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x-wav"/>
  <Default Extension="wma" ContentType="audio/x-ms-wma"/>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 id="2147483726" r:id="rId2"/>
  </p:sldMasterIdLst>
  <p:notesMasterIdLst>
    <p:notesMasterId r:id="rId29"/>
  </p:notesMasterIdLst>
  <p:sldIdLst>
    <p:sldId id="323" r:id="rId3"/>
    <p:sldId id="276" r:id="rId4"/>
    <p:sldId id="340" r:id="rId5"/>
    <p:sldId id="341" r:id="rId6"/>
    <p:sldId id="289" r:id="rId7"/>
    <p:sldId id="259" r:id="rId8"/>
    <p:sldId id="290" r:id="rId9"/>
    <p:sldId id="298" r:id="rId10"/>
    <p:sldId id="343" r:id="rId11"/>
    <p:sldId id="319" r:id="rId12"/>
    <p:sldId id="301" r:id="rId13"/>
    <p:sldId id="303" r:id="rId14"/>
    <p:sldId id="264" r:id="rId15"/>
    <p:sldId id="269" r:id="rId16"/>
    <p:sldId id="268" r:id="rId17"/>
    <p:sldId id="353" r:id="rId18"/>
    <p:sldId id="352" r:id="rId19"/>
    <p:sldId id="347" r:id="rId20"/>
    <p:sldId id="348" r:id="rId21"/>
    <p:sldId id="349" r:id="rId22"/>
    <p:sldId id="350" r:id="rId23"/>
    <p:sldId id="351" r:id="rId24"/>
    <p:sldId id="316" r:id="rId25"/>
    <p:sldId id="354" r:id="rId26"/>
    <p:sldId id="278" r:id="rId27"/>
    <p:sldId id="322"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showScrollbar="0"/>
    <p:sldAll/>
    <p:penClr>
      <a:prstClr val="red"/>
    </p:penClr>
    <p:extLst>
      <p:ext uri="{F99C55AA-B7CB-42B0-86F8-08522FDF87E8}">
        <p14:browseMode xmlns:p14="http://schemas.microsoft.com/office/powerpoint/2010/main" showStatus="0"/>
      </p:ex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548" autoAdjust="0"/>
  </p:normalViewPr>
  <p:slideViewPr>
    <p:cSldViewPr snapToGrid="0">
      <p:cViewPr varScale="1">
        <p:scale>
          <a:sx n="73" d="100"/>
          <a:sy n="73" d="100"/>
        </p:scale>
        <p:origin x="1070"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14FAC4-87DB-4274-96D7-98C4CC47E0D8}" type="datetimeFigureOut">
              <a:rPr lang="en-US" smtClean="0"/>
              <a:t>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E23B1D-7BD2-4B71-94AF-985FDBAA512F}" type="slidenum">
              <a:rPr lang="en-US" smtClean="0"/>
              <a:t>‹#›</a:t>
            </a:fld>
            <a:endParaRPr lang="en-US"/>
          </a:p>
        </p:txBody>
      </p:sp>
    </p:spTree>
    <p:extLst>
      <p:ext uri="{BB962C8B-B14F-4D97-AF65-F5344CB8AC3E}">
        <p14:creationId xmlns:p14="http://schemas.microsoft.com/office/powerpoint/2010/main" val="3156604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E23B1D-7BD2-4B71-94AF-985FDBAA512F}" type="slidenum">
              <a:rPr lang="en-US" smtClean="0"/>
              <a:t>2</a:t>
            </a:fld>
            <a:endParaRPr lang="en-US"/>
          </a:p>
        </p:txBody>
      </p:sp>
    </p:spTree>
    <p:extLst>
      <p:ext uri="{BB962C8B-B14F-4D97-AF65-F5344CB8AC3E}">
        <p14:creationId xmlns:p14="http://schemas.microsoft.com/office/powerpoint/2010/main" val="2347636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E23B1D-7BD2-4B71-94AF-985FDBAA512F}" type="slidenum">
              <a:rPr lang="en-US" smtClean="0"/>
              <a:t>12</a:t>
            </a:fld>
            <a:endParaRPr lang="en-US"/>
          </a:p>
        </p:txBody>
      </p:sp>
    </p:spTree>
    <p:extLst>
      <p:ext uri="{BB962C8B-B14F-4D97-AF65-F5344CB8AC3E}">
        <p14:creationId xmlns:p14="http://schemas.microsoft.com/office/powerpoint/2010/main" val="1066752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E23B1D-7BD2-4B71-94AF-985FDBAA512F}" type="slidenum">
              <a:rPr lang="en-US" smtClean="0"/>
              <a:t>13</a:t>
            </a:fld>
            <a:endParaRPr lang="en-US"/>
          </a:p>
        </p:txBody>
      </p:sp>
    </p:spTree>
    <p:extLst>
      <p:ext uri="{BB962C8B-B14F-4D97-AF65-F5344CB8AC3E}">
        <p14:creationId xmlns:p14="http://schemas.microsoft.com/office/powerpoint/2010/main" val="3271139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E23B1D-7BD2-4B71-94AF-985FDBAA512F}" type="slidenum">
              <a:rPr lang="en-US" smtClean="0"/>
              <a:t>14</a:t>
            </a:fld>
            <a:endParaRPr lang="en-US"/>
          </a:p>
        </p:txBody>
      </p:sp>
    </p:spTree>
    <p:extLst>
      <p:ext uri="{BB962C8B-B14F-4D97-AF65-F5344CB8AC3E}">
        <p14:creationId xmlns:p14="http://schemas.microsoft.com/office/powerpoint/2010/main" val="2153733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E23B1D-7BD2-4B71-94AF-985FDBAA512F}" type="slidenum">
              <a:rPr lang="en-US" smtClean="0"/>
              <a:t>15</a:t>
            </a:fld>
            <a:endParaRPr lang="en-US"/>
          </a:p>
        </p:txBody>
      </p:sp>
    </p:spTree>
    <p:extLst>
      <p:ext uri="{BB962C8B-B14F-4D97-AF65-F5344CB8AC3E}">
        <p14:creationId xmlns:p14="http://schemas.microsoft.com/office/powerpoint/2010/main" val="1196642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F6E49A-B04E-4241-93E4-E5F1D22AEAA5}" type="slidenum">
              <a:rPr lang="en-US" altLang="en-US" smtClean="0">
                <a:latin typeface="Arial" panose="020B0604020202020204" pitchFamily="34" charset="0"/>
              </a:rPr>
              <a:pPr>
                <a:spcBef>
                  <a:spcPct val="0"/>
                </a:spcBef>
              </a:pPr>
              <a:t>17</a:t>
            </a:fld>
            <a:endParaRPr lang="en-US" altLang="en-US">
              <a:latin typeface="Arial" panose="020B0604020202020204" pitchFamily="34" charset="0"/>
            </a:endParaRPr>
          </a:p>
        </p:txBody>
      </p:sp>
    </p:spTree>
    <p:extLst>
      <p:ext uri="{BB962C8B-B14F-4D97-AF65-F5344CB8AC3E}">
        <p14:creationId xmlns:p14="http://schemas.microsoft.com/office/powerpoint/2010/main" val="3827247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E23B1D-7BD2-4B71-94AF-985FDBAA512F}" type="slidenum">
              <a:rPr lang="en-US" smtClean="0"/>
              <a:t>24</a:t>
            </a:fld>
            <a:endParaRPr lang="en-US"/>
          </a:p>
        </p:txBody>
      </p:sp>
    </p:spTree>
    <p:extLst>
      <p:ext uri="{BB962C8B-B14F-4D97-AF65-F5344CB8AC3E}">
        <p14:creationId xmlns:p14="http://schemas.microsoft.com/office/powerpoint/2010/main" val="3204430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E23B1D-7BD2-4B71-94AF-985FDBAA512F}" type="slidenum">
              <a:rPr lang="en-US" smtClean="0"/>
              <a:t>25</a:t>
            </a:fld>
            <a:endParaRPr lang="en-US"/>
          </a:p>
        </p:txBody>
      </p:sp>
    </p:spTree>
    <p:extLst>
      <p:ext uri="{BB962C8B-B14F-4D97-AF65-F5344CB8AC3E}">
        <p14:creationId xmlns:p14="http://schemas.microsoft.com/office/powerpoint/2010/main" val="4188846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E23B1D-7BD2-4B71-94AF-985FDBAA512F}" type="slidenum">
              <a:rPr lang="en-US" smtClean="0"/>
              <a:t>3</a:t>
            </a:fld>
            <a:endParaRPr lang="en-US"/>
          </a:p>
        </p:txBody>
      </p:sp>
    </p:spTree>
    <p:extLst>
      <p:ext uri="{BB962C8B-B14F-4D97-AF65-F5344CB8AC3E}">
        <p14:creationId xmlns:p14="http://schemas.microsoft.com/office/powerpoint/2010/main" val="1932335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E23B1D-7BD2-4B71-94AF-985FDBAA512F}" type="slidenum">
              <a:rPr lang="en-US" smtClean="0"/>
              <a:t>5</a:t>
            </a:fld>
            <a:endParaRPr lang="en-US"/>
          </a:p>
        </p:txBody>
      </p:sp>
    </p:spTree>
    <p:extLst>
      <p:ext uri="{BB962C8B-B14F-4D97-AF65-F5344CB8AC3E}">
        <p14:creationId xmlns:p14="http://schemas.microsoft.com/office/powerpoint/2010/main" val="1755806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E23B1D-7BD2-4B71-94AF-985FDBAA512F}" type="slidenum">
              <a:rPr lang="en-US" smtClean="0"/>
              <a:t>6</a:t>
            </a:fld>
            <a:endParaRPr lang="en-US"/>
          </a:p>
        </p:txBody>
      </p:sp>
    </p:spTree>
    <p:extLst>
      <p:ext uri="{BB962C8B-B14F-4D97-AF65-F5344CB8AC3E}">
        <p14:creationId xmlns:p14="http://schemas.microsoft.com/office/powerpoint/2010/main" val="3116562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E23B1D-7BD2-4B71-94AF-985FDBAA512F}" type="slidenum">
              <a:rPr lang="en-US" smtClean="0"/>
              <a:t>7</a:t>
            </a:fld>
            <a:endParaRPr lang="en-US"/>
          </a:p>
        </p:txBody>
      </p:sp>
    </p:spTree>
    <p:extLst>
      <p:ext uri="{BB962C8B-B14F-4D97-AF65-F5344CB8AC3E}">
        <p14:creationId xmlns:p14="http://schemas.microsoft.com/office/powerpoint/2010/main" val="2518123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E23B1D-7BD2-4B71-94AF-985FDBAA512F}" type="slidenum">
              <a:rPr lang="en-US" smtClean="0"/>
              <a:t>8</a:t>
            </a:fld>
            <a:endParaRPr lang="en-US"/>
          </a:p>
        </p:txBody>
      </p:sp>
    </p:spTree>
    <p:extLst>
      <p:ext uri="{BB962C8B-B14F-4D97-AF65-F5344CB8AC3E}">
        <p14:creationId xmlns:p14="http://schemas.microsoft.com/office/powerpoint/2010/main" val="3928510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pPr eaLnBrk="1" hangingPunct="1"/>
            <a:endParaRPr lang="en-US" altLang="en-US"/>
          </a:p>
        </p:txBody>
      </p:sp>
      <p:sp>
        <p:nvSpPr>
          <p:cNvPr id="24580" name="Slide Number Placeholder 3"/>
          <p:cNvSpPr>
            <a:spLocks noGrp="1"/>
          </p:cNvSpPr>
          <p:nvPr>
            <p:ph type="sldNum" sz="quarter" idx="5"/>
          </p:nvPr>
        </p:nvSpPr>
        <p:spPr>
          <a:noFill/>
        </p:spPr>
        <p:txBody>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fld id="{15F0D1C3-CBD5-46E3-AB3A-EC1E3898DEE5}" type="slidenum">
              <a:rPr lang="en-US" altLang="en-US">
                <a:latin typeface="Arial" panose="020B0604020202020204" pitchFamily="34" charset="0"/>
              </a:rPr>
              <a:pPr/>
              <a:t>9</a:t>
            </a:fld>
            <a:endParaRPr lang="en-US" altLang="en-US">
              <a:latin typeface="Arial" panose="020B0604020202020204" pitchFamily="34" charset="0"/>
            </a:endParaRPr>
          </a:p>
        </p:txBody>
      </p:sp>
    </p:spTree>
    <p:extLst>
      <p:ext uri="{BB962C8B-B14F-4D97-AF65-F5344CB8AC3E}">
        <p14:creationId xmlns:p14="http://schemas.microsoft.com/office/powerpoint/2010/main" val="1906336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pPr eaLnBrk="1" hangingPunct="1"/>
            <a:endParaRPr lang="en-US" altLang="en-US"/>
          </a:p>
        </p:txBody>
      </p:sp>
      <p:sp>
        <p:nvSpPr>
          <p:cNvPr id="41988" name="Slide Number Placeholder 3"/>
          <p:cNvSpPr>
            <a:spLocks noGrp="1"/>
          </p:cNvSpPr>
          <p:nvPr>
            <p:ph type="sldNum" sz="quarter" idx="5"/>
          </p:nvPr>
        </p:nvSpPr>
        <p:spPr>
          <a:noFill/>
        </p:spPr>
        <p:txBody>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fld id="{751BE1D6-A458-40C2-81C4-7BA5232130E8}" type="slidenum">
              <a:rPr lang="en-US" altLang="en-US">
                <a:latin typeface="Arial" panose="020B0604020202020204" pitchFamily="34" charset="0"/>
              </a:rPr>
              <a:pPr/>
              <a:t>10</a:t>
            </a:fld>
            <a:endParaRPr lang="en-US" altLang="en-US">
              <a:latin typeface="Arial" panose="020B0604020202020204" pitchFamily="34" charset="0"/>
            </a:endParaRPr>
          </a:p>
        </p:txBody>
      </p:sp>
    </p:spTree>
    <p:extLst>
      <p:ext uri="{BB962C8B-B14F-4D97-AF65-F5344CB8AC3E}">
        <p14:creationId xmlns:p14="http://schemas.microsoft.com/office/powerpoint/2010/main" val="512750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E23B1D-7BD2-4B71-94AF-985FDBAA512F}" type="slidenum">
              <a:rPr lang="en-US" smtClean="0"/>
              <a:t>11</a:t>
            </a:fld>
            <a:endParaRPr lang="en-US"/>
          </a:p>
        </p:txBody>
      </p:sp>
    </p:spTree>
    <p:extLst>
      <p:ext uri="{BB962C8B-B14F-4D97-AF65-F5344CB8AC3E}">
        <p14:creationId xmlns:p14="http://schemas.microsoft.com/office/powerpoint/2010/main" val="2807619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50900-1C33-4CB6-B2C3-ED41F19431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CB7033-CD99-48B5-B0BB-228AF8D817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E5CB38-B653-48CF-B82B-6F05BF48F1CC}"/>
              </a:ext>
            </a:extLst>
          </p:cNvPr>
          <p:cNvSpPr>
            <a:spLocks noGrp="1"/>
          </p:cNvSpPr>
          <p:nvPr>
            <p:ph type="dt" sz="half" idx="10"/>
          </p:nvPr>
        </p:nvSpPr>
        <p:spPr/>
        <p:txBody>
          <a:bodyPr/>
          <a:lstStyle/>
          <a:p>
            <a:fld id="{48A87A34-81AB-432B-8DAE-1953F412C126}" type="datetimeFigureOut">
              <a:rPr lang="en-US" smtClean="0"/>
              <a:t>12/3/2023</a:t>
            </a:fld>
            <a:endParaRPr lang="en-US" dirty="0"/>
          </a:p>
        </p:txBody>
      </p:sp>
      <p:sp>
        <p:nvSpPr>
          <p:cNvPr id="5" name="Footer Placeholder 4">
            <a:extLst>
              <a:ext uri="{FF2B5EF4-FFF2-40B4-BE49-F238E27FC236}">
                <a16:creationId xmlns:a16="http://schemas.microsoft.com/office/drawing/2014/main" id="{A471FC7E-9794-4B99-9BFB-D5B52B453F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0985D6-D497-4EBC-92CF-BFAB987A2B7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3248746"/>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0432A-4EE6-4CD9-9DCC-920CCFC879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6325E2-6344-4C2A-8888-3BCA22C2FC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236F7-588F-4FE3-8A15-5F476D79971F}"/>
              </a:ext>
            </a:extLst>
          </p:cNvPr>
          <p:cNvSpPr>
            <a:spLocks noGrp="1"/>
          </p:cNvSpPr>
          <p:nvPr>
            <p:ph type="dt" sz="half" idx="10"/>
          </p:nvPr>
        </p:nvSpPr>
        <p:spPr/>
        <p:txBody>
          <a:bodyPr/>
          <a:lstStyle/>
          <a:p>
            <a:fld id="{48A87A34-81AB-432B-8DAE-1953F412C126}" type="datetimeFigureOut">
              <a:rPr lang="en-US" smtClean="0"/>
              <a:t>12/3/2023</a:t>
            </a:fld>
            <a:endParaRPr lang="en-US" dirty="0"/>
          </a:p>
        </p:txBody>
      </p:sp>
      <p:sp>
        <p:nvSpPr>
          <p:cNvPr id="5" name="Footer Placeholder 4">
            <a:extLst>
              <a:ext uri="{FF2B5EF4-FFF2-40B4-BE49-F238E27FC236}">
                <a16:creationId xmlns:a16="http://schemas.microsoft.com/office/drawing/2014/main" id="{63C67E07-1E41-49A4-8032-9E7EBDCF83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6C3D41-160A-41BE-8E8F-481681EB57B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4687868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7DB97C-9F38-497B-BC3A-F8FDB840BF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7BC345-4FD0-4329-BD82-A876C55CC6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CBA3F0-5FFD-469C-8B16-12F1C19C6240}"/>
              </a:ext>
            </a:extLst>
          </p:cNvPr>
          <p:cNvSpPr>
            <a:spLocks noGrp="1"/>
          </p:cNvSpPr>
          <p:nvPr>
            <p:ph type="dt" sz="half" idx="10"/>
          </p:nvPr>
        </p:nvSpPr>
        <p:spPr/>
        <p:txBody>
          <a:bodyPr/>
          <a:lstStyle/>
          <a:p>
            <a:fld id="{48A87A34-81AB-432B-8DAE-1953F412C126}" type="datetimeFigureOut">
              <a:rPr lang="en-US" smtClean="0"/>
              <a:t>12/3/2023</a:t>
            </a:fld>
            <a:endParaRPr lang="en-US" dirty="0"/>
          </a:p>
        </p:txBody>
      </p:sp>
      <p:sp>
        <p:nvSpPr>
          <p:cNvPr id="5" name="Footer Placeholder 4">
            <a:extLst>
              <a:ext uri="{FF2B5EF4-FFF2-40B4-BE49-F238E27FC236}">
                <a16:creationId xmlns:a16="http://schemas.microsoft.com/office/drawing/2014/main" id="{A6E9D2C4-F15B-42CB-8445-A7D5EFF159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2C9567-79F8-4527-A38A-C64438A69BA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8766535"/>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330873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1760389"/>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689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4938442"/>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3252515"/>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5375263"/>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361367"/>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522360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FF54-5249-40DE-95DF-24AE1DF47C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2DC7B9-7372-40F3-9166-18612CD236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2057C3-D6CF-413E-ACC2-659B247BB861}"/>
              </a:ext>
            </a:extLst>
          </p:cNvPr>
          <p:cNvSpPr>
            <a:spLocks noGrp="1"/>
          </p:cNvSpPr>
          <p:nvPr>
            <p:ph type="dt" sz="half" idx="10"/>
          </p:nvPr>
        </p:nvSpPr>
        <p:spPr/>
        <p:txBody>
          <a:bodyPr/>
          <a:lstStyle/>
          <a:p>
            <a:fld id="{48A87A34-81AB-432B-8DAE-1953F412C126}" type="datetimeFigureOut">
              <a:rPr lang="en-US" smtClean="0"/>
              <a:t>12/3/2023</a:t>
            </a:fld>
            <a:endParaRPr lang="en-US" dirty="0"/>
          </a:p>
        </p:txBody>
      </p:sp>
      <p:sp>
        <p:nvSpPr>
          <p:cNvPr id="5" name="Footer Placeholder 4">
            <a:extLst>
              <a:ext uri="{FF2B5EF4-FFF2-40B4-BE49-F238E27FC236}">
                <a16:creationId xmlns:a16="http://schemas.microsoft.com/office/drawing/2014/main" id="{E8098A51-E869-4041-B4E2-41D1FA567A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0E4F42-554F-4B08-A933-F8C7D10E402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4599921"/>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9504972"/>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92305057"/>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65075899"/>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43346879"/>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71042907"/>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75277138"/>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7819292"/>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921233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E331-6686-4C4C-B377-89D2B74BEA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872B8C-4192-40C9-9547-7F53E5DA9B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304D1D-0135-452A-84B3-3A045010D63B}"/>
              </a:ext>
            </a:extLst>
          </p:cNvPr>
          <p:cNvSpPr>
            <a:spLocks noGrp="1"/>
          </p:cNvSpPr>
          <p:nvPr>
            <p:ph type="dt" sz="half" idx="10"/>
          </p:nvPr>
        </p:nvSpPr>
        <p:spPr/>
        <p:txBody>
          <a:bodyPr/>
          <a:lstStyle/>
          <a:p>
            <a:fld id="{48A87A34-81AB-432B-8DAE-1953F412C126}" type="datetimeFigureOut">
              <a:rPr lang="en-US" smtClean="0"/>
              <a:t>12/3/2023</a:t>
            </a:fld>
            <a:endParaRPr lang="en-US" dirty="0"/>
          </a:p>
        </p:txBody>
      </p:sp>
      <p:sp>
        <p:nvSpPr>
          <p:cNvPr id="5" name="Footer Placeholder 4">
            <a:extLst>
              <a:ext uri="{FF2B5EF4-FFF2-40B4-BE49-F238E27FC236}">
                <a16:creationId xmlns:a16="http://schemas.microsoft.com/office/drawing/2014/main" id="{15DE5451-854C-4616-AFC2-F6C361F9D2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AEA72D-4AA8-4553-AD32-A6F021988A7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9499855"/>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07BCF-298D-4C5C-AE99-B94B9BF79C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77EA30-E4B4-4653-809D-E72113E01D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996BB9-5098-4E77-9DCB-F7A35AD422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7407E8-5CA4-4246-8F5C-4D5D316A543D}"/>
              </a:ext>
            </a:extLst>
          </p:cNvPr>
          <p:cNvSpPr>
            <a:spLocks noGrp="1"/>
          </p:cNvSpPr>
          <p:nvPr>
            <p:ph type="dt" sz="half" idx="10"/>
          </p:nvPr>
        </p:nvSpPr>
        <p:spPr/>
        <p:txBody>
          <a:bodyPr/>
          <a:lstStyle/>
          <a:p>
            <a:fld id="{48A87A34-81AB-432B-8DAE-1953F412C126}" type="datetimeFigureOut">
              <a:rPr lang="en-US" smtClean="0"/>
              <a:t>12/3/2023</a:t>
            </a:fld>
            <a:endParaRPr lang="en-US" dirty="0"/>
          </a:p>
        </p:txBody>
      </p:sp>
      <p:sp>
        <p:nvSpPr>
          <p:cNvPr id="6" name="Footer Placeholder 5">
            <a:extLst>
              <a:ext uri="{FF2B5EF4-FFF2-40B4-BE49-F238E27FC236}">
                <a16:creationId xmlns:a16="http://schemas.microsoft.com/office/drawing/2014/main" id="{048A2C2E-46B1-4D76-95AF-87672E7D71E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3A3EFB-909B-4F00-908A-F110142C576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2856204"/>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6565C-1F0E-405F-A7F8-124864FD16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979EA3-83D2-481A-A081-6839358CED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5FB127-A465-4693-857B-5061C75FBE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02C020-77CD-4B5E-9157-88B3E803EF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C41F18-454C-4ADB-87B9-E98C84D8FE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29002B-7FFD-49CA-B4F4-D02F86B0BA72}"/>
              </a:ext>
            </a:extLst>
          </p:cNvPr>
          <p:cNvSpPr>
            <a:spLocks noGrp="1"/>
          </p:cNvSpPr>
          <p:nvPr>
            <p:ph type="dt" sz="half" idx="10"/>
          </p:nvPr>
        </p:nvSpPr>
        <p:spPr/>
        <p:txBody>
          <a:bodyPr/>
          <a:lstStyle/>
          <a:p>
            <a:fld id="{48A87A34-81AB-432B-8DAE-1953F412C126}" type="datetimeFigureOut">
              <a:rPr lang="en-US" smtClean="0"/>
              <a:t>12/3/2023</a:t>
            </a:fld>
            <a:endParaRPr lang="en-US" dirty="0"/>
          </a:p>
        </p:txBody>
      </p:sp>
      <p:sp>
        <p:nvSpPr>
          <p:cNvPr id="8" name="Footer Placeholder 7">
            <a:extLst>
              <a:ext uri="{FF2B5EF4-FFF2-40B4-BE49-F238E27FC236}">
                <a16:creationId xmlns:a16="http://schemas.microsoft.com/office/drawing/2014/main" id="{5815A47C-A55E-426A-9367-16BB977239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868DB5C-6A7F-411E-A716-055A91E6D5F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653514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FA1DC-98F8-4423-9200-D6C3620B96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2E79B0-0655-407D-910B-A96F8AE93D4B}"/>
              </a:ext>
            </a:extLst>
          </p:cNvPr>
          <p:cNvSpPr>
            <a:spLocks noGrp="1"/>
          </p:cNvSpPr>
          <p:nvPr>
            <p:ph type="dt" sz="half" idx="10"/>
          </p:nvPr>
        </p:nvSpPr>
        <p:spPr/>
        <p:txBody>
          <a:bodyPr/>
          <a:lstStyle/>
          <a:p>
            <a:fld id="{48A87A34-81AB-432B-8DAE-1953F412C126}" type="datetimeFigureOut">
              <a:rPr lang="en-US" smtClean="0"/>
              <a:t>12/3/2023</a:t>
            </a:fld>
            <a:endParaRPr lang="en-US" dirty="0"/>
          </a:p>
        </p:txBody>
      </p:sp>
      <p:sp>
        <p:nvSpPr>
          <p:cNvPr id="4" name="Footer Placeholder 3">
            <a:extLst>
              <a:ext uri="{FF2B5EF4-FFF2-40B4-BE49-F238E27FC236}">
                <a16:creationId xmlns:a16="http://schemas.microsoft.com/office/drawing/2014/main" id="{A3F0A93D-ECF0-4EFC-94E6-E45BADB0C1C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3825B80-53F5-424D-9EAD-1A7B3385054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359982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5690F9-DE8F-40E7-A10E-AEA28D9219B9}"/>
              </a:ext>
            </a:extLst>
          </p:cNvPr>
          <p:cNvSpPr>
            <a:spLocks noGrp="1"/>
          </p:cNvSpPr>
          <p:nvPr>
            <p:ph type="dt" sz="half" idx="10"/>
          </p:nvPr>
        </p:nvSpPr>
        <p:spPr/>
        <p:txBody>
          <a:bodyPr/>
          <a:lstStyle/>
          <a:p>
            <a:fld id="{48A87A34-81AB-432B-8DAE-1953F412C126}" type="datetimeFigureOut">
              <a:rPr lang="en-US" smtClean="0"/>
              <a:t>12/3/2023</a:t>
            </a:fld>
            <a:endParaRPr lang="en-US" dirty="0"/>
          </a:p>
        </p:txBody>
      </p:sp>
      <p:sp>
        <p:nvSpPr>
          <p:cNvPr id="3" name="Footer Placeholder 2">
            <a:extLst>
              <a:ext uri="{FF2B5EF4-FFF2-40B4-BE49-F238E27FC236}">
                <a16:creationId xmlns:a16="http://schemas.microsoft.com/office/drawing/2014/main" id="{ACB6DEEF-F05F-4ED9-A359-2D7D25C3253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007076C-B5FA-40AA-9714-912A28E7281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660897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DC756-8B05-4085-B1E4-EA999909F5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49EC03-E6EE-4E78-8287-90C2A995E2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6F1181-9306-48AF-935F-2834ACE370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806061-BEF7-4C85-A275-DC7DB16B559D}"/>
              </a:ext>
            </a:extLst>
          </p:cNvPr>
          <p:cNvSpPr>
            <a:spLocks noGrp="1"/>
          </p:cNvSpPr>
          <p:nvPr>
            <p:ph type="dt" sz="half" idx="10"/>
          </p:nvPr>
        </p:nvSpPr>
        <p:spPr/>
        <p:txBody>
          <a:bodyPr/>
          <a:lstStyle/>
          <a:p>
            <a:fld id="{48A87A34-81AB-432B-8DAE-1953F412C126}" type="datetimeFigureOut">
              <a:rPr lang="en-US" smtClean="0"/>
              <a:t>12/3/2023</a:t>
            </a:fld>
            <a:endParaRPr lang="en-US" dirty="0"/>
          </a:p>
        </p:txBody>
      </p:sp>
      <p:sp>
        <p:nvSpPr>
          <p:cNvPr id="6" name="Footer Placeholder 5">
            <a:extLst>
              <a:ext uri="{FF2B5EF4-FFF2-40B4-BE49-F238E27FC236}">
                <a16:creationId xmlns:a16="http://schemas.microsoft.com/office/drawing/2014/main" id="{316759AA-E84E-42E9-8766-FEBC04FBE8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FAEE964-1AEA-4F80-A61C-568EF128F33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5889592"/>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3ADEB-CE92-4D2E-A3BF-02CD5F5A44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8369CB-BD6F-4A0E-99E6-093D90C39A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DEB789-3E66-457A-A31B-FC207EF047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9D1FD6-1581-4909-BBD6-2D4978DF05E5}"/>
              </a:ext>
            </a:extLst>
          </p:cNvPr>
          <p:cNvSpPr>
            <a:spLocks noGrp="1"/>
          </p:cNvSpPr>
          <p:nvPr>
            <p:ph type="dt" sz="half" idx="10"/>
          </p:nvPr>
        </p:nvSpPr>
        <p:spPr/>
        <p:txBody>
          <a:bodyPr/>
          <a:lstStyle/>
          <a:p>
            <a:fld id="{48A87A34-81AB-432B-8DAE-1953F412C126}" type="datetimeFigureOut">
              <a:rPr lang="en-US" smtClean="0"/>
              <a:pPr/>
              <a:t>12/3/2023</a:t>
            </a:fld>
            <a:endParaRPr lang="en-US" dirty="0"/>
          </a:p>
        </p:txBody>
      </p:sp>
      <p:sp>
        <p:nvSpPr>
          <p:cNvPr id="6" name="Footer Placeholder 5">
            <a:extLst>
              <a:ext uri="{FF2B5EF4-FFF2-40B4-BE49-F238E27FC236}">
                <a16:creationId xmlns:a16="http://schemas.microsoft.com/office/drawing/2014/main" id="{0BB9AE10-EF64-4638-A60E-D8E4DAAD98B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3E7AD18-C999-4432-A613-A99A9B6877A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837265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871715-9B66-4168-A64C-01BBC32CFF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DB9398-7CF0-48BE-AE68-9F751CAF3D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01E09B-94D9-471D-B030-0F005F7F76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12/3/2023</a:t>
            </a:fld>
            <a:endParaRPr lang="en-US" dirty="0"/>
          </a:p>
        </p:txBody>
      </p:sp>
      <p:sp>
        <p:nvSpPr>
          <p:cNvPr id="5" name="Footer Placeholder 4">
            <a:extLst>
              <a:ext uri="{FF2B5EF4-FFF2-40B4-BE49-F238E27FC236}">
                <a16:creationId xmlns:a16="http://schemas.microsoft.com/office/drawing/2014/main" id="{68F49252-A2A8-4704-9665-87046EAE1F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DD53DA4-2B10-4B21-82A2-08F1453B72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465519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12/3/2023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690628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ransition spd="slow"/>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6.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slide" Target="slide19.xml"/><Relationship Id="rId18" Type="http://schemas.openxmlformats.org/officeDocument/2006/relationships/image" Target="../media/image33.png"/><Relationship Id="rId3" Type="http://schemas.openxmlformats.org/officeDocument/2006/relationships/slideLayout" Target="../slideLayouts/slideLayout2.xml"/><Relationship Id="rId7" Type="http://schemas.openxmlformats.org/officeDocument/2006/relationships/image" Target="../media/image26.gif"/><Relationship Id="rId12" Type="http://schemas.openxmlformats.org/officeDocument/2006/relationships/image" Target="../media/image30.png"/><Relationship Id="rId17" Type="http://schemas.openxmlformats.org/officeDocument/2006/relationships/slide" Target="slide21.xml"/><Relationship Id="rId2" Type="http://schemas.openxmlformats.org/officeDocument/2006/relationships/audio" Target="../media/media1.wma"/><Relationship Id="rId16" Type="http://schemas.openxmlformats.org/officeDocument/2006/relationships/image" Target="../media/image32.png"/><Relationship Id="rId20" Type="http://schemas.openxmlformats.org/officeDocument/2006/relationships/image" Target="../media/image34.png"/><Relationship Id="rId1" Type="http://schemas.microsoft.com/office/2007/relationships/media" Target="../media/media1.wma"/><Relationship Id="rId6" Type="http://schemas.openxmlformats.org/officeDocument/2006/relationships/image" Target="../media/image25.gif"/><Relationship Id="rId11" Type="http://schemas.openxmlformats.org/officeDocument/2006/relationships/image" Target="../media/image29.png"/><Relationship Id="rId5" Type="http://schemas.openxmlformats.org/officeDocument/2006/relationships/image" Target="../media/image24.png"/><Relationship Id="rId15" Type="http://schemas.openxmlformats.org/officeDocument/2006/relationships/slide" Target="slide20.xml"/><Relationship Id="rId10" Type="http://schemas.openxmlformats.org/officeDocument/2006/relationships/slide" Target="slide18.xml"/><Relationship Id="rId19" Type="http://schemas.openxmlformats.org/officeDocument/2006/relationships/slide" Target="slide22.xml"/><Relationship Id="rId4" Type="http://schemas.openxmlformats.org/officeDocument/2006/relationships/image" Target="../media/image23.jpeg"/><Relationship Id="rId9" Type="http://schemas.openxmlformats.org/officeDocument/2006/relationships/image" Target="../media/image28.gif"/><Relationship Id="rId1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slide" Target="slide23.xml"/><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46.wmf"/><Relationship Id="rId5" Type="http://schemas.openxmlformats.org/officeDocument/2006/relationships/oleObject" Target="../embeddings/oleObject2.bin"/><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49.gif"/><Relationship Id="rId5" Type="http://schemas.openxmlformats.org/officeDocument/2006/relationships/image" Target="../media/image48.gif"/><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2.xm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1.jpe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12.wmf"/><Relationship Id="rId5" Type="http://schemas.openxmlformats.org/officeDocument/2006/relationships/oleObject" Target="../embeddings/oleObject1.bin"/><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6.jpeg"/><Relationship Id="rId5" Type="http://schemas.openxmlformats.org/officeDocument/2006/relationships/image" Target="../media/image8.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2" descr="Tải ngay bộ hình nền Powerpoint đẹp, chuyên nghiệp - QuanTriMang.com">
            <a:extLst>
              <a:ext uri="{FF2B5EF4-FFF2-40B4-BE49-F238E27FC236}">
                <a16:creationId xmlns:a16="http://schemas.microsoft.com/office/drawing/2014/main" id="{09C17608-CE6D-4EAC-8A46-ED95F6CB6D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26"/>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9330" name="Text Box 2"/>
          <p:cNvSpPr txBox="1">
            <a:spLocks noChangeArrowheads="1"/>
          </p:cNvSpPr>
          <p:nvPr/>
        </p:nvSpPr>
        <p:spPr bwMode="auto">
          <a:xfrm>
            <a:off x="101600" y="585058"/>
            <a:ext cx="3860800" cy="5570692"/>
          </a:xfrm>
          <a:prstGeom prst="rect">
            <a:avLst/>
          </a:prstGeom>
          <a:solidFill>
            <a:srgbClr val="CCFFCC"/>
          </a:solidFill>
          <a:ln w="76200" cmpd="tri">
            <a:solidFill>
              <a:srgbClr val="0000FF"/>
            </a:solidFill>
            <a:miter lim="800000"/>
            <a:headEnd/>
            <a:tailEnd/>
          </a:ln>
        </p:spPr>
        <p:txBody>
          <a:bodyPr>
            <a:spAutoFit/>
          </a:bodyPr>
          <a:lstStyle>
            <a:lvl1pPr>
              <a:lnSpc>
                <a:spcPct val="85000"/>
              </a:lnSpc>
              <a:spcBef>
                <a:spcPts val="975"/>
              </a:spcBef>
              <a:buFont typeface="Arial" panose="020B0604020202020204" pitchFamily="34" charset="0"/>
              <a:buChar char=" "/>
              <a:defRPr>
                <a:solidFill>
                  <a:srgbClr val="262626"/>
                </a:solidFill>
                <a:latin typeface="Calibri Light" panose="020F0302020204030204" pitchFamily="34" charset="0"/>
              </a:defRPr>
            </a:lvl1pPr>
            <a:lvl2pPr marL="742950" indent="-285750">
              <a:lnSpc>
                <a:spcPct val="85000"/>
              </a:lnSpc>
              <a:spcBef>
                <a:spcPts val="450"/>
              </a:spcBef>
              <a:buFont typeface="Arial" panose="020B0604020202020204" pitchFamily="34" charset="0"/>
              <a:buChar char=" "/>
              <a:defRPr>
                <a:solidFill>
                  <a:srgbClr val="262626"/>
                </a:solidFill>
                <a:latin typeface="Calibri Light" panose="020F0302020204030204" pitchFamily="34" charset="0"/>
              </a:defRPr>
            </a:lvl2pPr>
            <a:lvl3pPr marL="1143000" indent="-228600">
              <a:lnSpc>
                <a:spcPct val="85000"/>
              </a:lnSpc>
              <a:spcBef>
                <a:spcPts val="450"/>
              </a:spcBef>
              <a:buFont typeface="Arial" panose="020B0604020202020204" pitchFamily="34" charset="0"/>
              <a:buChar char=" "/>
              <a:defRPr sz="1500" i="1">
                <a:solidFill>
                  <a:srgbClr val="262626"/>
                </a:solidFill>
                <a:latin typeface="Calibri Light" panose="020F0302020204030204" pitchFamily="34" charset="0"/>
              </a:defRPr>
            </a:lvl3pPr>
            <a:lvl4pPr marL="1600200" indent="-228600">
              <a:lnSpc>
                <a:spcPct val="85000"/>
              </a:lnSpc>
              <a:spcBef>
                <a:spcPts val="450"/>
              </a:spcBef>
              <a:buFont typeface="Arial" panose="020B0604020202020204" pitchFamily="34" charset="0"/>
              <a:buChar char=" "/>
              <a:defRPr sz="1300">
                <a:solidFill>
                  <a:srgbClr val="262626"/>
                </a:solidFill>
                <a:latin typeface="Calibri Light" panose="020F0302020204030204" pitchFamily="34" charset="0"/>
              </a:defRPr>
            </a:lvl4pPr>
            <a:lvl5pPr marL="2057400" indent="-228600">
              <a:lnSpc>
                <a:spcPct val="85000"/>
              </a:lnSpc>
              <a:spcBef>
                <a:spcPts val="450"/>
              </a:spcBef>
              <a:buFont typeface="Arial" panose="020B0604020202020204" pitchFamily="34" charset="0"/>
              <a:buChar char=" "/>
              <a:defRPr sz="1300">
                <a:solidFill>
                  <a:srgbClr val="262626"/>
                </a:solidFill>
                <a:latin typeface="Calibri Light" panose="020F0302020204030204" pitchFamily="34" charset="0"/>
              </a:defRPr>
            </a:lvl5pPr>
            <a:lvl6pPr marL="2514600" indent="-228600" eaLnBrk="0" fontAlgn="base" hangingPunct="0">
              <a:lnSpc>
                <a:spcPct val="85000"/>
              </a:lnSpc>
              <a:spcBef>
                <a:spcPts val="450"/>
              </a:spcBef>
              <a:spcAft>
                <a:spcPct val="0"/>
              </a:spcAft>
              <a:buFont typeface="Arial" panose="020B0604020202020204" pitchFamily="34" charset="0"/>
              <a:buChar char=" "/>
              <a:defRPr sz="1300">
                <a:solidFill>
                  <a:srgbClr val="262626"/>
                </a:solidFill>
                <a:latin typeface="Calibri Light" panose="020F0302020204030204" pitchFamily="34" charset="0"/>
              </a:defRPr>
            </a:lvl6pPr>
            <a:lvl7pPr marL="2971800" indent="-228600" eaLnBrk="0" fontAlgn="base" hangingPunct="0">
              <a:lnSpc>
                <a:spcPct val="85000"/>
              </a:lnSpc>
              <a:spcBef>
                <a:spcPts val="450"/>
              </a:spcBef>
              <a:spcAft>
                <a:spcPct val="0"/>
              </a:spcAft>
              <a:buFont typeface="Arial" panose="020B0604020202020204" pitchFamily="34" charset="0"/>
              <a:buChar char=" "/>
              <a:defRPr sz="1300">
                <a:solidFill>
                  <a:srgbClr val="262626"/>
                </a:solidFill>
                <a:latin typeface="Calibri Light" panose="020F0302020204030204" pitchFamily="34" charset="0"/>
              </a:defRPr>
            </a:lvl7pPr>
            <a:lvl8pPr marL="3429000" indent="-228600" eaLnBrk="0" fontAlgn="base" hangingPunct="0">
              <a:lnSpc>
                <a:spcPct val="85000"/>
              </a:lnSpc>
              <a:spcBef>
                <a:spcPts val="450"/>
              </a:spcBef>
              <a:spcAft>
                <a:spcPct val="0"/>
              </a:spcAft>
              <a:buFont typeface="Arial" panose="020B0604020202020204" pitchFamily="34" charset="0"/>
              <a:buChar char=" "/>
              <a:defRPr sz="1300">
                <a:solidFill>
                  <a:srgbClr val="262626"/>
                </a:solidFill>
                <a:latin typeface="Calibri Light" panose="020F0302020204030204" pitchFamily="34" charset="0"/>
              </a:defRPr>
            </a:lvl8pPr>
            <a:lvl9pPr marL="3886200" indent="-228600" eaLnBrk="0" fontAlgn="base" hangingPunct="0">
              <a:lnSpc>
                <a:spcPct val="85000"/>
              </a:lnSpc>
              <a:spcBef>
                <a:spcPts val="450"/>
              </a:spcBef>
              <a:spcAft>
                <a:spcPct val="0"/>
              </a:spcAft>
              <a:buFont typeface="Arial" panose="020B0604020202020204" pitchFamily="34" charset="0"/>
              <a:buChar char=" "/>
              <a:defRPr sz="1300">
                <a:solidFill>
                  <a:srgbClr val="262626"/>
                </a:solidFill>
                <a:latin typeface="Calibri Light" panose="020F0302020204030204" pitchFamily="34" charset="0"/>
              </a:defRPr>
            </a:lvl9pPr>
          </a:lstStyle>
          <a:p>
            <a:pPr algn="ctr" eaLnBrk="1" hangingPunct="1">
              <a:lnSpc>
                <a:spcPct val="100000"/>
              </a:lnSpc>
              <a:spcBef>
                <a:spcPct val="50000"/>
              </a:spcBef>
              <a:buFontTx/>
              <a:buNone/>
            </a:pPr>
            <a:endParaRPr lang="en-US" altLang="en-US" sz="1200" b="1" dirty="0">
              <a:solidFill>
                <a:srgbClr val="FF3300"/>
              </a:solidFill>
              <a:latin typeface="Times New Roman" panose="02020603050405020304" pitchFamily="18" charset="0"/>
            </a:endParaRPr>
          </a:p>
          <a:p>
            <a:pPr algn="ctr" eaLnBrk="1" hangingPunct="1">
              <a:lnSpc>
                <a:spcPct val="100000"/>
              </a:lnSpc>
              <a:spcBef>
                <a:spcPct val="50000"/>
              </a:spcBef>
              <a:buFontTx/>
              <a:buNone/>
            </a:pPr>
            <a:r>
              <a:rPr lang="en-US" altLang="en-US" sz="4800" b="1" dirty="0">
                <a:solidFill>
                  <a:srgbClr val="FF3300"/>
                </a:solidFill>
                <a:latin typeface="Times New Roman" panose="02020603050405020304" pitchFamily="18" charset="0"/>
              </a:rPr>
              <a:t>ĐIỆN NĂNG</a:t>
            </a:r>
          </a:p>
          <a:p>
            <a:pPr algn="ctr" eaLnBrk="1" hangingPunct="1">
              <a:lnSpc>
                <a:spcPct val="100000"/>
              </a:lnSpc>
              <a:spcBef>
                <a:spcPct val="50000"/>
              </a:spcBef>
              <a:buFontTx/>
              <a:buNone/>
            </a:pPr>
            <a:r>
              <a:rPr lang="en-US" altLang="en-US" sz="4800" b="1" dirty="0" err="1">
                <a:solidFill>
                  <a:srgbClr val="FF3300"/>
                </a:solidFill>
                <a:latin typeface="Times New Roman" panose="02020603050405020304" pitchFamily="18" charset="0"/>
              </a:rPr>
              <a:t>Là</a:t>
            </a:r>
            <a:r>
              <a:rPr lang="en-US" altLang="en-US" sz="4800" b="1" dirty="0">
                <a:solidFill>
                  <a:srgbClr val="FF3300"/>
                </a:solidFill>
                <a:latin typeface="Times New Roman" panose="02020603050405020304" pitchFamily="18" charset="0"/>
              </a:rPr>
              <a:t> </a:t>
            </a:r>
            <a:r>
              <a:rPr lang="en-US" altLang="en-US" sz="4800" b="1" dirty="0" err="1">
                <a:solidFill>
                  <a:srgbClr val="FF3300"/>
                </a:solidFill>
                <a:latin typeface="Times New Roman" panose="02020603050405020304" pitchFamily="18" charset="0"/>
              </a:rPr>
              <a:t>năng</a:t>
            </a:r>
            <a:r>
              <a:rPr lang="en-US" altLang="en-US" sz="4800" b="1" dirty="0">
                <a:solidFill>
                  <a:srgbClr val="FF3300"/>
                </a:solidFill>
                <a:latin typeface="Times New Roman" panose="02020603050405020304" pitchFamily="18" charset="0"/>
              </a:rPr>
              <a:t> </a:t>
            </a:r>
            <a:r>
              <a:rPr lang="en-US" altLang="en-US" sz="4800" b="1" dirty="0" err="1">
                <a:solidFill>
                  <a:srgbClr val="FF3300"/>
                </a:solidFill>
                <a:latin typeface="Times New Roman" panose="02020603050405020304" pitchFamily="18" charset="0"/>
              </a:rPr>
              <a:t>lượng</a:t>
            </a:r>
            <a:r>
              <a:rPr lang="en-US" altLang="en-US" sz="4800" b="1" dirty="0">
                <a:solidFill>
                  <a:srgbClr val="FF3300"/>
                </a:solidFill>
                <a:latin typeface="Times New Roman" panose="02020603050405020304" pitchFamily="18" charset="0"/>
              </a:rPr>
              <a:t> </a:t>
            </a:r>
            <a:r>
              <a:rPr lang="en-US" altLang="en-US" sz="4800" b="1" dirty="0" err="1">
                <a:solidFill>
                  <a:srgbClr val="FF3300"/>
                </a:solidFill>
                <a:latin typeface="Times New Roman" panose="02020603050405020304" pitchFamily="18" charset="0"/>
              </a:rPr>
              <a:t>của</a:t>
            </a:r>
            <a:r>
              <a:rPr lang="en-US" altLang="en-US" sz="4800" b="1" dirty="0">
                <a:solidFill>
                  <a:srgbClr val="FF3300"/>
                </a:solidFill>
                <a:latin typeface="Times New Roman" panose="02020603050405020304" pitchFamily="18" charset="0"/>
              </a:rPr>
              <a:t> </a:t>
            </a:r>
            <a:r>
              <a:rPr lang="en-US" altLang="en-US" sz="4800" b="1" dirty="0" err="1">
                <a:solidFill>
                  <a:srgbClr val="FF3300"/>
                </a:solidFill>
                <a:latin typeface="Times New Roman" panose="02020603050405020304" pitchFamily="18" charset="0"/>
              </a:rPr>
              <a:t>dòng</a:t>
            </a:r>
            <a:r>
              <a:rPr lang="en-US" altLang="en-US" sz="4800" b="1" dirty="0">
                <a:solidFill>
                  <a:srgbClr val="FF3300"/>
                </a:solidFill>
                <a:latin typeface="Times New Roman" panose="02020603050405020304" pitchFamily="18" charset="0"/>
              </a:rPr>
              <a:t> </a:t>
            </a:r>
            <a:r>
              <a:rPr lang="en-US" altLang="en-US" sz="4800" b="1" dirty="0" err="1">
                <a:solidFill>
                  <a:srgbClr val="FF3300"/>
                </a:solidFill>
                <a:latin typeface="Times New Roman" panose="02020603050405020304" pitchFamily="18" charset="0"/>
              </a:rPr>
              <a:t>điện</a:t>
            </a:r>
            <a:endParaRPr lang="en-US" altLang="en-US" sz="4800" b="1" dirty="0">
              <a:solidFill>
                <a:srgbClr val="FF3300"/>
              </a:solidFill>
              <a:latin typeface="Times New Roman" panose="02020603050405020304" pitchFamily="18" charset="0"/>
            </a:endParaRPr>
          </a:p>
          <a:p>
            <a:pPr algn="ctr" eaLnBrk="1" hangingPunct="1">
              <a:lnSpc>
                <a:spcPct val="100000"/>
              </a:lnSpc>
              <a:spcBef>
                <a:spcPct val="50000"/>
              </a:spcBef>
              <a:buFontTx/>
              <a:buNone/>
            </a:pPr>
            <a:endParaRPr lang="en-US" altLang="en-US" sz="4800" b="1" dirty="0">
              <a:solidFill>
                <a:srgbClr val="FF3300"/>
              </a:solidFill>
              <a:latin typeface="Times New Roman" panose="02020603050405020304" pitchFamily="18" charset="0"/>
            </a:endParaRPr>
          </a:p>
          <a:p>
            <a:pPr algn="ctr" eaLnBrk="1" hangingPunct="1">
              <a:lnSpc>
                <a:spcPct val="100000"/>
              </a:lnSpc>
              <a:spcBef>
                <a:spcPct val="50000"/>
              </a:spcBef>
              <a:buFontTx/>
              <a:buNone/>
            </a:pPr>
            <a:endParaRPr lang="en-US" altLang="en-US" sz="2133" b="1" dirty="0">
              <a:solidFill>
                <a:srgbClr val="FF3300"/>
              </a:solidFill>
              <a:latin typeface="Times New Roman" panose="02020603050405020304" pitchFamily="18" charset="0"/>
            </a:endParaRPr>
          </a:p>
        </p:txBody>
      </p:sp>
      <p:sp>
        <p:nvSpPr>
          <p:cNvPr id="99331" name="Rectangle 3"/>
          <p:cNvSpPr>
            <a:spLocks noChangeArrowheads="1"/>
          </p:cNvSpPr>
          <p:nvPr/>
        </p:nvSpPr>
        <p:spPr bwMode="auto">
          <a:xfrm>
            <a:off x="6400800" y="377279"/>
            <a:ext cx="5486400" cy="769441"/>
          </a:xfrm>
          <a:prstGeom prst="rect">
            <a:avLst/>
          </a:prstGeom>
          <a:solidFill>
            <a:srgbClr val="28E4E4"/>
          </a:solidFill>
          <a:ln w="9525">
            <a:solidFill>
              <a:srgbClr val="FF3300"/>
            </a:solidFill>
            <a:miter lim="800000"/>
            <a:headEnd/>
            <a:tailEnd/>
          </a:ln>
        </p:spPr>
        <p:txBody>
          <a:bodyPr>
            <a:spAutoFit/>
          </a:bodyPr>
          <a:lstStyle>
            <a:lvl1pPr>
              <a:lnSpc>
                <a:spcPct val="85000"/>
              </a:lnSpc>
              <a:spcBef>
                <a:spcPts val="975"/>
              </a:spcBef>
              <a:buFont typeface="Arial" panose="020B0604020202020204" pitchFamily="34" charset="0"/>
              <a:buChar char=" "/>
              <a:defRPr>
                <a:solidFill>
                  <a:srgbClr val="262626"/>
                </a:solidFill>
                <a:latin typeface="Calibri Light" panose="020F0302020204030204" pitchFamily="34" charset="0"/>
              </a:defRPr>
            </a:lvl1pPr>
            <a:lvl2pPr marL="742950" indent="-285750">
              <a:lnSpc>
                <a:spcPct val="85000"/>
              </a:lnSpc>
              <a:spcBef>
                <a:spcPts val="450"/>
              </a:spcBef>
              <a:buFont typeface="Arial" panose="020B0604020202020204" pitchFamily="34" charset="0"/>
              <a:buChar char=" "/>
              <a:defRPr>
                <a:solidFill>
                  <a:srgbClr val="262626"/>
                </a:solidFill>
                <a:latin typeface="Calibri Light" panose="020F0302020204030204" pitchFamily="34" charset="0"/>
              </a:defRPr>
            </a:lvl2pPr>
            <a:lvl3pPr marL="1143000" indent="-228600">
              <a:lnSpc>
                <a:spcPct val="85000"/>
              </a:lnSpc>
              <a:spcBef>
                <a:spcPts val="450"/>
              </a:spcBef>
              <a:buFont typeface="Arial" panose="020B0604020202020204" pitchFamily="34" charset="0"/>
              <a:buChar char=" "/>
              <a:defRPr sz="1500" i="1">
                <a:solidFill>
                  <a:srgbClr val="262626"/>
                </a:solidFill>
                <a:latin typeface="Calibri Light" panose="020F0302020204030204" pitchFamily="34" charset="0"/>
              </a:defRPr>
            </a:lvl3pPr>
            <a:lvl4pPr marL="1600200" indent="-228600">
              <a:lnSpc>
                <a:spcPct val="85000"/>
              </a:lnSpc>
              <a:spcBef>
                <a:spcPts val="450"/>
              </a:spcBef>
              <a:buFont typeface="Arial" panose="020B0604020202020204" pitchFamily="34" charset="0"/>
              <a:buChar char=" "/>
              <a:defRPr sz="1300">
                <a:solidFill>
                  <a:srgbClr val="262626"/>
                </a:solidFill>
                <a:latin typeface="Calibri Light" panose="020F0302020204030204" pitchFamily="34" charset="0"/>
              </a:defRPr>
            </a:lvl4pPr>
            <a:lvl5pPr marL="2057400" indent="-228600">
              <a:lnSpc>
                <a:spcPct val="85000"/>
              </a:lnSpc>
              <a:spcBef>
                <a:spcPts val="450"/>
              </a:spcBef>
              <a:buFont typeface="Arial" panose="020B0604020202020204" pitchFamily="34" charset="0"/>
              <a:buChar char=" "/>
              <a:defRPr sz="1300">
                <a:solidFill>
                  <a:srgbClr val="262626"/>
                </a:solidFill>
                <a:latin typeface="Calibri Light" panose="020F0302020204030204" pitchFamily="34" charset="0"/>
              </a:defRPr>
            </a:lvl5pPr>
            <a:lvl6pPr marL="2514600" indent="-228600" eaLnBrk="0" fontAlgn="base" hangingPunct="0">
              <a:lnSpc>
                <a:spcPct val="85000"/>
              </a:lnSpc>
              <a:spcBef>
                <a:spcPts val="450"/>
              </a:spcBef>
              <a:spcAft>
                <a:spcPct val="0"/>
              </a:spcAft>
              <a:buFont typeface="Arial" panose="020B0604020202020204" pitchFamily="34" charset="0"/>
              <a:buChar char=" "/>
              <a:defRPr sz="1300">
                <a:solidFill>
                  <a:srgbClr val="262626"/>
                </a:solidFill>
                <a:latin typeface="Calibri Light" panose="020F0302020204030204" pitchFamily="34" charset="0"/>
              </a:defRPr>
            </a:lvl6pPr>
            <a:lvl7pPr marL="2971800" indent="-228600" eaLnBrk="0" fontAlgn="base" hangingPunct="0">
              <a:lnSpc>
                <a:spcPct val="85000"/>
              </a:lnSpc>
              <a:spcBef>
                <a:spcPts val="450"/>
              </a:spcBef>
              <a:spcAft>
                <a:spcPct val="0"/>
              </a:spcAft>
              <a:buFont typeface="Arial" panose="020B0604020202020204" pitchFamily="34" charset="0"/>
              <a:buChar char=" "/>
              <a:defRPr sz="1300">
                <a:solidFill>
                  <a:srgbClr val="262626"/>
                </a:solidFill>
                <a:latin typeface="Calibri Light" panose="020F0302020204030204" pitchFamily="34" charset="0"/>
              </a:defRPr>
            </a:lvl7pPr>
            <a:lvl8pPr marL="3429000" indent="-228600" eaLnBrk="0" fontAlgn="base" hangingPunct="0">
              <a:lnSpc>
                <a:spcPct val="85000"/>
              </a:lnSpc>
              <a:spcBef>
                <a:spcPts val="450"/>
              </a:spcBef>
              <a:spcAft>
                <a:spcPct val="0"/>
              </a:spcAft>
              <a:buFont typeface="Arial" panose="020B0604020202020204" pitchFamily="34" charset="0"/>
              <a:buChar char=" "/>
              <a:defRPr sz="1300">
                <a:solidFill>
                  <a:srgbClr val="262626"/>
                </a:solidFill>
                <a:latin typeface="Calibri Light" panose="020F0302020204030204" pitchFamily="34" charset="0"/>
              </a:defRPr>
            </a:lvl8pPr>
            <a:lvl9pPr marL="3886200" indent="-228600" eaLnBrk="0" fontAlgn="base" hangingPunct="0">
              <a:lnSpc>
                <a:spcPct val="85000"/>
              </a:lnSpc>
              <a:spcBef>
                <a:spcPts val="450"/>
              </a:spcBef>
              <a:spcAft>
                <a:spcPct val="0"/>
              </a:spcAft>
              <a:buFont typeface="Arial" panose="020B0604020202020204" pitchFamily="34" charset="0"/>
              <a:buChar char=" "/>
              <a:defRPr sz="1300">
                <a:solidFill>
                  <a:srgbClr val="262626"/>
                </a:solidFill>
                <a:latin typeface="Calibri Light" panose="020F0302020204030204" pitchFamily="34" charset="0"/>
              </a:defRPr>
            </a:lvl9pPr>
          </a:lstStyle>
          <a:p>
            <a:pPr algn="just" eaLnBrk="1" hangingPunct="1">
              <a:lnSpc>
                <a:spcPct val="100000"/>
              </a:lnSpc>
              <a:spcBef>
                <a:spcPct val="0"/>
              </a:spcBef>
              <a:buFont typeface="Wingdings" panose="05000000000000000000" pitchFamily="2" charset="2"/>
              <a:buChar char="Ø"/>
            </a:pPr>
            <a:r>
              <a:rPr lang="en-US" altLang="en-US" sz="3733"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Quang</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năng</a:t>
            </a:r>
            <a:endParaRPr lang="en-US" altLang="en-US" sz="4400" b="1" dirty="0">
              <a:solidFill>
                <a:srgbClr val="0000FF"/>
              </a:solidFill>
              <a:latin typeface="Times New Roman" panose="02020603050405020304" pitchFamily="18" charset="0"/>
            </a:endParaRPr>
          </a:p>
        </p:txBody>
      </p:sp>
      <p:sp>
        <p:nvSpPr>
          <p:cNvPr id="99332" name="Rectangle 4"/>
          <p:cNvSpPr>
            <a:spLocks noChangeArrowheads="1"/>
          </p:cNvSpPr>
          <p:nvPr/>
        </p:nvSpPr>
        <p:spPr bwMode="auto">
          <a:xfrm>
            <a:off x="6400800" y="1672679"/>
            <a:ext cx="5486400" cy="769441"/>
          </a:xfrm>
          <a:prstGeom prst="rect">
            <a:avLst/>
          </a:prstGeom>
          <a:solidFill>
            <a:schemeClr val="accent6">
              <a:lumMod val="60000"/>
              <a:lumOff val="40000"/>
            </a:schemeClr>
          </a:solidFill>
          <a:ln w="9525">
            <a:solidFill>
              <a:srgbClr val="FF33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defRPr/>
            </a:pPr>
            <a:r>
              <a:rPr lang="en-US" altLang="en-US" sz="3733"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Nhiệt</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năng</a:t>
            </a:r>
            <a:endParaRPr lang="en-US" altLang="en-US" sz="4400" b="1" dirty="0">
              <a:solidFill>
                <a:srgbClr val="0000FF"/>
              </a:solidFill>
              <a:latin typeface="Times New Roman" panose="02020603050405020304" pitchFamily="18" charset="0"/>
            </a:endParaRPr>
          </a:p>
        </p:txBody>
      </p:sp>
      <p:sp>
        <p:nvSpPr>
          <p:cNvPr id="99333" name="Rectangle 5"/>
          <p:cNvSpPr>
            <a:spLocks noChangeArrowheads="1"/>
          </p:cNvSpPr>
          <p:nvPr/>
        </p:nvSpPr>
        <p:spPr bwMode="auto">
          <a:xfrm>
            <a:off x="6400800" y="3434748"/>
            <a:ext cx="5486400" cy="769441"/>
          </a:xfrm>
          <a:prstGeom prst="rect">
            <a:avLst/>
          </a:prstGeom>
          <a:solidFill>
            <a:srgbClr val="00B0F0"/>
          </a:solidFill>
          <a:ln w="9525">
            <a:solidFill>
              <a:srgbClr val="FF3300"/>
            </a:solidFill>
            <a:miter lim="800000"/>
            <a:headEnd/>
            <a:tailEnd/>
          </a:ln>
        </p:spPr>
        <p:txBody>
          <a:bodyPr>
            <a:spAutoFit/>
          </a:bodyPr>
          <a:lstStyle>
            <a:lvl1pPr>
              <a:lnSpc>
                <a:spcPct val="85000"/>
              </a:lnSpc>
              <a:spcBef>
                <a:spcPts val="975"/>
              </a:spcBef>
              <a:buFont typeface="Arial" panose="020B0604020202020204" pitchFamily="34" charset="0"/>
              <a:buChar char=" "/>
              <a:defRPr>
                <a:solidFill>
                  <a:srgbClr val="262626"/>
                </a:solidFill>
                <a:latin typeface="Calibri Light" panose="020F0302020204030204" pitchFamily="34" charset="0"/>
              </a:defRPr>
            </a:lvl1pPr>
            <a:lvl2pPr marL="742950" indent="-285750">
              <a:lnSpc>
                <a:spcPct val="85000"/>
              </a:lnSpc>
              <a:spcBef>
                <a:spcPts val="450"/>
              </a:spcBef>
              <a:buFont typeface="Arial" panose="020B0604020202020204" pitchFamily="34" charset="0"/>
              <a:buChar char=" "/>
              <a:defRPr>
                <a:solidFill>
                  <a:srgbClr val="262626"/>
                </a:solidFill>
                <a:latin typeface="Calibri Light" panose="020F0302020204030204" pitchFamily="34" charset="0"/>
              </a:defRPr>
            </a:lvl2pPr>
            <a:lvl3pPr marL="1143000" indent="-228600">
              <a:lnSpc>
                <a:spcPct val="85000"/>
              </a:lnSpc>
              <a:spcBef>
                <a:spcPts val="450"/>
              </a:spcBef>
              <a:buFont typeface="Arial" panose="020B0604020202020204" pitchFamily="34" charset="0"/>
              <a:buChar char=" "/>
              <a:defRPr sz="1500" i="1">
                <a:solidFill>
                  <a:srgbClr val="262626"/>
                </a:solidFill>
                <a:latin typeface="Calibri Light" panose="020F0302020204030204" pitchFamily="34" charset="0"/>
              </a:defRPr>
            </a:lvl3pPr>
            <a:lvl4pPr marL="1600200" indent="-228600">
              <a:lnSpc>
                <a:spcPct val="85000"/>
              </a:lnSpc>
              <a:spcBef>
                <a:spcPts val="450"/>
              </a:spcBef>
              <a:buFont typeface="Arial" panose="020B0604020202020204" pitchFamily="34" charset="0"/>
              <a:buChar char=" "/>
              <a:defRPr sz="1300">
                <a:solidFill>
                  <a:srgbClr val="262626"/>
                </a:solidFill>
                <a:latin typeface="Calibri Light" panose="020F0302020204030204" pitchFamily="34" charset="0"/>
              </a:defRPr>
            </a:lvl4pPr>
            <a:lvl5pPr marL="2057400" indent="-228600">
              <a:lnSpc>
                <a:spcPct val="85000"/>
              </a:lnSpc>
              <a:spcBef>
                <a:spcPts val="450"/>
              </a:spcBef>
              <a:buFont typeface="Arial" panose="020B0604020202020204" pitchFamily="34" charset="0"/>
              <a:buChar char=" "/>
              <a:defRPr sz="1300">
                <a:solidFill>
                  <a:srgbClr val="262626"/>
                </a:solidFill>
                <a:latin typeface="Calibri Light" panose="020F0302020204030204" pitchFamily="34" charset="0"/>
              </a:defRPr>
            </a:lvl5pPr>
            <a:lvl6pPr marL="2514600" indent="-228600" eaLnBrk="0" fontAlgn="base" hangingPunct="0">
              <a:lnSpc>
                <a:spcPct val="85000"/>
              </a:lnSpc>
              <a:spcBef>
                <a:spcPts val="450"/>
              </a:spcBef>
              <a:spcAft>
                <a:spcPct val="0"/>
              </a:spcAft>
              <a:buFont typeface="Arial" panose="020B0604020202020204" pitchFamily="34" charset="0"/>
              <a:buChar char=" "/>
              <a:defRPr sz="1300">
                <a:solidFill>
                  <a:srgbClr val="262626"/>
                </a:solidFill>
                <a:latin typeface="Calibri Light" panose="020F0302020204030204" pitchFamily="34" charset="0"/>
              </a:defRPr>
            </a:lvl6pPr>
            <a:lvl7pPr marL="2971800" indent="-228600" eaLnBrk="0" fontAlgn="base" hangingPunct="0">
              <a:lnSpc>
                <a:spcPct val="85000"/>
              </a:lnSpc>
              <a:spcBef>
                <a:spcPts val="450"/>
              </a:spcBef>
              <a:spcAft>
                <a:spcPct val="0"/>
              </a:spcAft>
              <a:buFont typeface="Arial" panose="020B0604020202020204" pitchFamily="34" charset="0"/>
              <a:buChar char=" "/>
              <a:defRPr sz="1300">
                <a:solidFill>
                  <a:srgbClr val="262626"/>
                </a:solidFill>
                <a:latin typeface="Calibri Light" panose="020F0302020204030204" pitchFamily="34" charset="0"/>
              </a:defRPr>
            </a:lvl7pPr>
            <a:lvl8pPr marL="3429000" indent="-228600" eaLnBrk="0" fontAlgn="base" hangingPunct="0">
              <a:lnSpc>
                <a:spcPct val="85000"/>
              </a:lnSpc>
              <a:spcBef>
                <a:spcPts val="450"/>
              </a:spcBef>
              <a:spcAft>
                <a:spcPct val="0"/>
              </a:spcAft>
              <a:buFont typeface="Arial" panose="020B0604020202020204" pitchFamily="34" charset="0"/>
              <a:buChar char=" "/>
              <a:defRPr sz="1300">
                <a:solidFill>
                  <a:srgbClr val="262626"/>
                </a:solidFill>
                <a:latin typeface="Calibri Light" panose="020F0302020204030204" pitchFamily="34" charset="0"/>
              </a:defRPr>
            </a:lvl8pPr>
            <a:lvl9pPr marL="3886200" indent="-228600" eaLnBrk="0" fontAlgn="base" hangingPunct="0">
              <a:lnSpc>
                <a:spcPct val="85000"/>
              </a:lnSpc>
              <a:spcBef>
                <a:spcPts val="450"/>
              </a:spcBef>
              <a:spcAft>
                <a:spcPct val="0"/>
              </a:spcAft>
              <a:buFont typeface="Arial" panose="020B0604020202020204" pitchFamily="34" charset="0"/>
              <a:buChar char=" "/>
              <a:defRPr sz="1300">
                <a:solidFill>
                  <a:srgbClr val="262626"/>
                </a:solidFill>
                <a:latin typeface="Calibri Light" panose="020F0302020204030204" pitchFamily="34" charset="0"/>
              </a:defRPr>
            </a:lvl9pPr>
          </a:lstStyle>
          <a:p>
            <a:pPr algn="just" eaLnBrk="1" hangingPunct="1">
              <a:lnSpc>
                <a:spcPct val="100000"/>
              </a:lnSpc>
              <a:spcBef>
                <a:spcPct val="0"/>
              </a:spcBef>
              <a:buFont typeface="Wingdings" panose="05000000000000000000" pitchFamily="2" charset="2"/>
              <a:buChar char="Ø"/>
            </a:pPr>
            <a:r>
              <a:rPr lang="en-US" altLang="en-US" sz="3733"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Cơ</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năng</a:t>
            </a:r>
            <a:endParaRPr lang="en-US" altLang="en-US" sz="4400" b="1" dirty="0">
              <a:solidFill>
                <a:srgbClr val="0000FF"/>
              </a:solidFill>
              <a:latin typeface="Times New Roman" panose="02020603050405020304" pitchFamily="18" charset="0"/>
            </a:endParaRPr>
          </a:p>
        </p:txBody>
      </p:sp>
      <p:sp>
        <p:nvSpPr>
          <p:cNvPr id="99334" name="Rectangle 6"/>
          <p:cNvSpPr>
            <a:spLocks noChangeArrowheads="1"/>
          </p:cNvSpPr>
          <p:nvPr/>
        </p:nvSpPr>
        <p:spPr bwMode="auto">
          <a:xfrm>
            <a:off x="6400800" y="5052484"/>
            <a:ext cx="5486400" cy="769441"/>
          </a:xfrm>
          <a:prstGeom prst="rect">
            <a:avLst/>
          </a:prstGeom>
          <a:solidFill>
            <a:srgbClr val="92D050"/>
          </a:solidFill>
          <a:ln w="9525">
            <a:solidFill>
              <a:srgbClr val="FF3300"/>
            </a:solidFill>
            <a:miter lim="800000"/>
            <a:headEnd/>
            <a:tailEnd/>
          </a:ln>
        </p:spPr>
        <p:txBody>
          <a:bodyPr>
            <a:spAutoFit/>
          </a:bodyPr>
          <a:lstStyle>
            <a:lvl1pPr>
              <a:lnSpc>
                <a:spcPct val="85000"/>
              </a:lnSpc>
              <a:spcBef>
                <a:spcPts val="975"/>
              </a:spcBef>
              <a:buFont typeface="Arial" panose="020B0604020202020204" pitchFamily="34" charset="0"/>
              <a:buChar char=" "/>
              <a:defRPr>
                <a:solidFill>
                  <a:srgbClr val="262626"/>
                </a:solidFill>
                <a:latin typeface="Calibri Light" panose="020F0302020204030204" pitchFamily="34" charset="0"/>
              </a:defRPr>
            </a:lvl1pPr>
            <a:lvl2pPr marL="742950" indent="-285750">
              <a:lnSpc>
                <a:spcPct val="85000"/>
              </a:lnSpc>
              <a:spcBef>
                <a:spcPts val="450"/>
              </a:spcBef>
              <a:buFont typeface="Arial" panose="020B0604020202020204" pitchFamily="34" charset="0"/>
              <a:buChar char=" "/>
              <a:defRPr>
                <a:solidFill>
                  <a:srgbClr val="262626"/>
                </a:solidFill>
                <a:latin typeface="Calibri Light" panose="020F0302020204030204" pitchFamily="34" charset="0"/>
              </a:defRPr>
            </a:lvl2pPr>
            <a:lvl3pPr marL="1143000" indent="-228600">
              <a:lnSpc>
                <a:spcPct val="85000"/>
              </a:lnSpc>
              <a:spcBef>
                <a:spcPts val="450"/>
              </a:spcBef>
              <a:buFont typeface="Arial" panose="020B0604020202020204" pitchFamily="34" charset="0"/>
              <a:buChar char=" "/>
              <a:defRPr sz="1500" i="1">
                <a:solidFill>
                  <a:srgbClr val="262626"/>
                </a:solidFill>
                <a:latin typeface="Calibri Light" panose="020F0302020204030204" pitchFamily="34" charset="0"/>
              </a:defRPr>
            </a:lvl3pPr>
            <a:lvl4pPr marL="1600200" indent="-228600">
              <a:lnSpc>
                <a:spcPct val="85000"/>
              </a:lnSpc>
              <a:spcBef>
                <a:spcPts val="450"/>
              </a:spcBef>
              <a:buFont typeface="Arial" panose="020B0604020202020204" pitchFamily="34" charset="0"/>
              <a:buChar char=" "/>
              <a:defRPr sz="1300">
                <a:solidFill>
                  <a:srgbClr val="262626"/>
                </a:solidFill>
                <a:latin typeface="Calibri Light" panose="020F0302020204030204" pitchFamily="34" charset="0"/>
              </a:defRPr>
            </a:lvl4pPr>
            <a:lvl5pPr marL="2057400" indent="-228600">
              <a:lnSpc>
                <a:spcPct val="85000"/>
              </a:lnSpc>
              <a:spcBef>
                <a:spcPts val="450"/>
              </a:spcBef>
              <a:buFont typeface="Arial" panose="020B0604020202020204" pitchFamily="34" charset="0"/>
              <a:buChar char=" "/>
              <a:defRPr sz="1300">
                <a:solidFill>
                  <a:srgbClr val="262626"/>
                </a:solidFill>
                <a:latin typeface="Calibri Light" panose="020F0302020204030204" pitchFamily="34" charset="0"/>
              </a:defRPr>
            </a:lvl5pPr>
            <a:lvl6pPr marL="2514600" indent="-228600" eaLnBrk="0" fontAlgn="base" hangingPunct="0">
              <a:lnSpc>
                <a:spcPct val="85000"/>
              </a:lnSpc>
              <a:spcBef>
                <a:spcPts val="450"/>
              </a:spcBef>
              <a:spcAft>
                <a:spcPct val="0"/>
              </a:spcAft>
              <a:buFont typeface="Arial" panose="020B0604020202020204" pitchFamily="34" charset="0"/>
              <a:buChar char=" "/>
              <a:defRPr sz="1300">
                <a:solidFill>
                  <a:srgbClr val="262626"/>
                </a:solidFill>
                <a:latin typeface="Calibri Light" panose="020F0302020204030204" pitchFamily="34" charset="0"/>
              </a:defRPr>
            </a:lvl6pPr>
            <a:lvl7pPr marL="2971800" indent="-228600" eaLnBrk="0" fontAlgn="base" hangingPunct="0">
              <a:lnSpc>
                <a:spcPct val="85000"/>
              </a:lnSpc>
              <a:spcBef>
                <a:spcPts val="450"/>
              </a:spcBef>
              <a:spcAft>
                <a:spcPct val="0"/>
              </a:spcAft>
              <a:buFont typeface="Arial" panose="020B0604020202020204" pitchFamily="34" charset="0"/>
              <a:buChar char=" "/>
              <a:defRPr sz="1300">
                <a:solidFill>
                  <a:srgbClr val="262626"/>
                </a:solidFill>
                <a:latin typeface="Calibri Light" panose="020F0302020204030204" pitchFamily="34" charset="0"/>
              </a:defRPr>
            </a:lvl7pPr>
            <a:lvl8pPr marL="3429000" indent="-228600" eaLnBrk="0" fontAlgn="base" hangingPunct="0">
              <a:lnSpc>
                <a:spcPct val="85000"/>
              </a:lnSpc>
              <a:spcBef>
                <a:spcPts val="450"/>
              </a:spcBef>
              <a:spcAft>
                <a:spcPct val="0"/>
              </a:spcAft>
              <a:buFont typeface="Arial" panose="020B0604020202020204" pitchFamily="34" charset="0"/>
              <a:buChar char=" "/>
              <a:defRPr sz="1300">
                <a:solidFill>
                  <a:srgbClr val="262626"/>
                </a:solidFill>
                <a:latin typeface="Calibri Light" panose="020F0302020204030204" pitchFamily="34" charset="0"/>
              </a:defRPr>
            </a:lvl8pPr>
            <a:lvl9pPr marL="3886200" indent="-228600" eaLnBrk="0" fontAlgn="base" hangingPunct="0">
              <a:lnSpc>
                <a:spcPct val="85000"/>
              </a:lnSpc>
              <a:spcBef>
                <a:spcPts val="450"/>
              </a:spcBef>
              <a:spcAft>
                <a:spcPct val="0"/>
              </a:spcAft>
              <a:buFont typeface="Arial" panose="020B0604020202020204" pitchFamily="34" charset="0"/>
              <a:buChar char=" "/>
              <a:defRPr sz="1300">
                <a:solidFill>
                  <a:srgbClr val="262626"/>
                </a:solidFill>
                <a:latin typeface="Calibri Light" panose="020F0302020204030204" pitchFamily="34" charset="0"/>
              </a:defRPr>
            </a:lvl9pPr>
          </a:lstStyle>
          <a:p>
            <a:pPr algn="just" eaLnBrk="1" hangingPunct="1">
              <a:lnSpc>
                <a:spcPct val="100000"/>
              </a:lnSpc>
              <a:spcBef>
                <a:spcPct val="0"/>
              </a:spcBef>
              <a:buFont typeface="Wingdings" panose="05000000000000000000" pitchFamily="2" charset="2"/>
              <a:buChar char="Ø"/>
            </a:pPr>
            <a:r>
              <a:rPr lang="en-US" altLang="en-US" sz="3733"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Hoá</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năng</a:t>
            </a:r>
            <a:endParaRPr lang="en-US" altLang="en-US" sz="4400" b="1" dirty="0">
              <a:solidFill>
                <a:srgbClr val="0000FF"/>
              </a:solidFill>
              <a:latin typeface="Times New Roman" panose="02020603050405020304" pitchFamily="18" charset="0"/>
            </a:endParaRPr>
          </a:p>
        </p:txBody>
      </p:sp>
      <p:sp>
        <p:nvSpPr>
          <p:cNvPr id="99335" name="Line 7"/>
          <p:cNvSpPr>
            <a:spLocks noChangeShapeType="1"/>
          </p:cNvSpPr>
          <p:nvPr/>
        </p:nvSpPr>
        <p:spPr bwMode="auto">
          <a:xfrm flipV="1">
            <a:off x="4064000" y="762000"/>
            <a:ext cx="2235200" cy="2514600"/>
          </a:xfrm>
          <a:prstGeom prst="line">
            <a:avLst/>
          </a:prstGeom>
          <a:noFill/>
          <a:ln w="57150">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sz="2400"/>
          </a:p>
        </p:txBody>
      </p:sp>
      <p:sp>
        <p:nvSpPr>
          <p:cNvPr id="99336" name="Line 8"/>
          <p:cNvSpPr>
            <a:spLocks noChangeShapeType="1"/>
          </p:cNvSpPr>
          <p:nvPr/>
        </p:nvSpPr>
        <p:spPr bwMode="auto">
          <a:xfrm flipV="1">
            <a:off x="4064000" y="2057400"/>
            <a:ext cx="2235200" cy="1219200"/>
          </a:xfrm>
          <a:prstGeom prst="line">
            <a:avLst/>
          </a:prstGeom>
          <a:noFill/>
          <a:ln w="57150">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sz="2400"/>
          </a:p>
        </p:txBody>
      </p:sp>
      <p:sp>
        <p:nvSpPr>
          <p:cNvPr id="99337" name="Line 9"/>
          <p:cNvSpPr>
            <a:spLocks noChangeShapeType="1"/>
          </p:cNvSpPr>
          <p:nvPr/>
        </p:nvSpPr>
        <p:spPr bwMode="auto">
          <a:xfrm>
            <a:off x="4064000" y="3276600"/>
            <a:ext cx="2235200" cy="457200"/>
          </a:xfrm>
          <a:prstGeom prst="line">
            <a:avLst/>
          </a:prstGeom>
          <a:noFill/>
          <a:ln w="57150">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sz="2400"/>
          </a:p>
        </p:txBody>
      </p:sp>
      <p:sp>
        <p:nvSpPr>
          <p:cNvPr id="99338" name="Line 10"/>
          <p:cNvSpPr>
            <a:spLocks noChangeShapeType="1"/>
          </p:cNvSpPr>
          <p:nvPr/>
        </p:nvSpPr>
        <p:spPr bwMode="auto">
          <a:xfrm>
            <a:off x="4064000" y="3276600"/>
            <a:ext cx="2235200" cy="2209800"/>
          </a:xfrm>
          <a:prstGeom prst="line">
            <a:avLst/>
          </a:prstGeom>
          <a:noFill/>
          <a:ln w="57150">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sz="2400"/>
          </a:p>
        </p:txBody>
      </p:sp>
    </p:spTree>
    <p:extLst>
      <p:ext uri="{BB962C8B-B14F-4D97-AF65-F5344CB8AC3E}">
        <p14:creationId xmlns:p14="http://schemas.microsoft.com/office/powerpoint/2010/main" val="391180036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circle(in)">
                                      <p:cBhvr>
                                        <p:cTn id="7" dur="2000"/>
                                        <p:tgtEl>
                                          <p:spTgt spid="993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99335"/>
                                        </p:tgtEl>
                                        <p:attrNameLst>
                                          <p:attrName>style.visibility</p:attrName>
                                        </p:attrNameLst>
                                      </p:cBhvr>
                                      <p:to>
                                        <p:strVal val="visible"/>
                                      </p:to>
                                    </p:set>
                                    <p:animEffect transition="in" filter="circle(in)">
                                      <p:cBhvr>
                                        <p:cTn id="12" dur="2000"/>
                                        <p:tgtEl>
                                          <p:spTgt spid="993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9331"/>
                                        </p:tgtEl>
                                        <p:attrNameLst>
                                          <p:attrName>style.visibility</p:attrName>
                                        </p:attrNameLst>
                                      </p:cBhvr>
                                      <p:to>
                                        <p:strVal val="visible"/>
                                      </p:to>
                                    </p:set>
                                    <p:animEffect transition="in" filter="barn(inVertical)">
                                      <p:cBhvr>
                                        <p:cTn id="17" dur="500"/>
                                        <p:tgtEl>
                                          <p:spTgt spid="993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99336"/>
                                        </p:tgtEl>
                                        <p:attrNameLst>
                                          <p:attrName>style.visibility</p:attrName>
                                        </p:attrNameLst>
                                      </p:cBhvr>
                                      <p:to>
                                        <p:strVal val="visible"/>
                                      </p:to>
                                    </p:set>
                                    <p:animEffect transition="in" filter="circle(in)">
                                      <p:cBhvr>
                                        <p:cTn id="22" dur="2000"/>
                                        <p:tgtEl>
                                          <p:spTgt spid="993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9332"/>
                                        </p:tgtEl>
                                        <p:attrNameLst>
                                          <p:attrName>style.visibility</p:attrName>
                                        </p:attrNameLst>
                                      </p:cBhvr>
                                      <p:to>
                                        <p:strVal val="visible"/>
                                      </p:to>
                                    </p:set>
                                    <p:animEffect transition="in" filter="barn(inVertical)">
                                      <p:cBhvr>
                                        <p:cTn id="27" dur="500"/>
                                        <p:tgtEl>
                                          <p:spTgt spid="9933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99337"/>
                                        </p:tgtEl>
                                        <p:attrNameLst>
                                          <p:attrName>style.visibility</p:attrName>
                                        </p:attrNameLst>
                                      </p:cBhvr>
                                      <p:to>
                                        <p:strVal val="visible"/>
                                      </p:to>
                                    </p:set>
                                    <p:animEffect transition="in" filter="circle(in)">
                                      <p:cBhvr>
                                        <p:cTn id="32" dur="2000"/>
                                        <p:tgtEl>
                                          <p:spTgt spid="9933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9333"/>
                                        </p:tgtEl>
                                        <p:attrNameLst>
                                          <p:attrName>style.visibility</p:attrName>
                                        </p:attrNameLst>
                                      </p:cBhvr>
                                      <p:to>
                                        <p:strVal val="visible"/>
                                      </p:to>
                                    </p:set>
                                    <p:animEffect transition="in" filter="barn(inVertical)">
                                      <p:cBhvr>
                                        <p:cTn id="37" dur="500"/>
                                        <p:tgtEl>
                                          <p:spTgt spid="9933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nodeType="clickEffect">
                                  <p:stCondLst>
                                    <p:cond delay="0"/>
                                  </p:stCondLst>
                                  <p:childTnLst>
                                    <p:set>
                                      <p:cBhvr>
                                        <p:cTn id="41" dur="1" fill="hold">
                                          <p:stCondLst>
                                            <p:cond delay="0"/>
                                          </p:stCondLst>
                                        </p:cTn>
                                        <p:tgtEl>
                                          <p:spTgt spid="99338"/>
                                        </p:tgtEl>
                                        <p:attrNameLst>
                                          <p:attrName>style.visibility</p:attrName>
                                        </p:attrNameLst>
                                      </p:cBhvr>
                                      <p:to>
                                        <p:strVal val="visible"/>
                                      </p:to>
                                    </p:set>
                                    <p:animEffect transition="in" filter="circle(in)">
                                      <p:cBhvr>
                                        <p:cTn id="42" dur="2000"/>
                                        <p:tgtEl>
                                          <p:spTgt spid="9933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9334"/>
                                        </p:tgtEl>
                                        <p:attrNameLst>
                                          <p:attrName>style.visibility</p:attrName>
                                        </p:attrNameLst>
                                      </p:cBhvr>
                                      <p:to>
                                        <p:strVal val="visible"/>
                                      </p:to>
                                    </p:set>
                                    <p:animEffect transition="in" filter="barn(inVertical)">
                                      <p:cBhvr>
                                        <p:cTn id="47" dur="500"/>
                                        <p:tgtEl>
                                          <p:spTgt spid="99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nimBg="1"/>
      <p:bldP spid="99331" grpId="0" animBg="1"/>
      <p:bldP spid="99332" grpId="0" animBg="1"/>
      <p:bldP spid="99333" grpId="0" animBg="1"/>
      <p:bldP spid="993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Tải ngay bộ hình nền Powerpoint đẹp, chuyên nghiệp - QuanTriMang.com">
            <a:extLst>
              <a:ext uri="{FF2B5EF4-FFF2-40B4-BE49-F238E27FC236}">
                <a16:creationId xmlns:a16="http://schemas.microsoft.com/office/drawing/2014/main" id="{ED9CB451-94CD-43D0-901B-DD23861CE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 y="73672"/>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363" name="TextBox 14"/>
          <p:cNvSpPr txBox="1">
            <a:spLocks noChangeArrowheads="1"/>
          </p:cNvSpPr>
          <p:nvPr/>
        </p:nvSpPr>
        <p:spPr bwMode="auto">
          <a:xfrm>
            <a:off x="754643" y="932825"/>
            <a:ext cx="580644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altLang="en-US" sz="2400" b="1" dirty="0">
                <a:solidFill>
                  <a:srgbClr val="FF0000"/>
                </a:solidFill>
                <a:latin typeface="Times New Roman" panose="02020603050405020304" pitchFamily="18" charset="0"/>
                <a:cs typeface="Times New Roman" panose="02020603050405020304" pitchFamily="18" charset="0"/>
              </a:rPr>
              <a:t>II. ĐỊNH LUẬT JUN – LEN - XƠ </a:t>
            </a:r>
          </a:p>
        </p:txBody>
      </p:sp>
      <p:sp>
        <p:nvSpPr>
          <p:cNvPr id="15364" name="Rectangle 16"/>
          <p:cNvSpPr>
            <a:spLocks noChangeArrowheads="1"/>
          </p:cNvSpPr>
          <p:nvPr/>
        </p:nvSpPr>
        <p:spPr bwMode="auto">
          <a:xfrm>
            <a:off x="754643" y="1362224"/>
            <a:ext cx="443484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en-US" altLang="en-US" sz="2400" b="1" dirty="0">
                <a:solidFill>
                  <a:srgbClr val="FF0000"/>
                </a:solidFill>
                <a:latin typeface="Times New Roman" panose="02020603050405020304" pitchFamily="18" charset="0"/>
                <a:cs typeface="Times New Roman" panose="02020603050405020304" pitchFamily="18" charset="0"/>
              </a:rPr>
              <a:t>1. </a:t>
            </a:r>
            <a:r>
              <a:rPr lang="en-US" altLang="en-US" sz="2400" b="1" dirty="0" err="1">
                <a:solidFill>
                  <a:srgbClr val="FF0000"/>
                </a:solidFill>
                <a:latin typeface="Times New Roman" panose="02020603050405020304" pitchFamily="18" charset="0"/>
                <a:cs typeface="Times New Roman" panose="02020603050405020304" pitchFamily="18" charset="0"/>
              </a:rPr>
              <a:t>Hệ</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thức</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của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định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luật</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15365" name="Rectangle 17"/>
          <p:cNvSpPr>
            <a:spLocks noChangeArrowheads="1"/>
          </p:cNvSpPr>
          <p:nvPr/>
        </p:nvSpPr>
        <p:spPr bwMode="auto">
          <a:xfrm>
            <a:off x="670560" y="1745267"/>
            <a:ext cx="652875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en-US" altLang="en-US" sz="2400" b="1" dirty="0">
                <a:solidFill>
                  <a:srgbClr val="FF0000"/>
                </a:solidFill>
                <a:latin typeface="Times New Roman" panose="02020603050405020304" pitchFamily="18" charset="0"/>
                <a:cs typeface="Times New Roman" panose="02020603050405020304" pitchFamily="18" charset="0"/>
              </a:rPr>
              <a:t>2. </a:t>
            </a:r>
            <a:r>
              <a:rPr lang="en-US" altLang="en-US" sz="2400" b="1" dirty="0" err="1">
                <a:solidFill>
                  <a:srgbClr val="FF0000"/>
                </a:solidFill>
                <a:latin typeface="Times New Roman" panose="02020603050405020304" pitchFamily="18" charset="0"/>
                <a:cs typeface="Times New Roman" panose="02020603050405020304" pitchFamily="18" charset="0"/>
              </a:rPr>
              <a:t>Xử</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lí</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kết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quả</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của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thí</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nghiệm</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kiểm</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tra</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86" name="Text Box 12"/>
          <p:cNvSpPr txBox="1">
            <a:spLocks noChangeArrowheads="1"/>
          </p:cNvSpPr>
          <p:nvPr/>
        </p:nvSpPr>
        <p:spPr bwMode="auto">
          <a:xfrm>
            <a:off x="-2" y="2286793"/>
            <a:ext cx="8341113" cy="954107"/>
          </a:xfrm>
          <a:prstGeom prst="rect">
            <a:avLst/>
          </a:prstGeom>
          <a:solidFill>
            <a:srgbClr val="FFFF00"/>
          </a:solidFill>
          <a:ln w="9525">
            <a:solidFill>
              <a:srgbClr val="000000"/>
            </a:solidFill>
            <a:miter lim="800000"/>
            <a:headEnd/>
            <a:tailEnd/>
          </a:ln>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en-US" altLang="en-US" sz="2800" b="1" u="sng" dirty="0">
                <a:solidFill>
                  <a:srgbClr val="FF0066"/>
                </a:solidFill>
                <a:latin typeface="Times New Roman" panose="02020603050405020304" pitchFamily="18" charset="0"/>
                <a:cs typeface="Times New Roman" panose="02020603050405020304" pitchFamily="18" charset="0"/>
              </a:rPr>
              <a:t>C1: TỔ 1,3:</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Hãy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tính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điện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năng</a:t>
            </a:r>
            <a:r>
              <a:rPr lang="en-US" altLang="en-US" sz="2800" b="1" dirty="0">
                <a:solidFill>
                  <a:srgbClr val="0000FF"/>
                </a:solidFill>
                <a:latin typeface="Times New Roman" panose="02020603050405020304" pitchFamily="18" charset="0"/>
                <a:cs typeface="Times New Roman" panose="02020603050405020304" pitchFamily="18" charset="0"/>
              </a:rPr>
              <a:t> A </a:t>
            </a:r>
            <a:r>
              <a:rPr lang="en-US" altLang="en-US" sz="2800" b="1" dirty="0" err="1">
                <a:solidFill>
                  <a:srgbClr val="0000FF"/>
                </a:solidFill>
                <a:latin typeface="Times New Roman" panose="02020603050405020304" pitchFamily="18" charset="0"/>
                <a:cs typeface="Times New Roman" panose="02020603050405020304" pitchFamily="18" charset="0"/>
              </a:rPr>
              <a:t>của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dòng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điện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chạy</a:t>
            </a:r>
            <a:r>
              <a:rPr lang="en-US" altLang="en-US" sz="2800" b="1" dirty="0">
                <a:solidFill>
                  <a:srgbClr val="0000FF"/>
                </a:solidFill>
                <a:latin typeface="Times New Roman" panose="02020603050405020304" pitchFamily="18" charset="0"/>
                <a:cs typeface="Times New Roman" panose="02020603050405020304" pitchFamily="18" charset="0"/>
              </a:rPr>
              <a:t> qua </a:t>
            </a:r>
            <a:r>
              <a:rPr lang="en-US" altLang="en-US" sz="2800" b="1" dirty="0" err="1">
                <a:solidFill>
                  <a:srgbClr val="0000FF"/>
                </a:solidFill>
                <a:latin typeface="Times New Roman" panose="02020603050405020304" pitchFamily="18" charset="0"/>
                <a:cs typeface="Times New Roman" panose="02020603050405020304" pitchFamily="18" charset="0"/>
              </a:rPr>
              <a:t>dây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điện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trở</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trong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thời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gian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trên</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91" name="Text Box 14"/>
          <p:cNvSpPr txBox="1">
            <a:spLocks noChangeArrowheads="1"/>
          </p:cNvSpPr>
          <p:nvPr/>
        </p:nvSpPr>
        <p:spPr bwMode="auto">
          <a:xfrm>
            <a:off x="8689953" y="1079014"/>
            <a:ext cx="3483950" cy="5262979"/>
          </a:xfrm>
          <a:prstGeom prst="rect">
            <a:avLst/>
          </a:prstGeom>
          <a:noFill/>
          <a:ln w="2857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altLang="en-US" sz="2800" b="1" u="sng" dirty="0" err="1">
                <a:latin typeface="Times New Roman" panose="02020603050405020304" pitchFamily="18" charset="0"/>
                <a:cs typeface="Times New Roman" panose="02020603050405020304" pitchFamily="18" charset="0"/>
              </a:rPr>
              <a:t>Tóm</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tắt</a:t>
            </a:r>
            <a:r>
              <a:rPr lang="en-US" altLang="en-US" sz="2800" b="1" u="sng" dirty="0">
                <a:latin typeface="Times New Roman" panose="02020603050405020304" pitchFamily="18" charset="0"/>
                <a:cs typeface="Times New Roman" panose="02020603050405020304" pitchFamily="18" charset="0"/>
              </a:rPr>
              <a:t>:</a:t>
            </a:r>
          </a:p>
          <a:p>
            <a:pPr eaLnBrk="1" hangingPunct="1"/>
            <a:r>
              <a:rPr lang="en-US" altLang="en-US" sz="2800" b="1" dirty="0">
                <a:latin typeface="Times New Roman" panose="02020603050405020304" pitchFamily="18" charset="0"/>
                <a:cs typeface="Times New Roman" panose="02020603050405020304" pitchFamily="18" charset="0"/>
              </a:rPr>
              <a:t> m</a:t>
            </a:r>
            <a:r>
              <a:rPr lang="en-US" altLang="en-US" sz="2800" b="1" baseline="-25000" dirty="0">
                <a:latin typeface="Times New Roman" panose="02020603050405020304" pitchFamily="18" charset="0"/>
                <a:cs typeface="Times New Roman" panose="02020603050405020304" pitchFamily="18" charset="0"/>
              </a:rPr>
              <a:t>1</a:t>
            </a:r>
            <a:r>
              <a:rPr lang="en-US" altLang="en-US" sz="2800" b="1" dirty="0">
                <a:latin typeface="Times New Roman" panose="02020603050405020304" pitchFamily="18" charset="0"/>
                <a:cs typeface="Times New Roman" panose="02020603050405020304" pitchFamily="18" charset="0"/>
              </a:rPr>
              <a:t>= 200g = 0,2kg </a:t>
            </a:r>
          </a:p>
          <a:p>
            <a:pPr eaLnBrk="1" hangingPunct="1"/>
            <a:r>
              <a:rPr lang="en-US" altLang="en-US" sz="2800" b="1" dirty="0">
                <a:latin typeface="Times New Roman" panose="02020603050405020304" pitchFamily="18" charset="0"/>
                <a:cs typeface="Times New Roman" panose="02020603050405020304" pitchFamily="18" charset="0"/>
              </a:rPr>
              <a:t> m</a:t>
            </a:r>
            <a:r>
              <a:rPr lang="en-US" altLang="en-US" sz="2800" b="1" baseline="-25000" dirty="0">
                <a:latin typeface="Times New Roman" panose="02020603050405020304" pitchFamily="18" charset="0"/>
                <a:cs typeface="Times New Roman" panose="02020603050405020304" pitchFamily="18" charset="0"/>
              </a:rPr>
              <a:t>2</a:t>
            </a:r>
            <a:r>
              <a:rPr lang="en-US" altLang="en-US" sz="2800" b="1" dirty="0">
                <a:latin typeface="Times New Roman" panose="02020603050405020304" pitchFamily="18" charset="0"/>
                <a:cs typeface="Times New Roman" panose="02020603050405020304" pitchFamily="18" charset="0"/>
              </a:rPr>
              <a:t>= 78g =0,078kg                       </a:t>
            </a:r>
            <a:r>
              <a:rPr lang="en-US" altLang="en-US" sz="2800" b="1" dirty="0">
                <a:latin typeface="Times New Roman" panose="02020603050405020304" pitchFamily="18" charset="0"/>
                <a:cs typeface="Times New Roman" panose="02020603050405020304" pitchFamily="18" charset="0"/>
                <a:sym typeface="Symbol" panose="05050102010706020507" pitchFamily="18" charset="2"/>
              </a:rPr>
              <a:t>c</a:t>
            </a:r>
            <a:r>
              <a:rPr lang="en-US" altLang="en-US" sz="2800" b="1" baseline="-25000" dirty="0">
                <a:latin typeface="Times New Roman" panose="02020603050405020304" pitchFamily="18" charset="0"/>
                <a:cs typeface="Times New Roman" panose="02020603050405020304" pitchFamily="18" charset="0"/>
                <a:sym typeface="Symbol" panose="05050102010706020507" pitchFamily="18" charset="2"/>
              </a:rPr>
              <a:t>1</a:t>
            </a:r>
            <a:r>
              <a:rPr lang="en-US" altLang="en-US" sz="2800" b="1" dirty="0">
                <a:latin typeface="Times New Roman" panose="02020603050405020304" pitchFamily="18" charset="0"/>
                <a:cs typeface="Times New Roman" panose="02020603050405020304" pitchFamily="18" charset="0"/>
                <a:sym typeface="Symbol" panose="05050102010706020507" pitchFamily="18" charset="2"/>
              </a:rPr>
              <a:t>  = 4 200J/</a:t>
            </a:r>
            <a:r>
              <a:rPr lang="en-US" altLang="en-US" sz="2800" b="1" dirty="0" err="1">
                <a:latin typeface="Times New Roman" panose="02020603050405020304" pitchFamily="18" charset="0"/>
                <a:cs typeface="Times New Roman" panose="02020603050405020304" pitchFamily="18" charset="0"/>
                <a:sym typeface="Symbol" panose="05050102010706020507" pitchFamily="18" charset="2"/>
              </a:rPr>
              <a:t>kg.K</a:t>
            </a:r>
            <a:r>
              <a:rPr lang="en-US" altLang="en-US" sz="2800" b="1" dirty="0">
                <a:latin typeface="Times New Roman" panose="02020603050405020304" pitchFamily="18" charset="0"/>
                <a:cs typeface="Times New Roman" panose="02020603050405020304" pitchFamily="18" charset="0"/>
                <a:sym typeface="Symbol" panose="05050102010706020507" pitchFamily="18" charset="2"/>
              </a:rPr>
              <a:t>    </a:t>
            </a:r>
          </a:p>
          <a:p>
            <a:pPr eaLnBrk="1" hangingPunct="1"/>
            <a:r>
              <a:rPr lang="en-US" altLang="en-US" sz="2800" b="1" dirty="0">
                <a:latin typeface="Times New Roman" panose="02020603050405020304" pitchFamily="18" charset="0"/>
                <a:cs typeface="Times New Roman" panose="02020603050405020304" pitchFamily="18" charset="0"/>
                <a:sym typeface="Symbol" panose="05050102010706020507" pitchFamily="18" charset="2"/>
              </a:rPr>
              <a:t> c</a:t>
            </a:r>
            <a:r>
              <a:rPr lang="en-US" altLang="en-US" sz="2800" b="1" baseline="-25000" dirty="0">
                <a:latin typeface="Times New Roman" panose="02020603050405020304" pitchFamily="18" charset="0"/>
                <a:cs typeface="Times New Roman" panose="02020603050405020304" pitchFamily="18" charset="0"/>
                <a:sym typeface="Symbol" panose="05050102010706020507" pitchFamily="18" charset="2"/>
              </a:rPr>
              <a:t>2</a:t>
            </a:r>
            <a:r>
              <a:rPr lang="en-US" altLang="en-US" sz="2800" b="1" dirty="0">
                <a:latin typeface="Times New Roman" panose="02020603050405020304" pitchFamily="18" charset="0"/>
                <a:cs typeface="Times New Roman" panose="02020603050405020304" pitchFamily="18" charset="0"/>
                <a:sym typeface="Symbol" panose="05050102010706020507" pitchFamily="18" charset="2"/>
              </a:rPr>
              <a:t>  = 880J/</a:t>
            </a:r>
            <a:r>
              <a:rPr lang="en-US" altLang="en-US" sz="2800" b="1" dirty="0" err="1">
                <a:latin typeface="Times New Roman" panose="02020603050405020304" pitchFamily="18" charset="0"/>
                <a:cs typeface="Times New Roman" panose="02020603050405020304" pitchFamily="18" charset="0"/>
                <a:sym typeface="Symbol" panose="05050102010706020507" pitchFamily="18" charset="2"/>
              </a:rPr>
              <a:t>kg.K</a:t>
            </a:r>
            <a:endParaRPr lang="en-US" altLang="en-US" sz="2800" b="1" dirty="0">
              <a:latin typeface="Times New Roman" panose="02020603050405020304" pitchFamily="18" charset="0"/>
              <a:cs typeface="Times New Roman" panose="02020603050405020304" pitchFamily="18" charset="0"/>
              <a:sym typeface="Symbol" panose="05050102010706020507" pitchFamily="18" charset="2"/>
            </a:endParaRPr>
          </a:p>
          <a:p>
            <a:pPr eaLnBrk="1" hangingPunct="1"/>
            <a:r>
              <a:rPr lang="en-US" altLang="en-US" sz="2800" b="1" dirty="0">
                <a:latin typeface="Times New Roman" panose="02020603050405020304" pitchFamily="18" charset="0"/>
                <a:cs typeface="Times New Roman" panose="02020603050405020304" pitchFamily="18" charset="0"/>
                <a:sym typeface="Symbol" panose="05050102010706020507" pitchFamily="18" charset="2"/>
              </a:rPr>
              <a:t> I   = 2,4(A)  </a:t>
            </a:r>
          </a:p>
          <a:p>
            <a:pPr eaLnBrk="1" hangingPunct="1"/>
            <a:r>
              <a:rPr lang="en-US" altLang="en-US" sz="2800" b="1" dirty="0">
                <a:latin typeface="Times New Roman" panose="02020603050405020304" pitchFamily="18" charset="0"/>
                <a:cs typeface="Times New Roman" panose="02020603050405020304" pitchFamily="18" charset="0"/>
                <a:sym typeface="Symbol" panose="05050102010706020507" pitchFamily="18" charset="2"/>
              </a:rPr>
              <a:t> R  = 5()  </a:t>
            </a:r>
          </a:p>
          <a:p>
            <a:pPr eaLnBrk="1" hangingPunct="1"/>
            <a:r>
              <a:rPr lang="en-US" altLang="en-US" sz="2800" b="1" dirty="0">
                <a:latin typeface="Times New Roman" panose="02020603050405020304" pitchFamily="18" charset="0"/>
                <a:cs typeface="Times New Roman" panose="02020603050405020304" pitchFamily="18" charset="0"/>
                <a:sym typeface="Symbol" panose="05050102010706020507" pitchFamily="18" charset="2"/>
              </a:rPr>
              <a:t> t   = 300(s) </a:t>
            </a:r>
          </a:p>
          <a:p>
            <a:pPr eaLnBrk="1" hangingPunct="1"/>
            <a:r>
              <a:rPr lang="en-US" altLang="en-US" sz="2800" b="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2800" b="1" u="sng" dirty="0">
                <a:latin typeface="Times New Roman" panose="02020603050405020304" pitchFamily="18" charset="0"/>
                <a:cs typeface="Times New Roman" panose="02020603050405020304" pitchFamily="18" charset="0"/>
                <a:sym typeface="Symbol" panose="05050102010706020507" pitchFamily="18" charset="2"/>
              </a:rPr>
              <a:t>t</a:t>
            </a:r>
            <a:r>
              <a:rPr lang="en-US" altLang="en-US" sz="2800" b="1" u="sng" baseline="30000" dirty="0">
                <a:latin typeface="Times New Roman" panose="02020603050405020304" pitchFamily="18" charset="0"/>
                <a:cs typeface="Times New Roman" panose="02020603050405020304" pitchFamily="18" charset="0"/>
                <a:sym typeface="Symbol" panose="05050102010706020507" pitchFamily="18" charset="2"/>
              </a:rPr>
              <a:t>0</a:t>
            </a:r>
            <a:r>
              <a:rPr lang="en-US" altLang="en-US" sz="2800" b="1" u="sng" dirty="0">
                <a:latin typeface="Times New Roman" panose="02020603050405020304" pitchFamily="18" charset="0"/>
                <a:cs typeface="Times New Roman" panose="02020603050405020304" pitchFamily="18" charset="0"/>
                <a:sym typeface="Symbol" panose="05050102010706020507" pitchFamily="18" charset="2"/>
              </a:rPr>
              <a:t>  = 9,5</a:t>
            </a:r>
            <a:r>
              <a:rPr lang="en-US" altLang="en-US" sz="2800" b="1" u="sng" baseline="30000" dirty="0">
                <a:latin typeface="Times New Roman" panose="02020603050405020304" pitchFamily="18" charset="0"/>
                <a:cs typeface="Times New Roman" panose="02020603050405020304" pitchFamily="18" charset="0"/>
                <a:sym typeface="Symbol" panose="05050102010706020507" pitchFamily="18" charset="2"/>
              </a:rPr>
              <a:t>0</a:t>
            </a:r>
            <a:r>
              <a:rPr lang="en-US" altLang="en-US" sz="2800" b="1" u="sng" dirty="0">
                <a:latin typeface="Times New Roman" panose="02020603050405020304" pitchFamily="18" charset="0"/>
                <a:cs typeface="Times New Roman" panose="02020603050405020304" pitchFamily="18" charset="0"/>
                <a:sym typeface="Symbol" panose="05050102010706020507" pitchFamily="18" charset="2"/>
              </a:rPr>
              <a:t>C       </a:t>
            </a:r>
          </a:p>
          <a:p>
            <a:pPr eaLnBrk="1" hangingPunct="1"/>
            <a:r>
              <a:rPr lang="fr-FR" altLang="en-US" sz="2800" b="1" dirty="0">
                <a:solidFill>
                  <a:srgbClr val="FF0066"/>
                </a:solidFill>
                <a:latin typeface="Times New Roman" panose="02020603050405020304" pitchFamily="18" charset="0"/>
                <a:cs typeface="Times New Roman" panose="02020603050405020304" pitchFamily="18" charset="0"/>
              </a:rPr>
              <a:t>+ A</a:t>
            </a:r>
            <a:r>
              <a:rPr lang="en-US" altLang="en-US" sz="2800" b="1" dirty="0">
                <a:solidFill>
                  <a:srgbClr val="FF0066"/>
                </a:solidFill>
                <a:latin typeface="Times New Roman" panose="02020603050405020304" pitchFamily="18" charset="0"/>
                <a:cs typeface="Times New Roman" panose="02020603050405020304" pitchFamily="18" charset="0"/>
              </a:rPr>
              <a:t> = ?</a:t>
            </a:r>
          </a:p>
          <a:p>
            <a:pPr eaLnBrk="1" hangingPunct="1"/>
            <a:r>
              <a:rPr lang="fr-FR" altLang="en-US" sz="2800" b="1" dirty="0">
                <a:solidFill>
                  <a:srgbClr val="FF0066"/>
                </a:solidFill>
                <a:latin typeface="Times New Roman" panose="02020603050405020304" pitchFamily="18" charset="0"/>
                <a:cs typeface="Times New Roman" panose="02020603050405020304" pitchFamily="18" charset="0"/>
              </a:rPr>
              <a:t>+ Q= ?  </a:t>
            </a:r>
          </a:p>
          <a:p>
            <a:pPr eaLnBrk="1" hangingPunct="1"/>
            <a:r>
              <a:rPr lang="fr-FR" altLang="en-US" sz="2800" b="1" dirty="0">
                <a:solidFill>
                  <a:srgbClr val="FF0066"/>
                </a:solidFill>
                <a:latin typeface="Times New Roman" panose="02020603050405020304" pitchFamily="18" charset="0"/>
                <a:cs typeface="Times New Roman" panose="02020603050405020304" pitchFamily="18" charset="0"/>
              </a:rPr>
              <a:t>+ So </a:t>
            </a:r>
            <a:r>
              <a:rPr lang="fr-FR" altLang="en-US" sz="2800" b="1" dirty="0" err="1">
                <a:solidFill>
                  <a:srgbClr val="FF0066"/>
                </a:solidFill>
                <a:latin typeface="Times New Roman" panose="02020603050405020304" pitchFamily="18" charset="0"/>
                <a:cs typeface="Times New Roman" panose="02020603050405020304" pitchFamily="18" charset="0"/>
              </a:rPr>
              <a:t>sánh</a:t>
            </a:r>
            <a:r>
              <a:rPr lang="en-US" altLang="en-US" sz="2800" b="1" dirty="0">
                <a:solidFill>
                  <a:srgbClr val="FF0066"/>
                </a:solidFill>
                <a:latin typeface="Times New Roman" panose="02020603050405020304" pitchFamily="18" charset="0"/>
                <a:cs typeface="Times New Roman" panose="02020603050405020304" pitchFamily="18" charset="0"/>
              </a:rPr>
              <a:t> A </a:t>
            </a:r>
            <a:r>
              <a:rPr lang="en-US" altLang="en-US" sz="2800" b="1" dirty="0" err="1">
                <a:solidFill>
                  <a:srgbClr val="FF0066"/>
                </a:solidFill>
                <a:latin typeface="Times New Roman" panose="02020603050405020304" pitchFamily="18" charset="0"/>
                <a:cs typeface="Times New Roman" panose="02020603050405020304" pitchFamily="18" charset="0"/>
              </a:rPr>
              <a:t>và</a:t>
            </a:r>
            <a:r>
              <a:rPr lang="en-US" altLang="en-US" sz="2800" b="1" dirty="0">
                <a:solidFill>
                  <a:srgbClr val="FF0066"/>
                </a:solidFill>
                <a:latin typeface="Times New Roman" panose="02020603050405020304" pitchFamily="18" charset="0"/>
                <a:cs typeface="Times New Roman" panose="02020603050405020304" pitchFamily="18" charset="0"/>
              </a:rPr>
              <a:t> Q</a:t>
            </a:r>
            <a:r>
              <a:rPr lang="en-US" altLang="en-US" sz="2400" b="1" dirty="0">
                <a:solidFill>
                  <a:srgbClr val="FF0066"/>
                </a:solidFill>
                <a:latin typeface="Times New Roman" panose="02020603050405020304" pitchFamily="18" charset="0"/>
                <a:cs typeface="Times New Roman" panose="02020603050405020304" pitchFamily="18" charset="0"/>
              </a:rPr>
              <a:t>.</a:t>
            </a:r>
          </a:p>
        </p:txBody>
      </p:sp>
      <p:sp>
        <p:nvSpPr>
          <p:cNvPr id="2" name="Rectangle 1"/>
          <p:cNvSpPr>
            <a:spLocks noChangeArrowheads="1"/>
          </p:cNvSpPr>
          <p:nvPr/>
        </p:nvSpPr>
        <p:spPr bwMode="auto">
          <a:xfrm>
            <a:off x="-18097" y="5860416"/>
            <a:ext cx="8359207" cy="1292662"/>
          </a:xfrm>
          <a:prstGeom prst="rect">
            <a:avLst/>
          </a:prstGeom>
          <a:solidFill>
            <a:srgbClr val="FFFF00"/>
          </a:solidFill>
          <a:ln w="9525">
            <a:solidFill>
              <a:srgbClr val="000000"/>
            </a:solidFill>
            <a:miter lim="800000"/>
            <a:headEnd/>
            <a:tailEnd/>
          </a:ln>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vi-VN" altLang="en-US" sz="2600" b="1" u="sng" dirty="0">
                <a:solidFill>
                  <a:srgbClr val="FF0066"/>
                </a:solidFill>
                <a:latin typeface="Times New Roman" panose="02020603050405020304" pitchFamily="18" charset="0"/>
                <a:cs typeface="Times New Roman" panose="02020603050405020304" pitchFamily="18" charset="0"/>
              </a:rPr>
              <a:t>C3</a:t>
            </a:r>
            <a:r>
              <a:rPr lang="en-US" altLang="en-US" sz="2600" b="1" u="sng" dirty="0">
                <a:solidFill>
                  <a:srgbClr val="FF0066"/>
                </a:solidFill>
                <a:latin typeface="Times New Roman" panose="02020603050405020304" pitchFamily="18" charset="0"/>
                <a:cs typeface="Times New Roman" panose="02020603050405020304" pitchFamily="18" charset="0"/>
              </a:rPr>
              <a:t>:</a:t>
            </a:r>
            <a:r>
              <a:rPr lang="vi-VN" altLang="en-US" sz="2600" b="1" dirty="0">
                <a:solidFill>
                  <a:srgbClr val="0000FF"/>
                </a:solidFill>
                <a:latin typeface="Times New Roman" panose="02020603050405020304" pitchFamily="18" charset="0"/>
                <a:cs typeface="Times New Roman" panose="02020603050405020304" pitchFamily="18" charset="0"/>
              </a:rPr>
              <a:t> Hãy so sánh A và Q và nêu nhận xét, lưu ý rằng có một phần nhỏ nhiệt lượng truyền ra môi trường xung quanh.</a:t>
            </a:r>
          </a:p>
        </p:txBody>
      </p:sp>
      <p:sp>
        <p:nvSpPr>
          <p:cNvPr id="4" name="Rectangle 3"/>
          <p:cNvSpPr>
            <a:spLocks noChangeArrowheads="1"/>
          </p:cNvSpPr>
          <p:nvPr/>
        </p:nvSpPr>
        <p:spPr bwMode="auto">
          <a:xfrm>
            <a:off x="-1" y="3901942"/>
            <a:ext cx="8341111" cy="954107"/>
          </a:xfrm>
          <a:prstGeom prst="rect">
            <a:avLst/>
          </a:prstGeom>
          <a:solidFill>
            <a:srgbClr val="FFFF00"/>
          </a:solidFill>
          <a:ln w="9525">
            <a:solidFill>
              <a:srgbClr val="000000"/>
            </a:solidFill>
            <a:miter lim="800000"/>
            <a:headEnd/>
            <a:tailEnd/>
          </a:ln>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vi-VN" altLang="en-US" sz="2800" b="1" u="sng" dirty="0">
                <a:solidFill>
                  <a:srgbClr val="FF0066"/>
                </a:solidFill>
                <a:latin typeface="Times New Roman" panose="02020603050405020304" pitchFamily="18" charset="0"/>
                <a:cs typeface="Times New Roman" panose="02020603050405020304" pitchFamily="18" charset="0"/>
              </a:rPr>
              <a:t>C2</a:t>
            </a:r>
            <a:r>
              <a:rPr lang="en-US" altLang="en-US" sz="2800" b="1" u="sng" dirty="0">
                <a:solidFill>
                  <a:srgbClr val="FF0066"/>
                </a:solidFill>
                <a:latin typeface="Times New Roman" panose="02020603050405020304" pitchFamily="18" charset="0"/>
                <a:cs typeface="Times New Roman" panose="02020603050405020304" pitchFamily="18" charset="0"/>
              </a:rPr>
              <a:t>: TỔ 2,4:</a:t>
            </a:r>
            <a:r>
              <a:rPr lang="vi-VN" altLang="en-US" sz="2800" b="1" dirty="0">
                <a:solidFill>
                  <a:srgbClr val="0000FF"/>
                </a:solidFill>
                <a:latin typeface="Times New Roman" panose="02020603050405020304" pitchFamily="18" charset="0"/>
                <a:cs typeface="Times New Roman" panose="02020603050405020304" pitchFamily="18" charset="0"/>
              </a:rPr>
              <a:t> Hãy tính nhiệt lượng Q mà nước và bình nhôm nhận được trong thời gian đó</a:t>
            </a:r>
            <a:r>
              <a:rPr lang="vi-VN" altLang="en-US" sz="2400" b="1" dirty="0">
                <a:solidFill>
                  <a:srgbClr val="0000FF"/>
                </a:solidFill>
                <a:latin typeface="Times New Roman" panose="02020603050405020304" pitchFamily="18" charset="0"/>
                <a:cs typeface="Times New Roman" panose="02020603050405020304" pitchFamily="18" charset="0"/>
              </a:rPr>
              <a:t>.</a:t>
            </a:r>
          </a:p>
        </p:txBody>
      </p:sp>
      <p:sp>
        <p:nvSpPr>
          <p:cNvPr id="92" name="Text Box 12"/>
          <p:cNvSpPr txBox="1">
            <a:spLocks noChangeArrowheads="1"/>
          </p:cNvSpPr>
          <p:nvPr/>
        </p:nvSpPr>
        <p:spPr bwMode="auto">
          <a:xfrm>
            <a:off x="1281455" y="3401373"/>
            <a:ext cx="1322387" cy="368300"/>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en-US" altLang="en-US" b="1" dirty="0">
                <a:solidFill>
                  <a:schemeClr val="bg1"/>
                </a:solidFill>
                <a:latin typeface="Tahoma" panose="020B0604030504040204" pitchFamily="34" charset="0"/>
                <a:cs typeface="Tahoma" panose="020B0604030504040204" pitchFamily="34" charset="0"/>
              </a:rPr>
              <a:t>A = I</a:t>
            </a:r>
            <a:r>
              <a:rPr lang="en-US" altLang="en-US" b="1" baseline="30000" dirty="0">
                <a:solidFill>
                  <a:schemeClr val="bg1"/>
                </a:solidFill>
                <a:latin typeface="Tahoma" panose="020B0604030504040204" pitchFamily="34" charset="0"/>
                <a:cs typeface="Tahoma" panose="020B0604030504040204" pitchFamily="34" charset="0"/>
              </a:rPr>
              <a:t>2</a:t>
            </a:r>
            <a:r>
              <a:rPr lang="en-US" altLang="en-US" b="1" dirty="0">
                <a:solidFill>
                  <a:schemeClr val="bg1"/>
                </a:solidFill>
                <a:latin typeface="Tahoma" panose="020B0604030504040204" pitchFamily="34" charset="0"/>
                <a:cs typeface="Tahoma" panose="020B0604030504040204" pitchFamily="34" charset="0"/>
              </a:rPr>
              <a:t>Rt</a:t>
            </a:r>
          </a:p>
        </p:txBody>
      </p:sp>
      <p:sp>
        <p:nvSpPr>
          <p:cNvPr id="93" name="Text Box 12"/>
          <p:cNvSpPr txBox="1">
            <a:spLocks noChangeArrowheads="1"/>
          </p:cNvSpPr>
          <p:nvPr/>
        </p:nvSpPr>
        <p:spPr bwMode="auto">
          <a:xfrm>
            <a:off x="1094923" y="5158194"/>
            <a:ext cx="3421321" cy="461963"/>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en-US" altLang="en-US" sz="2400" b="1" dirty="0">
                <a:solidFill>
                  <a:schemeClr val="bg1"/>
                </a:solidFill>
                <a:latin typeface="Times New Roman" panose="02020603050405020304" pitchFamily="18" charset="0"/>
                <a:cs typeface="Times New Roman" panose="02020603050405020304" pitchFamily="18" charset="0"/>
              </a:rPr>
              <a:t>Q = (m </a:t>
            </a:r>
            <a:r>
              <a:rPr lang="en-US" altLang="en-US" sz="2400" b="1" baseline="-25000" dirty="0">
                <a:solidFill>
                  <a:schemeClr val="bg1"/>
                </a:solidFill>
                <a:latin typeface="Times New Roman" panose="02020603050405020304" pitchFamily="18" charset="0"/>
                <a:cs typeface="Times New Roman" panose="02020603050405020304" pitchFamily="18" charset="0"/>
              </a:rPr>
              <a:t>1</a:t>
            </a:r>
            <a:r>
              <a:rPr lang="en-US" altLang="en-US" sz="2400" b="1" dirty="0">
                <a:solidFill>
                  <a:schemeClr val="bg1"/>
                </a:solidFill>
                <a:latin typeface="Times New Roman" panose="02020603050405020304" pitchFamily="18" charset="0"/>
                <a:cs typeface="Times New Roman" panose="02020603050405020304" pitchFamily="18" charset="0"/>
              </a:rPr>
              <a:t>.c</a:t>
            </a:r>
            <a:r>
              <a:rPr lang="en-US" altLang="en-US" sz="2400" b="1" baseline="-25000" dirty="0">
                <a:solidFill>
                  <a:schemeClr val="bg1"/>
                </a:solidFill>
                <a:latin typeface="Times New Roman" panose="02020603050405020304" pitchFamily="18" charset="0"/>
                <a:cs typeface="Times New Roman" panose="02020603050405020304" pitchFamily="18" charset="0"/>
              </a:rPr>
              <a:t>1</a:t>
            </a:r>
            <a:r>
              <a:rPr lang="en-US" altLang="en-US" sz="2400" b="1" dirty="0">
                <a:solidFill>
                  <a:schemeClr val="bg1"/>
                </a:solidFill>
                <a:latin typeface="Times New Roman" panose="02020603050405020304" pitchFamily="18" charset="0"/>
                <a:cs typeface="Times New Roman" panose="02020603050405020304" pitchFamily="18" charset="0"/>
              </a:rPr>
              <a:t>+ m</a:t>
            </a:r>
            <a:r>
              <a:rPr lang="en-US" altLang="en-US" sz="2400" b="1" baseline="-25000" dirty="0">
                <a:solidFill>
                  <a:schemeClr val="bg1"/>
                </a:solidFill>
                <a:latin typeface="Times New Roman" panose="02020603050405020304" pitchFamily="18" charset="0"/>
                <a:cs typeface="Times New Roman" panose="02020603050405020304" pitchFamily="18" charset="0"/>
              </a:rPr>
              <a:t>2</a:t>
            </a:r>
            <a:r>
              <a:rPr lang="en-US" altLang="en-US" sz="2400" b="1" dirty="0">
                <a:solidFill>
                  <a:schemeClr val="bg1"/>
                </a:solidFill>
                <a:latin typeface="Times New Roman" panose="02020603050405020304" pitchFamily="18" charset="0"/>
                <a:cs typeface="Times New Roman" panose="02020603050405020304" pitchFamily="18" charset="0"/>
              </a:rPr>
              <a:t> c</a:t>
            </a:r>
            <a:r>
              <a:rPr lang="en-US" altLang="en-US" sz="2400" b="1" baseline="-25000" dirty="0">
                <a:solidFill>
                  <a:schemeClr val="bg1"/>
                </a:solidFill>
                <a:latin typeface="Times New Roman" panose="02020603050405020304" pitchFamily="18" charset="0"/>
                <a:cs typeface="Times New Roman" panose="02020603050405020304" pitchFamily="18" charset="0"/>
              </a:rPr>
              <a:t>2</a:t>
            </a:r>
            <a:r>
              <a:rPr lang="en-US" altLang="en-US" sz="2400" b="1" dirty="0">
                <a:solidFill>
                  <a:schemeClr val="bg1"/>
                </a:solidFill>
                <a:latin typeface="Times New Roman" panose="02020603050405020304" pitchFamily="18" charset="0"/>
                <a:cs typeface="Times New Roman" panose="02020603050405020304" pitchFamily="18" charset="0"/>
              </a:rPr>
              <a:t>) . ∆t</a:t>
            </a:r>
          </a:p>
        </p:txBody>
      </p:sp>
      <p:sp>
        <p:nvSpPr>
          <p:cNvPr id="14" name="AutoShape 278"/>
          <p:cNvSpPr>
            <a:spLocks noChangeArrowheads="1"/>
          </p:cNvSpPr>
          <p:nvPr/>
        </p:nvSpPr>
        <p:spPr bwMode="auto">
          <a:xfrm>
            <a:off x="3179128" y="73672"/>
            <a:ext cx="5797550" cy="607664"/>
          </a:xfrm>
          <a:prstGeom prst="roundRect">
            <a:avLst>
              <a:gd name="adj" fmla="val 16667"/>
            </a:avLst>
          </a:prstGeom>
          <a:gradFill rotWithShape="1">
            <a:gsLst>
              <a:gs pos="0">
                <a:srgbClr val="767600"/>
              </a:gs>
              <a:gs pos="50000">
                <a:srgbClr val="FFFF00"/>
              </a:gs>
              <a:gs pos="100000">
                <a:srgbClr val="767600"/>
              </a:gs>
            </a:gsLst>
            <a:lin ang="5400000" scaled="1"/>
          </a:gradFill>
          <a:ln w="12700">
            <a:solidFill>
              <a:schemeClr val="accent1"/>
            </a:solidFill>
            <a:round/>
            <a:headEnd type="none" w="sm" len="sm"/>
            <a:tailEnd type="none" w="sm" len="sm"/>
          </a:ln>
        </p:spPr>
        <p:txBody>
          <a:bodyPr wrap="none" anchor="ctr"/>
          <a:lstStyle/>
          <a:p>
            <a:pPr algn="ctr">
              <a:spcBef>
                <a:spcPct val="50000"/>
              </a:spcBef>
              <a:defRPr/>
            </a:pPr>
            <a:r>
              <a:rPr lang="en-US" sz="2400" b="1" dirty="0">
                <a:solidFill>
                  <a:srgbClr val="FF0000"/>
                </a:solidFill>
                <a:latin typeface="Times New Roman" pitchFamily="18" charset="0"/>
                <a:cs typeface="Times New Roman" pitchFamily="18" charset="0"/>
              </a:rPr>
              <a:t>BÀI 16:  ĐỊNH LUẬT JUN – LEN - XƠ</a:t>
            </a:r>
            <a:endParaRPr lang="en-US" sz="2400" b="1" dirty="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64767300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1000" fill="hold"/>
                                        <p:tgtEl>
                                          <p:spTgt spid="91"/>
                                        </p:tgtEl>
                                        <p:attrNameLst>
                                          <p:attrName>ppt_w</p:attrName>
                                        </p:attrNameLst>
                                      </p:cBhvr>
                                      <p:tavLst>
                                        <p:tav tm="0">
                                          <p:val>
                                            <p:strVal val="#ppt_w+.3"/>
                                          </p:val>
                                        </p:tav>
                                        <p:tav tm="100000">
                                          <p:val>
                                            <p:strVal val="#ppt_w"/>
                                          </p:val>
                                        </p:tav>
                                      </p:tavLst>
                                    </p:anim>
                                    <p:anim calcmode="lin" valueType="num">
                                      <p:cBhvr>
                                        <p:cTn id="8" dur="1000" fill="hold"/>
                                        <p:tgtEl>
                                          <p:spTgt spid="91"/>
                                        </p:tgtEl>
                                        <p:attrNameLst>
                                          <p:attrName>ppt_h</p:attrName>
                                        </p:attrNameLst>
                                      </p:cBhvr>
                                      <p:tavLst>
                                        <p:tav tm="0">
                                          <p:val>
                                            <p:strVal val="#ppt_h"/>
                                          </p:val>
                                        </p:tav>
                                        <p:tav tm="100000">
                                          <p:val>
                                            <p:strVal val="#ppt_h"/>
                                          </p:val>
                                        </p:tav>
                                      </p:tavLst>
                                    </p:anim>
                                    <p:animEffect transition="in" filter="fade">
                                      <p:cBhvr>
                                        <p:cTn id="9" dur="1000"/>
                                        <p:tgtEl>
                                          <p:spTgt spid="9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6"/>
                                        </p:tgtEl>
                                        <p:attrNameLst>
                                          <p:attrName>style.visibility</p:attrName>
                                        </p:attrNameLst>
                                      </p:cBhvr>
                                      <p:to>
                                        <p:strVal val="visible"/>
                                      </p:to>
                                    </p:set>
                                    <p:animEffect transition="in" filter="wipe(left)">
                                      <p:cBhvr>
                                        <p:cTn id="14" dur="500"/>
                                        <p:tgtEl>
                                          <p:spTgt spid="8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wipe(down)">
                                      <p:cBhvr>
                                        <p:cTn id="29" dur="500"/>
                                        <p:tgtEl>
                                          <p:spTgt spid="9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wipe(down)">
                                      <p:cBhvr>
                                        <p:cTn id="34"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1" grpId="0" animBg="1"/>
      <p:bldP spid="2" grpId="0" animBg="1"/>
      <p:bldP spid="4"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ải ngay bộ hình nền Powerpoint đẹp, chuyên nghiệp - QuanTriMang.com">
            <a:extLst>
              <a:ext uri="{FF2B5EF4-FFF2-40B4-BE49-F238E27FC236}">
                <a16:creationId xmlns:a16="http://schemas.microsoft.com/office/drawing/2014/main" id="{ED9CB451-94CD-43D0-901B-DD23861CE4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4">
            <a:extLst>
              <a:ext uri="{FF2B5EF4-FFF2-40B4-BE49-F238E27FC236}">
                <a16:creationId xmlns:a16="http://schemas.microsoft.com/office/drawing/2014/main" id="{6943B915-3776-4BF2-A32A-00F499D0C5EB}"/>
              </a:ext>
            </a:extLst>
          </p:cNvPr>
          <p:cNvSpPr txBox="1">
            <a:spLocks noChangeArrowheads="1"/>
          </p:cNvSpPr>
          <p:nvPr/>
        </p:nvSpPr>
        <p:spPr bwMode="auto">
          <a:xfrm>
            <a:off x="206685" y="908919"/>
            <a:ext cx="2776538" cy="4524375"/>
          </a:xfrm>
          <a:prstGeom prst="rect">
            <a:avLst/>
          </a:prstGeom>
          <a:noFill/>
          <a:ln w="2857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u="sng" dirty="0" err="1">
                <a:latin typeface="Times New Roman" panose="02020603050405020304" pitchFamily="18" charset="0"/>
                <a:cs typeface="Times New Roman" panose="02020603050405020304" pitchFamily="18" charset="0"/>
              </a:rPr>
              <a:t>Tóm</a:t>
            </a:r>
            <a:r>
              <a:rPr lang="en-US" altLang="en-US" sz="2400" u="sng" dirty="0">
                <a:latin typeface="Times New Roman" panose="02020603050405020304" pitchFamily="18" charset="0"/>
                <a:cs typeface="Times New Roman" panose="02020603050405020304" pitchFamily="18" charset="0"/>
              </a:rPr>
              <a:t> </a:t>
            </a:r>
            <a:r>
              <a:rPr lang="en-US" altLang="en-US" sz="2400" u="sng" dirty="0" err="1">
                <a:latin typeface="Times New Roman" panose="02020603050405020304" pitchFamily="18" charset="0"/>
                <a:cs typeface="Times New Roman" panose="02020603050405020304" pitchFamily="18" charset="0"/>
              </a:rPr>
              <a:t>tắt</a:t>
            </a:r>
            <a:r>
              <a:rPr lang="en-US" altLang="en-US" sz="2400" u="sng" dirty="0">
                <a:latin typeface="Times New Roman" panose="02020603050405020304" pitchFamily="18" charset="0"/>
                <a:cs typeface="Times New Roman" panose="02020603050405020304" pitchFamily="18" charset="0"/>
              </a:rPr>
              <a:t>:</a:t>
            </a:r>
          </a:p>
          <a:p>
            <a:pPr eaLnBrk="1" hangingPunct="1"/>
            <a:r>
              <a:rPr lang="en-US" altLang="en-US" sz="2400" dirty="0">
                <a:latin typeface="Times New Roman" panose="02020603050405020304" pitchFamily="18" charset="0"/>
                <a:cs typeface="Times New Roman" panose="02020603050405020304" pitchFamily="18" charset="0"/>
              </a:rPr>
              <a:t> m</a:t>
            </a:r>
            <a:r>
              <a:rPr lang="en-US" altLang="en-US" sz="2400" baseline="-25000" dirty="0">
                <a:latin typeface="Times New Roman" panose="02020603050405020304" pitchFamily="18" charset="0"/>
                <a:cs typeface="Times New Roman" panose="02020603050405020304" pitchFamily="18" charset="0"/>
              </a:rPr>
              <a:t>1</a:t>
            </a:r>
            <a:r>
              <a:rPr lang="en-US" altLang="en-US" sz="2400" dirty="0">
                <a:latin typeface="Times New Roman" panose="02020603050405020304" pitchFamily="18" charset="0"/>
                <a:cs typeface="Times New Roman" panose="02020603050405020304" pitchFamily="18" charset="0"/>
              </a:rPr>
              <a:t>= 200g = 0,2kg </a:t>
            </a:r>
          </a:p>
          <a:p>
            <a:pPr eaLnBrk="1" hangingPunct="1"/>
            <a:r>
              <a:rPr lang="en-US" altLang="en-US" sz="2400" dirty="0">
                <a:latin typeface="Times New Roman" panose="02020603050405020304" pitchFamily="18" charset="0"/>
                <a:cs typeface="Times New Roman" panose="02020603050405020304" pitchFamily="18" charset="0"/>
              </a:rPr>
              <a:t> m</a:t>
            </a:r>
            <a:r>
              <a:rPr lang="en-US" altLang="en-US" sz="2400"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 78g =0,078kg                       </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c</a:t>
            </a:r>
            <a:r>
              <a:rPr lang="en-US" altLang="en-US" sz="2400" baseline="-25000" dirty="0">
                <a:latin typeface="Times New Roman" panose="02020603050405020304" pitchFamily="18" charset="0"/>
                <a:cs typeface="Times New Roman" panose="02020603050405020304" pitchFamily="18" charset="0"/>
                <a:sym typeface="Symbol" panose="05050102010706020507" pitchFamily="18" charset="2"/>
              </a:rPr>
              <a:t>1</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 4 200J/</a:t>
            </a:r>
            <a:r>
              <a:rPr lang="en-US" altLang="en-US" sz="2400" dirty="0" err="1">
                <a:latin typeface="Times New Roman" panose="02020603050405020304" pitchFamily="18" charset="0"/>
                <a:cs typeface="Times New Roman" panose="02020603050405020304" pitchFamily="18" charset="0"/>
                <a:sym typeface="Symbol" panose="05050102010706020507" pitchFamily="18" charset="2"/>
              </a:rPr>
              <a:t>kg.K</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a:t>
            </a:r>
          </a:p>
          <a:p>
            <a:pPr eaLnBrk="1" hangingPunct="1"/>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c</a:t>
            </a:r>
            <a:r>
              <a:rPr lang="en-US" altLang="en-US" sz="2400" baseline="-25000" dirty="0">
                <a:latin typeface="Times New Roman" panose="02020603050405020304" pitchFamily="18" charset="0"/>
                <a:cs typeface="Times New Roman" panose="02020603050405020304" pitchFamily="18" charset="0"/>
                <a:sym typeface="Symbol" panose="05050102010706020507" pitchFamily="18" charset="2"/>
              </a:rPr>
              <a:t>2</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 880J/</a:t>
            </a:r>
            <a:r>
              <a:rPr lang="en-US" altLang="en-US" sz="2400" dirty="0" err="1">
                <a:latin typeface="Times New Roman" panose="02020603050405020304" pitchFamily="18" charset="0"/>
                <a:cs typeface="Times New Roman" panose="02020603050405020304" pitchFamily="18" charset="0"/>
                <a:sym typeface="Symbol" panose="05050102010706020507" pitchFamily="18" charset="2"/>
              </a:rPr>
              <a:t>kg.K</a:t>
            </a:r>
            <a:endParaRPr lang="en-US" altLang="en-US" sz="2400" dirty="0">
              <a:latin typeface="Times New Roman" panose="02020603050405020304" pitchFamily="18" charset="0"/>
              <a:cs typeface="Times New Roman" panose="02020603050405020304" pitchFamily="18" charset="0"/>
              <a:sym typeface="Symbol" panose="05050102010706020507" pitchFamily="18" charset="2"/>
            </a:endParaRPr>
          </a:p>
          <a:p>
            <a:pPr eaLnBrk="1" hangingPunct="1"/>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I   = 2,4(A)  </a:t>
            </a:r>
          </a:p>
          <a:p>
            <a:pPr eaLnBrk="1" hangingPunct="1"/>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R  = 5()  </a:t>
            </a:r>
          </a:p>
          <a:p>
            <a:pPr eaLnBrk="1" hangingPunct="1"/>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t   = 300(s) </a:t>
            </a:r>
          </a:p>
          <a:p>
            <a:pPr eaLnBrk="1" hangingPunct="1"/>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2400" u="sng" dirty="0">
                <a:latin typeface="Times New Roman" panose="02020603050405020304" pitchFamily="18" charset="0"/>
                <a:cs typeface="Times New Roman" panose="02020603050405020304" pitchFamily="18" charset="0"/>
                <a:sym typeface="Symbol" panose="05050102010706020507" pitchFamily="18" charset="2"/>
              </a:rPr>
              <a:t>t</a:t>
            </a:r>
            <a:r>
              <a:rPr lang="en-US" altLang="en-US" sz="2400" u="sng" baseline="30000" dirty="0">
                <a:latin typeface="Times New Roman" panose="02020603050405020304" pitchFamily="18" charset="0"/>
                <a:cs typeface="Times New Roman" panose="02020603050405020304" pitchFamily="18" charset="0"/>
                <a:sym typeface="Symbol" panose="05050102010706020507" pitchFamily="18" charset="2"/>
              </a:rPr>
              <a:t>0</a:t>
            </a:r>
            <a:r>
              <a:rPr lang="en-US" altLang="en-US" sz="2400" u="sng" dirty="0">
                <a:latin typeface="Times New Roman" panose="02020603050405020304" pitchFamily="18" charset="0"/>
                <a:cs typeface="Times New Roman" panose="02020603050405020304" pitchFamily="18" charset="0"/>
                <a:sym typeface="Symbol" panose="05050102010706020507" pitchFamily="18" charset="2"/>
              </a:rPr>
              <a:t>  = 9,5</a:t>
            </a:r>
            <a:r>
              <a:rPr lang="en-US" altLang="en-US" sz="2400" u="sng" baseline="30000" dirty="0">
                <a:latin typeface="Times New Roman" panose="02020603050405020304" pitchFamily="18" charset="0"/>
                <a:cs typeface="Times New Roman" panose="02020603050405020304" pitchFamily="18" charset="0"/>
                <a:sym typeface="Symbol" panose="05050102010706020507" pitchFamily="18" charset="2"/>
              </a:rPr>
              <a:t>0</a:t>
            </a:r>
            <a:r>
              <a:rPr lang="en-US" altLang="en-US" sz="2400" u="sng" dirty="0">
                <a:latin typeface="Times New Roman" panose="02020603050405020304" pitchFamily="18" charset="0"/>
                <a:cs typeface="Times New Roman" panose="02020603050405020304" pitchFamily="18" charset="0"/>
                <a:sym typeface="Symbol" panose="05050102010706020507" pitchFamily="18" charset="2"/>
              </a:rPr>
              <a:t>C       </a:t>
            </a:r>
          </a:p>
          <a:p>
            <a:pPr eaLnBrk="1" hangingPunct="1"/>
            <a:r>
              <a:rPr lang="fr-FR" altLang="en-US" sz="2400" dirty="0">
                <a:latin typeface="Times New Roman" panose="02020603050405020304" pitchFamily="18" charset="0"/>
                <a:cs typeface="Times New Roman" panose="02020603050405020304" pitchFamily="18" charset="0"/>
              </a:rPr>
              <a:t>C1:  A</a:t>
            </a:r>
            <a:r>
              <a:rPr lang="en-US" altLang="en-US" sz="2400" dirty="0">
                <a:latin typeface="Times New Roman" panose="02020603050405020304" pitchFamily="18" charset="0"/>
                <a:cs typeface="Times New Roman" panose="02020603050405020304" pitchFamily="18" charset="0"/>
              </a:rPr>
              <a:t> = ?</a:t>
            </a:r>
          </a:p>
          <a:p>
            <a:pPr eaLnBrk="1" hangingPunct="1"/>
            <a:r>
              <a:rPr lang="fr-FR" altLang="en-US" sz="2400" dirty="0">
                <a:latin typeface="Times New Roman" panose="02020603050405020304" pitchFamily="18" charset="0"/>
                <a:cs typeface="Times New Roman" panose="02020603050405020304" pitchFamily="18" charset="0"/>
              </a:rPr>
              <a:t>C2: Q= ?  </a:t>
            </a:r>
          </a:p>
          <a:p>
            <a:pPr eaLnBrk="1" hangingPunct="1"/>
            <a:r>
              <a:rPr lang="fr-FR" altLang="en-US" sz="2400" dirty="0">
                <a:latin typeface="Times New Roman" panose="02020603050405020304" pitchFamily="18" charset="0"/>
                <a:cs typeface="Times New Roman" panose="02020603050405020304" pitchFamily="18" charset="0"/>
              </a:rPr>
              <a:t>C3: So </a:t>
            </a:r>
            <a:r>
              <a:rPr lang="fr-FR" altLang="en-US" sz="2400" dirty="0" err="1">
                <a:latin typeface="Times New Roman" panose="02020603050405020304" pitchFamily="18" charset="0"/>
                <a:cs typeface="Times New Roman" panose="02020603050405020304" pitchFamily="18" charset="0"/>
              </a:rPr>
              <a:t>sánh</a:t>
            </a:r>
            <a:r>
              <a:rPr lang="en-US" altLang="en-US" sz="2400" dirty="0">
                <a:latin typeface="Times New Roman" panose="02020603050405020304" pitchFamily="18" charset="0"/>
                <a:cs typeface="Times New Roman" panose="02020603050405020304" pitchFamily="18" charset="0"/>
              </a:rPr>
              <a:t> A </a:t>
            </a:r>
            <a:r>
              <a:rPr lang="en-US" altLang="en-US" sz="2400" dirty="0" err="1">
                <a:latin typeface="Times New Roman" panose="02020603050405020304" pitchFamily="18" charset="0"/>
                <a:cs typeface="Times New Roman" panose="02020603050405020304" pitchFamily="18" charset="0"/>
              </a:rPr>
              <a:t>với</a:t>
            </a:r>
            <a:r>
              <a:rPr lang="en-US" altLang="en-US" sz="2400" dirty="0">
                <a:latin typeface="Times New Roman" panose="02020603050405020304" pitchFamily="18" charset="0"/>
                <a:cs typeface="Times New Roman" panose="02020603050405020304" pitchFamily="18" charset="0"/>
              </a:rPr>
              <a:t> Q.</a:t>
            </a:r>
          </a:p>
        </p:txBody>
      </p:sp>
      <p:sp>
        <p:nvSpPr>
          <p:cNvPr id="6" name="AutoShape 278">
            <a:extLst>
              <a:ext uri="{FF2B5EF4-FFF2-40B4-BE49-F238E27FC236}">
                <a16:creationId xmlns:a16="http://schemas.microsoft.com/office/drawing/2014/main" id="{8E63BEB9-FE20-4F9C-88BB-CC77EF635815}"/>
              </a:ext>
            </a:extLst>
          </p:cNvPr>
          <p:cNvSpPr>
            <a:spLocks noChangeArrowheads="1"/>
          </p:cNvSpPr>
          <p:nvPr/>
        </p:nvSpPr>
        <p:spPr bwMode="auto">
          <a:xfrm>
            <a:off x="3413760" y="76200"/>
            <a:ext cx="6553200" cy="762000"/>
          </a:xfrm>
          <a:prstGeom prst="roundRect">
            <a:avLst>
              <a:gd name="adj" fmla="val 16667"/>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pPr algn="ctr" eaLnBrk="1" fontAlgn="auto" hangingPunct="1">
              <a:spcBef>
                <a:spcPct val="50000"/>
              </a:spcBef>
              <a:spcAft>
                <a:spcPts val="0"/>
              </a:spcAft>
              <a:defRPr/>
            </a:pPr>
            <a:r>
              <a:rPr lang="en-US" sz="3200" b="1" dirty="0">
                <a:solidFill>
                  <a:srgbClr val="FF0000"/>
                </a:solidFill>
                <a:latin typeface="Times New Roman" pitchFamily="18" charset="0"/>
                <a:cs typeface="Times New Roman" pitchFamily="18" charset="0"/>
              </a:rPr>
              <a:t>  ĐỊNH LUẬT JUN – LEN - XƠ</a:t>
            </a:r>
            <a:endPar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sp>
        <p:nvSpPr>
          <p:cNvPr id="7" name="Rectangle: Diagonal Corners Snipped 6">
            <a:extLst>
              <a:ext uri="{FF2B5EF4-FFF2-40B4-BE49-F238E27FC236}">
                <a16:creationId xmlns:a16="http://schemas.microsoft.com/office/drawing/2014/main" id="{D644273D-6155-400F-B122-891090D4CEB5}"/>
              </a:ext>
            </a:extLst>
          </p:cNvPr>
          <p:cNvSpPr/>
          <p:nvPr/>
        </p:nvSpPr>
        <p:spPr>
          <a:xfrm>
            <a:off x="3600678" y="1079296"/>
            <a:ext cx="7650480" cy="944880"/>
          </a:xfrm>
          <a:prstGeom prst="snip2Diag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800" dirty="0">
                <a:solidFill>
                  <a:srgbClr val="0000FF"/>
                </a:solidFill>
                <a:latin typeface="Times New Roman" panose="02020603050405020304" pitchFamily="18" charset="0"/>
                <a:cs typeface="Times New Roman" panose="02020603050405020304" pitchFamily="18" charset="0"/>
              </a:rPr>
              <a:t>C1. </a:t>
            </a:r>
            <a:r>
              <a:rPr lang="en-US" altLang="en-US" sz="2800" dirty="0" err="1">
                <a:solidFill>
                  <a:srgbClr val="0000FF"/>
                </a:solidFill>
                <a:latin typeface="Times New Roman" panose="02020603050405020304" pitchFamily="18" charset="0"/>
                <a:cs typeface="Times New Roman" panose="02020603050405020304" pitchFamily="18" charset="0"/>
              </a:rPr>
              <a:t>Hãy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tính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điện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năng</a:t>
            </a:r>
            <a:r>
              <a:rPr lang="en-US" altLang="en-US" sz="2800" dirty="0">
                <a:solidFill>
                  <a:srgbClr val="0000FF"/>
                </a:solidFill>
                <a:latin typeface="Times New Roman" panose="02020603050405020304" pitchFamily="18" charset="0"/>
                <a:cs typeface="Times New Roman" panose="02020603050405020304" pitchFamily="18" charset="0"/>
              </a:rPr>
              <a:t> A </a:t>
            </a:r>
            <a:r>
              <a:rPr lang="en-US" altLang="en-US" sz="2800" dirty="0" err="1">
                <a:solidFill>
                  <a:srgbClr val="0000FF"/>
                </a:solidFill>
                <a:latin typeface="Times New Roman" panose="02020603050405020304" pitchFamily="18" charset="0"/>
                <a:cs typeface="Times New Roman" panose="02020603050405020304" pitchFamily="18" charset="0"/>
              </a:rPr>
              <a:t>của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dòng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điện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chạy</a:t>
            </a:r>
            <a:r>
              <a:rPr lang="en-US" altLang="en-US" sz="2800" dirty="0">
                <a:solidFill>
                  <a:srgbClr val="0000FF"/>
                </a:solidFill>
                <a:latin typeface="Times New Roman" panose="02020603050405020304" pitchFamily="18" charset="0"/>
                <a:cs typeface="Times New Roman" panose="02020603050405020304" pitchFamily="18" charset="0"/>
              </a:rPr>
              <a:t> qua </a:t>
            </a:r>
            <a:r>
              <a:rPr lang="en-US" altLang="en-US" sz="2800" dirty="0" err="1">
                <a:solidFill>
                  <a:srgbClr val="0000FF"/>
                </a:solidFill>
                <a:latin typeface="Times New Roman" panose="02020603050405020304" pitchFamily="18" charset="0"/>
                <a:cs typeface="Times New Roman" panose="02020603050405020304" pitchFamily="18" charset="0"/>
              </a:rPr>
              <a:t>dây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điện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trở</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trong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thời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gian</a:t>
            </a:r>
            <a:r>
              <a:rPr lang="en-US" altLang="en-US" sz="2800" dirty="0">
                <a:solidFill>
                  <a:srgbClr val="0000FF"/>
                </a:solidFill>
                <a:latin typeface="Times New Roman" panose="02020603050405020304" pitchFamily="18" charset="0"/>
                <a:cs typeface="Times New Roman" panose="02020603050405020304" pitchFamily="18" charset="0"/>
              </a:rPr>
              <a:t> 300s.</a:t>
            </a:r>
            <a:endParaRPr lang="en-US" sz="2800" dirty="0"/>
          </a:p>
        </p:txBody>
      </p:sp>
      <p:sp>
        <p:nvSpPr>
          <p:cNvPr id="8" name="TextBox 7">
            <a:extLst>
              <a:ext uri="{FF2B5EF4-FFF2-40B4-BE49-F238E27FC236}">
                <a16:creationId xmlns:a16="http://schemas.microsoft.com/office/drawing/2014/main" id="{B288B602-F41C-4B43-BF53-7039AC90B750}"/>
              </a:ext>
            </a:extLst>
          </p:cNvPr>
          <p:cNvSpPr txBox="1"/>
          <p:nvPr/>
        </p:nvSpPr>
        <p:spPr>
          <a:xfrm>
            <a:off x="3610838" y="2172971"/>
            <a:ext cx="7640320" cy="954107"/>
          </a:xfrm>
          <a:prstGeom prst="rect">
            <a:avLst/>
          </a:prstGeom>
          <a:solidFill>
            <a:schemeClr val="accent3">
              <a:lumMod val="20000"/>
              <a:lumOff val="80000"/>
            </a:schemeClr>
          </a:solidFill>
          <a:ln>
            <a:solidFill>
              <a:schemeClr val="accent1"/>
            </a:solidFill>
          </a:ln>
        </p:spPr>
        <p:txBody>
          <a:bodyPr wrap="square" rtlCol="0">
            <a:spAutoFit/>
          </a:bodyPr>
          <a:lstStyle/>
          <a:p>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qua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altLang="en-US" sz="2800" dirty="0">
                <a:solidFill>
                  <a:schemeClr val="tx1"/>
                </a:solidFill>
                <a:latin typeface="Times New Roman" panose="02020603050405020304" pitchFamily="18" charset="0"/>
                <a:cs typeface="Times New Roman" panose="02020603050405020304" pitchFamily="18" charset="0"/>
              </a:rPr>
              <a:t>A= I</a:t>
            </a:r>
            <a:r>
              <a:rPr lang="en-US" altLang="en-US" sz="2800" baseline="30000" dirty="0">
                <a:solidFill>
                  <a:schemeClr val="tx1"/>
                </a:solidFill>
                <a:latin typeface="Times New Roman" panose="02020603050405020304" pitchFamily="18" charset="0"/>
                <a:cs typeface="Times New Roman" panose="02020603050405020304" pitchFamily="18" charset="0"/>
              </a:rPr>
              <a:t>2</a:t>
            </a:r>
            <a:r>
              <a:rPr lang="en-US" altLang="en-US" sz="2800" dirty="0">
                <a:solidFill>
                  <a:schemeClr val="tx1"/>
                </a:solidFill>
                <a:latin typeface="Times New Roman" panose="02020603050405020304" pitchFamily="18" charset="0"/>
                <a:cs typeface="Times New Roman" panose="02020603050405020304" pitchFamily="18" charset="0"/>
              </a:rPr>
              <a:t>.R.t = 2,4</a:t>
            </a:r>
            <a:r>
              <a:rPr lang="en-US" altLang="en-US" sz="2800" baseline="30000" dirty="0">
                <a:solidFill>
                  <a:schemeClr val="tx1"/>
                </a:solidFill>
                <a:latin typeface="Times New Roman" panose="02020603050405020304" pitchFamily="18" charset="0"/>
                <a:cs typeface="Times New Roman" panose="02020603050405020304" pitchFamily="18" charset="0"/>
              </a:rPr>
              <a:t>2 </a:t>
            </a:r>
            <a:r>
              <a:rPr lang="en-US" altLang="en-US" sz="2800" dirty="0">
                <a:solidFill>
                  <a:schemeClr val="tx1"/>
                </a:solidFill>
                <a:latin typeface="Times New Roman" panose="02020603050405020304" pitchFamily="18" charset="0"/>
                <a:cs typeface="Times New Roman" panose="02020603050405020304" pitchFamily="18" charset="0"/>
              </a:rPr>
              <a:t>.5.300 = </a:t>
            </a:r>
            <a:r>
              <a:rPr lang="en-US" altLang="en-US" sz="2800" dirty="0">
                <a:latin typeface="Times New Roman" panose="02020603050405020304" pitchFamily="18" charset="0"/>
                <a:cs typeface="Times New Roman" panose="02020603050405020304" pitchFamily="18" charset="0"/>
              </a:rPr>
              <a:t>8640 (J)</a:t>
            </a:r>
            <a:endParaRPr lang="en-US" dirty="0"/>
          </a:p>
        </p:txBody>
      </p:sp>
      <p:sp>
        <p:nvSpPr>
          <p:cNvPr id="9" name="Rectangle: Diagonal Corners Snipped 6">
            <a:extLst>
              <a:ext uri="{FF2B5EF4-FFF2-40B4-BE49-F238E27FC236}">
                <a16:creationId xmlns:a16="http://schemas.microsoft.com/office/drawing/2014/main" id="{811157F3-EAD1-4A7B-B2CA-286EC4418571}"/>
              </a:ext>
            </a:extLst>
          </p:cNvPr>
          <p:cNvSpPr/>
          <p:nvPr/>
        </p:nvSpPr>
        <p:spPr>
          <a:xfrm>
            <a:off x="3610838" y="3272713"/>
            <a:ext cx="7650480" cy="944880"/>
          </a:xfrm>
          <a:prstGeom prst="snip2Diag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800" dirty="0">
                <a:solidFill>
                  <a:srgbClr val="0000FF"/>
                </a:solidFill>
                <a:latin typeface="Times New Roman" panose="02020603050405020304" pitchFamily="18" charset="0"/>
                <a:cs typeface="Times New Roman" panose="02020603050405020304" pitchFamily="18" charset="0"/>
              </a:rPr>
              <a:t>C2. </a:t>
            </a:r>
            <a:r>
              <a:rPr lang="en-US" altLang="en-US" sz="2800" dirty="0" err="1">
                <a:solidFill>
                  <a:srgbClr val="0000FF"/>
                </a:solidFill>
                <a:latin typeface="Times New Roman" panose="02020603050405020304" pitchFamily="18" charset="0"/>
                <a:cs typeface="Times New Roman" panose="02020603050405020304" pitchFamily="18" charset="0"/>
              </a:rPr>
              <a:t>Hãy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tính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nhiệt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lượng</a:t>
            </a:r>
            <a:r>
              <a:rPr lang="en-US" altLang="en-US" sz="2800" dirty="0">
                <a:solidFill>
                  <a:srgbClr val="0000FF"/>
                </a:solidFill>
                <a:latin typeface="Times New Roman" panose="02020603050405020304" pitchFamily="18" charset="0"/>
                <a:cs typeface="Times New Roman" panose="02020603050405020304" pitchFamily="18" charset="0"/>
              </a:rPr>
              <a:t> Q </a:t>
            </a:r>
            <a:r>
              <a:rPr lang="en-US" altLang="en-US" sz="2800" dirty="0" err="1">
                <a:solidFill>
                  <a:srgbClr val="0000FF"/>
                </a:solidFill>
                <a:latin typeface="Times New Roman" panose="02020603050405020304" pitchFamily="18" charset="0"/>
                <a:cs typeface="Times New Roman" panose="02020603050405020304" pitchFamily="18" charset="0"/>
              </a:rPr>
              <a:t>mà</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nước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và</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bình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nhôm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nhận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được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trong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thời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gian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đó</a:t>
            </a:r>
            <a:r>
              <a:rPr lang="en-US" altLang="en-US" sz="2800" dirty="0">
                <a:solidFill>
                  <a:srgbClr val="0000FF"/>
                </a:solidFill>
                <a:latin typeface="Times New Roman" panose="02020603050405020304" pitchFamily="18" charset="0"/>
                <a:cs typeface="Times New Roman" panose="02020603050405020304" pitchFamily="18" charset="0"/>
              </a:rPr>
              <a:t>. </a:t>
            </a:r>
            <a:endParaRPr lang="en-US" sz="2800" dirty="0"/>
          </a:p>
        </p:txBody>
      </p:sp>
      <p:sp>
        <p:nvSpPr>
          <p:cNvPr id="10" name="TextBox 9">
            <a:extLst>
              <a:ext uri="{FF2B5EF4-FFF2-40B4-BE49-F238E27FC236}">
                <a16:creationId xmlns:a16="http://schemas.microsoft.com/office/drawing/2014/main" id="{D3FDC0CA-E47C-4440-A3E8-C223E1C82ACE}"/>
              </a:ext>
            </a:extLst>
          </p:cNvPr>
          <p:cNvSpPr txBox="1"/>
          <p:nvPr/>
        </p:nvSpPr>
        <p:spPr>
          <a:xfrm>
            <a:off x="3600678" y="4414412"/>
            <a:ext cx="7640320" cy="1815882"/>
          </a:xfrm>
          <a:prstGeom prst="rect">
            <a:avLst/>
          </a:prstGeom>
          <a:solidFill>
            <a:schemeClr val="accent3">
              <a:lumMod val="20000"/>
              <a:lumOff val="80000"/>
            </a:schemeClr>
          </a:solidFill>
          <a:ln>
            <a:solidFill>
              <a:schemeClr val="accent1"/>
            </a:solidFill>
          </a:ln>
        </p:spPr>
        <p:txBody>
          <a:bodyPr wrap="square" rtlCol="0">
            <a:spAutoFit/>
          </a:bodyPr>
          <a:lstStyle/>
          <a:p>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nhôm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a:t>
            </a:r>
          </a:p>
          <a:p>
            <a:pPr algn="just" eaLnBrk="1" hangingPunct="1"/>
            <a:r>
              <a:rPr lang="en-US" altLang="en-US" sz="2800" dirty="0">
                <a:latin typeface="Times New Roman" panose="02020603050405020304" pitchFamily="18" charset="0"/>
                <a:cs typeface="Times New Roman" panose="02020603050405020304" pitchFamily="18" charset="0"/>
              </a:rPr>
              <a:t>Q = Q</a:t>
            </a:r>
            <a:r>
              <a:rPr lang="en-US" altLang="en-US" sz="2800" baseline="-25000" dirty="0">
                <a:latin typeface="Times New Roman" panose="02020603050405020304" pitchFamily="18" charset="0"/>
                <a:cs typeface="Times New Roman" panose="02020603050405020304" pitchFamily="18" charset="0"/>
              </a:rPr>
              <a:t>1</a:t>
            </a:r>
            <a:r>
              <a:rPr lang="en-US" altLang="en-US" sz="2800" dirty="0">
                <a:latin typeface="Times New Roman" panose="02020603050405020304" pitchFamily="18" charset="0"/>
                <a:cs typeface="Times New Roman" panose="02020603050405020304" pitchFamily="18" charset="0"/>
              </a:rPr>
              <a:t> + Q</a:t>
            </a:r>
            <a:r>
              <a:rPr lang="en-US" altLang="en-US" sz="2800" baseline="-25000" dirty="0">
                <a:latin typeface="Times New Roman" panose="02020603050405020304" pitchFamily="18" charset="0"/>
                <a:cs typeface="Times New Roman" panose="02020603050405020304" pitchFamily="18" charset="0"/>
              </a:rPr>
              <a:t>2</a:t>
            </a:r>
            <a:r>
              <a:rPr lang="en-US" altLang="en-US" sz="2800" dirty="0">
                <a:latin typeface="Times New Roman" panose="02020603050405020304" pitchFamily="18" charset="0"/>
                <a:cs typeface="Times New Roman" panose="02020603050405020304" pitchFamily="18" charset="0"/>
              </a:rPr>
              <a:t> = (m</a:t>
            </a:r>
            <a:r>
              <a:rPr lang="en-US" altLang="en-US" sz="2800" baseline="-25000" dirty="0">
                <a:latin typeface="Times New Roman" panose="02020603050405020304" pitchFamily="18" charset="0"/>
                <a:cs typeface="Times New Roman" panose="02020603050405020304" pitchFamily="18" charset="0"/>
              </a:rPr>
              <a:t>1</a:t>
            </a:r>
            <a:r>
              <a:rPr lang="en-US" altLang="en-US" sz="2800" dirty="0">
                <a:latin typeface="Times New Roman" panose="02020603050405020304" pitchFamily="18" charset="0"/>
                <a:cs typeface="Times New Roman" panose="02020603050405020304" pitchFamily="18" charset="0"/>
              </a:rPr>
              <a:t>.c</a:t>
            </a:r>
            <a:r>
              <a:rPr lang="en-US" altLang="en-US" sz="2800" baseline="-25000" dirty="0">
                <a:latin typeface="Times New Roman" panose="02020603050405020304" pitchFamily="18" charset="0"/>
                <a:cs typeface="Times New Roman" panose="02020603050405020304" pitchFamily="18" charset="0"/>
              </a:rPr>
              <a:t>1</a:t>
            </a:r>
            <a:r>
              <a:rPr lang="en-US" altLang="en-US" sz="2800" dirty="0">
                <a:latin typeface="Times New Roman" panose="02020603050405020304" pitchFamily="18" charset="0"/>
                <a:cs typeface="Times New Roman" panose="02020603050405020304" pitchFamily="18" charset="0"/>
              </a:rPr>
              <a:t> + m</a:t>
            </a:r>
            <a:r>
              <a:rPr lang="en-US" altLang="en-US" sz="2800" baseline="-25000" dirty="0">
                <a:latin typeface="Times New Roman" panose="02020603050405020304" pitchFamily="18" charset="0"/>
                <a:cs typeface="Times New Roman" panose="02020603050405020304" pitchFamily="18" charset="0"/>
              </a:rPr>
              <a:t>2</a:t>
            </a:r>
            <a:r>
              <a:rPr lang="en-US" altLang="en-US" sz="2800" dirty="0">
                <a:latin typeface="Times New Roman" panose="02020603050405020304" pitchFamily="18" charset="0"/>
                <a:cs typeface="Times New Roman" panose="02020603050405020304" pitchFamily="18" charset="0"/>
              </a:rPr>
              <a:t>.c</a:t>
            </a:r>
            <a:r>
              <a:rPr lang="en-US" altLang="en-US" sz="2800" baseline="-25000" dirty="0">
                <a:latin typeface="Times New Roman" panose="02020603050405020304" pitchFamily="18" charset="0"/>
                <a:cs typeface="Times New Roman" panose="02020603050405020304" pitchFamily="18" charset="0"/>
              </a:rPr>
              <a:t>2</a:t>
            </a:r>
            <a:r>
              <a:rPr lang="en-US" altLang="en-US" sz="2800" dirty="0">
                <a:latin typeface="Times New Roman" panose="02020603050405020304" pitchFamily="18" charset="0"/>
                <a:cs typeface="Times New Roman" panose="02020603050405020304" pitchFamily="18" charset="0"/>
              </a:rPr>
              <a:t>).∆t</a:t>
            </a:r>
            <a:r>
              <a:rPr lang="en-US" altLang="en-US" sz="2800" baseline="30000" dirty="0">
                <a:latin typeface="Times New Roman" panose="02020603050405020304" pitchFamily="18" charset="0"/>
                <a:cs typeface="Times New Roman" panose="02020603050405020304" pitchFamily="18" charset="0"/>
              </a:rPr>
              <a:t>0</a:t>
            </a:r>
            <a:r>
              <a:rPr lang="en-US" altLang="en-US" sz="2800" dirty="0">
                <a:latin typeface="Times New Roman" panose="02020603050405020304" pitchFamily="18" charset="0"/>
                <a:cs typeface="Times New Roman" panose="02020603050405020304" pitchFamily="18" charset="0"/>
              </a:rPr>
              <a:t>                                 </a:t>
            </a:r>
          </a:p>
          <a:p>
            <a:pPr algn="just" eaLnBrk="1" hangingPunct="1"/>
            <a:r>
              <a:rPr lang="en-US" altLang="en-US" sz="2800" dirty="0">
                <a:latin typeface="Times New Roman" panose="02020603050405020304" pitchFamily="18" charset="0"/>
                <a:cs typeface="Times New Roman" panose="02020603050405020304" pitchFamily="18" charset="0"/>
              </a:rPr>
              <a:t>                     = (0,2.4200 + 0,078.880).9,5 </a:t>
            </a:r>
          </a:p>
          <a:p>
            <a:pPr algn="just" eaLnBrk="1" hangingPunct="1"/>
            <a:r>
              <a:rPr lang="en-US" altLang="en-US" sz="2800" dirty="0">
                <a:latin typeface="Times New Roman" panose="02020603050405020304" pitchFamily="18" charset="0"/>
                <a:cs typeface="Times New Roman" panose="02020603050405020304" pitchFamily="18" charset="0"/>
              </a:rPr>
              <a:t>                     = 8632,08 (J)</a:t>
            </a:r>
            <a:endParaRPr lang="vi-VN" altLang="en-US" sz="2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297573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ải ngay bộ hình nền Powerpoint đẹp, chuyên nghiệp - QuanTriMang.com">
            <a:extLst>
              <a:ext uri="{FF2B5EF4-FFF2-40B4-BE49-F238E27FC236}">
                <a16:creationId xmlns:a16="http://schemas.microsoft.com/office/drawing/2014/main" id="{9CD5700C-11ED-46B3-98A6-4CE93E904A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7654"/>
            <a:ext cx="12192000" cy="676034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78">
            <a:extLst>
              <a:ext uri="{FF2B5EF4-FFF2-40B4-BE49-F238E27FC236}">
                <a16:creationId xmlns:a16="http://schemas.microsoft.com/office/drawing/2014/main" id="{EC302BC3-069A-4B5C-84EF-823A1F54EDDD}"/>
              </a:ext>
            </a:extLst>
          </p:cNvPr>
          <p:cNvSpPr>
            <a:spLocks noChangeArrowheads="1"/>
          </p:cNvSpPr>
          <p:nvPr/>
        </p:nvSpPr>
        <p:spPr bwMode="auto">
          <a:xfrm>
            <a:off x="3413760" y="76200"/>
            <a:ext cx="6553200" cy="762000"/>
          </a:xfrm>
          <a:prstGeom prst="roundRect">
            <a:avLst>
              <a:gd name="adj" fmla="val 16667"/>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pPr algn="ctr" eaLnBrk="1" fontAlgn="auto" hangingPunct="1">
              <a:spcBef>
                <a:spcPct val="50000"/>
              </a:spcBef>
              <a:spcAft>
                <a:spcPts val="0"/>
              </a:spcAft>
              <a:defRPr/>
            </a:pPr>
            <a:r>
              <a:rPr lang="en-US" sz="3200" b="1" dirty="0">
                <a:solidFill>
                  <a:srgbClr val="FF0000"/>
                </a:solidFill>
                <a:latin typeface="Times New Roman" pitchFamily="18" charset="0"/>
                <a:cs typeface="Times New Roman" pitchFamily="18" charset="0"/>
              </a:rPr>
              <a:t>  ĐỊNH LUẬT JUN – LEN - XƠ</a:t>
            </a:r>
            <a:endPar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sp>
        <p:nvSpPr>
          <p:cNvPr id="7" name="Rectangle: Diagonal Corners Snipped 6">
            <a:extLst>
              <a:ext uri="{FF2B5EF4-FFF2-40B4-BE49-F238E27FC236}">
                <a16:creationId xmlns:a16="http://schemas.microsoft.com/office/drawing/2014/main" id="{D183229A-2028-46F7-B5E4-53CFB0C2FDA3}"/>
              </a:ext>
            </a:extLst>
          </p:cNvPr>
          <p:cNvSpPr/>
          <p:nvPr/>
        </p:nvSpPr>
        <p:spPr>
          <a:xfrm>
            <a:off x="903890" y="1259840"/>
            <a:ext cx="10780110" cy="1280160"/>
          </a:xfrm>
          <a:prstGeom prst="snip2Diag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800" dirty="0">
                <a:solidFill>
                  <a:srgbClr val="0000FF"/>
                </a:solidFill>
                <a:latin typeface="Times New Roman" panose="02020603050405020304" pitchFamily="18" charset="0"/>
                <a:cs typeface="Times New Roman" panose="02020603050405020304" pitchFamily="18" charset="0"/>
              </a:rPr>
              <a:t>C3. </a:t>
            </a:r>
            <a:r>
              <a:rPr lang="en-US" altLang="en-US" sz="2800" dirty="0" err="1">
                <a:solidFill>
                  <a:srgbClr val="0000FF"/>
                </a:solidFill>
                <a:latin typeface="Times New Roman" panose="02020603050405020304" pitchFamily="18" charset="0"/>
                <a:cs typeface="Times New Roman" panose="02020603050405020304" pitchFamily="18" charset="0"/>
              </a:rPr>
              <a:t>Hãy</a:t>
            </a:r>
            <a:r>
              <a:rPr lang="en-US" altLang="en-US" sz="2800" dirty="0">
                <a:solidFill>
                  <a:srgbClr val="0000FF"/>
                </a:solidFill>
                <a:latin typeface="Times New Roman" panose="02020603050405020304" pitchFamily="18" charset="0"/>
                <a:cs typeface="Times New Roman" panose="02020603050405020304" pitchFamily="18" charset="0"/>
              </a:rPr>
              <a:t> so </a:t>
            </a:r>
            <a:r>
              <a:rPr lang="en-US" altLang="en-US" sz="2800" dirty="0" err="1">
                <a:solidFill>
                  <a:srgbClr val="0000FF"/>
                </a:solidFill>
                <a:latin typeface="Times New Roman" panose="02020603050405020304" pitchFamily="18" charset="0"/>
                <a:cs typeface="Times New Roman" panose="02020603050405020304" pitchFamily="18" charset="0"/>
              </a:rPr>
              <a:t>sánh</a:t>
            </a:r>
            <a:r>
              <a:rPr lang="en-US" altLang="en-US" sz="2800" dirty="0">
                <a:solidFill>
                  <a:srgbClr val="0000FF"/>
                </a:solidFill>
                <a:latin typeface="Times New Roman" panose="02020603050405020304" pitchFamily="18" charset="0"/>
                <a:cs typeface="Times New Roman" panose="02020603050405020304" pitchFamily="18" charset="0"/>
              </a:rPr>
              <a:t> A </a:t>
            </a:r>
            <a:r>
              <a:rPr lang="en-US" altLang="en-US" sz="2800" dirty="0" err="1">
                <a:solidFill>
                  <a:srgbClr val="0000FF"/>
                </a:solidFill>
                <a:latin typeface="Times New Roman" panose="02020603050405020304" pitchFamily="18" charset="0"/>
                <a:cs typeface="Times New Roman" panose="02020603050405020304" pitchFamily="18" charset="0"/>
              </a:rPr>
              <a:t>với</a:t>
            </a:r>
            <a:r>
              <a:rPr lang="en-US" altLang="en-US" sz="2800" dirty="0">
                <a:solidFill>
                  <a:srgbClr val="0000FF"/>
                </a:solidFill>
                <a:latin typeface="Times New Roman" panose="02020603050405020304" pitchFamily="18" charset="0"/>
                <a:cs typeface="Times New Roman" panose="02020603050405020304" pitchFamily="18" charset="0"/>
              </a:rPr>
              <a:t> Q </a:t>
            </a:r>
            <a:r>
              <a:rPr lang="en-US" altLang="en-US" sz="2800" dirty="0" err="1">
                <a:solidFill>
                  <a:srgbClr val="0000FF"/>
                </a:solidFill>
                <a:latin typeface="Times New Roman" panose="02020603050405020304" pitchFamily="18" charset="0"/>
                <a:cs typeface="Times New Roman" panose="02020603050405020304" pitchFamily="18" charset="0"/>
              </a:rPr>
              <a:t>và</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nêu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nhận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xét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lưu</a:t>
            </a:r>
            <a:r>
              <a:rPr lang="en-US" altLang="en-US" sz="2800" dirty="0">
                <a:solidFill>
                  <a:srgbClr val="0000FF"/>
                </a:solidFill>
                <a:latin typeface="Times New Roman" panose="02020603050405020304" pitchFamily="18" charset="0"/>
                <a:cs typeface="Times New Roman" panose="02020603050405020304" pitchFamily="18" charset="0"/>
              </a:rPr>
              <a:t> ý </a:t>
            </a:r>
            <a:r>
              <a:rPr lang="en-US" altLang="en-US" sz="2800" dirty="0" err="1">
                <a:solidFill>
                  <a:srgbClr val="0000FF"/>
                </a:solidFill>
                <a:latin typeface="Times New Roman" panose="02020603050405020304" pitchFamily="18" charset="0"/>
                <a:cs typeface="Times New Roman" panose="02020603050405020304" pitchFamily="18" charset="0"/>
              </a:rPr>
              <a:t>rằng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có</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một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phần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nhỏ</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nhiệt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lượng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truyền</a:t>
            </a:r>
            <a:r>
              <a:rPr lang="en-US" altLang="en-US" sz="2800" dirty="0">
                <a:solidFill>
                  <a:srgbClr val="0000FF"/>
                </a:solidFill>
                <a:latin typeface="Times New Roman" panose="02020603050405020304" pitchFamily="18" charset="0"/>
                <a:cs typeface="Times New Roman" panose="02020603050405020304" pitchFamily="18" charset="0"/>
              </a:rPr>
              <a:t> ra </a:t>
            </a:r>
            <a:r>
              <a:rPr lang="en-US" altLang="en-US" sz="2800" dirty="0" err="1">
                <a:solidFill>
                  <a:srgbClr val="0000FF"/>
                </a:solidFill>
                <a:latin typeface="Times New Roman" panose="02020603050405020304" pitchFamily="18" charset="0"/>
                <a:cs typeface="Times New Roman" panose="02020603050405020304" pitchFamily="18" charset="0"/>
              </a:rPr>
              <a:t>môi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trường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xung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quanh</a:t>
            </a:r>
            <a:r>
              <a:rPr lang="en-US" altLang="en-US" sz="2800" dirty="0">
                <a:solidFill>
                  <a:srgbClr val="0000FF"/>
                </a:solidFill>
                <a:latin typeface="Times New Roman" panose="02020603050405020304" pitchFamily="18" charset="0"/>
                <a:cs typeface="Times New Roman" panose="02020603050405020304" pitchFamily="18" charset="0"/>
              </a:rPr>
              <a:t>.</a:t>
            </a:r>
            <a:endParaRPr lang="en-US" sz="2800" dirty="0"/>
          </a:p>
        </p:txBody>
      </p:sp>
      <p:sp>
        <p:nvSpPr>
          <p:cNvPr id="8" name="TextBox 7">
            <a:extLst>
              <a:ext uri="{FF2B5EF4-FFF2-40B4-BE49-F238E27FC236}">
                <a16:creationId xmlns:a16="http://schemas.microsoft.com/office/drawing/2014/main" id="{17323658-D066-4533-B244-544C1EF98E97}"/>
              </a:ext>
            </a:extLst>
          </p:cNvPr>
          <p:cNvSpPr txBox="1">
            <a:spLocks noChangeArrowheads="1"/>
          </p:cNvSpPr>
          <p:nvPr/>
        </p:nvSpPr>
        <p:spPr bwMode="auto">
          <a:xfrm>
            <a:off x="2168459" y="2822028"/>
            <a:ext cx="30305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A</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 8640 J </a:t>
            </a:r>
          </a:p>
        </p:txBody>
      </p:sp>
      <p:sp>
        <p:nvSpPr>
          <p:cNvPr id="9" name="TextBox 8">
            <a:extLst>
              <a:ext uri="{FF2B5EF4-FFF2-40B4-BE49-F238E27FC236}">
                <a16:creationId xmlns:a16="http://schemas.microsoft.com/office/drawing/2014/main" id="{2725ACD7-CF3D-4225-818A-CAC910B9B667}"/>
              </a:ext>
            </a:extLst>
          </p:cNvPr>
          <p:cNvSpPr txBox="1">
            <a:spLocks noChangeArrowheads="1"/>
          </p:cNvSpPr>
          <p:nvPr/>
        </p:nvSpPr>
        <p:spPr bwMode="auto">
          <a:xfrm>
            <a:off x="6418132" y="2736894"/>
            <a:ext cx="2719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dirty="0">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Q</a:t>
            </a:r>
            <a:r>
              <a:rPr lang="en-US" altLang="en-US" sz="3200" dirty="0">
                <a:latin typeface="Times New Roman" panose="02020603050405020304" pitchFamily="18" charset="0"/>
                <a:cs typeface="Times New Roman" panose="02020603050405020304" pitchFamily="18" charset="0"/>
              </a:rPr>
              <a:t> = 8632,08 J </a:t>
            </a:r>
          </a:p>
        </p:txBody>
      </p:sp>
      <p:sp>
        <p:nvSpPr>
          <p:cNvPr id="10" name="Text Box 14">
            <a:extLst>
              <a:ext uri="{FF2B5EF4-FFF2-40B4-BE49-F238E27FC236}">
                <a16:creationId xmlns:a16="http://schemas.microsoft.com/office/drawing/2014/main" id="{7BF0AB51-4EA2-4321-B491-B8CDD5B64DB6}"/>
              </a:ext>
            </a:extLst>
          </p:cNvPr>
          <p:cNvSpPr txBox="1">
            <a:spLocks noChangeArrowheads="1"/>
          </p:cNvSpPr>
          <p:nvPr/>
        </p:nvSpPr>
        <p:spPr bwMode="auto">
          <a:xfrm>
            <a:off x="1019503" y="4473330"/>
            <a:ext cx="9911256" cy="95410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Bef>
                <a:spcPct val="50000"/>
              </a:spcBef>
            </a:pPr>
            <a:r>
              <a:rPr lang="fr-FR" altLang="en-US" sz="2800" b="1" dirty="0" err="1">
                <a:latin typeface="Times New Roman" panose="02020603050405020304" pitchFamily="18" charset="0"/>
                <a:sym typeface="Symbol" panose="05050102010706020507" pitchFamily="18" charset="2"/>
              </a:rPr>
              <a:t>Nếu</a:t>
            </a:r>
            <a:r>
              <a:rPr lang="fr-FR" altLang="en-US" sz="2800" b="1" dirty="0">
                <a:latin typeface="Times New Roman" panose="02020603050405020304" pitchFamily="18" charset="0"/>
                <a:sym typeface="Symbol" panose="05050102010706020507" pitchFamily="18" charset="2"/>
              </a:rPr>
              <a:t> </a:t>
            </a:r>
            <a:r>
              <a:rPr lang="fr-FR" altLang="en-US" sz="2800" b="1" dirty="0" err="1">
                <a:latin typeface="Times New Roman" panose="02020603050405020304" pitchFamily="18" charset="0"/>
                <a:sym typeface="Symbol" panose="05050102010706020507" pitchFamily="18" charset="2"/>
              </a:rPr>
              <a:t>tính</a:t>
            </a:r>
            <a:r>
              <a:rPr lang="fr-FR" altLang="en-US" sz="2800" b="1" dirty="0">
                <a:latin typeface="Times New Roman" panose="02020603050405020304" pitchFamily="18" charset="0"/>
                <a:sym typeface="Symbol" panose="05050102010706020507" pitchFamily="18" charset="2"/>
              </a:rPr>
              <a:t> </a:t>
            </a:r>
            <a:r>
              <a:rPr lang="fr-FR" altLang="en-US" sz="2800" b="1" dirty="0" err="1">
                <a:latin typeface="Times New Roman" panose="02020603050405020304" pitchFamily="18" charset="0"/>
                <a:sym typeface="Symbol" panose="05050102010706020507" pitchFamily="18" charset="2"/>
              </a:rPr>
              <a:t>cả</a:t>
            </a:r>
            <a:r>
              <a:rPr lang="fr-FR" altLang="en-US" sz="2800" b="1" dirty="0">
                <a:latin typeface="Times New Roman" panose="02020603050405020304" pitchFamily="18" charset="0"/>
                <a:sym typeface="Symbol" panose="05050102010706020507" pitchFamily="18" charset="2"/>
              </a:rPr>
              <a:t> </a:t>
            </a:r>
            <a:r>
              <a:rPr lang="fr-FR" altLang="en-US" sz="2800" b="1" dirty="0" err="1">
                <a:latin typeface="Times New Roman" panose="02020603050405020304" pitchFamily="18" charset="0"/>
                <a:sym typeface="Symbol" panose="05050102010706020507" pitchFamily="18" charset="2"/>
              </a:rPr>
              <a:t>phần</a:t>
            </a:r>
            <a:r>
              <a:rPr lang="fr-FR" altLang="en-US" sz="2800" b="1" dirty="0">
                <a:latin typeface="Times New Roman" panose="02020603050405020304" pitchFamily="18" charset="0"/>
                <a:sym typeface="Symbol" panose="05050102010706020507" pitchFamily="18" charset="2"/>
              </a:rPr>
              <a:t> </a:t>
            </a:r>
            <a:r>
              <a:rPr lang="fr-FR" altLang="en-US" sz="2800" b="1" dirty="0" err="1">
                <a:latin typeface="Times New Roman" panose="02020603050405020304" pitchFamily="18" charset="0"/>
                <a:sym typeface="Symbol" panose="05050102010706020507" pitchFamily="18" charset="2"/>
              </a:rPr>
              <a:t>nhiệt</a:t>
            </a:r>
            <a:r>
              <a:rPr lang="fr-FR" altLang="en-US" sz="2800" b="1" dirty="0">
                <a:latin typeface="Times New Roman" panose="02020603050405020304" pitchFamily="18" charset="0"/>
                <a:sym typeface="Symbol" panose="05050102010706020507" pitchFamily="18" charset="2"/>
              </a:rPr>
              <a:t> </a:t>
            </a:r>
            <a:r>
              <a:rPr lang="fr-FR" altLang="en-US" sz="2800" b="1" dirty="0" err="1">
                <a:latin typeface="Times New Roman" panose="02020603050405020304" pitchFamily="18" charset="0"/>
                <a:sym typeface="Symbol" panose="05050102010706020507" pitchFamily="18" charset="2"/>
              </a:rPr>
              <a:t>lượng</a:t>
            </a:r>
            <a:r>
              <a:rPr lang="fr-FR" altLang="en-US" sz="2800" b="1" dirty="0">
                <a:latin typeface="Times New Roman" panose="02020603050405020304" pitchFamily="18" charset="0"/>
                <a:sym typeface="Symbol" panose="05050102010706020507" pitchFamily="18" charset="2"/>
              </a:rPr>
              <a:t> </a:t>
            </a:r>
            <a:r>
              <a:rPr lang="fr-FR" altLang="en-US" sz="2800" b="1" dirty="0" err="1">
                <a:latin typeface="Times New Roman" panose="02020603050405020304" pitchFamily="18" charset="0"/>
                <a:sym typeface="Symbol" panose="05050102010706020507" pitchFamily="18" charset="2"/>
              </a:rPr>
              <a:t>truyền</a:t>
            </a:r>
            <a:r>
              <a:rPr lang="fr-FR" altLang="en-US" sz="2800" b="1" dirty="0">
                <a:latin typeface="Times New Roman" panose="02020603050405020304" pitchFamily="18" charset="0"/>
                <a:sym typeface="Symbol" panose="05050102010706020507" pitchFamily="18" charset="2"/>
              </a:rPr>
              <a:t> ra </a:t>
            </a:r>
            <a:r>
              <a:rPr lang="fr-FR" altLang="en-US" sz="2800" b="1" dirty="0" err="1">
                <a:latin typeface="Times New Roman" panose="02020603050405020304" pitchFamily="18" charset="0"/>
                <a:sym typeface="Symbol" panose="05050102010706020507" pitchFamily="18" charset="2"/>
              </a:rPr>
              <a:t>môi</a:t>
            </a:r>
            <a:r>
              <a:rPr lang="fr-FR" altLang="en-US" sz="2800" b="1" dirty="0">
                <a:latin typeface="Times New Roman" panose="02020603050405020304" pitchFamily="18" charset="0"/>
                <a:sym typeface="Symbol" panose="05050102010706020507" pitchFamily="18" charset="2"/>
              </a:rPr>
              <a:t> </a:t>
            </a:r>
            <a:r>
              <a:rPr lang="fr-FR" altLang="en-US" sz="2800" b="1" dirty="0" err="1">
                <a:latin typeface="Times New Roman" panose="02020603050405020304" pitchFamily="18" charset="0"/>
                <a:sym typeface="Symbol" panose="05050102010706020507" pitchFamily="18" charset="2"/>
              </a:rPr>
              <a:t>trường</a:t>
            </a:r>
            <a:r>
              <a:rPr lang="fr-FR" altLang="en-US" sz="2800" b="1" dirty="0">
                <a:latin typeface="Times New Roman" panose="02020603050405020304" pitchFamily="18" charset="0"/>
                <a:sym typeface="Symbol" panose="05050102010706020507" pitchFamily="18" charset="2"/>
              </a:rPr>
              <a:t> </a:t>
            </a:r>
            <a:r>
              <a:rPr lang="fr-FR" altLang="en-US" sz="2800" b="1" dirty="0" err="1">
                <a:latin typeface="Times New Roman" panose="02020603050405020304" pitchFamily="18" charset="0"/>
                <a:sym typeface="Symbol" panose="05050102010706020507" pitchFamily="18" charset="2"/>
              </a:rPr>
              <a:t>xung</a:t>
            </a:r>
            <a:r>
              <a:rPr lang="fr-FR" altLang="en-US" sz="2800" b="1" dirty="0">
                <a:latin typeface="Times New Roman" panose="02020603050405020304" pitchFamily="18" charset="0"/>
                <a:sym typeface="Symbol" panose="05050102010706020507" pitchFamily="18" charset="2"/>
              </a:rPr>
              <a:t> </a:t>
            </a:r>
            <a:r>
              <a:rPr lang="fr-FR" altLang="en-US" sz="2800" b="1" dirty="0" err="1">
                <a:latin typeface="Times New Roman" panose="02020603050405020304" pitchFamily="18" charset="0"/>
                <a:sym typeface="Symbol" panose="05050102010706020507" pitchFamily="18" charset="2"/>
              </a:rPr>
              <a:t>quanh</a:t>
            </a:r>
            <a:r>
              <a:rPr lang="fr-FR" altLang="en-US" sz="2800" b="1" dirty="0">
                <a:latin typeface="Times New Roman" panose="02020603050405020304" pitchFamily="18" charset="0"/>
                <a:sym typeface="Symbol" panose="05050102010706020507" pitchFamily="18" charset="2"/>
              </a:rPr>
              <a:t> </a:t>
            </a:r>
            <a:r>
              <a:rPr lang="fr-FR" altLang="en-US" sz="2800" b="1" dirty="0" err="1">
                <a:latin typeface="Times New Roman" panose="02020603050405020304" pitchFamily="18" charset="0"/>
                <a:sym typeface="Symbol" panose="05050102010706020507" pitchFamily="18" charset="2"/>
              </a:rPr>
              <a:t>thì</a:t>
            </a:r>
            <a:r>
              <a:rPr lang="fr-FR" altLang="en-US" sz="2800" b="1" dirty="0">
                <a:latin typeface="Times New Roman" panose="02020603050405020304" pitchFamily="18" charset="0"/>
                <a:sym typeface="Symbol" panose="05050102010706020507" pitchFamily="18" charset="2"/>
              </a:rPr>
              <a:t>: </a:t>
            </a:r>
            <a:r>
              <a:rPr lang="fr-FR" altLang="en-US" sz="2800" b="1" dirty="0">
                <a:solidFill>
                  <a:srgbClr val="FF0000"/>
                </a:solidFill>
                <a:latin typeface="Times New Roman" panose="02020603050405020304" pitchFamily="18" charset="0"/>
                <a:sym typeface="Symbol" panose="05050102010706020507" pitchFamily="18" charset="2"/>
              </a:rPr>
              <a:t>Q = A</a:t>
            </a:r>
            <a:endParaRPr lang="en-US" altLang="en-US" sz="2800" b="1" dirty="0">
              <a:solidFill>
                <a:srgbClr val="FF0000"/>
              </a:solidFill>
              <a:latin typeface="Times New Roman" panose="02020603050405020304" pitchFamily="18" charset="0"/>
              <a:sym typeface="Symbol" panose="05050102010706020507" pitchFamily="18" charset="2"/>
            </a:endParaRPr>
          </a:p>
        </p:txBody>
      </p:sp>
      <p:sp>
        <p:nvSpPr>
          <p:cNvPr id="11" name="TextBox 10">
            <a:extLst>
              <a:ext uri="{FF2B5EF4-FFF2-40B4-BE49-F238E27FC236}">
                <a16:creationId xmlns:a16="http://schemas.microsoft.com/office/drawing/2014/main" id="{774EB6FD-29FC-4EAB-86A4-6CF2950394F4}"/>
              </a:ext>
            </a:extLst>
          </p:cNvPr>
          <p:cNvSpPr txBox="1"/>
          <p:nvPr/>
        </p:nvSpPr>
        <p:spPr>
          <a:xfrm>
            <a:off x="4043680" y="3498671"/>
            <a:ext cx="5293360" cy="80021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Ta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Q </a:t>
            </a:r>
            <a:r>
              <a:rPr lang="en-US" sz="2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custDataLst>
      <p:tags r:id="rId1"/>
    </p:custDataLst>
    <p:extLst>
      <p:ext uri="{BB962C8B-B14F-4D97-AF65-F5344CB8AC3E}">
        <p14:creationId xmlns:p14="http://schemas.microsoft.com/office/powerpoint/2010/main" val="15925109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Tải ngay bộ hình nền Powerpoint đẹp, chuyên nghiệp - QuanTriMang.com">
            <a:extLst>
              <a:ext uri="{FF2B5EF4-FFF2-40B4-BE49-F238E27FC236}">
                <a16:creationId xmlns:a16="http://schemas.microsoft.com/office/drawing/2014/main" id="{5B602771-43AC-44C6-B887-9950DAED79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96" y="25639"/>
            <a:ext cx="12192000" cy="67603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Bài 16-17. Định luật Jun - Len-xơ. Bài tập vận dụng định luật Jun - Len-xơ">
            <a:extLst>
              <a:ext uri="{FF2B5EF4-FFF2-40B4-BE49-F238E27FC236}">
                <a16:creationId xmlns:a16="http://schemas.microsoft.com/office/drawing/2014/main" id="{6BE16CA3-3991-44F9-9071-048047F6E3C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445405" y="270084"/>
            <a:ext cx="4976263" cy="2045543"/>
          </a:xfrm>
          <a:prstGeom prst="rect">
            <a:avLst/>
          </a:prstGeom>
          <a:noFill/>
          <a:ln>
            <a:noFill/>
          </a:ln>
        </p:spPr>
      </p:pic>
      <p:sp>
        <p:nvSpPr>
          <p:cNvPr id="5" name="Text Box 7">
            <a:extLst>
              <a:ext uri="{FF2B5EF4-FFF2-40B4-BE49-F238E27FC236}">
                <a16:creationId xmlns:a16="http://schemas.microsoft.com/office/drawing/2014/main" id="{533E1AE4-D4AF-4939-B016-D14315C3B9BF}"/>
              </a:ext>
            </a:extLst>
          </p:cNvPr>
          <p:cNvSpPr txBox="1">
            <a:spLocks noChangeArrowheads="1"/>
          </p:cNvSpPr>
          <p:nvPr/>
        </p:nvSpPr>
        <p:spPr bwMode="auto">
          <a:xfrm>
            <a:off x="6879707" y="2454870"/>
            <a:ext cx="1433332" cy="400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000" b="1" dirty="0" err="1">
                <a:solidFill>
                  <a:srgbClr val="FFFFFF"/>
                </a:solidFill>
                <a:latin typeface="Times New Roman" panose="02020603050405020304" pitchFamily="18" charset="0"/>
                <a:cs typeface="Times New Roman" panose="02020603050405020304" pitchFamily="18" charset="0"/>
              </a:rPr>
              <a:t>J.P.Jun</a:t>
            </a:r>
            <a:endParaRPr lang="en-US" altLang="en-US" sz="2000" b="1" dirty="0">
              <a:solidFill>
                <a:srgbClr val="FFFFFF"/>
              </a:solidFill>
              <a:latin typeface="Times New Roman" panose="02020603050405020304" pitchFamily="18" charset="0"/>
              <a:cs typeface="Times New Roman" panose="02020603050405020304" pitchFamily="18" charset="0"/>
            </a:endParaRPr>
          </a:p>
        </p:txBody>
      </p:sp>
      <p:sp>
        <p:nvSpPr>
          <p:cNvPr id="6" name="Text Box 8">
            <a:extLst>
              <a:ext uri="{FF2B5EF4-FFF2-40B4-BE49-F238E27FC236}">
                <a16:creationId xmlns:a16="http://schemas.microsoft.com/office/drawing/2014/main" id="{BA6B4092-A428-4A1E-B66B-899D1C697121}"/>
              </a:ext>
            </a:extLst>
          </p:cNvPr>
          <p:cNvSpPr txBox="1">
            <a:spLocks noChangeArrowheads="1"/>
          </p:cNvSpPr>
          <p:nvPr/>
        </p:nvSpPr>
        <p:spPr bwMode="auto">
          <a:xfrm>
            <a:off x="9412822" y="2409166"/>
            <a:ext cx="1819275" cy="396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000" b="1" dirty="0" err="1">
                <a:solidFill>
                  <a:schemeClr val="bg1"/>
                </a:solidFill>
                <a:latin typeface="Times New Roman" panose="02020603050405020304" pitchFamily="18" charset="0"/>
                <a:cs typeface="Times New Roman" panose="02020603050405020304" pitchFamily="18" charset="0"/>
              </a:rPr>
              <a:t>H.Len-xơ</a:t>
            </a:r>
            <a:endParaRPr lang="en-US" altLang="en-US" sz="2000" b="1"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0D21A4F-DF17-48F6-877B-45B4E571CB29}"/>
              </a:ext>
            </a:extLst>
          </p:cNvPr>
          <p:cNvSpPr txBox="1"/>
          <p:nvPr/>
        </p:nvSpPr>
        <p:spPr>
          <a:xfrm>
            <a:off x="552208" y="235140"/>
            <a:ext cx="626567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Phát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luật</a:t>
            </a:r>
            <a:endParaRPr lang="en-US" sz="28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DD630A4-314C-43F4-9B81-71513D4E3A4F}"/>
              </a:ext>
            </a:extLst>
          </p:cNvPr>
          <p:cNvSpPr txBox="1"/>
          <p:nvPr/>
        </p:nvSpPr>
        <p:spPr>
          <a:xfrm>
            <a:off x="155807" y="3568620"/>
            <a:ext cx="11695176" cy="1384995"/>
          </a:xfrm>
          <a:prstGeom prst="rect">
            <a:avLst/>
          </a:prstGeom>
          <a:noFill/>
          <a:ln>
            <a:noFill/>
          </a:ln>
        </p:spPr>
        <p:txBody>
          <a:bodyPr wrap="square" rtlCol="0">
            <a:spAutoFit/>
          </a:bodyPr>
          <a:lstStyle/>
          <a:p>
            <a:r>
              <a:rPr lang="en-US" sz="2800" i="1" dirty="0">
                <a:solidFill>
                  <a:srgbClr val="C00000"/>
                </a:solidFill>
                <a:latin typeface="Times New Roman" panose="020206030504050203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cs typeface="Times New Roman" panose="02020603050405020304" pitchFamily="18" charset="0"/>
              </a:rPr>
              <a:t>Nhiệt</a:t>
            </a:r>
            <a:r>
              <a:rPr lang="en-US" sz="2800" i="1" dirty="0">
                <a:solidFill>
                  <a:srgbClr val="C00000"/>
                </a:solidFill>
                <a:latin typeface="Times New Roman" panose="020206030504050203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cs typeface="Times New Roman" panose="02020603050405020304" pitchFamily="18" charset="0"/>
              </a:rPr>
              <a:t>lượng</a:t>
            </a:r>
            <a:r>
              <a:rPr lang="en-US" sz="2800" i="1" dirty="0">
                <a:solidFill>
                  <a:srgbClr val="C00000"/>
                </a:solidFill>
                <a:latin typeface="Times New Roman" panose="020206030504050203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cs typeface="Times New Roman" panose="02020603050405020304" pitchFamily="18" charset="0"/>
              </a:rPr>
              <a:t>toả</a:t>
            </a:r>
            <a:r>
              <a:rPr lang="en-US" sz="2800" i="1" dirty="0">
                <a:solidFill>
                  <a:srgbClr val="C00000"/>
                </a:solidFill>
                <a:latin typeface="Times New Roman" panose="02020603050405020304" pitchFamily="18" charset="0"/>
                <a:cs typeface="Times New Roman" panose="02020603050405020304" pitchFamily="18" charset="0"/>
              </a:rPr>
              <a:t> ra ở </a:t>
            </a:r>
            <a:r>
              <a:rPr lang="en-US" sz="2800" i="1" dirty="0" err="1">
                <a:solidFill>
                  <a:srgbClr val="C00000"/>
                </a:solidFill>
                <a:latin typeface="Times New Roman" panose="02020603050405020304" pitchFamily="18" charset="0"/>
                <a:cs typeface="Times New Roman" panose="02020603050405020304" pitchFamily="18" charset="0"/>
              </a:rPr>
              <a:t>dây</a:t>
            </a:r>
            <a:r>
              <a:rPr lang="en-US" sz="2800" i="1" dirty="0">
                <a:solidFill>
                  <a:srgbClr val="C00000"/>
                </a:solidFill>
                <a:latin typeface="Times New Roman" panose="020206030504050203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cs typeface="Times New Roman" panose="02020603050405020304" pitchFamily="18" charset="0"/>
              </a:rPr>
              <a:t>dẫn</a:t>
            </a:r>
            <a:r>
              <a:rPr lang="en-US" sz="2800" i="1" dirty="0">
                <a:solidFill>
                  <a:srgbClr val="C00000"/>
                </a:solidFill>
                <a:latin typeface="Times New Roman" panose="020206030504050203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cs typeface="Times New Roman" panose="02020603050405020304" pitchFamily="18" charset="0"/>
              </a:rPr>
              <a:t>khi</a:t>
            </a:r>
            <a:r>
              <a:rPr lang="en-US" sz="2800" i="1" dirty="0">
                <a:solidFill>
                  <a:srgbClr val="C00000"/>
                </a:solidFill>
                <a:latin typeface="Times New Roman" panose="020206030504050203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cs typeface="Times New Roman" panose="02020603050405020304" pitchFamily="18" charset="0"/>
              </a:rPr>
              <a:t>có</a:t>
            </a:r>
            <a:r>
              <a:rPr lang="en-US" sz="2800" i="1" dirty="0">
                <a:solidFill>
                  <a:srgbClr val="C00000"/>
                </a:solidFill>
                <a:latin typeface="Times New Roman" panose="020206030504050203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cs typeface="Times New Roman" panose="02020603050405020304" pitchFamily="18" charset="0"/>
              </a:rPr>
              <a:t>dòng</a:t>
            </a:r>
            <a:r>
              <a:rPr lang="en-US" sz="2800" i="1" dirty="0">
                <a:solidFill>
                  <a:srgbClr val="C00000"/>
                </a:solidFill>
                <a:latin typeface="Times New Roman" panose="020206030504050203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cs typeface="Times New Roman" panose="02020603050405020304" pitchFamily="18" charset="0"/>
              </a:rPr>
              <a:t>điện</a:t>
            </a:r>
            <a:r>
              <a:rPr lang="en-US" sz="2800" i="1" dirty="0">
                <a:solidFill>
                  <a:srgbClr val="C00000"/>
                </a:solidFill>
                <a:latin typeface="Times New Roman" panose="020206030504050203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cs typeface="Times New Roman" panose="02020603050405020304" pitchFamily="18" charset="0"/>
              </a:rPr>
              <a:t>chạy</a:t>
            </a:r>
            <a:r>
              <a:rPr lang="en-US" sz="2800" i="1" dirty="0">
                <a:solidFill>
                  <a:srgbClr val="C00000"/>
                </a:solidFill>
                <a:latin typeface="Times New Roman" panose="02020603050405020304" pitchFamily="18" charset="0"/>
                <a:cs typeface="Times New Roman" panose="02020603050405020304" pitchFamily="18" charset="0"/>
              </a:rPr>
              <a:t> qua </a:t>
            </a:r>
            <a:r>
              <a:rPr lang="en-US" sz="2800" i="1" dirty="0" err="1">
                <a:solidFill>
                  <a:srgbClr val="C00000"/>
                </a:solidFill>
                <a:latin typeface="Times New Roman" panose="02020603050405020304" pitchFamily="18" charset="0"/>
                <a:cs typeface="Times New Roman" panose="02020603050405020304" pitchFamily="18" charset="0"/>
              </a:rPr>
              <a:t>tỉ</a:t>
            </a:r>
            <a:r>
              <a:rPr lang="en-US" sz="2800" i="1" dirty="0">
                <a:solidFill>
                  <a:srgbClr val="C00000"/>
                </a:solidFill>
                <a:latin typeface="Times New Roman" panose="020206030504050203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cs typeface="Times New Roman" panose="02020603050405020304" pitchFamily="18" charset="0"/>
              </a:rPr>
              <a:t>lệ</a:t>
            </a:r>
            <a:r>
              <a:rPr lang="en-US" sz="2800" i="1" dirty="0">
                <a:solidFill>
                  <a:srgbClr val="C00000"/>
                </a:solidFill>
                <a:latin typeface="Times New Roman" panose="020206030504050203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cs typeface="Times New Roman" panose="02020603050405020304" pitchFamily="18" charset="0"/>
              </a:rPr>
              <a:t>thuận</a:t>
            </a:r>
            <a:r>
              <a:rPr lang="en-US" sz="2800" i="1" dirty="0">
                <a:solidFill>
                  <a:srgbClr val="C00000"/>
                </a:solidFill>
                <a:latin typeface="Times New Roman" panose="020206030504050203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cs typeface="Times New Roman" panose="02020603050405020304" pitchFamily="18" charset="0"/>
              </a:rPr>
              <a:t>với</a:t>
            </a:r>
            <a:r>
              <a:rPr lang="en-US" sz="2800" i="1" dirty="0">
                <a:solidFill>
                  <a:srgbClr val="C00000"/>
                </a:solidFill>
                <a:latin typeface="Times New Roman" panose="020206030504050203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cs typeface="Times New Roman" panose="02020603050405020304" pitchFamily="18" charset="0"/>
              </a:rPr>
              <a:t>bình</a:t>
            </a:r>
            <a:r>
              <a:rPr lang="en-US" sz="2800" i="1" dirty="0">
                <a:solidFill>
                  <a:srgbClr val="C00000"/>
                </a:solidFill>
                <a:latin typeface="Times New Roman" panose="020206030504050203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cs typeface="Times New Roman" panose="02020603050405020304" pitchFamily="18" charset="0"/>
              </a:rPr>
              <a:t>phương</a:t>
            </a:r>
            <a:r>
              <a:rPr lang="en-US" sz="2800" i="1" dirty="0">
                <a:solidFill>
                  <a:srgbClr val="C00000"/>
                </a:solidFill>
                <a:latin typeface="Times New Roman" panose="020206030504050203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cs typeface="Times New Roman" panose="02020603050405020304" pitchFamily="18" charset="0"/>
              </a:rPr>
              <a:t>cường</a:t>
            </a:r>
            <a:r>
              <a:rPr lang="en-US" sz="2800" i="1" dirty="0">
                <a:solidFill>
                  <a:srgbClr val="C00000"/>
                </a:solidFill>
                <a:latin typeface="Times New Roman" panose="020206030504050203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cs typeface="Times New Roman" panose="02020603050405020304" pitchFamily="18" charset="0"/>
              </a:rPr>
              <a:t>độ</a:t>
            </a:r>
            <a:r>
              <a:rPr lang="en-US" sz="2800" i="1" dirty="0">
                <a:solidFill>
                  <a:srgbClr val="C00000"/>
                </a:solidFill>
                <a:latin typeface="Times New Roman" panose="020206030504050203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cs typeface="Times New Roman" panose="02020603050405020304" pitchFamily="18" charset="0"/>
              </a:rPr>
              <a:t>dòng</a:t>
            </a:r>
            <a:r>
              <a:rPr lang="en-US" sz="2800" i="1" dirty="0">
                <a:solidFill>
                  <a:srgbClr val="C00000"/>
                </a:solidFill>
                <a:latin typeface="Times New Roman" panose="020206030504050203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cs typeface="Times New Roman" panose="02020603050405020304" pitchFamily="18" charset="0"/>
              </a:rPr>
              <a:t>điện</a:t>
            </a:r>
            <a:r>
              <a:rPr lang="en-US" sz="2800" i="1" dirty="0">
                <a:solidFill>
                  <a:srgbClr val="C00000"/>
                </a:solidFill>
                <a:latin typeface="Times New Roman" panose="020206030504050203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cs typeface="Times New Roman" panose="02020603050405020304" pitchFamily="18" charset="0"/>
              </a:rPr>
              <a:t>với</a:t>
            </a:r>
            <a:r>
              <a:rPr lang="en-US" sz="2800" i="1" dirty="0">
                <a:solidFill>
                  <a:srgbClr val="C00000"/>
                </a:solidFill>
                <a:latin typeface="Times New Roman" panose="020206030504050203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cs typeface="Times New Roman" panose="02020603050405020304" pitchFamily="18" charset="0"/>
              </a:rPr>
              <a:t>điện</a:t>
            </a:r>
            <a:r>
              <a:rPr lang="en-US" sz="2800" i="1" dirty="0">
                <a:solidFill>
                  <a:srgbClr val="C00000"/>
                </a:solidFill>
                <a:latin typeface="Times New Roman" panose="020206030504050203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cs typeface="Times New Roman" panose="02020603050405020304" pitchFamily="18" charset="0"/>
              </a:rPr>
              <a:t>trở</a:t>
            </a:r>
            <a:r>
              <a:rPr lang="en-US" sz="2800" i="1" dirty="0">
                <a:solidFill>
                  <a:srgbClr val="C00000"/>
                </a:solidFill>
                <a:latin typeface="Times New Roman" panose="020206030504050203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cs typeface="Times New Roman" panose="02020603050405020304" pitchFamily="18" charset="0"/>
              </a:rPr>
              <a:t>của</a:t>
            </a:r>
            <a:r>
              <a:rPr lang="en-US" sz="2800" i="1" dirty="0">
                <a:solidFill>
                  <a:srgbClr val="C00000"/>
                </a:solidFill>
                <a:latin typeface="Times New Roman" panose="020206030504050203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cs typeface="Times New Roman" panose="02020603050405020304" pitchFamily="18" charset="0"/>
              </a:rPr>
              <a:t>dây</a:t>
            </a:r>
            <a:r>
              <a:rPr lang="en-US" sz="2800" i="1" dirty="0">
                <a:solidFill>
                  <a:srgbClr val="C00000"/>
                </a:solidFill>
                <a:latin typeface="Times New Roman" panose="020206030504050203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cs typeface="Times New Roman" panose="02020603050405020304" pitchFamily="18" charset="0"/>
              </a:rPr>
              <a:t>dẫn</a:t>
            </a:r>
            <a:r>
              <a:rPr lang="en-US" sz="2800" i="1" dirty="0">
                <a:solidFill>
                  <a:srgbClr val="C00000"/>
                </a:solidFill>
                <a:latin typeface="Times New Roman" panose="020206030504050203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cs typeface="Times New Roman" panose="02020603050405020304" pitchFamily="18" charset="0"/>
              </a:rPr>
              <a:t>và</a:t>
            </a:r>
            <a:r>
              <a:rPr lang="en-US" sz="2800" i="1" dirty="0">
                <a:solidFill>
                  <a:srgbClr val="C00000"/>
                </a:solidFill>
                <a:latin typeface="Times New Roman" panose="020206030504050203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cs typeface="Times New Roman" panose="02020603050405020304" pitchFamily="18" charset="0"/>
              </a:rPr>
              <a:t>thời</a:t>
            </a:r>
            <a:r>
              <a:rPr lang="en-US" sz="2800" i="1" dirty="0">
                <a:solidFill>
                  <a:srgbClr val="C00000"/>
                </a:solidFill>
                <a:latin typeface="Times New Roman" panose="020206030504050203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cs typeface="Times New Roman" panose="02020603050405020304" pitchFamily="18" charset="0"/>
              </a:rPr>
              <a:t>gian</a:t>
            </a:r>
            <a:r>
              <a:rPr lang="en-US" sz="2800" i="1" dirty="0">
                <a:solidFill>
                  <a:srgbClr val="C00000"/>
                </a:solidFill>
                <a:latin typeface="Times New Roman" panose="020206030504050203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cs typeface="Times New Roman" panose="02020603050405020304" pitchFamily="18" charset="0"/>
              </a:rPr>
              <a:t>dòng</a:t>
            </a:r>
            <a:r>
              <a:rPr lang="en-US" sz="2800" i="1" dirty="0">
                <a:solidFill>
                  <a:srgbClr val="C00000"/>
                </a:solidFill>
                <a:latin typeface="Times New Roman" panose="020206030504050203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cs typeface="Times New Roman" panose="02020603050405020304" pitchFamily="18" charset="0"/>
              </a:rPr>
              <a:t>điện</a:t>
            </a:r>
            <a:r>
              <a:rPr lang="en-US" sz="2800" i="1" dirty="0">
                <a:solidFill>
                  <a:srgbClr val="C00000"/>
                </a:solidFill>
                <a:latin typeface="Times New Roman" panose="020206030504050203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cs typeface="Times New Roman" panose="02020603050405020304" pitchFamily="18" charset="0"/>
              </a:rPr>
              <a:t>chạy</a:t>
            </a:r>
            <a:r>
              <a:rPr lang="en-US" sz="2800" i="1" dirty="0">
                <a:solidFill>
                  <a:srgbClr val="C00000"/>
                </a:solidFill>
                <a:latin typeface="Times New Roman" panose="02020603050405020304" pitchFamily="18" charset="0"/>
                <a:cs typeface="Times New Roman" panose="02020603050405020304" pitchFamily="18" charset="0"/>
              </a:rPr>
              <a:t> qua.</a:t>
            </a:r>
          </a:p>
        </p:txBody>
      </p:sp>
      <p:sp>
        <p:nvSpPr>
          <p:cNvPr id="10" name="Text Box 14">
            <a:extLst>
              <a:ext uri="{FF2B5EF4-FFF2-40B4-BE49-F238E27FC236}">
                <a16:creationId xmlns:a16="http://schemas.microsoft.com/office/drawing/2014/main" id="{596EB131-A673-4349-A51C-F7A1BACE2F21}"/>
              </a:ext>
            </a:extLst>
          </p:cNvPr>
          <p:cNvSpPr txBox="1">
            <a:spLocks noChangeArrowheads="1"/>
          </p:cNvSpPr>
          <p:nvPr/>
        </p:nvSpPr>
        <p:spPr bwMode="auto">
          <a:xfrm>
            <a:off x="1197207" y="817937"/>
            <a:ext cx="2774950" cy="646113"/>
          </a:xfrm>
          <a:prstGeom prst="rect">
            <a:avLst/>
          </a:prstGeom>
          <a:solidFill>
            <a:schemeClr val="accent5">
              <a:lumMod val="20000"/>
              <a:lumOff val="80000"/>
            </a:schemeClr>
          </a:solidFill>
          <a:ln w="6350">
            <a:solidFill>
              <a:schemeClr val="tx1"/>
            </a:solidFill>
          </a:ln>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fontAlgn="auto" hangingPunct="1">
              <a:spcBef>
                <a:spcPct val="50000"/>
              </a:spcBef>
              <a:spcAft>
                <a:spcPts val="0"/>
              </a:spcAft>
              <a:defRPr/>
            </a:pPr>
            <a:r>
              <a:rPr lang="en-US" sz="3600" b="1" dirty="0">
                <a:latin typeface="Times New Roman" pitchFamily="18" charset="0"/>
              </a:rPr>
              <a:t>Q = I</a:t>
            </a:r>
            <a:r>
              <a:rPr lang="en-US" sz="3600" b="1" baseline="30000" dirty="0">
                <a:latin typeface="Times New Roman" pitchFamily="18" charset="0"/>
              </a:rPr>
              <a:t>2</a:t>
            </a:r>
            <a:r>
              <a:rPr lang="en-US" sz="3600" b="1" dirty="0">
                <a:latin typeface="Times New Roman" pitchFamily="18" charset="0"/>
              </a:rPr>
              <a:t>Rt</a:t>
            </a:r>
          </a:p>
        </p:txBody>
      </p:sp>
      <p:sp>
        <p:nvSpPr>
          <p:cNvPr id="12" name="TextBox 11">
            <a:extLst>
              <a:ext uri="{FF2B5EF4-FFF2-40B4-BE49-F238E27FC236}">
                <a16:creationId xmlns:a16="http://schemas.microsoft.com/office/drawing/2014/main" id="{2DC467EE-5FAF-40FA-9059-3113FD3DB509}"/>
              </a:ext>
            </a:extLst>
          </p:cNvPr>
          <p:cNvSpPr txBox="1"/>
          <p:nvPr/>
        </p:nvSpPr>
        <p:spPr>
          <a:xfrm>
            <a:off x="155807" y="1618120"/>
            <a:ext cx="20828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4176213C-A557-46E6-90A8-334FC1A67DE3}"/>
              </a:ext>
            </a:extLst>
          </p:cNvPr>
          <p:cNvSpPr txBox="1"/>
          <p:nvPr/>
        </p:nvSpPr>
        <p:spPr>
          <a:xfrm>
            <a:off x="2021037" y="1632646"/>
            <a:ext cx="364288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I: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ampe</a:t>
            </a:r>
            <a:r>
              <a:rPr lang="en-US" sz="2800" dirty="0">
                <a:latin typeface="Times New Roman" panose="02020603050405020304" pitchFamily="18" charset="0"/>
                <a:cs typeface="Times New Roman" panose="02020603050405020304" pitchFamily="18" charset="0"/>
              </a:rPr>
              <a:t> (A)</a:t>
            </a:r>
          </a:p>
        </p:txBody>
      </p:sp>
      <p:sp>
        <p:nvSpPr>
          <p:cNvPr id="14" name="TextBox 13">
            <a:extLst>
              <a:ext uri="{FF2B5EF4-FFF2-40B4-BE49-F238E27FC236}">
                <a16:creationId xmlns:a16="http://schemas.microsoft.com/office/drawing/2014/main" id="{11285112-BFDF-4B0C-B905-51C2C83CB61D}"/>
              </a:ext>
            </a:extLst>
          </p:cNvPr>
          <p:cNvSpPr txBox="1"/>
          <p:nvPr/>
        </p:nvSpPr>
        <p:spPr>
          <a:xfrm>
            <a:off x="1989506" y="2147556"/>
            <a:ext cx="367441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R: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ôm</a:t>
            </a:r>
            <a:r>
              <a:rPr lang="en-US" sz="2800" dirty="0">
                <a:latin typeface="Times New Roman" panose="02020603050405020304" pitchFamily="18" charset="0"/>
                <a:cs typeface="Times New Roman" panose="02020603050405020304" pitchFamily="18" charset="0"/>
              </a:rPr>
              <a:t> (</a:t>
            </a:r>
            <a:r>
              <a:rPr lang="el-GR" altLang="en-US" sz="2800" dirty="0">
                <a:latin typeface="Times New Roman" panose="02020603050405020304" pitchFamily="18" charset="0"/>
              </a:rPr>
              <a:t>Ω</a:t>
            </a:r>
            <a:r>
              <a:rPr lang="en-US" sz="2800" dirty="0">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9C5150D1-85D4-4A27-A0B7-40A864752294}"/>
              </a:ext>
            </a:extLst>
          </p:cNvPr>
          <p:cNvSpPr txBox="1"/>
          <p:nvPr/>
        </p:nvSpPr>
        <p:spPr>
          <a:xfrm>
            <a:off x="2006270" y="2528397"/>
            <a:ext cx="319019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giây</a:t>
            </a:r>
            <a:r>
              <a:rPr lang="en-US" sz="2800" dirty="0">
                <a:latin typeface="Times New Roman" panose="02020603050405020304" pitchFamily="18" charset="0"/>
                <a:cs typeface="Times New Roman" panose="02020603050405020304" pitchFamily="18" charset="0"/>
              </a:rPr>
              <a:t> (s)</a:t>
            </a:r>
          </a:p>
        </p:txBody>
      </p:sp>
      <p:sp>
        <p:nvSpPr>
          <p:cNvPr id="16" name="TextBox 15">
            <a:extLst>
              <a:ext uri="{FF2B5EF4-FFF2-40B4-BE49-F238E27FC236}">
                <a16:creationId xmlns:a16="http://schemas.microsoft.com/office/drawing/2014/main" id="{8C252997-35A5-476F-8E89-65AD2ABF7CB9}"/>
              </a:ext>
            </a:extLst>
          </p:cNvPr>
          <p:cNvSpPr txBox="1"/>
          <p:nvPr/>
        </p:nvSpPr>
        <p:spPr>
          <a:xfrm>
            <a:off x="2006270" y="3009482"/>
            <a:ext cx="319019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jun</a:t>
            </a:r>
            <a:r>
              <a:rPr lang="en-US" sz="2800" dirty="0">
                <a:latin typeface="Times New Roman" panose="02020603050405020304" pitchFamily="18" charset="0"/>
                <a:cs typeface="Times New Roman" panose="02020603050405020304" pitchFamily="18" charset="0"/>
              </a:rPr>
              <a:t> (J)</a:t>
            </a:r>
          </a:p>
        </p:txBody>
      </p:sp>
      <p:sp>
        <p:nvSpPr>
          <p:cNvPr id="18" name="TextBox 17">
            <a:extLst>
              <a:ext uri="{FF2B5EF4-FFF2-40B4-BE49-F238E27FC236}">
                <a16:creationId xmlns:a16="http://schemas.microsoft.com/office/drawing/2014/main" id="{695370E7-DE21-4968-B09E-7A19CAF8F83A}"/>
              </a:ext>
            </a:extLst>
          </p:cNvPr>
          <p:cNvSpPr txBox="1"/>
          <p:nvPr/>
        </p:nvSpPr>
        <p:spPr>
          <a:xfrm>
            <a:off x="614023" y="5052527"/>
            <a:ext cx="11236960" cy="954107"/>
          </a:xfrm>
          <a:prstGeom prst="rect">
            <a:avLst/>
          </a:prstGeom>
          <a:noFill/>
          <a:ln>
            <a:noFill/>
          </a:ln>
        </p:spPr>
        <p:txBody>
          <a:bodyPr wrap="square" rtlCol="0">
            <a:spAutoFit/>
          </a:bodyPr>
          <a:lstStyle/>
          <a:p>
            <a:r>
              <a:rPr lang="en-US" sz="2800" b="1" i="1" dirty="0" err="1">
                <a:solidFill>
                  <a:srgbClr val="7030A0"/>
                </a:solidFill>
                <a:latin typeface="Times New Roman" panose="02020603050405020304" pitchFamily="18" charset="0"/>
                <a:cs typeface="Times New Roman" panose="02020603050405020304" pitchFamily="18" charset="0"/>
              </a:rPr>
              <a:t>Lưu</a:t>
            </a:r>
            <a:r>
              <a:rPr lang="en-US" sz="2800" b="1" i="1" dirty="0">
                <a:solidFill>
                  <a:srgbClr val="7030A0"/>
                </a:solidFill>
                <a:latin typeface="Times New Roman" panose="02020603050405020304" pitchFamily="18" charset="0"/>
                <a:cs typeface="Times New Roman" panose="02020603050405020304" pitchFamily="18" charset="0"/>
              </a:rPr>
              <a:t> ý: </a:t>
            </a:r>
            <a:r>
              <a:rPr lang="en-US" sz="2800" b="1" i="1" dirty="0" err="1">
                <a:solidFill>
                  <a:srgbClr val="7030A0"/>
                </a:solidFill>
                <a:latin typeface="Times New Roman" panose="02020603050405020304" pitchFamily="18" charset="0"/>
                <a:cs typeface="Times New Roman" panose="02020603050405020304" pitchFamily="18" charset="0"/>
              </a:rPr>
              <a:t>Nếu</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đo</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nhiệt</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lượng</a:t>
            </a:r>
            <a:r>
              <a:rPr lang="en-US" sz="2800" b="1" i="1" dirty="0">
                <a:solidFill>
                  <a:srgbClr val="7030A0"/>
                </a:solidFill>
                <a:latin typeface="Times New Roman" panose="02020603050405020304" pitchFamily="18" charset="0"/>
                <a:cs typeface="Times New Roman" panose="02020603050405020304" pitchFamily="18" charset="0"/>
              </a:rPr>
              <a:t> Q </a:t>
            </a:r>
            <a:r>
              <a:rPr lang="en-US" sz="2800" b="1" i="1" dirty="0" err="1">
                <a:solidFill>
                  <a:srgbClr val="7030A0"/>
                </a:solidFill>
                <a:latin typeface="Times New Roman" panose="02020603050405020304" pitchFamily="18" charset="0"/>
                <a:cs typeface="Times New Roman" panose="02020603050405020304" pitchFamily="18" charset="0"/>
              </a:rPr>
              <a:t>bằng</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đơn</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vị</a:t>
            </a:r>
            <a:r>
              <a:rPr lang="en-US" sz="2800" b="1" i="1" dirty="0">
                <a:solidFill>
                  <a:srgbClr val="7030A0"/>
                </a:solidFill>
                <a:latin typeface="Times New Roman" panose="02020603050405020304" pitchFamily="18" charset="0"/>
                <a:cs typeface="Times New Roman" panose="02020603050405020304" pitchFamily="18" charset="0"/>
              </a:rPr>
              <a:t> calo </a:t>
            </a:r>
            <a:r>
              <a:rPr lang="en-US" sz="2800" b="1" i="1" dirty="0" err="1">
                <a:solidFill>
                  <a:srgbClr val="7030A0"/>
                </a:solidFill>
                <a:latin typeface="Times New Roman" panose="02020603050405020304" pitchFamily="18" charset="0"/>
                <a:cs typeface="Times New Roman" panose="02020603050405020304" pitchFamily="18" charset="0"/>
              </a:rPr>
              <a:t>thì</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hệ</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thức</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của</a:t>
            </a:r>
            <a:r>
              <a:rPr lang="en-US" sz="2800" b="1" i="1" dirty="0">
                <a:solidFill>
                  <a:srgbClr val="7030A0"/>
                </a:solidFill>
                <a:latin typeface="Times New Roman" panose="02020603050405020304" pitchFamily="18" charset="0"/>
                <a:cs typeface="Times New Roman" panose="02020603050405020304" pitchFamily="18" charset="0"/>
              </a:rPr>
              <a:t> </a:t>
            </a:r>
          </a:p>
          <a:p>
            <a:r>
              <a:rPr lang="en-US" sz="2800" b="1" i="1" dirty="0" err="1">
                <a:solidFill>
                  <a:srgbClr val="7030A0"/>
                </a:solidFill>
                <a:latin typeface="Times New Roman" panose="02020603050405020304" pitchFamily="18" charset="0"/>
                <a:cs typeface="Times New Roman" panose="02020603050405020304" pitchFamily="18" charset="0"/>
              </a:rPr>
              <a:t>định</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luật</a:t>
            </a:r>
            <a:r>
              <a:rPr lang="en-US" sz="2800" b="1" i="1" dirty="0">
                <a:solidFill>
                  <a:srgbClr val="7030A0"/>
                </a:solidFill>
                <a:latin typeface="Times New Roman" panose="02020603050405020304" pitchFamily="18" charset="0"/>
                <a:cs typeface="Times New Roman" panose="02020603050405020304" pitchFamily="18" charset="0"/>
              </a:rPr>
              <a:t> Jun – Len-</a:t>
            </a:r>
            <a:r>
              <a:rPr lang="en-US" sz="2800" b="1" i="1" dirty="0" err="1">
                <a:solidFill>
                  <a:srgbClr val="7030A0"/>
                </a:solidFill>
                <a:latin typeface="Times New Roman" panose="02020603050405020304" pitchFamily="18" charset="0"/>
                <a:cs typeface="Times New Roman" panose="02020603050405020304" pitchFamily="18" charset="0"/>
              </a:rPr>
              <a:t>xơ</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là</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a:solidFill>
                  <a:srgbClr val="FF0000"/>
                </a:solidFill>
                <a:latin typeface="Times New Roman" pitchFamily="18" charset="0"/>
              </a:rPr>
              <a:t>Q = 0,24 I</a:t>
            </a:r>
            <a:r>
              <a:rPr lang="en-US" sz="2800" b="1" i="1" baseline="30000" dirty="0">
                <a:solidFill>
                  <a:srgbClr val="FF0000"/>
                </a:solidFill>
                <a:latin typeface="Times New Roman" pitchFamily="18" charset="0"/>
              </a:rPr>
              <a:t>2</a:t>
            </a:r>
            <a:r>
              <a:rPr lang="en-US" sz="2800" b="1" i="1" dirty="0">
                <a:solidFill>
                  <a:srgbClr val="FF0000"/>
                </a:solidFill>
                <a:latin typeface="Times New Roman" pitchFamily="18" charset="0"/>
              </a:rPr>
              <a:t>Rt </a:t>
            </a:r>
            <a:r>
              <a:rPr lang="en-US" sz="2800" b="1" i="1" dirty="0">
                <a:solidFill>
                  <a:srgbClr val="7030A0"/>
                </a:solidFill>
                <a:latin typeface="Times New Roman" pitchFamily="18" charset="0"/>
              </a:rPr>
              <a:t>(</a:t>
            </a:r>
            <a:r>
              <a:rPr lang="en-US" sz="2800" b="1" i="1" dirty="0" err="1">
                <a:solidFill>
                  <a:srgbClr val="7030A0"/>
                </a:solidFill>
                <a:latin typeface="Times New Roman" pitchFamily="18" charset="0"/>
              </a:rPr>
              <a:t>Calo</a:t>
            </a:r>
            <a:r>
              <a:rPr lang="en-US" sz="2800" b="1" i="1" dirty="0">
                <a:solidFill>
                  <a:srgbClr val="7030A0"/>
                </a:solidFill>
                <a:latin typeface="Times New Roman" pitchFamily="18" charset="0"/>
              </a:rPr>
              <a:t>)</a:t>
            </a:r>
          </a:p>
        </p:txBody>
      </p:sp>
    </p:spTree>
    <p:custDataLst>
      <p:tags r:id="rId1"/>
    </p:custDataLst>
    <p:extLst>
      <p:ext uri="{BB962C8B-B14F-4D97-AF65-F5344CB8AC3E}">
        <p14:creationId xmlns:p14="http://schemas.microsoft.com/office/powerpoint/2010/main" val="26684763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animBg="1"/>
      <p:bldP spid="12" grpId="0"/>
      <p:bldP spid="13" grpId="0"/>
      <p:bldP spid="14" grpId="0"/>
      <p:bldP spid="15" grpId="0"/>
      <p:bldP spid="16"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p 123+] Hình nền Powerpoint “ĐẸP NHỨC NÁCH”">
            <a:extLst>
              <a:ext uri="{FF2B5EF4-FFF2-40B4-BE49-F238E27FC236}">
                <a16:creationId xmlns:a16="http://schemas.microsoft.com/office/drawing/2014/main" id="{86DB4DD0-2B4C-44B1-80AC-108CEF0DB4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4A4CE1-807C-4F63-9978-5E09E67193D9}"/>
              </a:ext>
            </a:extLst>
          </p:cNvPr>
          <p:cNvSpPr txBox="1"/>
          <p:nvPr/>
        </p:nvSpPr>
        <p:spPr>
          <a:xfrm>
            <a:off x="651641" y="1758671"/>
            <a:ext cx="10447284" cy="3801682"/>
          </a:xfrm>
          <a:prstGeom prst="rect">
            <a:avLst/>
          </a:prstGeom>
          <a:solidFill>
            <a:schemeClr val="accent2">
              <a:lumMod val="20000"/>
              <a:lumOff val="80000"/>
            </a:schemeClr>
          </a:solidFill>
          <a:ln>
            <a:solidFill>
              <a:schemeClr val="accent1">
                <a:lumMod val="50000"/>
              </a:schemeClr>
            </a:solidFill>
          </a:ln>
        </p:spPr>
        <p:txBody>
          <a:bodyPr wrap="square" rtlCol="0">
            <a:spAutoFit/>
          </a:bodyPr>
          <a:lstStyle/>
          <a:p>
            <a:pPr algn="just">
              <a:lnSpc>
                <a:spcPct val="107000"/>
              </a:lnSpc>
              <a:spcAft>
                <a:spcPts val="800"/>
              </a:spcAft>
            </a:pPr>
            <a:r>
              <a:rPr lang="en-US" sz="28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Ý </a:t>
            </a:r>
            <a:r>
              <a:rPr lang="en-US" sz="28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Jun-</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Lenxo</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toán</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nhiệt</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tỏa</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nhiệt</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dây</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dây</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kim</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suất</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Nikêlin</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Constantan.</a:t>
            </a:r>
          </a:p>
          <a:p>
            <a:pPr algn="just">
              <a:lnSpc>
                <a:spcPct val="107000"/>
              </a:lnSpc>
              <a:spcAft>
                <a:spcPts val="8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custDataLst>
      <p:tags r:id="rId1"/>
    </p:custDataLst>
    <p:extLst>
      <p:ext uri="{BB962C8B-B14F-4D97-AF65-F5344CB8AC3E}">
        <p14:creationId xmlns:p14="http://schemas.microsoft.com/office/powerpoint/2010/main" val="264565193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p 123+] Hình nền Powerpoint “ĐẸP NHỨC NÁCH”">
            <a:extLst>
              <a:ext uri="{FF2B5EF4-FFF2-40B4-BE49-F238E27FC236}">
                <a16:creationId xmlns:a16="http://schemas.microsoft.com/office/drawing/2014/main" id="{F9112805-62BE-4E0B-B50A-2480E20104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287" y="0"/>
            <a:ext cx="1194046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84C530-E693-4E74-8A7F-C1E0EE663911}"/>
              </a:ext>
            </a:extLst>
          </p:cNvPr>
          <p:cNvSpPr txBox="1"/>
          <p:nvPr/>
        </p:nvSpPr>
        <p:spPr>
          <a:xfrm>
            <a:off x="701040" y="487680"/>
            <a:ext cx="10972800" cy="5909310"/>
          </a:xfrm>
          <a:prstGeom prst="rect">
            <a:avLst/>
          </a:prstGeom>
          <a:noFill/>
          <a:ln>
            <a:noFill/>
          </a:ln>
        </p:spPr>
        <p:txBody>
          <a:bodyPr wrap="square" rtlCol="0">
            <a:spAutoFit/>
          </a:bodyPr>
          <a:lstStyle/>
          <a:p>
            <a:pPr algn="just"/>
            <a:r>
              <a:rPr lang="en-US" sz="4000" i="1" dirty="0">
                <a:effectLst/>
                <a:latin typeface="Times New Roman" panose="02020603050405020304" pitchFamily="18" charset="0"/>
                <a:ea typeface="Times New Roman" panose="02020603050405020304" pitchFamily="18" charset="0"/>
              </a:rPr>
              <a:t>          *GDBVMT:</a:t>
            </a:r>
            <a:endParaRPr lang="en-US" sz="4000" dirty="0">
              <a:effectLst/>
              <a:latin typeface="Times New Roman" panose="02020603050405020304" pitchFamily="18" charset="0"/>
              <a:ea typeface="Times New Roman" panose="02020603050405020304" pitchFamily="18" charset="0"/>
            </a:endParaRPr>
          </a:p>
          <a:p>
            <a:pPr algn="just"/>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Đối</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với</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các</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thiết</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bị</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đốt</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nóng</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như</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bàn</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là</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bếp</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điện</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lò</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sưởi</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việc</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tỏa</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nhiệt</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là</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có</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ích</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Nhưng</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một</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số</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thiết</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bị</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khác</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như</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động</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cơ</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điện</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các</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thiết</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bị</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điện</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tử</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gia</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dụng</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khác</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việc</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tỏa</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nhiệt</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là</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vô</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ích</a:t>
            </a:r>
            <a:r>
              <a:rPr lang="en-US" sz="4000" i="1" dirty="0">
                <a:effectLst/>
                <a:latin typeface="Times New Roman" panose="02020603050405020304" pitchFamily="18"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algn="just"/>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Biện</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pháp</a:t>
            </a:r>
            <a:r>
              <a:rPr lang="en-US" sz="4000" i="1" dirty="0">
                <a:effectLst/>
                <a:latin typeface="Times New Roman" panose="02020603050405020304" pitchFamily="18" charset="0"/>
                <a:ea typeface="Times New Roman" panose="02020603050405020304" pitchFamily="18" charset="0"/>
              </a:rPr>
              <a:t> GDBVMT: </a:t>
            </a:r>
            <a:r>
              <a:rPr lang="en-US" sz="4000" i="1" dirty="0" err="1">
                <a:effectLst/>
                <a:latin typeface="Times New Roman" panose="02020603050405020304" pitchFamily="18" charset="0"/>
                <a:ea typeface="Times New Roman" panose="02020603050405020304" pitchFamily="18" charset="0"/>
              </a:rPr>
              <a:t>để</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tiết</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kiệm</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điện</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năng</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cần</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giảm</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sự</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tỏa</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nhiệt</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hao</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phí</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đó</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bằng</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cách</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giảm</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điện</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trở</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nội</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của</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chúng.Không</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nên</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sử</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dùng</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máy</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quá</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lâu</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hoặc</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để</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máy</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quá</a:t>
            </a:r>
            <a:r>
              <a:rPr lang="en-US" sz="4000" i="1" dirty="0">
                <a:effectLst/>
                <a:latin typeface="Times New Roman" panose="02020603050405020304" pitchFamily="18" charset="0"/>
                <a:ea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rPr>
              <a:t>nóng</a:t>
            </a:r>
            <a:r>
              <a:rPr lang="en-US" sz="4000" i="1" dirty="0">
                <a:effectLst/>
                <a:latin typeface="Times New Roman" panose="02020603050405020304" pitchFamily="18"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algn="just"/>
            <a:endParaRPr lang="en-US" dirty="0"/>
          </a:p>
        </p:txBody>
      </p:sp>
    </p:spTree>
    <p:custDataLst>
      <p:tags r:id="rId1"/>
    </p:custDataLst>
    <p:extLst>
      <p:ext uri="{BB962C8B-B14F-4D97-AF65-F5344CB8AC3E}">
        <p14:creationId xmlns:p14="http://schemas.microsoft.com/office/powerpoint/2010/main" val="40107513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ấu hiệu cảnh báo ấm siêu tốc sắp nổ tung, phải thay ngay kẻo cả nhà gặp họa"/>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1224"/>
          <a:stretch/>
        </p:blipFill>
        <p:spPr bwMode="auto">
          <a:xfrm>
            <a:off x="3691053" y="3390736"/>
            <a:ext cx="3468030" cy="350930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n toàn cháy nổ khi sử dụng thiết bị điệ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45" y="3389586"/>
            <a:ext cx="3543908" cy="351045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8 thiết bị dễ cháy nổ bậc nhất mà nhà nào cũng có, dùng mỗi ngày nhưng ai  cũng chủ quan"/>
          <p:cNvPicPr>
            <a:picLocks noChangeAspect="1" noChangeArrowheads="1"/>
          </p:cNvPicPr>
          <p:nvPr/>
        </p:nvPicPr>
        <p:blipFill rotWithShape="1">
          <a:blip r:embed="rId4">
            <a:extLst>
              <a:ext uri="{28A0092B-C50C-407E-A947-70E740481C1C}">
                <a14:useLocalDpi xmlns:a14="http://schemas.microsoft.com/office/drawing/2010/main" val="0"/>
              </a:ext>
            </a:extLst>
          </a:blip>
          <a:srcRect t="45506"/>
          <a:stretch/>
        </p:blipFill>
        <p:spPr bwMode="auto">
          <a:xfrm>
            <a:off x="147144" y="146583"/>
            <a:ext cx="6420923" cy="324300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guyên nhân và cách xử lý bàn ủi bị cháy"/>
          <p:cNvPicPr>
            <a:picLocks noChangeAspect="1" noChangeArrowheads="1"/>
          </p:cNvPicPr>
          <p:nvPr/>
        </p:nvPicPr>
        <p:blipFill rotWithShape="1">
          <a:blip r:embed="rId5">
            <a:extLst>
              <a:ext uri="{28A0092B-C50C-407E-A947-70E740481C1C}">
                <a14:useLocalDpi xmlns:a14="http://schemas.microsoft.com/office/drawing/2010/main" val="0"/>
              </a:ext>
            </a:extLst>
          </a:blip>
          <a:srcRect b="6260"/>
          <a:stretch/>
        </p:blipFill>
        <p:spPr bwMode="auto">
          <a:xfrm>
            <a:off x="7159083" y="144283"/>
            <a:ext cx="5032917" cy="6713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19041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ChangeArrowheads="1"/>
          </p:cNvSpPr>
          <p:nvPr/>
        </p:nvSpPr>
        <p:spPr bwMode="auto">
          <a:xfrm>
            <a:off x="1920468" y="3601722"/>
            <a:ext cx="8686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lvl="1" eaLnBrk="1" hangingPunct="1">
              <a:spcBef>
                <a:spcPct val="20000"/>
              </a:spcBef>
              <a:buClr>
                <a:schemeClr val="folHlink"/>
              </a:buClr>
              <a:buSzPct val="90000"/>
              <a:buFont typeface="Wingdings" pitchFamily="2" charset="2"/>
              <a:buNone/>
              <a:defRPr/>
            </a:pPr>
            <a:r>
              <a:rPr lang="en-US" sz="2800" b="1" u="sng" dirty="0">
                <a:solidFill>
                  <a:srgbClr val="FF0000"/>
                </a:solidFill>
                <a:latin typeface="Times New Roman" pitchFamily="18" charset="0"/>
                <a:cs typeface="Times New Roman" pitchFamily="18" charset="0"/>
              </a:rPr>
              <a:t>C4:</a:t>
            </a:r>
            <a:r>
              <a:rPr lang="en-US" sz="2800" b="1" dirty="0">
                <a:solidFill>
                  <a:srgbClr val="FF0000"/>
                </a:solidFill>
                <a:latin typeface="Times New Roman" pitchFamily="18" charset="0"/>
                <a:cs typeface="Times New Roman" pitchFamily="18" charset="0"/>
              </a:rPr>
              <a:t> </a:t>
            </a:r>
            <a:r>
              <a:rPr lang="en-US" sz="2800" dirty="0">
                <a:latin typeface="Times New Roman" pitchFamily="18" charset="0"/>
                <a:cs typeface="Times New Roman" pitchFamily="18" charset="0"/>
              </a:rPr>
              <a:t>Ta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t>
            </a:r>
            <a:r>
              <a:rPr lang="en-US" sz="2800" b="1" baseline="-25000" dirty="0" err="1">
                <a:latin typeface="Times New Roman" pitchFamily="18" charset="0"/>
                <a:cs typeface="Times New Roman" pitchFamily="18" charset="0"/>
              </a:rPr>
              <a:t>Cu</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nối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t>
            </a:r>
            <a:r>
              <a:rPr lang="en-US" sz="2800" b="1" baseline="-25000" dirty="0" err="1">
                <a:latin typeface="Times New Roman" pitchFamily="18" charset="0"/>
                <a:cs typeface="Times New Roman" pitchFamily="18" charset="0"/>
              </a:rPr>
              <a:t>dt</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I</a:t>
            </a:r>
            <a:r>
              <a:rPr lang="en-US" sz="2800" b="1" baseline="-25000" dirty="0" err="1">
                <a:latin typeface="Times New Roman" pitchFamily="18" charset="0"/>
                <a:cs typeface="Times New Roman" pitchFamily="18" charset="0"/>
              </a:rPr>
              <a:t>Cu</a:t>
            </a: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I</a:t>
            </a:r>
            <a:r>
              <a:rPr lang="en-US" sz="2800" b="1" baseline="-25000" dirty="0" err="1">
                <a:latin typeface="Times New Roman" pitchFamily="18" charset="0"/>
                <a:cs typeface="Times New Roman" pitchFamily="18" charset="0"/>
              </a:rPr>
              <a:t>dt</a:t>
            </a:r>
            <a:r>
              <a:rPr lang="en-US" sz="2800" b="1" baseline="-250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endParaRPr lang="en-US" sz="2800" baseline="-25000" dirty="0">
              <a:latin typeface="Times New Roman" pitchFamily="18" charset="0"/>
              <a:cs typeface="Times New Roman" pitchFamily="18" charset="0"/>
            </a:endParaRPr>
          </a:p>
          <a:p>
            <a:pPr lvl="1">
              <a:spcBef>
                <a:spcPct val="20000"/>
              </a:spcBef>
              <a:buClr>
                <a:schemeClr val="folHlink"/>
              </a:buClr>
              <a:buSzPct val="90000"/>
              <a:defRPr/>
            </a:pPr>
            <a:r>
              <a:rPr lang="en-US" sz="2800" b="1" i="1" dirty="0">
                <a:latin typeface="Times New Roman" pitchFamily="18" charset="0"/>
                <a:cs typeface="Times New Roman" pitchFamily="18" charset="0"/>
              </a:rPr>
              <a:t>Theo </a:t>
            </a:r>
            <a:r>
              <a:rPr lang="en-US" sz="2800" b="1" i="1" dirty="0" err="1">
                <a:latin typeface="Times New Roman" pitchFamily="18" charset="0"/>
                <a:cs typeface="Times New Roman" pitchFamily="18" charset="0"/>
              </a:rPr>
              <a:t>định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luật</a:t>
            </a:r>
            <a:r>
              <a:rPr lang="en-US" sz="2800" b="1" i="1" dirty="0">
                <a:latin typeface="Times New Roman" pitchFamily="18" charset="0"/>
                <a:cs typeface="Times New Roman" pitchFamily="18" charset="0"/>
              </a:rPr>
              <a:t> Jun-</a:t>
            </a:r>
            <a:r>
              <a:rPr lang="en-US" sz="2800" b="1" i="1" dirty="0" err="1">
                <a:latin typeface="Times New Roman" pitchFamily="18" charset="0"/>
                <a:cs typeface="Times New Roman" pitchFamily="18" charset="0"/>
              </a:rPr>
              <a:t>Lenxo</a:t>
            </a:r>
            <a:r>
              <a:rPr lang="en-US" sz="2800" b="1" i="1" dirty="0">
                <a:latin typeface="Times New Roman" pitchFamily="18" charset="0"/>
                <a:cs typeface="Times New Roman" pitchFamily="18" charset="0"/>
              </a:rPr>
              <a:t>:  Q = I</a:t>
            </a:r>
            <a:r>
              <a:rPr lang="en-US" sz="2800" b="1" i="1" baseline="30000" dirty="0">
                <a:latin typeface="Times New Roman" pitchFamily="18" charset="0"/>
                <a:cs typeface="Times New Roman" pitchFamily="18" charset="0"/>
              </a:rPr>
              <a:t>2</a:t>
            </a:r>
            <a:r>
              <a:rPr lang="en-US" sz="2800" b="1" i="1" dirty="0">
                <a:latin typeface="Times New Roman" pitchFamily="18" charset="0"/>
                <a:cs typeface="Times New Roman" pitchFamily="18" charset="0"/>
              </a:rPr>
              <a:t>Rt</a:t>
            </a:r>
            <a:endParaRPr lang="en-US" sz="2800" b="1" i="1" baseline="30000" dirty="0">
              <a:latin typeface="Times New Roman" pitchFamily="18" charset="0"/>
              <a:cs typeface="Times New Roman" pitchFamily="18" charset="0"/>
            </a:endParaRPr>
          </a:p>
          <a:p>
            <a:pPr lvl="1" eaLnBrk="1" hangingPunct="1">
              <a:spcBef>
                <a:spcPct val="20000"/>
              </a:spcBef>
              <a:buClr>
                <a:schemeClr val="folHlink"/>
              </a:buClr>
              <a:buSzPct val="90000"/>
              <a:defRPr/>
            </a:pPr>
            <a:r>
              <a:rPr lang="en-US" sz="2800" dirty="0" err="1">
                <a:latin typeface="Times New Roman" pitchFamily="18" charset="0"/>
                <a:cs typeface="Times New Roman" pitchFamily="18" charset="0"/>
                <a:sym typeface="Symbol" pitchFamily="18" charset="2"/>
              </a:rPr>
              <a:t>Mà</a:t>
            </a:r>
            <a:r>
              <a:rPr lang="en-US" sz="2800" b="1" dirty="0">
                <a:latin typeface="Times New Roman" pitchFamily="18" charset="0"/>
                <a:cs typeface="Times New Roman" pitchFamily="18" charset="0"/>
                <a:sym typeface="Symbol" pitchFamily="18" charset="2"/>
              </a:rPr>
              <a:t>  </a:t>
            </a:r>
            <a:r>
              <a:rPr lang="en-US" sz="2800" b="1" baseline="-25000" dirty="0">
                <a:latin typeface="Times New Roman" pitchFamily="18" charset="0"/>
                <a:cs typeface="Times New Roman" pitchFamily="18" charset="0"/>
                <a:sym typeface="Symbol" pitchFamily="18" charset="2"/>
              </a:rPr>
              <a:t>Cu</a:t>
            </a:r>
            <a:r>
              <a:rPr lang="en-US" sz="2400" b="1" baseline="-25000" dirty="0">
                <a:latin typeface="Times New Roman" pitchFamily="18" charset="0"/>
                <a:cs typeface="Times New Roman" pitchFamily="18" charset="0"/>
                <a:sym typeface="Symbol" pitchFamily="18" charset="2"/>
              </a:rPr>
              <a:t> </a:t>
            </a:r>
            <a:r>
              <a:rPr lang="en-US" sz="2400" b="1" dirty="0">
                <a:latin typeface="Times New Roman" pitchFamily="18" charset="0"/>
                <a:cs typeface="Times New Roman" pitchFamily="18" charset="0"/>
                <a:sym typeface="Symbol" pitchFamily="18" charset="2"/>
              </a:rPr>
              <a:t>=</a:t>
            </a:r>
            <a:r>
              <a:rPr lang="en-US" sz="2400" dirty="0">
                <a:latin typeface="Times New Roman" pitchFamily="18" charset="0"/>
                <a:cs typeface="Times New Roman" pitchFamily="18" charset="0"/>
              </a:rPr>
              <a:t>1,7.10</a:t>
            </a:r>
            <a:r>
              <a:rPr lang="en-US" sz="2400" baseline="30000" dirty="0">
                <a:latin typeface="Times New Roman" pitchFamily="18" charset="0"/>
                <a:cs typeface="Times New Roman" pitchFamily="18" charset="0"/>
              </a:rPr>
              <a:t>-8</a:t>
            </a:r>
            <a:r>
              <a:rPr lang="en-US" sz="2400" dirty="0">
                <a:latin typeface="Times New Roman" pitchFamily="18" charset="0"/>
                <a:cs typeface="Times New Roman" pitchFamily="18" charset="0"/>
              </a:rPr>
              <a:t>Ωm</a:t>
            </a:r>
            <a:r>
              <a:rPr lang="en-US" sz="2400" baseline="30000" dirty="0">
                <a:latin typeface="Times New Roman" pitchFamily="18" charset="0"/>
                <a:cs typeface="Times New Roman" pitchFamily="18" charset="0"/>
              </a:rPr>
              <a:t> </a:t>
            </a:r>
            <a:r>
              <a:rPr lang="en-US" sz="2800" b="1" dirty="0">
                <a:latin typeface="Times New Roman" pitchFamily="18" charset="0"/>
                <a:cs typeface="Times New Roman" pitchFamily="18" charset="0"/>
                <a:sym typeface="Symbol" pitchFamily="18" charset="2"/>
              </a:rPr>
              <a:t>&lt;</a:t>
            </a:r>
            <a:r>
              <a:rPr lang="en-US" sz="2800" b="1" baseline="30000" dirty="0">
                <a:latin typeface="Times New Roman" pitchFamily="18" charset="0"/>
                <a:cs typeface="Times New Roman" pitchFamily="18" charset="0"/>
                <a:sym typeface="Symbol" pitchFamily="18" charset="2"/>
              </a:rPr>
              <a:t> </a:t>
            </a:r>
            <a:r>
              <a:rPr lang="en-US" sz="2800" b="1" dirty="0">
                <a:latin typeface="Times New Roman" pitchFamily="18" charset="0"/>
                <a:cs typeface="Times New Roman" pitchFamily="18" charset="0"/>
                <a:sym typeface="Symbol" pitchFamily="18" charset="2"/>
              </a:rPr>
              <a:t></a:t>
            </a:r>
            <a:r>
              <a:rPr lang="en-US" sz="2800" b="1" baseline="-25000" dirty="0" err="1">
                <a:latin typeface="Times New Roman" pitchFamily="18" charset="0"/>
                <a:cs typeface="Times New Roman" pitchFamily="18" charset="0"/>
                <a:sym typeface="Symbol" pitchFamily="18" charset="2"/>
              </a:rPr>
              <a:t>dt</a:t>
            </a:r>
            <a:r>
              <a:rPr lang="en-US" sz="2800" b="1" baseline="-25000" dirty="0">
                <a:latin typeface="Times New Roman" pitchFamily="18" charset="0"/>
                <a:cs typeface="Times New Roman" pitchFamily="18" charset="0"/>
                <a:sym typeface="Symbol" pitchFamily="18" charset="2"/>
              </a:rPr>
              <a:t> </a:t>
            </a:r>
            <a:r>
              <a:rPr lang="en-US" sz="2400" dirty="0">
                <a:latin typeface="Times New Roman" pitchFamily="18" charset="0"/>
                <a:cs typeface="Times New Roman" pitchFamily="18" charset="0"/>
                <a:sym typeface="Symbol" pitchFamily="18" charset="2"/>
              </a:rPr>
              <a:t>= 5,5.10</a:t>
            </a:r>
            <a:r>
              <a:rPr lang="en-US" sz="2400" baseline="30000" dirty="0">
                <a:latin typeface="Times New Roman" pitchFamily="18" charset="0"/>
                <a:cs typeface="Times New Roman" pitchFamily="18" charset="0"/>
                <a:sym typeface="Symbol" pitchFamily="18" charset="2"/>
              </a:rPr>
              <a:t>-8</a:t>
            </a:r>
            <a:r>
              <a:rPr lang="en-US" sz="2400" dirty="0">
                <a:latin typeface="Times New Roman" pitchFamily="18" charset="0"/>
                <a:cs typeface="Times New Roman" pitchFamily="18" charset="0"/>
              </a:rPr>
              <a:t>Ωm</a:t>
            </a:r>
            <a:endParaRPr lang="en-US" sz="2400" baseline="-25000" dirty="0">
              <a:latin typeface="Times New Roman" pitchFamily="18" charset="0"/>
              <a:cs typeface="Times New Roman" pitchFamily="18" charset="0"/>
              <a:sym typeface="Symbol" pitchFamily="18" charset="2"/>
            </a:endParaRPr>
          </a:p>
          <a:p>
            <a:pPr lvl="1" eaLnBrk="1" hangingPunct="1">
              <a:spcBef>
                <a:spcPct val="20000"/>
              </a:spcBef>
              <a:buClr>
                <a:schemeClr val="folHlink"/>
              </a:buClr>
              <a:buSzPct val="90000"/>
              <a:defRPr/>
            </a:pPr>
            <a:r>
              <a:rPr lang="en-US" sz="2800" dirty="0">
                <a:latin typeface="Times New Roman" pitchFamily="18" charset="0"/>
                <a:cs typeface="Times New Roman" pitchFamily="18" charset="0"/>
                <a:sym typeface="Wingdings" pitchFamily="2" charset="2"/>
              </a:rPr>
              <a:t> </a:t>
            </a:r>
            <a:r>
              <a:rPr lang="en-US" sz="2800" b="1" dirty="0" err="1">
                <a:latin typeface="Times New Roman" pitchFamily="18" charset="0"/>
                <a:cs typeface="Times New Roman" pitchFamily="18" charset="0"/>
              </a:rPr>
              <a:t>R</a:t>
            </a:r>
            <a:r>
              <a:rPr lang="en-US" sz="2800" b="1" baseline="-25000" dirty="0" err="1">
                <a:latin typeface="Times New Roman" pitchFamily="18" charset="0"/>
                <a:cs typeface="Times New Roman" pitchFamily="18" charset="0"/>
              </a:rPr>
              <a:t>Cu</a:t>
            </a:r>
            <a:r>
              <a:rPr lang="en-US" sz="2800" b="1" dirty="0">
                <a:latin typeface="Times New Roman" pitchFamily="18" charset="0"/>
                <a:cs typeface="Times New Roman" pitchFamily="18" charset="0"/>
              </a:rPr>
              <a:t> &lt; </a:t>
            </a:r>
            <a:r>
              <a:rPr lang="en-US" sz="2800" b="1" dirty="0" err="1">
                <a:latin typeface="Times New Roman" pitchFamily="18" charset="0"/>
                <a:cs typeface="Times New Roman" pitchFamily="18" charset="0"/>
              </a:rPr>
              <a:t>R</a:t>
            </a:r>
            <a:r>
              <a:rPr lang="en-US" sz="2800" b="1" baseline="-25000" dirty="0" err="1">
                <a:latin typeface="Times New Roman" pitchFamily="18" charset="0"/>
                <a:cs typeface="Times New Roman" pitchFamily="18" charset="0"/>
              </a:rPr>
              <a:t>dt</a:t>
            </a:r>
            <a:r>
              <a:rPr lang="en-US" sz="2800" dirty="0">
                <a:latin typeface="Times New Roman" pitchFamily="18" charset="0"/>
                <a:cs typeface="Times New Roman" pitchFamily="18" charset="0"/>
              </a:rPr>
              <a:t> </a:t>
            </a:r>
          </a:p>
          <a:p>
            <a:pPr lvl="1" eaLnBrk="1" hangingPunct="1">
              <a:spcBef>
                <a:spcPct val="20000"/>
              </a:spcBef>
              <a:buClr>
                <a:schemeClr val="folHlink"/>
              </a:buClr>
              <a:buSzPct val="90000"/>
              <a:defRPr/>
            </a:pPr>
            <a:r>
              <a:rPr lang="en-US" sz="2800" dirty="0">
                <a:latin typeface="Times New Roman" pitchFamily="18" charset="0"/>
                <a:cs typeface="Times New Roman" pitchFamily="18" charset="0"/>
                <a:sym typeface="Wingdings" pitchFamily="2" charset="2"/>
              </a:rPr>
              <a:t> </a:t>
            </a:r>
            <a:r>
              <a:rPr lang="en-US" sz="2800" b="1" dirty="0" err="1">
                <a:latin typeface="Times New Roman" pitchFamily="18" charset="0"/>
                <a:cs typeface="Times New Roman" pitchFamily="18" charset="0"/>
                <a:sym typeface="Wingdings" pitchFamily="2" charset="2"/>
              </a:rPr>
              <a:t>Q</a:t>
            </a:r>
            <a:r>
              <a:rPr lang="en-US" sz="2800" b="1" baseline="-25000" dirty="0" err="1">
                <a:latin typeface="Times New Roman" pitchFamily="18" charset="0"/>
                <a:cs typeface="Times New Roman" pitchFamily="18" charset="0"/>
                <a:sym typeface="Wingdings" pitchFamily="2" charset="2"/>
              </a:rPr>
              <a:t>Cu</a:t>
            </a:r>
            <a:r>
              <a:rPr lang="en-US" sz="2800" b="1" dirty="0">
                <a:latin typeface="Times New Roman" pitchFamily="18" charset="0"/>
                <a:cs typeface="Times New Roman" pitchFamily="18" charset="0"/>
                <a:sym typeface="Wingdings" pitchFamily="2" charset="2"/>
              </a:rPr>
              <a:t> &lt; </a:t>
            </a:r>
            <a:r>
              <a:rPr lang="en-US" sz="2800" b="1" dirty="0" err="1">
                <a:latin typeface="Times New Roman" pitchFamily="18" charset="0"/>
                <a:cs typeface="Times New Roman" pitchFamily="18" charset="0"/>
                <a:sym typeface="Wingdings" pitchFamily="2" charset="2"/>
              </a:rPr>
              <a:t>Q</a:t>
            </a:r>
            <a:r>
              <a:rPr lang="en-US" sz="2800" b="1" baseline="-25000" dirty="0" err="1">
                <a:latin typeface="Times New Roman" pitchFamily="18" charset="0"/>
                <a:cs typeface="Times New Roman" pitchFamily="18" charset="0"/>
                <a:sym typeface="Wingdings" pitchFamily="2" charset="2"/>
              </a:rPr>
              <a:t>dt</a:t>
            </a:r>
            <a:endParaRPr lang="en-US" sz="2800" b="1" dirty="0">
              <a:latin typeface="Times New Roman" pitchFamily="18" charset="0"/>
              <a:cs typeface="Times New Roman" pitchFamily="18" charset="0"/>
              <a:sym typeface="Wingdings" pitchFamily="2" charset="2"/>
            </a:endParaRPr>
          </a:p>
          <a:p>
            <a:pPr lvl="1" eaLnBrk="1" hangingPunct="1">
              <a:spcBef>
                <a:spcPct val="20000"/>
              </a:spcBef>
              <a:buClr>
                <a:schemeClr val="folHlink"/>
              </a:buClr>
              <a:buSzPct val="90000"/>
              <a:defRPr/>
            </a:pPr>
            <a:r>
              <a:rPr lang="en-US" sz="2800" dirty="0">
                <a:latin typeface="Times New Roman" pitchFamily="18" charset="0"/>
                <a:cs typeface="Times New Roman" pitchFamily="18" charset="0"/>
                <a:sym typeface="Wingdings" pitchFamily="2" charset="2"/>
              </a:rPr>
              <a:t>=&gt;</a:t>
            </a:r>
            <a:r>
              <a:rPr lang="en-US" sz="2800" dirty="0">
                <a:latin typeface="Arial"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tóc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endParaRPr lang="en-US" sz="2800" dirty="0">
              <a:latin typeface="Times New Roman" pitchFamily="18" charset="0"/>
              <a:cs typeface="Times New Roman" pitchFamily="18" charset="0"/>
              <a:sym typeface="Wingdings" pitchFamily="2" charset="2"/>
            </a:endParaRPr>
          </a:p>
        </p:txBody>
      </p:sp>
      <p:sp>
        <p:nvSpPr>
          <p:cNvPr id="24580" name="Text Box 12"/>
          <p:cNvSpPr txBox="1">
            <a:spLocks noChangeArrowheads="1"/>
          </p:cNvSpPr>
          <p:nvPr/>
        </p:nvSpPr>
        <p:spPr bwMode="auto">
          <a:xfrm>
            <a:off x="9455150" y="4670425"/>
            <a:ext cx="685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latin typeface=".VnTime" pitchFamily="34" charset="0"/>
              </a:rPr>
              <a:t>-</a:t>
            </a:r>
          </a:p>
        </p:txBody>
      </p:sp>
      <p:sp>
        <p:nvSpPr>
          <p:cNvPr id="12" name="TextBox 11">
            <a:extLst>
              <a:ext uri="{FF2B5EF4-FFF2-40B4-BE49-F238E27FC236}">
                <a16:creationId xmlns:a16="http://schemas.microsoft.com/office/drawing/2014/main" id="{9D30F9C3-425D-4DAB-AA09-587985FC5B85}"/>
              </a:ext>
            </a:extLst>
          </p:cNvPr>
          <p:cNvSpPr txBox="1"/>
          <p:nvPr/>
        </p:nvSpPr>
        <p:spPr>
          <a:xfrm>
            <a:off x="272675" y="38534"/>
            <a:ext cx="3842125" cy="3108543"/>
          </a:xfrm>
          <a:prstGeom prst="rect">
            <a:avLst/>
          </a:prstGeom>
          <a:solidFill>
            <a:schemeClr val="accent2">
              <a:lumMod val="20000"/>
              <a:lumOff val="80000"/>
            </a:schemeClr>
          </a:solidFill>
        </p:spPr>
        <p:txBody>
          <a:bodyPr wrap="square" rtlCol="0">
            <a:spAutoFit/>
          </a:bodyPr>
          <a:lstStyle/>
          <a:p>
            <a:r>
              <a:rPr lang="en-US" altLang="en-US" sz="2800" b="1" dirty="0">
                <a:solidFill>
                  <a:srgbClr val="FF0000"/>
                </a:solidFill>
                <a:latin typeface="Times New Roman" panose="02020603050405020304" pitchFamily="18" charset="0"/>
                <a:cs typeface="Times New Roman" panose="02020603050405020304" pitchFamily="18" charset="0"/>
              </a:rPr>
              <a:t>C4: </a:t>
            </a:r>
            <a:r>
              <a:rPr lang="vi-VN" altLang="en-US" sz="2800" b="1" dirty="0">
                <a:solidFill>
                  <a:srgbClr val="FF0000"/>
                </a:solidFill>
                <a:latin typeface="Times New Roman" panose="02020603050405020304" pitchFamily="18" charset="0"/>
                <a:cs typeface="Times New Roman" panose="02020603050405020304" pitchFamily="18" charset="0"/>
              </a:rPr>
              <a:t>Tại sao cùng một dòng điện chạy qua thì dây tóc bóng đèn nóng sáng lên tới nhiệt độ cao, còn dây nối với bóng đèn hầu như không nóng lên?</a:t>
            </a:r>
            <a:endParaRPr lang="en-US" sz="2800" dirty="0">
              <a:solidFill>
                <a:srgbClr val="FF0000"/>
              </a:solidFill>
            </a:endParaRPr>
          </a:p>
        </p:txBody>
      </p:sp>
      <p:pic>
        <p:nvPicPr>
          <p:cNvPr id="13" name="Picture 2" descr="http://farm3.staticflickr.com/2834/9317481021_65b21be84c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341" y="263264"/>
            <a:ext cx="6505300" cy="264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0758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barn(inVertical)">
                                      <p:cBhvr>
                                        <p:cTn id="18" dur="500"/>
                                        <p:tgtEl>
                                          <p:spTgt spid="1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9">
                                            <p:txEl>
                                              <p:pRg st="1" end="1"/>
                                            </p:txEl>
                                          </p:spTgt>
                                        </p:tgtEl>
                                        <p:attrNameLst>
                                          <p:attrName>style.visibility</p:attrName>
                                        </p:attrNameLst>
                                      </p:cBhvr>
                                      <p:to>
                                        <p:strVal val="visible"/>
                                      </p:to>
                                    </p:set>
                                    <p:animEffect transition="in" filter="barn(inVertical)">
                                      <p:cBhvr>
                                        <p:cTn id="23" dur="500"/>
                                        <p:tgtEl>
                                          <p:spTgt spid="1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9">
                                            <p:txEl>
                                              <p:pRg st="2" end="2"/>
                                            </p:txEl>
                                          </p:spTgt>
                                        </p:tgtEl>
                                        <p:attrNameLst>
                                          <p:attrName>style.visibility</p:attrName>
                                        </p:attrNameLst>
                                      </p:cBhvr>
                                      <p:to>
                                        <p:strVal val="visible"/>
                                      </p:to>
                                    </p:set>
                                    <p:animEffect transition="in" filter="barn(inVertical)">
                                      <p:cBhvr>
                                        <p:cTn id="28" dur="500"/>
                                        <p:tgtEl>
                                          <p:spTgt spid="1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9">
                                            <p:txEl>
                                              <p:pRg st="3" end="3"/>
                                            </p:txEl>
                                          </p:spTgt>
                                        </p:tgtEl>
                                        <p:attrNameLst>
                                          <p:attrName>style.visibility</p:attrName>
                                        </p:attrNameLst>
                                      </p:cBhvr>
                                      <p:to>
                                        <p:strVal val="visible"/>
                                      </p:to>
                                    </p:set>
                                    <p:animEffect transition="in" filter="barn(inVertical)">
                                      <p:cBhvr>
                                        <p:cTn id="33" dur="500"/>
                                        <p:tgtEl>
                                          <p:spTgt spid="19">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9">
                                            <p:txEl>
                                              <p:pRg st="4" end="4"/>
                                            </p:txEl>
                                          </p:spTgt>
                                        </p:tgtEl>
                                        <p:attrNameLst>
                                          <p:attrName>style.visibility</p:attrName>
                                        </p:attrNameLst>
                                      </p:cBhvr>
                                      <p:to>
                                        <p:strVal val="visible"/>
                                      </p:to>
                                    </p:set>
                                    <p:animEffect transition="in" filter="barn(inVertical)">
                                      <p:cBhvr>
                                        <p:cTn id="38" dur="500"/>
                                        <p:tgtEl>
                                          <p:spTgt spid="19">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9">
                                            <p:txEl>
                                              <p:pRg st="5" end="5"/>
                                            </p:txEl>
                                          </p:spTgt>
                                        </p:tgtEl>
                                        <p:attrNameLst>
                                          <p:attrName>style.visibility</p:attrName>
                                        </p:attrNameLst>
                                      </p:cBhvr>
                                      <p:to>
                                        <p:strVal val="visible"/>
                                      </p:to>
                                    </p:set>
                                    <p:animEffect transition="in" filter="barn(inVertical)">
                                      <p:cBhvr>
                                        <p:cTn id="43"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Thầy giáo Nguyễn Ngọc Ký “tâm huyết trao đời” ở tuổi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3255" y="987972"/>
            <a:ext cx="5554813" cy="4864188"/>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03" y="0"/>
            <a:ext cx="12187269" cy="6858767"/>
          </a:xfrm>
          <a:prstGeom prst="rect">
            <a:avLst/>
          </a:prstGeom>
        </p:spPr>
      </p:pic>
      <p:pic>
        <p:nvPicPr>
          <p:cNvPr id="147" name="Picture 1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03" y="883975"/>
            <a:ext cx="1061107" cy="1061107"/>
          </a:xfrm>
          <a:prstGeom prst="rect">
            <a:avLst/>
          </a:prstGeom>
        </p:spPr>
      </p:pic>
      <p:pic>
        <p:nvPicPr>
          <p:cNvPr id="148" name="Picture 1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88250" y="1738168"/>
            <a:ext cx="1127571" cy="1127571"/>
          </a:xfrm>
          <a:prstGeom prst="rect">
            <a:avLst/>
          </a:prstGeom>
        </p:spPr>
      </p:pic>
      <p:pic>
        <p:nvPicPr>
          <p:cNvPr id="149" name="Picture 1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4691" y="-925551"/>
            <a:ext cx="1761897" cy="6010667"/>
          </a:xfrm>
          <a:prstGeom prst="rect">
            <a:avLst/>
          </a:prstGeom>
        </p:spPr>
      </p:pic>
      <p:pic>
        <p:nvPicPr>
          <p:cNvPr id="150" name="Picture 14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37939" y="5085116"/>
            <a:ext cx="647700" cy="904875"/>
          </a:xfrm>
          <a:prstGeom prst="rect">
            <a:avLst/>
          </a:prstGeom>
        </p:spPr>
      </p:pic>
      <p:pic>
        <p:nvPicPr>
          <p:cNvPr id="159" name="Picture 158">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003419" y="5852160"/>
            <a:ext cx="1180821" cy="998220"/>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703" y="-671549"/>
            <a:ext cx="609600" cy="609600"/>
          </a:xfrm>
          <a:prstGeom prst="rect">
            <a:avLst/>
          </a:prstGeom>
        </p:spPr>
      </p:pic>
      <p:pic>
        <p:nvPicPr>
          <p:cNvPr id="139" name="mau1">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45867" y="718860"/>
            <a:ext cx="2651990" cy="2651990"/>
          </a:xfrm>
          <a:prstGeom prst="rect">
            <a:avLst/>
          </a:prstGeom>
        </p:spPr>
      </p:pic>
      <p:pic>
        <p:nvPicPr>
          <p:cNvPr id="140" name="mau2">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907745" y="1089427"/>
            <a:ext cx="2633741" cy="2639810"/>
          </a:xfrm>
          <a:prstGeom prst="rect">
            <a:avLst/>
          </a:prstGeom>
        </p:spPr>
      </p:pic>
      <p:pic>
        <p:nvPicPr>
          <p:cNvPr id="141" name="mau3">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625625" y="2986382"/>
            <a:ext cx="2639810" cy="2639810"/>
          </a:xfrm>
          <a:prstGeom prst="rect">
            <a:avLst/>
          </a:prstGeom>
        </p:spPr>
      </p:pic>
      <p:pic>
        <p:nvPicPr>
          <p:cNvPr id="142" name="mau4">
            <a:hlinkClick r:id="rId19" action="ppaction://hlinksldjump"/>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534173" y="3000283"/>
            <a:ext cx="2651990" cy="2651990"/>
          </a:xfrm>
          <a:prstGeom prst="rect">
            <a:avLst/>
          </a:prstGeom>
        </p:spPr>
      </p:pic>
      <p:sp>
        <p:nvSpPr>
          <p:cNvPr id="2" name="Rectangle 1"/>
          <p:cNvSpPr/>
          <p:nvPr/>
        </p:nvSpPr>
        <p:spPr>
          <a:xfrm>
            <a:off x="9203598" y="1"/>
            <a:ext cx="2885388" cy="565227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Rectangle 2"/>
          <p:cNvSpPr/>
          <p:nvPr/>
        </p:nvSpPr>
        <p:spPr>
          <a:xfrm>
            <a:off x="3323063" y="6400800"/>
            <a:ext cx="2631688" cy="1509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1240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39"/>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39"/>
                                        </p:tgtEl>
                                      </p:cBhvr>
                                    </p:animEffect>
                                    <p:set>
                                      <p:cBhvr>
                                        <p:cTn id="18"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19" restart="whenNotActive" fill="hold" evtFilter="cancelBubble" nodeType="interactiveSeq">
                <p:stCondLst>
                  <p:cond evt="onClick" delay="0">
                    <p:tgtEl>
                      <p:spTgt spid="140"/>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40"/>
                                        </p:tgtEl>
                                      </p:cBhvr>
                                    </p:animEffect>
                                    <p:set>
                                      <p:cBhvr>
                                        <p:cTn id="24"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25" restart="whenNotActive" fill="hold" evtFilter="cancelBubble" nodeType="interactiveSeq">
                <p:stCondLst>
                  <p:cond evt="onClick" delay="0">
                    <p:tgtEl>
                      <p:spTgt spid="141"/>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41"/>
                                        </p:tgtEl>
                                      </p:cBhvr>
                                    </p:animEffect>
                                    <p:set>
                                      <p:cBhvr>
                                        <p:cTn id="30"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31" restart="whenNotActive" fill="hold" evtFilter="cancelBubble" nodeType="interactiveSeq">
                <p:stCondLst>
                  <p:cond evt="onClick" delay="0">
                    <p:tgtEl>
                      <p:spTgt spid="142"/>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42"/>
                                        </p:tgtEl>
                                      </p:cBhvr>
                                    </p:animEffect>
                                    <p:set>
                                      <p:cBhvr>
                                        <p:cTn id="36"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audio>
              <p:cMediaNode vol="80000">
                <p:cTn id="3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829227" y="433238"/>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US" altLang="en-US" sz="3200" b="1" u="sng" dirty="0" err="1">
                <a:latin typeface="Times New Roman" panose="02020603050405020304" pitchFamily="18" charset="0"/>
                <a:cs typeface="Times New Roman" panose="02020603050405020304" pitchFamily="18" charset="0"/>
              </a:rPr>
              <a:t>Câu</a:t>
            </a:r>
            <a:r>
              <a:rPr lang="en-US" altLang="en-US" sz="3200" b="1" u="sng" dirty="0">
                <a:latin typeface="Times New Roman" panose="02020603050405020304" pitchFamily="18" charset="0"/>
                <a:cs typeface="Times New Roman" panose="02020603050405020304" pitchFamily="18" charset="0"/>
              </a:rPr>
              <a:t> 1</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Định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luật</a:t>
            </a:r>
            <a:r>
              <a:rPr lang="en-US" altLang="en-US" sz="3200" b="1" dirty="0">
                <a:latin typeface="Times New Roman" panose="02020603050405020304" pitchFamily="18" charset="0"/>
                <a:cs typeface="Times New Roman" panose="02020603050405020304" pitchFamily="18" charset="0"/>
              </a:rPr>
              <a:t> Jun-</a:t>
            </a:r>
            <a:r>
              <a:rPr lang="en-US" altLang="en-US" sz="3200" b="1" dirty="0" err="1">
                <a:latin typeface="Times New Roman" panose="02020603050405020304" pitchFamily="18" charset="0"/>
                <a:cs typeface="Times New Roman" panose="02020603050405020304" pitchFamily="18" charset="0"/>
              </a:rPr>
              <a:t>Lenxơ</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cho</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biết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điện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năng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biến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đổi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thành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dạng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năng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lượng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nào</a:t>
            </a:r>
            <a:r>
              <a:rPr lang="en-US" altLang="en-US" sz="3200" b="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3200" b="1" dirty="0">
                <a:latin typeface="Times New Roman" panose="02020603050405020304" pitchFamily="18" charset="0"/>
                <a:cs typeface="Times New Roman" panose="02020603050405020304" pitchFamily="18" charset="0"/>
              </a:rPr>
              <a:t>	A. </a:t>
            </a:r>
            <a:r>
              <a:rPr lang="en-US" altLang="en-US" sz="3200" b="1" dirty="0" err="1">
                <a:latin typeface="Times New Roman" panose="02020603050405020304" pitchFamily="18" charset="0"/>
                <a:cs typeface="Times New Roman" panose="02020603050405020304" pitchFamily="18" charset="0"/>
              </a:rPr>
              <a:t>Cơ</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năng</a:t>
            </a:r>
            <a:r>
              <a:rPr lang="en-US" altLang="en-US" sz="3200" b="1" dirty="0">
                <a:latin typeface="Times New Roman" panose="02020603050405020304" pitchFamily="18" charset="0"/>
                <a:cs typeface="Times New Roman" panose="02020603050405020304" pitchFamily="18" charset="0"/>
              </a:rPr>
              <a:t>.     		B. </a:t>
            </a:r>
            <a:r>
              <a:rPr lang="en-US" altLang="en-US" sz="3200" b="1" dirty="0" err="1">
                <a:latin typeface="Times New Roman" panose="02020603050405020304" pitchFamily="18" charset="0"/>
                <a:cs typeface="Times New Roman" panose="02020603050405020304" pitchFamily="18" charset="0"/>
              </a:rPr>
              <a:t>Hoá</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năng</a:t>
            </a:r>
            <a:r>
              <a:rPr lang="en-US" altLang="en-US" sz="3200" b="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3200" b="1" dirty="0">
                <a:latin typeface="Times New Roman" panose="02020603050405020304" pitchFamily="18" charset="0"/>
                <a:cs typeface="Times New Roman" panose="02020603050405020304" pitchFamily="18" charset="0"/>
              </a:rPr>
              <a:t>	C. </a:t>
            </a:r>
            <a:r>
              <a:rPr lang="en-US" altLang="en-US" sz="3200" b="1" dirty="0" err="1">
                <a:latin typeface="Times New Roman" panose="02020603050405020304" pitchFamily="18" charset="0"/>
                <a:cs typeface="Times New Roman" panose="02020603050405020304" pitchFamily="18" charset="0"/>
              </a:rPr>
              <a:t>Nhiệt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năng</a:t>
            </a:r>
            <a:r>
              <a:rPr lang="en-US" altLang="en-US" sz="3200" b="1" dirty="0">
                <a:latin typeface="Times New Roman" panose="02020603050405020304" pitchFamily="18" charset="0"/>
                <a:cs typeface="Times New Roman" panose="02020603050405020304" pitchFamily="18" charset="0"/>
              </a:rPr>
              <a:t>.         	D. </a:t>
            </a:r>
            <a:r>
              <a:rPr lang="en-US" altLang="en-US" sz="3200" b="1" dirty="0" err="1">
                <a:latin typeface="Times New Roman" panose="02020603050405020304" pitchFamily="18" charset="0"/>
                <a:cs typeface="Times New Roman" panose="02020603050405020304" pitchFamily="18" charset="0"/>
              </a:rPr>
              <a:t>Năng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lượng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ánh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sáng</a:t>
            </a:r>
            <a:r>
              <a:rPr lang="en-US" altLang="en-US" sz="3200" b="1" dirty="0">
                <a:latin typeface="Times New Roman" panose="02020603050405020304" pitchFamily="18" charset="0"/>
                <a:cs typeface="Times New Roman" panose="02020603050405020304" pitchFamily="18" charset="0"/>
              </a:rPr>
              <a:t>.</a:t>
            </a:r>
          </a:p>
        </p:txBody>
      </p:sp>
      <p:sp>
        <p:nvSpPr>
          <p:cNvPr id="50" name="Snip Diagonal Corner Rectangle 49"/>
          <p:cNvSpPr/>
          <p:nvPr/>
        </p:nvSpPr>
        <p:spPr>
          <a:xfrm>
            <a:off x="829227" y="2832623"/>
            <a:ext cx="10522857" cy="2227943"/>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C</a:t>
            </a: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Tree>
    <p:extLst>
      <p:ext uri="{BB962C8B-B14F-4D97-AF65-F5344CB8AC3E}">
        <p14:creationId xmlns:p14="http://schemas.microsoft.com/office/powerpoint/2010/main" val="320914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wall (27)"/>
          <p:cNvPicPr>
            <a:picLocks noChangeAspect="1" noChangeArrowheads="1"/>
          </p:cNvPicPr>
          <p:nvPr/>
        </p:nvPicPr>
        <p:blipFill>
          <a:blip r:embed="rId4"/>
          <a:srcRect/>
          <a:stretch>
            <a:fillRect/>
          </a:stretch>
        </p:blipFill>
        <p:spPr bwMode="auto">
          <a:xfrm>
            <a:off x="0" y="0"/>
            <a:ext cx="12192000" cy="6929120"/>
          </a:xfrm>
          <a:prstGeom prst="rect">
            <a:avLst/>
          </a:prstGeom>
          <a:noFill/>
          <a:ln w="9525">
            <a:noFill/>
            <a:miter lim="800000"/>
            <a:headEnd/>
            <a:tailEnd/>
          </a:ln>
        </p:spPr>
      </p:pic>
      <p:sp>
        <p:nvSpPr>
          <p:cNvPr id="2" name="TextBox 1">
            <a:extLst>
              <a:ext uri="{FF2B5EF4-FFF2-40B4-BE49-F238E27FC236}">
                <a16:creationId xmlns:a16="http://schemas.microsoft.com/office/drawing/2014/main" id="{97E827C0-BCE3-466F-9765-A4C6BD2564FA}"/>
              </a:ext>
            </a:extLst>
          </p:cNvPr>
          <p:cNvSpPr txBox="1"/>
          <p:nvPr/>
        </p:nvSpPr>
        <p:spPr>
          <a:xfrm>
            <a:off x="853736" y="1636469"/>
            <a:ext cx="10484527" cy="1938992"/>
          </a:xfrm>
          <a:prstGeom prst="rect">
            <a:avLst/>
          </a:prstGeom>
          <a:noFill/>
          <a:ln>
            <a:noFill/>
          </a:ln>
        </p:spPr>
        <p:txBody>
          <a:bodyPr wrap="square" rtlCol="0">
            <a:spAutoFit/>
          </a:bodyPr>
          <a:lstStyle/>
          <a:p>
            <a:pPr algn="ctr"/>
            <a:r>
              <a:rPr lang="en-US" sz="6000" dirty="0">
                <a:solidFill>
                  <a:srgbClr val="FF0000"/>
                </a:solidFill>
                <a:latin typeface="Times New Roman" panose="02020603050405020304" pitchFamily="18" charset="0"/>
                <a:cs typeface="Times New Roman" panose="02020603050405020304" pitchFamily="18" charset="0"/>
              </a:rPr>
              <a:t>BÀI 16  </a:t>
            </a:r>
          </a:p>
          <a:p>
            <a:pPr algn="ctr"/>
            <a:r>
              <a:rPr lang="en-US" sz="6000" dirty="0">
                <a:solidFill>
                  <a:srgbClr val="FF0000"/>
                </a:solidFill>
                <a:latin typeface="Times New Roman" panose="02020603050405020304" pitchFamily="18" charset="0"/>
                <a:cs typeface="Times New Roman" panose="02020603050405020304" pitchFamily="18" charset="0"/>
              </a:rPr>
              <a:t>ĐỊNH LUẬT JUN – LEN-XƠ</a:t>
            </a:r>
          </a:p>
        </p:txBody>
      </p:sp>
    </p:spTree>
    <p:custDataLst>
      <p:tags r:id="rId1"/>
    </p:custData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US" altLang="en-US" sz="3200" b="1" u="sng" dirty="0" err="1">
                <a:latin typeface="Times New Roman" panose="02020603050405020304" pitchFamily="18" charset="0"/>
                <a:cs typeface="Times New Roman" panose="02020603050405020304" pitchFamily="18" charset="0"/>
              </a:rPr>
              <a:t>Câu</a:t>
            </a:r>
            <a:r>
              <a:rPr lang="en-US" altLang="en-US" sz="3200" b="1" u="sng" dirty="0">
                <a:latin typeface="Times New Roman" panose="02020603050405020304" pitchFamily="18" charset="0"/>
                <a:cs typeface="Times New Roman" panose="02020603050405020304" pitchFamily="18" charset="0"/>
              </a:rPr>
              <a:t> 2</a:t>
            </a:r>
            <a:r>
              <a:rPr lang="en-US" altLang="en-US" sz="3200" b="1" dirty="0">
                <a:latin typeface="Times New Roman" panose="02020603050405020304" pitchFamily="18" charset="0"/>
                <a:cs typeface="Times New Roman" panose="02020603050405020304" pitchFamily="18" charset="0"/>
              </a:rPr>
              <a:t>:Trong </a:t>
            </a:r>
            <a:r>
              <a:rPr lang="en-US" altLang="en-US" sz="3200" b="1" dirty="0" err="1">
                <a:latin typeface="Times New Roman" panose="02020603050405020304" pitchFamily="18" charset="0"/>
                <a:cs typeface="Times New Roman" panose="02020603050405020304" pitchFamily="18" charset="0"/>
              </a:rPr>
              <a:t>các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biểu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thức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sau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đây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biểu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thức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nào</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là</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biểu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thức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của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định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luật</a:t>
            </a:r>
            <a:r>
              <a:rPr lang="en-US" altLang="en-US" sz="3200" b="1" dirty="0">
                <a:latin typeface="Times New Roman" panose="02020603050405020304" pitchFamily="18" charset="0"/>
                <a:cs typeface="Times New Roman" panose="02020603050405020304" pitchFamily="18" charset="0"/>
              </a:rPr>
              <a:t> Jun-</a:t>
            </a:r>
            <a:r>
              <a:rPr lang="en-US" altLang="en-US" sz="3200" b="1" dirty="0" err="1">
                <a:latin typeface="Times New Roman" panose="02020603050405020304" pitchFamily="18" charset="0"/>
                <a:cs typeface="Times New Roman" panose="02020603050405020304" pitchFamily="18" charset="0"/>
              </a:rPr>
              <a:t>Lenxơ</a:t>
            </a:r>
            <a:r>
              <a:rPr lang="en-US" altLang="en-US" sz="3200" b="1" dirty="0">
                <a:latin typeface="Times New Roman" panose="02020603050405020304" pitchFamily="18" charset="0"/>
                <a:cs typeface="Times New Roman" panose="02020603050405020304" pitchFamily="18" charset="0"/>
              </a:rPr>
              <a:t>?</a:t>
            </a:r>
          </a:p>
          <a:p>
            <a:pPr>
              <a:lnSpc>
                <a:spcPct val="100000"/>
              </a:lnSpc>
              <a:spcBef>
                <a:spcPct val="0"/>
              </a:spcBef>
              <a:buFontTx/>
              <a:buNone/>
            </a:pPr>
            <a:r>
              <a:rPr lang="en-US" altLang="en-US" sz="3200" b="1" dirty="0">
                <a:latin typeface="Times New Roman" panose="02020603050405020304" pitchFamily="18" charset="0"/>
                <a:cs typeface="Times New Roman" panose="02020603050405020304" pitchFamily="18" charset="0"/>
              </a:rPr>
              <a:t>	</a:t>
            </a:r>
            <a:r>
              <a:rPr lang="fr-FR" altLang="en-US" sz="3200" b="1" dirty="0">
                <a:latin typeface="Times New Roman" panose="02020603050405020304" pitchFamily="18" charset="0"/>
                <a:cs typeface="Times New Roman" panose="02020603050405020304" pitchFamily="18" charset="0"/>
              </a:rPr>
              <a:t>A. Q = I².R.t		         B. Q = I.R².t	</a:t>
            </a:r>
          </a:p>
          <a:p>
            <a:pPr>
              <a:lnSpc>
                <a:spcPct val="100000"/>
              </a:lnSpc>
              <a:spcBef>
                <a:spcPct val="0"/>
              </a:spcBef>
              <a:buFontTx/>
              <a:buNone/>
            </a:pPr>
            <a:r>
              <a:rPr lang="fr-FR" altLang="en-US" sz="3200" b="1" dirty="0">
                <a:latin typeface="Times New Roman" panose="02020603050405020304" pitchFamily="18" charset="0"/>
                <a:cs typeface="Times New Roman" panose="02020603050405020304" pitchFamily="18" charset="0"/>
              </a:rPr>
              <a:t>	C. Q = I.R.t			D. Q = I².R².t</a:t>
            </a:r>
            <a:endParaRPr lang="en-US" altLang="en-US" sz="3200" b="1" dirty="0">
              <a:latin typeface="Times New Roman" panose="02020603050405020304" pitchFamily="18" charset="0"/>
              <a:cs typeface="Times New Roman" panose="02020603050405020304" pitchFamily="18" charset="0"/>
            </a:endParaRPr>
          </a:p>
        </p:txBody>
      </p:sp>
      <p:sp>
        <p:nvSpPr>
          <p:cNvPr id="50" name="Snip Diagonal Corner Rectangle 49"/>
          <p:cNvSpPr/>
          <p:nvPr/>
        </p:nvSpPr>
        <p:spPr>
          <a:xfrm>
            <a:off x="829227" y="2832623"/>
            <a:ext cx="10522857" cy="2227943"/>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Tree>
    <p:extLst>
      <p:ext uri="{BB962C8B-B14F-4D97-AF65-F5344CB8AC3E}">
        <p14:creationId xmlns:p14="http://schemas.microsoft.com/office/powerpoint/2010/main" val="24608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890328" y="220717"/>
            <a:ext cx="10522857" cy="2932386"/>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0000"/>
              </a:lnSpc>
              <a:spcBef>
                <a:spcPct val="0"/>
              </a:spcBef>
              <a:buFontTx/>
              <a:buNone/>
            </a:pPr>
            <a:r>
              <a:rPr lang="en-US" altLang="en-US" sz="3200" b="1" u="sng" dirty="0" err="1">
                <a:latin typeface="Times New Roman" panose="02020603050405020304" pitchFamily="18" charset="0"/>
                <a:cs typeface="Times New Roman" panose="02020603050405020304" pitchFamily="18" charset="0"/>
              </a:rPr>
              <a:t>Câu</a:t>
            </a:r>
            <a:r>
              <a:rPr lang="en-US" altLang="en-US" sz="3200" b="1" u="sng" dirty="0">
                <a:latin typeface="Times New Roman" panose="02020603050405020304" pitchFamily="18" charset="0"/>
                <a:cs typeface="Times New Roman" panose="02020603050405020304" pitchFamily="18" charset="0"/>
              </a:rPr>
              <a:t> 3</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Dòng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điện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có</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cường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độ</a:t>
            </a:r>
            <a:r>
              <a:rPr lang="en-US" altLang="en-US" sz="3200" b="1" dirty="0">
                <a:latin typeface="Times New Roman" panose="02020603050405020304" pitchFamily="18" charset="0"/>
                <a:cs typeface="Times New Roman" panose="02020603050405020304" pitchFamily="18" charset="0"/>
              </a:rPr>
              <a:t> I = 1,25A </a:t>
            </a:r>
            <a:r>
              <a:rPr lang="en-US" altLang="en-US" sz="3200" b="1" dirty="0" err="1">
                <a:latin typeface="Times New Roman" panose="02020603050405020304" pitchFamily="18" charset="0"/>
                <a:cs typeface="Times New Roman" panose="02020603050405020304" pitchFamily="18" charset="0"/>
              </a:rPr>
              <a:t>chạy</a:t>
            </a:r>
            <a:r>
              <a:rPr lang="en-US" altLang="en-US" sz="3200" b="1" dirty="0">
                <a:latin typeface="Times New Roman" panose="02020603050405020304" pitchFamily="18" charset="0"/>
                <a:cs typeface="Times New Roman" panose="02020603050405020304" pitchFamily="18" charset="0"/>
              </a:rPr>
              <a:t> qua </a:t>
            </a:r>
            <a:r>
              <a:rPr lang="pt-BR" altLang="en-US" sz="3200" b="1" dirty="0">
                <a:latin typeface="Times New Roman" panose="02020603050405020304" pitchFamily="18" charset="0"/>
                <a:cs typeface="Times New Roman" panose="02020603050405020304" pitchFamily="18" charset="0"/>
              </a:rPr>
              <a:t>dây dẫn có điện trở R= 176</a:t>
            </a:r>
            <a:r>
              <a:rPr lang="en-US" altLang="en-US" sz="3200" b="1" dirty="0">
                <a:latin typeface="Times New Roman" panose="02020603050405020304" pitchFamily="18" charset="0"/>
                <a:cs typeface="Times New Roman" panose="02020603050405020304" pitchFamily="18" charset="0"/>
                <a:sym typeface="Symbol" panose="05050102010706020507" pitchFamily="18" charset="2"/>
              </a:rPr>
              <a:t></a:t>
            </a:r>
            <a:r>
              <a:rPr lang="pt-BR" altLang="en-US" sz="3200" b="1" dirty="0">
                <a:latin typeface="Times New Roman" panose="02020603050405020304" pitchFamily="18" charset="0"/>
                <a:cs typeface="Times New Roman" panose="02020603050405020304" pitchFamily="18" charset="0"/>
              </a:rPr>
              <a:t> Nhiệt lượng tỏa ra trên dây dẫn đó trong 15 phút là:</a:t>
            </a:r>
            <a:endParaRPr lang="en-US" altLang="en-US" sz="3200" b="1" dirty="0">
              <a:latin typeface="Times New Roman" panose="02020603050405020304" pitchFamily="18" charset="0"/>
              <a:cs typeface="Times New Roman" panose="02020603050405020304" pitchFamily="18" charset="0"/>
            </a:endParaRPr>
          </a:p>
          <a:p>
            <a:pPr>
              <a:lnSpc>
                <a:spcPct val="100000"/>
              </a:lnSpc>
              <a:spcBef>
                <a:spcPct val="0"/>
              </a:spcBef>
              <a:buFontTx/>
              <a:buNone/>
            </a:pPr>
            <a:r>
              <a:rPr lang="pt-BR" altLang="en-US" sz="3200" b="1" dirty="0">
                <a:latin typeface="Times New Roman" panose="02020603050405020304" pitchFamily="18" charset="0"/>
                <a:cs typeface="Times New Roman" panose="02020603050405020304" pitchFamily="18" charset="0"/>
              </a:rPr>
              <a:t>	A. 247 500J.		         B. 59 400calo	</a:t>
            </a:r>
          </a:p>
          <a:p>
            <a:pPr>
              <a:lnSpc>
                <a:spcPct val="100000"/>
              </a:lnSpc>
              <a:spcBef>
                <a:spcPct val="0"/>
              </a:spcBef>
              <a:buFontTx/>
              <a:buNone/>
            </a:pPr>
            <a:r>
              <a:rPr lang="pt-BR" altLang="en-US" sz="3200" b="1" dirty="0">
                <a:latin typeface="Times New Roman" panose="02020603050405020304" pitchFamily="18" charset="0"/>
                <a:cs typeface="Times New Roman" panose="02020603050405020304" pitchFamily="18" charset="0"/>
              </a:rPr>
              <a:t>	C. 59 400J.			D. A và B đúng</a:t>
            </a:r>
            <a:endParaRPr lang="en-US" altLang="en-US" sz="3200" b="1" dirty="0">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en-US" altLang="en-US" sz="3200" b="1" dirty="0">
              <a:latin typeface="Times New Roman" panose="02020603050405020304" pitchFamily="18" charset="0"/>
              <a:cs typeface="Times New Roman" panose="02020603050405020304" pitchFamily="18" charset="0"/>
            </a:endParaRPr>
          </a:p>
        </p:txBody>
      </p:sp>
      <p:sp>
        <p:nvSpPr>
          <p:cNvPr id="50" name="Snip Diagonal Corner Rectangle 49"/>
          <p:cNvSpPr/>
          <p:nvPr/>
        </p:nvSpPr>
        <p:spPr>
          <a:xfrm>
            <a:off x="976372" y="3326609"/>
            <a:ext cx="10522857" cy="2227943"/>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Tree>
    <p:extLst>
      <p:ext uri="{BB962C8B-B14F-4D97-AF65-F5344CB8AC3E}">
        <p14:creationId xmlns:p14="http://schemas.microsoft.com/office/powerpoint/2010/main" val="196699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472966" y="0"/>
            <a:ext cx="11445765" cy="3825766"/>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2800" b="1" dirty="0" err="1">
                <a:solidFill>
                  <a:prstClr val="white"/>
                </a:solidFill>
                <a:latin typeface="Calibri" panose="020F0502020204030204"/>
              </a:rPr>
              <a:t>Câu</a:t>
            </a:r>
            <a:r>
              <a:rPr lang="en-US" sz="2800" b="1" dirty="0">
                <a:solidFill>
                  <a:prstClr val="white"/>
                </a:solidFill>
                <a:latin typeface="Calibri" panose="020F0502020204030204"/>
              </a:rPr>
              <a:t> 4: </a:t>
            </a:r>
            <a:r>
              <a:rPr lang="en-US" sz="2800" b="1" dirty="0" err="1">
                <a:solidFill>
                  <a:prstClr val="white"/>
                </a:solidFill>
                <a:latin typeface="Calibri" panose="020F0502020204030204"/>
              </a:rPr>
              <a:t>Mắc</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các</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dây</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dẫn</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vào</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một</a:t>
            </a:r>
            <a:r>
              <a:rPr lang="en-US" sz="2800" b="1" dirty="0">
                <a:solidFill>
                  <a:prstClr val="white"/>
                </a:solidFill>
                <a:latin typeface="Calibri" panose="020F0502020204030204"/>
              </a:rPr>
              <a:t> HĐT </a:t>
            </a:r>
            <a:r>
              <a:rPr lang="en-US" sz="2800" b="1" dirty="0" err="1">
                <a:solidFill>
                  <a:prstClr val="white"/>
                </a:solidFill>
                <a:latin typeface="Calibri" panose="020F0502020204030204"/>
              </a:rPr>
              <a:t>không</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đổi</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Trong</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cùng</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một</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khoảng</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thời</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gian</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thì</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nhiệt</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lượng</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toả</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ra</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trên</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dây</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dẫn</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phụ</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thuộc</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như</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thế</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nào</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vào</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điện</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trở</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dây</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dẫn</a:t>
            </a:r>
            <a:r>
              <a:rPr lang="en-US" sz="2800" b="1" dirty="0">
                <a:solidFill>
                  <a:prstClr val="white"/>
                </a:solidFill>
                <a:latin typeface="Calibri" panose="020F0502020204030204"/>
              </a:rPr>
              <a: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rPr>
              <a:t>     A. </a:t>
            </a:r>
            <a:r>
              <a:rPr kumimoji="0" lang="en-US" sz="2800" b="1" i="0" u="none" strike="noStrike" kern="1200" cap="none" spc="0" normalizeH="0" baseline="0" noProof="0" dirty="0" err="1">
                <a:ln>
                  <a:noFill/>
                </a:ln>
                <a:solidFill>
                  <a:prstClr val="white"/>
                </a:solidFill>
                <a:effectLst/>
                <a:uLnTx/>
                <a:uFillTx/>
                <a:latin typeface="Calibri" panose="020F0502020204030204"/>
              </a:rPr>
              <a:t>Tăng</a:t>
            </a:r>
            <a:r>
              <a:rPr kumimoji="0" lang="en-US" sz="2800" b="1" i="0" u="none" strike="noStrike" kern="1200" cap="none" spc="0" normalizeH="0" noProof="0" dirty="0">
                <a:ln>
                  <a:noFill/>
                </a:ln>
                <a:solidFill>
                  <a:prstClr val="white"/>
                </a:solidFill>
                <a:effectLst/>
                <a:uLnTx/>
                <a:uFillTx/>
                <a:latin typeface="Calibri" panose="020F0502020204030204"/>
              </a:rPr>
              <a:t> </a:t>
            </a:r>
            <a:r>
              <a:rPr kumimoji="0" lang="en-US" sz="2800" b="1" i="0" u="none" strike="noStrike" kern="1200" cap="none" spc="0" normalizeH="0" noProof="0" dirty="0" err="1">
                <a:ln>
                  <a:noFill/>
                </a:ln>
                <a:solidFill>
                  <a:prstClr val="white"/>
                </a:solidFill>
                <a:effectLst/>
                <a:uLnTx/>
                <a:uFillTx/>
                <a:latin typeface="Calibri" panose="020F0502020204030204"/>
              </a:rPr>
              <a:t>gấp</a:t>
            </a:r>
            <a:r>
              <a:rPr kumimoji="0" lang="en-US" sz="2800" b="1" i="0" u="none" strike="noStrike" kern="1200" cap="none" spc="0" normalizeH="0" noProof="0" dirty="0">
                <a:ln>
                  <a:noFill/>
                </a:ln>
                <a:solidFill>
                  <a:prstClr val="white"/>
                </a:solidFill>
                <a:effectLst/>
                <a:uLnTx/>
                <a:uFillTx/>
                <a:latin typeface="Calibri" panose="020F0502020204030204"/>
              </a:rPr>
              <a:t> </a:t>
            </a:r>
            <a:r>
              <a:rPr kumimoji="0" lang="en-US" sz="2800" b="1" i="0" u="none" strike="noStrike" kern="1200" cap="none" spc="0" normalizeH="0" noProof="0" dirty="0" err="1">
                <a:ln>
                  <a:noFill/>
                </a:ln>
                <a:solidFill>
                  <a:prstClr val="white"/>
                </a:solidFill>
                <a:effectLst/>
                <a:uLnTx/>
                <a:uFillTx/>
                <a:latin typeface="Calibri" panose="020F0502020204030204"/>
              </a:rPr>
              <a:t>đôi</a:t>
            </a:r>
            <a:r>
              <a:rPr kumimoji="0" lang="en-US" sz="2800" b="1" i="0" u="none" strike="noStrike" kern="1200" cap="none" spc="0" normalizeH="0" noProof="0" dirty="0">
                <a:ln>
                  <a:noFill/>
                </a:ln>
                <a:solidFill>
                  <a:prstClr val="white"/>
                </a:solidFill>
                <a:effectLst/>
                <a:uLnTx/>
                <a:uFillTx/>
                <a:latin typeface="Calibri" panose="020F0502020204030204"/>
              </a:rPr>
              <a:t> </a:t>
            </a:r>
            <a:r>
              <a:rPr kumimoji="0" lang="en-US" sz="2800" b="1" i="0" u="none" strike="noStrike" kern="1200" cap="none" spc="0" normalizeH="0" noProof="0" dirty="0" err="1">
                <a:ln>
                  <a:noFill/>
                </a:ln>
                <a:solidFill>
                  <a:prstClr val="white"/>
                </a:solidFill>
                <a:effectLst/>
                <a:uLnTx/>
                <a:uFillTx/>
                <a:latin typeface="Calibri" panose="020F0502020204030204"/>
              </a:rPr>
              <a:t>khi</a:t>
            </a:r>
            <a:r>
              <a:rPr kumimoji="0" lang="en-US" sz="2800" b="1" i="0" u="none" strike="noStrike" kern="1200" cap="none" spc="0" normalizeH="0" noProof="0" dirty="0">
                <a:ln>
                  <a:noFill/>
                </a:ln>
                <a:solidFill>
                  <a:prstClr val="white"/>
                </a:solidFill>
                <a:effectLst/>
                <a:uLnTx/>
                <a:uFillTx/>
                <a:latin typeface="Calibri" panose="020F0502020204030204"/>
              </a:rPr>
              <a:t> </a:t>
            </a:r>
            <a:r>
              <a:rPr kumimoji="0" lang="en-US" sz="2800" b="1" i="0" u="none" strike="noStrike" kern="1200" cap="none" spc="0" normalizeH="0" noProof="0" dirty="0" err="1">
                <a:ln>
                  <a:noFill/>
                </a:ln>
                <a:solidFill>
                  <a:prstClr val="white"/>
                </a:solidFill>
                <a:effectLst/>
                <a:uLnTx/>
                <a:uFillTx/>
                <a:latin typeface="Calibri" panose="020F0502020204030204"/>
              </a:rPr>
              <a:t>điện</a:t>
            </a:r>
            <a:r>
              <a:rPr kumimoji="0" lang="en-US" sz="2800" b="1" i="0" u="none" strike="noStrike" kern="1200" cap="none" spc="0" normalizeH="0" noProof="0" dirty="0">
                <a:ln>
                  <a:noFill/>
                </a:ln>
                <a:solidFill>
                  <a:prstClr val="white"/>
                </a:solidFill>
                <a:effectLst/>
                <a:uLnTx/>
                <a:uFillTx/>
                <a:latin typeface="Calibri" panose="020F0502020204030204"/>
              </a:rPr>
              <a:t> </a:t>
            </a:r>
            <a:r>
              <a:rPr kumimoji="0" lang="en-US" sz="2800" b="1" i="0" u="none" strike="noStrike" kern="1200" cap="none" spc="0" normalizeH="0" noProof="0" dirty="0" err="1">
                <a:ln>
                  <a:noFill/>
                </a:ln>
                <a:solidFill>
                  <a:prstClr val="white"/>
                </a:solidFill>
                <a:effectLst/>
                <a:uLnTx/>
                <a:uFillTx/>
                <a:latin typeface="Calibri" panose="020F0502020204030204"/>
              </a:rPr>
              <a:t>trở</a:t>
            </a:r>
            <a:r>
              <a:rPr kumimoji="0" lang="en-US" sz="2800" b="1" i="0" u="none" strike="noStrike" kern="1200" cap="none" spc="0" normalizeH="0" noProof="0" dirty="0">
                <a:ln>
                  <a:noFill/>
                </a:ln>
                <a:solidFill>
                  <a:prstClr val="white"/>
                </a:solidFill>
                <a:effectLst/>
                <a:uLnTx/>
                <a:uFillTx/>
                <a:latin typeface="Calibri" panose="020F0502020204030204"/>
              </a:rPr>
              <a:t> </a:t>
            </a:r>
            <a:r>
              <a:rPr kumimoji="0" lang="en-US" sz="2800" b="1" i="0" u="none" strike="noStrike" kern="1200" cap="none" spc="0" normalizeH="0" noProof="0" dirty="0" err="1">
                <a:ln>
                  <a:noFill/>
                </a:ln>
                <a:solidFill>
                  <a:prstClr val="white"/>
                </a:solidFill>
                <a:effectLst/>
                <a:uLnTx/>
                <a:uFillTx/>
                <a:latin typeface="Calibri" panose="020F0502020204030204"/>
              </a:rPr>
              <a:t>dây</a:t>
            </a:r>
            <a:r>
              <a:rPr kumimoji="0" lang="en-US" sz="2800" b="1" i="0" u="none" strike="noStrike" kern="1200" cap="none" spc="0" normalizeH="0" noProof="0" dirty="0">
                <a:ln>
                  <a:noFill/>
                </a:ln>
                <a:solidFill>
                  <a:prstClr val="white"/>
                </a:solidFill>
                <a:effectLst/>
                <a:uLnTx/>
                <a:uFillTx/>
                <a:latin typeface="Calibri" panose="020F0502020204030204"/>
              </a:rPr>
              <a:t> </a:t>
            </a:r>
            <a:r>
              <a:rPr kumimoji="0" lang="en-US" sz="2800" b="1" i="0" u="none" strike="noStrike" kern="1200" cap="none" spc="0" normalizeH="0" noProof="0" dirty="0" err="1">
                <a:ln>
                  <a:noFill/>
                </a:ln>
                <a:solidFill>
                  <a:prstClr val="white"/>
                </a:solidFill>
                <a:effectLst/>
                <a:uLnTx/>
                <a:uFillTx/>
                <a:latin typeface="Calibri" panose="020F0502020204030204"/>
              </a:rPr>
              <a:t>dẫn</a:t>
            </a:r>
            <a:r>
              <a:rPr kumimoji="0" lang="en-US" sz="2800" b="1" i="0" u="none" strike="noStrike" kern="1200" cap="none" spc="0" normalizeH="0" noProof="0" dirty="0">
                <a:ln>
                  <a:noFill/>
                </a:ln>
                <a:solidFill>
                  <a:prstClr val="white"/>
                </a:solidFill>
                <a:effectLst/>
                <a:uLnTx/>
                <a:uFillTx/>
                <a:latin typeface="Calibri" panose="020F0502020204030204"/>
              </a:rPr>
              <a:t> </a:t>
            </a:r>
            <a:r>
              <a:rPr kumimoji="0" lang="en-US" sz="2800" b="1" i="0" u="none" strike="noStrike" kern="1200" cap="none" spc="0" normalizeH="0" noProof="0" dirty="0" err="1">
                <a:ln>
                  <a:noFill/>
                </a:ln>
                <a:solidFill>
                  <a:prstClr val="white"/>
                </a:solidFill>
                <a:effectLst/>
                <a:uLnTx/>
                <a:uFillTx/>
                <a:latin typeface="Calibri" panose="020F0502020204030204"/>
              </a:rPr>
              <a:t>tăng</a:t>
            </a:r>
            <a:r>
              <a:rPr kumimoji="0" lang="en-US" sz="2800" b="1" i="0" u="none" strike="noStrike" kern="1200" cap="none" spc="0" normalizeH="0" noProof="0" dirty="0">
                <a:ln>
                  <a:noFill/>
                </a:ln>
                <a:solidFill>
                  <a:prstClr val="white"/>
                </a:solidFill>
                <a:effectLst/>
                <a:uLnTx/>
                <a:uFillTx/>
                <a:latin typeface="Calibri" panose="020F0502020204030204"/>
              </a:rPr>
              <a:t> </a:t>
            </a:r>
            <a:r>
              <a:rPr kumimoji="0" lang="en-US" sz="2800" b="1" i="0" u="none" strike="noStrike" kern="1200" cap="none" spc="0" normalizeH="0" noProof="0" dirty="0" err="1">
                <a:ln>
                  <a:noFill/>
                </a:ln>
                <a:solidFill>
                  <a:prstClr val="white"/>
                </a:solidFill>
                <a:effectLst/>
                <a:uLnTx/>
                <a:uFillTx/>
                <a:latin typeface="Calibri" panose="020F0502020204030204"/>
              </a:rPr>
              <a:t>gấp</a:t>
            </a:r>
            <a:r>
              <a:rPr kumimoji="0" lang="en-US" sz="2800" b="1" i="0" u="none" strike="noStrike" kern="1200" cap="none" spc="0" normalizeH="0" noProof="0" dirty="0">
                <a:ln>
                  <a:noFill/>
                </a:ln>
                <a:solidFill>
                  <a:prstClr val="white"/>
                </a:solidFill>
                <a:effectLst/>
                <a:uLnTx/>
                <a:uFillTx/>
                <a:latin typeface="Calibri" panose="020F0502020204030204"/>
              </a:rPr>
              <a:t> </a:t>
            </a:r>
            <a:r>
              <a:rPr kumimoji="0" lang="en-US" sz="2800" b="1" i="0" u="none" strike="noStrike" kern="1200" cap="none" spc="0" normalizeH="0" noProof="0" dirty="0" err="1">
                <a:ln>
                  <a:noFill/>
                </a:ln>
                <a:solidFill>
                  <a:prstClr val="white"/>
                </a:solidFill>
                <a:effectLst/>
                <a:uLnTx/>
                <a:uFillTx/>
                <a:latin typeface="Calibri" panose="020F0502020204030204"/>
              </a:rPr>
              <a:t>đôi</a:t>
            </a:r>
            <a:endParaRPr kumimoji="0" lang="en-US" sz="2800" b="1" i="0" u="none" strike="noStrike" kern="1200" cap="none" spc="0" normalizeH="0" noProof="0" dirty="0">
              <a:ln>
                <a:noFill/>
              </a:ln>
              <a:solidFill>
                <a:prstClr val="white"/>
              </a:solidFill>
              <a:effectLst/>
              <a:uLnTx/>
              <a:uFillTx/>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800" b="1" baseline="0" dirty="0">
                <a:solidFill>
                  <a:prstClr val="white"/>
                </a:solidFill>
                <a:latin typeface="Calibri" panose="020F0502020204030204"/>
              </a:rPr>
              <a:t>     B. </a:t>
            </a:r>
            <a:r>
              <a:rPr lang="en-US" sz="2800" b="1" baseline="0" dirty="0" err="1">
                <a:solidFill>
                  <a:prstClr val="white"/>
                </a:solidFill>
                <a:latin typeface="Calibri" panose="020F0502020204030204"/>
              </a:rPr>
              <a:t>Tăng</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gấp</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đôi</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khi</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điện</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trở</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dây</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dẫn</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giảm</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đi</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một</a:t>
            </a:r>
            <a:r>
              <a:rPr lang="en-US" sz="2800" b="1" dirty="0">
                <a:solidFill>
                  <a:prstClr val="white"/>
                </a:solidFill>
                <a:latin typeface="Calibri" panose="020F0502020204030204"/>
              </a:rPr>
              <a:t> </a:t>
            </a:r>
            <a:r>
              <a:rPr lang="en-US" sz="2800" b="1" dirty="0" err="1">
                <a:solidFill>
                  <a:prstClr val="white"/>
                </a:solidFill>
                <a:latin typeface="Calibri" panose="020F0502020204030204"/>
              </a:rPr>
              <a:t>nửa</a:t>
            </a:r>
            <a:endParaRPr lang="en-US" sz="2800" b="1" dirty="0">
              <a:solidFill>
                <a:prstClr val="white"/>
              </a:solidFill>
              <a:latin typeface="Calibri" panose="020F0502020204030204"/>
            </a:endParaRPr>
          </a:p>
          <a:p>
            <a:pPr>
              <a:defRPr/>
            </a:pPr>
            <a:r>
              <a:rPr kumimoji="0" lang="en-US" sz="2800" b="1" i="0" u="none" strike="noStrike" kern="1200" cap="none" spc="0" normalizeH="0" baseline="0" noProof="0" dirty="0">
                <a:ln>
                  <a:noFill/>
                </a:ln>
                <a:solidFill>
                  <a:prstClr val="white"/>
                </a:solidFill>
                <a:effectLst/>
                <a:uLnTx/>
                <a:uFillTx/>
                <a:latin typeface="Calibri" panose="020F0502020204030204"/>
              </a:rPr>
              <a:t>     C.</a:t>
            </a:r>
            <a:r>
              <a:rPr lang="en-US" sz="2800" b="1" dirty="0">
                <a:solidFill>
                  <a:prstClr val="white"/>
                </a:solidFill>
              </a:rPr>
              <a:t> </a:t>
            </a:r>
            <a:r>
              <a:rPr lang="en-US" sz="2800" b="1" dirty="0" err="1">
                <a:solidFill>
                  <a:prstClr val="white"/>
                </a:solidFill>
              </a:rPr>
              <a:t>Tăng</a:t>
            </a:r>
            <a:r>
              <a:rPr lang="en-US" sz="2800" b="1" dirty="0">
                <a:solidFill>
                  <a:prstClr val="white"/>
                </a:solidFill>
              </a:rPr>
              <a:t> </a:t>
            </a:r>
            <a:r>
              <a:rPr lang="en-US" sz="2800" b="1" dirty="0" err="1">
                <a:solidFill>
                  <a:prstClr val="white"/>
                </a:solidFill>
              </a:rPr>
              <a:t>gấp</a:t>
            </a:r>
            <a:r>
              <a:rPr lang="en-US" sz="2800" b="1" dirty="0">
                <a:solidFill>
                  <a:prstClr val="white"/>
                </a:solidFill>
              </a:rPr>
              <a:t> 4 </a:t>
            </a:r>
            <a:r>
              <a:rPr lang="en-US" sz="2800" b="1" dirty="0" err="1">
                <a:solidFill>
                  <a:prstClr val="white"/>
                </a:solidFill>
              </a:rPr>
              <a:t>khi</a:t>
            </a:r>
            <a:r>
              <a:rPr lang="en-US" sz="2800" b="1" dirty="0">
                <a:solidFill>
                  <a:prstClr val="white"/>
                </a:solidFill>
              </a:rPr>
              <a:t> </a:t>
            </a:r>
            <a:r>
              <a:rPr lang="en-US" sz="2800" b="1" dirty="0" err="1">
                <a:solidFill>
                  <a:prstClr val="white"/>
                </a:solidFill>
              </a:rPr>
              <a:t>điện</a:t>
            </a:r>
            <a:r>
              <a:rPr lang="en-US" sz="2800" b="1" dirty="0">
                <a:solidFill>
                  <a:prstClr val="white"/>
                </a:solidFill>
              </a:rPr>
              <a:t> </a:t>
            </a:r>
            <a:r>
              <a:rPr lang="en-US" sz="2800" b="1" dirty="0" err="1">
                <a:solidFill>
                  <a:prstClr val="white"/>
                </a:solidFill>
              </a:rPr>
              <a:t>trở</a:t>
            </a:r>
            <a:r>
              <a:rPr lang="en-US" sz="2800" b="1" dirty="0">
                <a:solidFill>
                  <a:prstClr val="white"/>
                </a:solidFill>
              </a:rPr>
              <a:t> </a:t>
            </a:r>
            <a:r>
              <a:rPr lang="en-US" sz="2800" b="1" dirty="0" err="1">
                <a:solidFill>
                  <a:prstClr val="white"/>
                </a:solidFill>
              </a:rPr>
              <a:t>dây</a:t>
            </a:r>
            <a:r>
              <a:rPr lang="en-US" sz="2800" b="1" dirty="0">
                <a:solidFill>
                  <a:prstClr val="white"/>
                </a:solidFill>
              </a:rPr>
              <a:t> </a:t>
            </a:r>
            <a:r>
              <a:rPr lang="en-US" sz="2800" b="1" dirty="0" err="1">
                <a:solidFill>
                  <a:prstClr val="white"/>
                </a:solidFill>
              </a:rPr>
              <a:t>dẫn</a:t>
            </a:r>
            <a:r>
              <a:rPr lang="en-US" sz="2800" b="1" dirty="0">
                <a:solidFill>
                  <a:prstClr val="white"/>
                </a:solidFill>
              </a:rPr>
              <a:t> </a:t>
            </a:r>
            <a:r>
              <a:rPr lang="en-US" sz="2800" b="1" dirty="0" err="1">
                <a:solidFill>
                  <a:prstClr val="white"/>
                </a:solidFill>
              </a:rPr>
              <a:t>giảm</a:t>
            </a:r>
            <a:r>
              <a:rPr lang="en-US" sz="2800" b="1" dirty="0">
                <a:solidFill>
                  <a:prstClr val="white"/>
                </a:solidFill>
              </a:rPr>
              <a:t> </a:t>
            </a:r>
            <a:r>
              <a:rPr lang="en-US" sz="2800" b="1" dirty="0" err="1">
                <a:solidFill>
                  <a:prstClr val="white"/>
                </a:solidFill>
              </a:rPr>
              <a:t>đi</a:t>
            </a:r>
            <a:r>
              <a:rPr lang="en-US" sz="2800" b="1" dirty="0">
                <a:solidFill>
                  <a:prstClr val="white"/>
                </a:solidFill>
              </a:rPr>
              <a:t> </a:t>
            </a:r>
            <a:r>
              <a:rPr lang="en-US" sz="2800" b="1" dirty="0" err="1">
                <a:solidFill>
                  <a:prstClr val="white"/>
                </a:solidFill>
              </a:rPr>
              <a:t>một</a:t>
            </a:r>
            <a:r>
              <a:rPr lang="en-US" sz="2800" b="1" dirty="0">
                <a:solidFill>
                  <a:prstClr val="white"/>
                </a:solidFill>
              </a:rPr>
              <a:t> </a:t>
            </a:r>
            <a:r>
              <a:rPr lang="en-US" sz="2800" b="1" dirty="0" err="1">
                <a:solidFill>
                  <a:prstClr val="white"/>
                </a:solidFill>
              </a:rPr>
              <a:t>nửa</a:t>
            </a:r>
            <a:endParaRPr lang="en-US" sz="2800" b="1" dirty="0">
              <a:solidFill>
                <a:prstClr val="white"/>
              </a:solidFill>
            </a:endParaRPr>
          </a:p>
          <a:p>
            <a:pPr>
              <a:defRPr/>
            </a:pPr>
            <a:r>
              <a:rPr lang="en-US" sz="2800" b="1" dirty="0">
                <a:solidFill>
                  <a:prstClr val="white"/>
                </a:solidFill>
              </a:rPr>
              <a:t>     D. </a:t>
            </a:r>
            <a:r>
              <a:rPr lang="en-US" sz="2800" b="1" dirty="0" err="1">
                <a:solidFill>
                  <a:prstClr val="white"/>
                </a:solidFill>
              </a:rPr>
              <a:t>Giảm</a:t>
            </a:r>
            <a:r>
              <a:rPr lang="en-US" sz="2800" b="1" dirty="0">
                <a:solidFill>
                  <a:prstClr val="white"/>
                </a:solidFill>
              </a:rPr>
              <a:t> </a:t>
            </a:r>
            <a:r>
              <a:rPr lang="en-US" sz="2800" b="1" dirty="0" err="1">
                <a:solidFill>
                  <a:prstClr val="white"/>
                </a:solidFill>
              </a:rPr>
              <a:t>một</a:t>
            </a:r>
            <a:r>
              <a:rPr lang="en-US" sz="2800" b="1" dirty="0">
                <a:solidFill>
                  <a:prstClr val="white"/>
                </a:solidFill>
              </a:rPr>
              <a:t> </a:t>
            </a:r>
            <a:r>
              <a:rPr lang="en-US" sz="2800" b="1" dirty="0" err="1">
                <a:solidFill>
                  <a:prstClr val="white"/>
                </a:solidFill>
              </a:rPr>
              <a:t>nửa</a:t>
            </a:r>
            <a:r>
              <a:rPr lang="en-US" sz="2800" b="1" dirty="0">
                <a:solidFill>
                  <a:prstClr val="white"/>
                </a:solidFill>
              </a:rPr>
              <a:t> </a:t>
            </a:r>
            <a:r>
              <a:rPr lang="en-US" sz="2800" b="1" dirty="0" err="1">
                <a:solidFill>
                  <a:prstClr val="white"/>
                </a:solidFill>
              </a:rPr>
              <a:t>khi</a:t>
            </a:r>
            <a:r>
              <a:rPr lang="en-US" sz="2800" b="1" dirty="0">
                <a:solidFill>
                  <a:prstClr val="white"/>
                </a:solidFill>
              </a:rPr>
              <a:t> </a:t>
            </a:r>
            <a:r>
              <a:rPr lang="en-US" sz="2800" b="1" dirty="0" err="1">
                <a:solidFill>
                  <a:prstClr val="white"/>
                </a:solidFill>
              </a:rPr>
              <a:t>điện</a:t>
            </a:r>
            <a:r>
              <a:rPr lang="en-US" sz="2800" b="1" dirty="0">
                <a:solidFill>
                  <a:prstClr val="white"/>
                </a:solidFill>
              </a:rPr>
              <a:t> </a:t>
            </a:r>
            <a:r>
              <a:rPr lang="en-US" sz="2800" b="1" dirty="0" err="1">
                <a:solidFill>
                  <a:prstClr val="white"/>
                </a:solidFill>
              </a:rPr>
              <a:t>trở</a:t>
            </a:r>
            <a:r>
              <a:rPr lang="en-US" sz="2800" b="1" dirty="0">
                <a:solidFill>
                  <a:prstClr val="white"/>
                </a:solidFill>
              </a:rPr>
              <a:t> </a:t>
            </a:r>
            <a:r>
              <a:rPr lang="en-US" sz="2800" b="1" dirty="0" err="1">
                <a:solidFill>
                  <a:prstClr val="white"/>
                </a:solidFill>
              </a:rPr>
              <a:t>dây</a:t>
            </a:r>
            <a:r>
              <a:rPr lang="en-US" sz="2800" b="1" dirty="0">
                <a:solidFill>
                  <a:prstClr val="white"/>
                </a:solidFill>
              </a:rPr>
              <a:t> </a:t>
            </a:r>
            <a:r>
              <a:rPr lang="en-US" sz="2800" b="1" dirty="0" err="1">
                <a:solidFill>
                  <a:prstClr val="white"/>
                </a:solidFill>
              </a:rPr>
              <a:t>dẫn</a:t>
            </a:r>
            <a:r>
              <a:rPr lang="en-US" sz="2800" b="1" dirty="0">
                <a:solidFill>
                  <a:prstClr val="white"/>
                </a:solidFill>
              </a:rPr>
              <a:t> </a:t>
            </a:r>
            <a:r>
              <a:rPr lang="en-US" sz="2800" b="1" dirty="0" err="1">
                <a:solidFill>
                  <a:prstClr val="white"/>
                </a:solidFill>
              </a:rPr>
              <a:t>tăng</a:t>
            </a:r>
            <a:r>
              <a:rPr lang="en-US" sz="2800" b="1" dirty="0">
                <a:solidFill>
                  <a:prstClr val="white"/>
                </a:solidFill>
              </a:rPr>
              <a:t> 4 </a:t>
            </a:r>
            <a:r>
              <a:rPr lang="en-US" sz="2800" b="1" dirty="0" err="1">
                <a:solidFill>
                  <a:prstClr val="white"/>
                </a:solidFill>
              </a:rPr>
              <a:t>lần</a:t>
            </a:r>
            <a:endParaRPr lang="en-US" sz="2800" b="1" dirty="0">
              <a:solidFill>
                <a:prstClr val="white"/>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Snip Diagonal Corner Rectangle 49"/>
          <p:cNvSpPr/>
          <p:nvPr/>
        </p:nvSpPr>
        <p:spPr>
          <a:xfrm>
            <a:off x="976372" y="4083354"/>
            <a:ext cx="10522857" cy="2227943"/>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Tree>
    <p:extLst>
      <p:ext uri="{BB962C8B-B14F-4D97-AF65-F5344CB8AC3E}">
        <p14:creationId xmlns:p14="http://schemas.microsoft.com/office/powerpoint/2010/main" val="249977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9" y="-297"/>
            <a:ext cx="12193057" cy="6858594"/>
          </a:xfrm>
          <a:prstGeom prst="rect">
            <a:avLst/>
          </a:prstGeom>
        </p:spPr>
      </p:pic>
      <p:pic>
        <p:nvPicPr>
          <p:cNvPr id="21515" name="Picture 11"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3059113"/>
            <a:ext cx="3065462" cy="3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986" y="2352631"/>
            <a:ext cx="6715014" cy="277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3675" y="1569835"/>
            <a:ext cx="6888955" cy="206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2593" y="2814637"/>
            <a:ext cx="371157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7186" y="706468"/>
            <a:ext cx="533876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7375" y="-7436"/>
            <a:ext cx="5962485" cy="116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80389" y="654051"/>
            <a:ext cx="36417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3"/>
          <p:cNvGrpSpPr>
            <a:grpSpLocks/>
          </p:cNvGrpSpPr>
          <p:nvPr/>
        </p:nvGrpSpPr>
        <p:grpSpPr bwMode="auto">
          <a:xfrm>
            <a:off x="3430588" y="3355975"/>
            <a:ext cx="2133600" cy="960438"/>
            <a:chOff x="1056" y="480"/>
            <a:chExt cx="3792" cy="2629"/>
          </a:xfrm>
        </p:grpSpPr>
        <p:pic>
          <p:nvPicPr>
            <p:cNvPr id="26640"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6" y="480"/>
              <a:ext cx="1632"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24" y="480"/>
              <a:ext cx="1824"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2" name="Text Box 16"/>
            <p:cNvSpPr txBox="1">
              <a:spLocks noChangeArrowheads="1"/>
            </p:cNvSpPr>
            <p:nvPr/>
          </p:nvSpPr>
          <p:spPr bwMode="auto">
            <a:xfrm>
              <a:off x="1344" y="2031"/>
              <a:ext cx="1097" cy="66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altLang="en-US" sz="1000" b="1">
                  <a:solidFill>
                    <a:srgbClr val="FFFF00"/>
                  </a:solidFill>
                  <a:latin typeface="VNI-Helve-Condense" pitchFamily="2" charset="0"/>
                </a:rPr>
                <a:t>J.P.Jun</a:t>
              </a:r>
            </a:p>
          </p:txBody>
        </p:sp>
        <p:sp>
          <p:nvSpPr>
            <p:cNvPr id="26643" name="Text Box 17"/>
            <p:cNvSpPr txBox="1">
              <a:spLocks noChangeArrowheads="1"/>
            </p:cNvSpPr>
            <p:nvPr/>
          </p:nvSpPr>
          <p:spPr bwMode="auto">
            <a:xfrm>
              <a:off x="3367" y="2023"/>
              <a:ext cx="1142" cy="10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altLang="en-US" sz="1000" b="1">
                  <a:solidFill>
                    <a:srgbClr val="FFFF00"/>
                  </a:solidFill>
                  <a:latin typeface="VNI-Helve-Condense" pitchFamily="2" charset="0"/>
                </a:rPr>
                <a:t>H.Len-xô</a:t>
              </a:r>
            </a:p>
          </p:txBody>
        </p:sp>
      </p:grpSp>
      <p:sp>
        <p:nvSpPr>
          <p:cNvPr id="248850" name="AutoShape 18"/>
          <p:cNvSpPr>
            <a:spLocks noChangeArrowheads="1"/>
          </p:cNvSpPr>
          <p:nvPr/>
        </p:nvSpPr>
        <p:spPr bwMode="auto">
          <a:xfrm>
            <a:off x="151414" y="2743200"/>
            <a:ext cx="2972786" cy="990600"/>
          </a:xfrm>
          <a:prstGeom prst="flowChartAlternateProcess">
            <a:avLst/>
          </a:prstGeom>
          <a:gradFill rotWithShape="1">
            <a:gsLst>
              <a:gs pos="0">
                <a:srgbClr val="0066FF"/>
              </a:gs>
              <a:gs pos="50000">
                <a:schemeClr val="bg1"/>
              </a:gs>
              <a:gs pos="100000">
                <a:srgbClr val="0066FF"/>
              </a:gs>
            </a:gsLst>
            <a:lin ang="5400000" scaled="1"/>
          </a:gradFill>
          <a:ln w="9525">
            <a:solidFill>
              <a:schemeClr val="tx1"/>
            </a:solidFill>
            <a:miter lim="800000"/>
            <a:headEnd/>
            <a:tailEnd/>
          </a:ln>
          <a:effectLst/>
        </p:spPr>
        <p:txBody>
          <a:bodyPr wrap="none" anchor="ctr"/>
          <a:lstStyle/>
          <a:p>
            <a:pPr algn="ctr">
              <a:defRPr/>
            </a:pPr>
            <a:r>
              <a:rPr lang="en-US" b="1" u="sng" dirty="0" err="1">
                <a:solidFill>
                  <a:srgbClr val="FF0000"/>
                </a:solidFill>
                <a:latin typeface="Times New Roman" pitchFamily="18" charset="0"/>
                <a:cs typeface="Times New Roman" pitchFamily="18" charset="0"/>
              </a:rPr>
              <a:t>Bai</a:t>
            </a:r>
            <a:r>
              <a:rPr lang="en-US" b="1" u="sng" dirty="0">
                <a:solidFill>
                  <a:srgbClr val="FF0000"/>
                </a:solidFill>
                <a:latin typeface="Times New Roman" pitchFamily="18" charset="0"/>
                <a:cs typeface="Times New Roman" pitchFamily="18" charset="0"/>
              </a:rPr>
              <a:t> 17</a:t>
            </a:r>
            <a:r>
              <a:rPr lang="en-US" b="1" dirty="0">
                <a:solidFill>
                  <a:srgbClr val="FF0000"/>
                </a:solidFill>
                <a:latin typeface="Times New Roman" pitchFamily="18" charset="0"/>
                <a:cs typeface="Times New Roman" pitchFamily="18" charset="0"/>
              </a:rPr>
              <a:t>:</a:t>
            </a:r>
          </a:p>
          <a:p>
            <a:pPr algn="ctr">
              <a:defRPr/>
            </a:pPr>
            <a:r>
              <a:rPr lang="en-US" b="1" dirty="0">
                <a:solidFill>
                  <a:srgbClr val="FF0000"/>
                </a:solidFill>
                <a:latin typeface="Times New Roman" pitchFamily="18" charset="0"/>
                <a:cs typeface="Times New Roman" pitchFamily="18" charset="0"/>
              </a:rPr>
              <a:t>ĐỊNH LUẬT</a:t>
            </a:r>
          </a:p>
          <a:p>
            <a:pPr algn="ctr">
              <a:defRPr/>
            </a:pPr>
            <a:r>
              <a:rPr lang="en-US" b="1" dirty="0">
                <a:solidFill>
                  <a:srgbClr val="FF0000"/>
                </a:solidFill>
                <a:latin typeface="Times New Roman" pitchFamily="18" charset="0"/>
                <a:cs typeface="Times New Roman" pitchFamily="18" charset="0"/>
              </a:rPr>
              <a:t>JUN - LENXƠ</a:t>
            </a:r>
          </a:p>
        </p:txBody>
      </p:sp>
      <p:sp>
        <p:nvSpPr>
          <p:cNvPr id="248858" name="Text Box 26"/>
          <p:cNvSpPr txBox="1">
            <a:spLocks noChangeArrowheads="1"/>
          </p:cNvSpPr>
          <p:nvPr/>
        </p:nvSpPr>
        <p:spPr bwMode="auto">
          <a:xfrm>
            <a:off x="6331991" y="2352928"/>
            <a:ext cx="573388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Nếu</a:t>
            </a:r>
            <a:r>
              <a:rPr lang="en-US" altLang="en-US" sz="1700" b="1" dirty="0">
                <a:latin typeface="Times New Roman" panose="02020603050405020304" pitchFamily="18" charset="0"/>
                <a:cs typeface="Times New Roman" panose="02020603050405020304" pitchFamily="18" charset="0"/>
              </a:rPr>
              <a:t> Q </a:t>
            </a:r>
            <a:r>
              <a:rPr lang="en-US" altLang="en-US" sz="1700" b="1" dirty="0" err="1">
                <a:latin typeface="Times New Roman" panose="02020603050405020304" pitchFamily="18" charset="0"/>
                <a:cs typeface="Times New Roman" panose="02020603050405020304" pitchFamily="18" charset="0"/>
              </a:rPr>
              <a:t>tính</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bằng</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đơn</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vị</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Calo</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thì</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hệ</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thức</a:t>
            </a:r>
            <a:r>
              <a:rPr lang="en-US" altLang="en-US" sz="1700" b="1" dirty="0">
                <a:latin typeface="Times New Roman" panose="02020603050405020304" pitchFamily="18" charset="0"/>
                <a:cs typeface="Times New Roman" panose="02020603050405020304" pitchFamily="18" charset="0"/>
              </a:rPr>
              <a:t> : </a:t>
            </a:r>
            <a:r>
              <a:rPr lang="en-US" altLang="en-US" sz="1700" b="1" dirty="0">
                <a:solidFill>
                  <a:srgbClr val="FF3300"/>
                </a:solidFill>
                <a:latin typeface="Times New Roman" panose="02020603050405020304" pitchFamily="18" charset="0"/>
                <a:cs typeface="Times New Roman" panose="02020603050405020304" pitchFamily="18" charset="0"/>
              </a:rPr>
              <a:t>Q = 0,24.I</a:t>
            </a:r>
            <a:r>
              <a:rPr lang="en-US" altLang="en-US" sz="1700" b="1" baseline="30000" dirty="0">
                <a:solidFill>
                  <a:srgbClr val="FF3300"/>
                </a:solidFill>
                <a:latin typeface="Times New Roman" panose="02020603050405020304" pitchFamily="18" charset="0"/>
                <a:cs typeface="Times New Roman" panose="02020603050405020304" pitchFamily="18" charset="0"/>
              </a:rPr>
              <a:t>2</a:t>
            </a:r>
            <a:r>
              <a:rPr lang="en-US" altLang="en-US" sz="1700" b="1" dirty="0">
                <a:solidFill>
                  <a:srgbClr val="FF3300"/>
                </a:solidFill>
                <a:latin typeface="Times New Roman" panose="02020603050405020304" pitchFamily="18" charset="0"/>
                <a:cs typeface="Times New Roman" panose="02020603050405020304" pitchFamily="18" charset="0"/>
              </a:rPr>
              <a:t>Rt</a:t>
            </a:r>
            <a:r>
              <a:rPr lang="en-US" altLang="en-US" sz="1700" b="1" dirty="0">
                <a:solidFill>
                  <a:srgbClr val="0000FF"/>
                </a:solidFill>
                <a:latin typeface="Times New Roman" panose="02020603050405020304" pitchFamily="18" charset="0"/>
                <a:cs typeface="Times New Roman" panose="02020603050405020304" pitchFamily="18" charset="0"/>
              </a:rPr>
              <a:t> </a:t>
            </a:r>
          </a:p>
        </p:txBody>
      </p:sp>
      <p:sp>
        <p:nvSpPr>
          <p:cNvPr id="20" name="Rounded Rectangle 19"/>
          <p:cNvSpPr/>
          <p:nvPr/>
        </p:nvSpPr>
        <p:spPr>
          <a:xfrm>
            <a:off x="5157186" y="5280024"/>
            <a:ext cx="3395663" cy="839787"/>
          </a:xfrm>
          <a:prstGeom prst="round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0066FF"/>
                </a:solidFill>
                <a:latin typeface="Times New Roman" pitchFamily="18" charset="0"/>
                <a:cs typeface="Times New Roman" pitchFamily="18" charset="0"/>
              </a:rPr>
              <a:t>Giảm</a:t>
            </a:r>
            <a:r>
              <a:rPr lang="en-US" sz="2400" dirty="0">
                <a:solidFill>
                  <a:srgbClr val="0066FF"/>
                </a:solidFill>
                <a:latin typeface="Times New Roman" pitchFamily="18" charset="0"/>
                <a:cs typeface="Times New Roman" pitchFamily="18" charset="0"/>
              </a:rPr>
              <a:t> </a:t>
            </a:r>
            <a:r>
              <a:rPr lang="en-US" sz="2400" dirty="0" err="1">
                <a:solidFill>
                  <a:srgbClr val="0066FF"/>
                </a:solidFill>
                <a:latin typeface="Times New Roman" pitchFamily="18" charset="0"/>
                <a:cs typeface="Times New Roman" pitchFamily="18" charset="0"/>
              </a:rPr>
              <a:t>hao</a:t>
            </a:r>
            <a:r>
              <a:rPr lang="en-US" sz="2400" dirty="0">
                <a:solidFill>
                  <a:srgbClr val="0066FF"/>
                </a:solidFill>
                <a:latin typeface="Times New Roman" pitchFamily="18" charset="0"/>
                <a:cs typeface="Times New Roman" pitchFamily="18" charset="0"/>
              </a:rPr>
              <a:t> </a:t>
            </a:r>
            <a:r>
              <a:rPr lang="en-US" sz="2400" dirty="0" err="1">
                <a:solidFill>
                  <a:srgbClr val="0066FF"/>
                </a:solidFill>
                <a:latin typeface="Times New Roman" pitchFamily="18" charset="0"/>
                <a:cs typeface="Times New Roman" pitchFamily="18" charset="0"/>
              </a:rPr>
              <a:t>phí</a:t>
            </a:r>
            <a:r>
              <a:rPr lang="en-US" sz="2400" dirty="0">
                <a:solidFill>
                  <a:srgbClr val="0066FF"/>
                </a:solidFill>
                <a:latin typeface="Times New Roman" pitchFamily="18" charset="0"/>
                <a:cs typeface="Times New Roman" pitchFamily="18" charset="0"/>
              </a:rPr>
              <a:t> </a:t>
            </a:r>
            <a:r>
              <a:rPr lang="en-US" sz="2400" dirty="0" err="1">
                <a:solidFill>
                  <a:srgbClr val="0066FF"/>
                </a:solidFill>
                <a:latin typeface="Times New Roman" pitchFamily="18" charset="0"/>
                <a:cs typeface="Times New Roman" pitchFamily="18" charset="0"/>
              </a:rPr>
              <a:t>điện</a:t>
            </a:r>
            <a:r>
              <a:rPr lang="en-US" sz="2400" dirty="0">
                <a:solidFill>
                  <a:srgbClr val="0066FF"/>
                </a:solidFill>
                <a:latin typeface="Times New Roman" pitchFamily="18" charset="0"/>
                <a:cs typeface="Times New Roman" pitchFamily="18" charset="0"/>
              </a:rPr>
              <a:t> do </a:t>
            </a:r>
            <a:r>
              <a:rPr lang="en-US" sz="2400" dirty="0" err="1">
                <a:solidFill>
                  <a:srgbClr val="0066FF"/>
                </a:solidFill>
                <a:latin typeface="Times New Roman" pitchFamily="18" charset="0"/>
                <a:cs typeface="Times New Roman" pitchFamily="18" charset="0"/>
              </a:rPr>
              <a:t>tỏa</a:t>
            </a:r>
            <a:r>
              <a:rPr lang="en-US" sz="2400" dirty="0">
                <a:solidFill>
                  <a:srgbClr val="0066FF"/>
                </a:solidFill>
                <a:latin typeface="Times New Roman" pitchFamily="18" charset="0"/>
                <a:cs typeface="Times New Roman" pitchFamily="18" charset="0"/>
              </a:rPr>
              <a:t> </a:t>
            </a:r>
            <a:r>
              <a:rPr lang="en-US" sz="2400" dirty="0" err="1">
                <a:solidFill>
                  <a:srgbClr val="0066FF"/>
                </a:solidFill>
                <a:latin typeface="Times New Roman" pitchFamily="18" charset="0"/>
                <a:cs typeface="Times New Roman" pitchFamily="18" charset="0"/>
              </a:rPr>
              <a:t>nhiệt</a:t>
            </a:r>
            <a:r>
              <a:rPr lang="en-US" sz="2400" dirty="0">
                <a:solidFill>
                  <a:srgbClr val="0066FF"/>
                </a:solidFill>
                <a:latin typeface="Times New Roman" pitchFamily="18" charset="0"/>
                <a:cs typeface="Times New Roman" pitchFamily="18" charset="0"/>
              </a:rPr>
              <a:t> </a:t>
            </a:r>
            <a:r>
              <a:rPr lang="en-US" sz="2400" dirty="0" err="1">
                <a:solidFill>
                  <a:srgbClr val="0066FF"/>
                </a:solidFill>
                <a:latin typeface="Times New Roman" pitchFamily="18" charset="0"/>
                <a:cs typeface="Times New Roman" pitchFamily="18" charset="0"/>
              </a:rPr>
              <a:t>trên</a:t>
            </a:r>
            <a:r>
              <a:rPr lang="en-US" sz="2400" dirty="0">
                <a:solidFill>
                  <a:srgbClr val="0066FF"/>
                </a:solidFill>
                <a:latin typeface="Times New Roman" pitchFamily="18" charset="0"/>
                <a:cs typeface="Times New Roman" pitchFamily="18" charset="0"/>
              </a:rPr>
              <a:t> </a:t>
            </a:r>
            <a:r>
              <a:rPr lang="en-US" sz="2400" dirty="0" err="1">
                <a:solidFill>
                  <a:srgbClr val="0066FF"/>
                </a:solidFill>
                <a:latin typeface="Times New Roman" pitchFamily="18" charset="0"/>
                <a:cs typeface="Times New Roman" pitchFamily="18" charset="0"/>
              </a:rPr>
              <a:t>điện</a:t>
            </a:r>
            <a:r>
              <a:rPr lang="en-US" sz="2400" dirty="0">
                <a:solidFill>
                  <a:srgbClr val="0066FF"/>
                </a:solidFill>
                <a:latin typeface="Times New Roman" pitchFamily="18" charset="0"/>
                <a:cs typeface="Times New Roman" pitchFamily="18" charset="0"/>
              </a:rPr>
              <a:t> </a:t>
            </a:r>
            <a:r>
              <a:rPr lang="en-US" sz="2400" dirty="0" err="1">
                <a:solidFill>
                  <a:srgbClr val="0066FF"/>
                </a:solidFill>
                <a:latin typeface="Times New Roman" pitchFamily="18" charset="0"/>
                <a:cs typeface="Times New Roman" pitchFamily="18" charset="0"/>
              </a:rPr>
              <a:t>trở</a:t>
            </a:r>
            <a:endParaRPr lang="en-US" sz="2400" dirty="0">
              <a:solidFill>
                <a:srgbClr val="0066FF"/>
              </a:solidFill>
              <a:latin typeface="Times New Roman" pitchFamily="18" charset="0"/>
              <a:cs typeface="Times New Roman" pitchFamily="18" charset="0"/>
            </a:endParaRPr>
          </a:p>
        </p:txBody>
      </p:sp>
      <p:sp>
        <p:nvSpPr>
          <p:cNvPr id="26638" name="TextBox 20"/>
          <p:cNvSpPr txBox="1">
            <a:spLocks noChangeArrowheads="1"/>
          </p:cNvSpPr>
          <p:nvPr/>
        </p:nvSpPr>
        <p:spPr bwMode="auto">
          <a:xfrm>
            <a:off x="1524000" y="0"/>
            <a:ext cx="2089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altLang="en-US" sz="3200" b="1" u="sng" dirty="0" err="1">
                <a:solidFill>
                  <a:srgbClr val="FF0000"/>
                </a:solidFill>
                <a:latin typeface="Times New Roman" panose="02020603050405020304" pitchFamily="18" charset="0"/>
                <a:cs typeface="Times New Roman" panose="02020603050405020304" pitchFamily="18" charset="0"/>
              </a:rPr>
              <a:t>Củng</a:t>
            </a:r>
            <a:r>
              <a:rPr lang="en-US" altLang="en-US" sz="3200" b="1" u="sng" dirty="0">
                <a:solidFill>
                  <a:srgbClr val="FF0000"/>
                </a:solidFill>
                <a:latin typeface="Times New Roman" panose="02020603050405020304" pitchFamily="18"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cs typeface="Times New Roman" panose="02020603050405020304" pitchFamily="18" charset="0"/>
              </a:rPr>
              <a:t>Cố</a:t>
            </a:r>
            <a:endParaRPr lang="en-US" altLang="en-US" sz="3200" b="1" u="sng" dirty="0">
              <a:solidFill>
                <a:srgbClr val="FF0000"/>
              </a:solidFill>
              <a:latin typeface="Times New Roman" panose="02020603050405020304" pitchFamily="18" charset="0"/>
              <a:cs typeface="Times New Roman" panose="02020603050405020304" pitchFamily="18" charset="0"/>
            </a:endParaRPr>
          </a:p>
        </p:txBody>
      </p:sp>
      <p:sp>
        <p:nvSpPr>
          <p:cNvPr id="19" name="Cube 18">
            <a:hlinkClick r:id="rId12" action="ppaction://hlinksldjump"/>
          </p:cNvPr>
          <p:cNvSpPr/>
          <p:nvPr/>
        </p:nvSpPr>
        <p:spPr>
          <a:xfrm>
            <a:off x="10258426" y="6496050"/>
            <a:ext cx="409575" cy="361950"/>
          </a:xfrm>
          <a:prstGeom prst="cub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2206738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8850"/>
                                        </p:tgtEl>
                                        <p:attrNameLst>
                                          <p:attrName>style.visibility</p:attrName>
                                        </p:attrNameLst>
                                      </p:cBhvr>
                                      <p:to>
                                        <p:strVal val="visible"/>
                                      </p:to>
                                    </p:set>
                                    <p:animEffect transition="in" filter="box(in)">
                                      <p:cBhvr>
                                        <p:cTn id="7" dur="500"/>
                                        <p:tgtEl>
                                          <p:spTgt spid="248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8858"/>
                                        </p:tgtEl>
                                        <p:attrNameLst>
                                          <p:attrName>style.visibility</p:attrName>
                                        </p:attrNameLst>
                                      </p:cBhvr>
                                      <p:to>
                                        <p:strVal val="visible"/>
                                      </p:to>
                                    </p:set>
                                    <p:animEffect transition="in" filter="wipe(left)">
                                      <p:cBhvr>
                                        <p:cTn id="37" dur="500"/>
                                        <p:tgtEl>
                                          <p:spTgt spid="24885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4"/>
                                        </p:tgtEl>
                                        <p:attrNameLst>
                                          <p:attrName>style.visibility</p:attrName>
                                        </p:attrNameLst>
                                      </p:cBhvr>
                                      <p:to>
                                        <p:strVal val="visible"/>
                                      </p:to>
                                    </p:set>
                                    <p:animEffect transition="in" filter="wipe(left)">
                                      <p:cBhvr>
                                        <p:cTn id="42" dur="500"/>
                                        <p:tgtEl>
                                          <p:spTgt spid="21514"/>
                                        </p:tgtEl>
                                      </p:cBhvr>
                                    </p:animEffect>
                                  </p:childTnLst>
                                </p:cTn>
                              </p:par>
                            </p:childTnLst>
                          </p:cTn>
                        </p:par>
                        <p:par>
                          <p:cTn id="43" fill="hold" nodeType="afterGroup">
                            <p:stCondLst>
                              <p:cond delay="500"/>
                            </p:stCondLst>
                            <p:childTnLst>
                              <p:par>
                                <p:cTn id="44" presetID="10"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21515"/>
                                        </p:tgtEl>
                                        <p:attrNameLst>
                                          <p:attrName>style.visibility</p:attrName>
                                        </p:attrNameLst>
                                      </p:cBhvr>
                                      <p:to>
                                        <p:strVal val="visible"/>
                                      </p:to>
                                    </p:set>
                                    <p:animEffect transition="in" filter="wipe(left)">
                                      <p:cBhvr>
                                        <p:cTn id="51" dur="500"/>
                                        <p:tgtEl>
                                          <p:spTgt spid="2151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2" presetClass="entr" presetSubtype="8"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slide(fromLeft)">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50" grpId="0" animBg="1"/>
      <p:bldP spid="248858" grpId="0"/>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ải ngay bộ hình nền Powerpoint đẹp, chuyên nghiệp - QuanTriMang.com">
            <a:extLst>
              <a:ext uri="{FF2B5EF4-FFF2-40B4-BE49-F238E27FC236}">
                <a16:creationId xmlns:a16="http://schemas.microsoft.com/office/drawing/2014/main" id="{B28CEEDC-6EB1-417E-9A82-9001106B71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4">
            <a:extLst>
              <a:ext uri="{FF2B5EF4-FFF2-40B4-BE49-F238E27FC236}">
                <a16:creationId xmlns:a16="http://schemas.microsoft.com/office/drawing/2014/main" id="{3780E8B1-6567-4AAB-B6C5-355987687497}"/>
              </a:ext>
            </a:extLst>
          </p:cNvPr>
          <p:cNvSpPr txBox="1">
            <a:spLocks noChangeArrowheads="1"/>
          </p:cNvSpPr>
          <p:nvPr/>
        </p:nvSpPr>
        <p:spPr bwMode="auto">
          <a:xfrm>
            <a:off x="466217" y="236538"/>
            <a:ext cx="11347831" cy="1569660"/>
          </a:xfrm>
          <a:prstGeom prst="rect">
            <a:avLst/>
          </a:prstGeom>
          <a:noFill/>
          <a:ln w="9525">
            <a:noFill/>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vi-VN" altLang="en-US" sz="2400" b="1" u="sng" dirty="0">
                <a:solidFill>
                  <a:srgbClr val="FF0000"/>
                </a:solidFill>
                <a:latin typeface="Times New Roman" panose="02020603050405020304" pitchFamily="18" charset="0"/>
                <a:cs typeface="Times New Roman" panose="02020603050405020304" pitchFamily="18" charset="0"/>
              </a:rPr>
              <a:t>C</a:t>
            </a:r>
            <a:r>
              <a:rPr lang="en-US" altLang="en-US" sz="2400" b="1" u="sng" dirty="0" err="1">
                <a:solidFill>
                  <a:srgbClr val="FF0000"/>
                </a:solidFill>
                <a:latin typeface="Times New Roman" panose="02020603050405020304" pitchFamily="18" charset="0"/>
                <a:cs typeface="Times New Roman" panose="02020603050405020304" pitchFamily="18" charset="0"/>
              </a:rPr>
              <a:t>âu</a:t>
            </a:r>
            <a:r>
              <a:rPr lang="en-US" altLang="en-US" sz="2400" b="1" u="sng" dirty="0">
                <a:solidFill>
                  <a:srgbClr val="FF0000"/>
                </a:solidFill>
                <a:latin typeface="Times New Roman" panose="02020603050405020304" pitchFamily="18" charset="0"/>
                <a:cs typeface="Times New Roman" panose="02020603050405020304" pitchFamily="18" charset="0"/>
              </a:rPr>
              <a:t> 8</a:t>
            </a:r>
            <a:r>
              <a:rPr lang="vi-VN" altLang="en-US" sz="2400" b="1" u="sng" dirty="0">
                <a:solidFill>
                  <a:srgbClr val="FF0000"/>
                </a:solidFill>
                <a:latin typeface="Times New Roman" panose="02020603050405020304" pitchFamily="18" charset="0"/>
                <a:cs typeface="Times New Roman" panose="02020603050405020304" pitchFamily="18" charset="0"/>
              </a:rPr>
              <a:t>:</a:t>
            </a:r>
            <a:r>
              <a:rPr lang="vi-VN" altLang="en-US" sz="2400" b="1" dirty="0">
                <a:solidFill>
                  <a:srgbClr val="FF0000"/>
                </a:solidFill>
                <a:latin typeface="Times New Roman" panose="02020603050405020304" pitchFamily="18" charset="0"/>
                <a:cs typeface="Times New Roman" panose="02020603050405020304" pitchFamily="18" charset="0"/>
              </a:rPr>
              <a:t> Một ấm điện có ghi 220V-1000W được sử dụng với hiệu điện thế 220V</a:t>
            </a:r>
            <a:r>
              <a:rPr lang="en-US" altLang="en-US" sz="2400" b="1" dirty="0">
                <a:solidFill>
                  <a:srgbClr val="FF0000"/>
                </a:solidFill>
                <a:latin typeface="Times New Roman" panose="02020603050405020304" pitchFamily="18" charset="0"/>
                <a:cs typeface="Times New Roman" panose="02020603050405020304" pitchFamily="18" charset="0"/>
              </a:rPr>
              <a:t> </a:t>
            </a:r>
            <a:r>
              <a:rPr lang="vi-VN" altLang="en-US" sz="2400" b="1" dirty="0">
                <a:solidFill>
                  <a:srgbClr val="FF0000"/>
                </a:solidFill>
                <a:latin typeface="Times New Roman" panose="02020603050405020304" pitchFamily="18" charset="0"/>
                <a:cs typeface="Times New Roman" panose="02020603050405020304" pitchFamily="18" charset="0"/>
              </a:rPr>
              <a:t>để đun sôi 2l nước từ nhiệt độ ban đầu là 20</a:t>
            </a:r>
            <a:r>
              <a:rPr lang="vi-VN" altLang="en-US" sz="2400" b="1" baseline="30000" dirty="0">
                <a:solidFill>
                  <a:srgbClr val="FF0000"/>
                </a:solidFill>
                <a:latin typeface="Times New Roman" panose="02020603050405020304" pitchFamily="18" charset="0"/>
                <a:cs typeface="Times New Roman" panose="02020603050405020304" pitchFamily="18" charset="0"/>
              </a:rPr>
              <a:t>o</a:t>
            </a:r>
            <a:r>
              <a:rPr lang="vi-VN" altLang="en-US" sz="2400" b="1" dirty="0">
                <a:solidFill>
                  <a:srgbClr val="FF0000"/>
                </a:solidFill>
                <a:latin typeface="Times New Roman" panose="02020603050405020304" pitchFamily="18" charset="0"/>
                <a:cs typeface="Times New Roman" panose="02020603050405020304" pitchFamily="18" charset="0"/>
              </a:rPr>
              <a:t>C. Bỏ qua nhiệt lượng làm nóng vỏ ấm và nhiệt lượng toả ra môi trường. Tính thời gian đun sôi nước. Biết nhiệt dung riêng của nước là 4200J/kg.K</a:t>
            </a:r>
          </a:p>
        </p:txBody>
      </p:sp>
      <p:sp>
        <p:nvSpPr>
          <p:cNvPr id="6" name="Rectangle 5">
            <a:extLst>
              <a:ext uri="{FF2B5EF4-FFF2-40B4-BE49-F238E27FC236}">
                <a16:creationId xmlns:a16="http://schemas.microsoft.com/office/drawing/2014/main" id="{977811BA-539B-4DDB-B70E-CDAA6E5033B7}"/>
              </a:ext>
            </a:extLst>
          </p:cNvPr>
          <p:cNvSpPr>
            <a:spLocks noChangeArrowheads="1"/>
          </p:cNvSpPr>
          <p:nvPr/>
        </p:nvSpPr>
        <p:spPr bwMode="auto">
          <a:xfrm>
            <a:off x="5219700" y="2103120"/>
            <a:ext cx="12999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2400" b="1" u="sng" dirty="0" err="1">
                <a:solidFill>
                  <a:schemeClr val="tx2"/>
                </a:solidFill>
                <a:latin typeface="Times New Roman" panose="02020603050405020304" pitchFamily="18" charset="0"/>
                <a:cs typeface="Times New Roman" panose="02020603050405020304" pitchFamily="18" charset="0"/>
              </a:rPr>
              <a:t>Giải</a:t>
            </a:r>
            <a:r>
              <a:rPr lang="en-US" altLang="en-US" sz="2400" b="1" u="sng" dirty="0">
                <a:solidFill>
                  <a:schemeClr val="tx2"/>
                </a:solidFill>
                <a:latin typeface="Times New Roman" panose="02020603050405020304" pitchFamily="18" charset="0"/>
                <a:cs typeface="Times New Roman" panose="02020603050405020304" pitchFamily="18" charset="0"/>
              </a:rPr>
              <a:t>:</a:t>
            </a:r>
          </a:p>
        </p:txBody>
      </p:sp>
      <p:sp>
        <p:nvSpPr>
          <p:cNvPr id="7" name="Rectangle 15">
            <a:extLst>
              <a:ext uri="{FF2B5EF4-FFF2-40B4-BE49-F238E27FC236}">
                <a16:creationId xmlns:a16="http://schemas.microsoft.com/office/drawing/2014/main" id="{3CF69BA1-594F-462C-81C9-4BC692690880}"/>
              </a:ext>
            </a:extLst>
          </p:cNvPr>
          <p:cNvSpPr>
            <a:spLocks noChangeArrowheads="1"/>
          </p:cNvSpPr>
          <p:nvPr/>
        </p:nvSpPr>
        <p:spPr bwMode="auto">
          <a:xfrm>
            <a:off x="530225" y="2597341"/>
            <a:ext cx="2727325" cy="3046988"/>
          </a:xfrm>
          <a:prstGeom prst="rect">
            <a:avLst/>
          </a:prstGeom>
          <a:solidFill>
            <a:schemeClr val="bg1"/>
          </a:solidFill>
          <a:ln w="28575">
            <a:solidFill>
              <a:schemeClr val="tx2"/>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u="sng" dirty="0" err="1">
                <a:latin typeface="Times New Roman" panose="02020603050405020304" pitchFamily="18" charset="0"/>
                <a:cs typeface="Times New Roman" panose="02020603050405020304" pitchFamily="18" charset="0"/>
              </a:rPr>
              <a:t>Tóm</a:t>
            </a:r>
            <a:r>
              <a:rPr lang="en-US" altLang="en-US" sz="2400" u="sng" dirty="0">
                <a:latin typeface="Times New Roman" panose="02020603050405020304" pitchFamily="18" charset="0"/>
                <a:cs typeface="Times New Roman" panose="02020603050405020304" pitchFamily="18" charset="0"/>
              </a:rPr>
              <a:t> </a:t>
            </a:r>
            <a:r>
              <a:rPr lang="en-US" altLang="en-US" sz="2400" u="sng" dirty="0" err="1">
                <a:latin typeface="Times New Roman" panose="02020603050405020304" pitchFamily="18" charset="0"/>
                <a:cs typeface="Times New Roman" panose="02020603050405020304" pitchFamily="18" charset="0"/>
              </a:rPr>
              <a:t>tắt</a:t>
            </a:r>
            <a:r>
              <a:rPr lang="en-US" altLang="en-US" sz="2400" u="sng" dirty="0">
                <a:latin typeface="Times New Roman" panose="02020603050405020304" pitchFamily="18" charset="0"/>
                <a:cs typeface="Times New Roman" panose="02020603050405020304" pitchFamily="18" charset="0"/>
              </a:rPr>
              <a:t>:</a:t>
            </a:r>
          </a:p>
          <a:p>
            <a:pPr eaLnBrk="1" hangingPunct="1"/>
            <a:r>
              <a:rPr lang="en-US" altLang="en-US" sz="2400" dirty="0">
                <a:latin typeface="Times New Roman" panose="02020603050405020304" pitchFamily="18" charset="0"/>
                <a:cs typeface="Times New Roman" panose="02020603050405020304" pitchFamily="18" charset="0"/>
              </a:rPr>
              <a:t>  U=220V</a:t>
            </a:r>
          </a:p>
          <a:p>
            <a:pPr eaLnBrk="1" hangingPunct="1"/>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a:t>
            </a:r>
            <a:r>
              <a:rPr lang="en-US" altLang="en-US" sz="2400" baseline="-25000" dirty="0" err="1">
                <a:latin typeface="Times New Roman" panose="02020603050405020304" pitchFamily="18" charset="0"/>
                <a:cs typeface="Times New Roman" panose="02020603050405020304" pitchFamily="18" charset="0"/>
              </a:rPr>
              <a:t>đm</a:t>
            </a:r>
            <a:r>
              <a:rPr lang="en-US" altLang="en-US" sz="2400" dirty="0">
                <a:latin typeface="Times New Roman" panose="02020603050405020304" pitchFamily="18" charset="0"/>
                <a:cs typeface="Times New Roman" panose="02020603050405020304" pitchFamily="18" charset="0"/>
              </a:rPr>
              <a:t> =1000W</a:t>
            </a:r>
          </a:p>
          <a:p>
            <a:pPr eaLnBrk="1" hangingPunct="1"/>
            <a:r>
              <a:rPr lang="de-DE" altLang="en-US" sz="2400" dirty="0">
                <a:latin typeface="Times New Roman" panose="02020603050405020304" pitchFamily="18" charset="0"/>
                <a:cs typeface="Times New Roman" panose="02020603050405020304" pitchFamily="18" charset="0"/>
              </a:rPr>
              <a:t>V  = 2l =&gt; m = 2kg t</a:t>
            </a:r>
            <a:r>
              <a:rPr lang="de-DE" altLang="en-US" sz="2400" baseline="30000" dirty="0">
                <a:latin typeface="Times New Roman" panose="02020603050405020304" pitchFamily="18" charset="0"/>
                <a:cs typeface="Times New Roman" panose="02020603050405020304" pitchFamily="18" charset="0"/>
              </a:rPr>
              <a:t>0</a:t>
            </a:r>
            <a:r>
              <a:rPr lang="de-DE" altLang="en-US" sz="2400" baseline="-25000" dirty="0">
                <a:latin typeface="Times New Roman" panose="02020603050405020304" pitchFamily="18" charset="0"/>
                <a:cs typeface="Times New Roman" panose="02020603050405020304" pitchFamily="18" charset="0"/>
              </a:rPr>
              <a:t>1</a:t>
            </a:r>
            <a:r>
              <a:rPr lang="de-DE" altLang="en-US" sz="2400" dirty="0">
                <a:latin typeface="Times New Roman" panose="02020603050405020304" pitchFamily="18" charset="0"/>
                <a:cs typeface="Times New Roman" panose="02020603050405020304" pitchFamily="18" charset="0"/>
              </a:rPr>
              <a:t> = 20</a:t>
            </a:r>
            <a:r>
              <a:rPr lang="de-DE" altLang="en-US" sz="2400" baseline="30000" dirty="0">
                <a:latin typeface="Times New Roman" panose="02020603050405020304" pitchFamily="18" charset="0"/>
                <a:cs typeface="Times New Roman" panose="02020603050405020304" pitchFamily="18" charset="0"/>
              </a:rPr>
              <a:t>0</a:t>
            </a:r>
            <a:r>
              <a:rPr lang="de-DE" altLang="en-US" sz="2400" dirty="0">
                <a:latin typeface="Times New Roman" panose="02020603050405020304" pitchFamily="18" charset="0"/>
                <a:cs typeface="Times New Roman" panose="02020603050405020304" pitchFamily="18" charset="0"/>
              </a:rPr>
              <a:t>C ; </a:t>
            </a:r>
          </a:p>
          <a:p>
            <a:pPr eaLnBrk="1" hangingPunct="1"/>
            <a:r>
              <a:rPr lang="de-DE" altLang="en-US" sz="2400" dirty="0">
                <a:latin typeface="Times New Roman" panose="02020603050405020304" pitchFamily="18" charset="0"/>
                <a:cs typeface="Times New Roman" panose="02020603050405020304" pitchFamily="18" charset="0"/>
              </a:rPr>
              <a:t>t</a:t>
            </a:r>
            <a:r>
              <a:rPr lang="de-DE" altLang="en-US" sz="2400" baseline="30000" dirty="0">
                <a:latin typeface="Times New Roman" panose="02020603050405020304" pitchFamily="18" charset="0"/>
                <a:cs typeface="Times New Roman" panose="02020603050405020304" pitchFamily="18" charset="0"/>
              </a:rPr>
              <a:t>0</a:t>
            </a:r>
            <a:r>
              <a:rPr lang="de-DE" altLang="en-US" sz="2400" baseline="-25000" dirty="0">
                <a:latin typeface="Times New Roman" panose="02020603050405020304" pitchFamily="18" charset="0"/>
                <a:cs typeface="Times New Roman" panose="02020603050405020304" pitchFamily="18" charset="0"/>
              </a:rPr>
              <a:t>2</a:t>
            </a:r>
            <a:r>
              <a:rPr lang="de-DE" altLang="en-US" sz="2400" dirty="0">
                <a:latin typeface="Times New Roman" panose="02020603050405020304" pitchFamily="18" charset="0"/>
                <a:cs typeface="Times New Roman" panose="02020603050405020304" pitchFamily="18" charset="0"/>
              </a:rPr>
              <a:t> = 100</a:t>
            </a:r>
            <a:r>
              <a:rPr lang="de-DE" altLang="en-US" sz="2400" baseline="30000" dirty="0">
                <a:latin typeface="Times New Roman" panose="02020603050405020304" pitchFamily="18" charset="0"/>
                <a:cs typeface="Times New Roman" panose="02020603050405020304" pitchFamily="18" charset="0"/>
              </a:rPr>
              <a:t>0</a:t>
            </a:r>
            <a:r>
              <a:rPr lang="de-DE" altLang="en-US" sz="2400" dirty="0">
                <a:latin typeface="Times New Roman" panose="02020603050405020304" pitchFamily="18" charset="0"/>
                <a:cs typeface="Times New Roman" panose="02020603050405020304" pitchFamily="18" charset="0"/>
              </a:rPr>
              <a:t>C;  </a:t>
            </a:r>
          </a:p>
          <a:p>
            <a:pPr eaLnBrk="1" hangingPunct="1"/>
            <a:r>
              <a:rPr lang="de-DE" altLang="en-US" sz="2400" dirty="0">
                <a:latin typeface="Times New Roman" panose="02020603050405020304" pitchFamily="18" charset="0"/>
                <a:cs typeface="Times New Roman" panose="02020603050405020304" pitchFamily="18" charset="0"/>
              </a:rPr>
              <a:t>c   = 4200 J/kg.K.    t = ?</a:t>
            </a:r>
          </a:p>
        </p:txBody>
      </p:sp>
      <p:sp>
        <p:nvSpPr>
          <p:cNvPr id="8" name="Rectangle 16">
            <a:extLst>
              <a:ext uri="{FF2B5EF4-FFF2-40B4-BE49-F238E27FC236}">
                <a16:creationId xmlns:a16="http://schemas.microsoft.com/office/drawing/2014/main" id="{65106288-62F3-4788-A1E2-CB024870A74C}"/>
              </a:ext>
            </a:extLst>
          </p:cNvPr>
          <p:cNvSpPr>
            <a:spLocks noChangeArrowheads="1"/>
          </p:cNvSpPr>
          <p:nvPr/>
        </p:nvSpPr>
        <p:spPr bwMode="auto">
          <a:xfrm>
            <a:off x="3505200" y="2597341"/>
            <a:ext cx="8308848" cy="3046988"/>
          </a:xfrm>
          <a:prstGeom prst="rect">
            <a:avLst/>
          </a:prstGeom>
          <a:solidFill>
            <a:schemeClr val="bg1"/>
          </a:solidFill>
          <a:ln w="28575">
            <a:solidFill>
              <a:schemeClr val="tx2"/>
            </a:solidFill>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de-DE" altLang="en-US" sz="2400" dirty="0">
                <a:latin typeface="Times New Roman" panose="02020603050405020304" pitchFamily="18" charset="0"/>
                <a:ea typeface="Times New Roman" panose="02020603050405020304" pitchFamily="18" charset="0"/>
                <a:cs typeface="Times New Roman" panose="02020603050405020304" pitchFamily="18" charset="0"/>
              </a:rPr>
              <a:t>Vì ấm nhôm sử dụng ở U = U</a:t>
            </a:r>
            <a:r>
              <a:rPr lang="de-DE" altLang="en-US" sz="2400" baseline="-30000" dirty="0">
                <a:latin typeface="Times New Roman" panose="02020603050405020304" pitchFamily="18" charset="0"/>
                <a:ea typeface="Times New Roman" panose="02020603050405020304" pitchFamily="18" charset="0"/>
                <a:cs typeface="Times New Roman" panose="02020603050405020304" pitchFamily="18" charset="0"/>
              </a:rPr>
              <a:t>đm</a:t>
            </a:r>
            <a:r>
              <a:rPr lang="de-DE" altLang="en-US" sz="2400" dirty="0">
                <a:latin typeface="Times New Roman" panose="02020603050405020304" pitchFamily="18" charset="0"/>
                <a:ea typeface="Times New Roman" panose="02020603050405020304" pitchFamily="18" charset="0"/>
                <a:cs typeface="Times New Roman" panose="02020603050405020304" pitchFamily="18" charset="0"/>
              </a:rPr>
              <a:t> = 220V</a:t>
            </a:r>
            <a:r>
              <a:rPr lang="en-US" altLang="en-US" sz="2400" dirty="0">
                <a:latin typeface="Times New Roman" panose="02020603050405020304" pitchFamily="18" charset="0"/>
                <a:cs typeface="Times New Roman" panose="02020603050405020304" pitchFamily="18" charset="0"/>
              </a:rPr>
              <a:t> =&gt; </a:t>
            </a:r>
            <a:r>
              <a:rPr lang="de-DE" altLang="en-US" sz="2400" dirty="0">
                <a:latin typeface="Times New Roman" panose="02020603050405020304" pitchFamily="18" charset="0"/>
                <a:ea typeface="Times New Roman" panose="02020603050405020304" pitchFamily="18" charset="0"/>
                <a:cs typeface="Times New Roman" panose="02020603050405020304" pitchFamily="18" charset="0"/>
              </a:rPr>
              <a:t>P = P</a:t>
            </a:r>
            <a:r>
              <a:rPr lang="de-DE" altLang="en-US" sz="2400" baseline="-30000" dirty="0">
                <a:latin typeface="Times New Roman" panose="02020603050405020304" pitchFamily="18" charset="0"/>
                <a:ea typeface="Times New Roman" panose="02020603050405020304" pitchFamily="18" charset="0"/>
                <a:cs typeface="Times New Roman" panose="02020603050405020304" pitchFamily="18" charset="0"/>
              </a:rPr>
              <a:t>đm</a:t>
            </a:r>
            <a:r>
              <a:rPr lang="de-DE" altLang="en-US" sz="2400" dirty="0">
                <a:latin typeface="Times New Roman" panose="02020603050405020304" pitchFamily="18" charset="0"/>
                <a:ea typeface="Times New Roman" panose="02020603050405020304" pitchFamily="18" charset="0"/>
                <a:cs typeface="Times New Roman" panose="02020603050405020304" pitchFamily="18" charset="0"/>
              </a:rPr>
              <a:t>= 1000W</a:t>
            </a:r>
            <a:endParaRPr lang="en-US" altLang="en-US" sz="2400" dirty="0">
              <a:latin typeface="Times New Roman" panose="02020603050405020304" pitchFamily="18" charset="0"/>
              <a:cs typeface="Times New Roman" panose="02020603050405020304" pitchFamily="18" charset="0"/>
            </a:endParaRPr>
          </a:p>
          <a:p>
            <a:pPr eaLnBrk="1" hangingPunct="1"/>
            <a:r>
              <a:rPr lang="vi-VN" altLang="en-US" sz="2400" dirty="0">
                <a:latin typeface="Times New Roman" panose="02020603050405020304" pitchFamily="18" charset="0"/>
                <a:cs typeface="Times New Roman" panose="02020603050405020304" pitchFamily="18" charset="0"/>
              </a:rPr>
              <a:t>Bỏ qua nhiệt lượng làm nóng vỏ ấm và nhiệt lượng toả ra môi trường </a:t>
            </a:r>
            <a:r>
              <a:rPr lang="en-US" altLang="en-US" sz="2400" dirty="0">
                <a:latin typeface="Times New Roman" panose="02020603050405020304" pitchFamily="18" charset="0"/>
                <a:cs typeface="Times New Roman" panose="02020603050405020304" pitchFamily="18" charset="0"/>
              </a:rPr>
              <a:t>ta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a:t>
            </a:r>
            <a:endParaRPr lang="fr-FR" altLang="en-US" sz="2400" dirty="0">
              <a:latin typeface="Times New Roman" panose="02020603050405020304" pitchFamily="18" charset="0"/>
              <a:cs typeface="Times New Roman" panose="02020603050405020304" pitchFamily="18" charset="0"/>
            </a:endParaRPr>
          </a:p>
          <a:p>
            <a:pPr eaLnBrk="1" hangingPunct="1"/>
            <a:r>
              <a:rPr lang="fr-FR" altLang="en-US" sz="2400" dirty="0">
                <a:latin typeface="Times New Roman" panose="02020603050405020304" pitchFamily="18" charset="0"/>
                <a:cs typeface="Times New Roman" panose="02020603050405020304" pitchFamily="18" charset="0"/>
              </a:rPr>
              <a:t>   A = Q</a:t>
            </a:r>
          </a:p>
          <a:p>
            <a:pPr eaLnBrk="1" hangingPunct="1"/>
            <a:r>
              <a:rPr lang="en-US" altLang="en-US" sz="2400" dirty="0">
                <a:latin typeface="Times New Roman" panose="02020603050405020304" pitchFamily="18" charset="0"/>
                <a:cs typeface="Times New Roman" panose="02020603050405020304" pitchFamily="18" charset="0"/>
              </a:rPr>
              <a:t>P</a:t>
            </a:r>
            <a:r>
              <a:rPr lang="fr-FR" altLang="en-US" sz="2400" dirty="0">
                <a:latin typeface="Times New Roman" panose="02020603050405020304" pitchFamily="18" charset="0"/>
                <a:cs typeface="Times New Roman" panose="02020603050405020304" pitchFamily="18" charset="0"/>
              </a:rPr>
              <a:t>.t = mc(t</a:t>
            </a:r>
            <a:r>
              <a:rPr lang="fr-FR" altLang="en-US" sz="2400" baseline="30000" dirty="0">
                <a:latin typeface="Times New Roman" panose="02020603050405020304" pitchFamily="18" charset="0"/>
                <a:cs typeface="Times New Roman" panose="02020603050405020304" pitchFamily="18" charset="0"/>
              </a:rPr>
              <a:t>0</a:t>
            </a:r>
            <a:r>
              <a:rPr lang="fr-FR" altLang="en-US" sz="2400" baseline="-25000" dirty="0">
                <a:latin typeface="Times New Roman" panose="02020603050405020304" pitchFamily="18" charset="0"/>
                <a:cs typeface="Times New Roman" panose="02020603050405020304" pitchFamily="18" charset="0"/>
              </a:rPr>
              <a:t>2</a:t>
            </a:r>
            <a:r>
              <a:rPr lang="fr-FR" altLang="en-US" sz="2400" dirty="0">
                <a:latin typeface="Times New Roman" panose="02020603050405020304" pitchFamily="18" charset="0"/>
                <a:cs typeface="Times New Roman" panose="02020603050405020304" pitchFamily="18" charset="0"/>
              </a:rPr>
              <a:t> – t</a:t>
            </a:r>
            <a:r>
              <a:rPr lang="fr-FR" altLang="en-US" sz="2400" baseline="30000" dirty="0">
                <a:latin typeface="Times New Roman" panose="02020603050405020304" pitchFamily="18" charset="0"/>
                <a:cs typeface="Times New Roman" panose="02020603050405020304" pitchFamily="18" charset="0"/>
              </a:rPr>
              <a:t>0</a:t>
            </a:r>
            <a:r>
              <a:rPr lang="fr-FR" altLang="en-US" sz="2400" baseline="-25000" dirty="0">
                <a:latin typeface="Times New Roman" panose="02020603050405020304" pitchFamily="18" charset="0"/>
                <a:cs typeface="Times New Roman" panose="02020603050405020304" pitchFamily="18" charset="0"/>
              </a:rPr>
              <a:t>1</a:t>
            </a:r>
            <a:r>
              <a:rPr lang="fr-FR" altLang="en-US" sz="2400" dirty="0">
                <a:latin typeface="Times New Roman" panose="02020603050405020304" pitchFamily="18" charset="0"/>
                <a:cs typeface="Times New Roman" panose="02020603050405020304" pitchFamily="18" charset="0"/>
              </a:rPr>
              <a:t>) </a:t>
            </a:r>
          </a:p>
          <a:p>
            <a:pPr eaLnBrk="1" hangingPunct="1"/>
            <a:r>
              <a:rPr lang="vi-VN" altLang="en-US" sz="2400" dirty="0">
                <a:latin typeface="Times New Roman" panose="02020603050405020304" pitchFamily="18" charset="0"/>
                <a:cs typeface="Times New Roman" panose="02020603050405020304" pitchFamily="18" charset="0"/>
              </a:rPr>
              <a:t>Thời gian đun sôi nước là :</a:t>
            </a:r>
            <a:endParaRPr lang="en-US" altLang="en-US" sz="2400" dirty="0">
              <a:latin typeface="Times New Roman" panose="02020603050405020304" pitchFamily="18" charset="0"/>
              <a:cs typeface="Times New Roman" panose="02020603050405020304" pitchFamily="18" charset="0"/>
            </a:endParaRPr>
          </a:p>
          <a:p>
            <a:pPr eaLnBrk="1" hangingPunct="1"/>
            <a:endParaRPr lang="en-US" altLang="en-US" sz="2400" dirty="0">
              <a:latin typeface="Times New Roman" panose="02020603050405020304" pitchFamily="18" charset="0"/>
              <a:cs typeface="Times New Roman" panose="02020603050405020304" pitchFamily="18" charset="0"/>
            </a:endParaRPr>
          </a:p>
          <a:p>
            <a:pPr eaLnBrk="1" hangingPunct="1"/>
            <a:endParaRPr lang="en-US" altLang="en-US" sz="2000" dirty="0">
              <a:latin typeface="Times New Roman" panose="02020603050405020304" pitchFamily="18" charset="0"/>
              <a:cs typeface="Times New Roman" panose="02020603050405020304" pitchFamily="18" charset="0"/>
            </a:endParaRPr>
          </a:p>
        </p:txBody>
      </p:sp>
      <p:graphicFrame>
        <p:nvGraphicFramePr>
          <p:cNvPr id="9" name="Object 8">
            <a:extLst>
              <a:ext uri="{FF2B5EF4-FFF2-40B4-BE49-F238E27FC236}">
                <a16:creationId xmlns:a16="http://schemas.microsoft.com/office/drawing/2014/main" id="{F18ADC4F-1F1B-46EB-9D74-EFE4F45A6EE3}"/>
              </a:ext>
            </a:extLst>
          </p:cNvPr>
          <p:cNvGraphicFramePr>
            <a:graphicFrameLocks noChangeAspect="1"/>
          </p:cNvGraphicFramePr>
          <p:nvPr/>
        </p:nvGraphicFramePr>
        <p:xfrm>
          <a:off x="6902450" y="4227576"/>
          <a:ext cx="4756150" cy="838200"/>
        </p:xfrm>
        <a:graphic>
          <a:graphicData uri="http://schemas.openxmlformats.org/presentationml/2006/ole">
            <mc:AlternateContent xmlns:mc="http://schemas.openxmlformats.org/markup-compatibility/2006">
              <mc:Choice xmlns:v="urn:schemas-microsoft-com:vml" Requires="v">
                <p:oleObj name="Equation" r:id="rId5" imgW="2717640" imgH="419040" progId="Equation.DSMT4">
                  <p:embed/>
                </p:oleObj>
              </mc:Choice>
              <mc:Fallback>
                <p:oleObj name="Equation" r:id="rId5" imgW="2717640" imgH="419040" progId="Equation.DSMT4">
                  <p:embed/>
                  <p:pic>
                    <p:nvPicPr>
                      <p:cNvPr id="9" name="Object 8">
                        <a:extLst>
                          <a:ext uri="{FF2B5EF4-FFF2-40B4-BE49-F238E27FC236}">
                            <a16:creationId xmlns:a16="http://schemas.microsoft.com/office/drawing/2014/main" id="{F18ADC4F-1F1B-46EB-9D74-EFE4F45A6EE3}"/>
                          </a:ext>
                        </a:extLst>
                      </p:cNvPr>
                      <p:cNvPicPr>
                        <a:picLocks noChangeAspect="1" noChangeArrowheads="1"/>
                      </p:cNvPicPr>
                      <p:nvPr/>
                    </p:nvPicPr>
                    <p:blipFill>
                      <a:blip r:embed="rId6"/>
                      <a:srcRect/>
                      <a:stretch>
                        <a:fillRect/>
                      </a:stretch>
                    </p:blipFill>
                    <p:spPr bwMode="auto">
                      <a:xfrm>
                        <a:off x="6902450" y="4227576"/>
                        <a:ext cx="47561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2">
            <a:extLst>
              <a:ext uri="{FF2B5EF4-FFF2-40B4-BE49-F238E27FC236}">
                <a16:creationId xmlns:a16="http://schemas.microsoft.com/office/drawing/2014/main" id="{3F079E27-EA65-4D91-B960-DAC478C13C8E}"/>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3">
            <a:extLst>
              <a:ext uri="{FF2B5EF4-FFF2-40B4-BE49-F238E27FC236}">
                <a16:creationId xmlns:a16="http://schemas.microsoft.com/office/drawing/2014/main" id="{BB51A56B-83F8-4967-A3B4-1FDBAC18F464}"/>
              </a:ext>
            </a:extLst>
          </p:cNvPr>
          <p:cNvSpPr>
            <a:spLocks noChangeArrowheads="1"/>
          </p:cNvSpPr>
          <p:nvPr/>
        </p:nvSpPr>
        <p:spPr bwMode="auto">
          <a:xfrm>
            <a:off x="4904492" y="2975665"/>
            <a:ext cx="2616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de-DE" altLang="en-US" sz="3600" b="0" i="0" u="none" strike="noStrike" cap="none" normalizeH="0" baseline="0" dirty="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34436077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8" descr="Picture24"/>
          <p:cNvPicPr>
            <a:picLocks noChangeAspect="1" noChangeArrowheads="1"/>
          </p:cNvPicPr>
          <p:nvPr/>
        </p:nvPicPr>
        <p:blipFill>
          <a:blip r:embed="rId4"/>
          <a:srcRect/>
          <a:stretch>
            <a:fillRect/>
          </a:stretch>
        </p:blipFill>
        <p:spPr bwMode="auto">
          <a:xfrm>
            <a:off x="0" y="0"/>
            <a:ext cx="12192000" cy="6883400"/>
          </a:xfrm>
          <a:prstGeom prst="rect">
            <a:avLst/>
          </a:prstGeom>
          <a:noFill/>
          <a:ln w="9525">
            <a:noFill/>
            <a:miter lim="800000"/>
            <a:headEnd/>
            <a:tailEnd/>
          </a:ln>
        </p:spPr>
      </p:pic>
      <p:pic>
        <p:nvPicPr>
          <p:cNvPr id="10243" name="Picture 13" descr="0hqpcr60zxs5ci6us5et"/>
          <p:cNvPicPr>
            <a:picLocks noChangeAspect="1" noChangeArrowheads="1" noCrop="1"/>
          </p:cNvPicPr>
          <p:nvPr/>
        </p:nvPicPr>
        <p:blipFill>
          <a:blip r:embed="rId5"/>
          <a:srcRect/>
          <a:stretch>
            <a:fillRect/>
          </a:stretch>
        </p:blipFill>
        <p:spPr bwMode="auto">
          <a:xfrm>
            <a:off x="1828800" y="3048001"/>
            <a:ext cx="1384300" cy="2232025"/>
          </a:xfrm>
          <a:prstGeom prst="rect">
            <a:avLst/>
          </a:prstGeom>
          <a:noFill/>
          <a:ln w="9525">
            <a:noFill/>
            <a:miter lim="800000"/>
            <a:headEnd/>
            <a:tailEnd/>
          </a:ln>
        </p:spPr>
      </p:pic>
      <p:sp>
        <p:nvSpPr>
          <p:cNvPr id="10244" name="WordArt 16"/>
          <p:cNvSpPr>
            <a:spLocks noChangeArrowheads="1" noChangeShapeType="1" noTextEdit="1"/>
          </p:cNvSpPr>
          <p:nvPr/>
        </p:nvSpPr>
        <p:spPr bwMode="auto">
          <a:xfrm>
            <a:off x="1579564" y="731520"/>
            <a:ext cx="7031037" cy="1783080"/>
          </a:xfrm>
          <a:prstGeom prst="rect">
            <a:avLst/>
          </a:prstGeom>
        </p:spPr>
        <p:txBody>
          <a:bodyPr wrap="none" fromWordArt="1">
            <a:prstTxWarp prst="textPlain">
              <a:avLst>
                <a:gd name="adj" fmla="val 50000"/>
              </a:avLst>
            </a:prstTxWarp>
          </a:bodyPr>
          <a:lstStyle/>
          <a:p>
            <a:pPr algn="ctr"/>
            <a:r>
              <a:rPr lang="en-US" sz="36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Chào</a:t>
            </a: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tạm</a:t>
            </a: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biệt</a:t>
            </a: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a:t>
            </a:r>
          </a:p>
        </p:txBody>
      </p:sp>
      <p:pic>
        <p:nvPicPr>
          <p:cNvPr id="10246" name="Picture 19" descr="1a"/>
          <p:cNvPicPr>
            <a:picLocks noChangeAspect="1" noChangeArrowheads="1" noCrop="1"/>
          </p:cNvPicPr>
          <p:nvPr/>
        </p:nvPicPr>
        <p:blipFill>
          <a:blip r:embed="rId6"/>
          <a:srcRect/>
          <a:stretch>
            <a:fillRect/>
          </a:stretch>
        </p:blipFill>
        <p:spPr bwMode="auto">
          <a:xfrm>
            <a:off x="4343400" y="3556001"/>
            <a:ext cx="1123950" cy="1349375"/>
          </a:xfrm>
          <a:prstGeom prst="rect">
            <a:avLst/>
          </a:prstGeom>
          <a:noFill/>
          <a:ln w="9525">
            <a:noFill/>
            <a:miter lim="800000"/>
            <a:headEnd/>
            <a:tailEnd/>
          </a:ln>
        </p:spPr>
      </p:pic>
    </p:spTree>
    <p:custDataLst>
      <p:tags r:id="rId1"/>
    </p:custData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57" y="0"/>
            <a:ext cx="12193057" cy="6858594"/>
          </a:xfrm>
          <a:prstGeom prst="rect">
            <a:avLst/>
          </a:prstGeom>
        </p:spPr>
      </p:pic>
      <p:sp>
        <p:nvSpPr>
          <p:cNvPr id="29700" name="Oval 4"/>
          <p:cNvSpPr>
            <a:spLocks noChangeArrowheads="1"/>
          </p:cNvSpPr>
          <p:nvPr/>
        </p:nvSpPr>
        <p:spPr bwMode="auto">
          <a:xfrm>
            <a:off x="2326641" y="152402"/>
            <a:ext cx="8260080" cy="817562"/>
          </a:xfrm>
          <a:prstGeom prst="ellipse">
            <a:avLst/>
          </a:prstGeom>
          <a:gradFill rotWithShape="1">
            <a:gsLst>
              <a:gs pos="0">
                <a:srgbClr val="0000FF"/>
              </a:gs>
              <a:gs pos="50000">
                <a:schemeClr val="bg1"/>
              </a:gs>
              <a:gs pos="100000">
                <a:srgbClr val="0000F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r>
              <a:rPr lang="pt-BR" sz="2400" b="1" dirty="0">
                <a:solidFill>
                  <a:srgbClr val="FF0066"/>
                </a:solidFill>
                <a:latin typeface="Tahoma" panose="020B0604030504040204" pitchFamily="34" charset="0"/>
                <a:cs typeface="Tahoma" panose="020B0604030504040204" pitchFamily="34" charset="0"/>
              </a:rPr>
              <a:t>CÓ THỂ EM CHƯA BIẾT</a:t>
            </a:r>
          </a:p>
        </p:txBody>
      </p:sp>
      <p:sp>
        <p:nvSpPr>
          <p:cNvPr id="29701" name="Text Box 5"/>
          <p:cNvSpPr txBox="1">
            <a:spLocks noChangeArrowheads="1"/>
          </p:cNvSpPr>
          <p:nvPr/>
        </p:nvSpPr>
        <p:spPr bwMode="auto">
          <a:xfrm>
            <a:off x="2579688" y="1127126"/>
            <a:ext cx="6908800" cy="460375"/>
          </a:xfrm>
          <a:prstGeom prst="rect">
            <a:avLst/>
          </a:prstGeom>
          <a:solidFill>
            <a:srgbClr val="FFFF00"/>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solidFill>
                  <a:srgbClr val="0000FF"/>
                </a:solidFill>
                <a:latin typeface="Tahoma" panose="020B0604030504040204" pitchFamily="34" charset="0"/>
                <a:cs typeface="Tahoma" panose="020B0604030504040204" pitchFamily="34" charset="0"/>
              </a:rPr>
              <a:t>Hãy</a:t>
            </a:r>
            <a:r>
              <a:rPr lang="en-US" altLang="en-US" sz="2400" b="1" dirty="0">
                <a:solidFill>
                  <a:srgbClr val="0000FF"/>
                </a:solidFill>
                <a:latin typeface="Tahoma" panose="020B0604030504040204" pitchFamily="34" charset="0"/>
                <a:cs typeface="Tahoma" panose="020B0604030504040204" pitchFamily="34" charset="0"/>
              </a:rPr>
              <a:t> </a:t>
            </a:r>
            <a:r>
              <a:rPr lang="en-US" altLang="en-US" sz="2400" b="1" dirty="0" err="1">
                <a:solidFill>
                  <a:srgbClr val="0000FF"/>
                </a:solidFill>
                <a:latin typeface="Tahoma" panose="020B0604030504040204" pitchFamily="34" charset="0"/>
                <a:cs typeface="Tahoma" panose="020B0604030504040204" pitchFamily="34" charset="0"/>
              </a:rPr>
              <a:t>nêu</a:t>
            </a:r>
            <a:r>
              <a:rPr lang="en-US" altLang="en-US" sz="2400" b="1" dirty="0">
                <a:solidFill>
                  <a:srgbClr val="0000FF"/>
                </a:solidFill>
                <a:latin typeface="Tahoma" panose="020B0604030504040204" pitchFamily="34" charset="0"/>
                <a:cs typeface="Tahoma" panose="020B0604030504040204" pitchFamily="34" charset="0"/>
              </a:rPr>
              <a:t> </a:t>
            </a:r>
            <a:r>
              <a:rPr lang="en-US" altLang="en-US" sz="2400" b="1" dirty="0" err="1">
                <a:solidFill>
                  <a:srgbClr val="0000FF"/>
                </a:solidFill>
                <a:latin typeface="Tahoma" panose="020B0604030504040204" pitchFamily="34" charset="0"/>
                <a:cs typeface="Tahoma" panose="020B0604030504040204" pitchFamily="34" charset="0"/>
              </a:rPr>
              <a:t>nguyên</a:t>
            </a:r>
            <a:r>
              <a:rPr lang="en-US" altLang="en-US" sz="2400" b="1" dirty="0">
                <a:solidFill>
                  <a:srgbClr val="0000FF"/>
                </a:solidFill>
                <a:latin typeface="Tahoma" panose="020B0604030504040204" pitchFamily="34" charset="0"/>
                <a:cs typeface="Tahoma" panose="020B0604030504040204" pitchFamily="34" charset="0"/>
              </a:rPr>
              <a:t> </a:t>
            </a:r>
            <a:r>
              <a:rPr lang="en-US" altLang="en-US" sz="2400" b="1" dirty="0" err="1">
                <a:solidFill>
                  <a:srgbClr val="0000FF"/>
                </a:solidFill>
                <a:latin typeface="Tahoma" panose="020B0604030504040204" pitchFamily="34" charset="0"/>
                <a:cs typeface="Tahoma" panose="020B0604030504040204" pitchFamily="34" charset="0"/>
              </a:rPr>
              <a:t>tắc</a:t>
            </a:r>
            <a:r>
              <a:rPr lang="en-US" altLang="en-US" sz="2400" b="1" dirty="0">
                <a:solidFill>
                  <a:srgbClr val="0000FF"/>
                </a:solidFill>
                <a:latin typeface="Tahoma" panose="020B0604030504040204" pitchFamily="34" charset="0"/>
                <a:cs typeface="Tahoma" panose="020B0604030504040204" pitchFamily="34" charset="0"/>
              </a:rPr>
              <a:t> </a:t>
            </a:r>
            <a:r>
              <a:rPr lang="en-US" altLang="en-US" sz="2400" b="1" dirty="0" err="1">
                <a:solidFill>
                  <a:srgbClr val="0000FF"/>
                </a:solidFill>
                <a:latin typeface="Tahoma" panose="020B0604030504040204" pitchFamily="34" charset="0"/>
                <a:cs typeface="Tahoma" panose="020B0604030504040204" pitchFamily="34" charset="0"/>
              </a:rPr>
              <a:t>hoạt</a:t>
            </a:r>
            <a:r>
              <a:rPr lang="en-US" altLang="en-US" sz="2400" b="1" dirty="0">
                <a:solidFill>
                  <a:srgbClr val="0000FF"/>
                </a:solidFill>
                <a:latin typeface="Tahoma" panose="020B0604030504040204" pitchFamily="34" charset="0"/>
                <a:cs typeface="Tahoma" panose="020B0604030504040204" pitchFamily="34" charset="0"/>
              </a:rPr>
              <a:t> </a:t>
            </a:r>
            <a:r>
              <a:rPr lang="en-US" altLang="en-US" sz="2400" b="1" dirty="0" err="1">
                <a:solidFill>
                  <a:srgbClr val="0000FF"/>
                </a:solidFill>
                <a:latin typeface="Tahoma" panose="020B0604030504040204" pitchFamily="34" charset="0"/>
                <a:cs typeface="Tahoma" panose="020B0604030504040204" pitchFamily="34" charset="0"/>
              </a:rPr>
              <a:t>động</a:t>
            </a:r>
            <a:r>
              <a:rPr lang="en-US" altLang="en-US" sz="2400" b="1" dirty="0">
                <a:solidFill>
                  <a:srgbClr val="0000FF"/>
                </a:solidFill>
                <a:latin typeface="Tahoma" panose="020B0604030504040204" pitchFamily="34" charset="0"/>
                <a:cs typeface="Tahoma" panose="020B0604030504040204" pitchFamily="34" charset="0"/>
              </a:rPr>
              <a:t> </a:t>
            </a:r>
            <a:r>
              <a:rPr lang="en-US" altLang="en-US" sz="2400" b="1" dirty="0" err="1">
                <a:solidFill>
                  <a:srgbClr val="0000FF"/>
                </a:solidFill>
                <a:latin typeface="Tahoma" panose="020B0604030504040204" pitchFamily="34" charset="0"/>
                <a:cs typeface="Tahoma" panose="020B0604030504040204" pitchFamily="34" charset="0"/>
              </a:rPr>
              <a:t>của</a:t>
            </a:r>
            <a:r>
              <a:rPr lang="en-US" altLang="en-US" sz="2400" b="1" dirty="0">
                <a:solidFill>
                  <a:srgbClr val="0000FF"/>
                </a:solidFill>
                <a:latin typeface="Tahoma" panose="020B0604030504040204" pitchFamily="34" charset="0"/>
                <a:cs typeface="Tahoma" panose="020B0604030504040204" pitchFamily="34" charset="0"/>
              </a:rPr>
              <a:t> </a:t>
            </a:r>
            <a:r>
              <a:rPr lang="en-US" altLang="en-US" sz="2400" b="1" dirty="0" err="1">
                <a:solidFill>
                  <a:srgbClr val="0000FF"/>
                </a:solidFill>
                <a:latin typeface="Tahoma" panose="020B0604030504040204" pitchFamily="34" charset="0"/>
                <a:cs typeface="Tahoma" panose="020B0604030504040204" pitchFamily="34" charset="0"/>
              </a:rPr>
              <a:t>cầu</a:t>
            </a:r>
            <a:r>
              <a:rPr lang="en-US" altLang="en-US" sz="2400" b="1" dirty="0">
                <a:solidFill>
                  <a:srgbClr val="0000FF"/>
                </a:solidFill>
                <a:latin typeface="Tahoma" panose="020B0604030504040204" pitchFamily="34" charset="0"/>
                <a:cs typeface="Tahoma" panose="020B0604030504040204" pitchFamily="34" charset="0"/>
              </a:rPr>
              <a:t> </a:t>
            </a:r>
            <a:r>
              <a:rPr lang="en-US" altLang="en-US" sz="2400" b="1" dirty="0" err="1">
                <a:solidFill>
                  <a:srgbClr val="0000FF"/>
                </a:solidFill>
                <a:latin typeface="Tahoma" panose="020B0604030504040204" pitchFamily="34" charset="0"/>
                <a:cs typeface="Tahoma" panose="020B0604030504040204" pitchFamily="34" charset="0"/>
              </a:rPr>
              <a:t>chì</a:t>
            </a:r>
            <a:r>
              <a:rPr lang="en-US" altLang="en-US" sz="2400" b="1" dirty="0">
                <a:solidFill>
                  <a:srgbClr val="0000FF"/>
                </a:solidFill>
                <a:latin typeface="Tahoma" panose="020B0604030504040204" pitchFamily="34" charset="0"/>
                <a:cs typeface="Tahoma" panose="020B0604030504040204" pitchFamily="34" charset="0"/>
              </a:rPr>
              <a:t>?</a:t>
            </a:r>
          </a:p>
        </p:txBody>
      </p:sp>
      <p:sp>
        <p:nvSpPr>
          <p:cNvPr id="29702" name="Rectangle 6"/>
          <p:cNvSpPr>
            <a:spLocks noChangeArrowheads="1"/>
          </p:cNvSpPr>
          <p:nvPr/>
        </p:nvSpPr>
        <p:spPr bwMode="auto">
          <a:xfrm>
            <a:off x="110808" y="3063878"/>
            <a:ext cx="11846560" cy="865187"/>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ahoma" panose="020B0604030504040204" pitchFamily="34" charset="0"/>
                <a:cs typeface="Tahoma" panose="020B0604030504040204" pitchFamily="34" charset="0"/>
              </a:rPr>
              <a:t>Tiết</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diện</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của</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dây</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đồng</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và</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dây</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chì</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được</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quy</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định</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theo</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cường</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độ</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dòng</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điện</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định</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mức</a:t>
            </a:r>
            <a:r>
              <a:rPr lang="en-US" altLang="en-US" sz="2400" dirty="0">
                <a:latin typeface="Tahoma" panose="020B0604030504040204" pitchFamily="34" charset="0"/>
                <a:cs typeface="Tahoma" panose="020B0604030504040204" pitchFamily="34" charset="0"/>
              </a:rPr>
              <a:t>:</a:t>
            </a:r>
          </a:p>
        </p:txBody>
      </p:sp>
      <p:graphicFrame>
        <p:nvGraphicFramePr>
          <p:cNvPr id="29703" name="Group 7"/>
          <p:cNvGraphicFramePr>
            <a:graphicFrameLocks noGrp="1"/>
          </p:cNvGraphicFramePr>
          <p:nvPr>
            <p:extLst>
              <p:ext uri="{D42A27DB-BD31-4B8C-83A1-F6EECF244321}">
                <p14:modId xmlns:p14="http://schemas.microsoft.com/office/powerpoint/2010/main" val="1151673447"/>
              </p:ext>
            </p:extLst>
          </p:nvPr>
        </p:nvGraphicFramePr>
        <p:xfrm>
          <a:off x="2071687" y="3898901"/>
          <a:ext cx="8201025" cy="2460625"/>
        </p:xfrm>
        <a:graphic>
          <a:graphicData uri="http://schemas.openxmlformats.org/drawingml/2006/table">
            <a:tbl>
              <a:tblPr/>
              <a:tblGrid>
                <a:gridCol w="3037417">
                  <a:extLst>
                    <a:ext uri="{9D8B030D-6E8A-4147-A177-3AD203B41FA5}">
                      <a16:colId xmlns:a16="http://schemas.microsoft.com/office/drawing/2014/main" val="20000"/>
                    </a:ext>
                  </a:extLst>
                </a:gridCol>
                <a:gridCol w="2429933">
                  <a:extLst>
                    <a:ext uri="{9D8B030D-6E8A-4147-A177-3AD203B41FA5}">
                      <a16:colId xmlns:a16="http://schemas.microsoft.com/office/drawing/2014/main" val="20001"/>
                    </a:ext>
                  </a:extLst>
                </a:gridCol>
                <a:gridCol w="2733675">
                  <a:extLst>
                    <a:ext uri="{9D8B030D-6E8A-4147-A177-3AD203B41FA5}">
                      <a16:colId xmlns:a16="http://schemas.microsoft.com/office/drawing/2014/main" val="20002"/>
                    </a:ext>
                  </a:extLst>
                </a:gridCol>
              </a:tblGrid>
              <a:tr h="87989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FF0066"/>
                          </a:solidFill>
                          <a:effectLst/>
                          <a:latin typeface="Tahoma" panose="020B0604030504040204" pitchFamily="34" charset="0"/>
                          <a:cs typeface="Tahoma" panose="020B0604030504040204" pitchFamily="34" charset="0"/>
                        </a:rPr>
                        <a:t>Cường</a:t>
                      </a:r>
                      <a:r>
                        <a:rPr kumimoji="0" lang="en-US" sz="2000" b="1" i="0" u="none" strike="noStrike" cap="none" normalizeH="0" baseline="0" dirty="0">
                          <a:ln>
                            <a:noFill/>
                          </a:ln>
                          <a:solidFill>
                            <a:srgbClr val="FF0066"/>
                          </a:solidFill>
                          <a:effectLst/>
                          <a:latin typeface="Tahoma" panose="020B0604030504040204" pitchFamily="34" charset="0"/>
                          <a:cs typeface="Tahoma" panose="020B0604030504040204" pitchFamily="34" charset="0"/>
                        </a:rPr>
                        <a:t> </a:t>
                      </a:r>
                      <a:r>
                        <a:rPr kumimoji="0" lang="en-US" sz="2000" b="1" i="0" u="none" strike="noStrike" cap="none" normalizeH="0" baseline="0" dirty="0" err="1">
                          <a:ln>
                            <a:noFill/>
                          </a:ln>
                          <a:solidFill>
                            <a:srgbClr val="FF0066"/>
                          </a:solidFill>
                          <a:effectLst/>
                          <a:latin typeface="Tahoma" panose="020B0604030504040204" pitchFamily="34" charset="0"/>
                          <a:cs typeface="Tahoma" panose="020B0604030504040204" pitchFamily="34" charset="0"/>
                        </a:rPr>
                        <a:t>độ</a:t>
                      </a:r>
                      <a:r>
                        <a:rPr kumimoji="0" lang="en-US" sz="2000" b="1" i="0" u="none" strike="noStrike" cap="none" normalizeH="0" baseline="0" dirty="0">
                          <a:ln>
                            <a:noFill/>
                          </a:ln>
                          <a:solidFill>
                            <a:srgbClr val="FF0066"/>
                          </a:solidFill>
                          <a:effectLst/>
                          <a:latin typeface="Tahoma" panose="020B0604030504040204" pitchFamily="34" charset="0"/>
                          <a:cs typeface="Tahoma" panose="020B0604030504040204" pitchFamily="34" charset="0"/>
                        </a:rPr>
                        <a:t> </a:t>
                      </a:r>
                      <a:r>
                        <a:rPr kumimoji="0" lang="en-US" sz="2000" b="1" i="0" u="none" strike="noStrike" cap="none" normalizeH="0" baseline="0" dirty="0" err="1">
                          <a:ln>
                            <a:noFill/>
                          </a:ln>
                          <a:solidFill>
                            <a:srgbClr val="FF0066"/>
                          </a:solidFill>
                          <a:effectLst/>
                          <a:latin typeface="Tahoma" panose="020B0604030504040204" pitchFamily="34" charset="0"/>
                          <a:cs typeface="Tahoma" panose="020B0604030504040204" pitchFamily="34" charset="0"/>
                        </a:rPr>
                        <a:t>dòng</a:t>
                      </a:r>
                      <a:r>
                        <a:rPr kumimoji="0" lang="en-US" sz="2000" b="1" i="0" u="none" strike="noStrike" cap="none" normalizeH="0" baseline="0" dirty="0">
                          <a:ln>
                            <a:noFill/>
                          </a:ln>
                          <a:solidFill>
                            <a:srgbClr val="FF0066"/>
                          </a:solidFill>
                          <a:effectLst/>
                          <a:latin typeface="Tahoma" panose="020B0604030504040204" pitchFamily="34" charset="0"/>
                          <a:cs typeface="Tahoma" panose="020B0604030504040204" pitchFamily="34" charset="0"/>
                        </a:rPr>
                        <a:t> </a:t>
                      </a:r>
                      <a:r>
                        <a:rPr kumimoji="0" lang="en-US" sz="2000" b="1" i="0" u="none" strike="noStrike" cap="none" normalizeH="0" baseline="0" dirty="0" err="1">
                          <a:ln>
                            <a:noFill/>
                          </a:ln>
                          <a:solidFill>
                            <a:srgbClr val="FF0066"/>
                          </a:solidFill>
                          <a:effectLst/>
                          <a:latin typeface="Tahoma" panose="020B0604030504040204" pitchFamily="34" charset="0"/>
                          <a:cs typeface="Tahoma" panose="020B0604030504040204" pitchFamily="34" charset="0"/>
                        </a:rPr>
                        <a:t>điện</a:t>
                      </a:r>
                      <a:r>
                        <a:rPr kumimoji="0" lang="en-US" sz="2000" b="1" i="0" u="none" strike="noStrike" cap="none" normalizeH="0" baseline="0" dirty="0">
                          <a:ln>
                            <a:noFill/>
                          </a:ln>
                          <a:solidFill>
                            <a:srgbClr val="FF0066"/>
                          </a:solidFill>
                          <a:effectLst/>
                          <a:latin typeface="Tahoma" panose="020B0604030504040204" pitchFamily="34" charset="0"/>
                          <a:cs typeface="Tahoma" panose="020B0604030504040204" pitchFamily="34" charset="0"/>
                        </a:rPr>
                        <a:t> </a:t>
                      </a:r>
                      <a:r>
                        <a:rPr kumimoji="0" lang="en-US" sz="2000" b="1" i="0" u="none" strike="noStrike" cap="none" normalizeH="0" baseline="0" dirty="0" err="1">
                          <a:ln>
                            <a:noFill/>
                          </a:ln>
                          <a:solidFill>
                            <a:srgbClr val="FF0066"/>
                          </a:solidFill>
                          <a:effectLst/>
                          <a:latin typeface="Tahoma" panose="020B0604030504040204" pitchFamily="34" charset="0"/>
                          <a:cs typeface="Tahoma" panose="020B0604030504040204" pitchFamily="34" charset="0"/>
                        </a:rPr>
                        <a:t>định</a:t>
                      </a:r>
                      <a:r>
                        <a:rPr kumimoji="0" lang="en-US" sz="2000" b="1" i="0" u="none" strike="noStrike" cap="none" normalizeH="0" baseline="0" dirty="0">
                          <a:ln>
                            <a:noFill/>
                          </a:ln>
                          <a:solidFill>
                            <a:srgbClr val="FF0066"/>
                          </a:solidFill>
                          <a:effectLst/>
                          <a:latin typeface="Tahoma" panose="020B0604030504040204" pitchFamily="34" charset="0"/>
                          <a:cs typeface="Tahoma" panose="020B0604030504040204" pitchFamily="34" charset="0"/>
                        </a:rPr>
                        <a:t> </a:t>
                      </a:r>
                      <a:r>
                        <a:rPr kumimoji="0" lang="en-US" sz="2000" b="1" i="0" u="none" strike="noStrike" cap="none" normalizeH="0" baseline="0" dirty="0" err="1">
                          <a:ln>
                            <a:noFill/>
                          </a:ln>
                          <a:solidFill>
                            <a:srgbClr val="FF0066"/>
                          </a:solidFill>
                          <a:effectLst/>
                          <a:latin typeface="Tahoma" panose="020B0604030504040204" pitchFamily="34" charset="0"/>
                          <a:cs typeface="Tahoma" panose="020B0604030504040204" pitchFamily="34" charset="0"/>
                        </a:rPr>
                        <a:t>mức</a:t>
                      </a:r>
                      <a:r>
                        <a:rPr kumimoji="0" lang="en-US" sz="2000" b="1" i="0" u="none" strike="noStrike" cap="none" normalizeH="0" baseline="0" dirty="0">
                          <a:ln>
                            <a:noFill/>
                          </a:ln>
                          <a:solidFill>
                            <a:srgbClr val="FF0066"/>
                          </a:solidFill>
                          <a:effectLst/>
                          <a:latin typeface="Tahoma" panose="020B0604030504040204" pitchFamily="34" charset="0"/>
                          <a:cs typeface="Tahoma" panose="020B0604030504040204" pitchFamily="34" charset="0"/>
                        </a:rPr>
                        <a:t> (A)</a:t>
                      </a:r>
                    </a:p>
                  </a:txBody>
                  <a:tcPr marL="91458" marR="91458"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FF0066"/>
                          </a:solidFill>
                          <a:effectLst/>
                          <a:latin typeface="Tahoma" panose="020B0604030504040204" pitchFamily="34" charset="0"/>
                          <a:cs typeface="Tahoma" panose="020B0604030504040204" pitchFamily="34" charset="0"/>
                        </a:rPr>
                        <a:t>Tiết</a:t>
                      </a:r>
                      <a:r>
                        <a:rPr kumimoji="0" lang="en-US" sz="2000" b="1" i="0" u="none" strike="noStrike" cap="none" normalizeH="0" baseline="0" dirty="0">
                          <a:ln>
                            <a:noFill/>
                          </a:ln>
                          <a:solidFill>
                            <a:srgbClr val="FF0066"/>
                          </a:solidFill>
                          <a:effectLst/>
                          <a:latin typeface="Tahoma" panose="020B0604030504040204" pitchFamily="34" charset="0"/>
                          <a:cs typeface="Tahoma" panose="020B0604030504040204" pitchFamily="34" charset="0"/>
                        </a:rPr>
                        <a:t> </a:t>
                      </a:r>
                      <a:r>
                        <a:rPr kumimoji="0" lang="en-US" sz="2000" b="1" i="0" u="none" strike="noStrike" cap="none" normalizeH="0" baseline="0" dirty="0" err="1">
                          <a:ln>
                            <a:noFill/>
                          </a:ln>
                          <a:solidFill>
                            <a:srgbClr val="FF0066"/>
                          </a:solidFill>
                          <a:effectLst/>
                          <a:latin typeface="Tahoma" panose="020B0604030504040204" pitchFamily="34" charset="0"/>
                          <a:cs typeface="Tahoma" panose="020B0604030504040204" pitchFamily="34" charset="0"/>
                        </a:rPr>
                        <a:t>diện</a:t>
                      </a:r>
                      <a:r>
                        <a:rPr kumimoji="0" lang="en-US" sz="2000" b="1" i="0" u="none" strike="noStrike" cap="none" normalizeH="0" baseline="0" dirty="0">
                          <a:ln>
                            <a:noFill/>
                          </a:ln>
                          <a:solidFill>
                            <a:srgbClr val="FF0066"/>
                          </a:solidFill>
                          <a:effectLst/>
                          <a:latin typeface="Tahoma" panose="020B0604030504040204" pitchFamily="34" charset="0"/>
                          <a:cs typeface="Tahoma" panose="020B0604030504040204" pitchFamily="34" charset="0"/>
                        </a:rPr>
                        <a:t> </a:t>
                      </a:r>
                      <a:r>
                        <a:rPr kumimoji="0" lang="en-US" sz="2000" b="1" i="0" u="none" strike="noStrike" cap="none" normalizeH="0" baseline="0" dirty="0" err="1">
                          <a:ln>
                            <a:noFill/>
                          </a:ln>
                          <a:solidFill>
                            <a:srgbClr val="FF0066"/>
                          </a:solidFill>
                          <a:effectLst/>
                          <a:latin typeface="Tahoma" panose="020B0604030504040204" pitchFamily="34" charset="0"/>
                          <a:cs typeface="Tahoma" panose="020B0604030504040204" pitchFamily="34" charset="0"/>
                        </a:rPr>
                        <a:t>dây</a:t>
                      </a:r>
                      <a:r>
                        <a:rPr kumimoji="0" lang="en-US" sz="2000" b="1" i="0" u="none" strike="noStrike" cap="none" normalizeH="0" baseline="0" dirty="0">
                          <a:ln>
                            <a:noFill/>
                          </a:ln>
                          <a:solidFill>
                            <a:srgbClr val="FF0066"/>
                          </a:solidFill>
                          <a:effectLst/>
                          <a:latin typeface="Tahoma" panose="020B0604030504040204" pitchFamily="34" charset="0"/>
                          <a:cs typeface="Tahoma" panose="020B0604030504040204" pitchFamily="34" charset="0"/>
                        </a:rPr>
                        <a:t> </a:t>
                      </a:r>
                      <a:r>
                        <a:rPr kumimoji="0" lang="en-US" sz="2000" b="1" i="0" u="none" strike="noStrike" cap="none" normalizeH="0" baseline="0" dirty="0" err="1">
                          <a:ln>
                            <a:noFill/>
                          </a:ln>
                          <a:solidFill>
                            <a:srgbClr val="FF0066"/>
                          </a:solidFill>
                          <a:effectLst/>
                          <a:latin typeface="Tahoma" panose="020B0604030504040204" pitchFamily="34" charset="0"/>
                          <a:cs typeface="Tahoma" panose="020B0604030504040204" pitchFamily="34" charset="0"/>
                        </a:rPr>
                        <a:t>đồng</a:t>
                      </a:r>
                      <a:r>
                        <a:rPr kumimoji="0" lang="en-US" sz="2000" b="1" i="0" u="none" strike="noStrike" cap="none" normalizeH="0" baseline="0" dirty="0">
                          <a:ln>
                            <a:noFill/>
                          </a:ln>
                          <a:solidFill>
                            <a:srgbClr val="FF0066"/>
                          </a:solidFill>
                          <a:effectLst/>
                          <a:latin typeface="Tahoma" panose="020B0604030504040204" pitchFamily="34" charset="0"/>
                          <a:cs typeface="Tahoma" panose="020B0604030504040204" pitchFamily="34" charset="0"/>
                        </a:rPr>
                        <a:t> (mm</a:t>
                      </a:r>
                      <a:r>
                        <a:rPr kumimoji="0" lang="en-US" sz="2000" b="1" i="0" u="none" strike="noStrike" cap="none" normalizeH="0" baseline="30000" dirty="0">
                          <a:ln>
                            <a:noFill/>
                          </a:ln>
                          <a:solidFill>
                            <a:srgbClr val="FF0066"/>
                          </a:solidFill>
                          <a:effectLst/>
                          <a:latin typeface="Tahoma" panose="020B0604030504040204" pitchFamily="34" charset="0"/>
                          <a:cs typeface="Tahoma" panose="020B0604030504040204" pitchFamily="34" charset="0"/>
                        </a:rPr>
                        <a:t>2</a:t>
                      </a:r>
                      <a:r>
                        <a:rPr kumimoji="0" lang="en-US" sz="2000" b="1" i="0" u="none" strike="noStrike" cap="none" normalizeH="0" baseline="0" dirty="0">
                          <a:ln>
                            <a:noFill/>
                          </a:ln>
                          <a:solidFill>
                            <a:srgbClr val="FF0066"/>
                          </a:solidFill>
                          <a:effectLst/>
                          <a:latin typeface="Tahoma" panose="020B0604030504040204" pitchFamily="34" charset="0"/>
                          <a:cs typeface="Tahoma" panose="020B0604030504040204" pitchFamily="34" charset="0"/>
                        </a:rPr>
                        <a:t>)</a:t>
                      </a:r>
                    </a:p>
                  </a:txBody>
                  <a:tcPr marL="91458" marR="91458"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FF0066"/>
                          </a:solidFill>
                          <a:effectLst/>
                          <a:latin typeface="Tahoma" panose="020B0604030504040204" pitchFamily="34" charset="0"/>
                          <a:cs typeface="Tahoma" panose="020B0604030504040204" pitchFamily="34" charset="0"/>
                        </a:rPr>
                        <a:t>Tiết</a:t>
                      </a:r>
                      <a:r>
                        <a:rPr kumimoji="0" lang="en-US" sz="2000" b="1" i="0" u="none" strike="noStrike" cap="none" normalizeH="0" baseline="0" dirty="0">
                          <a:ln>
                            <a:noFill/>
                          </a:ln>
                          <a:solidFill>
                            <a:srgbClr val="FF0066"/>
                          </a:solidFill>
                          <a:effectLst/>
                          <a:latin typeface="Tahoma" panose="020B0604030504040204" pitchFamily="34" charset="0"/>
                          <a:cs typeface="Tahoma" panose="020B0604030504040204" pitchFamily="34" charset="0"/>
                        </a:rPr>
                        <a:t> </a:t>
                      </a:r>
                      <a:r>
                        <a:rPr kumimoji="0" lang="en-US" sz="2000" b="1" i="0" u="none" strike="noStrike" cap="none" normalizeH="0" baseline="0" dirty="0" err="1">
                          <a:ln>
                            <a:noFill/>
                          </a:ln>
                          <a:solidFill>
                            <a:srgbClr val="FF0066"/>
                          </a:solidFill>
                          <a:effectLst/>
                          <a:latin typeface="Tahoma" panose="020B0604030504040204" pitchFamily="34" charset="0"/>
                          <a:cs typeface="Tahoma" panose="020B0604030504040204" pitchFamily="34" charset="0"/>
                        </a:rPr>
                        <a:t>diện</a:t>
                      </a:r>
                      <a:r>
                        <a:rPr kumimoji="0" lang="en-US" sz="2000" b="1" i="0" u="none" strike="noStrike" cap="none" normalizeH="0" baseline="0" dirty="0">
                          <a:ln>
                            <a:noFill/>
                          </a:ln>
                          <a:solidFill>
                            <a:srgbClr val="FF0066"/>
                          </a:solidFill>
                          <a:effectLst/>
                          <a:latin typeface="Tahoma" panose="020B0604030504040204" pitchFamily="34" charset="0"/>
                          <a:cs typeface="Tahoma" panose="020B0604030504040204" pitchFamily="34" charset="0"/>
                        </a:rPr>
                        <a:t> </a:t>
                      </a:r>
                      <a:r>
                        <a:rPr kumimoji="0" lang="en-US" sz="2000" b="1" i="0" u="none" strike="noStrike" cap="none" normalizeH="0" baseline="0" dirty="0" err="1">
                          <a:ln>
                            <a:noFill/>
                          </a:ln>
                          <a:solidFill>
                            <a:srgbClr val="FF0066"/>
                          </a:solidFill>
                          <a:effectLst/>
                          <a:latin typeface="Tahoma" panose="020B0604030504040204" pitchFamily="34" charset="0"/>
                          <a:cs typeface="Tahoma" panose="020B0604030504040204" pitchFamily="34" charset="0"/>
                        </a:rPr>
                        <a:t>dây</a:t>
                      </a:r>
                      <a:r>
                        <a:rPr kumimoji="0" lang="en-US" sz="2000" b="1" i="0" u="none" strike="noStrike" cap="none" normalizeH="0" baseline="0" dirty="0">
                          <a:ln>
                            <a:noFill/>
                          </a:ln>
                          <a:solidFill>
                            <a:srgbClr val="FF0066"/>
                          </a:solidFill>
                          <a:effectLst/>
                          <a:latin typeface="Tahoma" panose="020B0604030504040204" pitchFamily="34" charset="0"/>
                          <a:cs typeface="Tahoma" panose="020B0604030504040204" pitchFamily="34" charset="0"/>
                        </a:rPr>
                        <a:t> </a:t>
                      </a:r>
                      <a:r>
                        <a:rPr kumimoji="0" lang="en-US" sz="2000" b="1" i="0" u="none" strike="noStrike" cap="none" normalizeH="0" baseline="0" dirty="0" err="1">
                          <a:ln>
                            <a:noFill/>
                          </a:ln>
                          <a:solidFill>
                            <a:srgbClr val="FF0066"/>
                          </a:solidFill>
                          <a:effectLst/>
                          <a:latin typeface="Tahoma" panose="020B0604030504040204" pitchFamily="34" charset="0"/>
                          <a:cs typeface="Tahoma" panose="020B0604030504040204" pitchFamily="34" charset="0"/>
                        </a:rPr>
                        <a:t>chì</a:t>
                      </a:r>
                      <a:r>
                        <a:rPr kumimoji="0" lang="en-US" sz="2000" b="1" i="0" u="none" strike="noStrike" cap="none" normalizeH="0" baseline="0" dirty="0">
                          <a:ln>
                            <a:noFill/>
                          </a:ln>
                          <a:solidFill>
                            <a:srgbClr val="FF0066"/>
                          </a:solidFill>
                          <a:effectLst/>
                          <a:latin typeface="Tahoma" panose="020B0604030504040204" pitchFamily="34" charset="0"/>
                          <a:cs typeface="Tahoma" panose="020B0604030504040204" pitchFamily="34" charset="0"/>
                        </a:rPr>
                        <a:t> (mm</a:t>
                      </a:r>
                      <a:r>
                        <a:rPr kumimoji="0" lang="en-US" sz="2000" b="1" i="0" u="none" strike="noStrike" cap="none" normalizeH="0" baseline="30000" dirty="0">
                          <a:ln>
                            <a:noFill/>
                          </a:ln>
                          <a:solidFill>
                            <a:srgbClr val="FF0066"/>
                          </a:solidFill>
                          <a:effectLst/>
                          <a:latin typeface="Tahoma" panose="020B0604030504040204" pitchFamily="34" charset="0"/>
                          <a:cs typeface="Tahoma" panose="020B0604030504040204" pitchFamily="34" charset="0"/>
                        </a:rPr>
                        <a:t>2</a:t>
                      </a:r>
                      <a:r>
                        <a:rPr kumimoji="0" lang="en-US" sz="2000" b="1" i="0" u="none" strike="noStrike" cap="none" normalizeH="0" baseline="0" dirty="0">
                          <a:ln>
                            <a:noFill/>
                          </a:ln>
                          <a:solidFill>
                            <a:srgbClr val="FF0066"/>
                          </a:solidFill>
                          <a:effectLst/>
                          <a:latin typeface="Tahoma" panose="020B0604030504040204" pitchFamily="34" charset="0"/>
                          <a:cs typeface="Tahoma" panose="020B0604030504040204" pitchFamily="34" charset="0"/>
                        </a:rPr>
                        <a:t>)</a:t>
                      </a:r>
                    </a:p>
                  </a:txBody>
                  <a:tcPr marL="91458" marR="91458"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0"/>
                  </a:ext>
                </a:extLst>
              </a:tr>
              <a:tr h="158073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ahoma" panose="020B0604030504040204" pitchFamily="34" charset="0"/>
                          <a:cs typeface="Tahoma" panose="020B0604030504040204" pitchFamily="34"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ahoma" panose="020B0604030504040204" pitchFamily="34" charset="0"/>
                          <a:cs typeface="Tahoma" panose="020B0604030504040204" pitchFamily="34" charset="0"/>
                        </a:rPr>
                        <a:t>2,5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ahoma" panose="020B0604030504040204" pitchFamily="34" charset="0"/>
                          <a:cs typeface="Tahoma" panose="020B0604030504040204" pitchFamily="34" charset="0"/>
                        </a:rPr>
                        <a:t>10</a:t>
                      </a:r>
                    </a:p>
                  </a:txBody>
                  <a:tcPr marL="91458" marR="91458"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ahoma" panose="020B0604030504040204" pitchFamily="34" charset="0"/>
                          <a:cs typeface="Tahoma" panose="020B0604030504040204" pitchFamily="34" charset="0"/>
                        </a:rPr>
                        <a:t>0,1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ahoma" panose="020B0604030504040204" pitchFamily="34" charset="0"/>
                          <a:cs typeface="Tahoma" panose="020B0604030504040204" pitchFamily="34" charset="0"/>
                        </a:rPr>
                        <a:t>0,5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ahoma" panose="020B0604030504040204" pitchFamily="34" charset="0"/>
                          <a:cs typeface="Tahoma" panose="020B0604030504040204" pitchFamily="34" charset="0"/>
                        </a:rPr>
                        <a:t>0,75</a:t>
                      </a:r>
                    </a:p>
                  </a:txBody>
                  <a:tcPr marL="91458" marR="91458"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ahoma" panose="020B0604030504040204" pitchFamily="34" charset="0"/>
                          <a:cs typeface="Tahoma" panose="020B0604030504040204" pitchFamily="34" charset="0"/>
                        </a:rPr>
                        <a:t>0,3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ahoma" panose="020B0604030504040204" pitchFamily="34" charset="0"/>
                          <a:cs typeface="Tahoma" panose="020B0604030504040204" pitchFamily="34" charset="0"/>
                        </a:rPr>
                        <a:t>1,1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ahoma" panose="020B0604030504040204" pitchFamily="34" charset="0"/>
                          <a:cs typeface="Tahoma" panose="020B0604030504040204" pitchFamily="34" charset="0"/>
                        </a:rPr>
                        <a:t>3,8</a:t>
                      </a:r>
                    </a:p>
                  </a:txBody>
                  <a:tcPr marL="91458" marR="91458"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1"/>
                  </a:ext>
                </a:extLst>
              </a:tr>
            </a:tbl>
          </a:graphicData>
        </a:graphic>
      </p:graphicFrame>
      <p:sp>
        <p:nvSpPr>
          <p:cNvPr id="6" name="Rectangle 6"/>
          <p:cNvSpPr>
            <a:spLocks noChangeArrowheads="1"/>
          </p:cNvSpPr>
          <p:nvPr/>
        </p:nvSpPr>
        <p:spPr bwMode="auto">
          <a:xfrm>
            <a:off x="416560" y="1744664"/>
            <a:ext cx="11511280" cy="1379537"/>
          </a:xfrm>
          <a:prstGeom prst="rect">
            <a:avLst/>
          </a:prstGeom>
          <a:solidFill>
            <a:srgbClr val="FFCC99"/>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dirty="0" err="1">
                <a:latin typeface="Tahoma" panose="020B0604030504040204" pitchFamily="34" charset="0"/>
                <a:cs typeface="Tahoma" panose="020B0604030504040204" pitchFamily="34" charset="0"/>
              </a:rPr>
              <a:t>Cầu</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chì</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mắc</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nối</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tiếp</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với</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mỗi</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dụng</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cụ</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điện</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khi</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có</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sự</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cố</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cường</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độ</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dòng</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điện</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tăng</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lên</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quá</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mức</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cho</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phép</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dây</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cầu</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chì</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sẽ</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nóng</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chảy</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và</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ngắt</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mạch</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tự</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động</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tránh</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được</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tổn</a:t>
            </a:r>
            <a:r>
              <a:rPr lang="en-US" altLang="en-US" sz="2400" dirty="0">
                <a:latin typeface="Tahoma" panose="020B0604030504040204" pitchFamily="34" charset="0"/>
                <a:cs typeface="Tahoma" panose="020B0604030504040204" pitchFamily="34" charset="0"/>
              </a:rPr>
              <a:t> </a:t>
            </a:r>
            <a:r>
              <a:rPr lang="en-US" altLang="en-US" sz="2400" dirty="0" err="1">
                <a:latin typeface="Tahoma" panose="020B0604030504040204" pitchFamily="34" charset="0"/>
                <a:cs typeface="Tahoma" panose="020B0604030504040204" pitchFamily="34" charset="0"/>
              </a:rPr>
              <a:t>thất</a:t>
            </a:r>
            <a:r>
              <a:rPr lang="en-US" altLang="en-US" sz="2400" dirty="0">
                <a:latin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07529498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wipe(left)">
                                      <p:cBhvr>
                                        <p:cTn id="7" dur="500"/>
                                        <p:tgtEl>
                                          <p:spTgt spid="29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iterate type="lt">
                                    <p:tmPct val="0"/>
                                  </p:iterate>
                                  <p:childTnLst>
                                    <p:set>
                                      <p:cBhvr>
                                        <p:cTn id="11" dur="1" fill="hold">
                                          <p:stCondLst>
                                            <p:cond delay="0"/>
                                          </p:stCondLst>
                                        </p:cTn>
                                        <p:tgtEl>
                                          <p:spTgt spid="29701"/>
                                        </p:tgtEl>
                                        <p:attrNameLst>
                                          <p:attrName>style.visibility</p:attrName>
                                        </p:attrNameLst>
                                      </p:cBhvr>
                                      <p:to>
                                        <p:strVal val="visible"/>
                                      </p:to>
                                    </p:set>
                                    <p:animEffect transition="in" filter="wipe(up)">
                                      <p:cBhvr>
                                        <p:cTn id="12" dur="500"/>
                                        <p:tgtEl>
                                          <p:spTgt spid="297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29702"/>
                                        </p:tgtEl>
                                        <p:attrNameLst>
                                          <p:attrName>style.visibility</p:attrName>
                                        </p:attrNameLst>
                                      </p:cBhvr>
                                      <p:to>
                                        <p:strVal val="visible"/>
                                      </p:to>
                                    </p:set>
                                    <p:animEffect transition="in" filter="barn(inHorizontal)">
                                      <p:cBhvr>
                                        <p:cTn id="22" dur="500"/>
                                        <p:tgtEl>
                                          <p:spTgt spid="29702"/>
                                        </p:tgtEl>
                                      </p:cBhvr>
                                    </p:animEffect>
                                  </p:childTnLst>
                                </p:cTn>
                              </p:par>
                              <p:par>
                                <p:cTn id="23" presetID="16" presetClass="entr" presetSubtype="26" fill="hold" nodeType="withEffect">
                                  <p:stCondLst>
                                    <p:cond delay="0"/>
                                  </p:stCondLst>
                                  <p:childTnLst>
                                    <p:set>
                                      <p:cBhvr>
                                        <p:cTn id="24" dur="1" fill="hold">
                                          <p:stCondLst>
                                            <p:cond delay="0"/>
                                          </p:stCondLst>
                                        </p:cTn>
                                        <p:tgtEl>
                                          <p:spTgt spid="29703"/>
                                        </p:tgtEl>
                                        <p:attrNameLst>
                                          <p:attrName>style.visibility</p:attrName>
                                        </p:attrNameLst>
                                      </p:cBhvr>
                                      <p:to>
                                        <p:strVal val="visible"/>
                                      </p:to>
                                    </p:set>
                                    <p:animEffect transition="in" filter="barn(inHorizontal)">
                                      <p:cBhvr>
                                        <p:cTn id="25" dur="5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29701" grpId="0" animBg="1"/>
      <p:bldP spid="29702"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ải ngay bộ hình nền Powerpoint đẹp, chuyên nghiệp - QuanTriMang.com">
            <a:extLst>
              <a:ext uri="{FF2B5EF4-FFF2-40B4-BE49-F238E27FC236}">
                <a16:creationId xmlns:a16="http://schemas.microsoft.com/office/drawing/2014/main" id="{76E30B40-E902-4A2A-A7D5-6CC42B4C9B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7654"/>
            <a:ext cx="12192000" cy="676034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78">
            <a:extLst>
              <a:ext uri="{FF2B5EF4-FFF2-40B4-BE49-F238E27FC236}">
                <a16:creationId xmlns:a16="http://schemas.microsoft.com/office/drawing/2014/main" id="{5DA2A55D-1D02-4769-A6AB-F315D45B895B}"/>
              </a:ext>
            </a:extLst>
          </p:cNvPr>
          <p:cNvSpPr>
            <a:spLocks noChangeArrowheads="1"/>
          </p:cNvSpPr>
          <p:nvPr/>
        </p:nvSpPr>
        <p:spPr bwMode="auto">
          <a:xfrm>
            <a:off x="3413760" y="76200"/>
            <a:ext cx="6553200" cy="762000"/>
          </a:xfrm>
          <a:prstGeom prst="roundRect">
            <a:avLst>
              <a:gd name="adj" fmla="val 16667"/>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pPr algn="ctr" eaLnBrk="1" fontAlgn="auto" hangingPunct="1">
              <a:spcBef>
                <a:spcPct val="50000"/>
              </a:spcBef>
              <a:spcAft>
                <a:spcPts val="0"/>
              </a:spcAft>
              <a:defRPr/>
            </a:pPr>
            <a:r>
              <a:rPr lang="en-US" sz="3200" b="1" dirty="0">
                <a:solidFill>
                  <a:srgbClr val="FF0000"/>
                </a:solidFill>
                <a:latin typeface="Times New Roman" pitchFamily="18" charset="0"/>
                <a:cs typeface="Times New Roman" pitchFamily="18" charset="0"/>
              </a:rPr>
              <a:t>  ĐỊNH LUẬT JUN – LEN - XƠ</a:t>
            </a:r>
            <a:endPar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38613550-B2E9-4891-907D-6EEE0E4589F1}"/>
              </a:ext>
            </a:extLst>
          </p:cNvPr>
          <p:cNvSpPr txBox="1"/>
          <p:nvPr/>
        </p:nvSpPr>
        <p:spPr>
          <a:xfrm>
            <a:off x="478920" y="1039473"/>
            <a:ext cx="9568255" cy="461665"/>
          </a:xfrm>
          <a:prstGeom prst="rect">
            <a:avLst/>
          </a:prstGeom>
          <a:noFill/>
        </p:spPr>
        <p:txBody>
          <a:bodyPr wrap="square" rtlCol="0">
            <a:spAutoFit/>
          </a:bodyPr>
          <a:lstStyle/>
          <a:p>
            <a:r>
              <a:rPr lang="vi-VN" sz="2400" b="1" dirty="0">
                <a:solidFill>
                  <a:srgbClr val="0070C0"/>
                </a:solidFill>
                <a:latin typeface="+mj-lt"/>
              </a:rPr>
              <a:t>I. </a:t>
            </a:r>
            <a:r>
              <a:rPr lang="en-US" sz="2400" b="1" dirty="0">
                <a:solidFill>
                  <a:srgbClr val="0070C0"/>
                </a:solidFill>
                <a:latin typeface="Times New Roman" panose="02020603050405020304" pitchFamily="18" charset="0"/>
                <a:cs typeface="Times New Roman" panose="02020603050405020304" pitchFamily="18" charset="0"/>
              </a:rPr>
              <a:t>TRƯỜNG HỢP ĐIỆN NĂNG BIẾN ĐỔI THÀNH NHIỆT NĂNG</a:t>
            </a:r>
          </a:p>
        </p:txBody>
      </p:sp>
      <p:pic>
        <p:nvPicPr>
          <p:cNvPr id="12" name="Picture 13" descr="GL-0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7984" y="3587249"/>
            <a:ext cx="2098675" cy="23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4 Den soi d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315" y="1722823"/>
            <a:ext cx="1512888"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bom11080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7168" y="1797436"/>
            <a:ext cx="2657475"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DSCN148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8276" y="3870325"/>
            <a:ext cx="3026582"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May khoan dong luc GBS 16R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96855" y="1385951"/>
            <a:ext cx="273684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PCL-57R1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5994" y="1637931"/>
            <a:ext cx="2303182" cy="207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PHILIPS - BÓNG ĐÈN TIẾT KIỆM ĐIỆ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24616" y="4504508"/>
            <a:ext cx="15176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quatHatari"/>
          <p:cNvPicPr>
            <a:picLocks noChangeAspect="1" noChangeArrowheads="1"/>
          </p:cNvPicPr>
          <p:nvPr/>
        </p:nvPicPr>
        <p:blipFill>
          <a:blip r:embed="rId12">
            <a:extLst>
              <a:ext uri="{28A0092B-C50C-407E-A947-70E740481C1C}">
                <a14:useLocalDpi xmlns:a14="http://schemas.microsoft.com/office/drawing/2010/main" val="0"/>
              </a:ext>
            </a:extLst>
          </a:blip>
          <a:srcRect t="6825"/>
          <a:stretch>
            <a:fillRect/>
          </a:stretch>
        </p:blipFill>
        <p:spPr bwMode="auto">
          <a:xfrm>
            <a:off x="-4100" y="4724400"/>
            <a:ext cx="2590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914311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ải ngay bộ hình nền Powerpoint đẹp, chuyên nghiệp - QuanTriMang.com">
            <a:extLst>
              <a:ext uri="{FF2B5EF4-FFF2-40B4-BE49-F238E27FC236}">
                <a16:creationId xmlns:a16="http://schemas.microsoft.com/office/drawing/2014/main" id="{76E30B40-E902-4A2A-A7D5-6CC42B4C9B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654"/>
            <a:ext cx="12192000" cy="6760346"/>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838199" y="173197"/>
            <a:ext cx="10515600" cy="9742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838198" y="345999"/>
            <a:ext cx="10515601" cy="794534"/>
          </a:xfrm>
        </p:spPr>
        <p:txBody>
          <a:bodyPr>
            <a:normAutofit/>
          </a:bodyPr>
          <a:lstStyle/>
          <a:p>
            <a:r>
              <a:rPr lang="en-US" sz="3600" dirty="0">
                <a:solidFill>
                  <a:srgbClr val="FF0000"/>
                </a:solidFill>
              </a:rPr>
              <a:t>           </a:t>
            </a:r>
            <a:r>
              <a:rPr lang="en-US" sz="4000" dirty="0">
                <a:solidFill>
                  <a:srgbClr val="FF0000"/>
                </a:solidFill>
              </a:rPr>
              <a:t>NHIỆM VỤ HỌC TẬP:  HOẠT ĐỘNG NHÓM</a:t>
            </a:r>
          </a:p>
        </p:txBody>
      </p:sp>
      <p:sp>
        <p:nvSpPr>
          <p:cNvPr id="7" name="Rectangle 6"/>
          <p:cNvSpPr/>
          <p:nvPr/>
        </p:nvSpPr>
        <p:spPr>
          <a:xfrm>
            <a:off x="838198" y="1382751"/>
            <a:ext cx="10424534" cy="9924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dirty="0">
                <a:solidFill>
                  <a:srgbClr val="0070C0"/>
                </a:solidFill>
              </a:rPr>
              <a:t>NHÓM 1: </a:t>
            </a:r>
            <a:r>
              <a:rPr lang="en-US" sz="3200" dirty="0" err="1"/>
              <a:t>Tìm</a:t>
            </a:r>
            <a:r>
              <a:rPr lang="en-US" sz="3200" dirty="0"/>
              <a:t>  </a:t>
            </a:r>
            <a:r>
              <a:rPr lang="en-US" sz="3200" dirty="0" err="1"/>
              <a:t>các</a:t>
            </a:r>
            <a:r>
              <a:rPr lang="en-US" sz="3200" dirty="0"/>
              <a:t> </a:t>
            </a:r>
            <a:r>
              <a:rPr lang="en-US" sz="3200" dirty="0" err="1"/>
              <a:t>dụng</a:t>
            </a:r>
            <a:r>
              <a:rPr lang="en-US" sz="3200" dirty="0"/>
              <a:t> </a:t>
            </a:r>
            <a:r>
              <a:rPr lang="en-US" sz="3200" dirty="0" err="1"/>
              <a:t>cụ</a:t>
            </a:r>
            <a:r>
              <a:rPr lang="en-US" sz="3200" dirty="0"/>
              <a:t> </a:t>
            </a:r>
            <a:r>
              <a:rPr lang="en-US" sz="3200" dirty="0" err="1"/>
              <a:t>biến</a:t>
            </a:r>
            <a:r>
              <a:rPr lang="en-US" sz="3200" dirty="0"/>
              <a:t> </a:t>
            </a:r>
            <a:r>
              <a:rPr lang="en-US" sz="3200" dirty="0" err="1"/>
              <a:t>đổi</a:t>
            </a:r>
            <a:r>
              <a:rPr lang="en-US" sz="3200" dirty="0"/>
              <a:t> </a:t>
            </a:r>
            <a:r>
              <a:rPr lang="en-US" sz="3200" dirty="0" err="1">
                <a:solidFill>
                  <a:srgbClr val="FF0000"/>
                </a:solidFill>
              </a:rPr>
              <a:t>điện</a:t>
            </a:r>
            <a:r>
              <a:rPr lang="en-US" sz="3200" dirty="0">
                <a:solidFill>
                  <a:srgbClr val="FF0000"/>
                </a:solidFill>
              </a:rPr>
              <a:t> </a:t>
            </a:r>
            <a:r>
              <a:rPr lang="en-US" sz="3200" dirty="0" err="1">
                <a:solidFill>
                  <a:srgbClr val="FF0000"/>
                </a:solidFill>
              </a:rPr>
              <a:t>năng</a:t>
            </a:r>
            <a:r>
              <a:rPr lang="en-US" sz="3200" dirty="0">
                <a:solidFill>
                  <a:srgbClr val="FF0000"/>
                </a:solidFill>
              </a:rPr>
              <a:t> </a:t>
            </a:r>
            <a:r>
              <a:rPr lang="en-US" sz="3200" dirty="0" err="1"/>
              <a:t>thành</a:t>
            </a:r>
            <a:r>
              <a:rPr lang="en-US" sz="3200" dirty="0"/>
              <a:t> </a:t>
            </a:r>
            <a:r>
              <a:rPr lang="en-US" sz="3200" dirty="0" err="1">
                <a:solidFill>
                  <a:srgbClr val="FF0000"/>
                </a:solidFill>
              </a:rPr>
              <a:t>nhiệt</a:t>
            </a:r>
            <a:r>
              <a:rPr lang="en-US" sz="3200" dirty="0">
                <a:solidFill>
                  <a:srgbClr val="FF0000"/>
                </a:solidFill>
              </a:rPr>
              <a:t> </a:t>
            </a:r>
            <a:r>
              <a:rPr lang="en-US" sz="3200" dirty="0" err="1">
                <a:solidFill>
                  <a:srgbClr val="FF0000"/>
                </a:solidFill>
              </a:rPr>
              <a:t>năng</a:t>
            </a:r>
            <a:r>
              <a:rPr lang="en-US" sz="3200" dirty="0">
                <a:solidFill>
                  <a:srgbClr val="FF0000"/>
                </a:solidFill>
              </a:rPr>
              <a:t> </a:t>
            </a:r>
            <a:r>
              <a:rPr lang="en-US" sz="3200" dirty="0" err="1">
                <a:solidFill>
                  <a:schemeClr val="tx1"/>
                </a:solidFill>
              </a:rPr>
              <a:t>và</a:t>
            </a:r>
            <a:r>
              <a:rPr lang="en-US" sz="3200" dirty="0">
                <a:solidFill>
                  <a:schemeClr val="tx1"/>
                </a:solidFill>
              </a:rPr>
              <a:t> </a:t>
            </a:r>
            <a:r>
              <a:rPr lang="en-US" sz="3200" dirty="0" err="1">
                <a:solidFill>
                  <a:srgbClr val="FF0000"/>
                </a:solidFill>
              </a:rPr>
              <a:t>quang</a:t>
            </a:r>
            <a:r>
              <a:rPr lang="en-US" sz="3200" dirty="0">
                <a:solidFill>
                  <a:srgbClr val="FF0000"/>
                </a:solidFill>
              </a:rPr>
              <a:t> </a:t>
            </a:r>
            <a:r>
              <a:rPr lang="en-US" sz="3200" dirty="0" err="1">
                <a:solidFill>
                  <a:srgbClr val="FF0000"/>
                </a:solidFill>
              </a:rPr>
              <a:t>năng</a:t>
            </a:r>
            <a:endParaRPr lang="en-US" sz="3200" dirty="0">
              <a:solidFill>
                <a:srgbClr val="FF0000"/>
              </a:solidFill>
            </a:endParaRPr>
          </a:p>
        </p:txBody>
      </p:sp>
      <p:sp>
        <p:nvSpPr>
          <p:cNvPr id="9" name="Rectangle 8"/>
          <p:cNvSpPr/>
          <p:nvPr/>
        </p:nvSpPr>
        <p:spPr>
          <a:xfrm>
            <a:off x="883731" y="4456771"/>
            <a:ext cx="10424534" cy="128610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dirty="0">
                <a:solidFill>
                  <a:srgbClr val="0070C0"/>
                </a:solidFill>
              </a:rPr>
              <a:t>NHÓM 3 VÀ 4: </a:t>
            </a:r>
            <a:r>
              <a:rPr lang="en-US" sz="3200" dirty="0" err="1"/>
              <a:t>Tìm</a:t>
            </a:r>
            <a:r>
              <a:rPr lang="en-US" sz="3200" dirty="0"/>
              <a:t> </a:t>
            </a:r>
            <a:r>
              <a:rPr lang="en-US" sz="3200" dirty="0" err="1"/>
              <a:t>dụng</a:t>
            </a:r>
            <a:r>
              <a:rPr lang="en-US" sz="3200" dirty="0"/>
              <a:t> </a:t>
            </a:r>
            <a:r>
              <a:rPr lang="en-US" sz="3200" dirty="0" err="1"/>
              <a:t>cụ</a:t>
            </a:r>
            <a:r>
              <a:rPr lang="en-US" sz="3200" dirty="0"/>
              <a:t> </a:t>
            </a:r>
            <a:r>
              <a:rPr lang="en-US" sz="3200" dirty="0" err="1"/>
              <a:t>điện</a:t>
            </a:r>
            <a:r>
              <a:rPr lang="en-US" sz="3200" dirty="0"/>
              <a:t> </a:t>
            </a:r>
            <a:r>
              <a:rPr lang="en-US" sz="3200" dirty="0" err="1"/>
              <a:t>biến</a:t>
            </a:r>
            <a:r>
              <a:rPr lang="en-US" sz="3200" dirty="0"/>
              <a:t> </a:t>
            </a:r>
            <a:r>
              <a:rPr lang="en-US" sz="3200" dirty="0" err="1"/>
              <a:t>đổi</a:t>
            </a:r>
            <a:r>
              <a:rPr lang="en-US" sz="3200" dirty="0"/>
              <a:t> </a:t>
            </a:r>
            <a:r>
              <a:rPr lang="en-US" sz="3200" dirty="0" err="1">
                <a:solidFill>
                  <a:srgbClr val="FF0000"/>
                </a:solidFill>
              </a:rPr>
              <a:t>toàn</a:t>
            </a:r>
            <a:r>
              <a:rPr lang="en-US" sz="3200" dirty="0">
                <a:solidFill>
                  <a:srgbClr val="FF0000"/>
                </a:solidFill>
              </a:rPr>
              <a:t> </a:t>
            </a:r>
            <a:r>
              <a:rPr lang="en-US" sz="3200" dirty="0" err="1">
                <a:solidFill>
                  <a:srgbClr val="FF0000"/>
                </a:solidFill>
              </a:rPr>
              <a:t>bộ</a:t>
            </a:r>
            <a:r>
              <a:rPr lang="en-US" sz="3200" dirty="0">
                <a:solidFill>
                  <a:srgbClr val="FF0000"/>
                </a:solidFill>
              </a:rPr>
              <a:t> </a:t>
            </a:r>
            <a:r>
              <a:rPr lang="en-US" sz="3200" dirty="0" err="1">
                <a:solidFill>
                  <a:srgbClr val="FF0000"/>
                </a:solidFill>
              </a:rPr>
              <a:t>điện</a:t>
            </a:r>
            <a:r>
              <a:rPr lang="en-US" sz="3200" dirty="0">
                <a:solidFill>
                  <a:srgbClr val="FF0000"/>
                </a:solidFill>
              </a:rPr>
              <a:t> </a:t>
            </a:r>
            <a:r>
              <a:rPr lang="en-US" sz="3200" dirty="0" err="1">
                <a:solidFill>
                  <a:srgbClr val="FF0000"/>
                </a:solidFill>
              </a:rPr>
              <a:t>năng</a:t>
            </a:r>
            <a:r>
              <a:rPr lang="en-US" sz="3200" dirty="0">
                <a:solidFill>
                  <a:srgbClr val="FF0000"/>
                </a:solidFill>
              </a:rPr>
              <a:t> </a:t>
            </a:r>
            <a:r>
              <a:rPr lang="en-US" sz="3200" dirty="0" err="1"/>
              <a:t>thành</a:t>
            </a:r>
            <a:r>
              <a:rPr lang="en-US" sz="3200" dirty="0"/>
              <a:t>  </a:t>
            </a:r>
            <a:r>
              <a:rPr lang="en-US" sz="3200" dirty="0" err="1">
                <a:solidFill>
                  <a:srgbClr val="FF0000"/>
                </a:solidFill>
              </a:rPr>
              <a:t>nhiệt</a:t>
            </a:r>
            <a:r>
              <a:rPr lang="en-US" sz="3200" dirty="0">
                <a:solidFill>
                  <a:srgbClr val="FF0000"/>
                </a:solidFill>
              </a:rPr>
              <a:t> </a:t>
            </a:r>
            <a:r>
              <a:rPr lang="en-US" sz="3200" dirty="0" err="1">
                <a:solidFill>
                  <a:srgbClr val="FF0000"/>
                </a:solidFill>
              </a:rPr>
              <a:t>năng</a:t>
            </a:r>
            <a:r>
              <a:rPr lang="en-US" sz="3200" dirty="0">
                <a:solidFill>
                  <a:srgbClr val="FF0000"/>
                </a:solidFill>
              </a:rPr>
              <a:t> </a:t>
            </a:r>
          </a:p>
        </p:txBody>
      </p:sp>
      <p:sp>
        <p:nvSpPr>
          <p:cNvPr id="11" name="Rectangle 10"/>
          <p:cNvSpPr/>
          <p:nvPr/>
        </p:nvSpPr>
        <p:spPr>
          <a:xfrm>
            <a:off x="838198" y="2809498"/>
            <a:ext cx="10424534" cy="130530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dirty="0">
                <a:solidFill>
                  <a:srgbClr val="0070C0"/>
                </a:solidFill>
              </a:rPr>
              <a:t>NHÓM 2: </a:t>
            </a:r>
            <a:r>
              <a:rPr lang="en-US" sz="3200" dirty="0" err="1"/>
              <a:t>Tìm</a:t>
            </a:r>
            <a:r>
              <a:rPr lang="en-US" sz="3200" dirty="0"/>
              <a:t> </a:t>
            </a:r>
            <a:r>
              <a:rPr lang="en-US" sz="3200" dirty="0" err="1"/>
              <a:t>dụng</a:t>
            </a:r>
            <a:r>
              <a:rPr lang="en-US" sz="3200" dirty="0"/>
              <a:t> </a:t>
            </a:r>
            <a:r>
              <a:rPr lang="en-US" sz="3200" dirty="0" err="1"/>
              <a:t>cụ</a:t>
            </a:r>
            <a:r>
              <a:rPr lang="en-US" sz="3200" dirty="0"/>
              <a:t> </a:t>
            </a:r>
            <a:r>
              <a:rPr lang="en-US" sz="3200" dirty="0" err="1"/>
              <a:t>điện</a:t>
            </a:r>
            <a:r>
              <a:rPr lang="en-US" sz="3200" dirty="0"/>
              <a:t> </a:t>
            </a:r>
            <a:r>
              <a:rPr lang="en-US" sz="3200" dirty="0" err="1"/>
              <a:t>biến</a:t>
            </a:r>
            <a:r>
              <a:rPr lang="en-US" sz="3200" dirty="0"/>
              <a:t> </a:t>
            </a:r>
            <a:r>
              <a:rPr lang="en-US" sz="3200" dirty="0" err="1"/>
              <a:t>đổi</a:t>
            </a:r>
            <a:r>
              <a:rPr lang="en-US" sz="3200" dirty="0"/>
              <a:t> </a:t>
            </a:r>
            <a:r>
              <a:rPr lang="en-US" sz="3200" dirty="0" err="1">
                <a:solidFill>
                  <a:srgbClr val="FF0000"/>
                </a:solidFill>
              </a:rPr>
              <a:t>điện</a:t>
            </a:r>
            <a:r>
              <a:rPr lang="en-US" sz="3200" dirty="0">
                <a:solidFill>
                  <a:srgbClr val="FF0000"/>
                </a:solidFill>
              </a:rPr>
              <a:t> </a:t>
            </a:r>
            <a:r>
              <a:rPr lang="en-US" sz="3200" dirty="0" err="1">
                <a:solidFill>
                  <a:srgbClr val="FF0000"/>
                </a:solidFill>
              </a:rPr>
              <a:t>năng</a:t>
            </a:r>
            <a:r>
              <a:rPr lang="en-US" sz="3200" dirty="0">
                <a:solidFill>
                  <a:srgbClr val="FF0000"/>
                </a:solidFill>
              </a:rPr>
              <a:t> </a:t>
            </a:r>
            <a:r>
              <a:rPr lang="en-US" sz="3200" dirty="0" err="1"/>
              <a:t>thành</a:t>
            </a:r>
            <a:r>
              <a:rPr lang="en-US" sz="3200" dirty="0"/>
              <a:t> </a:t>
            </a:r>
            <a:r>
              <a:rPr lang="en-US" sz="3200" dirty="0" err="1">
                <a:solidFill>
                  <a:srgbClr val="FF0000"/>
                </a:solidFill>
              </a:rPr>
              <a:t>nhiệt</a:t>
            </a:r>
            <a:r>
              <a:rPr lang="en-US" sz="3200" dirty="0">
                <a:solidFill>
                  <a:srgbClr val="FF0000"/>
                </a:solidFill>
              </a:rPr>
              <a:t> </a:t>
            </a:r>
            <a:r>
              <a:rPr lang="en-US" sz="3200" dirty="0" err="1">
                <a:solidFill>
                  <a:srgbClr val="FF0000"/>
                </a:solidFill>
              </a:rPr>
              <a:t>năng</a:t>
            </a:r>
            <a:r>
              <a:rPr lang="en-US" sz="3200" dirty="0">
                <a:solidFill>
                  <a:srgbClr val="FF0000"/>
                </a:solidFill>
              </a:rPr>
              <a:t> </a:t>
            </a:r>
            <a:r>
              <a:rPr lang="en-US" sz="3200" dirty="0" err="1">
                <a:solidFill>
                  <a:schemeClr val="tx1"/>
                </a:solidFill>
              </a:rPr>
              <a:t>và</a:t>
            </a:r>
            <a:r>
              <a:rPr lang="en-US" sz="3200" dirty="0">
                <a:solidFill>
                  <a:srgbClr val="FF0000"/>
                </a:solidFill>
              </a:rPr>
              <a:t> </a:t>
            </a:r>
            <a:r>
              <a:rPr lang="en-US" sz="3200" dirty="0" err="1">
                <a:solidFill>
                  <a:srgbClr val="FF0000"/>
                </a:solidFill>
              </a:rPr>
              <a:t>cơ</a:t>
            </a:r>
            <a:r>
              <a:rPr lang="en-US" sz="3200" dirty="0">
                <a:solidFill>
                  <a:srgbClr val="FF0000"/>
                </a:solidFill>
              </a:rPr>
              <a:t> </a:t>
            </a:r>
            <a:r>
              <a:rPr lang="en-US" sz="3200" dirty="0" err="1">
                <a:solidFill>
                  <a:srgbClr val="FF0000"/>
                </a:solidFill>
              </a:rPr>
              <a:t>năng</a:t>
            </a:r>
            <a:endParaRPr lang="en-US" sz="3200" dirty="0">
              <a:solidFill>
                <a:srgbClr val="FF0000"/>
              </a:solidFill>
            </a:endParaRPr>
          </a:p>
        </p:txBody>
      </p:sp>
    </p:spTree>
    <p:extLst>
      <p:ext uri="{BB962C8B-B14F-4D97-AF65-F5344CB8AC3E}">
        <p14:creationId xmlns:p14="http://schemas.microsoft.com/office/powerpoint/2010/main" val="23317084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ải ngay bộ hình nền Powerpoint đẹp, chuyên nghiệp - QuanTriMang.com">
            <a:extLst>
              <a:ext uri="{FF2B5EF4-FFF2-40B4-BE49-F238E27FC236}">
                <a16:creationId xmlns:a16="http://schemas.microsoft.com/office/drawing/2014/main" id="{76E30B40-E902-4A2A-A7D5-6CC42B4C9B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7654"/>
            <a:ext cx="12192000" cy="676034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78">
            <a:extLst>
              <a:ext uri="{FF2B5EF4-FFF2-40B4-BE49-F238E27FC236}">
                <a16:creationId xmlns:a16="http://schemas.microsoft.com/office/drawing/2014/main" id="{5DA2A55D-1D02-4769-A6AB-F315D45B895B}"/>
              </a:ext>
            </a:extLst>
          </p:cNvPr>
          <p:cNvSpPr>
            <a:spLocks noChangeArrowheads="1"/>
          </p:cNvSpPr>
          <p:nvPr/>
        </p:nvSpPr>
        <p:spPr bwMode="auto">
          <a:xfrm>
            <a:off x="3413760" y="76200"/>
            <a:ext cx="6553200" cy="762000"/>
          </a:xfrm>
          <a:prstGeom prst="roundRect">
            <a:avLst>
              <a:gd name="adj" fmla="val 16667"/>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pPr algn="ctr" eaLnBrk="1" fontAlgn="auto" hangingPunct="1">
              <a:spcBef>
                <a:spcPct val="50000"/>
              </a:spcBef>
              <a:spcAft>
                <a:spcPts val="0"/>
              </a:spcAft>
              <a:defRPr/>
            </a:pPr>
            <a:r>
              <a:rPr lang="en-US" sz="3200" b="1" dirty="0">
                <a:solidFill>
                  <a:srgbClr val="FF0000"/>
                </a:solidFill>
                <a:latin typeface="Times New Roman" pitchFamily="18" charset="0"/>
                <a:cs typeface="Times New Roman" pitchFamily="18" charset="0"/>
              </a:rPr>
              <a:t>  ĐỊNH LUẬT JUN – LEN - XƠ</a:t>
            </a:r>
            <a:endPar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38613550-B2E9-4891-907D-6EEE0E4589F1}"/>
              </a:ext>
            </a:extLst>
          </p:cNvPr>
          <p:cNvSpPr txBox="1"/>
          <p:nvPr/>
        </p:nvSpPr>
        <p:spPr>
          <a:xfrm>
            <a:off x="436879" y="1249680"/>
            <a:ext cx="9568255" cy="461665"/>
          </a:xfrm>
          <a:prstGeom prst="rect">
            <a:avLst/>
          </a:prstGeom>
          <a:noFill/>
        </p:spPr>
        <p:txBody>
          <a:bodyPr wrap="square" rtlCol="0">
            <a:spAutoFit/>
          </a:bodyPr>
          <a:lstStyle/>
          <a:p>
            <a:r>
              <a:rPr lang="vi-VN" sz="2400" b="1" dirty="0">
                <a:solidFill>
                  <a:srgbClr val="0070C0"/>
                </a:solidFill>
                <a:latin typeface="+mj-lt"/>
              </a:rPr>
              <a:t>I. </a:t>
            </a:r>
            <a:r>
              <a:rPr lang="en-US" sz="2400" b="1" dirty="0">
                <a:solidFill>
                  <a:srgbClr val="0070C0"/>
                </a:solidFill>
                <a:latin typeface="Times New Roman" panose="02020603050405020304" pitchFamily="18" charset="0"/>
                <a:cs typeface="Times New Roman" panose="02020603050405020304" pitchFamily="18" charset="0"/>
              </a:rPr>
              <a:t>TRƯỜNG HỢP ĐIỆN NĂNG BIẾN ĐỔI THÀNH NHIỆT NĂNG</a:t>
            </a:r>
          </a:p>
        </p:txBody>
      </p:sp>
      <p:sp>
        <p:nvSpPr>
          <p:cNvPr id="7" name="TextBox 6">
            <a:extLst>
              <a:ext uri="{FF2B5EF4-FFF2-40B4-BE49-F238E27FC236}">
                <a16:creationId xmlns:a16="http://schemas.microsoft.com/office/drawing/2014/main" id="{3F13C175-85D5-4884-9E95-7175007F617B}"/>
              </a:ext>
            </a:extLst>
          </p:cNvPr>
          <p:cNvSpPr txBox="1"/>
          <p:nvPr/>
        </p:nvSpPr>
        <p:spPr>
          <a:xfrm>
            <a:off x="426720" y="1838960"/>
            <a:ext cx="10333016" cy="523220"/>
          </a:xfrm>
          <a:prstGeom prst="rect">
            <a:avLst/>
          </a:prstGeom>
          <a:noFill/>
        </p:spPr>
        <p:txBody>
          <a:bodyPr wrap="square" rtlCol="0">
            <a:spAutoFit/>
          </a:bodyPr>
          <a:lstStyle/>
          <a:p>
            <a:r>
              <a:rPr lang="vi-VN" sz="2800" b="1" dirty="0">
                <a:latin typeface="+mj-lt"/>
              </a:rPr>
              <a:t>1.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C3BB9BA7-837B-4A9C-9AEE-5175FC3B4AEA}"/>
              </a:ext>
            </a:extLst>
          </p:cNvPr>
          <p:cNvSpPr txBox="1"/>
          <p:nvPr/>
        </p:nvSpPr>
        <p:spPr>
          <a:xfrm>
            <a:off x="411431" y="4271047"/>
            <a:ext cx="8821346" cy="523220"/>
          </a:xfrm>
          <a:prstGeom prst="rect">
            <a:avLst/>
          </a:prstGeom>
          <a:noFill/>
        </p:spPr>
        <p:txBody>
          <a:bodyPr wrap="square" rtlCol="0">
            <a:spAutoFit/>
          </a:bodyPr>
          <a:lstStyle/>
          <a:p>
            <a:r>
              <a:rPr lang="vi-VN" sz="2800" b="1" dirty="0">
                <a:latin typeface="+mj-lt"/>
              </a:rPr>
              <a:t>2. </a:t>
            </a:r>
            <a:r>
              <a:rPr lang="en-US" sz="2800" b="1" dirty="0" err="1">
                <a:latin typeface="Times New Roman" panose="02020603050405020304" pitchFamily="18" charset="0"/>
                <a:cs typeface="Times New Roman" panose="02020603050405020304" pitchFamily="18" charset="0"/>
              </a:rPr>
              <a:t>Toàn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87DA77DB-7004-4278-A440-E9C69BE38504}"/>
              </a:ext>
            </a:extLst>
          </p:cNvPr>
          <p:cNvSpPr txBox="1"/>
          <p:nvPr/>
        </p:nvSpPr>
        <p:spPr>
          <a:xfrm>
            <a:off x="436485" y="4839809"/>
            <a:ext cx="1088402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VD: </a:t>
            </a:r>
            <a:r>
              <a:rPr lang="en-US" sz="2800" dirty="0" err="1">
                <a:latin typeface="Times New Roman" panose="02020603050405020304" pitchFamily="18" charset="0"/>
                <a:cs typeface="Times New Roman" panose="02020603050405020304" pitchFamily="18" charset="0"/>
              </a:rPr>
              <a:t>nồi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3334215" y="2551275"/>
            <a:ext cx="8640708" cy="507831"/>
          </a:xfrm>
          <a:prstGeom prst="rect">
            <a:avLst/>
          </a:prstGeom>
          <a:noFill/>
        </p:spPr>
        <p:txBody>
          <a:bodyPr wrap="square" rtlCol="0">
            <a:spAutoFit/>
          </a:bodyPr>
          <a:lstStyle/>
          <a:p>
            <a:r>
              <a:rPr lang="en-US" sz="2700" dirty="0" err="1">
                <a:latin typeface="Times New Roman" panose="02020603050405020304" pitchFamily="18" charset="0"/>
                <a:cs typeface="Times New Roman" panose="02020603050405020304" pitchFamily="18" charset="0"/>
              </a:rPr>
              <a:t>Nhiệt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năng</a:t>
            </a:r>
            <a:r>
              <a:rPr lang="en-US" sz="2700" dirty="0">
                <a:latin typeface="Times New Roman" panose="02020603050405020304" pitchFamily="18" charset="0"/>
                <a:cs typeface="Times New Roman" panose="02020603050405020304" pitchFamily="18" charset="0"/>
              </a:rPr>
              <a:t> + </a:t>
            </a:r>
            <a:r>
              <a:rPr lang="en-US" sz="2700" dirty="0" err="1">
                <a:latin typeface="Times New Roman" panose="02020603050405020304" pitchFamily="18" charset="0"/>
                <a:cs typeface="Times New Roman" panose="02020603050405020304" pitchFamily="18" charset="0"/>
              </a:rPr>
              <a:t>Quang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năng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Vd</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đèn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sợi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đốt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đèn</a:t>
            </a:r>
            <a:r>
              <a:rPr lang="en-US" sz="2700" dirty="0">
                <a:latin typeface="Times New Roman" panose="02020603050405020304" pitchFamily="18" charset="0"/>
                <a:cs typeface="Times New Roman" panose="02020603050405020304" pitchFamily="18" charset="0"/>
              </a:rPr>
              <a:t> compact, ….</a:t>
            </a:r>
          </a:p>
        </p:txBody>
      </p:sp>
      <p:sp>
        <p:nvSpPr>
          <p:cNvPr id="4" name="TextBox 3"/>
          <p:cNvSpPr txBox="1"/>
          <p:nvPr/>
        </p:nvSpPr>
        <p:spPr>
          <a:xfrm>
            <a:off x="3436805" y="3248201"/>
            <a:ext cx="8538118" cy="923330"/>
          </a:xfrm>
          <a:prstGeom prst="rect">
            <a:avLst/>
          </a:prstGeom>
          <a:noFill/>
        </p:spPr>
        <p:txBody>
          <a:bodyPr wrap="square" rtlCol="0">
            <a:spAutoFit/>
          </a:bodyPr>
          <a:lstStyle/>
          <a:p>
            <a:r>
              <a:rPr lang="en-US" sz="2700" dirty="0" err="1">
                <a:latin typeface="Times New Roman" panose="02020603050405020304" pitchFamily="18" charset="0"/>
                <a:cs typeface="Times New Roman" panose="02020603050405020304" pitchFamily="18" charset="0"/>
              </a:rPr>
              <a:t>Nhiệt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năng</a:t>
            </a:r>
            <a:r>
              <a:rPr lang="en-US" sz="2700" dirty="0">
                <a:latin typeface="Times New Roman" panose="02020603050405020304" pitchFamily="18" charset="0"/>
                <a:cs typeface="Times New Roman" panose="02020603050405020304" pitchFamily="18" charset="0"/>
              </a:rPr>
              <a:t> + </a:t>
            </a:r>
            <a:r>
              <a:rPr lang="en-US" sz="2700" dirty="0" err="1">
                <a:latin typeface="Times New Roman" panose="02020603050405020304" pitchFamily="18" charset="0"/>
                <a:cs typeface="Times New Roman" panose="02020603050405020304" pitchFamily="18" charset="0"/>
              </a:rPr>
              <a:t>Cơ</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năng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Vd</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Quạt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điện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máy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bơm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nước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máy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khoan</a:t>
            </a:r>
            <a:r>
              <a:rPr lang="en-US" sz="2700" dirty="0">
                <a:latin typeface="Times New Roman" panose="02020603050405020304" pitchFamily="18" charset="0"/>
                <a:cs typeface="Times New Roman" panose="02020603050405020304" pitchFamily="18" charset="0"/>
              </a:rPr>
              <a:t>,…….</a:t>
            </a:r>
          </a:p>
        </p:txBody>
      </p:sp>
      <p:sp>
        <p:nvSpPr>
          <p:cNvPr id="13" name="TextBox 12"/>
          <p:cNvSpPr txBox="1"/>
          <p:nvPr/>
        </p:nvSpPr>
        <p:spPr>
          <a:xfrm>
            <a:off x="741271" y="3093106"/>
            <a:ext cx="2072539" cy="769441"/>
          </a:xfrm>
          <a:prstGeom prst="rect">
            <a:avLst/>
          </a:prstGeom>
          <a:noFill/>
        </p:spPr>
        <p:txBody>
          <a:bodyPr wrap="square" rtlCol="0">
            <a:spAutoFit/>
          </a:bodyPr>
          <a:lstStyle/>
          <a:p>
            <a:r>
              <a:rPr lang="en-US" sz="2000" dirty="0"/>
              <a:t> </a:t>
            </a:r>
            <a:r>
              <a:rPr lang="en-US" sz="2400" dirty="0">
                <a:latin typeface="Times New Roman" panose="02020603050405020304" pitchFamily="18" charset="0"/>
                <a:cs typeface="Times New Roman" panose="02020603050405020304" pitchFamily="18" charset="0"/>
              </a:rPr>
              <a:t>ĐIỆN NĂNG</a:t>
            </a:r>
          </a:p>
          <a:p>
            <a:endParaRPr lang="en-US" sz="2000" dirty="0"/>
          </a:p>
        </p:txBody>
      </p:sp>
      <p:cxnSp>
        <p:nvCxnSpPr>
          <p:cNvPr id="15" name="Straight Arrow Connector 14"/>
          <p:cNvCxnSpPr/>
          <p:nvPr/>
        </p:nvCxnSpPr>
        <p:spPr>
          <a:xfrm flipV="1">
            <a:off x="2601951" y="2845303"/>
            <a:ext cx="732264" cy="335274"/>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cxnSp>
        <p:nvCxnSpPr>
          <p:cNvPr id="17" name="Straight Arrow Connector 16"/>
          <p:cNvCxnSpPr/>
          <p:nvPr/>
        </p:nvCxnSpPr>
        <p:spPr>
          <a:xfrm>
            <a:off x="2601951" y="3496138"/>
            <a:ext cx="811809" cy="27958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432602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Cấu tạo bàn là điện - Công nghệ 8 - Nguyễn Phú Quảng - Thư viện Tư liệu  giáo dục">
            <a:extLst>
              <a:ext uri="{FF2B5EF4-FFF2-40B4-BE49-F238E27FC236}">
                <a16:creationId xmlns:a16="http://schemas.microsoft.com/office/drawing/2014/main" id="{3B49A741-5BBC-47FA-B6D2-EDA50D5023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1926" y="358574"/>
            <a:ext cx="5015341" cy="348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13">
            <a:extLst>
              <a:ext uri="{FF2B5EF4-FFF2-40B4-BE49-F238E27FC236}">
                <a16:creationId xmlns:a16="http://schemas.microsoft.com/office/drawing/2014/main" id="{E188D5AD-B2C1-47D0-A53A-CAAB6BA1B1B4}"/>
              </a:ext>
            </a:extLst>
          </p:cNvPr>
          <p:cNvSpPr>
            <a:spLocks noChangeArrowheads="1"/>
          </p:cNvSpPr>
          <p:nvPr/>
        </p:nvSpPr>
        <p:spPr bwMode="auto">
          <a:xfrm>
            <a:off x="7798397" y="124189"/>
            <a:ext cx="2157963" cy="46166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err="1">
                <a:latin typeface="Times New Roman" panose="02020603050405020304" pitchFamily="18" charset="0"/>
                <a:cs typeface="Times New Roman" panose="02020603050405020304" pitchFamily="18" charset="0"/>
              </a:rPr>
              <a:t>Dây</a:t>
            </a:r>
            <a:r>
              <a:rPr lang="en-US" altLang="en-US" sz="2400" dirty="0">
                <a:latin typeface="Times New Roman" panose="02020603050405020304" pitchFamily="18" charset="0"/>
                <a:cs typeface="Times New Roman" panose="02020603050405020304" pitchFamily="18" charset="0"/>
              </a:rPr>
              <a:t> Constantan</a:t>
            </a:r>
          </a:p>
        </p:txBody>
      </p:sp>
      <p:sp>
        <p:nvSpPr>
          <p:cNvPr id="8" name="Rectangle 114">
            <a:extLst>
              <a:ext uri="{FF2B5EF4-FFF2-40B4-BE49-F238E27FC236}">
                <a16:creationId xmlns:a16="http://schemas.microsoft.com/office/drawing/2014/main" id="{BAD1FD69-DF14-451C-8E92-5F4760D0FE6E}"/>
              </a:ext>
            </a:extLst>
          </p:cNvPr>
          <p:cNvSpPr>
            <a:spLocks noChangeArrowheads="1"/>
          </p:cNvSpPr>
          <p:nvPr/>
        </p:nvSpPr>
        <p:spPr bwMode="auto">
          <a:xfrm>
            <a:off x="8478787" y="3952152"/>
            <a:ext cx="2353529" cy="461665"/>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err="1">
                <a:latin typeface="Times New Roman" panose="02020603050405020304" pitchFamily="18" charset="0"/>
                <a:cs typeface="Times New Roman" panose="02020603050405020304" pitchFamily="18" charset="0"/>
              </a:rPr>
              <a:t>Hoặc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dây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Nikêlin</a:t>
            </a:r>
            <a:endParaRPr lang="en-US" altLang="en-US" sz="2400" dirty="0">
              <a:latin typeface="Times New Roman" panose="02020603050405020304" pitchFamily="18" charset="0"/>
              <a:cs typeface="Times New Roman" panose="02020603050405020304" pitchFamily="18" charset="0"/>
            </a:endParaRPr>
          </a:p>
        </p:txBody>
      </p:sp>
      <p:sp>
        <p:nvSpPr>
          <p:cNvPr id="9" name="Line 115">
            <a:extLst>
              <a:ext uri="{FF2B5EF4-FFF2-40B4-BE49-F238E27FC236}">
                <a16:creationId xmlns:a16="http://schemas.microsoft.com/office/drawing/2014/main" id="{87C960D0-0070-4A98-9A8C-799C506C741D}"/>
              </a:ext>
            </a:extLst>
          </p:cNvPr>
          <p:cNvSpPr>
            <a:spLocks noChangeShapeType="1"/>
          </p:cNvSpPr>
          <p:nvPr/>
        </p:nvSpPr>
        <p:spPr bwMode="auto">
          <a:xfrm>
            <a:off x="9213599" y="585854"/>
            <a:ext cx="1042143" cy="1956141"/>
          </a:xfrm>
          <a:prstGeom prst="line">
            <a:avLst/>
          </a:prstGeom>
          <a:ln w="57150">
            <a:solidFill>
              <a:srgbClr val="FF0000"/>
            </a:solidFill>
            <a:headEn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n-US"/>
          </a:p>
        </p:txBody>
      </p:sp>
      <p:sp>
        <p:nvSpPr>
          <p:cNvPr id="10" name="Line 116">
            <a:extLst>
              <a:ext uri="{FF2B5EF4-FFF2-40B4-BE49-F238E27FC236}">
                <a16:creationId xmlns:a16="http://schemas.microsoft.com/office/drawing/2014/main" id="{DA82D771-93B2-48E9-AB6C-4E5C2B6F0508}"/>
              </a:ext>
            </a:extLst>
          </p:cNvPr>
          <p:cNvSpPr>
            <a:spLocks noChangeShapeType="1"/>
          </p:cNvSpPr>
          <p:nvPr/>
        </p:nvSpPr>
        <p:spPr bwMode="auto">
          <a:xfrm flipV="1">
            <a:off x="9956360" y="2587146"/>
            <a:ext cx="470611" cy="136500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1" name="Group 112">
            <a:extLst>
              <a:ext uri="{FF2B5EF4-FFF2-40B4-BE49-F238E27FC236}">
                <a16:creationId xmlns:a16="http://schemas.microsoft.com/office/drawing/2014/main" id="{46C52C8A-5E74-4C02-AB04-3224CA483545}"/>
              </a:ext>
            </a:extLst>
          </p:cNvPr>
          <p:cNvGraphicFramePr>
            <a:graphicFrameLocks/>
          </p:cNvGraphicFramePr>
          <p:nvPr>
            <p:extLst>
              <p:ext uri="{D42A27DB-BD31-4B8C-83A1-F6EECF244321}">
                <p14:modId xmlns:p14="http://schemas.microsoft.com/office/powerpoint/2010/main" val="3406055692"/>
              </p:ext>
            </p:extLst>
          </p:nvPr>
        </p:nvGraphicFramePr>
        <p:xfrm>
          <a:off x="1358571" y="3513685"/>
          <a:ext cx="6297329" cy="3044770"/>
        </p:xfrm>
        <a:graphic>
          <a:graphicData uri="http://schemas.openxmlformats.org/drawingml/2006/table">
            <a:tbl>
              <a:tblPr>
                <a:tableStyleId>{5DA37D80-6434-44D0-A028-1B22A696006F}</a:tableStyleId>
              </a:tblPr>
              <a:tblGrid>
                <a:gridCol w="2001477">
                  <a:extLst>
                    <a:ext uri="{9D8B030D-6E8A-4147-A177-3AD203B41FA5}">
                      <a16:colId xmlns:a16="http://schemas.microsoft.com/office/drawing/2014/main" val="20000"/>
                    </a:ext>
                  </a:extLst>
                </a:gridCol>
                <a:gridCol w="2001477">
                  <a:extLst>
                    <a:ext uri="{9D8B030D-6E8A-4147-A177-3AD203B41FA5}">
                      <a16:colId xmlns:a16="http://schemas.microsoft.com/office/drawing/2014/main" val="20001"/>
                    </a:ext>
                  </a:extLst>
                </a:gridCol>
                <a:gridCol w="2294375">
                  <a:extLst>
                    <a:ext uri="{9D8B030D-6E8A-4147-A177-3AD203B41FA5}">
                      <a16:colId xmlns:a16="http://schemas.microsoft.com/office/drawing/2014/main" val="20002"/>
                    </a:ext>
                  </a:extLst>
                </a:gridCol>
              </a:tblGrid>
              <a:tr h="69556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ctr" rtl="0"/>
                      <a:r>
                        <a:rPr lang="en-US" sz="1800" b="1" u="none" strike="noStrike" kern="1200" baseline="0" dirty="0" err="1">
                          <a:solidFill>
                            <a:schemeClr val="tx1"/>
                          </a:solidFill>
                        </a:rPr>
                        <a:t>Dây</a:t>
                      </a:r>
                      <a:r>
                        <a:rPr lang="en-US" sz="1800" b="1" u="none" strike="noStrike" kern="1200" baseline="0" dirty="0">
                          <a:solidFill>
                            <a:schemeClr val="tx1"/>
                          </a:solidFill>
                        </a:rPr>
                        <a:t> </a:t>
                      </a:r>
                      <a:r>
                        <a:rPr lang="en-US" sz="1800" b="1" u="none" strike="noStrike" kern="1200" baseline="0" dirty="0" err="1">
                          <a:solidFill>
                            <a:schemeClr val="tx1"/>
                          </a:solidFill>
                        </a:rPr>
                        <a:t>Đồng</a:t>
                      </a:r>
                      <a:endParaRPr lang="en-US" sz="1800" b="1" i="0" u="none" strike="noStrike" kern="1200" baseline="0" dirty="0">
                        <a:solidFill>
                          <a:schemeClr val="tx1"/>
                        </a:solidFill>
                        <a:latin typeface="Times New Roman" pitchFamily="18" charset="0"/>
                        <a:ea typeface="+mn-ea"/>
                        <a:cs typeface="Times New Roman" pitchFamily="18" charset="0"/>
                      </a:endParaRPr>
                    </a:p>
                  </a:txBody>
                  <a:tcPr marT="45712" marB="45712"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rtl="0"/>
                      <a:r>
                        <a:rPr lang="en-US" sz="1800" b="1" u="none" strike="noStrike" kern="1200" baseline="0" dirty="0" err="1">
                          <a:solidFill>
                            <a:schemeClr val="tx1"/>
                          </a:solidFill>
                        </a:rPr>
                        <a:t>Dây</a:t>
                      </a:r>
                      <a:r>
                        <a:rPr lang="en-US" sz="1800" b="1" u="none" strike="noStrike" kern="1200" baseline="0" dirty="0">
                          <a:solidFill>
                            <a:schemeClr val="tx1"/>
                          </a:solidFill>
                        </a:rPr>
                        <a:t> </a:t>
                      </a:r>
                      <a:r>
                        <a:rPr lang="en-US" sz="1800" b="1" u="none" strike="noStrike" kern="1200" baseline="0" dirty="0" err="1">
                          <a:solidFill>
                            <a:schemeClr val="tx1"/>
                          </a:solidFill>
                        </a:rPr>
                        <a:t>Nikêlin</a:t>
                      </a:r>
                      <a:endParaRPr lang="en-US" sz="1800" b="1" i="0" u="none" strike="noStrike" kern="1200" baseline="0" dirty="0">
                        <a:solidFill>
                          <a:schemeClr val="tx1"/>
                        </a:solidFill>
                        <a:latin typeface="Times New Roman" pitchFamily="18" charset="0"/>
                        <a:ea typeface="+mn-ea"/>
                        <a:cs typeface="Times New Roman" pitchFamily="18" charset="0"/>
                      </a:endParaRPr>
                    </a:p>
                  </a:txBody>
                  <a:tcPr marT="45712" marB="45712"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ctr" rtl="0"/>
                      <a:r>
                        <a:rPr lang="en-US" sz="1800" b="1" u="none" strike="noStrike" kern="1200" baseline="0" dirty="0" err="1">
                          <a:solidFill>
                            <a:schemeClr val="tx1"/>
                          </a:solidFill>
                        </a:rPr>
                        <a:t>Dây</a:t>
                      </a:r>
                      <a:r>
                        <a:rPr lang="en-US" sz="1800" b="1" u="none" strike="noStrike" kern="1200" baseline="0" dirty="0">
                          <a:solidFill>
                            <a:schemeClr val="tx1"/>
                          </a:solidFill>
                        </a:rPr>
                        <a:t> Constantan</a:t>
                      </a:r>
                      <a:endParaRPr lang="en-US" sz="1800" b="1" i="0" u="none" strike="noStrike" kern="1200" baseline="0" dirty="0">
                        <a:solidFill>
                          <a:schemeClr val="tx1"/>
                        </a:solidFill>
                        <a:latin typeface="Times New Roman" pitchFamily="18" charset="0"/>
                        <a:ea typeface="+mn-ea"/>
                        <a:cs typeface="Times New Roman" pitchFamily="18" charset="0"/>
                      </a:endParaRPr>
                    </a:p>
                  </a:txBody>
                  <a:tcPr marT="45712" marB="45712" anchor="ctr" horzOverflow="overflow"/>
                </a:tc>
                <a:extLst>
                  <a:ext uri="{0D108BD9-81ED-4DB2-BD59-A6C34878D82A}">
                    <a16:rowId xmlns:a16="http://schemas.microsoft.com/office/drawing/2014/main" val="10000"/>
                  </a:ext>
                </a:extLst>
              </a:tr>
              <a:tr h="77611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a:ln>
                            <a:noFill/>
                          </a:ln>
                          <a:solidFill>
                            <a:schemeClr val="tx1"/>
                          </a:solidFill>
                          <a:effectLst/>
                        </a:rPr>
                        <a:t>  1,7.10</a:t>
                      </a:r>
                      <a:r>
                        <a:rPr kumimoji="0" lang="en-US" sz="2400" b="0" u="none" strike="noStrike" cap="none" normalizeH="0" baseline="30000" dirty="0">
                          <a:ln>
                            <a:noFill/>
                          </a:ln>
                          <a:solidFill>
                            <a:schemeClr val="tx1"/>
                          </a:solidFill>
                          <a:effectLst/>
                        </a:rPr>
                        <a:t>-8</a:t>
                      </a:r>
                      <a:r>
                        <a:rPr kumimoji="0" lang="el-GR" sz="2400" b="0" u="none" strike="noStrike" cap="none" normalizeH="0" baseline="-25000" dirty="0">
                          <a:ln>
                            <a:noFill/>
                          </a:ln>
                          <a:solidFill>
                            <a:schemeClr val="tx1"/>
                          </a:solidFill>
                          <a:effectLst/>
                        </a:rPr>
                        <a:t>Ω</a:t>
                      </a:r>
                      <a:r>
                        <a:rPr kumimoji="0" lang="en-US" sz="2400" b="0" u="none" strike="noStrike" cap="none" normalizeH="0" baseline="-25000" dirty="0">
                          <a:ln>
                            <a:noFill/>
                          </a:ln>
                          <a:solidFill>
                            <a:schemeClr val="tx1"/>
                          </a:solidFill>
                          <a:effectLst/>
                        </a:rPr>
                        <a:t>m </a:t>
                      </a:r>
                      <a:r>
                        <a:rPr kumimoji="0" lang="en-US" sz="2400" b="0" u="none" strike="noStrike" cap="none" normalizeH="0" baseline="30000" dirty="0">
                          <a:ln>
                            <a:noFill/>
                          </a:ln>
                          <a:solidFill>
                            <a:schemeClr val="tx1"/>
                          </a:solidFill>
                          <a:effectLst/>
                        </a:rPr>
                        <a:t>   </a:t>
                      </a:r>
                      <a:endParaRPr kumimoji="0" lang="en-US" sz="2400" b="0" i="0" u="none" strike="noStrike" cap="none" normalizeH="0" baseline="0" dirty="0">
                        <a:ln>
                          <a:noFill/>
                        </a:ln>
                        <a:solidFill>
                          <a:schemeClr val="tx1"/>
                        </a:solidFill>
                        <a:effectLst/>
                        <a:latin typeface=".VnTime" panose="020B7200000000000000" pitchFamily="34" charset="0"/>
                      </a:endParaRPr>
                    </a:p>
                  </a:txBody>
                  <a:tcPr marT="45712" marB="45712"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a:ln>
                            <a:noFill/>
                          </a:ln>
                          <a:solidFill>
                            <a:schemeClr val="tx1"/>
                          </a:solidFill>
                          <a:effectLst/>
                        </a:rPr>
                        <a:t>0,4.10</a:t>
                      </a:r>
                      <a:r>
                        <a:rPr kumimoji="0" lang="en-US" sz="2400" b="0" u="none" strike="noStrike" cap="none" normalizeH="0" baseline="30000" dirty="0">
                          <a:ln>
                            <a:noFill/>
                          </a:ln>
                          <a:solidFill>
                            <a:schemeClr val="tx1"/>
                          </a:solidFill>
                          <a:effectLst/>
                        </a:rPr>
                        <a:t>-6 </a:t>
                      </a:r>
                      <a:r>
                        <a:rPr kumimoji="0" lang="en-US" sz="2400" b="0" u="none" strike="noStrike" cap="none" normalizeH="0" baseline="-25000" dirty="0">
                          <a:ln>
                            <a:noFill/>
                          </a:ln>
                          <a:solidFill>
                            <a:schemeClr val="tx1"/>
                          </a:solidFill>
                          <a:effectLst/>
                        </a:rPr>
                        <a:t> </a:t>
                      </a:r>
                      <a:r>
                        <a:rPr kumimoji="0" lang="el-GR" sz="2400" b="0" u="none" strike="noStrike" cap="none" normalizeH="0" baseline="-25000" dirty="0">
                          <a:ln>
                            <a:noFill/>
                          </a:ln>
                          <a:solidFill>
                            <a:schemeClr val="tx1"/>
                          </a:solidFill>
                          <a:effectLst/>
                        </a:rPr>
                        <a:t>Ω</a:t>
                      </a:r>
                      <a:r>
                        <a:rPr kumimoji="0" lang="en-US" sz="2400" b="0" u="none" strike="noStrike" cap="none" normalizeH="0" baseline="-25000" dirty="0">
                          <a:ln>
                            <a:noFill/>
                          </a:ln>
                          <a:solidFill>
                            <a:schemeClr val="tx1"/>
                          </a:solidFill>
                          <a:effectLst/>
                        </a:rPr>
                        <a:t>m</a:t>
                      </a:r>
                      <a:endParaRPr kumimoji="0" lang="en-US" sz="2800" b="0" i="0" u="none" strike="noStrike" cap="none" normalizeH="0" baseline="0" dirty="0">
                        <a:ln>
                          <a:noFill/>
                        </a:ln>
                        <a:solidFill>
                          <a:schemeClr val="tx1"/>
                        </a:solidFill>
                        <a:effectLst/>
                        <a:latin typeface="Tahoma" panose="020B0604030504040204" pitchFamily="34" charset="0"/>
                        <a:cs typeface="Tahoma" panose="020B0604030504040204" pitchFamily="34" charset="0"/>
                      </a:endParaRPr>
                    </a:p>
                  </a:txBody>
                  <a:tcPr marT="45712" marB="45712" horzOverflow="overflow"/>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0" u="none" strike="noStrike" cap="none" normalizeH="0" baseline="0" dirty="0">
                          <a:ln>
                            <a:noFill/>
                          </a:ln>
                          <a:solidFill>
                            <a:schemeClr val="tx1"/>
                          </a:solidFill>
                          <a:effectLst/>
                        </a:rPr>
                        <a:t>0,</a:t>
                      </a:r>
                      <a:r>
                        <a:rPr kumimoji="0" lang="vi-VN" sz="2400" b="0" u="none" strike="noStrike" cap="none" normalizeH="0" baseline="0" dirty="0">
                          <a:ln>
                            <a:noFill/>
                          </a:ln>
                          <a:solidFill>
                            <a:schemeClr val="tx1"/>
                          </a:solidFill>
                          <a:effectLst/>
                        </a:rPr>
                        <a:t>5</a:t>
                      </a:r>
                      <a:r>
                        <a:rPr kumimoji="0" lang="en-US" sz="2400" b="0" u="none" strike="noStrike" cap="none" normalizeH="0" baseline="0" dirty="0">
                          <a:ln>
                            <a:noFill/>
                          </a:ln>
                          <a:solidFill>
                            <a:schemeClr val="tx1"/>
                          </a:solidFill>
                          <a:effectLst/>
                        </a:rPr>
                        <a:t>.10</a:t>
                      </a:r>
                      <a:r>
                        <a:rPr kumimoji="0" lang="en-US" sz="2400" b="0" u="none" strike="noStrike" cap="none" normalizeH="0" baseline="30000" dirty="0">
                          <a:ln>
                            <a:noFill/>
                          </a:ln>
                          <a:solidFill>
                            <a:schemeClr val="tx1"/>
                          </a:solidFill>
                          <a:effectLst/>
                        </a:rPr>
                        <a:t>-6 </a:t>
                      </a:r>
                      <a:r>
                        <a:rPr kumimoji="0" lang="en-US" sz="2400" b="0" u="none" strike="noStrike" cap="none" normalizeH="0" baseline="-25000" dirty="0">
                          <a:ln>
                            <a:noFill/>
                          </a:ln>
                          <a:solidFill>
                            <a:schemeClr val="tx1"/>
                          </a:solidFill>
                          <a:effectLst/>
                        </a:rPr>
                        <a:t> </a:t>
                      </a:r>
                      <a:r>
                        <a:rPr kumimoji="0" lang="el-GR" sz="2400" b="0" u="none" strike="noStrike" cap="none" normalizeH="0" baseline="-25000" dirty="0">
                          <a:ln>
                            <a:noFill/>
                          </a:ln>
                          <a:solidFill>
                            <a:schemeClr val="tx1"/>
                          </a:solidFill>
                          <a:effectLst/>
                        </a:rPr>
                        <a:t>Ω</a:t>
                      </a:r>
                      <a:r>
                        <a:rPr kumimoji="0" lang="en-US" sz="2400" b="0" u="none" strike="noStrike" cap="none" normalizeH="0" baseline="-25000" dirty="0">
                          <a:ln>
                            <a:noFill/>
                          </a:ln>
                          <a:solidFill>
                            <a:schemeClr val="tx1"/>
                          </a:solidFill>
                          <a:effectLst/>
                        </a:rPr>
                        <a:t>m</a:t>
                      </a:r>
                      <a:endParaRPr kumimoji="0" lang="en-US" sz="2800" b="0" i="0" u="none" strike="noStrike" cap="none" normalizeH="0" baseline="0" dirty="0">
                        <a:ln>
                          <a:noFill/>
                        </a:ln>
                        <a:solidFill>
                          <a:schemeClr val="tx1"/>
                        </a:solidFill>
                        <a:effectLst/>
                        <a:latin typeface="Tahoma" panose="020B0604030504040204" pitchFamily="34" charset="0"/>
                        <a:cs typeface="Tahoma" panose="020B0604030504040204" pitchFamily="34" charset="0"/>
                      </a:endParaRPr>
                    </a:p>
                    <a:p>
                      <a:pPr algn="ctr"/>
                      <a:endParaRPr lang="en-US" sz="1300" dirty="0"/>
                    </a:p>
                  </a:txBody>
                  <a:tcPr marT="45712" marB="45712" horzOverflow="overflow"/>
                </a:tc>
                <a:extLst>
                  <a:ext uri="{0D108BD9-81ED-4DB2-BD59-A6C34878D82A}">
                    <a16:rowId xmlns:a16="http://schemas.microsoft.com/office/drawing/2014/main" val="10001"/>
                  </a:ext>
                </a:extLst>
              </a:tr>
              <a:tr h="1573092">
                <a:tc gridSpan="3">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rtl="0"/>
                      <a:endParaRPr kumimoji="0" lang="en-US" sz="2400" b="0" i="0" u="none" strike="noStrike" cap="none" normalizeH="0" baseline="0" dirty="0">
                        <a:ln>
                          <a:noFill/>
                        </a:ln>
                        <a:solidFill>
                          <a:schemeClr val="bg1"/>
                        </a:solidFill>
                        <a:effectLst/>
                        <a:latin typeface="Tahoma" panose="020B0604030504040204" pitchFamily="34" charset="0"/>
                        <a:cs typeface="Tahoma" panose="020B0604030504040204" pitchFamily="34" charset="0"/>
                      </a:endParaRPr>
                    </a:p>
                  </a:txBody>
                  <a:tcPr marT="45712" marB="45712" horzOverflow="overflow"/>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graphicFrame>
        <p:nvGraphicFramePr>
          <p:cNvPr id="12" name="Object 11">
            <a:extLst>
              <a:ext uri="{FF2B5EF4-FFF2-40B4-BE49-F238E27FC236}">
                <a16:creationId xmlns:a16="http://schemas.microsoft.com/office/drawing/2014/main" id="{BF516477-6F78-468B-9A06-35FF19C08480}"/>
              </a:ext>
            </a:extLst>
          </p:cNvPr>
          <p:cNvGraphicFramePr>
            <a:graphicFrameLocks noChangeAspect="1"/>
          </p:cNvGraphicFramePr>
          <p:nvPr>
            <p:extLst>
              <p:ext uri="{D42A27DB-BD31-4B8C-83A1-F6EECF244321}">
                <p14:modId xmlns:p14="http://schemas.microsoft.com/office/powerpoint/2010/main" val="3513174951"/>
              </p:ext>
            </p:extLst>
          </p:nvPr>
        </p:nvGraphicFramePr>
        <p:xfrm>
          <a:off x="3009678" y="5764758"/>
          <a:ext cx="3854450" cy="603250"/>
        </p:xfrm>
        <a:graphic>
          <a:graphicData uri="http://schemas.openxmlformats.org/presentationml/2006/ole">
            <mc:AlternateContent xmlns:mc="http://schemas.openxmlformats.org/markup-compatibility/2006">
              <mc:Choice xmlns:v="urn:schemas-microsoft-com:vml" Requires="v">
                <p:oleObj name="Equation" r:id="rId5" imgW="1460160" imgH="228600" progId="Equation.DSMT4">
                  <p:embed/>
                </p:oleObj>
              </mc:Choice>
              <mc:Fallback>
                <p:oleObj name="Equation" r:id="rId5" imgW="1460160" imgH="228600" progId="Equation.DSMT4">
                  <p:embed/>
                  <p:pic>
                    <p:nvPicPr>
                      <p:cNvPr id="10" name="Object 9">
                        <a:extLst>
                          <a:ext uri="{FF2B5EF4-FFF2-40B4-BE49-F238E27FC236}">
                            <a16:creationId xmlns:a16="http://schemas.microsoft.com/office/drawing/2014/main" id="{EEBCD8EA-2D62-4ACD-835F-585EB2AC2712}"/>
                          </a:ext>
                        </a:extLst>
                      </p:cNvPr>
                      <p:cNvPicPr>
                        <a:picLocks noChangeAspect="1" noChangeArrowheads="1"/>
                      </p:cNvPicPr>
                      <p:nvPr/>
                    </p:nvPicPr>
                    <p:blipFill>
                      <a:blip r:embed="rId6"/>
                      <a:srcRect/>
                      <a:stretch>
                        <a:fillRect/>
                      </a:stretch>
                    </p:blipFill>
                    <p:spPr bwMode="auto">
                      <a:xfrm>
                        <a:off x="3009678" y="5764758"/>
                        <a:ext cx="38544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a:extLst>
              <a:ext uri="{FF2B5EF4-FFF2-40B4-BE49-F238E27FC236}">
                <a16:creationId xmlns:a16="http://schemas.microsoft.com/office/drawing/2014/main" id="{8DEA1344-9299-44A3-ADBB-5FD7DB412404}"/>
              </a:ext>
            </a:extLst>
          </p:cNvPr>
          <p:cNvSpPr>
            <a:spLocks noChangeArrowheads="1"/>
          </p:cNvSpPr>
          <p:nvPr/>
        </p:nvSpPr>
        <p:spPr bwMode="auto">
          <a:xfrm>
            <a:off x="2486200" y="5136057"/>
            <a:ext cx="4572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1,7.10</a:t>
            </a:r>
            <a:r>
              <a:rPr lang="en-US" altLang="en-US" sz="2400" b="1" baseline="30000" dirty="0">
                <a:latin typeface="Times New Roman" panose="02020603050405020304" pitchFamily="18" charset="0"/>
                <a:cs typeface="Times New Roman" panose="02020603050405020304" pitchFamily="18" charset="0"/>
              </a:rPr>
              <a:t>-8 </a:t>
            </a:r>
            <a:r>
              <a:rPr lang="en-US" altLang="en-US" sz="2400" b="1" dirty="0">
                <a:latin typeface="Times New Roman" panose="02020603050405020304" pitchFamily="18" charset="0"/>
                <a:cs typeface="Times New Roman" panose="02020603050405020304" pitchFamily="18" charset="0"/>
              </a:rPr>
              <a:t>&lt; 0,4.10</a:t>
            </a:r>
            <a:r>
              <a:rPr lang="en-US" altLang="en-US" sz="2400" b="1" baseline="30000" dirty="0">
                <a:latin typeface="Times New Roman" panose="02020603050405020304" pitchFamily="18" charset="0"/>
                <a:cs typeface="Times New Roman" panose="02020603050405020304" pitchFamily="18" charset="0"/>
              </a:rPr>
              <a:t>-6</a:t>
            </a:r>
            <a:r>
              <a:rPr lang="en-US" altLang="en-US" sz="2400" b="1" dirty="0">
                <a:latin typeface="Times New Roman" panose="02020603050405020304" pitchFamily="18" charset="0"/>
                <a:cs typeface="Times New Roman" panose="02020603050405020304" pitchFamily="18" charset="0"/>
              </a:rPr>
              <a:t> &lt; 0,5.10</a:t>
            </a:r>
            <a:r>
              <a:rPr lang="en-US" altLang="en-US" sz="2400" b="1" baseline="30000" dirty="0">
                <a:latin typeface="Times New Roman" panose="02020603050405020304" pitchFamily="18" charset="0"/>
                <a:cs typeface="Times New Roman" panose="02020603050405020304" pitchFamily="18" charset="0"/>
              </a:rPr>
              <a:t>-6</a:t>
            </a:r>
          </a:p>
          <a:p>
            <a:pPr eaLnBrk="1" hangingPunct="1"/>
            <a:r>
              <a:rPr lang="en-US" altLang="en-US" sz="2000" b="1" dirty="0">
                <a:latin typeface="Times New Roman" panose="02020603050405020304" pitchFamily="18" charset="0"/>
                <a:cs typeface="Times New Roman" panose="02020603050405020304" pitchFamily="18" charset="0"/>
              </a:rPr>
              <a:t> </a:t>
            </a:r>
          </a:p>
        </p:txBody>
      </p:sp>
      <p:sp>
        <p:nvSpPr>
          <p:cNvPr id="14" name="Rectangle 13">
            <a:extLst>
              <a:ext uri="{FF2B5EF4-FFF2-40B4-BE49-F238E27FC236}">
                <a16:creationId xmlns:a16="http://schemas.microsoft.com/office/drawing/2014/main" id="{7C5FC9B0-3008-485A-B2D6-3E14A83EFCED}"/>
              </a:ext>
            </a:extLst>
          </p:cNvPr>
          <p:cNvSpPr>
            <a:spLocks noChangeArrowheads="1"/>
          </p:cNvSpPr>
          <p:nvPr/>
        </p:nvSpPr>
        <p:spPr bwMode="auto">
          <a:xfrm>
            <a:off x="2156794" y="5900983"/>
            <a:ext cx="658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vi-VN" altLang="en-US" b="1" dirty="0">
                <a:latin typeface="Times New Roman" panose="02020603050405020304" pitchFamily="18" charset="0"/>
                <a:cs typeface="Times New Roman" panose="02020603050405020304" pitchFamily="18" charset="0"/>
              </a:rPr>
              <a:t>Vậy</a:t>
            </a:r>
            <a:r>
              <a:rPr lang="en-US" altLang="en-US" b="1" dirty="0">
                <a:latin typeface="Times New Roman" panose="02020603050405020304" pitchFamily="18" charset="0"/>
                <a:cs typeface="Times New Roman" panose="02020603050405020304" pitchFamily="18" charset="0"/>
              </a:rPr>
              <a:t>:</a:t>
            </a:r>
            <a:endParaRPr lang="en-US" altLang="en-US" dirty="0">
              <a:solidFill>
                <a:schemeClr val="bg1"/>
              </a:solidFill>
              <a:latin typeface="Times New Roman" panose="02020603050405020304" pitchFamily="18" charset="0"/>
              <a:cs typeface="Times New Roman" panose="02020603050405020304" pitchFamily="18" charset="0"/>
            </a:endParaRPr>
          </a:p>
        </p:txBody>
      </p:sp>
      <p:sp>
        <p:nvSpPr>
          <p:cNvPr id="15" name="Speech Bubble: Oval 14">
            <a:extLst>
              <a:ext uri="{FF2B5EF4-FFF2-40B4-BE49-F238E27FC236}">
                <a16:creationId xmlns:a16="http://schemas.microsoft.com/office/drawing/2014/main" id="{EAC8EE0A-1D91-46ED-97B6-B084128302C2}"/>
              </a:ext>
            </a:extLst>
          </p:cNvPr>
          <p:cNvSpPr/>
          <p:nvPr/>
        </p:nvSpPr>
        <p:spPr>
          <a:xfrm>
            <a:off x="1533476" y="571500"/>
            <a:ext cx="3975363" cy="1905000"/>
          </a:xfrm>
          <a:prstGeom prst="wedgeEllipseCallout">
            <a:avLst>
              <a:gd name="adj1" fmla="val 87342"/>
              <a:gd name="adj2" fmla="val 14549"/>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lang="vi-VN" sz="2400" dirty="0">
                <a:latin typeface="Times New Roman" panose="02020603050405020304" pitchFamily="18" charset="0"/>
                <a:cs typeface="Times New Roman" panose="02020603050405020304" pitchFamily="18" charset="0"/>
              </a:rPr>
              <a:t>Hãy so sánh điện trở suất của các dây dẫn hợp kim này với các dây dẫn bằng đồng.</a:t>
            </a:r>
            <a:endParaRPr lang="en-US" sz="24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198797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500"/>
                            </p:stCondLst>
                            <p:childTnLst>
                              <p:par>
                                <p:cTn id="44" presetID="1" presetClass="entr" presetSubtype="0" fill="hold" nodeType="afterEffect">
                                  <p:stCondLst>
                                    <p:cond delay="0"/>
                                  </p:stCondLst>
                                  <p:childTnLst>
                                    <p:set>
                                      <p:cBhvr>
                                        <p:cTn id="45"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13" grpId="0" autoUpdateAnimBg="0"/>
      <p:bldP spid="14" grpId="0" autoUpdateAnimBg="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ình nền Powerpoint đẹp 10 - Dạy học online">
            <a:extLst>
              <a:ext uri="{FF2B5EF4-FFF2-40B4-BE49-F238E27FC236}">
                <a16:creationId xmlns:a16="http://schemas.microsoft.com/office/drawing/2014/main" id="{967362D1-C9E5-49F4-A8AF-C9124ED62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46997" cy="6764784"/>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1">
            <a:extLst>
              <a:ext uri="{FF2B5EF4-FFF2-40B4-BE49-F238E27FC236}">
                <a16:creationId xmlns:a16="http://schemas.microsoft.com/office/drawing/2014/main" id="{A61C7172-EC59-4F2F-9164-1FF75A6A9C65}"/>
              </a:ext>
            </a:extLst>
          </p:cNvPr>
          <p:cNvSpPr txBox="1">
            <a:spLocks noChangeArrowheads="1"/>
          </p:cNvSpPr>
          <p:nvPr/>
        </p:nvSpPr>
        <p:spPr bwMode="auto">
          <a:xfrm>
            <a:off x="3108960" y="5207000"/>
            <a:ext cx="2403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0"/>
              </a:spcBef>
              <a:spcAft>
                <a:spcPct val="0"/>
              </a:spcAft>
              <a:buClrTx/>
              <a:buSzTx/>
              <a:buFontTx/>
              <a:buNone/>
            </a:pPr>
            <a:r>
              <a:rPr lang="en-US" altLang="en-US" sz="2800" b="1">
                <a:solidFill>
                  <a:schemeClr val="tx1"/>
                </a:solidFill>
                <a:latin typeface="Times New Roman" panose="02020603050405020304" pitchFamily="18" charset="0"/>
                <a:cs typeface="Times New Roman" panose="02020603050405020304" pitchFamily="18" charset="0"/>
              </a:rPr>
              <a:t>Điện năng A</a:t>
            </a:r>
          </a:p>
        </p:txBody>
      </p:sp>
      <p:sp>
        <p:nvSpPr>
          <p:cNvPr id="7" name="Hộp Văn bản 5">
            <a:extLst>
              <a:ext uri="{FF2B5EF4-FFF2-40B4-BE49-F238E27FC236}">
                <a16:creationId xmlns:a16="http://schemas.microsoft.com/office/drawing/2014/main" id="{F3FE72B1-2018-4A92-9555-AE22E6DF2087}"/>
              </a:ext>
            </a:extLst>
          </p:cNvPr>
          <p:cNvSpPr txBox="1">
            <a:spLocks noChangeArrowheads="1"/>
          </p:cNvSpPr>
          <p:nvPr/>
        </p:nvSpPr>
        <p:spPr bwMode="auto">
          <a:xfrm>
            <a:off x="7985760" y="5181600"/>
            <a:ext cx="2566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0"/>
              </a:spcBef>
              <a:spcAft>
                <a:spcPct val="0"/>
              </a:spcAft>
              <a:buClrTx/>
              <a:buSzTx/>
              <a:buFontTx/>
              <a:buNone/>
            </a:pPr>
            <a:r>
              <a:rPr lang="en-US" altLang="en-US" sz="2800" b="1">
                <a:solidFill>
                  <a:srgbClr val="FF0000"/>
                </a:solidFill>
                <a:latin typeface="Times New Roman" panose="02020603050405020304" pitchFamily="18" charset="0"/>
                <a:cs typeface="Times New Roman" panose="02020603050405020304" pitchFamily="18" charset="0"/>
              </a:rPr>
              <a:t>Nhiệt năng Q</a:t>
            </a:r>
          </a:p>
        </p:txBody>
      </p:sp>
      <p:grpSp>
        <p:nvGrpSpPr>
          <p:cNvPr id="8" name="Nhóm 10">
            <a:extLst>
              <a:ext uri="{FF2B5EF4-FFF2-40B4-BE49-F238E27FC236}">
                <a16:creationId xmlns:a16="http://schemas.microsoft.com/office/drawing/2014/main" id="{43E41284-2BE6-47D4-AAF6-98F824FF760B}"/>
              </a:ext>
            </a:extLst>
          </p:cNvPr>
          <p:cNvGrpSpPr>
            <a:grpSpLocks/>
          </p:cNvGrpSpPr>
          <p:nvPr/>
        </p:nvGrpSpPr>
        <p:grpSpPr bwMode="auto">
          <a:xfrm>
            <a:off x="5001260" y="4989513"/>
            <a:ext cx="3060700" cy="677862"/>
            <a:chOff x="5840122" y="4434559"/>
            <a:chExt cx="3198811" cy="677207"/>
          </a:xfrm>
        </p:grpSpPr>
        <p:sp>
          <p:nvSpPr>
            <p:cNvPr id="9" name="Mũi tên Phải 4">
              <a:extLst>
                <a:ext uri="{FF2B5EF4-FFF2-40B4-BE49-F238E27FC236}">
                  <a16:creationId xmlns:a16="http://schemas.microsoft.com/office/drawing/2014/main" id="{0A416738-015D-4EDE-89F0-E20927B2A9DB}"/>
                </a:ext>
              </a:extLst>
            </p:cNvPr>
            <p:cNvSpPr/>
            <p:nvPr/>
          </p:nvSpPr>
          <p:spPr>
            <a:xfrm>
              <a:off x="6362750" y="4877043"/>
              <a:ext cx="2357629" cy="23472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0000"/>
                </a:solidFill>
              </a:endParaRPr>
            </a:p>
          </p:txBody>
        </p:sp>
        <p:sp>
          <p:nvSpPr>
            <p:cNvPr id="10" name="Hộp Văn bản 6">
              <a:extLst>
                <a:ext uri="{FF2B5EF4-FFF2-40B4-BE49-F238E27FC236}">
                  <a16:creationId xmlns:a16="http://schemas.microsoft.com/office/drawing/2014/main" id="{56436FBD-06DA-43FB-AA26-3935B9D109CC}"/>
                </a:ext>
              </a:extLst>
            </p:cNvPr>
            <p:cNvSpPr txBox="1">
              <a:spLocks noChangeArrowheads="1"/>
            </p:cNvSpPr>
            <p:nvPr/>
          </p:nvSpPr>
          <p:spPr bwMode="auto">
            <a:xfrm>
              <a:off x="5840122" y="4434559"/>
              <a:ext cx="3198811"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0"/>
                </a:spcBef>
                <a:spcAft>
                  <a:spcPct val="0"/>
                </a:spcAft>
                <a:buClrTx/>
                <a:buSzTx/>
                <a:buFontTx/>
                <a:buNone/>
              </a:pPr>
              <a:r>
                <a:rPr lang="en-US" altLang="en-US" b="1">
                  <a:solidFill>
                    <a:schemeClr val="tx1"/>
                  </a:solidFill>
                  <a:latin typeface="Times New Roman" panose="02020603050405020304" pitchFamily="18" charset="0"/>
                  <a:cs typeface="Times New Roman" panose="02020603050405020304" pitchFamily="18" charset="0"/>
                </a:rPr>
                <a:t>    Biến đổi hoàn toàn</a:t>
              </a:r>
            </a:p>
          </p:txBody>
        </p:sp>
      </p:grpSp>
      <p:sp>
        <p:nvSpPr>
          <p:cNvPr id="11" name="Hộp Văn bản 7">
            <a:extLst>
              <a:ext uri="{FF2B5EF4-FFF2-40B4-BE49-F238E27FC236}">
                <a16:creationId xmlns:a16="http://schemas.microsoft.com/office/drawing/2014/main" id="{4384A730-9154-441B-94BB-DFBF16DD7424}"/>
              </a:ext>
            </a:extLst>
          </p:cNvPr>
          <p:cNvSpPr txBox="1">
            <a:spLocks noChangeArrowheads="1"/>
          </p:cNvSpPr>
          <p:nvPr/>
        </p:nvSpPr>
        <p:spPr bwMode="auto">
          <a:xfrm>
            <a:off x="2651760" y="5692775"/>
            <a:ext cx="312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0"/>
              </a:spcBef>
              <a:spcAft>
                <a:spcPct val="0"/>
              </a:spcAft>
              <a:buClrTx/>
              <a:buSzTx/>
              <a:buFontTx/>
              <a:buNone/>
            </a:pPr>
            <a:r>
              <a:rPr lang="en-US" altLang="en-US" sz="3200" b="1" dirty="0">
                <a:solidFill>
                  <a:schemeClr val="tx1"/>
                </a:solidFill>
                <a:latin typeface="Times New Roman" panose="02020603050405020304" pitchFamily="18" charset="0"/>
                <a:cs typeface="Times New Roman" panose="02020603050405020304" pitchFamily="18" charset="0"/>
              </a:rPr>
              <a:t> A= P. t = I</a:t>
            </a:r>
            <a:r>
              <a:rPr lang="en-US" altLang="en-US" sz="3200" b="1" baseline="30000" dirty="0">
                <a:solidFill>
                  <a:schemeClr val="tx1"/>
                </a:solidFill>
                <a:latin typeface="Times New Roman" panose="02020603050405020304" pitchFamily="18" charset="0"/>
                <a:cs typeface="Times New Roman" panose="02020603050405020304" pitchFamily="18" charset="0"/>
              </a:rPr>
              <a:t>2</a:t>
            </a:r>
            <a:r>
              <a:rPr lang="en-US" altLang="en-US" sz="3200" b="1" dirty="0">
                <a:solidFill>
                  <a:schemeClr val="tx1"/>
                </a:solidFill>
                <a:latin typeface="Times New Roman" panose="02020603050405020304" pitchFamily="18" charset="0"/>
                <a:cs typeface="Times New Roman" panose="02020603050405020304" pitchFamily="18" charset="0"/>
              </a:rPr>
              <a:t>.R.t</a:t>
            </a:r>
          </a:p>
        </p:txBody>
      </p:sp>
      <p:sp>
        <p:nvSpPr>
          <p:cNvPr id="12" name="Hộp Văn bản 9">
            <a:extLst>
              <a:ext uri="{FF2B5EF4-FFF2-40B4-BE49-F238E27FC236}">
                <a16:creationId xmlns:a16="http://schemas.microsoft.com/office/drawing/2014/main" id="{BE8C1748-A199-4A10-A248-45C572214F8E}"/>
              </a:ext>
            </a:extLst>
          </p:cNvPr>
          <p:cNvSpPr txBox="1">
            <a:spLocks noChangeArrowheads="1"/>
          </p:cNvSpPr>
          <p:nvPr/>
        </p:nvSpPr>
        <p:spPr bwMode="auto">
          <a:xfrm>
            <a:off x="7833360" y="5724525"/>
            <a:ext cx="2414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0"/>
              </a:spcBef>
              <a:spcAft>
                <a:spcPct val="0"/>
              </a:spcAft>
              <a:buClrTx/>
              <a:buSzTx/>
              <a:buFontTx/>
              <a:buNone/>
            </a:pPr>
            <a:r>
              <a:rPr lang="en-US" altLang="en-US" sz="2800" b="1">
                <a:solidFill>
                  <a:srgbClr val="FF0000"/>
                </a:solidFill>
                <a:latin typeface="Times New Roman" panose="02020603050405020304" pitchFamily="18" charset="0"/>
                <a:cs typeface="Times New Roman" panose="02020603050405020304" pitchFamily="18" charset="0"/>
              </a:rPr>
              <a:t>     Q = I</a:t>
            </a:r>
            <a:r>
              <a:rPr lang="en-US" altLang="en-US" sz="2800" b="1" baseline="30000">
                <a:solidFill>
                  <a:srgbClr val="FF0000"/>
                </a:solidFill>
                <a:latin typeface="Times New Roman" panose="02020603050405020304" pitchFamily="18" charset="0"/>
                <a:cs typeface="Times New Roman" panose="02020603050405020304" pitchFamily="18" charset="0"/>
              </a:rPr>
              <a:t>2</a:t>
            </a:r>
            <a:r>
              <a:rPr lang="en-US" altLang="en-US" sz="2800" b="1">
                <a:solidFill>
                  <a:srgbClr val="FF0000"/>
                </a:solidFill>
                <a:latin typeface="Times New Roman" panose="02020603050405020304" pitchFamily="18" charset="0"/>
                <a:cs typeface="Times New Roman" panose="02020603050405020304" pitchFamily="18" charset="0"/>
              </a:rPr>
              <a:t>.R.t</a:t>
            </a:r>
          </a:p>
        </p:txBody>
      </p:sp>
      <p:sp>
        <p:nvSpPr>
          <p:cNvPr id="14" name="AutoShape 278">
            <a:extLst>
              <a:ext uri="{FF2B5EF4-FFF2-40B4-BE49-F238E27FC236}">
                <a16:creationId xmlns:a16="http://schemas.microsoft.com/office/drawing/2014/main" id="{A2F4D734-5348-4C08-A0B3-31728F478AC3}"/>
              </a:ext>
            </a:extLst>
          </p:cNvPr>
          <p:cNvSpPr>
            <a:spLocks noChangeArrowheads="1"/>
          </p:cNvSpPr>
          <p:nvPr/>
        </p:nvSpPr>
        <p:spPr bwMode="auto">
          <a:xfrm>
            <a:off x="3413760" y="76200"/>
            <a:ext cx="6553200" cy="762000"/>
          </a:xfrm>
          <a:prstGeom prst="roundRect">
            <a:avLst>
              <a:gd name="adj" fmla="val 16667"/>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pPr algn="ctr" eaLnBrk="1" fontAlgn="auto" hangingPunct="1">
              <a:spcBef>
                <a:spcPct val="50000"/>
              </a:spcBef>
              <a:spcAft>
                <a:spcPts val="0"/>
              </a:spcAft>
              <a:defRPr/>
            </a:pPr>
            <a:r>
              <a:rPr lang="en-US" sz="3200" b="1" dirty="0">
                <a:solidFill>
                  <a:srgbClr val="FF0000"/>
                </a:solidFill>
                <a:latin typeface="Times New Roman" pitchFamily="18" charset="0"/>
                <a:cs typeface="Times New Roman" pitchFamily="18" charset="0"/>
              </a:rPr>
              <a:t>  ĐỊNH LUẬT JUN – LEN - XƠ</a:t>
            </a:r>
            <a:endPar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pic>
        <p:nvPicPr>
          <p:cNvPr id="18" name="Picture 17" descr="PCL-57R1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204" y="1426057"/>
            <a:ext cx="2734556" cy="27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descr="DSCN148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3172" y="1583975"/>
            <a:ext cx="3014973" cy="2308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3" descr="GL-07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92072" y="1499246"/>
            <a:ext cx="2603752" cy="292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810085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22" presetClass="entr" presetSubtype="8"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1000"/>
                            </p:stCondLst>
                            <p:childTnLst>
                              <p:par>
                                <p:cTn id="12" presetID="12" presetClass="entr" presetSubtype="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p:tgtEl>
                                          <p:spTgt spid="7"/>
                                        </p:tgtEl>
                                        <p:attrNameLst>
                                          <p:attrName>ppt_y</p:attrName>
                                        </p:attrNameLst>
                                      </p:cBhvr>
                                      <p:tavLst>
                                        <p:tav tm="0">
                                          <p:val>
                                            <p:strVal val="#ppt_y-#ppt_h*1.125000"/>
                                          </p:val>
                                        </p:tav>
                                        <p:tav tm="100000">
                                          <p:val>
                                            <p:strVal val="#ppt_y"/>
                                          </p:val>
                                        </p:tav>
                                      </p:tavLst>
                                    </p:anim>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11" grpId="0" autoUpdateAnimBg="0"/>
      <p:bldP spid="1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ải ngay bộ hình nền Powerpoint đẹp, chuyên nghiệp - QuanTriMang.com">
            <a:extLst>
              <a:ext uri="{FF2B5EF4-FFF2-40B4-BE49-F238E27FC236}">
                <a16:creationId xmlns:a16="http://schemas.microsoft.com/office/drawing/2014/main" id="{B64BBE99-1EA8-40B3-B75D-0407F52D96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78">
            <a:extLst>
              <a:ext uri="{FF2B5EF4-FFF2-40B4-BE49-F238E27FC236}">
                <a16:creationId xmlns:a16="http://schemas.microsoft.com/office/drawing/2014/main" id="{56452CBB-7999-4105-8A57-512C3B9B5D18}"/>
              </a:ext>
            </a:extLst>
          </p:cNvPr>
          <p:cNvSpPr>
            <a:spLocks noChangeArrowheads="1"/>
          </p:cNvSpPr>
          <p:nvPr/>
        </p:nvSpPr>
        <p:spPr bwMode="auto">
          <a:xfrm>
            <a:off x="3413760" y="76200"/>
            <a:ext cx="6553200" cy="762000"/>
          </a:xfrm>
          <a:prstGeom prst="roundRect">
            <a:avLst>
              <a:gd name="adj" fmla="val 16667"/>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pPr algn="ctr" eaLnBrk="1" fontAlgn="auto" hangingPunct="1">
              <a:spcBef>
                <a:spcPct val="50000"/>
              </a:spcBef>
              <a:spcAft>
                <a:spcPts val="0"/>
              </a:spcAft>
              <a:defRPr/>
            </a:pPr>
            <a:r>
              <a:rPr lang="en-US" sz="3200" b="1" dirty="0">
                <a:solidFill>
                  <a:srgbClr val="FF0000"/>
                </a:solidFill>
                <a:latin typeface="Times New Roman" pitchFamily="18" charset="0"/>
                <a:cs typeface="Times New Roman" pitchFamily="18" charset="0"/>
              </a:rPr>
              <a:t>  ĐỊNH LUẬT JUN – LEN - XƠ</a:t>
            </a:r>
            <a:endPar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5227CE01-3DBA-4D0D-870C-9BC41F23A5C0}"/>
              </a:ext>
            </a:extLst>
          </p:cNvPr>
          <p:cNvSpPr txBox="1"/>
          <p:nvPr/>
        </p:nvSpPr>
        <p:spPr>
          <a:xfrm>
            <a:off x="436880" y="1249680"/>
            <a:ext cx="5080000" cy="461665"/>
          </a:xfrm>
          <a:prstGeom prst="rect">
            <a:avLst/>
          </a:prstGeom>
          <a:noFill/>
        </p:spPr>
        <p:txBody>
          <a:bodyPr wrap="square" rtlCol="0">
            <a:spAutoFit/>
          </a:bodyPr>
          <a:lstStyle/>
          <a:p>
            <a:r>
              <a:rPr lang="vi-VN" sz="2400" b="1" dirty="0">
                <a:solidFill>
                  <a:srgbClr val="0070C0"/>
                </a:solidFill>
                <a:latin typeface="+mj-lt"/>
              </a:rPr>
              <a:t>II. ĐỊNH LUẬT JUN – LEN-XƠ</a:t>
            </a:r>
            <a:endParaRPr lang="en-US" sz="2400" b="1" dirty="0">
              <a:solidFill>
                <a:srgbClr val="0070C0"/>
              </a:solidFill>
              <a:latin typeface="+mj-lt"/>
            </a:endParaRPr>
          </a:p>
        </p:txBody>
      </p:sp>
      <p:sp>
        <p:nvSpPr>
          <p:cNvPr id="7" name="TextBox 6">
            <a:extLst>
              <a:ext uri="{FF2B5EF4-FFF2-40B4-BE49-F238E27FC236}">
                <a16:creationId xmlns:a16="http://schemas.microsoft.com/office/drawing/2014/main" id="{57EA0672-5469-413B-B03F-57E1C02FE244}"/>
              </a:ext>
            </a:extLst>
          </p:cNvPr>
          <p:cNvSpPr txBox="1"/>
          <p:nvPr/>
        </p:nvSpPr>
        <p:spPr>
          <a:xfrm>
            <a:off x="426720" y="1838960"/>
            <a:ext cx="5405120" cy="523220"/>
          </a:xfrm>
          <a:prstGeom prst="rect">
            <a:avLst/>
          </a:prstGeom>
          <a:noFill/>
        </p:spPr>
        <p:txBody>
          <a:bodyPr wrap="square" rtlCol="0">
            <a:spAutoFit/>
          </a:bodyPr>
          <a:lstStyle/>
          <a:p>
            <a:r>
              <a:rPr lang="vi-VN" sz="2800" b="1" dirty="0">
                <a:latin typeface="+mj-lt"/>
              </a:rPr>
              <a:t>1. Hệ thức của định luật</a:t>
            </a:r>
            <a:endParaRPr lang="en-US" sz="2800" b="1" dirty="0">
              <a:latin typeface="+mj-lt"/>
            </a:endParaRPr>
          </a:p>
        </p:txBody>
      </p:sp>
      <p:sp>
        <p:nvSpPr>
          <p:cNvPr id="8" name="TextBox 7">
            <a:extLst>
              <a:ext uri="{FF2B5EF4-FFF2-40B4-BE49-F238E27FC236}">
                <a16:creationId xmlns:a16="http://schemas.microsoft.com/office/drawing/2014/main" id="{909D3372-4353-4F76-8F24-6A1213B92969}"/>
              </a:ext>
            </a:extLst>
          </p:cNvPr>
          <p:cNvSpPr txBox="1"/>
          <p:nvPr/>
        </p:nvSpPr>
        <p:spPr>
          <a:xfrm>
            <a:off x="426720" y="2336800"/>
            <a:ext cx="11430000" cy="954107"/>
          </a:xfrm>
          <a:prstGeom prst="rect">
            <a:avLst/>
          </a:prstGeom>
          <a:noFill/>
        </p:spPr>
        <p:txBody>
          <a:bodyPr wrap="square" rtlCol="0">
            <a:spAutoFit/>
          </a:bodyPr>
          <a:lstStyle/>
          <a:p>
            <a:r>
              <a:rPr lang="vi-VN" sz="2800" dirty="0">
                <a:latin typeface="+mj-lt"/>
              </a:rPr>
              <a:t>Nhiệt lượng tỏa ra ở dây dẫn điện trở R khi có dòng điện cường độ I chạy qua trong thời gian t là: </a:t>
            </a:r>
            <a:r>
              <a:rPr lang="en-US" altLang="en-US" sz="2800" dirty="0">
                <a:latin typeface="Times New Roman" panose="02020603050405020304" pitchFamily="18" charset="0"/>
                <a:cs typeface="Times New Roman" panose="02020603050405020304" pitchFamily="18" charset="0"/>
              </a:rPr>
              <a:t>Q = I</a:t>
            </a:r>
            <a:r>
              <a:rPr lang="en-US" altLang="en-US" sz="2800" baseline="30000" dirty="0">
                <a:latin typeface="Times New Roman" panose="02020603050405020304" pitchFamily="18" charset="0"/>
                <a:cs typeface="Times New Roman" panose="02020603050405020304" pitchFamily="18" charset="0"/>
              </a:rPr>
              <a:t>2</a:t>
            </a:r>
            <a:r>
              <a:rPr lang="en-US" altLang="en-US" sz="2800" dirty="0">
                <a:latin typeface="Times New Roman" panose="02020603050405020304" pitchFamily="18" charset="0"/>
                <a:cs typeface="Times New Roman" panose="02020603050405020304" pitchFamily="18" charset="0"/>
              </a:rPr>
              <a:t>Rt</a:t>
            </a:r>
            <a:endParaRPr lang="en-US" sz="2800" dirty="0">
              <a:latin typeface="+mj-lt"/>
            </a:endParaRPr>
          </a:p>
        </p:txBody>
      </p:sp>
      <p:sp>
        <p:nvSpPr>
          <p:cNvPr id="9" name="TextBox 8">
            <a:extLst>
              <a:ext uri="{FF2B5EF4-FFF2-40B4-BE49-F238E27FC236}">
                <a16:creationId xmlns:a16="http://schemas.microsoft.com/office/drawing/2014/main" id="{09F011F0-2DDD-4530-AFDB-530D0C4FD8E3}"/>
              </a:ext>
            </a:extLst>
          </p:cNvPr>
          <p:cNvSpPr txBox="1"/>
          <p:nvPr/>
        </p:nvSpPr>
        <p:spPr>
          <a:xfrm>
            <a:off x="375920" y="3383280"/>
            <a:ext cx="6441440" cy="523220"/>
          </a:xfrm>
          <a:prstGeom prst="rect">
            <a:avLst/>
          </a:prstGeom>
          <a:noFill/>
        </p:spPr>
        <p:txBody>
          <a:bodyPr wrap="square" rtlCol="0">
            <a:spAutoFit/>
          </a:bodyPr>
          <a:lstStyle/>
          <a:p>
            <a:r>
              <a:rPr lang="vi-VN" sz="2800" b="1" dirty="0">
                <a:latin typeface="+mj-lt"/>
              </a:rPr>
              <a:t>2. Xử lí kết quả của thí nghiệm kiểm tra</a:t>
            </a:r>
            <a:endParaRPr lang="en-US" sz="2800" b="1" dirty="0">
              <a:latin typeface="+mj-lt"/>
            </a:endParaRPr>
          </a:p>
        </p:txBody>
      </p:sp>
    </p:spTree>
    <p:custDataLst>
      <p:tags r:id="rId1"/>
    </p:custDataLst>
    <p:extLst>
      <p:ext uri="{BB962C8B-B14F-4D97-AF65-F5344CB8AC3E}">
        <p14:creationId xmlns:p14="http://schemas.microsoft.com/office/powerpoint/2010/main" val="24584239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val 2"/>
          <p:cNvSpPr>
            <a:spLocks noChangeArrowheads="1"/>
          </p:cNvSpPr>
          <p:nvPr/>
        </p:nvSpPr>
        <p:spPr bwMode="auto">
          <a:xfrm>
            <a:off x="2209800" y="762000"/>
            <a:ext cx="2362200" cy="2286000"/>
          </a:xfrm>
          <a:prstGeom prst="ellipse">
            <a:avLst/>
          </a:prstGeom>
          <a:solidFill>
            <a:srgbClr val="FFFFCC"/>
          </a:solidFill>
          <a:ln w="38100">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VnTime" panose="020B7200000000000000" pitchFamily="34" charset="0"/>
            </a:endParaRPr>
          </a:p>
        </p:txBody>
      </p:sp>
      <p:grpSp>
        <p:nvGrpSpPr>
          <p:cNvPr id="316419" name="Group 3"/>
          <p:cNvGrpSpPr>
            <a:grpSpLocks/>
          </p:cNvGrpSpPr>
          <p:nvPr/>
        </p:nvGrpSpPr>
        <p:grpSpPr bwMode="auto">
          <a:xfrm>
            <a:off x="3429000" y="1033463"/>
            <a:ext cx="0" cy="1600200"/>
            <a:chOff x="2352" y="864"/>
            <a:chExt cx="0" cy="1008"/>
          </a:xfrm>
        </p:grpSpPr>
        <p:sp>
          <p:nvSpPr>
            <p:cNvPr id="23632" name="Line 4"/>
            <p:cNvSpPr>
              <a:spLocks noChangeShapeType="1"/>
            </p:cNvSpPr>
            <p:nvPr/>
          </p:nvSpPr>
          <p:spPr bwMode="auto">
            <a:xfrm flipV="1">
              <a:off x="2352" y="864"/>
              <a:ext cx="0" cy="864"/>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33" name="Line 5"/>
            <p:cNvSpPr>
              <a:spLocks noChangeShapeType="1"/>
            </p:cNvSpPr>
            <p:nvPr/>
          </p:nvSpPr>
          <p:spPr bwMode="auto">
            <a:xfrm>
              <a:off x="2352" y="1440"/>
              <a:ext cx="0" cy="432"/>
            </a:xfrm>
            <a:prstGeom prst="line">
              <a:avLst/>
            </a:prstGeom>
            <a:noFill/>
            <a:ln w="7620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556" name="Text Box 6"/>
          <p:cNvSpPr txBox="1">
            <a:spLocks noChangeArrowheads="1"/>
          </p:cNvSpPr>
          <p:nvPr/>
        </p:nvSpPr>
        <p:spPr bwMode="auto">
          <a:xfrm>
            <a:off x="2181225" y="1685926"/>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VnTime" panose="020B7200000000000000" pitchFamily="34" charset="0"/>
              </a:rPr>
              <a:t>45</a:t>
            </a:r>
          </a:p>
        </p:txBody>
      </p:sp>
      <p:sp>
        <p:nvSpPr>
          <p:cNvPr id="23557" name="Text Box 7"/>
          <p:cNvSpPr txBox="1">
            <a:spLocks noChangeArrowheads="1"/>
          </p:cNvSpPr>
          <p:nvPr/>
        </p:nvSpPr>
        <p:spPr bwMode="auto">
          <a:xfrm>
            <a:off x="4238625" y="1676401"/>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VnTime" panose="020B7200000000000000" pitchFamily="34" charset="0"/>
              </a:rPr>
              <a:t>15</a:t>
            </a:r>
          </a:p>
        </p:txBody>
      </p:sp>
      <p:sp>
        <p:nvSpPr>
          <p:cNvPr id="23558" name="Text Box 8"/>
          <p:cNvSpPr txBox="1">
            <a:spLocks noChangeArrowheads="1"/>
          </p:cNvSpPr>
          <p:nvPr/>
        </p:nvSpPr>
        <p:spPr bwMode="auto">
          <a:xfrm>
            <a:off x="3205163" y="2743201"/>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VnTime" panose="020B7200000000000000" pitchFamily="34" charset="0"/>
              </a:rPr>
              <a:t>30</a:t>
            </a:r>
          </a:p>
        </p:txBody>
      </p:sp>
      <p:sp>
        <p:nvSpPr>
          <p:cNvPr id="23559" name="Text Box 9"/>
          <p:cNvSpPr txBox="1">
            <a:spLocks noChangeArrowheads="1"/>
          </p:cNvSpPr>
          <p:nvPr/>
        </p:nvSpPr>
        <p:spPr bwMode="auto">
          <a:xfrm>
            <a:off x="3143250" y="695326"/>
            <a:ext cx="723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VnTime" panose="020B7200000000000000" pitchFamily="34" charset="0"/>
              </a:rPr>
              <a:t> 60</a:t>
            </a:r>
          </a:p>
        </p:txBody>
      </p:sp>
      <p:sp>
        <p:nvSpPr>
          <p:cNvPr id="23560" name="Line 10"/>
          <p:cNvSpPr>
            <a:spLocks noChangeShapeType="1"/>
          </p:cNvSpPr>
          <p:nvPr/>
        </p:nvSpPr>
        <p:spPr bwMode="auto">
          <a:xfrm>
            <a:off x="5745164" y="6578600"/>
            <a:ext cx="4605337"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1" name="Rectangle 11" descr="Light downward diagonal"/>
          <p:cNvSpPr>
            <a:spLocks noChangeArrowheads="1"/>
          </p:cNvSpPr>
          <p:nvPr/>
        </p:nvSpPr>
        <p:spPr bwMode="auto">
          <a:xfrm>
            <a:off x="5692776" y="6616700"/>
            <a:ext cx="4670425" cy="165100"/>
          </a:xfrm>
          <a:prstGeom prst="rect">
            <a:avLst/>
          </a:prstGeom>
          <a:blipFill dpi="0" rotWithShape="0">
            <a:blip r:embed="rId3"/>
            <a:srcRect/>
            <a:tile tx="0" ty="0" sx="100000" sy="100000" flip="none" algn="tl"/>
          </a:blipFill>
          <a:ln w="9525">
            <a:solidFill>
              <a:srgbClr val="0000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VnTime" panose="020B7200000000000000" pitchFamily="34" charset="0"/>
            </a:endParaRPr>
          </a:p>
        </p:txBody>
      </p:sp>
      <p:sp>
        <p:nvSpPr>
          <p:cNvPr id="23562" name="Rectangle 12"/>
          <p:cNvSpPr>
            <a:spLocks noChangeArrowheads="1"/>
          </p:cNvSpPr>
          <p:nvPr/>
        </p:nvSpPr>
        <p:spPr bwMode="auto">
          <a:xfrm>
            <a:off x="6275388" y="2733676"/>
            <a:ext cx="3505200" cy="3883025"/>
          </a:xfrm>
          <a:prstGeom prst="rect">
            <a:avLst/>
          </a:prstGeom>
          <a:solidFill>
            <a:srgbClr val="FFFFFF"/>
          </a:solidFill>
          <a:ln w="38100">
            <a:solidFill>
              <a:srgbClr val="660033"/>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VnTime" panose="020B7200000000000000" pitchFamily="34" charset="0"/>
            </a:endParaRPr>
          </a:p>
        </p:txBody>
      </p:sp>
      <p:sp>
        <p:nvSpPr>
          <p:cNvPr id="23563" name="Rectangle 13"/>
          <p:cNvSpPr>
            <a:spLocks noChangeArrowheads="1"/>
          </p:cNvSpPr>
          <p:nvPr/>
        </p:nvSpPr>
        <p:spPr bwMode="auto">
          <a:xfrm>
            <a:off x="6924676" y="2733675"/>
            <a:ext cx="2371725" cy="3494088"/>
          </a:xfrm>
          <a:prstGeom prst="rect">
            <a:avLst/>
          </a:prstGeom>
          <a:solidFill>
            <a:srgbClr val="FFFFFF"/>
          </a:solidFill>
          <a:ln w="57150">
            <a:solidFill>
              <a:schemeClr val="bg2"/>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VnTime" panose="020B7200000000000000" pitchFamily="34" charset="0"/>
            </a:endParaRPr>
          </a:p>
        </p:txBody>
      </p:sp>
      <p:sp>
        <p:nvSpPr>
          <p:cNvPr id="23564" name="AutoShape 14"/>
          <p:cNvSpPr>
            <a:spLocks noChangeArrowheads="1"/>
          </p:cNvSpPr>
          <p:nvPr/>
        </p:nvSpPr>
        <p:spPr bwMode="auto">
          <a:xfrm>
            <a:off x="7378700" y="6256339"/>
            <a:ext cx="325438" cy="333375"/>
          </a:xfrm>
          <a:prstGeom prst="triangle">
            <a:avLst>
              <a:gd name="adj" fmla="val 50000"/>
            </a:avLst>
          </a:prstGeom>
          <a:solidFill>
            <a:schemeClr val="accent2"/>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VnTime" panose="020B7200000000000000" pitchFamily="34" charset="0"/>
            </a:endParaRPr>
          </a:p>
        </p:txBody>
      </p:sp>
      <p:sp>
        <p:nvSpPr>
          <p:cNvPr id="23565" name="AutoShape 15"/>
          <p:cNvSpPr>
            <a:spLocks noChangeArrowheads="1"/>
          </p:cNvSpPr>
          <p:nvPr/>
        </p:nvSpPr>
        <p:spPr bwMode="auto">
          <a:xfrm>
            <a:off x="8610600" y="6254750"/>
            <a:ext cx="325438" cy="331788"/>
          </a:xfrm>
          <a:prstGeom prst="triangle">
            <a:avLst>
              <a:gd name="adj" fmla="val 50000"/>
            </a:avLst>
          </a:prstGeom>
          <a:solidFill>
            <a:schemeClr val="accent2"/>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VnTime" panose="020B7200000000000000" pitchFamily="34" charset="0"/>
            </a:endParaRPr>
          </a:p>
        </p:txBody>
      </p:sp>
      <p:sp>
        <p:nvSpPr>
          <p:cNvPr id="23566" name="Rectangle 16"/>
          <p:cNvSpPr>
            <a:spLocks noChangeArrowheads="1"/>
          </p:cNvSpPr>
          <p:nvPr/>
        </p:nvSpPr>
        <p:spPr bwMode="auto">
          <a:xfrm>
            <a:off x="6975475" y="3627439"/>
            <a:ext cx="2268538" cy="2530475"/>
          </a:xfrm>
          <a:prstGeom prst="rect">
            <a:avLst/>
          </a:prstGeom>
          <a:solidFill>
            <a:schemeClr val="accent1"/>
          </a:solidFill>
          <a:ln w="38100">
            <a:solidFill>
              <a:schemeClr val="accent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VnTime" panose="020B7200000000000000" pitchFamily="34" charset="0"/>
            </a:endParaRPr>
          </a:p>
        </p:txBody>
      </p:sp>
      <p:sp>
        <p:nvSpPr>
          <p:cNvPr id="316433" name="Oval 17"/>
          <p:cNvSpPr>
            <a:spLocks noChangeArrowheads="1"/>
          </p:cNvSpPr>
          <p:nvPr/>
        </p:nvSpPr>
        <p:spPr bwMode="auto">
          <a:xfrm>
            <a:off x="7639050" y="4676776"/>
            <a:ext cx="323850" cy="663575"/>
          </a:xfrm>
          <a:prstGeom prst="ellipse">
            <a:avLst/>
          </a:prstGeom>
          <a:noFill/>
          <a:ln w="38100">
            <a:solidFill>
              <a:schemeClr val="tx1"/>
            </a:solidFill>
            <a:round/>
            <a:headEnd/>
            <a:tailEnd/>
          </a:ln>
          <a:extLst>
            <a:ext uri="{909E8E84-426E-40DD-AFC4-6F175D3DCCD1}">
              <a14:hiddenFill xmlns:a14="http://schemas.microsoft.com/office/drawing/2010/main">
                <a:solidFill>
                  <a:schemeClr val="accent1"/>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VnTime" panose="020B7200000000000000" pitchFamily="34" charset="0"/>
            </a:endParaRPr>
          </a:p>
        </p:txBody>
      </p:sp>
      <p:sp>
        <p:nvSpPr>
          <p:cNvPr id="316434" name="Oval 18"/>
          <p:cNvSpPr>
            <a:spLocks noChangeArrowheads="1"/>
          </p:cNvSpPr>
          <p:nvPr/>
        </p:nvSpPr>
        <p:spPr bwMode="auto">
          <a:xfrm>
            <a:off x="7834313" y="4676776"/>
            <a:ext cx="323850" cy="663575"/>
          </a:xfrm>
          <a:prstGeom prst="ellipse">
            <a:avLst/>
          </a:prstGeom>
          <a:noFill/>
          <a:ln w="38100">
            <a:solidFill>
              <a:schemeClr val="tx1"/>
            </a:solidFill>
            <a:round/>
            <a:headEnd/>
            <a:tailEnd/>
          </a:ln>
          <a:extLst>
            <a:ext uri="{909E8E84-426E-40DD-AFC4-6F175D3DCCD1}">
              <a14:hiddenFill xmlns:a14="http://schemas.microsoft.com/office/drawing/2010/main">
                <a:solidFill>
                  <a:schemeClr val="accent1"/>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VnTime" panose="020B7200000000000000" pitchFamily="34" charset="0"/>
            </a:endParaRPr>
          </a:p>
        </p:txBody>
      </p:sp>
      <p:sp>
        <p:nvSpPr>
          <p:cNvPr id="316435" name="Oval 19"/>
          <p:cNvSpPr>
            <a:spLocks noChangeArrowheads="1"/>
          </p:cNvSpPr>
          <p:nvPr/>
        </p:nvSpPr>
        <p:spPr bwMode="auto">
          <a:xfrm>
            <a:off x="8027988" y="4676776"/>
            <a:ext cx="323850" cy="663575"/>
          </a:xfrm>
          <a:prstGeom prst="ellipse">
            <a:avLst/>
          </a:prstGeom>
          <a:noFill/>
          <a:ln w="38100">
            <a:solidFill>
              <a:schemeClr val="tx1"/>
            </a:solidFill>
            <a:round/>
            <a:headEnd/>
            <a:tailEnd/>
          </a:ln>
          <a:extLst>
            <a:ext uri="{909E8E84-426E-40DD-AFC4-6F175D3DCCD1}">
              <a14:hiddenFill xmlns:a14="http://schemas.microsoft.com/office/drawing/2010/main">
                <a:solidFill>
                  <a:schemeClr val="accent1"/>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VnTime" panose="020B7200000000000000" pitchFamily="34" charset="0"/>
            </a:endParaRPr>
          </a:p>
        </p:txBody>
      </p:sp>
      <p:sp>
        <p:nvSpPr>
          <p:cNvPr id="316436" name="Oval 20"/>
          <p:cNvSpPr>
            <a:spLocks noChangeArrowheads="1"/>
          </p:cNvSpPr>
          <p:nvPr/>
        </p:nvSpPr>
        <p:spPr bwMode="auto">
          <a:xfrm>
            <a:off x="8221663" y="4676776"/>
            <a:ext cx="323850" cy="663575"/>
          </a:xfrm>
          <a:prstGeom prst="ellipse">
            <a:avLst/>
          </a:prstGeom>
          <a:noFill/>
          <a:ln w="38100">
            <a:solidFill>
              <a:schemeClr val="tx1"/>
            </a:solidFill>
            <a:round/>
            <a:headEnd/>
            <a:tailEnd/>
          </a:ln>
          <a:extLst>
            <a:ext uri="{909E8E84-426E-40DD-AFC4-6F175D3DCCD1}">
              <a14:hiddenFill xmlns:a14="http://schemas.microsoft.com/office/drawing/2010/main">
                <a:solidFill>
                  <a:schemeClr val="accent1"/>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VnTime" panose="020B7200000000000000" pitchFamily="34" charset="0"/>
            </a:endParaRPr>
          </a:p>
        </p:txBody>
      </p:sp>
      <p:sp>
        <p:nvSpPr>
          <p:cNvPr id="23571" name="Rectangle 21"/>
          <p:cNvSpPr>
            <a:spLocks noChangeArrowheads="1"/>
          </p:cNvSpPr>
          <p:nvPr/>
        </p:nvSpPr>
        <p:spPr bwMode="auto">
          <a:xfrm>
            <a:off x="7639051" y="5368926"/>
            <a:ext cx="906463" cy="1127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C0C0C0"/>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VnTime" panose="020B7200000000000000" pitchFamily="34" charset="0"/>
            </a:endParaRPr>
          </a:p>
        </p:txBody>
      </p:sp>
      <p:sp>
        <p:nvSpPr>
          <p:cNvPr id="23572" name="Rectangle 22"/>
          <p:cNvSpPr>
            <a:spLocks noChangeArrowheads="1"/>
          </p:cNvSpPr>
          <p:nvPr/>
        </p:nvSpPr>
        <p:spPr bwMode="auto">
          <a:xfrm>
            <a:off x="7572376" y="4508501"/>
            <a:ext cx="1038225" cy="220663"/>
          </a:xfrm>
          <a:prstGeom prst="rect">
            <a:avLst/>
          </a:prstGeom>
          <a:solidFill>
            <a:schemeClr val="accent1"/>
          </a:solidFill>
          <a:ln w="9525">
            <a:solidFill>
              <a:schemeClr val="accent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VnTime" panose="020B7200000000000000" pitchFamily="34" charset="0"/>
            </a:endParaRPr>
          </a:p>
        </p:txBody>
      </p:sp>
      <p:sp>
        <p:nvSpPr>
          <p:cNvPr id="23573" name="Line 23"/>
          <p:cNvSpPr>
            <a:spLocks noChangeShapeType="1"/>
          </p:cNvSpPr>
          <p:nvPr/>
        </p:nvSpPr>
        <p:spPr bwMode="auto">
          <a:xfrm flipV="1">
            <a:off x="7704138" y="1905001"/>
            <a:ext cx="0" cy="2881313"/>
          </a:xfrm>
          <a:prstGeom prst="line">
            <a:avLst/>
          </a:prstGeom>
          <a:noFill/>
          <a:ln w="5715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4" name="Line 24"/>
          <p:cNvSpPr>
            <a:spLocks noChangeShapeType="1"/>
          </p:cNvSpPr>
          <p:nvPr/>
        </p:nvSpPr>
        <p:spPr bwMode="auto">
          <a:xfrm flipV="1">
            <a:off x="8485188" y="1905001"/>
            <a:ext cx="0" cy="2881313"/>
          </a:xfrm>
          <a:prstGeom prst="line">
            <a:avLst/>
          </a:prstGeom>
          <a:noFill/>
          <a:ln w="5715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5" name="Rectangle 25" descr="Light upward diagonal"/>
          <p:cNvSpPr>
            <a:spLocks noChangeArrowheads="1"/>
          </p:cNvSpPr>
          <p:nvPr/>
        </p:nvSpPr>
        <p:spPr bwMode="auto">
          <a:xfrm>
            <a:off x="6096000" y="2743201"/>
            <a:ext cx="3892550" cy="168275"/>
          </a:xfrm>
          <a:prstGeom prst="rect">
            <a:avLst/>
          </a:prstGeom>
          <a:blipFill dpi="0" rotWithShape="0">
            <a:blip r:embed="rId4"/>
            <a:srcRect/>
            <a:tile tx="0" ty="0" sx="100000" sy="100000" flip="none" algn="tl"/>
          </a:blipFill>
          <a:ln w="38100">
            <a:solidFill>
              <a:srgbClr val="0000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VnTime" panose="020B7200000000000000" pitchFamily="34" charset="0"/>
            </a:endParaRPr>
          </a:p>
        </p:txBody>
      </p:sp>
      <p:sp>
        <p:nvSpPr>
          <p:cNvPr id="23576" name="Rectangle 26"/>
          <p:cNvSpPr>
            <a:spLocks noChangeArrowheads="1"/>
          </p:cNvSpPr>
          <p:nvPr/>
        </p:nvSpPr>
        <p:spPr bwMode="auto">
          <a:xfrm>
            <a:off x="8847138" y="2209800"/>
            <a:ext cx="131762" cy="2243138"/>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VnTime" panose="020B7200000000000000" pitchFamily="34" charset="0"/>
            </a:endParaRPr>
          </a:p>
        </p:txBody>
      </p:sp>
      <p:sp>
        <p:nvSpPr>
          <p:cNvPr id="23577" name="Line 27"/>
          <p:cNvSpPr>
            <a:spLocks noChangeShapeType="1"/>
          </p:cNvSpPr>
          <p:nvPr/>
        </p:nvSpPr>
        <p:spPr bwMode="auto">
          <a:xfrm flipV="1">
            <a:off x="9969500" y="1219200"/>
            <a:ext cx="0" cy="685800"/>
          </a:xfrm>
          <a:prstGeom prst="line">
            <a:avLst/>
          </a:prstGeom>
          <a:noFill/>
          <a:ln w="3810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8" name="Line 28"/>
          <p:cNvSpPr>
            <a:spLocks noChangeShapeType="1"/>
          </p:cNvSpPr>
          <p:nvPr/>
        </p:nvSpPr>
        <p:spPr bwMode="auto">
          <a:xfrm flipH="1">
            <a:off x="8521700" y="1219200"/>
            <a:ext cx="1447800" cy="0"/>
          </a:xfrm>
          <a:prstGeom prst="line">
            <a:avLst/>
          </a:prstGeom>
          <a:noFill/>
          <a:ln w="3810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9" name="Line 29"/>
          <p:cNvSpPr>
            <a:spLocks noChangeShapeType="1"/>
          </p:cNvSpPr>
          <p:nvPr/>
        </p:nvSpPr>
        <p:spPr bwMode="auto">
          <a:xfrm flipV="1">
            <a:off x="8521700" y="1066800"/>
            <a:ext cx="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0" name="Line 30"/>
          <p:cNvSpPr>
            <a:spLocks noChangeShapeType="1"/>
          </p:cNvSpPr>
          <p:nvPr/>
        </p:nvSpPr>
        <p:spPr bwMode="auto">
          <a:xfrm flipV="1">
            <a:off x="8445500" y="990600"/>
            <a:ext cx="0" cy="457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1" name="Line 31"/>
          <p:cNvSpPr>
            <a:spLocks noChangeShapeType="1"/>
          </p:cNvSpPr>
          <p:nvPr/>
        </p:nvSpPr>
        <p:spPr bwMode="auto">
          <a:xfrm flipH="1">
            <a:off x="7607300" y="1219200"/>
            <a:ext cx="838200" cy="0"/>
          </a:xfrm>
          <a:prstGeom prst="line">
            <a:avLst/>
          </a:prstGeom>
          <a:noFill/>
          <a:ln w="3810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2" name="Line 33"/>
          <p:cNvSpPr>
            <a:spLocks noChangeShapeType="1"/>
          </p:cNvSpPr>
          <p:nvPr/>
        </p:nvSpPr>
        <p:spPr bwMode="auto">
          <a:xfrm>
            <a:off x="5854700" y="1219200"/>
            <a:ext cx="0" cy="685800"/>
          </a:xfrm>
          <a:prstGeom prst="line">
            <a:avLst/>
          </a:prstGeom>
          <a:noFill/>
          <a:ln w="3810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3" name="Line 34"/>
          <p:cNvSpPr>
            <a:spLocks noChangeShapeType="1"/>
          </p:cNvSpPr>
          <p:nvPr/>
        </p:nvSpPr>
        <p:spPr bwMode="auto">
          <a:xfrm>
            <a:off x="5854700" y="1905000"/>
            <a:ext cx="457200" cy="0"/>
          </a:xfrm>
          <a:prstGeom prst="line">
            <a:avLst/>
          </a:prstGeom>
          <a:noFill/>
          <a:ln w="3810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4" name="Rectangle 35"/>
          <p:cNvSpPr>
            <a:spLocks noChangeArrowheads="1"/>
          </p:cNvSpPr>
          <p:nvPr/>
        </p:nvSpPr>
        <p:spPr bwMode="auto">
          <a:xfrm>
            <a:off x="6311900" y="1752600"/>
            <a:ext cx="533400" cy="228600"/>
          </a:xfrm>
          <a:prstGeom prst="rect">
            <a:avLst/>
          </a:prstGeom>
          <a:solidFill>
            <a:srgbClr val="0000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VnTime" panose="020B7200000000000000" pitchFamily="34" charset="0"/>
            </a:endParaRPr>
          </a:p>
        </p:txBody>
      </p:sp>
      <p:grpSp>
        <p:nvGrpSpPr>
          <p:cNvPr id="316452" name="Group 36"/>
          <p:cNvGrpSpPr>
            <a:grpSpLocks/>
          </p:cNvGrpSpPr>
          <p:nvPr/>
        </p:nvGrpSpPr>
        <p:grpSpPr bwMode="auto">
          <a:xfrm>
            <a:off x="6616700" y="1524000"/>
            <a:ext cx="304800" cy="228600"/>
            <a:chOff x="2784" y="192"/>
            <a:chExt cx="192" cy="144"/>
          </a:xfrm>
        </p:grpSpPr>
        <p:sp>
          <p:nvSpPr>
            <p:cNvPr id="23630" name="Line 37"/>
            <p:cNvSpPr>
              <a:spLocks noChangeShapeType="1"/>
            </p:cNvSpPr>
            <p:nvPr/>
          </p:nvSpPr>
          <p:spPr bwMode="auto">
            <a:xfrm>
              <a:off x="2784" y="192"/>
              <a:ext cx="0" cy="144"/>
            </a:xfrm>
            <a:prstGeom prst="line">
              <a:avLst/>
            </a:prstGeom>
            <a:noFill/>
            <a:ln w="38100">
              <a:solidFill>
                <a:srgbClr val="66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31" name="Line 38"/>
            <p:cNvSpPr>
              <a:spLocks noChangeShapeType="1"/>
            </p:cNvSpPr>
            <p:nvPr/>
          </p:nvSpPr>
          <p:spPr bwMode="auto">
            <a:xfrm>
              <a:off x="2784" y="192"/>
              <a:ext cx="192" cy="0"/>
            </a:xfrm>
            <a:prstGeom prst="line">
              <a:avLst/>
            </a:prstGeom>
            <a:noFill/>
            <a:ln w="3810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586" name="Line 39"/>
          <p:cNvSpPr>
            <a:spLocks noChangeShapeType="1"/>
          </p:cNvSpPr>
          <p:nvPr/>
        </p:nvSpPr>
        <p:spPr bwMode="auto">
          <a:xfrm>
            <a:off x="7073900" y="1524000"/>
            <a:ext cx="0" cy="381000"/>
          </a:xfrm>
          <a:prstGeom prst="line">
            <a:avLst/>
          </a:prstGeom>
          <a:noFill/>
          <a:ln w="3810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7" name="Oval 40"/>
          <p:cNvSpPr>
            <a:spLocks noChangeArrowheads="1"/>
          </p:cNvSpPr>
          <p:nvPr/>
        </p:nvSpPr>
        <p:spPr bwMode="auto">
          <a:xfrm>
            <a:off x="7162800" y="16891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VnTime" panose="020B7200000000000000" pitchFamily="34" charset="0"/>
            </a:endParaRPr>
          </a:p>
        </p:txBody>
      </p:sp>
      <p:sp>
        <p:nvSpPr>
          <p:cNvPr id="23588" name="Text Box 41"/>
          <p:cNvSpPr txBox="1">
            <a:spLocks noChangeArrowheads="1"/>
          </p:cNvSpPr>
          <p:nvPr/>
        </p:nvSpPr>
        <p:spPr bwMode="auto">
          <a:xfrm>
            <a:off x="7150100" y="1676400"/>
            <a:ext cx="457200" cy="400110"/>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a:t>A</a:t>
            </a:r>
          </a:p>
        </p:txBody>
      </p:sp>
      <p:sp>
        <p:nvSpPr>
          <p:cNvPr id="23589" name="Line 42"/>
          <p:cNvSpPr>
            <a:spLocks noChangeShapeType="1"/>
          </p:cNvSpPr>
          <p:nvPr/>
        </p:nvSpPr>
        <p:spPr bwMode="auto">
          <a:xfrm>
            <a:off x="7531100" y="1905000"/>
            <a:ext cx="152400" cy="0"/>
          </a:xfrm>
          <a:prstGeom prst="line">
            <a:avLst/>
          </a:prstGeom>
          <a:noFill/>
          <a:ln w="5715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0" name="Line 43"/>
          <p:cNvSpPr>
            <a:spLocks noChangeShapeType="1"/>
          </p:cNvSpPr>
          <p:nvPr/>
        </p:nvSpPr>
        <p:spPr bwMode="auto">
          <a:xfrm flipH="1">
            <a:off x="7073900" y="1905000"/>
            <a:ext cx="76200" cy="0"/>
          </a:xfrm>
          <a:prstGeom prst="line">
            <a:avLst/>
          </a:prstGeom>
          <a:noFill/>
          <a:ln w="3810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1" name="Oval 44"/>
          <p:cNvSpPr>
            <a:spLocks noChangeArrowheads="1"/>
          </p:cNvSpPr>
          <p:nvPr/>
        </p:nvSpPr>
        <p:spPr bwMode="auto">
          <a:xfrm>
            <a:off x="7899400" y="1447800"/>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VnTime" panose="020B7200000000000000" pitchFamily="34" charset="0"/>
            </a:endParaRPr>
          </a:p>
        </p:txBody>
      </p:sp>
      <p:sp>
        <p:nvSpPr>
          <p:cNvPr id="23592" name="Text Box 45"/>
          <p:cNvSpPr txBox="1">
            <a:spLocks noChangeArrowheads="1"/>
          </p:cNvSpPr>
          <p:nvPr/>
        </p:nvSpPr>
        <p:spPr bwMode="auto">
          <a:xfrm>
            <a:off x="7912100" y="1431926"/>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V</a:t>
            </a:r>
          </a:p>
        </p:txBody>
      </p:sp>
      <p:sp>
        <p:nvSpPr>
          <p:cNvPr id="23593" name="Line 46"/>
          <p:cNvSpPr>
            <a:spLocks noChangeShapeType="1"/>
          </p:cNvSpPr>
          <p:nvPr/>
        </p:nvSpPr>
        <p:spPr bwMode="auto">
          <a:xfrm>
            <a:off x="8293100" y="1600200"/>
            <a:ext cx="304800" cy="0"/>
          </a:xfrm>
          <a:prstGeom prst="line">
            <a:avLst/>
          </a:prstGeom>
          <a:noFill/>
          <a:ln w="3810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4" name="Line 47"/>
          <p:cNvSpPr>
            <a:spLocks noChangeShapeType="1"/>
          </p:cNvSpPr>
          <p:nvPr/>
        </p:nvSpPr>
        <p:spPr bwMode="auto">
          <a:xfrm flipH="1">
            <a:off x="7607300" y="1600200"/>
            <a:ext cx="304800" cy="0"/>
          </a:xfrm>
          <a:prstGeom prst="line">
            <a:avLst/>
          </a:prstGeom>
          <a:noFill/>
          <a:ln w="3810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5" name="Line 48"/>
          <p:cNvSpPr>
            <a:spLocks noChangeShapeType="1"/>
          </p:cNvSpPr>
          <p:nvPr/>
        </p:nvSpPr>
        <p:spPr bwMode="auto">
          <a:xfrm>
            <a:off x="7607300" y="1600200"/>
            <a:ext cx="0" cy="304800"/>
          </a:xfrm>
          <a:prstGeom prst="line">
            <a:avLst/>
          </a:prstGeom>
          <a:noFill/>
          <a:ln w="3810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6" name="Line 49"/>
          <p:cNvSpPr>
            <a:spLocks noChangeShapeType="1"/>
          </p:cNvSpPr>
          <p:nvPr/>
        </p:nvSpPr>
        <p:spPr bwMode="auto">
          <a:xfrm>
            <a:off x="8445500" y="1930400"/>
            <a:ext cx="1524000" cy="0"/>
          </a:xfrm>
          <a:prstGeom prst="line">
            <a:avLst/>
          </a:prstGeom>
          <a:noFill/>
          <a:ln w="3810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7" name="Line 50"/>
          <p:cNvSpPr>
            <a:spLocks noChangeShapeType="1"/>
          </p:cNvSpPr>
          <p:nvPr/>
        </p:nvSpPr>
        <p:spPr bwMode="auto">
          <a:xfrm>
            <a:off x="8597900" y="1600200"/>
            <a:ext cx="0" cy="304800"/>
          </a:xfrm>
          <a:prstGeom prst="line">
            <a:avLst/>
          </a:prstGeom>
          <a:noFill/>
          <a:ln w="3810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8" name="Text Box 51"/>
          <p:cNvSpPr txBox="1">
            <a:spLocks noChangeArrowheads="1"/>
          </p:cNvSpPr>
          <p:nvPr/>
        </p:nvSpPr>
        <p:spPr bwMode="auto">
          <a:xfrm>
            <a:off x="7086600" y="685801"/>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latin typeface=".VnTimeH" pitchFamily="34" charset="0"/>
              </a:rPr>
              <a:t>K</a:t>
            </a:r>
          </a:p>
        </p:txBody>
      </p:sp>
      <p:grpSp>
        <p:nvGrpSpPr>
          <p:cNvPr id="316468" name="Group 52"/>
          <p:cNvGrpSpPr>
            <a:grpSpLocks/>
          </p:cNvGrpSpPr>
          <p:nvPr/>
        </p:nvGrpSpPr>
        <p:grpSpPr bwMode="auto">
          <a:xfrm rot="20700000">
            <a:off x="7073900" y="990600"/>
            <a:ext cx="609600" cy="457200"/>
            <a:chOff x="2976" y="528"/>
            <a:chExt cx="384" cy="288"/>
          </a:xfrm>
        </p:grpSpPr>
        <p:sp>
          <p:nvSpPr>
            <p:cNvPr id="23628" name="Line 53"/>
            <p:cNvSpPr>
              <a:spLocks noChangeShapeType="1"/>
            </p:cNvSpPr>
            <p:nvPr/>
          </p:nvSpPr>
          <p:spPr bwMode="auto">
            <a:xfrm flipV="1">
              <a:off x="2976" y="528"/>
              <a:ext cx="384" cy="288"/>
            </a:xfrm>
            <a:prstGeom prst="line">
              <a:avLst/>
            </a:prstGeom>
            <a:noFill/>
            <a:ln w="38100">
              <a:solidFill>
                <a:srgbClr val="660033"/>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29" name="Line 54"/>
            <p:cNvSpPr>
              <a:spLocks noChangeShapeType="1"/>
            </p:cNvSpPr>
            <p:nvPr/>
          </p:nvSpPr>
          <p:spPr bwMode="auto">
            <a:xfrm flipH="1">
              <a:off x="2976" y="672"/>
              <a:ext cx="192" cy="144"/>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600" name="Oval 55"/>
          <p:cNvSpPr>
            <a:spLocks noChangeArrowheads="1"/>
          </p:cNvSpPr>
          <p:nvPr/>
        </p:nvSpPr>
        <p:spPr bwMode="auto">
          <a:xfrm>
            <a:off x="7327900" y="11811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VnTime" panose="020B7200000000000000" pitchFamily="34" charset="0"/>
            </a:endParaRPr>
          </a:p>
        </p:txBody>
      </p:sp>
      <p:sp>
        <p:nvSpPr>
          <p:cNvPr id="316472" name="Rectangle 56"/>
          <p:cNvSpPr>
            <a:spLocks noChangeArrowheads="1"/>
          </p:cNvSpPr>
          <p:nvPr/>
        </p:nvSpPr>
        <p:spPr bwMode="auto">
          <a:xfrm>
            <a:off x="8859838" y="2362200"/>
            <a:ext cx="107950" cy="1905000"/>
          </a:xfrm>
          <a:prstGeom prst="rect">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VnTime" panose="020B7200000000000000" pitchFamily="34" charset="0"/>
            </a:endParaRPr>
          </a:p>
        </p:txBody>
      </p:sp>
      <p:sp>
        <p:nvSpPr>
          <p:cNvPr id="23602" name="Text Box 57"/>
          <p:cNvSpPr txBox="1">
            <a:spLocks noChangeArrowheads="1"/>
          </p:cNvSpPr>
          <p:nvPr/>
        </p:nvSpPr>
        <p:spPr bwMode="auto">
          <a:xfrm>
            <a:off x="3733800" y="838201"/>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VnTime" panose="020B7200000000000000" pitchFamily="34" charset="0"/>
              </a:rPr>
              <a:t>5</a:t>
            </a:r>
          </a:p>
        </p:txBody>
      </p:sp>
      <p:sp>
        <p:nvSpPr>
          <p:cNvPr id="23603" name="Text Box 58"/>
          <p:cNvSpPr txBox="1">
            <a:spLocks noChangeArrowheads="1"/>
          </p:cNvSpPr>
          <p:nvPr/>
        </p:nvSpPr>
        <p:spPr bwMode="auto">
          <a:xfrm>
            <a:off x="4038600" y="1143001"/>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VnTime" panose="020B7200000000000000" pitchFamily="34" charset="0"/>
              </a:rPr>
              <a:t>10</a:t>
            </a:r>
          </a:p>
        </p:txBody>
      </p:sp>
      <p:grpSp>
        <p:nvGrpSpPr>
          <p:cNvPr id="316475" name="Group 59"/>
          <p:cNvGrpSpPr>
            <a:grpSpLocks/>
          </p:cNvGrpSpPr>
          <p:nvPr/>
        </p:nvGrpSpPr>
        <p:grpSpPr bwMode="auto">
          <a:xfrm>
            <a:off x="3429000" y="1228725"/>
            <a:ext cx="0" cy="1371600"/>
            <a:chOff x="192" y="912"/>
            <a:chExt cx="0" cy="864"/>
          </a:xfrm>
        </p:grpSpPr>
        <p:sp>
          <p:nvSpPr>
            <p:cNvPr id="23626" name="Line 60"/>
            <p:cNvSpPr>
              <a:spLocks noChangeShapeType="1"/>
            </p:cNvSpPr>
            <p:nvPr/>
          </p:nvSpPr>
          <p:spPr bwMode="auto">
            <a:xfrm>
              <a:off x="192" y="912"/>
              <a:ext cx="0" cy="864"/>
            </a:xfrm>
            <a:prstGeom prst="line">
              <a:avLst/>
            </a:prstGeom>
            <a:noFill/>
            <a:ln w="5715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27" name="Line 61"/>
            <p:cNvSpPr>
              <a:spLocks noChangeShapeType="1"/>
            </p:cNvSpPr>
            <p:nvPr/>
          </p:nvSpPr>
          <p:spPr bwMode="auto">
            <a:xfrm>
              <a:off x="192" y="1344"/>
              <a:ext cx="0" cy="43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605" name="Text Box 62"/>
          <p:cNvSpPr txBox="1">
            <a:spLocks noChangeArrowheads="1"/>
          </p:cNvSpPr>
          <p:nvPr/>
        </p:nvSpPr>
        <p:spPr bwMode="auto">
          <a:xfrm>
            <a:off x="4038600" y="2209801"/>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VnTime" panose="020B7200000000000000" pitchFamily="34" charset="0"/>
              </a:rPr>
              <a:t>20</a:t>
            </a:r>
          </a:p>
        </p:txBody>
      </p:sp>
      <p:sp>
        <p:nvSpPr>
          <p:cNvPr id="23606" name="Text Box 63"/>
          <p:cNvSpPr txBox="1">
            <a:spLocks noChangeArrowheads="1"/>
          </p:cNvSpPr>
          <p:nvPr/>
        </p:nvSpPr>
        <p:spPr bwMode="auto">
          <a:xfrm>
            <a:off x="3652838" y="2552701"/>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VnTime" panose="020B7200000000000000" pitchFamily="34" charset="0"/>
              </a:rPr>
              <a:t>25</a:t>
            </a:r>
          </a:p>
        </p:txBody>
      </p:sp>
      <p:sp>
        <p:nvSpPr>
          <p:cNvPr id="23607" name="Text Box 64"/>
          <p:cNvSpPr txBox="1">
            <a:spLocks noChangeArrowheads="1"/>
          </p:cNvSpPr>
          <p:nvPr/>
        </p:nvSpPr>
        <p:spPr bwMode="auto">
          <a:xfrm>
            <a:off x="2286000" y="2057401"/>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VnTime" panose="020B7200000000000000" pitchFamily="34" charset="0"/>
              </a:rPr>
              <a:t>40</a:t>
            </a:r>
          </a:p>
        </p:txBody>
      </p:sp>
      <p:sp>
        <p:nvSpPr>
          <p:cNvPr id="23608" name="Text Box 65"/>
          <p:cNvSpPr txBox="1">
            <a:spLocks noChangeArrowheads="1"/>
          </p:cNvSpPr>
          <p:nvPr/>
        </p:nvSpPr>
        <p:spPr bwMode="auto">
          <a:xfrm>
            <a:off x="2565400" y="2459038"/>
            <a:ext cx="68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VnTime" panose="020B7200000000000000" pitchFamily="34" charset="0"/>
              </a:rPr>
              <a:t>35</a:t>
            </a:r>
          </a:p>
        </p:txBody>
      </p:sp>
      <p:sp>
        <p:nvSpPr>
          <p:cNvPr id="23609" name="Text Box 66"/>
          <p:cNvSpPr txBox="1">
            <a:spLocks noChangeArrowheads="1"/>
          </p:cNvSpPr>
          <p:nvPr/>
        </p:nvSpPr>
        <p:spPr bwMode="auto">
          <a:xfrm>
            <a:off x="2282825" y="1238251"/>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VnTime" panose="020B7200000000000000" pitchFamily="34" charset="0"/>
              </a:rPr>
              <a:t>50</a:t>
            </a:r>
          </a:p>
        </p:txBody>
      </p:sp>
      <p:sp>
        <p:nvSpPr>
          <p:cNvPr id="23610" name="Text Box 67"/>
          <p:cNvSpPr txBox="1">
            <a:spLocks noChangeArrowheads="1"/>
          </p:cNvSpPr>
          <p:nvPr/>
        </p:nvSpPr>
        <p:spPr bwMode="auto">
          <a:xfrm>
            <a:off x="2667000" y="871538"/>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VnTime" panose="020B7200000000000000" pitchFamily="34" charset="0"/>
              </a:rPr>
              <a:t>55  </a:t>
            </a:r>
          </a:p>
        </p:txBody>
      </p:sp>
      <p:sp>
        <p:nvSpPr>
          <p:cNvPr id="316484" name="Text Box 68"/>
          <p:cNvSpPr txBox="1">
            <a:spLocks noChangeArrowheads="1"/>
          </p:cNvSpPr>
          <p:nvPr/>
        </p:nvSpPr>
        <p:spPr bwMode="auto">
          <a:xfrm>
            <a:off x="788276" y="5807076"/>
            <a:ext cx="4871163" cy="83026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Tahoma" panose="020B0604030504040204" pitchFamily="34" charset="0"/>
                <a:cs typeface="Tahoma" panose="020B0604030504040204" pitchFamily="34" charset="0"/>
              </a:rPr>
              <a:t>t =5 phút= 300s  ;  </a:t>
            </a:r>
          </a:p>
          <a:p>
            <a:pPr eaLnBrk="1" hangingPunct="1">
              <a:spcBef>
                <a:spcPct val="0"/>
              </a:spcBef>
              <a:buFontTx/>
              <a:buNone/>
            </a:pPr>
            <a:r>
              <a:rPr lang="en-US" altLang="en-US" sz="2400" b="1">
                <a:latin typeface="Tahoma" panose="020B0604030504040204" pitchFamily="34" charset="0"/>
                <a:cs typeface="Tahoma" panose="020B0604030504040204" pitchFamily="34" charset="0"/>
              </a:rPr>
              <a:t> </a:t>
            </a:r>
            <a:r>
              <a:rPr lang="en-US" altLang="en-US" sz="2400" b="1">
                <a:latin typeface="Tahoma" panose="020B0604030504040204" pitchFamily="34" charset="0"/>
                <a:cs typeface="Tahoma" panose="020B0604030504040204" pitchFamily="34" charset="0"/>
                <a:sym typeface="Symbol" panose="05050102010706020507" pitchFamily="18" charset="2"/>
              </a:rPr>
              <a:t>t =34,5-25= 9,5</a:t>
            </a:r>
            <a:r>
              <a:rPr lang="en-US" altLang="en-US" sz="2400" b="1" baseline="30000">
                <a:latin typeface="Tahoma" panose="020B0604030504040204" pitchFamily="34" charset="0"/>
                <a:cs typeface="Tahoma" panose="020B0604030504040204" pitchFamily="34" charset="0"/>
                <a:sym typeface="Symbol" panose="05050102010706020507" pitchFamily="18" charset="2"/>
              </a:rPr>
              <a:t>0</a:t>
            </a:r>
            <a:r>
              <a:rPr lang="en-US" altLang="en-US" sz="2400" b="1">
                <a:latin typeface="Tahoma" panose="020B0604030504040204" pitchFamily="34" charset="0"/>
                <a:cs typeface="Tahoma" panose="020B0604030504040204" pitchFamily="34" charset="0"/>
                <a:sym typeface="Symbol" panose="05050102010706020507" pitchFamily="18" charset="2"/>
              </a:rPr>
              <a:t>C</a:t>
            </a:r>
          </a:p>
        </p:txBody>
      </p:sp>
      <p:sp>
        <p:nvSpPr>
          <p:cNvPr id="23612" name="Line 69"/>
          <p:cNvSpPr>
            <a:spLocks noChangeShapeType="1"/>
          </p:cNvSpPr>
          <p:nvPr/>
        </p:nvSpPr>
        <p:spPr bwMode="auto">
          <a:xfrm flipH="1">
            <a:off x="6629400" y="1524000"/>
            <a:ext cx="457200" cy="0"/>
          </a:xfrm>
          <a:prstGeom prst="line">
            <a:avLst/>
          </a:prstGeom>
          <a:noFill/>
          <a:ln w="3810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486" name="Text Box 70"/>
          <p:cNvSpPr txBox="1">
            <a:spLocks noChangeArrowheads="1"/>
          </p:cNvSpPr>
          <p:nvPr/>
        </p:nvSpPr>
        <p:spPr bwMode="auto">
          <a:xfrm>
            <a:off x="788276" y="5181601"/>
            <a:ext cx="4871163" cy="46196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latin typeface="Tahoma" panose="020B0604030504040204" pitchFamily="34" charset="0"/>
                <a:cs typeface="Tahoma" panose="020B0604030504040204" pitchFamily="34" charset="0"/>
              </a:rPr>
              <a:t>I = 2,4A ;    R = 5</a:t>
            </a:r>
            <a:r>
              <a:rPr lang="el-GR" altLang="en-US" sz="2400" b="1" dirty="0">
                <a:latin typeface="Tahoma" panose="020B0604030504040204" pitchFamily="34" charset="0"/>
                <a:cs typeface="Tahoma" panose="020B0604030504040204" pitchFamily="34" charset="0"/>
              </a:rPr>
              <a:t>Ω</a:t>
            </a:r>
          </a:p>
        </p:txBody>
      </p:sp>
      <p:sp>
        <p:nvSpPr>
          <p:cNvPr id="316487" name="Text Box 71"/>
          <p:cNvSpPr txBox="1">
            <a:spLocks noChangeArrowheads="1"/>
          </p:cNvSpPr>
          <p:nvPr/>
        </p:nvSpPr>
        <p:spPr bwMode="auto">
          <a:xfrm>
            <a:off x="788276" y="3367088"/>
            <a:ext cx="4860049" cy="15684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latin typeface="Tahoma" panose="020B0604030504040204" pitchFamily="34" charset="0"/>
                <a:cs typeface="Tahoma" panose="020B0604030504040204" pitchFamily="34" charset="0"/>
              </a:rPr>
              <a:t>  m</a:t>
            </a:r>
            <a:r>
              <a:rPr lang="en-US" altLang="en-US" sz="2400" b="1" baseline="-25000" dirty="0">
                <a:latin typeface="Tahoma" panose="020B0604030504040204" pitchFamily="34" charset="0"/>
                <a:cs typeface="Tahoma" panose="020B0604030504040204" pitchFamily="34" charset="0"/>
              </a:rPr>
              <a:t>1</a:t>
            </a:r>
            <a:r>
              <a:rPr lang="en-US" altLang="en-US" sz="2400" b="1" dirty="0">
                <a:latin typeface="Tahoma" panose="020B0604030504040204" pitchFamily="34" charset="0"/>
                <a:cs typeface="Tahoma" panose="020B0604030504040204" pitchFamily="34" charset="0"/>
              </a:rPr>
              <a:t> = 200g = 0,2kg</a:t>
            </a:r>
          </a:p>
          <a:p>
            <a:pPr eaLnBrk="1" hangingPunct="1">
              <a:spcBef>
                <a:spcPct val="0"/>
              </a:spcBef>
              <a:buFontTx/>
              <a:buNone/>
            </a:pPr>
            <a:r>
              <a:rPr lang="en-US" altLang="en-US" sz="2400" b="1" dirty="0">
                <a:latin typeface="Tahoma" panose="020B0604030504040204" pitchFamily="34" charset="0"/>
                <a:cs typeface="Tahoma" panose="020B0604030504040204" pitchFamily="34" charset="0"/>
              </a:rPr>
              <a:t>  m</a:t>
            </a:r>
            <a:r>
              <a:rPr lang="en-US" altLang="en-US" sz="2400" b="1" baseline="-25000" dirty="0">
                <a:latin typeface="Tahoma" panose="020B0604030504040204" pitchFamily="34" charset="0"/>
                <a:cs typeface="Tahoma" panose="020B0604030504040204" pitchFamily="34" charset="0"/>
              </a:rPr>
              <a:t>2</a:t>
            </a:r>
            <a:r>
              <a:rPr lang="en-US" altLang="en-US" sz="2400" b="1" dirty="0">
                <a:latin typeface="Tahoma" panose="020B0604030504040204" pitchFamily="34" charset="0"/>
                <a:cs typeface="Tahoma" panose="020B0604030504040204" pitchFamily="34" charset="0"/>
              </a:rPr>
              <a:t> = 78g  = 0,078kg</a:t>
            </a:r>
          </a:p>
          <a:p>
            <a:pPr eaLnBrk="1" hangingPunct="1">
              <a:spcBef>
                <a:spcPct val="0"/>
              </a:spcBef>
              <a:buFontTx/>
              <a:buNone/>
            </a:pPr>
            <a:r>
              <a:rPr lang="en-US" altLang="en-US" sz="2400" b="1" dirty="0">
                <a:latin typeface="Tahoma" panose="020B0604030504040204" pitchFamily="34" charset="0"/>
                <a:cs typeface="Tahoma" panose="020B0604030504040204" pitchFamily="34" charset="0"/>
              </a:rPr>
              <a:t>  c</a:t>
            </a:r>
            <a:r>
              <a:rPr lang="en-US" altLang="en-US" sz="2400" b="1" baseline="-25000" dirty="0">
                <a:latin typeface="Tahoma" panose="020B0604030504040204" pitchFamily="34" charset="0"/>
                <a:cs typeface="Tahoma" panose="020B0604030504040204" pitchFamily="34" charset="0"/>
              </a:rPr>
              <a:t>1</a:t>
            </a:r>
            <a:r>
              <a:rPr lang="en-US" altLang="en-US" sz="2400" b="1" dirty="0">
                <a:latin typeface="Tahoma" panose="020B0604030504040204" pitchFamily="34" charset="0"/>
                <a:cs typeface="Tahoma" panose="020B0604030504040204" pitchFamily="34" charset="0"/>
              </a:rPr>
              <a:t>  = 42 000J/</a:t>
            </a:r>
            <a:r>
              <a:rPr lang="en-US" altLang="en-US" sz="2400" b="1" dirty="0" err="1">
                <a:latin typeface="Tahoma" panose="020B0604030504040204" pitchFamily="34" charset="0"/>
                <a:cs typeface="Tahoma" panose="020B0604030504040204" pitchFamily="34" charset="0"/>
              </a:rPr>
              <a:t>kg.K</a:t>
            </a:r>
            <a:endParaRPr lang="en-US" altLang="en-US" sz="2400" b="1" dirty="0">
              <a:latin typeface="Tahoma" panose="020B0604030504040204" pitchFamily="34" charset="0"/>
              <a:cs typeface="Tahoma" panose="020B0604030504040204" pitchFamily="34" charset="0"/>
            </a:endParaRPr>
          </a:p>
          <a:p>
            <a:pPr eaLnBrk="1" hangingPunct="1">
              <a:spcBef>
                <a:spcPct val="0"/>
              </a:spcBef>
              <a:buFontTx/>
              <a:buNone/>
            </a:pPr>
            <a:r>
              <a:rPr lang="en-US" altLang="en-US" sz="2400" b="1" dirty="0">
                <a:latin typeface="Tahoma" panose="020B0604030504040204" pitchFamily="34" charset="0"/>
                <a:cs typeface="Tahoma" panose="020B0604030504040204" pitchFamily="34" charset="0"/>
              </a:rPr>
              <a:t>  c</a:t>
            </a:r>
            <a:r>
              <a:rPr lang="en-US" altLang="en-US" sz="2400" b="1" baseline="-25000" dirty="0">
                <a:latin typeface="Tahoma" panose="020B0604030504040204" pitchFamily="34" charset="0"/>
                <a:cs typeface="Tahoma" panose="020B0604030504040204" pitchFamily="34" charset="0"/>
              </a:rPr>
              <a:t>2</a:t>
            </a:r>
            <a:r>
              <a:rPr lang="en-US" altLang="en-US" sz="2400" b="1" dirty="0">
                <a:latin typeface="Tahoma" panose="020B0604030504040204" pitchFamily="34" charset="0"/>
                <a:cs typeface="Tahoma" panose="020B0604030504040204" pitchFamily="34" charset="0"/>
              </a:rPr>
              <a:t> = 880J/</a:t>
            </a:r>
            <a:r>
              <a:rPr lang="en-US" altLang="en-US" sz="2400" b="1" dirty="0" err="1">
                <a:latin typeface="Tahoma" panose="020B0604030504040204" pitchFamily="34" charset="0"/>
                <a:cs typeface="Tahoma" panose="020B0604030504040204" pitchFamily="34" charset="0"/>
              </a:rPr>
              <a:t>kg.K</a:t>
            </a:r>
            <a:endParaRPr lang="en-US" altLang="en-US" sz="2400" b="1" dirty="0">
              <a:latin typeface="Tahoma" panose="020B0604030504040204" pitchFamily="34" charset="0"/>
              <a:cs typeface="Tahoma" panose="020B0604030504040204" pitchFamily="34" charset="0"/>
            </a:endParaRPr>
          </a:p>
        </p:txBody>
      </p:sp>
      <p:sp>
        <p:nvSpPr>
          <p:cNvPr id="23615" name="Text Box 72"/>
          <p:cNvSpPr txBox="1">
            <a:spLocks noChangeArrowheads="1"/>
          </p:cNvSpPr>
          <p:nvPr/>
        </p:nvSpPr>
        <p:spPr bwMode="auto">
          <a:xfrm>
            <a:off x="1895475" y="111126"/>
            <a:ext cx="3849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FF"/>
                </a:solidFill>
                <a:latin typeface="Tahoma" panose="020B0604030504040204" pitchFamily="34" charset="0"/>
                <a:cs typeface="Tahoma" panose="020B0604030504040204" pitchFamily="34" charset="0"/>
              </a:rPr>
              <a:t>Mô phỏng thí nghiệm:</a:t>
            </a:r>
          </a:p>
        </p:txBody>
      </p:sp>
      <p:sp>
        <p:nvSpPr>
          <p:cNvPr id="23616" name="Oval 73"/>
          <p:cNvSpPr>
            <a:spLocks noChangeArrowheads="1"/>
          </p:cNvSpPr>
          <p:nvPr/>
        </p:nvSpPr>
        <p:spPr bwMode="auto">
          <a:xfrm>
            <a:off x="8780463" y="4433889"/>
            <a:ext cx="258762" cy="223837"/>
          </a:xfrm>
          <a:prstGeom prst="ellipse">
            <a:avLst/>
          </a:prstGeom>
          <a:solidFill>
            <a:srgbClr val="FF3300"/>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VnTime" panose="020B7200000000000000" pitchFamily="34" charset="0"/>
            </a:endParaRPr>
          </a:p>
        </p:txBody>
      </p:sp>
      <p:sp>
        <p:nvSpPr>
          <p:cNvPr id="23617" name="Rectangle 74"/>
          <p:cNvSpPr>
            <a:spLocks noChangeArrowheads="1"/>
          </p:cNvSpPr>
          <p:nvPr/>
        </p:nvSpPr>
        <p:spPr bwMode="auto">
          <a:xfrm>
            <a:off x="8853489" y="4267200"/>
            <a:ext cx="122237" cy="1793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VnTime" panose="020B7200000000000000" pitchFamily="34" charset="0"/>
            </a:endParaRPr>
          </a:p>
        </p:txBody>
      </p:sp>
      <p:sp>
        <p:nvSpPr>
          <p:cNvPr id="23618" name="Line 75"/>
          <p:cNvSpPr>
            <a:spLocks noChangeShapeType="1"/>
          </p:cNvSpPr>
          <p:nvPr/>
        </p:nvSpPr>
        <p:spPr bwMode="auto">
          <a:xfrm>
            <a:off x="8839200" y="4267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19" name="Text Box 77"/>
          <p:cNvSpPr txBox="1">
            <a:spLocks noChangeArrowheads="1"/>
          </p:cNvSpPr>
          <p:nvPr/>
        </p:nvSpPr>
        <p:spPr bwMode="auto">
          <a:xfrm>
            <a:off x="9307513" y="4037013"/>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a:latin typeface=".VnTime" panose="020B7200000000000000" pitchFamily="34" charset="0"/>
              </a:rPr>
              <a:t>25</a:t>
            </a:r>
            <a:r>
              <a:rPr lang="en-US" altLang="en-US" sz="1400" b="1" baseline="30000">
                <a:latin typeface=".VnTime" panose="020B7200000000000000" pitchFamily="34" charset="0"/>
              </a:rPr>
              <a:t>0</a:t>
            </a:r>
            <a:r>
              <a:rPr lang="en-US" altLang="en-US" sz="1400" b="1">
                <a:latin typeface=".VnTime" panose="020B7200000000000000" pitchFamily="34" charset="0"/>
              </a:rPr>
              <a:t>C</a:t>
            </a:r>
          </a:p>
        </p:txBody>
      </p:sp>
      <p:grpSp>
        <p:nvGrpSpPr>
          <p:cNvPr id="2" name="Group 1"/>
          <p:cNvGrpSpPr>
            <a:grpSpLocks/>
          </p:cNvGrpSpPr>
          <p:nvPr/>
        </p:nvGrpSpPr>
        <p:grpSpPr bwMode="auto">
          <a:xfrm>
            <a:off x="8839200" y="2133598"/>
            <a:ext cx="1130300" cy="523220"/>
            <a:chOff x="7315200" y="2133601"/>
            <a:chExt cx="1130300" cy="522884"/>
          </a:xfrm>
        </p:grpSpPr>
        <p:sp>
          <p:nvSpPr>
            <p:cNvPr id="23624" name="Line 76"/>
            <p:cNvSpPr>
              <a:spLocks noChangeShapeType="1"/>
            </p:cNvSpPr>
            <p:nvPr/>
          </p:nvSpPr>
          <p:spPr bwMode="auto">
            <a:xfrm>
              <a:off x="7315200" y="2362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25" name="Text Box 78"/>
            <p:cNvSpPr txBox="1">
              <a:spLocks noChangeArrowheads="1"/>
            </p:cNvSpPr>
            <p:nvPr/>
          </p:nvSpPr>
          <p:spPr bwMode="auto">
            <a:xfrm>
              <a:off x="7696200" y="2133601"/>
              <a:ext cx="749300" cy="52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a:latin typeface=".VnTime" panose="020B7200000000000000" pitchFamily="34" charset="0"/>
                </a:rPr>
                <a:t>34,5</a:t>
              </a:r>
              <a:r>
                <a:rPr lang="en-US" altLang="en-US" sz="1400" b="1" baseline="30000">
                  <a:latin typeface=".VnTime" panose="020B7200000000000000" pitchFamily="34" charset="0"/>
                </a:rPr>
                <a:t>0</a:t>
              </a:r>
              <a:r>
                <a:rPr lang="en-US" altLang="en-US" sz="1400" b="1">
                  <a:latin typeface=".VnTime" panose="020B7200000000000000" pitchFamily="34" charset="0"/>
                </a:rPr>
                <a:t>C</a:t>
              </a:r>
            </a:p>
          </p:txBody>
        </p:sp>
      </p:grpSp>
      <p:sp>
        <p:nvSpPr>
          <p:cNvPr id="23621" name="Text Box 81"/>
          <p:cNvSpPr txBox="1">
            <a:spLocks noChangeArrowheads="1"/>
          </p:cNvSpPr>
          <p:nvPr/>
        </p:nvSpPr>
        <p:spPr bwMode="auto">
          <a:xfrm>
            <a:off x="8077200" y="838201"/>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latin typeface=".VnTimeH" pitchFamily="34" charset="0"/>
              </a:rPr>
              <a:t>+</a:t>
            </a:r>
          </a:p>
        </p:txBody>
      </p:sp>
      <p:sp>
        <p:nvSpPr>
          <p:cNvPr id="23622" name="Text Box 82"/>
          <p:cNvSpPr txBox="1">
            <a:spLocks noChangeArrowheads="1"/>
          </p:cNvSpPr>
          <p:nvPr/>
        </p:nvSpPr>
        <p:spPr bwMode="auto">
          <a:xfrm>
            <a:off x="8534400" y="709614"/>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latin typeface=".VnTimeH" pitchFamily="34" charset="0"/>
              </a:rPr>
              <a:t>_</a:t>
            </a:r>
          </a:p>
        </p:txBody>
      </p:sp>
      <p:sp>
        <p:nvSpPr>
          <p:cNvPr id="23623" name="Line 32"/>
          <p:cNvSpPr>
            <a:spLocks noChangeShapeType="1"/>
          </p:cNvSpPr>
          <p:nvPr/>
        </p:nvSpPr>
        <p:spPr bwMode="auto">
          <a:xfrm flipH="1">
            <a:off x="5854700" y="1219200"/>
            <a:ext cx="1524000" cy="0"/>
          </a:xfrm>
          <a:prstGeom prst="line">
            <a:avLst/>
          </a:prstGeom>
          <a:noFill/>
          <a:ln w="3810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834122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16487"/>
                                        </p:tgtEl>
                                        <p:attrNameLst>
                                          <p:attrName>style.visibility</p:attrName>
                                        </p:attrNameLst>
                                      </p:cBhvr>
                                      <p:to>
                                        <p:strVal val="visible"/>
                                      </p:to>
                                    </p:set>
                                    <p:anim calcmode="lin" valueType="num">
                                      <p:cBhvr>
                                        <p:cTn id="7" dur="500" fill="hold"/>
                                        <p:tgtEl>
                                          <p:spTgt spid="316487"/>
                                        </p:tgtEl>
                                        <p:attrNameLst>
                                          <p:attrName>ppt_w</p:attrName>
                                        </p:attrNameLst>
                                      </p:cBhvr>
                                      <p:tavLst>
                                        <p:tav tm="0">
                                          <p:val>
                                            <p:fltVal val="0"/>
                                          </p:val>
                                        </p:tav>
                                        <p:tav tm="100000">
                                          <p:val>
                                            <p:strVal val="#ppt_w"/>
                                          </p:val>
                                        </p:tav>
                                      </p:tavLst>
                                    </p:anim>
                                    <p:anim calcmode="lin" valueType="num">
                                      <p:cBhvr>
                                        <p:cTn id="8" dur="500" fill="hold"/>
                                        <p:tgtEl>
                                          <p:spTgt spid="316487"/>
                                        </p:tgtEl>
                                        <p:attrNameLst>
                                          <p:attrName>ppt_h</p:attrName>
                                        </p:attrNameLst>
                                      </p:cBhvr>
                                      <p:tavLst>
                                        <p:tav tm="0">
                                          <p:val>
                                            <p:fltVal val="0"/>
                                          </p:val>
                                        </p:tav>
                                        <p:tav tm="100000">
                                          <p:val>
                                            <p:strVal val="#ppt_h"/>
                                          </p:val>
                                        </p:tav>
                                      </p:tavLst>
                                    </p:anim>
                                    <p:animEffect transition="in" filter="fade">
                                      <p:cBhvr>
                                        <p:cTn id="9" dur="500"/>
                                        <p:tgtEl>
                                          <p:spTgt spid="31648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mph" presetSubtype="0" fill="hold" nodeType="clickEffect">
                                  <p:stCondLst>
                                    <p:cond delay="0"/>
                                  </p:stCondLst>
                                  <p:childTnLst>
                                    <p:animRot by="3000000">
                                      <p:cBhvr>
                                        <p:cTn id="13" dur="2000" fill="hold"/>
                                        <p:tgtEl>
                                          <p:spTgt spid="316468"/>
                                        </p:tgtEl>
                                        <p:attrNameLst>
                                          <p:attrName>r</p:attrName>
                                        </p:attrNameLst>
                                      </p:cBhvr>
                                    </p:animRot>
                                  </p:childTnLst>
                                </p:cTn>
                              </p:par>
                            </p:childTnLst>
                          </p:cTn>
                        </p:par>
                        <p:par>
                          <p:cTn id="14" fill="hold" nodeType="afterGroup">
                            <p:stCondLst>
                              <p:cond delay="2000"/>
                            </p:stCondLst>
                            <p:childTnLst>
                              <p:par>
                                <p:cTn id="15" presetID="35" presetClass="path" presetSubtype="0" accel="50000" decel="50000" fill="hold" nodeType="afterEffect">
                                  <p:stCondLst>
                                    <p:cond delay="0"/>
                                  </p:stCondLst>
                                  <p:childTnLst>
                                    <p:animMotion origin="layout" path="M 3.33333E-6 3.76503E-6 L -0.025 3.76503E-6 " pathEditMode="relative" rAng="0" ptsTypes="AA">
                                      <p:cBhvr>
                                        <p:cTn id="16" dur="2000" fill="hold"/>
                                        <p:tgtEl>
                                          <p:spTgt spid="316452"/>
                                        </p:tgtEl>
                                        <p:attrNameLst>
                                          <p:attrName>ppt_x</p:attrName>
                                          <p:attrName>ppt_y</p:attrName>
                                        </p:attrNameLst>
                                      </p:cBhvr>
                                      <p:rCtr x="-1250" y="0"/>
                                    </p:animMotion>
                                  </p:childTnLst>
                                </p:cTn>
                              </p:par>
                            </p:childTnLst>
                          </p:cTn>
                        </p:par>
                        <p:par>
                          <p:cTn id="17" fill="hold" nodeType="afterGroup">
                            <p:stCondLst>
                              <p:cond delay="4000"/>
                            </p:stCondLst>
                            <p:childTnLst>
                              <p:par>
                                <p:cTn id="18" presetID="7" presetClass="emph" presetSubtype="1" nodeType="afterEffect">
                                  <p:stCondLst>
                                    <p:cond delay="0"/>
                                  </p:stCondLst>
                                  <p:childTnLst>
                                    <p:set>
                                      <p:cBhvr>
                                        <p:cTn id="19" dur="indefinite"/>
                                        <p:tgtEl>
                                          <p:spTgt spid="316436"/>
                                        </p:tgtEl>
                                        <p:attrNameLst>
                                          <p:attrName>stroke.color</p:attrName>
                                        </p:attrNameLst>
                                      </p:cBhvr>
                                      <p:to>
                                        <p:clrVal>
                                          <a:srgbClr val="FF3300"/>
                                        </p:clrVal>
                                      </p:to>
                                    </p:set>
                                    <p:set>
                                      <p:cBhvr>
                                        <p:cTn id="20" dur="indefinite"/>
                                        <p:tgtEl>
                                          <p:spTgt spid="316436"/>
                                        </p:tgtEl>
                                        <p:attrNameLst>
                                          <p:attrName>stroke.on</p:attrName>
                                        </p:attrNameLst>
                                      </p:cBhvr>
                                      <p:to>
                                        <p:strVal val="true"/>
                                      </p:to>
                                    </p:set>
                                  </p:childTnLst>
                                </p:cTn>
                              </p:par>
                              <p:par>
                                <p:cTn id="21" presetID="7" presetClass="emph" presetSubtype="1" nodeType="withEffect">
                                  <p:stCondLst>
                                    <p:cond delay="0"/>
                                  </p:stCondLst>
                                  <p:childTnLst>
                                    <p:set>
                                      <p:cBhvr>
                                        <p:cTn id="22" dur="indefinite"/>
                                        <p:tgtEl>
                                          <p:spTgt spid="316435"/>
                                        </p:tgtEl>
                                        <p:attrNameLst>
                                          <p:attrName>stroke.color</p:attrName>
                                        </p:attrNameLst>
                                      </p:cBhvr>
                                      <p:to>
                                        <p:clrVal>
                                          <a:srgbClr val="FF3300"/>
                                        </p:clrVal>
                                      </p:to>
                                    </p:set>
                                    <p:set>
                                      <p:cBhvr>
                                        <p:cTn id="23" dur="indefinite"/>
                                        <p:tgtEl>
                                          <p:spTgt spid="316435"/>
                                        </p:tgtEl>
                                        <p:attrNameLst>
                                          <p:attrName>stroke.on</p:attrName>
                                        </p:attrNameLst>
                                      </p:cBhvr>
                                      <p:to>
                                        <p:strVal val="true"/>
                                      </p:to>
                                    </p:set>
                                  </p:childTnLst>
                                </p:cTn>
                              </p:par>
                              <p:par>
                                <p:cTn id="24" presetID="7" presetClass="emph" presetSubtype="1" nodeType="withEffect">
                                  <p:stCondLst>
                                    <p:cond delay="0"/>
                                  </p:stCondLst>
                                  <p:childTnLst>
                                    <p:set>
                                      <p:cBhvr>
                                        <p:cTn id="25" dur="indefinite"/>
                                        <p:tgtEl>
                                          <p:spTgt spid="316434"/>
                                        </p:tgtEl>
                                        <p:attrNameLst>
                                          <p:attrName>stroke.color</p:attrName>
                                        </p:attrNameLst>
                                      </p:cBhvr>
                                      <p:to>
                                        <p:clrVal>
                                          <a:srgbClr val="FF3300"/>
                                        </p:clrVal>
                                      </p:to>
                                    </p:set>
                                    <p:set>
                                      <p:cBhvr>
                                        <p:cTn id="26" dur="indefinite"/>
                                        <p:tgtEl>
                                          <p:spTgt spid="316434"/>
                                        </p:tgtEl>
                                        <p:attrNameLst>
                                          <p:attrName>stroke.on</p:attrName>
                                        </p:attrNameLst>
                                      </p:cBhvr>
                                      <p:to>
                                        <p:strVal val="true"/>
                                      </p:to>
                                    </p:set>
                                  </p:childTnLst>
                                </p:cTn>
                              </p:par>
                              <p:par>
                                <p:cTn id="27" presetID="7" presetClass="emph" presetSubtype="1" nodeType="withEffect">
                                  <p:stCondLst>
                                    <p:cond delay="0"/>
                                  </p:stCondLst>
                                  <p:childTnLst>
                                    <p:set>
                                      <p:cBhvr>
                                        <p:cTn id="28" dur="indefinite"/>
                                        <p:tgtEl>
                                          <p:spTgt spid="316433"/>
                                        </p:tgtEl>
                                        <p:attrNameLst>
                                          <p:attrName>stroke.color</p:attrName>
                                        </p:attrNameLst>
                                      </p:cBhvr>
                                      <p:to>
                                        <p:clrVal>
                                          <a:srgbClr val="FF3300"/>
                                        </p:clrVal>
                                      </p:to>
                                    </p:set>
                                    <p:set>
                                      <p:cBhvr>
                                        <p:cTn id="29" dur="indefinite"/>
                                        <p:tgtEl>
                                          <p:spTgt spid="316433"/>
                                        </p:tgtEl>
                                        <p:attrNameLst>
                                          <p:attrName>stroke.on</p:attrName>
                                        </p:attrNameLst>
                                      </p:cBhvr>
                                      <p:to>
                                        <p:strVal val="true"/>
                                      </p:to>
                                    </p:set>
                                  </p:childTnLst>
                                </p:cTn>
                              </p:par>
                              <p:par>
                                <p:cTn id="30" presetID="22" presetClass="entr" presetSubtype="8" fill="hold" grpId="0" nodeType="withEffect">
                                  <p:stCondLst>
                                    <p:cond delay="0"/>
                                  </p:stCondLst>
                                  <p:childTnLst>
                                    <p:set>
                                      <p:cBhvr>
                                        <p:cTn id="31" dur="1" fill="hold">
                                          <p:stCondLst>
                                            <p:cond delay="0"/>
                                          </p:stCondLst>
                                        </p:cTn>
                                        <p:tgtEl>
                                          <p:spTgt spid="316486"/>
                                        </p:tgtEl>
                                        <p:attrNameLst>
                                          <p:attrName>style.visibility</p:attrName>
                                        </p:attrNameLst>
                                      </p:cBhvr>
                                      <p:to>
                                        <p:strVal val="visible"/>
                                      </p:to>
                                    </p:set>
                                    <p:animEffect transition="in" filter="wipe(left)">
                                      <p:cBhvr>
                                        <p:cTn id="32" dur="2000"/>
                                        <p:tgtEl>
                                          <p:spTgt spid="316486"/>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316472"/>
                                        </p:tgtEl>
                                        <p:attrNameLst>
                                          <p:attrName>style.visibility</p:attrName>
                                        </p:attrNameLst>
                                      </p:cBhvr>
                                      <p:to>
                                        <p:strVal val="visible"/>
                                      </p:to>
                                    </p:set>
                                    <p:animEffect transition="in" filter="slide(fromBottom)">
                                      <p:cBhvr>
                                        <p:cTn id="35" dur="20000"/>
                                        <p:tgtEl>
                                          <p:spTgt spid="316472"/>
                                        </p:tgtEl>
                                      </p:cBhvr>
                                    </p:animEffect>
                                  </p:childTnLst>
                                </p:cTn>
                              </p:par>
                              <p:par>
                                <p:cTn id="36" presetID="8" presetClass="emph" presetSubtype="0" fill="hold" nodeType="withEffect">
                                  <p:stCondLst>
                                    <p:cond delay="0"/>
                                  </p:stCondLst>
                                  <p:childTnLst>
                                    <p:animRot by="108000000">
                                      <p:cBhvr>
                                        <p:cTn id="37" dur="20000" fill="hold"/>
                                        <p:tgtEl>
                                          <p:spTgt spid="316419"/>
                                        </p:tgtEl>
                                        <p:attrNameLst>
                                          <p:attrName>r</p:attrName>
                                        </p:attrNameLst>
                                      </p:cBhvr>
                                    </p:animRot>
                                  </p:childTnLst>
                                </p:cTn>
                              </p:par>
                              <p:par>
                                <p:cTn id="38" presetID="8" presetClass="emph" presetSubtype="0" fill="hold" nodeType="withEffect">
                                  <p:stCondLst>
                                    <p:cond delay="0"/>
                                  </p:stCondLst>
                                  <p:childTnLst>
                                    <p:animRot by="1800000">
                                      <p:cBhvr>
                                        <p:cTn id="39" dur="20000" fill="hold"/>
                                        <p:tgtEl>
                                          <p:spTgt spid="316475"/>
                                        </p:tgtEl>
                                        <p:attrNameLst>
                                          <p:attrName>r</p:attrName>
                                        </p:attrNameLst>
                                      </p:cBhvr>
                                    </p:animRot>
                                  </p:childTnLst>
                                </p:cTn>
                              </p:par>
                            </p:childTnLst>
                          </p:cTn>
                        </p:par>
                        <p:par>
                          <p:cTn id="40" fill="hold" nodeType="afterGroup">
                            <p:stCondLst>
                              <p:cond delay="24000"/>
                            </p:stCondLst>
                            <p:childTnLst>
                              <p:par>
                                <p:cTn id="41" presetID="6" presetClass="entr" presetSubtype="16"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circle(in)">
                                      <p:cBhvr>
                                        <p:cTn id="43" dur="500"/>
                                        <p:tgtEl>
                                          <p:spTgt spid="2"/>
                                        </p:tgtEl>
                                      </p:cBhvr>
                                    </p:animEffect>
                                  </p:childTnLst>
                                </p:cTn>
                              </p:par>
                            </p:childTnLst>
                          </p:cTn>
                        </p:par>
                        <p:par>
                          <p:cTn id="44" fill="hold" nodeType="afterGroup">
                            <p:stCondLst>
                              <p:cond delay="24500"/>
                            </p:stCondLst>
                            <p:childTnLst>
                              <p:par>
                                <p:cTn id="45" presetID="22" presetClass="entr" presetSubtype="4" fill="hold" grpId="0" nodeType="afterEffect">
                                  <p:stCondLst>
                                    <p:cond delay="0"/>
                                  </p:stCondLst>
                                  <p:childTnLst>
                                    <p:set>
                                      <p:cBhvr>
                                        <p:cTn id="46" dur="1" fill="hold">
                                          <p:stCondLst>
                                            <p:cond delay="0"/>
                                          </p:stCondLst>
                                        </p:cTn>
                                        <p:tgtEl>
                                          <p:spTgt spid="316484"/>
                                        </p:tgtEl>
                                        <p:attrNameLst>
                                          <p:attrName>style.visibility</p:attrName>
                                        </p:attrNameLst>
                                      </p:cBhvr>
                                      <p:to>
                                        <p:strVal val="visible"/>
                                      </p:to>
                                    </p:set>
                                    <p:animEffect transition="in" filter="wipe(down)">
                                      <p:cBhvr>
                                        <p:cTn id="47" dur="500"/>
                                        <p:tgtEl>
                                          <p:spTgt spid="316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72" grpId="0" animBg="1"/>
      <p:bldP spid="316484" grpId="0" animBg="1"/>
      <p:bldP spid="316486" grpId="0" animBg="1"/>
      <p:bldP spid="31648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3"/>
  <p:tag name="ISPRING_PROJECT_FOLDER_UPDATED" val="1"/>
  <p:tag name="ISPRING_PRESENTATION_TITLE" val="ĐỊNH LUẬT JUN-LEN XƠ"/>
  <p:tag name="ISPRING_FIRST_PUBLISH" val="1"/>
  <p:tag name="ISPRING_DEFAULT_PRESENTE_ID" val="{A2A8AC6F-8316-48E1-AB24-82BAAE3F5C57}"/>
  <p:tag name="ISPRING_WEBLINKS_TARGET" val="_blank"/>
  <p:tag name="ISPRING_WEBLINKS_TARGETMJT" val="_self"/>
  <p:tag name="ISPRING_LMS_API_VERSION" val="SCORM 2004 (2nd edition)"/>
  <p:tag name="ISPRING_ULTRA_SCORM_COURSE_ID" val="EEB98E85-4DBF-4B3B-BA0C-2AE067455AC1"/>
  <p:tag name="ISPRING_CMI5_LAUNCH_METHOD" val="any window"/>
  <p:tag name="ISPRINGCLOUDFOLDERID" val="1"/>
  <p:tag name="ISPRINGONLINEFOLDERID" val="1"/>
  <p:tag name="ISPRING_SCORM_RATE_SLIDES" val="0"/>
  <p:tag name="ISPRING_SCORM_PASSING_SCORE" val="80.000000"/>
  <p:tag name="ISPRING_CURRENT_PLAYER_ID" val="universal"/>
  <p:tag name="ISPRING_UUID" val="{91161C1F-6561-47B8-B7B4-B867E5418F05}"/>
  <p:tag name="ISPRING_PRESENTATION_COURSE_TITLE" val="ĐỊNH LUẬT JUN-LEN XƠ"/>
  <p:tag name="ISPRING_PRESENTER_PHOTO_0" val="png|iVBORw0KGgoAAAANSUhEUgAAARcAAAFACAYAAACWWDibAAAAAXNSR0IArs4c6QAAAARnQU1BAACx&#10;jwv8YQUAAAAJcEhZcwAAEnQAABJ0Ad5mH3gAAP+lSURBVHhejL2FnxzXua7r/+OcvXcS26JhZp6e&#10;Zu4eZmZmZmbNaDRiZibbkmxZtphZMsYOg8OJA3b83vernraVnJx7r/z7vKqrq3saqp563lWrql/p&#10;GhiAVEdfPzp6B9Dc0Y2mjg40d3aivbcP3UMD6B/vw+BEN4bGOzAx04vlrRM4emobNm4fR31bKSqq&#10;81HbUIn6hjo0NdajubkGLS01aJW2sQoNjdWuqqtCS0MNurpaMTo2hInxYXR1tKKqshRl5UUoKMhF&#10;fl4O8nKzkZmZhcz0TDgdyTCbrTAYLEhKMiAuQY9EtQV6SwoMljQYzKmsNBg5rTelKKUzJiu3peJV&#10;JmV5922zJRVarRVJGj4nHyvzpHU/Tlq5rTPKc6XCZE1nyTJOzrNBa7B+1+qsfC6L8nxSKq0ZKo0Z&#10;Gg3nqW1s/7W0Wgcfw7+hTYZBy+fntE7P59XJfAf0BvkbrvcgpeVtjd7BcrVavj4N56mVeXyMLC/L&#10;yuvn65PSWricxQ6t1dWqbXYYUlLgzMlFdmkJcivKkMvPO7uiECnFWbDnZsCWmQFrZiZM6RkwpabD&#10;mMzPws6/yedQW+1sU5BkzoDKmM5KRhJfo8bM18LvQM3PXqb1ZtfrUL4LLms0Z0LP5eW21ZoKGz/n&#10;JJUZsfEG5fM1mRzIzkjHob2b8OTueTy5eQpPbx1nHcMTlrRSz24f/bZe3D6GD1bqQ6WO4IM7UodW&#10;2iN4wXq+0rrnfXT3KD68x8et1LPbh/H89iF8yPkv2D6/xcdz+oN7x/Hi7nE+/hhe3DuB985vwsa5&#10;ehQXJsFiD4AjJYTraCK2b+3C3RsH8Pw+l+VjHt+Uxx/HM9ajm0dw7Z3dOLRvEoNDVcgvNnBdDYTK&#10;4gsdq7MjC1cubcfzu0fwCR//8Z3D+IT16b2j+PievNZjrFOcf5p1Ap/y9X/O+Z88OYlDJ+eQXMbt&#10;IN+AxGIHEstT2ToRk29CdJ4OcYVmxBfalXm6Sn4H1fwOKlKgKjQhJjMB4c4wBJh84aNbB3+jJ2wV&#10;eiTXmZCQF4nEvHAkFoTzOSIQWxjN54lFYmEMi9P5EYjLDUd8biRis8MRlRGIsJQAhNp9EWLzRbDZ&#10;B0Emb4RZAhBhD0aUzR/hBl+80j00iO7BIXT1u6q9px+t3d2sTgKnGx39Hegd7cD4bB8WNo5g685p&#10;HDiyhJPntmPL7mn0DDeguqEIpTVFqCFAGpvqCJZaBS7trXVobapBI8HTynmdnU0ESzMGBjoxMzuG&#10;yYkhdHe1oKu7Fe3dLWhoqUMdl21u4rLNDWioqkBVSTHKWaUlpUjLyEREbCJikvTQycZu4kbKFdVo&#10;lpXYBQg3HJT5XKETkmSDtyrTJiluBAICNecJTGSeAp6Vx7hLnkeBkS2dK1Y6WwGNQMvJ+7khm7jR&#10;EjJ6QkZKpydQWBoCRk24qOVvaG1KCcik1Gq2SVyG4NELaLTccDlPLfDREQgCEyPhYeBGvVJJertS&#10;Kj6PUlxO4KLmPA1La7BzI5bXJO9bNnCCgZ+LlJbztRa2Vr5eRwosBIeVwLZnZcKWlQFzRgrM6clI&#10;KchBTlUZsqrKkVZeglSCPp23M2srkFVXg7yGNmRXtSOlqBG2nAqYMougcWZBRegk8O+olL9BIBMy&#10;JsLbJN+HKYOfD0FFQFv4udn4+anVZsTE6fgZZsLM+ZlpGTi4ezOe3r1AoJz8FigCmWe3pVxwkY39&#10;A87/4BYhwXkf3Tn+LVwEEB/ePbzSEhbfFgHB+uDbcoFDAPL8Du/nc34oz8vnV0q57yQ+vH+Ky51Q&#10;pp/cOIR3zy5heb4JpcVqOBxBSEsNRVdbGs6fXcQTARWf7xmf/xmf8xlfz3N5zXx9d68dxlvnNmPr&#10;ll50duciqyCB34m3AqfjhyfwmED58AHhQqh8IqARsHD6w7sn+f5O8fZpAucE7yN87h7EB0+O49w7&#10;m5HfyM87W8WN3or4IgdhYCNYDIjK1SltXIEFCZyvKefOloDRV7ItdyA+JwkRyeEItgbAz+gNP4MH&#10;NHlxyG4lfPKiEJnqT8BEECQEDCETXxCBpOJo/p1IxBM88XIf4RKfHYHozFBEpAYi1OGHIAJTwBJg&#10;8ESw0QchJj+EGn0RZvDDK71DQ+gdGkbP4DAGR8cxMjWF4ckxDIwPYGiqD5MLg1jaOom9hzbg+Okt&#10;OH1uG06d3Ywzb27DgeNLtJomlDfkorguH1VNlQQEwdJcTWupRkdrLdoFMpzf01GP/j6CpLcRA0Pt&#10;mJwaJGTa0cH5vX2t6OhpRltXPW/Xor+zAWNdTehtqEIv4dRJaDVxuqi4APFqDeK13BuYZC+/AhdL&#10;+r+AxW0jZluGYi4CGLlt4m2jbHS0DbELPTdOCzcGMzdIKRPvc5dRwMPnM8vjeFtvoHnozUppdFIm&#10;bjwCFj4Py0DAGPS8rXMBRgwmia2USmNyTatNUKmMykampfXodGI0sryVRmJXgCnvS8O/peb9aj3B&#10;JM+ntC4zklbmq7mMPEbPaQMhZBDjMdAmaENqmpG0Gp3YmAs2GqM8P23GzJZGorMRYhbCzmKksTiQ&#10;VpqL3IZy5DRXIo/fQVF/M8pGO1Ex3o+66Rk0zy6heWIJtYOzKOkaQU5jF5yltVBn5CEhOROJjnQ+&#10;F78PWp7elMa/K8AmmGk3RrON0CEQ+frjxFwIHqMxFamOVOzeugGPbr/Bvf9R2stRF1wUsLjLBQLF&#10;WFbg8rEbLtyr/9/gIkbxcglYXq4PCJAP7xAmL9WL24QK2+e3TuD5zWPcqDmfr+HmO7uwfbkTNeUG&#10;OK3+yEoLx8RIMd55ezMeETCP5e894GOkvXUYL/g6X8hrfHAKDwiod84TMps7UVVlhMXsh4G+fFx7&#10;bxce87GfPD7N17LyHnhbXsdHfG+f8jV+yvkCl4/uHcKzJ8dw6cYu1PZmQ5UVh0TaSlyeldZiRmSO&#10;lqVmaRCdbyR0uL6Ucn2ozIRBDIb2kpirRVRKFO0lFAFmX8LFC2E0jNz2VKTUGhFu9+H9/gRIGE0n&#10;ghYThqSiSGhKaS60ltjsUMRlETyZYYjOCEFkCuHCxwd/CxdvBBp8EKBnq/VGiD6AcBnsR89AH/qH&#10;+zE1P41N2zdiJ1V11/5l7D28EUdPb8PpN3fi7Fs7ceaNLThDkp85txGn3tiIbXvH0d5fjvL6LJQ1&#10;5KO+vRotXDGbGyvQ1lxFuNSgo6UavR0NGOprw1B/Ozq7GjAw2InRURK9s5EwaUAP7aVXirfHCJrF&#10;0R4scJkRgmmQz9FeX4766hKUlxZxb2/gxmlwwYAbjhiHYi7cE7ptQ0DyMlziEo0uuFgFLivmwg1c&#10;Nsr/BBeZNnKv7y4tYZKYRO2MT0JsnOqlSkBkVDSiomMQExuPqChXxcYmISFei/gEDRKkErVITNQh&#10;UaWDital0hgJGxMhQXAIVIyMRCzjShkEGgSPgENaeb0avl6lCC2tAiSWAhpaEqGmFqPROgkgWg4j&#10;lppRSkpMSEuj0BIsOtnATYQS45ISe2wOWgdNy2aCLoUAyE6GtSAd9tIcpNQUIrudkBloRclIF6om&#10;htE4O4OW9YtoX78ZrXNb0DC9jNKBKaTWd0CXV4YERyaS7Bm0mHQCjC0/ax3/nsFqgdkhr43mEqtX&#10;viuJRU67BVs3juHh7VN4wg3qKTfK/wSXZ4SL2MtzAY0CleOKvXxEW/i/weU7Y3GV22ReNhoxl/9U&#10;H9BAXtyiSfBvfEKD+ejeKdx+by92bulBc70D6WmhyOBGNj5ZjrNn1+P29X14yojzTADDx78gJOU1&#10;KkX7+ODBadxnXNq/axDlNKCczCgc2DOChwTIs4en8AEf++F9RrgH/Jv3GY/uH2YUOorP+f4+43v5&#10;WOLX41O4yWU6JiuhYsSJz9UjJteEqDyjApWIbJoJK4rz4wotUJU4YarOgbkmB8ZyxtcCI2Iz4hCV&#10;GsE4E6TAxUezDrZyPepHSqDJjISfZhXtxhcJuaGMXrQUgkZdFA1VAeNQZjBi0hh5UoMIliBCitGI&#10;cAmx+BMuvvAXuOh94K/zhr/WC0Faf7wyPDGIqbkxLC7PYvvuTTh8fCdOn92Ns2/uxpsXd+H8pd14&#10;5/19eIcf7oWLW/lhLuL0mfU4cW4Bm3b2oW+8Bs09JRif68WWnQsYHO5Aa2MlOhmJOmkuHQREX2cz&#10;hvu7MNDfid6eNppKG/oImi7aSTvh0tfVivHebkz2dGDT2AAObpzB3oUJTHU3oqexHJ0NZWgjYMoL&#10;82FSG6FLNMDCjUbMQqDhyvquUiLOCmCkv0T6WwQwoudmzpfHiDEkJRm5IYu5CEyc37bucm3krtJx&#10;o0gkIGJjVYiJYSyLSUB0VCxCQ8Lg5+vPCkCAP78w3yD4s4IDwhAWyC8xMByhQWyDWSGs0EiEhscg&#10;JIIVGYtwAikmiSamIXBUrEQ9khL0UNNuNHx9WsJEJ304nFazNDQfZR7BoiNwBD462pOa1iQ2I/0x&#10;AhMNrUvNVi3GwvelsxGojEZasRWai4YmoVX6UqT4WBsBxUqyEjR22pGT08kEWjqNLTcVmgLCqCwZ&#10;joZiFPd1omlqFq0ETMvidtYONM5tRfnwHDKbumEsKONjuXcl2BNpYSoDYWixwLQCF+lzERu00p6S&#10;7UZs2TCAp3dOKLHiKff6CmAIlafcMF3F21LcyCR+KBuvAEABiAsiHwpk3GBYme+Gzcsl818wgrjq&#10;MKOPFDdqKZl3R/pfGEEkssjyhJkYkljOM0Lm7s1D2L9vBPWNdjgzwpDGiNDY6sTOnT24fmWXYjFP&#10;aUkfcvmP5LUIoMSQCKcXjDm3Lu/DruVuVJfo0dmSgcsXt+EB/8ZTRrEPxGAeyuvYy8fuw2d8DT8i&#10;fKQ+kZj26CzuPTyD4cV2JBIuMTSRyDwdIgiWSIk8jEoR2WrChespQZJYwnW3MgsWwsVUyZ1vmR0J&#10;hE9kaiQrgvbiBx+dB6IdIeicrkNFZxaCNWvgr1mNmOQgRq8IxVSiaCkxjEFR6cEKVCKcAQh3BNJ0&#10;AgiXAAUuYiz+Oi+l/DSe8FWv4/N445Wdu7di/8GdOHx0J46d3I1T5/Yw+mxn7NmKN9/ZgktXd+H9&#10;m/vw/vW9ePe97bh4cRlvXdyINy9twoGTM5jdRMOYa8UeWs7OPUvo6aONECw9HU3obGPMkenOFqpg&#10;J2NRJwYHewiXDnQTMn2ETQfB00u4TPR1Y31/L7ZPDGHv/Bi2TfZhpq8eI100n5YKtBIw5SVFsHBD&#10;0iboFLiItbg6M/+1n0Wg4oaM9LeIuShwMbvhIn0fBA6fw20tboNxtwIViU0KYLjhqpMMSEyggbBU&#10;8SrExXAvEBGNoIAQBPgFsg1GoH8Iglgh/qEIZYVJGxBK2PC+wCAEsPXhst5+AfDyJ5BCwxCeSMAw&#10;6kXExBNAUaxohIfFICI8FhERcYiMFBsizKITFSOKYcXGJdGiNCs2pEWCFI0oUYlfLotxGQvfK8Fi&#10;ZGSR0tsJXJaZZZT+Iyk7y8n36OD7tQt0VmBDq1DROBJsRkQnqxCWyteSroY6l5CpLUfJ0ADqZhfQ&#10;sLiMpqVtaNywFXVzSyjqHUFKdTPjUj4SbWlIJMBVBKC8jiSaVEycfO6MS3xtyYTZlsUhWgs3XtqC&#10;Cy5sbx53mczLcGEpfRsr9ZRAeM6N+QO3IbjrJZj8p3rBx70gVF4warhKpl1wkT4P6Qh+IX05AgmJ&#10;VNz4nygAOIlnj8/gxs2D2H2QgOlMhyMnApaMYBRWqrFhuQnvvbtNiTpKDLtNQPH9iF1Jx+wn987g&#10;43sExOX92DLfgvoKM9ZP1+Kts8u4ee0oHt0nXB4xJj3aj0/uH8CnBN3nfJ+fM5r9UOBCsDx49Abm&#10;tg5AnU245KgQnqtGOKESztvhOXEEjYpw0RAuBkYjfo+l/L6rBDCsqlTFXiLTYhGWHI5AWyB89Z6E&#10;gAdK27Ixu70X9rx4+Mb+ABFGb0QRHnEEaFR6CELFVFKDEZ5MW1Gg4o9QxkMBSzAhFSBgIVT8+Fw+&#10;SevgrVpLwHjglePHDuL48QM4fmIPTgpczuwiYLbj3FtbcfHd7bh8fTfhsgdXWO9f34n3ru3Ae9cJ&#10;nNv7cObSVowttqBtoAy9I42MRFVo76xR4o478nS016Ob8OgnSIYJlvGRAQwP9RFCtBjajLQ9Pa0Y&#10;7e3CbH8PthIuyyOdGGspw1RXJZbG2zDcXYOGesaiimJCgibCDczMLC+dsS64SN+LKxL9J7hEx+lc&#10;kUngw+UkTiSKuUgHJG9LyVEkVyvPS7hwrysdpUr/i/SBqAxQEWpqGoY6UQMVI1FcdBzCQ8IR5BdE&#10;qAQjJCgUIYECFH4hrDDCJJQVEkD4ECaBAVKBBE0g/DkdEhGOeJ2GdmFGFJ8vICgM/ny8u/VbKV8+&#10;l7T+nC/3BbKCaUPBQeEIDgxDiJhRKKGkACkekQRRHCGYQCCqGL+00jfEWKQxiunY+L4JEumQZplp&#10;NFabdLhKCaRpQEYajJGxja30ycQ6khDtTFQgE2XndCo/g8I0OJtqUDQyiIrpSVTPzxEyy6ifWUD5&#10;4ARymrtgyS8lnFKRKN+PMwtJhlRCVOIoV3ZzBpxWG7ZtHMejW64jRe4O3Gc32TIePVeKtwU4Mp8b&#10;m3SiSglcXvwfcKG9/AeguEruk0jkBgxrxWIEUlISl57K35CWMHlBW3j+6AyePjyNp2zfe28Xjp2a&#10;w9E3FjG1uQVpZYkw5oRBnx6AzKJYTMxW0urncevaXjx/wL8ncUdeI9/Xx9JRe5eGwvb2pb3YSsA0&#10;V9sw0F2AbZsHcObEEq6/v5t/9wA+JmQ+fXgcn/Lxn9J6PlU6mk/iMV/D1v3j0OcQLln8nmksYdnx&#10;CMuKZhtFwHBHlKdGbKHAxYLEIlp3RTrMtdmw1nCbWLGXIFsoi5Zt9IEvYaDNiMH8jn70TdUgRuJN&#10;/KsI0Xogwh6I6LRwQiWEMYjrMk1FKasfweLHOOSHQCMjEWOQGItPkgfBsg5eiWvZeuKVEycO4cSJ&#10;gwTLfpw6dYAfzn6cObsXbzAWXXxnN969spcw2cfai/dv7MO12wdxkx/cFWrl6UvbMb2ZObS3FJX1&#10;eahrKkVbRy3aCRSJO9J2dDSiu68dQ0O9GB9lBGNNjw9jUMDS047+wW5097ZhZKAb84N92DnDiNZH&#10;06nMwUxLOXbN9mP9SBtqK3KQmmbnnlmHOJUaOgvNhUBQ+lpeAouU22CkzyVJa0NUrFY5EuOaT7gQ&#10;FvE0l2/7aPg8RuVw80q8WplnUKISYWOgCTCKqeJ1bFnccJMELlHRiGQ0EngE+7MCaS0sF1hYQfxC&#10;ggJ5m5QP8GNMIvEDA2g5/FICfAmDMCRpNPybZiQkckUJi0QQn08qMDiUEAlRyj8gyDXNeX5yOzAY&#10;QWyDWWJGIYxhwQECGoKOsAnivAApAikkNEoxHenviYpO4N+IQWQ4rYtGFEMjElAnJtCCWCpGPxUt&#10;SJVEI0qipTGuJfLzjtUzDhpoTiaWmbGQFW1jm0Zol2QguakSWYy4xdxpVI1yrz45hYbxSRS3d8Be&#10;WAxdCrU8md8FP+9wmovelMFYlA6nzYEdm+ZoBucJkNMEywm8IGSUusEN/gajiXSOrpREIpe1/J9w&#10;cfXBuPphXH0xYh9u2HBaYgrjlqvPhc/Hei5Hd8ROxEoenMRT1hPGkwePTuEWH3uDj3n/1iGcu7gZ&#10;i5vaUFprQnpxPIparMhvpY3lRyAhIwDqzCBo0/xgzghCfUcyDhwdw1XugO/TjB4/5Gvl9vLBQ743&#10;sSFGoI8ensXV89uxPNOClvp0VFc50dqSi7nZFhw5Motr7+8nQAm3B6e5/Gl8dP+Ectj72dPT2Ht0&#10;ErYCFaLToxGRmYiwzHiEZEazCBcBTi6/qwLuWIoY5Yu4UxR7qcmmvWTCXJWMpAI9Qu0RhEswgi20&#10;Z503gmkeLUPFOHBqASU1dgREfQ8hjDYBWk+aiT/CGIPCHEGEiisGia1IP0uAwRd+em/4cTkxFZ8k&#10;T0LFA14JnFYxFh04uBuu2oNDh/fjGE3m5MmDhMw+nHtzHy68c4AGsw/nL+3Bhct7GJP2452r+/D2&#10;9YN448pB7Dy2iMnFfrR01aK5rY5QaSRgaCzdTWjrrEcrq7u/DUMjhMtIP6ZHCYvJEUyN9GGUYBFr&#10;EcsZH+rBpolRLBE64/UVGC3Px7aeJry9eyNm2WZY1dBrEhCbyL2yWgsN974KFAgXgYzYisDEbS3u&#10;2zIeJCZer8BF6ZvhslqjA/EqI82EpsJl3FCRcS3fAYZlTXXFJC6vVRtpLHwemouW5qImXBKiYhAd&#10;HkHAMAIRJEGETCg3/AjCIYLzwoP5hRAo4VIESkQQW1awvw9Cg/0RGRbGuKXh37Bxg1YzEnGPwucJ&#10;UVqCim2IQIZwEZDIdFAIo1cwwcJpMaVwVkRQBNsIvoZIwiyc812QkZgWGhKpdChrGJnCwmPg6809&#10;lk+wUgG+BJYfn5NwClH6hvh4RrPgUEKOFczYFyp9S5FceSMiEBIZhtBo/s1Y7s1UnNaGI8wci6hk&#10;DWLSDVDnOWEry0VGQwUKuQ6UdjejoLEaqSUFsGSmI8FEQyOcZcdgstrhcFixZeM07t98E49vn8YT&#10;GoscpflQjtowGr2QaUJFAOM+UiQdui7IiHUIXOSoj/Rx/BtcCA4Z3/KRbNCy3F2JOAIWPjdL2uec&#10;96GYidKfchhvv72NZjKPg7STPcdnsGn/GAYXG1HYIH1SPojQvo4o01qEmFYjyLIGIXYPhDk9EcGK&#10;cXoh2roOKqc3ciuT0D2Si40723HyzXlcubYT9+4exGPptCW4XjwiSGkkV97eg+X1XaivTkVxoQUl&#10;JcncSWfTgDpx4uQWXL9+HA/42p7e5/t9SBg+O42jp+eRXKRGdEoUItJoLRmM0xkuuIRl0VwZkaLz&#10;NEgolk5dBysZuvJ0WGslGqW5olFqDILtXJ8Il2Dahx9jTCqfU+CyvHOIEZr2nbgGwWovBNFMZGxM&#10;KGNUOG0nhLCRx4ix+BFKPoSK2Ipnwhp4xq+FRxyn4wQuPnhlanYGSs3MYGZ2HuvnF7BpeRk7dm7G&#10;nn1bsO8w6+gy9h3biP1Ut31HF7B9/zR2H9+AXSeWsbBjApMbhtFJgLS0MQ4xAnX2tKCjtxkt3Y1o&#10;JRj6BjswPNyNhZkRbFuYwtLkMJYmRjAz3Kt0/MrRpMm+Dky2NWOpow2LTXWYLCnE2ekxvLU0j+HK&#10;YuSYtEg2cU+qoprHqaCl0rttww2Xfy+LPfNf4OJaNk2Zln4YZZwLl/sWKP+hlJjEv6XAhXt/Hffs&#10;OlqGlnBJIlziuNFFh3IDDwnmxh2ktJGhIWxDCA9OhwQiIjgAkUEBiKK1hPr5Ei7USk5HhIZDk6RX&#10;IolAJoyPCSFIBFBKS6CEESShYkCBcpt/Q0C2ApZgmkkYI1E4ARJGMEhHcgCBEig2Q8AIWCIJiCSa&#10;iNFgpa3EwdeHkcyXJuRHSPnRcvwFQgQMW7GfINpPAMHkK5FMDIrvL5SvUwEbX0MQDS2I7zMwjBXN&#10;15lE6Oi51zTFMD5R1x1xiHXGIz5DTdgYYc63wJxtob3oEWeIQ4wuDlo7Y5UlCY50PbZsn8DtO6dx&#10;n3HhMc1CDkc/uXGYECEoJEaIsdwkSAQwhIO7xDw+Ejgoh25pA/8Gl0+5t//gNp+HYFGONj04RTs5&#10;TVM5TYOgETw4iwf8O+fPLOHA7hEsrm9GU0sa8kt1hIMReXU2JJfSANJDEWXxpLGxrF6ItHpwo1yL&#10;YIIkwEbIONYh0LoGQaww2zqEWVYjwrQK8fZ1MGYHIrdahc7hHGzZ1Ymzb8zh2tUdeHif7/HRSTzi&#10;a3z34k5MjtaijCDIL0pBSq6ddpSCiuYiTG3owYlzm3H7tsuAHj0+hXMXtiCjhDbpiEBshgph6YR/&#10;RhRCWKESjbJppYxGcYUmxBcz/hczDpdwHa7KoL1wR1puR3y2iq9fTMSfkPBhpFmHeEadkYVGvMWk&#10;0jdSjmhGnHC1N0INfvDX+yiWEyplor2Y+DjOE0vxTCBQ4tdgXewagsXDVTG0lzgvvNI7PI6ewVEC&#10;YQjtnQPo6BpEb98QhsfGMLswi8Wt67GwfZ41h7kt4xiZ70X/dCf6Z7vRN9uDnqludI52oLalBnWN&#10;tQpcurpb+HzN6CBYepUxLQOYnx5izhzHwY3z2DM3gT0z41iirUwSRJN9rRhpqcd8WxtOMLvvaG/H&#10;Qlk5Dvf3Y09vD9a3NCPXaIA1KQkmvQmR3Ei0eqvS5yIA+He4uA3mZbhI645BbrhI+/8FF5P0yxj/&#10;FS56iWXxiVBHxyA+MhKx4eE0GNpKGFfECLbh3OhDxWBIe4IljLYikIkW6ChRSTp3GaNCIhg9uAHa&#10;06Hm80eEceXgvDCp4HDejkZ0RJxS4WIUSuRhiZVIFBLbiIhFZCz3VgRuVBzjCl9XVFw8rSMSgYRe&#10;EF9XolYDk82OiJg4+MhRLX+aiwIhPpf02xBCwQKnQFc/jvTp+DPe+RNsYkrhIQJNApQgi6QdCdBC&#10;+BoDQ/k6IsPhH8P3pYmC2qlCoj2WG2EkouwEmyMMMbYQrrjhiLeEI4FtojUCSY5oqKjmlsxYDM/U&#10;4dRbG/Hu+7txTzpPGVEeEQ7SoavYhcBlxVy+BYvMu3OY1kJDEaDQdFxgkQF2AhcZlMZpWosMaHsi&#10;pvL4HO7xcbeuHsCVd3biyJ5RLM7U05jL0dGcibwcFc3WHzprIJJY8dzwoszeCCdUomxiJZ7csGgr&#10;rFCCReASaF+LAFZIsqdSQTaBzhpEEDhRrEj7GkSzEpxrYckJRHmTDmPzJdh/dBjvvLcFt+4ewn3G&#10;paPHZtHcmoucIgeyynKQUpwBY64FKQROTWcRbWJYOWp799E5nH93N8qa0ggXrnNpMQjPiEVwGr+7&#10;jEiEZPG7yeb6wGgUy/iTQLgklXLHVZoCQ2UazNLvUumkvegQTnMJ5nsMMPkgwOhJe3kVebVmvMXv&#10;4fDJBWQUcGen8kKY3mUp0r8SbHRVEOOQxCkflacSgTzjpWgs8Z4sL3jEEjCxnnhlZuNWTC5sRu/w&#10;NDr7JtAzMMV2FN1DoyQnLWbvDizuWsbMlvUY2zCOvuk+dE72oG2iG60TXWgZbkd5SyUKq0rQ0NyI&#10;7u52pS+lt5fV30pI0VjmR7B5fgzbp4ZxjMC6sG0ZJ9dPYQdj0YHZUeyaGsIsrWW5uwd7hoex2NiI&#10;sZJS9BcVYGNPLwZqamFXJ8Gs0cJIvY+LToRWY4Yc/VH6TBhf/m9wEYAIXOQIimEFLmIsbrgoj/8P&#10;UJESGClwobnotCbFMnS0AIGLIVEFTWw04qPCEUugxHIji2FskIrlvOiIUBqMbJQ0F26cYSGEDNvw&#10;CFoAo5R/KI0jUQ2tMwPW7BKY0/KgszHOJWfBmpYLW0YeHJmFsGcUsPJhSc2Bhu8zUQ4x06Z09lRY&#10;03Ngy+F92TkwpKdDl5oCfVoyp5OhTWXUchi4QetgSLPzb6QjzqiDf3QkfMPC4U0T8SJAfAJC4Kv0&#10;z7hgJXAJorUE0p4CWIE0LFd/EUHJ5SIIoIjgaL4XqngoVZyg92O8i0iMgyGZhmLXQW1P4p47gRtl&#10;FOIUoBAu5lC+FoKGah3L7B7vDISOVuAsjEFFqx0TC/VKZ+nVa/twh3C4f+sIHrIkusih55fNRYEL&#10;rUSG9kufyndQkZIjNIe4zEE+7iieEVbPCZaL57dhcaEFE6MV6O/KRUONDXPTtTh3mga+fQCtLelI&#10;yYiAyREEjcUPKlaizRdxNm9EEy7h5nUKXELNaxkPPBgN1sDf9JpiLCEO3nZ6IIgVyukQQibIugph&#10;jjWISl2HuDRWyhrEJb8GfZYncqpj0T6cgW0HevDu9R24cnMflrf3oaw+i59HMpxlWbCVZsFUyNhe&#10;QOBUZaF/qhOnLhzAm+8fQdNwNWJS+B2kcOeSHk24RCAond9dBtetTAGM9L2olaNGSWWMRRWESjXN&#10;pTaTgCFoSmg16YxGNhoIK8DiDV/Nq4SgH7f3IVzh5zs4UYdYnT9CNd4IMUp8EmMJIFjk6JB04vrA&#10;X0OrYfmpfQkZL9qLB9bRWtZGu+qV9Vt2Ym7zTgxOLqBjYFKptv4R9IxNYnbTZizs3Ib5nVuwsJu1&#10;ZxOmty2gb3EMLVN96FkYRS/BUdZcjeySfDS1MgL1dmOgrwtDQ90YHunCBJfbsH4UW+dGsXNsAGcJ&#10;l5t7tuEMI9IBRqULNKMTi1OYaqxDZ0EBppqbMNveipaCfNQX5qGnqREleXmwmI3c0GWMhwlJzO0y&#10;GlbGS7jg4upjkZLb7vZf4EJzEWC8DBcFOCsgUZ5HSqAiRbDIeTtyREnGvRh0cr6QQYGLgRHGwHim&#10;iY1BQlQE4giUOIGMgMUNGMJFKpxQCaW5REeGQqWKh9pA+7E7YMrIonaXI6WyFo7KOiRXNSCtpgn5&#10;rd0o6RpAUUefMp3T1KG0RR29yGvpQi6ruKsfFf1DKO8bRGF7J1Krq2EsyIMqi/DJcCIpk683n++/&#10;JAO2kizYS7KRXE4IFWZDl50KdZqDG7kFUTodQhMSEUBjClBshLYjoJFD6wSP9PMEMwpJSUwL9mNL&#10;65HxO+FydIrWFB4dD2+aThjNyURQ6q383KwOJJgNiLWoaQCJUFnjCZgYbqwRUDnDEM8NOC7ZHwkp&#10;AcoKrUkLhDUnHOUNFswtNeHEmfW4fm0/7hMgTwgIZfAc45J0yIqpKP0uMo9wUca0rNiKqwQuBI/0&#10;ydwjXBiHHt47hdnZRuTlq1FYpEFBfiK6u7L5N/bh8aPTuHH9II4dmcbERAWquPdOy46GOSWYMPdF&#10;vMkT0SYPRNFcBDJhJtqJgeAwMwoZX0eQeRUjAwFDoEgfjMDFVesQTmMJd65GVMpqxsS1iMtYpVRS&#10;phyh8UR6WRT6Zgpx5tISzl7aitEFOc0iHTbGIgvhYuF3llxTqnxvyUXZ6BjuwKHzBzCydRRxWYkI&#10;TuV3RrgEsQ1kBaXTOlnBSkyKR0SWWhlM5zrPKB3WBq4LDVwnKrje87OQI0ABdn/4W70JyjUIUH0P&#10;zT05uH7vBPYemYMjOwlhjEZhBu5YTIxRrGCCJlBPIOloMHquJ+4ycF3RS4XCXx0I70Q/vDKyfhnD&#10;c0voHp1Dx+AUOoam0DM+y3kLmFxcwvjiBowtLWFkcT0GF2Ywumkekzs3YGbvJiwd2YmprYs0l1pk&#10;FeWisaURvT1d6O919bFMjvdhYWYI2xYnsW9hEodpLm8zFl3fuoQjA504wvvf2bGIk0tTGKmrQENu&#10;NnrratFaWY7S/ByUFReivLwMhWWlMCbbYXTYuXfhBiLn8ehMMHNFlqH/cqKcGy4vQ0YM5mW46FcA&#10;IicAxhIuSYSL61A2AbNyn0wLVKRkOYGLnBsjw/v1tCYj7cWo0rAYjRg/VJFRSKC1iMEIYAQiUjGM&#10;RtGRIUhIjGZ80yOVG316bhaySoqQU1WJ7Lp6ZDU1w1ZVA1N5NVKa2pFJgOT3DqNoYBT5fcPI7Rnk&#10;vD5kdfYhh9NSuQKUwTEU9A/zvk4k19fDUFYCVV4W4giO6HQ7YlgJ2clIyk+FtjADuqJMmKjb5vI8&#10;/r1COKqLkVJdhrSqCiTzsZacXGjtKfxMtAglaORoU7D029BgZIyO+whUkNI34zoaJv1BwSHhCI2M&#10;hRfnhcdpYEkugMGWD71NLCsFGkaxRIsJiWYdkmxJUDtiobLxs7IFU+tpMClBiOdGnJTGz8nuw1jl&#10;h5S8aFQ2WjC92IDDRydx6e0ttJhDeEyDeXaf8eaBHHWRyOQq92Ho7+DiMhjFau4TRA9P4zIjRX1T&#10;Oj9/LXIKtMjKi8OunQN4/uSs0u8hh5ofMTpdu7wb584sYv/+IczM1qCtKxPFVXpYaATS5xJuoImY&#10;PRBuXINIi5jMam5UqxgZViNEACNxidAJtREsDk9EMCoJYEIdryEybRWiCJZolip7HXS5ntDSYkx5&#10;AWgby8KBs9M4eHYBA3NtSK+mkTMiWSuKYCjOh6m4GLaiYqSVFmFk0xw2HNsMR4MTgfz8glL53aRw&#10;p8AKSA2HX2qI0gYzMkVmqxmJ7NCUO6Etd9Ba0vi4DDhqkmEtNXI9iYSfxQe+BKgf34d33P+GldHq&#10;2FvLuHBlP00qDdFaP0QaaN5GWreR8dfI9cLIdWIFKoE62oxewBNGu4ugrcYwCsYiwhpFuCxswvD6&#10;jRiZW8bA1AZ0j80SNDPoHJpAc/cASdaPlv5+1HZ2oLqzDW2jQ5jcuhHLR/Zi44HdGFo/jdL6KuZF&#10;wqWpDv20lgHGnZGRPswTJtsZf44sz+NNPubK7q24vX8n3qKpbGqtxba+VhyaH8WWsV50VZWhrrAQ&#10;TRWVqC4tRUFePoqLS1FcVomsgiJlhKctJR1ZOUXK0H0pM41FIKJfiUdy9rKARaAit62OLMVAYhMM&#10;Sp+LYicCDzEXlUkZA6PMY0nrnnbbjBKLGEGshIvJaINJopiKK1uihq0a+vgEqKOjkUh7SYiOIGDE&#10;YqT/hfrP2xaLDuk5qUgvymKOzoS9kJGnOBf2ihJYK8tgra5h1cFW24iU5k5kdw0SKgTH4AQKR6aQ&#10;OzCOvIEJ5A9OomBoWpnO6R9T2qzuYTib2+FsbIaZ5qItKYaOK5+mpADa0gLoygqgL+fGXlkII4Ei&#10;Zahy3TZXl8JRX43U5gZktrUit70DuYRbWjlBl5ELldmKiDjuGeXQOA1GYpLSQSzGwjac80ICqMoB&#10;3KMxGvn7MxZFJ8GaUgBjCl+DNQtafo56i+uz1uoF4rROmxzWjkGcKRaxtjjEOaIRaw9FnN2PNhXA&#10;mBREwPhCRdCYskKRW6XlepiL5Z2dOHZmBpcub8WdW/vw8O4BPL1/CB88lKHxJ5RBah/fOoGPWB/f&#10;OoZPaTafUO0/430fPjiDA/tmkFNiR2oR16EsLaqb0nD58l48e0y4EEwyPP8jOeR7j9NyyPceY9nN&#10;vXjv0hYcOzaBxY1NaGpPhSOL3zEtJlK/mjazjhscQcISwAToX1f6Y4KNqxHB2CQVZieAHISLk6aT&#10;sgoRaasRmb4aMRlroMrxhD7fB4YcLxhzvNHQn4w9J8ex78wG9M+3IquOplHM9ZnGYikrh72yHvay&#10;alQM9GLp5C40TjciMoWAF5ikhcM/LQy+qcHwI3D8kkPg7+T3lR6HxCID1wcrDOXJsNUwdtVnI6U+&#10;A84aJ+KzYuFn9oWv0QO+fA/+6lf53tZSJlpwiZbYNliBKI0vogQutJdQAibCFMpoSLgYXAYjFcT7&#10;gk3c4Zi5HjAKxyTzu01NxCsTy9tJyw3oHJ1FXccgadWB4ppWFFU1kdrNqKxvR117N+HSjZruHjTJ&#10;SY7TM5jZvh0b9u7B8PwsKprqkccVu7GlAYPDfRidGsHE9AimxwcVuLy9byduHz+E6wTL+U3rsXek&#10;B+vbahl/6rC+vxXT/W1oryNUSOfW+kZUFpehJL8UFaXVKOcHmpdfAltyGmzOdKSl5yGBsJCzi81i&#10;LStAcMNByt3n8u9wcUNDVng5JUDg4racl8u9nJSMc7HKeBfCxUy4WAgXq0rLVg0DI4UmOgaq6Egk&#10;xkQqFpMYyTY2EhajFumZyUjNToEt2wlLHkFVwNy7AhdbRTktogp2wsVa5QJMGiNPaksPUtp6kNk7&#10;hHRaTA5NsnhyPYpYeSMzKBieQcn4AkrH5mkxI8jo6UMKo5GzpQ3OplZY6xtgrq2FqbYatoY6OPid&#10;OFsbYCP4zQSKjeVsrIeD8dPR0sK/1UEz6kd+zyhKCLbCjn7kNrQy+5chyeqkkSQikJHJj3YS4CdQ&#10;YQRiDJKYFEboxITH0WrCERaRwFiUB2NqESGSTbik0/4YQfWEjJ6xU6KlxYoYRsMEg5ZRyYA4s4qx&#10;KYowCYDK4Y1Ehw/LF0mMSyrGpkSCRp3iD3NOKG1PjdaBTMwt1mLvvl688eYcrr6/jRA4gOdy/g7h&#10;8ILx5yMZcEbLkb6Zj+SI0J0z6B9pQm51LlJKc2HLd2Bp6xAe8b5nj85CTj2QuCUnC37EqCV9OMpo&#10;3Ye8/Uhs6Sjj2UFceHMJyxtbUdtgo0EHIka3jnt02omRdmLyIlgIE9pNiHEtW5aFkYgmE8a4FEbA&#10;hDnXICx5NcIZkaLS1iiAiUl7HZpcD1oMK8sDZe1GLB/ox/43N2BkuR15DdmwljAmVZQipY7fFSu7&#10;tQOjOzdiet8sbGVGhBAwgekR8EkJg48zEH4r5WunVTCCRuckcYdjhbmKcKzLQUoDPwfGI0dtKlQF&#10;agTbg+DP9+FLK/PTvQ7fhB+goMmJk5f3oHuyAZEaf0TRUMIJFjGWMLPAhcZkELBI5y7hYiRczCEI&#10;sxIu9khEJ3PnkZaAV3qm5tHAlbiwjrQsq0cuq6i6BaU1bahq6Ka9jDLrMSpx5e5kdc8sYnBxGeNb&#10;t2N2504MzM6hhCt0Fvec9a3NGBgZxNDEEEZYckmF7UtzOLNnK05uWcTeiUFs7m3Fhq4GrO9uxDzN&#10;ZXawA7MjXehrq0d9RRnhUo+KkjIFLHU1BE1lHaORAKYQmVl5yMouQKKMllUJXDJpL99FIjcc3Lel&#10;z0UAIf0rMphOpuV+AY4bLu55L5cbLDKiV4GL9LsYaC5awiVJjlrpYFFrYUxUQRsTi6QYbiCxUcqh&#10;aVVEJNScNhs1SE6x0rYssDKmCGCMjCrm3EzYCvIJG+pufgFs5eVwMBrZa+qR3NDMmNMCR2MrkgmM&#10;lK5eZBIgOYPjhAxL4hKtpoQ7gmKCppB2mTU0imxWFmNUGiNUWmcv0vm4tK5upEpsamsnSNpgb2yB&#10;jZXa3IKMVqp3WyfSuNPI6BpATu8449gkipQaRwm/89LOQRQ00owKSxGr0SMoPFrp9A1cGagnY2gE&#10;NBHBMQgMiEBElIrvtQBmZyG0VsKF34valIokvZyRnQID7U9vtSI6MR46WozR6YTKpEVuaToaO3OR&#10;W5EEQ2ogkhx+SLARMqwkAkaV7Id4O8Fj9YKG8LFwmayCaFQ3WNDZn4OFTc04fHIS77y3DbfuHMDj&#10;Ryfw+OFJPHxwCo+enMfxczvRNtyG1vEepFYWc+fYhkvvHcKLR2/i6d3T+OAei5YjJyh+zFKuy8JI&#10;pYyjuUfQKNHqpDJw7971/Th+ZArdfflwZkYjRu+FaKP0SXgyHojBrEWAgVFJxsIIXKTzlzEpzEq4&#10;2AUya5Q+mIhkRiSaTBSjUlz2GmiLfKDJ80ZSlhcyaxIwub0Z205Nom2qDilV3FmWZsNJO02ta0Qm&#10;v8O2uXFsO7sb1YNVCHHwu0iNJFhoLrYgVgD8CD9fAjvAEYzwjDgklVhgYtSy1WYSLHm0lyxaDNfz&#10;cjNfA+OUwRu++jXwJVzWxPw3Yp1BTCYzGFjfhmhaSyThEmEKZvQRuIihCFxcHbtBAhhjAEJegksU&#10;4RKTGo9XhmYXCI8JVHGPWVLbzraPQBlDG1e0zoFZ9I4v0Wy2Ymrzfoxv2ofhjbsxsnk3RjftxMTm&#10;HeifWUBJXTOyS8rRyJV5ZHKScBnFyPgw5mbHsTQ/jsWJAawf7sIcDWWBtTTUjgV+ycrZz6O9mCJg&#10;xnpb0NNaR4OpQ0djE5obGlFf24Q6fqAtre2orqlDYVEZCrhHjY/XIpHAsBIeSgSSs51fgoMbNO7W&#10;DRL3/QIOuQyDnNToBokCk5fud5eMc1HMxUS46IyEisCF9kLAmFRJ0MXyy1uBi4oRyWUv4UgQk0kg&#10;eNTxUGkTkKBLQJw+kXttDeINBkRpddzzGbnHyoatpBT2qmrChfGoqZkG0kQQNMJOs3B0dMDZSRD0&#10;9iCjrx/ZvTSL/gHWMLIZm7IZmfIYYzM5nS6RaYzxaZSRikDK6h9BOqNtSnsvkpu7kNxI2NBKUhq4&#10;F5QY1Ey4tA8wYo0hp2cKBf2zrGkUEDCl/eMo5/MVtRFWpZXQJaciIjEJ/qGR8Pbn3k76ZQIjEBIc&#10;TeBEISIiCXZnPm2RscySA40tE0n8/AQuWoN8ruk0FzuiJEoaTTDYCFurCeNTvbjw9l7sOzjO9aYc&#10;mQUJjFV+0DAqJVq9aTbeUDn9CB0aDUtt9+V9PtCyNISPOTcc2TVJaB3NwaY97ThzcQGXbx/Ajafn&#10;cOneGWw8tBGDS9Po4LpY0duGrYe34eHD8zSS03h6W854ZhySWHWXEYrmopwYSaA8fSDWchxyVrOY&#10;kNQnD8/hMZd5g9FlaqoambkJSCRc4qy+iLB4KnDxJ1D8LesUwIQxIoWZaCsWQsUmh6jXIDLZ1ckb&#10;4ngNURlrEZFB2GStQVyeF5JyCZgML9iKw9A4noOWGVkvzNDkc6dWQaDVViCzmTvfvg5sOLgdY1un&#10;EJepgp81lDBh2YLhYwmArzUQ/jZGIxkol8J1stAIU1UKLLXptNY8xV6chI210o64rDjXEH6DB81l&#10;NdbFfx9eqlVoGq9Cx1Q9Ihh5JBJFWggqUwAizAQNS8a/yFgXOSwdIlZDowmzRtDUIvk+YxCdQrh0&#10;jc2ghStmdVs/Kpp7Ud81hq7h9RiY2ISR2e2MPbswvLgPY5sOYWTjAeraAZL1CCa3HcT45j0YnN9E&#10;IPXSeGpQ39GNsZk51oQSjWbnJ7BhwzQWZocxMdyOicFWzNNSFsa6sX68G/MTvaw+zI0RMEPUvb42&#10;DPd0YmxwAIO9fWjiRtBKsIyOjaOxqQU5uYWKuURGJiiAEbjINVrkamcyutYNh5chIe3LF4xyz5d5&#10;UmIx7vkv3/8vcOFe1yzn4ehMsGiMsMnAN7Ue5iRXp+6/w0VuC1ykgzeObUxMOCKjQxEdG4GoqAhO&#10;RyMkMhrBsbHQOJNpMYwT+dJxVwQH91BpTY0EQT0hwzjTyMjESJPc2sQI04K0tlYCoQ3ZjKiZPYME&#10;zgiyBCTcQRROr0fp3CIKJmdRODmH/PEZ5NE6pe8mp5eG0zmEbOkg7qARtffxefj4ThpP1with6Dq&#10;neayrMEp5PVPEjTjKODfKKBFpdfUwpiTyz21BUG0Nb8Q5nzGpcBQGk1QDMLD1YRLAeyOYn6GedBZ&#10;s6A2p0PFWKQz0CQVuDgQm6iGWi/9ZU7YbQ7MzYzg3u03cJ8b9+X3dmPLth5U1NAoHQGEEzc2GkyC&#10;TTZgT5YXLcYVnQQ4qlTGp4xAJKb5QZvhC0deEMqb9Rhdqsfec8s4/O5hjO9aj97FaTRzZzeycR6X&#10;b17Es4dv4bnAhOYi5/zIWcdyeFs521o6jVnPZLi+9OeI0fB+F4BOEzZyMalTuPbOLmzd3I2ScgN0&#10;NAXp8I3gawyxeRAutBhCRvpfQoyruOERMoxHEfZ1iHIyKjl4m4CJzFiHENpLKOESleuFWEYjTZ4v&#10;4lNXIynbmxt/NBKy+dyMPao87kwrc5DRVIHc5iru5Kex9cROpDM6+VlCCBUCnzARsHib/eFH0PgS&#10;MAGOCMTkaqCrcMAo9lKfzfUrD2l1WQRXMlS5jEYEkr/ek3BZB2+1AOY1RrVEZNYmI1TvT0i64CJQ&#10;iVSKkZigcY97CTEJXGg0ljCEWgUu0YhOjcUrzQMTqO8ZQRX3YA09E2gdnEfX2Eb0T2zF0OxOTC4f&#10;xvodp7Gw6yzWs2a2n8L0tpOY3noUExv3YWBmE2r52JySGlQ3ttFcpjE5O4npuUnMrp/EDBVudm6Y&#10;pO/D1GQP5qb7CZtBLHLe+pkBTE/2YlaBjKudnRzE9MQIpkbH0Ult7+npw+TUDJqaW5GalsmVNw1R&#10;0SrExWm5grrMxCAr7gpI/h0SYi8vW4p7vhsu7mX+/XHucsElRYGLiXCxak2wEzB2RoXv4CL9LDSW&#10;KBZjkXTwSoeudPImynxWQgynZbkoVnQMYrlsVEwMY4QDzmzGiORkxFoJwVQnrMX5SK2pQEZjDZLZ&#10;OqrKuSKUwcnplLoqpNdXc6WqQyoNL7WlA6ltXQRNPwrHJlA0NY3i6VmUzMyjcGqO86SfZhL5/J4L&#10;+saVI1FFAyMExygBMq6AJ7NvjDXB+DXDmlZsKIMwyuwZUp43o70dGW2MbHU1CgDVGfwOaF+BMXHw&#10;j4xFYHgcwmI0sCUXEPiF/NyyCJdMGkg6I1E69CtwMdMA5YRKuUCWlZ+z3ezA5MgA7lw/hycPzuIh&#10;LeHmtQM4emQaXb15sKWGIsHogXizF+IsBAxBE0uwxBIssYxLsYxIcRlBiCNcklK8oEv1gDHdmzYT&#10;iqL2THRt6EP5UAuqGL+bB7tw5p0zePj4MiPOaQJCbETA4oKH3JbLVEo9ZUk/jpwHpFwRTrnsJJe7&#10;w1aAxPaDWydx+/I+7Ns1hPpGJ0zOQKWTN1wiEaOQHDkKlKNJhEsgSw5XhzMeRRI+4TLALoUwSuUy&#10;ztcQRJiEZXggLG0tYtLXQS0RKccTMTSbeEaluCw/RKQEI4EgsFenI7M+H41DrdhybDva5zoR6oyC&#10;txwipr0EWIPgafCBN4HhTeD42GgUmQlQMRoZqlJhqWM0qs9hxGI0qqRVFpkY0SLhx2jkR8B4q9fC&#10;U7Uavho5cZGwMAcTHi64RLKNIliirASNhfZiDmD5KzEplIALs4UhXAZPOmkuadE0l/H1aORK10wd&#10;7h7fiJ6pLeib3o6JDQcwt/UEth58G3uOvYct+y9gafcbmN1yAlPLRzG98RDG18v4mI2ob+1Dfkk1&#10;quubMUG4rF8/g7m5Kcyvn8LM7AQmpgYxPimQIDwIluWNk9i8PIWl9aPYuDCGTaytnLdxYRTz04OY&#10;mxrDFDeUkaExjIyMY2x8Am0yniMtC8kp1G21iebCWLIyMleU2w0INxRkWqxEYpP7mi5y232/zPv/&#10;Dxd3LCJcCBaHxgSHViIS9wj/Yi4uuMih6QSlk5fzCBQNW11sNHQx0dByGY1AKDIS0RERsNqsSMmk&#10;fTkZGdQqhMRFMzIlQe20wiL9M4VU2JICpVLLipFeWYK08kI4CCBrURFSKgmaugakM0qlNbM6WpHd&#10;Jx3CfYTEMHKHRpA/PIZCfpZyeDu/j5FK7pN41TdEuIwofTk5hEy+YjlydIogog3l8778wSFk9HQg&#10;vaOJSl0NCyFnKS+GqSAfSQRitNGM4AQVguOS+B6yYbDnQMfvQ2unscjpGSZ+tgSMDHiU/qvERAMM&#10;hhQ4uJzF5MTEyCBuX38T97nxClwe3D2KOzcP4+zZDRibIkgL4pBo4gZmYkSy+SLa6sMN1BuRhEyE&#10;058bRgAh4wc14WJK84Q53Qf6jAC+vgQCOINRIhsZ1dmY3zyJOw/ewRNai5ykKNFHTnqUjl8550g5&#10;eZEwkeu2PGe9kEsgyFEkwuQT1kfKaQYuwMhRqY8IF7nv4Y2jOHV8Dt09ebCkhvB1eiLSuEbp1A2U&#10;gXYEi7/hdQSywnk7XA5hWwggOV3AwYiUQqgQisHJNJpUT0TxPcRnetJYPFieUOXQ3Fgxmf4ITwtC&#10;Ym48bKVW5NblYGLLOOYPrIe20ABf2kUAN/IAbvRehIsHY4sH7cKLUAhiNIovMEAv0YhwcdRyO6rJ&#10;IFxo7eUOZcxMoJxjpPeCV9Ja1hqsS1gNH40PYRGuwCNsxVqiCJhoawiiaUVhK4AJ522BkCwb4eR6&#10;nRqDmLQovNLAvVd97xg6xhfRpcBlK+POYWw5eBHbD1/C9kPvYOuBi9iw6xyml48xJu3F0MxODE/v&#10;wJ7Db+H9m4+wbddBlJbXoqW1g/CYw+LieiwszrFmFbiMjA9gmNFnbLyfoOnHRirdpk2zWJgbwd4d&#10;G3Dh7CGcO7UX2zbPEjhTmBwbw8T4FDZv3kZQLfExsxgcHkd5eQ1KCDGjgXodr1dAIPBwHx1ylxsS&#10;L8PFHYHcgJEOXunolWn38i8/TkbzKldMs6bCxg3Fwr2sWe+KRQ6W08BprZxnlIAkAkGBC+Ehschd&#10;SYw/coqAljDRsQy8X0+4aAkVNeESHx7BjcyK9JxMWAmTeD5XOM0mjOYTTiBFy5EVnQZqkwEaC+Fo&#10;s0BnYwY3G6Ey6tiaYEtPQ1ZpKbJrqpBaLZZTAlt1GfW3ipGqVjlilEzoZHbKoe4uZPXScno7FGBk&#10;9nQRRH3I6R8kbAaQTUtJ7+hBTncfivoGUcT5JcMjyB7oRmpPMxxtdbA2VMFSXQprVSls5SUwEzLx&#10;DmZ3qw2WrDwYUrOgsTv5OpNdgDbxu1GKoCZcEgh5nSGZUM1WTgodo7ncvHoGj+6dwQNu7A/vHsPT&#10;h6eUofpyIuHCxlbklaihMvnQYHyU/o1ICzdChx9XZuZ/RpIouy+jkyd0jBw6bqy6zAAYixJgKuPO&#10;g3vsjJpUdI/V4fCJBZrRfjy+e5gAYQRiDFL6WFZgIicwuktG9sp8Ob9J4pNyPhLrY5Z0/n6inCxJ&#10;0Nw/gyeE4ltnuZ5OViIzL47fDa2DES6YIAmgvYjBiL0opw6w5EiSnEIgUSnULkeRCBxWOG0mKsUb&#10;MYRNHA0mkTEpkYBJyCFcBTCMSNFpgYhPD4MxV4X6/kpsO70ZFQNlCJX+Fp03IeNLi/HFOr0vPGgz&#10;ngSDHzf6aEYjA2OQrc4FXGc1IVOVBmuFkwDT8PGhhAuNh8ayjuayNpFwIWyCCBCJTSGElVhLJJ8z&#10;hjCJdYQROJzP+8IImnBrKIHPv5PM9VZglk641HWNMg6No6l3CnVdk2znMDC7C2MbDmJy6TAmNxwi&#10;SHahd3Qrmrrm0NAxg/b+Rew+eB6//N2XkH8PH32I+oZWtLd1Ym4FLktLC1hYmKGtjChwkRqb6GdE&#10;GiM01hMu81iYH8OeHUu4cvkcLrx5BDu3b8CW5Q0Y4N51dmaBe6+3cPLUG9i6bQ96uRctJVzKy+tg&#10;MDoREa1RIPAyTF6Gi7Sycksr/S3/DheZ9/8LLrZUOJzpsFmdsBjMrljEcnLaopXLL1A5CRcl+hAc&#10;CStgUUdF01hiXUXICGAELkZO63m/Vk4ojIpBisOJnLxcAszG54hDbGS0cimHGC4TTdDEMFrF0IJi&#10;pQ9HTjeIi2XLWMXnieXfU6sSYLGakJKVirR87qXLC5BBu7GXFsLMslaWwkwQGGVsTW0FgVMNW1M1&#10;gVOH9PZGQqcN2QRPTmc3MhmxnHUEUXM7cjidxZib00Fr6WqBs6Me9rZa2Jtr4GishL2uHM76CiTz&#10;Oa20KnNRHhwlhTBKxHM6CUI5tULgws+U5iJwEZjI2egyeNFsz+Z3k4qh4T5cv3Iaj+8zFjGOPLhz&#10;FI+5scqgtges99/nTmdnP0qqLUg0MxKZvRkfuaHRXCLtAYRLAFvetnogyckNkTYQm+zFDSYChlIN&#10;7DUWWEq0MOVEoqLJjC072vHee9v4/EeVyxgoZ0Xz78iFqcRcXGChwQhc7p9QLtT9wb1ThBGLJiM2&#10;86ECHXc/zEmlH+aDB6dw5Z0dWFzfhKIimictK5yvKdRtKqwwTocYVyuAkUF3oWIvrHBCRipUgc06&#10;vqe13EDXuk4byFyD2CwWTSYuj1GQEUkAFM33by1UYXr3CGb3T0CTn0i4eCnjVryNPvA00lwIAg8a&#10;jQ83/IgsFTRlVpirUxmvs5BSI4CRw9z8rgqNBFosgmgmcgkFT9rLOsJFQBNAUInVBBNWEosiXoJL&#10;OCNYmJwAyfgVxduRjGUxyVxnGbM02bF4palrDA3tI6hvG0ZVYx8qGliNAyip7UVZXT8qm0ZQXj+E&#10;vLIO5JS0Ib+8C2W1gzhy+gp+9+e/4Se//AK79xxCI1fE9rYORplhTE6MYXJyDMMj/ejr70L/UDeG&#10;RvswPjHEqDSBTcvz2Lg8iw2LU9izaxlvnjvCnL0TW7YsYsvmZd6/FTt3HMClS9dw89ZjHDx8GuVV&#10;XOlzilFd08wVNRmRzPgvw8UNFvdtqX+Hi9x+GS4y/sV92/0YKWWekSBifQcXRiOjBVZGI4cU44CZ&#10;5qJJiH+pX4VFiCQJWGgsAhYtgaElDLQEi8QiA6GgI0A0BEtSdCxSncnIy8+Hg3v+xMgYJIRJv0ys&#10;cjmHOEas+IgwxEvMYiUSMm4bUtoY/g3+XTXhpkmMg1HPjYkGZE9Lht5pgyEtFfaiAiRX0DRKi2Au&#10;K+LevJAbHWHAaXtlGZKrK5FeU4csRtr0qkbGrWpk17Yil5VWQQDVcl49DUig1FgFe0M17NLWV3I+&#10;YVVDg6kq5l6wGLayAio741oe83xmFizJ6dDRVjR6vh658JY9FbFJesRrLDA6XHCRKxPeIFye3D+H&#10;h9zA5ZyiR7dpMCwBzGNuyDeuHcDmbb0oLNfTYLhnNzAyEDDRFk7TWmIJl2gzNz67N6JsHtx7+kBX&#10;EA1LhRqaAsI+JwQ67vX1GT7IrojB2Gw5zr6xiAf35QpwjEaPzipx6DuwuOq5AhcZQ/Pd/BeEiHT6&#10;yqUsXR29rtMR5GJOH/G+W4Th9qV2FJfpkCSvy7gWUYRKBOEikUjiksAl2EzISD8M50fQYiLFZDgt&#10;Jz6G2/kYmkxsKit9LSPRalrLOkRlrUMMbSYui4BN9UK03QNFnemY3jeMtAa7cl1cXxqeDwHjQcB4&#10;GP2xzuAPLxm6T3jIUSNzRTLhkskonYtUtnbCxVxiQ1K2GhE0nCBGKR+tJzwS18BTJYenvRDAmCVH&#10;hcL4fOESjWgqMbQUgUm4NZhtCCuYgOH8lDB+/qEw5cfjlYNH38Tchh3o7p/C3OIOHODtvYfPYfOu&#10;Y5iY34bG7gmUNQ2hoKYbuZUdyK3oRG5ZJzoGFrF9/xls33sMDdzL1TXIT4T0YEiO9AwPoLuvC/VN&#10;NA1qejn3pBVU6TqujK1tDcrlLjs7GpULSs3Ojigxaf2CHFmaxa5dO3H40Als23YAhw6fxbvv3cOe&#10;fSdRXd+BwZFZTM8uKeYSGpH4LVzc0ejliPQyLAQk0ufihsh/gsvL930LF+X5uYE60pTLIljMVlj1&#10;ZtgZj+wrcNGumItiL3GEAwEicNESDnKYWvpktLQNjQCAJfNkbIx06iZGxyPZmUK4FMDJPX1idByi&#10;Q8MRw7gk14mJCgtHbFgE4sLFiPg3CCMBllqpFcBI7IqJI2QSoI5PJGQSaTNJjIJaxMsFn/g6LZmZ&#10;SCsrRWpFGRylxTATZjpu/Lr0LBgzc+EoKEV6Ka0kuwLG1BIk59UirbAeKQU1cBbXIFnOfaqrQ0pD&#10;Pc2GBlNbA2tNJcFCa6EV2RnDHCxLaR7sZfmwleTAWUiTyc6FKSVDOSFTa+HnyfcapdYjjnCxSJ+L&#10;NQ1DXE9uX6E90FwEJo8Yh+Qs5qdyCYY7J5WLJkldf38fdzj9qKiRa/L6MC5yz25Yx6jkqZRy/o9Z&#10;NjhfqLNCoc2hAaYEIjaFUSrNB4npPpzvC1WaJ6xZwWjtzcCRE1O4cWM/I9mJf4GKUg8IlAdyWHrl&#10;6BHnPWe9YAlwFHOhaX0k0wpYVgbvcfr+1QPYu2cQtU00NGcAjcsDMXJoWmIR4SL2InARexGgCFyi&#10;aDmRcskGx2pEONco5iJwieHrjRbACFhyGJsyCZ70NTQNvn9GwLg0f6TVc90uToS/0QveBk94sfUk&#10;XNbROtbq/OFpCESgneabrYGxzAFnVQYyCJf02ixOp8LKebp8PcEQQ+AFKzCRvhcP2osvQaPYywpg&#10;Qlb6WKIkAjkjCEVX/0uMWIsjmNYYhPi0EBQ0O/HK7//8dzx5/gneunAZH3/yY/zt71Dqz38FfvHb&#10;v+LGk49x6K0r2HH0Ima3HsLMlqMYXdiLsflduHjlHp59/CMcP3MRXT2DtJRBjE5OoH9kEC1U6Qqq&#10;cyE1vZB7s4KSPBQU56KaGt3V3UbQVKKUK6L8vpH8vEj/QAcWGKf27TuEPQTW4oZdtJu9OHTkLezc&#10;cwKD4/OYX9qO8ekl5TyhsEiVAgI5YmS1ZigD5qTc9uKGhZT0r/wnuMg5Ry/DxV1yWFtPO3LBhblU&#10;zkAmXKxmJ43FBgcB4zAYlVgkfS7qeG7oCTEEDDd6MZaV0hIsuvh4aOLjaBeu0hAuGsIgkaBIjIlH&#10;ijMV+fnFcBJgqvgkRIbHKNfmjWbF0GSUeBTOWMQ2ntBKJFASFTCxBDCxfP44QiVWTqRU0ZJUBBr3&#10;2Ik6JMQlIZbPqTPb4czKI2RyoOF7STDaEauzIU7ngErP9+jIg5VQSdBl0ioyoTUXwJRcBmdOHazZ&#10;tJT8ajhLGKUqapFaVU/bqYO9qgq2ynIldglYnCx7eSGrAPYSxjx+19IZbc+Ts7bzYErPhDEtDdE6&#10;I+K0jJcO2g0/22HuaO5cpbncPUOYEC40AWmfsB7eOqZYjAIbAubW1f04dGAMXV3ZSEkNh0q7CrHq&#10;7yNa9SqitWsQyQ0hnntSXQbjo9VPOcIUb/NCotMbSekBiE8lXNJ9oUn3hyEjkGZuxM7dA7j+3h7l&#10;WjIusAhU+PcIFhmdK9FJAQwhIoegJSIpv29E+L24f4xxSO4XCB1T+nHkSnkv+BxyRveJozPo7eFn&#10;kBqinDYQx9cSKkeP5CiSmfZCsISIzVg8CBg5OkNrcb6GSOfr3HDlQtm0sBRPRBI0EakEDq0lMoNt&#10;BmNTGttkMR+JVXxssq/yI2V+BKy30RPeJtoLYeBhCCBogmg0tIyUBOiKrHBUMkLX0l5W4GIps8NQ&#10;aECCnOzIeCP9KN7qdcpRIz+dpzIORoCjDJqj2YRI34udhsJlxWIiGI1iaS/yY2hJ6aFIq9JhdkcP&#10;Xvn6n8BXXwN/+cvf8U+28u+f3wBfs77i9O95/8Mf/QbvPvgMZ64+wcU7n+Dwhds4f+0pfk8IcTH8&#10;9Nd/wPqlrejsHcD0+gVMrJ9B10gPGnua0dDZxMjViDpm/LqmOsVoRsYG0dndikb5RcbWOnR2NTF7&#10;92Lzli3YvfsAv/Aj2Lz1AJY27cXWbYfR2z9NA2pGY2ufUgKXkBVzsdBUpNzW4gaKQOJluLzcvyKt&#10;dPL+3+EiJy664CLLW7nntdlTYGc0SrY44TQRMGIEMghOrYZaOnXljOcENzxcdpEkt+W+REYnTifG&#10;01gYkcRaEnh/Im0jJTmNGb0cTkavhHiqqVyfJcIFGFcRLrQWd19MHI0ono9VEVzqhESaUxLhlYSk&#10;GBpLFD+TGDUMcTqCTQsVp+NikpTTJeL5/oP5mfnJiNrQBETGGZGoSSZkU6HWyuVAMxEWZUN0PCGn&#10;zYfRXonUnBYYU6qgsuUj0Z4NTVohgVGD1MpGpFTIuS5V3OuVMwqVcJrRiFHLwWhk547EUpwFa0k2&#10;7MWMSoWFsOQTNrlZSDCbEac3wsr3K5/nSH8H7l09i6e3T38bhSQeKdFoBS5SjxXouGLTOxe2YDOj&#10;R3dHGsrKVMjNi0NGXgwsKeEwOSOhc4QiyewDDQ0nTr+GhrOakPFEYoofkrin12T4Q0vAaJ2MSUUJ&#10;mJuvx6WLcnFtQkXgQqAIVJ4pwFgBC4HygsCTcluLchnNe0dpLnKVu8PKYWzpe5HTED68T1jy9Z8/&#10;swETY+XIyOX3ZmY8orHIYekAy2oEsg2SKMT5csJjiPV1AuJVhNkJGPsq2oHr2jBiMuEyqpcGE56y&#10;ymUyaYxShEuknIGt9NfIVfG8+bye8LN4wcdEe9F702L8WAHw0gcg0MrInmdU+llSatIVwCTLCGDG&#10;IoFLUrZcJ1kGwgURKnLkaI3y8yMKWAgqPy3hwucKNgWu2Euoclg60hZMc5HoGYP0agNq+rOx8+QM&#10;XvnmG8HDd/++xj9X/nPB5Tf/+Ao3Pvk5Ljz8Ed68/0O8++TnOHPtQ9z44Of4Ix/6Dy7zxe//hM07&#10;9qKjdwhzSxsxtWEeQ7Oj6J8cYo3SOqRG0D88iMHREYxNj2Fkcpi3e5Vr6I6MDWB2fopA2Yb5xU0Y&#10;m1zAxs17sHvPMczPb0FFWT3KSmtQXdOC4vIGZvdMhEZxozIwL67YitISLnKekfLjZxKNVkp+qVDO&#10;gnaf/SytzIviRqhcikGZ913paC7Kz6QaubwpHTZHBpKTM2gZ1MnkTGSmZCIjLROpyelwMM5YzBaY&#10;CBqTTgeTRqvEJaNOCx1Ly2k1AaRSqZCYSOgkCnAIGwEN40tKajrzeRUc8sNiKj0io+IQFi4X2yZY&#10;aC5S0VJiMoSOTMcyPqliaSuEipaWkhTD5yZYVFG0l0j+rYgkxIUmIiZUhUiCJIJtWEgifH2j4OkR&#10;hgC/WESFG6DT8HPS57LNgkadjbg4glidD7WmmBt/PVKzOmk0TdBay7iB5iLOxPucjEAFzUgrbUN6&#10;eStSyppgK2I8YrRyFJcgVYlfjEoSj8pylRM1zYWMQEVyiYkcmHMI/AzaUqqD0DZjeKANt947Rbi8&#10;QWvhHp8AUSCjgMUNl2OuK/DTCp4zfshV5R7eOIRr72zDhTMLOHtsDscOT2L3riFs3tSN9fNNGB+v&#10;QE9vLppbU1FUqoY5ORCJJk+lH0STSrCkBcBAm9E6fGHPCMPAWCntfTMe8G/IBauUw9B8PZ8oP6sq&#10;pwXI0SNXH8zHUlzuY8JE+l1kEJ5cU+aFLCN2c/c0YSMX1T7D5U/j/QvbsTjXiKz8WNqUq28lwLwK&#10;/jSYADlkTbgEKiazCmEETJhtFcIZj8LtMviO0YmgEcBEiMEIUJLX0m6k45fPJacVKKcWEDJ2Pg+f&#10;O5Axy59RzEu/jjFJopIPPAgGX2MIYrP4WTAGpdRmIL0+mxbKbafEDp1c+yUnEVEpMhAugDDxXhnz&#10;soZQkd8k8od3kofyu0QCmDDGp5fhEp8cBlNBInc8OmTV6lHQYHbB5Z9SdJCvWP8gXv7Bqa+V2zSX&#10;r77C45/9Abd//Fdc+ei3uPT4lzh+7SO88/hH+DXNRSD0y9/8Bhu370HX0ATmNm6iucxieGYMAwKW&#10;qUmMzExjmO3A+Bhj0xSmF+YwMS/xqQ+DY/2YXS9g2YSFjRvROziK9q4hDI3OYWFhKybG5zA2NImx&#10;wQm0NHehvXsYBYRNaKwGasLFQr0WgLjhItNuyLjhIkcn5Cxomff/DpeVk+3cZeQ8I+HC505JyUIq&#10;oZKZloOsjFxlpHBGZh7SeDuZe2EHY5PDYlOuaC9lk0OzVissFosCH6tSBliNOjgtJpj0WhgMBqQx&#10;qmTkFvD1Zyi/shifpEeCipEmUX5MTY142kkso49AJSaKKycNJYEwUUUTKOHxiAshbIIJIlZkUAwi&#10;AmIQ5s/sLBUQhxB/VmA8QoOTEBqkQrB/AgJ9EzhN+KkzYTMWwaDOgy4pDxpVPgy6UgKxhFGwHhnZ&#10;vbCntPEzrIHWVIFEQyk30Aok53Ygu2wAmaU9cOQ1cyOtgCaZdpJNsBA0yYWESxGNpSSfFlMAR2ku&#10;nBWMMnLyYE0Bp3MYtVJgSzPTWmtx+W3pZ3mLUDmJRzePKXt8sRSJQxKRHnPDfXL7iFLyEyPPBTJS&#10;ylnMLlOQvhDpE5GjPvLrjfcJnxvv78WlC1sZT6axfq4elZUmpQ9EzbgkpxAYaDLGtCDokv0Z20LQ&#10;2peNs+eXcZ/QkIF2H947S3icZQQ6rVwXRrlMptLn4jpaJL/8qJyTxOlPOf8TOZrE2xKd5BC1QOZD&#10;xr0P7p3Bzct7sXm5AzlFiYigTQUZWCYZC0MgGNYpt+UaMWEympdWE2ZjCVwIFpkOZ2SKIETkSFK4&#10;XLvXtk45nB3CZeRwdijbEEIphMtKp3AQ7/Pj8/vJVeaM3oQLLUYXiLDkWGiLGOtr0pBal6mcBmAq&#10;cUCTx/UuO44RLJQWJZe2dI15WZewilDxRIDeT4lK0gcjcJGxL9KRq8CFlZAaAS3NRS6fEevwQbju&#10;dcKFGUjgokCGoBBz+ZpYEXcRuPzxq2/wyW//gTs//hvefvprvPPklzh69UOcuP4MP/0ToxSX+dkv&#10;f4ktu/ZjeHI9FjZtxeTiDIZpLoPToxidmyFI5jA+O4Px6WmMEjLDtJjB0QEM0FwG5MLdU6NY3rxM&#10;a5GBU3OYmV9GV88IRkamsWFxM7Zt2oHZyTn0945gcnoJpYxIIZHcSxud3MNmfwsUN2BeNheZFoD8&#10;O1xkXvTKdV5kOZexfAcXLcGiNYi5pMHBv5FCsDjsqXBYHbCZbbBauOe1JMNi4uP11EqtmeZigJn2&#10;YtbrYDQaaDO8bWJ8ImDshE2K3cpYZYTTbITDbOJ8K+xOMa1UWB2ZLDmTO02Zp/TxWGlmMnhPDntL&#10;MYrpVAbEye8ZBUUi3C8MYT6hCPMNZ0Ug1CcSId5RCPaOJlSYn0PUiArTIzrcROsxsxgFWWFBBgJH&#10;j/hoJ/RJ2TBo8mAlOKyGClj0LGM14VhPq2pj5KwnYCtph7UETBWS9JVwZtBa8rphTWuEwVHDjbQS&#10;WnsxDM5imFOLoXfmQp/K7yU7G1ZaS3JZHlLKc1yAqclHWnUeMipzkVaQzMjbiMvvnMCDO2/hwU2C&#10;hGB4ePMIp4/isZjLLVcr5vKYkejxzcO0nCN4xkgiQ/if3yRgbjCu8LEfyrlC7lG098/io4fnlEPI&#10;0n9z+8pBnDzCdXCsgvarJdhCGJu8kcQIYUgJZETyh4F2U9eWir0Hx3Hl2kHcoYncJ1QePDyNx4/f&#10;UOqJnElNcDyjoYiliK2I1cg5Sh/SqpQr/BNOcuRIfipFLiD+MeEiy9547wDm17fALD/XQasINTIO&#10;GdcSLASC/jVusGxNcrrAyqFqsRaBjGIv0gpoVhEqrs7gUKsMxuO0Vea5SuAiMUlOQxDABFq9aDE+&#10;BIsXPDQ+NKQQJGRpYClnxK+RsS7cXggXdS53aJmxjEVhhJ4LLgITj4R18Ez0pLH4MSJ5ES40F4Nr&#10;VK7ARQ5HSyWkRSIpKxKxKQGIsnsigmB7RTpYXo5GAhXxF/GWf3D+H5l7Xvz8T7jx6R9pLn/Eey++&#10;wOmbP2S9wE/++DcuB/zuT3/CoeNnCYb1mFtYwvTSLMYWJjBKO5lcXI/ZpUXMSruwHhNiMaOMR8O0&#10;FsJlkHAZmxhWOnMXCJcdu/Zh564DmJ5exKaN27B9y27m6y2YnZjFCO1lZGQWldWtiIjRKLHIlpzz&#10;/woXKVlO4PJyLPrPcPmuNISLmnCReORMprWkZStHjKyEhVlv4B6eMUsr19XVM+LQMuJUSJKjNdJx&#10;Gx8DFWOPOiFBOXKjYSzSJqlpCHKpThX0CfGc5m29/AKBDY6UbDhTcwgUGRFMG7MSWgIvs0OBl9lg&#10;hVFDbY1LUi4xGeAVCD8Pf/itC4DvmkD4rJYKgv867nW8aCw+8QgPTCJITHwtqXwsN3RNDvSqbL7G&#10;DCQlZvK1ZTKeZfG9FPI9FcNpq0Sqow52AiQzuQWZqa3IFIiktSI1lbcZkUzmOkamctiTm5GS0YGU&#10;zHakZHXAklIHo6OaVlDFqoDJWcINNR8mmp2DBpNWVsgIJYChhlfmEC75SK9iW5pK223GidN7cP3G&#10;WZrLGTy5dYL2cpxwcRnMI4JG+R1pBTAr8Yj2ovwCo0QRLvuhgOUmYwhLRs5+KCWxhJFG7OEFYfCc&#10;sHnMDfz6lf04QpMZnahASaVROcVAY/KB0RlEOAbDyNvZ5Tp0jJZgw85eHDgzj3Pv7sCla4dxjRC5&#10;8/AsHhAyjx6/haePz+Ppwzfw4sFZxVakz0UG5cmvDnwsnbz35OdNOM2/+xEN6Pm9N/DO+V3o6SuG&#10;xhZAg1mLUD2hIFe0M/6ABsOSaQJG6YNRACKAccEl1PY657lKAKPAhZYTwjjlui3LcFlGpHCnF0Id&#10;njQab5qM67ehveTnPwiHqOQYGKRjtzqDcKH1lzqhzSNc0rnTYtQJNPopfS4+GkYrlZcCF1+N9Ln4&#10;sPVWOnblinQyxkUAEyGXLqXxxKUF06xoLYSaWNi3cHEDRrzFDReZ+gvV5Ie//Rvu/+RL3PzhX3CJ&#10;5nLm1g9x9vaH+PEf//otXA4cPcWYM4X5DTSQ5UVMb5jG5MI0pgmNuaUFzLPmFucxOc+9x9SY0qk7&#10;xFg0zFg0ydvT01OYmp7Bvv2HcZjPNT3Nx8xuwDLBsji7iDmaS1/3IJqbuwmXFoRFJSnRxg0XqZej&#10;0cslV5SLT+JeXzpvX4KLxCJ5DlnGHYvcJeaiMabSXpJhp1GkpGbCbnMy+lhgI2CstAg5HUCbpOMG&#10;q4YqLpEb/8ph59hoJLHU8a4OXTVhkhQrh5+jeX8MdAIeQkiVoFJ+iKykvA4p6Ywm8mNtyu9Ka5VL&#10;ecrvCEkMCguJhM86X6x9lXuS17zhs4b5ea0/2yB4vh7EeYFsgwmbSIT5qRAdYkB0mAlxkTboCBKb&#10;oYi2VE5rqiA8ymA3l/F9VNCeypGZUo+s1AZkJNehKKcTBQRGEYFRVtCLyuIBFOV2ozivHyUFg0i2&#10;N9Ha6hgP25Sy8bbBRKMxVPKzr6dFNsLsqIUluYbAqYAtoxTO3BKkFhQhrTgfKWW0FwLGScAkEy7p&#10;NTkoay1G70Q79h7ZiCvvH8W963Kk5Qwe3D6FR6zHt44rgBGwyMar/G4R4aJARmBDAD2jHSgweank&#10;R+Wf8bHPeZ/Yy2MxGBmF+/AMHjHCXL96EIcPTWN8vBolpXpY7MHQWwOgI2S0YjXcUBxF8Shud6KZ&#10;oBlc34zF3aPYf2YZJ9/Zg7euHsVlwvDWw/N4/OQinj16i88vP1PC2CTR6T7/rvxeEQ1LRvl+fO8c&#10;jeZNgu4tnD6+gd85vx8dI47uNUQYCQfTa4we30eAnCrA23J1OwGMAMQNGJedrECEJQPwwpT2peJy&#10;0hcTmeKFiGQvhCd7EzbeNBauNzrCQi1ACoI6Rwcb7cVRQWsmXHR5RsSnx/PxocqhZ2+tLEtrYSTy&#10;IFy8k7yUvhdfiUg0oCCajDLmRbGXQBpPsAKXqGQfxZwCDK/9K1wk4nxDpLi6af+hOMxfeP9P//QV&#10;7nz2R4LlV7j48Gc4d+dHOMlY9MPf/kl5zJ//+jecPHcBg+OztJONWFheoq3MYmr9JCbmpjA5N83p&#10;GUzNT2GEIBkmWIYZi9wjd0cnh2k0k5hZWMDOfYewuGkb2rv6GY0GMDOzHlu3bMeunbsxMjqJmvpW&#10;VNW3IzxarQDD3eciJXBxT79cL8NFwCIlNiNwSdTQCriMGy4GS4YLLrwt1yHRGGgQjEMpqRmMNnZu&#10;nDLGxUi4MNYYjDQQ2k+8Sjl6o5FDzwIPOY8olq3AhvYiA+3ksLQcgtYRPoZ43mYlxMYjjfGhju8n&#10;PT1f+ZF5+T3q+Dg1bYiRJjIWfr6BWLvaE2tf84DnKm/aCQ3Fg6ayNgi+68Lg4xEJX49o+HvFIzRA&#10;w8hkJeQIz3jGOtqJUZMPm54bOY0kw9GIXJpITkoz8tjmp7SgKL0NlXk9qC3sR3f9LDrqptFcNYae&#10;pjl0NcygqXIUtaXDqC4ZRi6XLcjqRg6txWmpYxSsgI4mo9NVwsAopV8pM6OUhZAxO8poMYUwJ+fC&#10;mk7zy8tiTMqGXDTLUZaNVMaj1MosZFdnoaG7kuvNAI4eX8aldw/jxg3GEe7tnzBuyOFpgctTd9/L&#10;Hel7EdDQcjj/MVuZFsi458v5QTLyVobmP2ZcefTgOB7SJp4yrshvM0s94GOvXd6D40emMThQhNyC&#10;BBjs0g8TDE2K64JV+twI2IpVSC0zIrc2GcUt2ajuK0PXbDvGt49j67FNOH7+AN65ehbXb7/JGEWb&#10;eXSB9SaePGB8ItCeM6o9JSg/uHMWnzx8C/dpYuPjlVy/PBGrX4MoOReJtiLWInBxA8Y9FkYZDyNG&#10;ogDGBRsFLrSZcLYRAhR3cZ50+EbLeUqpXkpFEDChNi8+pydtRDZ8H4IkEZYSrs9lKbDKbxsRLrGp&#10;CVwuTPmdIi8Nd2SqNSwPrEsgaAgYPzXhwml/giZI66tcgkHGt0TagxCTEszHByr9QYEEpY/2fwQu&#10;RIiUAEb5T8Dyd9ZXyjyZ+uXf/omHNJf3nn2Bi/d/gpM3PsWJa8/x+e//ovTLfPmPr3Du4mWCYh7T&#10;c4tY2ER72bhAS5lyXX5hehxjrJHJUQxPyOkAQxhjib0Mjw1gam4C2/bswIZtW9A1PIqe0Ql0s23p&#10;7CZQJmgzMqDuCLp7B1FNuLR2DSmwkKjj7nORejkWvWwwApMEtUWBjBsuMu2Gi8tmpD9GOoJdpcQk&#10;LqMzOhRzSUvLUo4M2WktdqMBDpOR04xH8gNtjENqwkJgohd4CFgUwMQqEJGS8S56moyB1qLn/epY&#10;mguhlJKciZqaFmRkFjJmWWkqKkYsNWKjExHgGwyPNd7wWksd9fRHoHcIgrzC4Lc2mOYSQqhEIMAn&#10;AcH+aoQF6hEVZoEqlgBNymYEymUEK0SKpRJp1hpkORtQmNGOspxuVOT2oK54CI1lY2goGkRb+ShG&#10;25ewNLYX80M7MDe0HcuT+3l7D9bz9kDrAtprJlFb3I+60iGU5HQh3V5H86kmZKug1xMyunIYTdUw&#10;WWphNNfAbKXBWKoYpYp5m3Zp43fDz9CUkw1DDqGXnwV9HmNgQSqSi9OQWuRgHHESMiXK7/UcPL6E&#10;d98/hNsSkQiBRwIW6axV+l2OrIDEBRcZBCeAcY2Rkc5Y17gYOaz85IHAhXBiPSZcHt9jy8fIiFz5&#10;RUPlOVnX392NQ/tH0defj8x8fm/KBau8oU4NgDEnCqbseJjz1bCXmmhfToIxA1nNBSgiFOtH2jC0&#10;YQIb9y3j0Nn9OH+ZZnT7PO7dv8C/fRHPH16gxdBaGJ9eEDgvHp3Bnp0DsHODjGM0ijJK/4vrEg0B&#10;jEnuClwZbOeKSGIrLri4o5D0x0TwtlIrcIl0yAXB1yE6TcqDkCFgUrxpM14IsRIM/HvSnxKdHAlj&#10;sYXWwthdZIM+30TgMHY7oxEkZ1PrvOFBc1mbtA7rEj3gEb9OsRZ/FSvJAwFqL4QZ/JTLlEYxFkU5&#10;A/icfsrrC2Js82fMewXfMPwocBFrkc7dv3NaBrD8k9xxweU3JMgHX3yNKy9+i4sPfkpr+RTHrjzF&#10;579zweWvX/0TFy5fx8DIDObWL2HD5k2EywYlArnhMkywDMk1NdiOTY5gTK5WR7hILSyvx57D+zC/&#10;eRnNvX3omZjAyPo59I5xWcaljZs2EVpzqKypR01DK3qHJpU4E5NgUGKR21gEKDLthoxAw12yvNiK&#10;OxpJCVwEOjL9f8BFDkcLXLi8zZlJw8iC3e5UIpHNoKMJ6AkXPQxJScqvL4q16FfgoidU9DLcnxaj&#10;V6CSoPSz6AkWA+cZZVAdrSU+Jh5Ogqt+xVyMejuSEnSICo+Dv28I1q1i3qWteK0hXDz8WAFK/4rX&#10;64HwXsUY5B2N4EA1QoN1iAwzIzGWr1mVCYu+AFZdIZzGUmQ765Cf2oiKvC7UFfWjpWwYPbXT6G+c&#10;w2T3Zsz0bMZ01zK2Tx/Eie1v4djWN5Q6vfMC3tx7Ccc5vWFkJya6ltDXOIXm8gFU5XehOLOVJtOE&#10;jJQGOPk37AIbAszuaICVYLFa6xkjG5DsqIfTXkbY5ENvz4EhjaDJ5rRcFDyb31NeBqyEjC3Pxo3X&#10;AHuhARllNlS2ZmN8voUReR6X392D29cPKmNgnt4hNAicF3dcRiCdtcoo3vsCFYGGxCQpRielaDr3&#10;aDqMKPLLhTJPDMg1fuWkq1NYOmVpMvLY99/Zhh3bu9DU6oQzIwQq8zokWOQSnIwSadwgCRhbhQPJ&#10;ddlIby5GRlsFMlqqCJoaFHU2oXqwB73rp7C0ZwuOnjmMS1fewC2C5gHj0GPC5emj03jx+DQuvrWM&#10;8mojItWvI9rEjd/kg2C5kp1eALMa/jpXKwbjikmrFIP5936WcLkYuFJiLa7D1NHKyN6VosHEpPog&#10;OkXOcPYgqNbBj/EojFFGX6CHmYAxFZnZ2pSoFJtGAxZ7kbExWi+sob2sSyRg4tfSXtYpUAlQC2A8&#10;EcJoFGsNQ5RVzpr2Jdj8CDz5aRUZvyNHiwgRAQs5QrRIn4sYC5FB4Chw4cxfffk1nvzib3j36a9x&#10;4SHhcuszHH3/CX74Gxdc/vi3v+Oda7cJjvWYZIyZ2bCo/ObRxMIcRufkUPQEhsVcpsRgJjE6Ncpl&#10;aTCsidkJLG1ZUsxlkebSPzmJ/plpzG3djDHlkDWBtbhA4xlHRW09qhtb0T04rkBB4CDm4rYUt7G4&#10;bws03K0sL3BxzxN7+Q4urlj0nbXIUSOxG1dZHRlIlT6XFbjYjXokm11wMao1irloViAikUcAo4tx&#10;9a0o8xISYUiUNo73ES5s5bYMpEtLyUB9XSsyMvIZMyyIDoulqfhi9av8Qlfgsu51aX3h8boP1nyP&#10;t3/gD981YQgOSERIsPxSo46gcihgMSTRsPT5yLCWIcdeicLkWlTltKGrehQDDVOYaF2Ppb5t2DS0&#10;E7unD+HQ4kkcWH8MJzafxeUjV3H73D3ce+MBHp5/jDun7+Lctjewe2Y/No1sw1jrNLorB9Ba1oe6&#10;wi6UZDUhL70emWl1SE+po4UJYOppeA1IcbYg1dGCNGcTUhw1nFfOz7EUlpQSWDNKYcoqgTm3QLnk&#10;pzWXhpljgbHACEsRdxiFelhyEpHCDbmmMQ2T0/U4cmCSG/4uRgoBxEnCQzpIWffP4AnhoACDBiLX&#10;ZXnBVvldaBrKc8JELlfpGkErP2Z/lK0rOsmRHqVPRil53DF88PAUDegoLryxAQvr61BWqWVU8iVk&#10;vJFkD0aiMwKaHDWsVTSuhkKktlYio6sZWV3tyOzsQEZ7B7I7ulDU1YOmYcb95QVsP7QNb7x7DNcZ&#10;8+4QYg8fn8Kde4e5My5GopwrZfZHpJxhzNgSaHBBxQWYVSxagP7/jEkuk5FD1B60Ek9XP4tznWIt&#10;MTSWb+GiTNNUCBdZTq4zI/Yiv7SoyoxjNGK8L7UqBqMl3OOzEmgv4Yw2AhcPwkXOkHZdgkF+WVF+&#10;ZdGP9hLAaBSi80e0OVS5iFSYUU4k5ftQLoXhpYy5eUUByj8BGakr/SfSzyLAEeJILBJ4/Iax6MGP&#10;/oSLj36ON+5+jmPXP8bx6y/wwS/+gD8xEn30459gz9GTGJqYx8jEDKYIg6klF2Bm2E4vLWB8/SzG&#10;ZqcxLjUzyZogWKSfZZZwWcamHduwtGMr4TKBQS4ztXER/ROjmOLjFvj47r5ewqUWbd39NJcJJdbI&#10;ESMZ8v+yuUjrrn+Hi4x3cd8ncJGjRRKvXMtIvQwXORydCjVLnjeF5uIgXOxmCyORgXHDAKfFCLNW&#10;B638vGsC7YSQUSzFbTACEc43rsBFbiv2Eh/NNkZ5TFpyBpqbuFKm5yq/9Sx9K6t/sBZrCBdPgQvB&#10;su4HXlj7fWl9aSxBjEZRCPdPRHiwlpZjJKTsBBnjUDxBmJSJXFsZKjLq0ZDXgq7SPkw2z2DL0Dbs&#10;Gt+D3WO7sX9iH/axDs8expnlM7iw4wKuHn4f98/exSfvf4jPr36MTy+/wN3j13Bu4wkcXzyKQ3MH&#10;sW96L3aM78B8J62ysh+Nhe0EVzNKMuuRm1qDdEcVkm0sWkyqvYkAJmiM1fy8quC0ViI1pQbJadVw&#10;pvF2ZjlsWYWsXKQW5CKtJBPOEip6vg6WXDWcuRqksc3ISkRhgQ6tzVmYn27CoT2TePP0Jrz79l6l&#10;0/fp/XPKkaAX91zjSmRMyUcyPuUOW5rNC4LoOUEjP64mtiJQkfEzyikFhMszAYwc6ZEOX4leMl8O&#10;I9Mwbt88hKNHuGMcLUVuYRKSTL5IMAchwRkFVboK9oo0pLeWI6u3BVl9XcgZGETe4Ciye0aQ3cnp&#10;zn4U9/TSZrrQPtWH2e2zOPbmHly5ewq3H53Flj3DMGVEItTgTVD4Eh40C8ajwBWDEbj4al5nvab0&#10;w3x3FEn6XVylwMXpSWPxIFg8GYU8EZvuxXIDRlqxF2/Cx8s1RobxyE+7mjAIprEQ5CUEexF3skUm&#10;qHJUNJ8o5TILXlpPrElaowBGzpJeG79a+flWv0TaS5IPQrSEiSkE0ZZQhBvkpEYChu8jzE640GBe&#10;UcLQirVIV64cIRKoKDP5T+Dyxd++xtUPfoVzdz7H8WsfYt+lJzh0+Snef/wpfvn7P+B3f/kSb1y6&#10;gs5BubzlLOYZY2al34XxaOOubVjezRy/eWkFMFOYlM5dWokMppMjSQubNmIjrWX9ZrkC3jh6xkfQ&#10;x+oa6KWxMEoxOrW1t6C+sUnpd5ma2YDUzCIFLib7d6by73Bxz3PBxUq4yGFnue2Ci4za/W78y3+A&#10;CyuJcNHzOZwKXJJht1gZiQxItZiQbDXDojPQFlw/8aonZNyAUWxFJaVy1QpcTKp4GBNjFXuRUwTS&#10;UtJQV9esDNNf9f01irF4rhZb8aSpeBIoHgSLJ6ESiABPGcsSgwi/eEQEJCE6VI/EKCvjVzIsqjQ4&#10;BCyWEtRmNaI1vxXDBMBS5wIOTe3FGQLi/KZTuMB6a+NJTp/G27SSd3edx82jV/D8/CN8cukZfsrI&#10;+/Nrn+LTt5/i/tGruLLrIi7vfhs3D1/F3ZM3ceXAJZzccBg7hrdgrn0GfVV9aC3uRFV2MwpoL9nO&#10;WuSkNiGNcchhqablVfDzKofTzNZKqNCmnI4KJKeUITmjiAApQAO/26FpRuT5Powu9GBwugV9o3UY&#10;GW/E1EQj5qaa0NtViCJqfEGeFlWVTnR0F2NhsQt7d4/jzIklvEfY3Loi42Mk6pzDRw/ewgcP3mTc&#10;kbEuciiaMeohTefROTx9eA7PZAwMp1+ux4TK4wenlYt7Sz15fE5pL7+7G7t2DqOlIxvWtGjEG4OQ&#10;aI+CNlONlNosZHfVIbO7DZk93cjuG0LewCTy+ieQ2zukXBsnm0aT29GM/PY61A40Y3rLJI6d34uj&#10;53cgt87iGufCaBNEWMj5RkGmNQTMGiUaCVikxGAC5DeSjAIXGUC3Ahj5+RJWuIzYZQSSfpYYAcu3&#10;cGEp0UgOQfvQLFyAkQuJB+g5PzlCOWnRXGKFsUSu16tBXEYsAcHYLZdu0K7F2iSChYBZE/861sat&#10;hk+iN+HiiyCNPyIMIYiRy1syIgUzRoUZCUqLWJKPwEVOVPwaf/zz3/AlWxmlK//JP/m/xKKf/uGv&#10;uHD/c5y8/glO3/4hThIyJ258ggef/RpfcinpAr586z5aeoYxPD6Nha3bMb9lKxa2bcWWfXuw7eB+&#10;LGyXwXXzjElUc0JlcsN65TD1+uUlLLIWNm7APC1ndGoKbb096B8bpgkxOk0Mobe/E11dbWhtacHw&#10;0Bi2bd2LTGp1WLQaRsJFICKA+L/BRVrpuHXBxbWswEXA4j4twAUdV+lW4CIlcNHxOeypObA7UmGz&#10;WpSO3FQz4SKjb3WEk/IrjNL/oiFUkmgmCS6TURE2GkJHkwSjigaTGA8zS6KRKTFR6QC2mCxIVOmw&#10;msay9lXWS+Yit9e96gnftUEI9I5EkHcUAtZFIMQrBtFBXAkIFw3hYiVY0g15KLSVojq9Bh2FbRiv&#10;GcKW7gUcm9iFdzafwtUd53BnD7M/4fDw0Ht4cuI6np6+hadnbuPji4/wo/de4GdXP8Kvb3+G39z+&#10;HD9570N8eO4+np26gw/OPcTn77zAZwTOszN3cPfYVQLnLZxYfxDbBpcx1jCO5oIOFBMuufZq5Kc2&#10;IDutXoGInbBzmEppMGWsKjgIGZuF1mIvRUpaEbLzi/idj2H/kZ04cXYv3n7vGN67egLvvX8MV9ne&#10;un4S1947iCOHZml4WVCpfREetQZxXLkTNH4wWMORkaNFRU0KOrqKMEUwbd8yjCNHFnHm7BZcvLAL&#10;71/ej2vXDuPGzaO4efM4blxnRLl6BFf4vJfe2Yt3Lu7BpUt78P6VA7hx4whuMybJALp7D87g8ZM3&#10;8eTJW3jA+HXxwk6s39CJkmrGa7kgki0C6owkOGtykdXO99zNaMQ4lNk9TJMZRVb/ENJp2s72bqR3&#10;dCOjtRXp9YyQFaWobKvC3I4JtIyVcwNnzDB/H4FWmgmjThDjj0AkQC9D71d9WwIbgU4IDUdG5yql&#10;wIWQcaxFWIoHIlPXstYgKm0totPdnbpyAiThokQjWgUfJ4Dy066Br5qASYmBodAEE+GiK9Ip9hKZ&#10;zGhk8VPOsl6nZixagcsa2oty5IiffzDhEq4PQpQxBGHyG0Z8riACJtjAv2P3wyu/+uOXePzR57h6&#10;5wk++Pzn+P3f/q4A5itC5R+sL5mQPv31n3Hl2c9x8fHP8e5Hv8U7H/0Bp+59jsc//xP+SLB88fd/&#10;4Pj5S6hu6UJTZy/mttBCtu/A4s6d2HLgALYdOIhF3p5eEntZv1LzNJh5LNJWBCxLNJ1N27YTThNo&#10;7exC3/CQMuBudGwEPd1d6G5vRxez7PjIFJYWt1Cv8xEeQ7iswMMNl38/YuSGi3ToSixyWYoLLhKJ&#10;pFNYOm2/Mxo3WGQA3Yq58D5HajYcjhTCxaz0taSYjTQX5lXFXHQwql1lUhEw8apv4WLU0K60GpjV&#10;Kt7n6ncxJyXATJsxEUaRoRFYpYBkHdYpYKGGctoFF0/4rwtGsHcEAmktYi7BXtGICExEQrgeumgz&#10;HKoUZBlyUGIvQXNOI8aqerGpcwZHp7bjnU3ciHacxZPD7+LT09fxo3O38LOLD/GLS0/xi8u0lHef&#10;4Bc00d/e/RHrc/z+/k/wx4c/wx/u/QRf3Pwcv7ryCX7x7sf45Xuf4jfXPscXVz/DTy99iI9pOQpk&#10;GKUubj2DvQTYbOssWgu6UMRYlGEqZiwiUPianAReqq2CxThkZlkqGZ0YlWzlvD8fqfxc+/sHsH//&#10;Tpw+tQ8Xzx/A9SsncO/mWcaeM3goZ0sz5ty4ymh2YA5NzdlQESohYa8hKJx79PDX4RO+Ct6hr8KH&#10;80LjPJCgD4HeEY3kbDWKKh2oIZTq2nOVqm/NRUNzLmobslBGA8rnRpXDPXdekRElNU40duRBfid5&#10;fmMPtu0Zx5ETG3Ge8Ll6/Thu04CuEU6Hjm9Az3AlUvK1SLJHQJuuhaMil/CgwdBSUjp6kMztwN7R&#10;CVNrB8wt3bA0tMFQWQdbRQ2MubmINdN6GAML27MQm+pPuPyAcGH0saycMb1iLwIYf0YYd0lcCjYR&#10;KBZPlpwGwFqxFwUwck6S8vMla5SIFEW4RBEuckg6Un4Bktbitp5ARjA/uSCUzhfRzmjGIiMMjEnq&#10;PIlGXNdsgfCliazTrCVc1mBtAg0mYQ2jkQsuIdoAmkswYsyhjEfBNBlvBGq84K/xJAC98co795/i&#10;5Hu3sefM23jn7hP8/Mu/4y8Exp8Jlj+xvmAuevHFl7jx6W9x5dPf4drnf8L7P/wzjtFeLjz7BZ78&#10;8q+4+dHPsbjrCMrq21BPSs8SLhv37GHtxZb93LsdOIJNe/ZjafsuLGzehqkNSzSYWUysn1MG180v&#10;b8CGrVv4hW5E98AwOnr60cMVTq6b28Hq6+5FtwCH83t7BmkvE7A5sggXbrRs3VARiPwnuEgl6QkX&#10;vRV6SzL3dq4jRmIt0qnrMhcXoNzgcVU6o5EYUCZSaC7JKTL834xkwiV1BS5WGetCSCg/Ti+QSdTC&#10;lEBb4W35yVeTmkXAWJJUhIrEo3hCJRFWjRaxYZHwXOWBNd/jF0dbWf29VYxDhMzrhMz318FnTaBi&#10;LApYPMIR6huDuGAVEiL496INSE9KRpktF02Z5Rgua8OGlhEcHl/Cpc0HcW//m3hxjFA5cx0/f/sh&#10;vnjvOX5PM/nzrR/hz7d/jD/f/Qm+fPgL/P3ZF/jbs9/gy2e00Be/wV+es33yK/z5Eesh6/4vlfbL&#10;x1+wfos/Pfg1wfNj/OK9T/Bj2szT03dwZe/bOLvxBLb0bUJ3UQ+K7RXIsJbw8xFrKWI0KnbFIsJF&#10;wCID9tKclfws82lu6cjPLcXSwgacPrYfb57ajfcuHMKNy3J+kIzQPYaH107g8e1zeHDrDN44vZXr&#10;Qwl03GuGEiYhkYwRUVyhwxkng1fBM3QV1gZT30Neg0fo6/DiMl5hryqtN1ufsNfhG7IKPrzfO+j7&#10;8PD/b6xjrfX/L6wJ+C94BH1PgVRgzFpEaf2gT45BWoEBtW35mFrswZHTW/D+9RO4+C53mruG0dCS&#10;TZBxz5/F9aGqAM7GOliaWmBtbYO+rh6a6loYG5phqK6DuqQI8dnpiE2xIsQQjQCtXMWNG6XJh0Bh&#10;LLKsUcCilIx7kX4W3Sou99q35aeVDl4xGznywxhi9VCAIT8fG+4kaOTcI6eUdO7KWJeVfhixF94X&#10;ScuJtPG9Ofh4eR69x8pPhARCTRgbxFxy4xmnIhHmDIG/2Y9w4TqZxM9XxfUyjutqLA1LH6D8MkC4&#10;LgCxjEVR5hDl6FGQ1oev05fPSXM5d+8Zjl69h+1n38XpGw/x7Fe/x2d//Ct++Lsv8clv/4L7P/kt&#10;gfJrguU3Lrh89ke8/8mfcOTWZwTMj/H289/g3O1PMLnpIPIrmlAt19HdsplQObBShMv+o9h+4Ch2&#10;sDbv3o/ZjZsxNr8ek9LnspHRaMsy1hMuo3Nz6B0Zw8DwKFrbOlBRXolmOfTc1Ueo9GNwcBS9vYxL&#10;w5OwO3MYi5K+hYuUAOJloLw8X6WzsswKXKSM1u/g8vLhaRdc2Mo4F5qLjNQ1WTIJliykJKfCKZeU&#10;NBuQZnHBxWaQI0bS50JjSZIfShO4aGAkcMxSapoLAWNJ4mtlmWgwhoR4AiIKvmsYg763Guu+xz3D&#10;9wmX73PDeI3GQoNZ95o3/D1DCZcoBPlEK30tMTSWpDAVjHF6ZOqSUePIw0BhNRYbe3BoZB7nF3fi&#10;1q7jeHb0Aj47exW/uHgPv73yHH+58xn+cu/H+PLeT/FXwuKvD36Fvz/9Db7+8I/45tO/KPU166sf&#10;sj79M+tP+Jrf8VcfrxTv++dnf2XRaj/9K/7xwR/xl0e/Jmh+iV8TVp9ceIL7x67hrU2nsL1/MwYq&#10;h1CeTv03l8KmyYNFTYhoiwjZYlgMZQQMTcZRTrshfKx5MOpTUVZUhe2Mx2eP7calNw7g8vndeMiI&#10;8vz2CTy5egxPbpzGoxtncP/mGVx6axfGhyphNYUiiJAICqXmR3gjIMwDvhGe8A73gFekJ7yi2Eas&#10;hVf4Gs5bDT+2fhHrCJm1SvmEcX7YangTNp4hBFLwq1gb9AOsCvgeXvX73/iB///CquD/werg72F1&#10;0P8gMM4Ljhw9xmbb8caFPYxYx3DuzLLSN5QhndEFyXDUlsNQWwN9bT0M8nMsLG15OZKKCqAqzEZU&#10;uh2hNj38DTHwVAfASwamaeXK+14IIDAELHK9lwAjY5BegPIq6wcr7asuuBA40ukbbPREGKEUxpij&#10;AMbJ23KmNEtAI79VLYCJYcmFpWIJl1iCJZKxK4ogC6e5RJh9EGqUHzjzIXAioc5NorkkIi49io8P&#10;o70EwZv3eTDyeKg8GYsY2QkXGaEbSaDI7xrFmEIQaQxWjh4FaRmPCM0AWs0rbz//HKfvPMOON9/H&#10;kffu4dKTz3Dp8ae49OBDXLj7IU7ffI63Hv8I7338Bd77REDjMpfjt3+Ek6zzj3+BN+58gpltR5FT&#10;3ki4dDESbcfmfQeU2nbwCHYePo4dB49h56Gj2Lp3P+aWtzASbVCOIs1tklpiLWNifh79Y6OMRMNo&#10;IfmLS8pQX9eEwf5RxqFJDA2OYWhoUjmxMTmjULka3b9D5D/ZixsuCVoTdGbnir1In4v5W7jIMt/B&#10;5bs+FzkFQOKSw0l7caQi2WKmtUiH7gpcjIQLLURPwEgkMomtJKoJEi0sGkKFJT9BIvMFLtL3ItfO&#10;DfTwxur/eg1r/5tA+f6KuUgkIlzk0LNYS4A3c69vFEIIlyjfOCQG8fGRGmRqHWjMLMFkVRt2947h&#10;zMxGXN16AE8OncPnZ67i5xfu4HfvP8GXNz/BVw9+DDz9Jb55+it8/fQL/PP57/BPwuGbj//MvPsl&#10;vvnR3/DNT/4O/OQfLGn/jm9+zPbHf2NJy/op9fVnXwM//ye+YSv3f/3DLxUg/e3F7/HFnZ/g00vP&#10;cf/EDZxnTNo6sBl91UOoyORGR2txEC7GhGxo47OgScyBTp0Lq7GQoC5GekoprOYs6JNsaKypw9G9&#10;2wiXg7h8YS/uXpNh/zKEX04CPIXHBMvjO2/gyb1zuPLuXmzc0I2UNBUCQ1fTRgiZaA/4RQpQuJdl&#10;u45gWUegeBAsnoxOnoxQnoSJuzz4uHWK6byGNVJ8jnVhXC7C9Zh1XF7Kg7bjGcr7Qr7PZb+HkNg1&#10;KKmwYffeCVy9dhBX+DqXt40jvy4PKZX5SGuohaWOgKmugqa8DIkES2JhHmJy0hGWYUOgUwtfUwy8&#10;tCEsuaykHzdgb/gYGIMZh/wZh/wMhKEcMVIA46pAOWq0Mi1GE8xl5MfwlUtlMh4JYOS8Ite5RWIy&#10;nsphYTlKFMPpGAIn1k7gEEZy9nU4Y1WkVX6XiFCgvQSbAxCfEQNdfhJU2XHKUaNwexh8aSfrkryx&#10;JpGWrcBlDXxV3nyuSBpLKKIMIYiSH6jXBSKYYAnUct1N8scrF559jjcefYJ9l27j0Pv3cebOBzSY&#10;pzh9/QlOXHmEvW/fJ0R+qPS1vP/pH3DzJ3/Flc/+hMPXP8HBqx/izYc/xcX7n2PD7lPIJ1xqWrqU&#10;vpblPfuwcfdeF1yOnFDarfsOYuPO3ZjftBUzS8uY3bQRs8tyyHo9ppY2MB4tY3hyktFoAK3Mq6Vl&#10;Fcq1eWem12Nh/UYMDNFqGImmZpfhTMtHcHiCAgN3JHLDQabdUHEBJh1qvR2JWqtyTVf5gXQp91iZ&#10;/wwXV5+LwEVMxu7IgNNOczFblEjkhov0v8h1XJS+FSUCuaKQWaKQjnDRum4b5cRFlVwqIRph/kFY&#10;9+pqrCJcVhMua2gtApe1bOXws8+aAMYg7gl8IxHuH41ov2ioAuNhjdIjj8bSklWGBdrK4eE5XFra&#10;gdu7DuPZkTfwkzev4A/vPcSX11/gq7s/xD/v/wTfPP45wMiD578FPvgD8BGh8smXwGeEx+cukHyz&#10;Ag9pv/mZFEHychEq7vpGaWU+p7n815//DX/96I/4LSPWT65/ikdn7uAcDWbb4Bb0Vw6iIrUW2aYS&#10;2JJyoY/PRFKsnDRJ29TlKZd8sBhzkWIvglmfxgjlwHBvF84e34vzZ3bj/Yt7lZMYn9JeHrN9JgPn&#10;7hEud8/iKQFz69pxbN82htwCE4IiV8E39FXGGYHLGsKFn2XUOniw9eDtdYTLWoJjnYCG0PFgjPII&#10;J3wImbUCGEao1YSLAEam17BWEShrQn/AZQQ6PyCcvg+fKM4L/F/wC/0v2FIjMT5Th7fe3onL149z&#10;nZ9FbWcVsmoKkVxTAktNOa2lGOryQiSU5CEsKxnBhEtAmh7etnh4miLhZQiDj07swB8+3MB9dIzD&#10;urXcoNfCjyVjXAIImECdy1zcFaiTea8RMKtW4LJiL0o8+q4ilDEwBIrDi7FIyhsxLDmxULn6ncUH&#10;4Yw+ETa5wpw/lw0mYKKRlJ2AuIx4hBEggcYweGr8sDqBVi1FuHjErUO0NQLRlnBESr8LlwnThSBU&#10;G4zApAD4JfjilfNPPsfZB59gz6U72PPuXZy4/QInb77AqRvPcOTKE2x/664Ckbc/+IJw+T3h8iUu&#10;f/I77H//A+x99ynN5Wd49+nPsLTvLPIqm1BGGEwREos7dmIDQbKZQNmy/zDhwkhEk9mwY5fSubuw&#10;bTvmNm92jYdhLW7bisUtWxS4dPT2orG1FdVUy/aOHkxOzWF2bgP6h8bR2jXI+0dhT86hDscREmn/&#10;cn6RwMENFjdcpJUTFaVT1zVYzlUCFzmcLWNmZBlXP8u/m4vrts2eAYctRYGLxCJ3h66D0xYD45BA&#10;RKtiMfqslJlwMesIHYJGzojWxCcgIigEHq+vxWsEy+v/tQqr/psr+qte8PgBNZ6t/9oABHsyv3rz&#10;y/INZxQiWIJiYI1IQpE+GV3Z5dhIsJwaW8C1zXvx7OBJfHLiPH5K8/zdu/fwV+4Y/nHnY+DRTwCC&#10;RYwFL36LbwQsH//FBRYaiwKXHxEsNBYFKr8gLH75Db75lavAafxCWqzUN/gnl/nnL1nuZfjU3xA0&#10;X/Pxf//8S/z5g9/j5zc/x6NTt3Bh82ls7t6AnqJO1KTXI59RyKktgC4uE5qETBi0OUiMS3EN/iNk&#10;TNpM2osFmSnpWJqbxvnT+3HpzT24feUw7YXR6JacX3Sc0egYQXMKz+++QcC8gZvXjmLP3klU16Uh&#10;Ot4DnoH/DV/p5I0kYAgUiUSeYi9iI4SKCyyECu1mbQRjKadXEzqrCRipVVKMSO5aLWAJf5WPe43Q&#10;EtAIYBhZCBmvkP9CnMYbbd2FOPUmjYuw231oEW0DDUivzIGtqgBWQsZQVYTE0hxEF2QgLCcZ/hkm&#10;eDmT4GGOgYeRgNGFEi7B8NYzJtFgvLXcwWg9WTKa1nVIWolDirV8B5YggieYJRf8ll8aCKeVuEuO&#10;CrnLNc8bkXIBc4cfopJ9FdNRfv/Jyjhk80F0cgCXkRG2/jSdYCRkxDEaJSDUGsUIFkG4BNJcuJ4m&#10;eWFdHD+3mLU0FfmhNMJFH8poFIEIwiVcG4pgVSD8Yn3wyqUPfoEz9z/BljevYev5Gzh260OcufdD&#10;nL77MY7d+BA7LtzH3vef4o0nNJTnvyRgfouLH/wK+5nl9777BBef/QLvffBLLB16AwV1bSiqb8HI&#10;+gXMbNqMuS3baC/7sEzAbNp3SLGZpV17sEyjWdq5CzPLmzGxuMh2IzZs30a4bMXYzCx6h4cIkS40&#10;MBp1dvdjdGwag4xFja3dKK1pQVVjJ2wpudTheAUIcgqAy1DkiI8LLm6o/CtcZBCd3JaxLKnK4enw&#10;aNelG1zG8h1c3CVjXQxsrYSL3SpwsSLZRLCYDJw2wv4tXOTIEGOaAhhXGTUqBS4Wmo2B5qKSXyj0&#10;9CVYXsWq/1mN1d9jBPqBF7xe84Hn9wmW1QEIEmPxCkWEbwTCfcKQEBQNE+NfXpIZnVlFWGroxunR&#10;BdzZdgCfHnsTv3zzXXxx8Rr+ROv88tpj/OP2B/j6Pq3l0U9dcUiMRfpWPvwTvhGw/PCvLJe14MeE&#10;imIttBGCRIDhAgdh8lIJdNxQ+Scl6B+//gb/+NU/8TVbpXifQOYrWsxfGLt+cf0zPD99B29vPoWt&#10;3YsYKO9DbVYT8h1VsGvyoYnjZ5uUBR1LFc94GmVHUlwydCo7tCoDKopLcHjPFrz71gFcfWcf49Fh&#10;5fILclb0U4lJt8/g2a0ztJhzyq8G3LtzEufObkF3Twm03Iv6BP03vKVjlubhI30qSp+LCzKeYYRM&#10;qJiMwIXFdg3Bs4b3reGybsgoRctZG0GzpLWsCfkfPl4gI+bD5+R8r/Af8G98HxGxa1Fa5cTRM1tw&#10;ja/t8Ont6J7qRlZ9CeyVuTCx1KVZiC/OQmRBOoKybfBN1cHLlghPcyzjUBT8CBk/7v19FMD4wluz&#10;cokEjQd8NbQYreuoUSBBE+Qu/RreJmAMBAxNRDp3laNHSkSirThdh56VeVaBjK9yDlCUU0bSeiPa&#10;Lj8wR7gQOnJeUCRLfmhOfgsq0hnGiqHNRMNHHcbXQttO8mXrC88Eb8JlHXzjvRFh4LpKuMQKXAgW&#10;qVBVEAJiaS53fvJHXP7w59h3+T52X7qLC89+ivPPfoZTBMyJW59g1zsPsZN1+v5njE+f480nP8Kb&#10;j3+CvZcfYtfbXP7pT/Hu859imSt6cROjTEMLRtfTRjZuImC2KPayae9+JSIt0lrk9vKevTSYnYTK&#10;JloLoxFBJGNjFgij4elZ9I2MoWdoGC2dPaxe9BMsXX0jKCdYckrrUN4gl1/MRxBjkQDh5QtGuduX&#10;S+YJQNwnKbpB4oZLEqPGy7biAosAKMN125IOC+Eil0ewm+3UdzNLLvrkOkPaIheHorkY1Akwsl4G&#10;jEWnVQ5XaxPUiAwOx9pX1+DV//2qEoXWvco9rYDlVebt1/wR7BGKMBpLuC+/WLEWtprgaGRxg2tN&#10;zyFY2nB2fD3uEiw/PPoGfnnuEn779vv4/bs38Ker9/HXm4TLnY/wFWPq149+hm8Yh1zG8md8Q2v5&#10;5ycsguWfn9NWfkSo/FiiDQ2Eyek7QyFMVsxEgQ3BIfD4Wqa/4H2/Ab5i+9UX3+Armf6NCzCK6TBC&#10;/ZPw+tuz3+LXNz7Dh+cEMCewqXM9uou7UZnZgCxLKSxyHZmkbNgNBfzMaDDRTiRE26FROZGUYIJe&#10;bUBvezOj0T7C5QBuvX9IueC162p0x/D01kk8v3NWGSD3VPpj7p3G0wdncfntPVha6kFuvh5RsR7w&#10;D/o+vPy/R9C8Bu/g1+HF8gyVvhbCRVoBDcuT9uLFklYikvS7eNB6VkssCnmVy77K5b7PWPU9xWQU&#10;GEnUiqQh0WL8Il+Df+j3UFzhwNGTm3Dt7jkcv3AQXZNdcJZyZ1fCda48E/FFaYgqSEVongOBmWb4&#10;JWvha0mErymWYImBD2OSXEjbh4D0NcqPnPlzQ+YOKG4VvFWr4a+hyRA0/gROkHQAa10jbf0YmYJM&#10;rzPmyE+YMB5JTCJolIs2SVRaiUsRAhSnH2JY8rtHClykOD8qmRYjJzg6vbmsGEwQ7SYKYZY4wiUc&#10;3oSLj8afrT+8VD7wiPeEJ+0liHEpVBeg2EuUIRzaZBXCk4LhF0O4PP/iH7j/0z/hzK0PcJQx6PKH&#10;v8A7H/yMUelTHLv5Aba8cQObWce4Rzx59wPOe4rjN59j65tXsXz6Mg3nI1x4/EPsOPsOKrv6Udrc&#10;psBFwDK7eSvmCY2NtBUpiUTSLu+W6Z3KQLvpjcvfAmaWQBqZmUO/nBU9MIxaPldtc7sCGLGWCppR&#10;fnkDKpu6FbgERiYqkHCfX+QGibTuTl13K8tJDJLWDRiJSWFRGrZOznfBxW0sbsC455lt6bDLlegs&#10;DiUaOUwSiWRAnVx6wUC4aLmhqFi0F40rEkk0EmsxaXSIi4iB7zovvP4/r9FY1mDt92WAHPdOr/vC&#10;Z5UfrSWIcBGwRCLan+UTCpV/OJxRCWhMzcICjfDU+DTubt+Lz46exS/OXMRv3rqM373zPv5weQUu&#10;t57ib/c+xt+5I/gH4+o/nv0KXzGqfP0xrUU5IvSlcsRH4KLUj6WfRfpQCAYlArHEVGgnUoqtSFyS&#10;vhbepxgMQSJw+Zpg+ZpSJPUNbytgkv6YnxBaBMzfBTDXPsWTk9dxZvEI1rfNor24C2WpNci3VyBF&#10;nw+bmt8bS5dAs4xNgTohhZ9jKmOTgfEoGduXZ3HlnSO4+d5h3Ll6EI9uicEcIVxO4IO7hIvUbUak&#10;mzK8/zTN5gwe3DqFc6eWMTZai+wcLSK5h/Xx/294+v4XvPxoNIGvEjSvwWPlyJBHiByqXgUfwsI3&#10;cq3S+kSuZhEyoWIs31PA4iH2ImARw4nwxKtsV4kJRa1jXHoNfoxJfoxNOSVmHDxOwNw+j8Nn9qCi&#10;rQyGHIsCGHURd2ilGYgpSkFothX+yXrCJYlASYCvIQZeetqLJRIB1kjIxbQDzHIlfu5gcrVKTJGL&#10;NfnIdWy13kp5q2gPOolOBJwAxrhKuT6vwEW5FIOUXc458qKtECCsSKWlraxUpLTJUjQdGQtDwIjB&#10;hNvlB8/C+TyxCNAxuiUJXALZ0lwYj7xoL56x6+ARtRohmgBEMx5lVqSiqr0UcbQwnyhPvPLxb/+B&#10;Bz/+PY6/dx/7z9/ElRc/xY2Pf4k3732EQ+89wIbjb2MzIXKMyn386kMC6B6OvncPm05cwMKhczh0&#10;+Q7euP0Me7gXbRocR2VbJyY3bMTCNulXcZWrn2Uno9BupeS2u50jgKaWlpWINLO0CaMz8xgYp6kM&#10;jaChoxu1rZ2obelUfuS+or6NsagVNc29Clz8QuOU/hL3mdEvw+XlknmynJiK+35pk3Q2xVwSNfZv&#10;reVfAfMdXOQi4DarwCWZcLG5ACOXuzRyxdFzb6uVQ9JqpeRMaSmZFrDoEtUIDwyDx2tU8O9zj0dj&#10;8aCteL7GFWSVLwLWucAS4hmOCL9IxBAusV7BMAZEoERjxGR5DY4NjeHGlu345MhxguUt/OaNt/H7&#10;C5fxm4vv4rfvXMWfrz3AlwT/Xwn7fzz8Ef7x9Of46vmv8dWHf8DXn9BcBCxydIgb/jef/c1VSjSi&#10;xciRop++1HEroJFy33Z36q70y3wlUYhA+aeAhQUxGsJIAYxELD6n9Ov89ckX+PnVj5WjSKcImCUa&#10;TGdRB2qyGlBgL4M1kUCPS4GO0UiBC6etermur1w2Qo/W+lpcPHuQcDmGG5f34u71A3ik2IscQXJd&#10;4/YTOZdILhB1l5ChxXz04JxyMuNN2s6pY0uYm25FbW0Gkp2xiI/1QjBNxC/g+/D2/x94+P4v1v+G&#10;p0AngDEq+Adcp16Fb8j34cMY5BPMZQJl7AvBxHlrBEg0ndURHoTLWrwWRtOJoPVErWHRjiJoOIxJ&#10;mUU2HD29EzfuXuR6PgN7gQ2xThX0RcnQ0mQSilMQmWtHSJoZgU49AiwqBS7rtOGETQwBEwN/SzSC&#10;rDFIzNahcqgO+e3FNIxYAiSckAmmPdAgEsUkfAgWT/jSYHzUryFQT8CYBTDSYbuGZrKOtiJHirwR&#10;KxARuKS4gfJSpXghOs0LMek0mlTGI0ajMKv8imIMIxejEW3Eh4DxVQcQLt782wQd7WUdQRyiCUJW&#10;ZSqmtoyga6IZ5kwt/GO98crWI2cxt+MgOiYW0DW9jK1H38RmQmNi8wFMbD2MtqnN6J7fgdldx7F+&#10;73EsHzzNZd7AxJa9GNu8F/veeh9v/D/U/eV7VOne7Y+uv+C82ec6e+9nre5G4u6VVMUqLhV3JxDc&#10;3d3d3d0JJMSJhyTEEyIQtLuBbtpoaBqHccZ3VqpJs1jy7L2f37V/L8Z1zzlrlkTuT41xa107jude&#10;wdwVGzBx9kKspnPZwoizdf+hP0qBy45DAhTqoN7BiOS6AGYrK470Iq3cIN3R67Bw5RoFLqMmTsMY&#10;fmuPpUZOmE7xn2XmYsQkZcHOxUuJO+Jc/hlcxKVIj5DAxXCPHi4x/xIuSslYJHCJjJRYFEewxCAh&#10;ivGIZSThEqaLUJa9FJDImBdlUF2AgCZIUaDWH24OrrAytoL5IOb8QXQtgwgXY/6BzBzgbKWCq40G&#10;rtbueudiq4afjQtSPf0xLykdexk1SzdvRc+p03iUl4efikrwpKQcv5ZVMRb1wUVxLj14TefylnB5&#10;1/U93t/4CR9uPWNF/516+WcpbS9/1of71DfS0Es4CCC+lej0Fh/kWBxJX++R4mbE5QhQ+sCih0sf&#10;kOQ+gRYB86LnF3x/7T6u5zQgf+cFbJqxFlPTpmASAZMRNQL+6ggEecUh2Jvw94phfIxhXJKlI3RI&#10;i0/GkX3bUVeRjYaaU2i8ehKt1yQiyXq64lYYiehabtLJyD7O3Sy7G2UJhRz0KstPFqC1/hKqSk8i&#10;5/xuHNi9HKtYUadPzcDE8UkYkRWFjLQQpCTJujo+SEjwRUpKAFJTA1j6IzHJB7pwlTLdwNZJQEPA&#10;MGKZqkwV12JCx2MuvU/89jany7EWuGgYv+iAMsbE40LeIRRUXsCsldPhk+DPSuwP/8xo+BEy2mFx&#10;cE+LgiqRcInyg73OE1Y6d9iEe8GKDsYyRA1rwsY2VA1tqg6BmVHwS+PvKjMOPskRUEX4wSZAA3Ot&#10;HUtbOIba0s1YMSqZQxUmzkV6giwYjSyU/Y8ELCLZjdIzgQChDGCRGdNedC1eSTYKXLxT6EQSnOle&#10;ZCEoT76WF6Hlztd3ZSxzomOyg12APWy0lrChe0mfmIKtRzfg4IXdWLNrCRKHR8KesfQvEcnDEEnp&#10;EoZARwcQlTYCMRmjEJsxFjHpYxCePAoxQ8YjZeRkpIwYj4xRtLXjpiJ15ESkj51GG7QM05esxYTZ&#10;S5A+cgJSho7C6MnTMXHmXGW07jRGmpkLlmLOkpXUCsxdupLgWIulazdi+frNCkxWbtiKFeu30rFs&#10;woz5SzF1zkI+byFGjiexR45lHJqGkROnImvMJIybNBdTZyxGXNIwOLv5KA21BrAY9ClopBS4SAzq&#10;P0ExSJcAjVeIAheByEfAGMDSBxcqjK4lUta3jYhlJIpR9i+KlnMeh+sIrdBIRqFwwiRUgUx4cAh0&#10;QcGsJEHw8fCBi70rbMzsYTbIitHIXCltzOxgb+UIR7oUJ1s3uEh7i7Ua3izDnTwxKSIBO8ZPxUX+&#10;3loI6G8v5eCn4hL8coVgKa/CE0pfXsWzmma8ZWx913YPb1q/xvvO7/GhmzX/1lOAzgV3pKfod3z4&#10;nJQ2med4f+s3vO87NjymjIUR+PR1XQt4PjwgXBinPhjaahSnI9BhzKIUh0PIKI3FfN5rRrPH9ffQ&#10;TgdzZt1RrByzGLOHzMT41MmI8effwSMaoX7xCPBmBXInpP3joPOLoqMJxoLpU1FWeI5QyUFz/Tm0&#10;XDtNuEg8kqUUcnGDUUgaeG80XWZcylF6lmSGsxKT6GputOejqzVXGRvT1VpI55OHpuqLqCs/i6ri&#10;4ygrOIySy/tRlLsHhTl7UZy3HyV5B1geQN6lnTh2iP+v80cjLJyVy9WEgJGRv9LzJA3CpoxKxkpX&#10;tRWhYkrXYsFrAhxz54EYOSkZ5/OP4OC5PUgen6L0ujhHesMjNQyeGdHwSI+EW1IIHGP8YBvhTdei&#10;VeBi2yeBjJVODWM/Z1gGe8A5OoigidVvyTtiKF1NIl/PF1YBjgSMDR0NXXCQFZyCCBidBdzCzZWt&#10;ZL1iremc6FwoT8W5sBSnQqgIZLwSCZQkESFDwHin8DjZmU5JRWkIGQ9o6F5UjEc2dEu2vvy/9bOD&#10;BaHqE++BBZtmYuHmmVi/fxlW7VyIETPS4Rfvib8ESeMmK6MuNlWZoBfEShQSw8oXl4ZgnodEpyEs&#10;JgPh0t0bKavhy1YcfWvRSgVlxQtihQ1hBdbJ44wNIVGxfB7vi41HeHwiIhKSEZWUoig6ORWxKUMQ&#10;lzqMGoqE9CwkZAxHoqy1mkGwpWQiLm0YkjNHKvcl8/GMrDFI4WMp6SMwLGsSsoZPVgBimHTYHySf&#10;g4tIPq9MXDSs8C/A+Odw+ehcQiKSlJ89kq5FYBITRtciK9TJuS4GEaHRCA+JQkRw3yRGuhdxMCGB&#10;IQiU5SpdPRWIWJpYEyoWyuxnSxMbONo4wdHWmWBxgbOdGip7DTQs/ezckOThj4X8/RybNR+Vm7eh&#10;98RpPMy9jMdFRfiBgPn5Shl+rajC07JqPCklXKqa/+gpetNyH+87pBuaduLGE+Am3UvvbywJkF6C&#10;49Yn4mPvRbzvnSJGqT/Ec3lM7iNo9JDRNwi/f0CYKONdpDv6jdIl/V56nfi20jajdFeLk6Ebei0O&#10;5upd1B4rwdFle7Fk1ALGo8kYEj0COi3/Llr+DXzoXLQCmhiE+ccQNP4YmpyMc8f3oqk2By31F6gz&#10;yo4Aoh5xK615VIHS3tJDyRq215tlfZe+JRUIlu72XPS0Se8SYUPIyIzpXoKmt6UAt/jc23Q5t6je&#10;Dr1u8DVvMl7dovORVf6ry05gw/qZiJFYIoPxnOlS3GQAnsQk/TgYiUZWnvzSUBp6LZWeKQcvc0yY&#10;m4UTuQcxc9V0uggtHHQejDxauMQFQpMSRvcSxngUDNsoLawjvGAd5tnnXjxgFugGiyA1jHxcYOLn&#10;DiOtdFsHwjcjAxFjxyN64kSEjEiHJiGY0ciVscgR9hKTAi0VwLgSMO7hslUsY5H0CEnDLUHjITs5&#10;KpMZ9YDpDxfPRHEvdDkpTnxMRanhHufB12A8CqZT8rCCpaclrL2lNEPCmGikTIiFU4AVRs1Ox6KN&#10;0/izjkfapDg6F4IkkmCJiO2rlLH8lo5hZYohLKJZwQQarGDKtqmsYOHhst1FPCKkUrPCyjD6EB4H&#10;h0mjaDzvldGvsXwe4RLFb6B+Co3kdUpGyQbzPhnQJgrm6wZRgXQXQXytEHlfSt4/kpDTN9jyM1KR&#10;UWmIiCQIZTEn3i/XReJIDMcfJWD5eB4YKivLCTSky1m/jq67d3BfQ68BLHq46O/rgwuvyU6Mkfys&#10;Efw5BShRhEskfw/hfI0wmRAprig4AsH+oQjyC0YgHUugP8GlDYTamf8UprYKWGTGswzvF9io6GZc&#10;7FSKnG1VUBEqnvZqhDhqMCpQhw0jRiN74VI07d6Pe6fP4VFuLr4vyMePxcV4Qrg8r6zB0ys1+KWk&#10;Gr9VNuF1fSfeNfbinTKA7lt86Pge6KJ76SFgen7V6wZBI7C5KbDpk1yjPvQ8pX7Fe1H3E6VUzvuO&#10;QWejuKC71D26mvt0N1//jnf3X+Dt1y+VrmgBjjQQ/9HjJHARByOA6f4Zd4pbcWXvReyetxFzhjLm&#10;xo9Eclg6Qr0jGY8kIkUigGWwbzT8vYIRrdNh24YVqCk9T8BkEy5nlaUtlWgkq9A1SUNuPuMQXUyL&#10;LB6Vq0BF1miRUtZnkU3OZFlLZcU5WfOFEBKnI9Kfy7ov0mbDe5SFqCg6oJvSlkOACWhqK09h/+4l&#10;yBqmg4vMUXL5CnZuAwkZSrqoec3c1UgZN2PJCmjrIYAxgpOPNSbMG40l2xbBL5UQIQTspA2DALGP&#10;9oFzYiDcUkKhSg6BnTKwzhOWjEcSkSwYiUz8XWHs60bAuGOQtwYmvlpYBATDPZFf9qMFMBMQOXYk&#10;tCkxcGS0sgtwhgMh4xRkA9cQK2gEMJEESTShEqOXVxydjEwLiBcRJv2dC+HiyVJLuGiTXehg3HiN&#10;UT3GHa5BLsqYIH0UtIAj41HK+AT4xLpjoON/wCfalRFwHJbvmIMRs9Pwl7jEdIhiZb0SRXKcgVjG&#10;JFF0/BBEUtFxGYiOSaNSERMne+yw4sYQMLEETDQrX1QCgdI3b4fn4YSTAiy5Tx6XjcgN6qvc+j2Z&#10;9WNLdFKRpUJLxSYoxA3JItmyYJOMkg2Syt9X0ZX7FGehjzjhdFfh0QIgGUwno3UFJnKNIIr5eF2c&#10;iryv4rpYSiOvwEWWXjCMyP0IFWnM1b+f/jG6NZY6AkU2wtcRLjpeC9XxZ6ZCGM+CCZkgQiYoOApB&#10;IawsQeHw1wYpcLEcbEW46If4W5vZ0K04w0Uci40zHAkaFzvmWwcNfAiXeLU35vJ3e2TqDFQwOvYc&#10;PoFvz2bju0u5eJyfh18Il98IlxeMRL+X1eB52VX8XtWAV1db8JaAeU8H8775Lj60fkMH8whgRJIx&#10;L5ABdazgH6j3MhWA+iDw4Tm6f+kTj3vkWj/xeTIY70PPj/gg7Tg3Wd5ieZuvc0dE+Nx5StHdKBFK&#10;31CstL3Q1cgYmA90Nh/u/oZfW75GW3YlLqw7iHUTFmFi0hhkRmciJoi/SwEM5ecRxogUiUDZctbT&#10;G7OmjEd5wRm01ueiue6s0i3d0Sxr4V7EDUKll1HnZgNBoQBDv5+QOI4ugkPvZPQLcgt4ZJuR3tZ8&#10;AsUg6XWSjcvogGTdFwHUH8cG+PB16XA6GrJx4fRGTJmcBD/GECe3AbBx+htsVSxVg2CldFnru7Kt&#10;6XDsNOawcDaGs6+DsuauV5I/LKQxNtKD8oINI5I9HYtTrD/UKTolItnH+CgD66woG0LIPJixKIBw&#10;8dPAyNcd5n5eMPPRwso/GOpYfhkPH0XATEHU2DF0GzFwCiW0Alzg4G8LFzoYt1DZQlaG+QtY6Fxi&#10;CJA4e3jHEyaUV1+bi8BFm6yXd4oDfNKcGbtkjyMVo5grtHQw6hAnxkETguQLpUteGnIjhuhYOsGM&#10;ILX2MMGI6SlYtWsBsmak4C/xSUMQn5Sh7JvzZzG6UAKYmMRMBTJRBEwUnUR0gkEEDWEkiopnhRbH&#10;E61fG0VckIycNSic1/7sKD6RDG4jUERS+fXLH7Bih9HZEALiUkRSyYN5TYHMn+CiB4ihPcVwLTJW&#10;epL0gNE7l75I1wcXGf6vj1dy7WMbi7yGcqwAhf/4fXtHy7q6wXQriuS433kQASNuKFhHd0b4BASE&#10;Q+vpr7S3WNK1WPYN87exsKVTYRyydoKTtLmYO8DV1g0eju4IcNYgi85nXeZw5Cxehua9+3BfXEt2&#10;Dr6/dBnf5+Tip7zLeFJQgN9KSvG8tAIvCJiXVfV4Vd2oAOZ1fQdeN/TgbdMtvGm9j3ftD5RBdQKa&#10;D4xLuP5YKT/wXLkmI3k7RQKh75VjdPK66PpDoO95H64LqB4STlQPX6+Hz7/xiNHpe+oH6hdChy5I&#10;aavRxyeBzLsHdDSPXuHDt7/h5Y3v8E1ZK6oOXMTBRZuwcOR0jE4ajqQw/r/48/fsG0fHEkEoR8KX&#10;fxuNyhUpsZE4f2wPmmpylcWgOgiVDkKkk5JV9WXekTgXmR6gAIXqJFS6JQpRsgymwKa3LQ+97flK&#10;NJIxMjdZSq+TPE+ikKxo1y1gUaKWXuKGZHW7m4SS7CggW82WFR/Cti2zMXJkBAKD7OFM12LvMhC2&#10;zgNhYvdXGNv+FVaOPHcxhp3agrDhN723NRxC3WAVrKIzUcNK3AvhYkvIiGNRAEO4uCYFwSHaG9Yy&#10;NSBMA2s+R3qRLELcYRqggZk/45KfJ8x8vWEVGACn6Bj4Dx2B6PETlHYYr7hwuAR7wcGP/1/+Vqz4&#10;VnALs4Z7BCNQJEESZcd4ZK8MmlMAEyeAsaGTkQZdWcHOhjCxh2+6M/yHqOCXIYBxgU8yARPrCucA&#10;awx0+Cv+Zvs/YEdX5hfrA1svaxi7DIaJaiAiM0OwYNMsJI+LwV9kvxxRfFJ/CXD0EtDEEjIxCXQu&#10;8QIRxhSCxKDofucRjFQCGAGLQf0BI/HmH8lwj8S0z8JHkb6XRySV/1OX0h8ucixQiYobopTyeBAd&#10;hsDA4Jz6w0Xf0CtxSw+tPyBD9yIzpPUui2AzQEScSh9UPkoPGv1jMfDxCYaHxgcOhIiVwGUAczkj&#10;kYM1nYq9Cg4Ei50ZMzIjkzIa18UT0R4+mE7XcmDyDJSv34juI0fw4NwFfJd9kc7lEh5dvIjHuRfx&#10;c/5lPC0qxtPiKwRMJV5U1lJ1dDD1eFHThBe17XhJF/OSMel10x28abmHt3QN7xiXJDK9a/mGIngE&#10;Pm28Tr1v/wYf2lm2MVZRb1vvKpJ75DnvlXt4nXonZUefOr+hHlAEkMxj6mUMY4RSxtbcf4533/yG&#10;9w/par59hre9j/HLtV500r3kbjmKzbNWYHLGWGREZiAxlH9D31j4uuvg40l5hygb74ewIm1ZuwS1&#10;FZfQ2piPdjqOzrZCdHXIotcF6Gwv4LGI165ThvN2mYMk23vooSKQ6Jb4I05F4EIpUYpwkWuK6H4M&#10;xxKbpJRBerKVazfdT6e4Isak1oZLKC44hP37VmDhwjEYOSoGsXHedLGu8PG3h5Mzo5LtF3Q2g5QZ&#10;2ZYyqtfHFraBLrAJdoWNTgObMA/GI0YZuhf7KEakGD+oCBkXVlinKDoQAQxjlCXvtwx2g1mgKwEj&#10;sPEkdBihQvxgHhgIh8goeKemI3BoJgIykvWACfFSJg860mEpK8TprOAZwQgkcFFG6tLBEC5axcGI&#10;eyF8Ej/CxS9DD5eAIa5K6Zuqgk8i3XWEEyzcB+MLu/9OgNnAJ8YLlu4WBIsRjFwGwSNCjSnLGNUY&#10;H/+SmDIU/0zxyXQvdDYig0sR1yKlXIuMk+gjbSMpynWBj9J2Qxj0B0x/gHyqTx8zPM/wOv0bZg3n&#10;n4OLqD9c5Fyci8G9iHOR3iVDNBIX86lz0ccgPWCUMqwPMIrknBFJRzBJxJJJjco5HQ0VHKpXUEgs&#10;3ycGWq2scauFnaUDrGRVOcLFxrQvEhEu9hb2sOW5vYkNNDYuCHL1wpBAHVbwm+j8/MWo27oNvUeP&#10;4OG5s9Q5PLxwAQ8vnsf3uRcIlxz8WpiPJ0UFeFpyBb+VVeJ5BSNSpUSka3hR3UzItOFlbSde1Xfj&#10;TcNNvG28Rd3GO6XspeTaTZ73qakX76l3jT2K3jbI83rwpu95ynOabuAN9bqpB6+bbxA+fI3WXsJL&#10;RgYzinV8Q/fzHd53P8b7Xkavu4xN93/B+6+f4APLd7ce4xXveVjehvrjeTixeicWjp6OkTGZSNHx&#10;7+UfhwDPMPi4h8DXKwRBvkGMSe6YOmEESgrPoLm5GPX1l1FcegIXc/fhQt5eXCrcj7wrR1BccQJl&#10;1adRTlVfPYsGcTgEiGxYdqNdtvYowE2llLEwEn8ID3EqBEiX0nZDkPRJIHOzUQ8XcUFdhIu4oG46&#10;GMXV8DW6GJU6WwrQei0X1WWnkJe9B9mntmHvjsWYPJ5fToxA9g5fwZxOxpFwsSVknPwc4BzkCscQ&#10;NexDNLDVuSu9RI6Eij1LhzAvONO5uDIeuRAwdnQuloHOlAsBoyJYVLAK5fMitHQ33rAMEcgEEkTh&#10;cI2LJWSS4EN5xIbBMVgDe3864wBbuIYwFukIDsLFm3DxjJV4ZNsPLtL2Qgcj7S394ZLpRmi5wT9d&#10;v6OiZ5yzMkr4K+f/AfdoVwSlB8LcXaZPmMLEzRj2fvZIm5SKgCQ//CUpdRj6Kzkt609SAJNCN5NC&#10;J6OUmYgjcAzHBsdiAIy+jUWv/nD5FB79H+9/n+G4P0gMx3/WR7fSHzDiPgyAEQlU9MpQnIsBLvK6&#10;Uhrg8rHN5SNcFClw4Wsp6g+ajwqVyY1UiE5E8BAwylwmP50CFxtzuz+ciz2Pneyk69kZtub8JiNc&#10;HEysobZyQISHFpNiE7F9wmQUrVqLtr17cP/4MTw6cxoPz57Bw2wC5uJZupcz+CH3PH7Oy8FPdDC/&#10;FBbg19JSPGVEelpeRcjU4vfKBrysbCFkWgmYdryuu443dYSFoi6lbeYP8THROx6/u0bVyzGvUW94&#10;/RWvC6BeXxPxOiXl64ZOgqdTKfXqxrvmm/jQKq7nPt50fkunwth05zHe3f0Rb29/z/Pv8LbrIZ7U&#10;9aI7pxp5O45j4/SlmJg0ApkRGYgPJrC1EdC6BsFbHYBAnyD4aDRIiY/Erh1rsHnrEkyZnoW0rEgk&#10;0ILHDQ1C4igdhkyKwWjm/IlzhmDqvKGYs2QUVm2chgNHViEv7wCuVp1FG6NTF+Eia+h2yjYfhIQi&#10;OaY6CRtxOgYJeMTZ9BIkvX0uSHFC8hifd6u9GL2txXRAhfo1e1uLWJYwrhWgouQEDuxZjknjE+El&#10;o4Tt/wZbJ2mbMYaTjz1cgtzgwMpvS8AY4OIY40sX460MoHOJ1sKVUkW6E0IqZW6PVSBdQ5ADzINZ&#10;6txgLvFK3E+EP+wiQmEfoYNTTDQ8kpPhnZIIl/AA2Afyffwd4BJoDU2IFbzDCRDGI49ofbe0AEaJ&#10;RwlUEiNSP7j4ZbgocAkeqkYQFZBBd53mCnW0LSx9jRDJ33vEiHCYqI2VbnmBjDUjkm+8L1xDXfGX&#10;lPThECWn6cvUjBF9GqmU0hWcmDaMGookHidnZLEcigTpRqb6OxqBi7S5SOX/FBoicSgymrY/RPSS&#10;84/q38MT/slj/e8RQBj08TkCFQGDAMIwiVH/HtIeIgPnBCr6+2QmbejfwUWJQwSTDJ77CJZ/X2Hy&#10;OqFxCAyIgFrlqXRBW9O52BhZES72sCdIBDK2xtawky5pU9pURqcUv2AsGTYcR2bORtXGjbhx+AC+&#10;OXkUXx8/wvI4Hp4/g0eXzuJ7AuYnupef8i7ih8uMSAW5eFJchF+LS+hiyvAbY9LzcgKmooGQoYOp&#10;bsFLuphXtR14dZWgod7wWIAipZwbrr0hiN7Wtyl6U6eXPO+1TIqUx+soeazv8dd1Aq8W/F7TjJdX&#10;W3i9He8Jmdd0Pi/bbuFN9zd0MA/wTnRT9JBw+Ra/N9/G11caUHMkG0eXbcK8IeMwIjINqbpkxAby&#10;70Tn4uXmD1/PQPgSugE+XoiIkF02+c+ttYOKcg2wh3OgLVQhttCEyTYXzvCiPGndtZR/tArRaT4Y&#10;PSkey1dPxMEjq5F7eR9qas6iiU6lkxGqk1HqOmOUlJ0Ej0gA1M3Y1UNgSDd3j8QnAuamOB/qRjNd&#10;D0ElbTY3ZI6T0iicq+994nXp3r7ZUYwOnpcVHcKOrfMwLDMUXp4WsLH9G6wZlRx9+CUTxGjM2OMY&#10;wQjDSOQcFwCnOAEMo1K4BxxFEe5wlFG5rKxW/HnN+fOayfIHhIxpsAMsQulk6H6sw3zpZELgEBUN&#10;t4QkeKWkwD0+Ck6h3rAPcFK6ilWBpnAPNYdXuL79xYPuRVmCQRxMgj2dib0CGJ9UR6XNRQ8XVwUu&#10;wcMEMIx8afwdJznBLcYe8ROj4JfqAzNPQkVrQ/HL0pdOifHNisd/+QgTActwpA0Z8VG8LmXKEIKH&#10;Ss3kfVTKEAGMAIdu5w/4DFOcjEBGaUeJF5AIcD66FQNgDNeULvAYPYg+Bc4fjkWZxcxjaRBWGoX1&#10;0j/+Z1djAI3I0GgrY28M1wQsMpDOcC7vIz1FWn99LDLAxeB69G0uAgu6oX7wCA0TfQSPHBvOwyII&#10;OHkNuiR/QsvFkd8usu8QnYuDmR0clQ3kCRge2xpZK+0tLhasGITL8LBIrBk9BmcXLkL9ti24eXg/&#10;ncsh3D12CPcImG/PnKR7OYPHF8/hp0vn8WPOeToYiUi5+JXx6NfiYpZX8LS4jC6mmlGpli6mCS/E&#10;wVS14LmIsHlJN2MAikBHcTfUq5p2ilGqhse1Ag6eEzZKvLrKcwVAApUWwqYZr2uaqEa+fj1hxjhG&#10;oL1mJHsrQKKzedHcg1dtt/H6+m286bqDt9338Z6Aed/zLV6238VjvmZ7djFyt+zDugmzMZpwSaPr&#10;S6EDjPKTcS6Mla4+0Gq8ofXQQKNxhtrbCV6MFe6smOpQF6jDnOEezn/4KFdKRbnAK9oF3iIea6Od&#10;ERCrQliyBxKHBWLU5HgsXjUBew6twMWCvaisPYPG1ly0dhSgjWqmg2mmM2mhY2ll5OkQ0LQX0Y1c&#10;VqAiPU0yaE/GyAhUBCgyDeE2nUwvI9NN6e5mjFJgRGD1EjKdBFBRzl6sWTYRyXE+cCJcrJ2N4Ohr&#10;D1WoGo6Eg3O0H9wSQ+AcH6A08MpYF5lrJA269uEy+M4D9jpWWroWgYtJH2TMCRjTQJErLBiR7CL5&#10;PxcXA01SPNQJhEsYo1YQ4RKoh4tbsCl/bxaEcd9yCzEEjQyyE/dCuGiTHeCb6gS/Prj4D3FlLFJT&#10;UrrAJ4PgTiHAE2XdF8Iv1A7Wfoz2gY58HzpycWL+LjD1sBa4ZNGxDCNYshSlESKidEJEOc6khgpY&#10;9ErOEKAM/QMsf6gPMAZHY5ACm77oJM7msyJkogQqMq5Fxt3wODyKroOKIDT6S//4R2ekh5QeTJ8C&#10;RuBiiEACG8Mi3XIu7S1yv7gWiUZ656JvZzGAxQCXz0Hk0+v9z8PC+J5hCfDh6zrausCGALEmXBwV&#10;uPCPQOfiKO0thI4Ax5XX/OxdMD42DmtHjsTFJUvQumcnbh85QNdykGARHcb9U0fx7bmTeHyBgKG+&#10;O38a37P86fIlPCnIpwrxS0ERnhAwMu9IxsA8K2tQACNQecZSkRxTT8sbFf1G6AhADHpeJe01AhgB&#10;S6ty/lJgU0soUW/qmgiZJryqbsArguWlNCaX1yi9Vq8ImVdVjGS87wWj0sumbgUyL1tv4FUHnUzn&#10;Pbzr/hqvrt/BE0aq3vwKXNlzFDtnLcbUxGEYInCh4uhegjx18FT50MF4w12thrunG7wC3OHJSOHG&#10;mOAWTLjonOFByd45Io9IF1p+Fb+VeR7vxgrgjgBWggApkzQIpMLTtUgercPomcmYt2Y8Nu5dgO2H&#10;l2Hr/sVYu20WVm2ajk275uPI2U0orjqJJsKjk5FHNpHvlnVkpOu7hTGoDy5K97eIkOppu0hdwg3G&#10;KOmV0g/UY2yS0cF1F5F3dieWzhuDMJ0GjhoLuPCb3jVURsH6wzNFB3VKGJwTguDAmGQXScgw9ljz&#10;XolKDhEePHeDpQAmwBam/gRMgDVM6UpMeGxKV2eh84FtJB1MdChsw/1gTRBb+zN6C1yCLAgYM0Yy&#10;M6UNRnZ5dI+S7mlxL4RLYj+4pLkQMAIXfaNu4DAqyxUB4l5S+TtOcFLW/rUNsqL7coQqXCY5esE9&#10;xgeO/PsocElKzUR/GUDzB2SGjkBG1khFApnkjKEKYCQeJdPpGNTfwcixPj7pYROXrG8QltJw/Kfz&#10;xAxly1QZOxMTn6bIcC6S409laAQ2AMZw3t/JfHQv+lLAIm0hAhfpKZLrsvq/fsEofff238FFuqf7&#10;oPIpXMSliPqDRSTOJZyw0tLSS2OuLaOPuBQHQsZBXAuvOdKtSCQS5+LKiBSqUmNKQgI2jh2DvBXL&#10;cH3vLtw9up9x6CDunyBcFDEenTmOR2dPKnp49gQenTuFHy9l45e8y/g5Lx8/Xs5nTKKDIVx+LZFB&#10;dvV/AOa3Pqj8WtmEX3jt59JrSvlUHA2hImvCSPmc5e+Eyu/KsYBHnIpAReAi0Ycl3cvL6kbGrnrG&#10;L0YwcS4y3qa0RnEwv4ujYXR62UAHQ8i8IGRethAy7bfwuvMOXnffwe8dN/Et7609choHF67AnIxR&#10;GMbfXVpIHBICY6DziYCPJhAeblq4urhC5UaYaN2gYSVy8aP99rNXBnKpZIMufourgu3hJAtEh9jA&#10;Jdxe2XvHI0nNCuMOX8LFP90DIRneCBvioyg0nccZPogc4gtdqiyyTckyj0nu0NHppBBA05eOwJY9&#10;i5FXcAjNDbnoaitmZCpGOwEj3dbSSCwuRaYcyJiarvZcdHcQOHQtN1uo5nzcImTu0vHco4vp5bWm&#10;qmycOr4FM2ZkMaproPKxJyQ18Ijzh1d6JLwyo5RRuw7REpHEjWiVXiVbxiQ7AsaOMUkcjKmvNUx8&#10;LWDsYw4jrSWM6YSM+bsxC5ZJkN6wCNTAwt8RFj4WsPUnUIKtlYF1LsGWjJI2cAtlnIygg4mWkbsy&#10;z0gPGL9kxiICRlEaJZAZSsgMU8GPpXRNSzRSRfLLUsf/30hCP94HPkkB0CYGwTnEA+aedtIVPQT9&#10;JQ24+obdoUgRERApQz5K4CLORS99W4wBKompWYRJFuMRXycts0/6+/Qw0rsc/XMIM15PElCJ8+F7&#10;Spe4vH+yAIrnidJ43Dfu5k9d4wnp+q5xJV7pQSNtOYbZ0QYZ3ItARJxK/1gk1wRAMjpX2l303dSf&#10;wKWv1DfUElB8XGnA7ZOOcelPgFHgk6S0uUQQLl7u/rAysYWNMb85CBEBicQhB3N7PWR4bM/HXUzt&#10;EKZyx9T4OOyYPBFFa1ehbfdW9B7YxVhE93LiEO6fpHOR9he6lwenjuPh6RN4eOYUvjt3Gj8IXC4T&#10;LgKWvEI8KSwlVKoJlVrqWp9zaVEcioDkKY+fVbVSckwHI9DhsR4u7XjO+CP6XUpC5iXjkTTgvrnW&#10;gdf1jEaUtLUIcF7WNOO3ijr8yvd7UlKFZ4TLc54/Zzx6frUZv/O5L/jc3wUyTV14IQ6GMel11238&#10;fv0mvqu5htYzF3FmxXrMzyRcdHFIDYpBYlAcInwZjTTBcHf2hrODCo7ODnDxcIKrL+23jx3svAlt&#10;b0tlkpy9jxXs/Cxh42fOb2oz2ASYw04m8ulslG9Y1yhGzwRXQkaDgDQP6Ib6QJfpg+B0LwSneSI4&#10;1RMhhEsIIRNEGPknuCGACkx0R1iKFuNmpGPv4TUorTiN1jbGpI4rjEuMPITGdelRYizqaWdkomPp&#10;ab+s9CbJyGFxL7cJoDuMTLd4n+JiOkpwnWVN1Tns3b0cw0cnIDDSCz5RvvBLiaBbiIaWkNEkh0KV&#10;EAgnQscu2hu2ApYIcTCysBQdicQiPwuY9MHFSGsDIx8nQoaxxNcZ5v5OMPe1hbGnCcw8jWDvb6nf&#10;V4hg0YPGhrHSDu4y/kUWjZL2F2nYTbRT2l/ExYhkUJ0y9iWDDnuIiwIXGb2riXWGKsIRbpFqOh+t&#10;MjnTK86P8UjN97PXw0UqcRIdhkiO9edUGitzsnQ7p9BppBIa6YSHuI10RfEprPSK+nqPkqXrWt/2&#10;0j8aGdyMXn0g6nctWWlQ1gPG0AVuODaMwzFcl2MDYAQuSvtOP7iIezHI4F4MzsXQoCvnApgwxjDZ&#10;u0hG6QbI2BRCQXEr/ZxLKK9JD5BBBsB8lMGx8FjgxEgkg+7CdAlwd/OFFcFhK45FJDDpK+0ELnQs&#10;BrhEarwwlc5l55RJKFy7Eq2Ey80DuwmXg3QvdCyEioBFygcnj+HRKbqXM6fpYM4wGl2ge8llPCpg&#10;NLqCZ8XSoFuPF1VN+obcqx2MKR2EBSt5LSu50j3dRWAwttRdx28EyDMBSx9QXvDaizreL7FIQELn&#10;8ZbO402jqAvv5JzAUHqNBB7VdEUVdEjldVQ9fmMpwHnOePQ7AfOSryFwed7UieetPXjReYvqxW+t&#10;3XhMuHSdz8WFNRsxLzMLmSERSCHwk4ITEOUXBz+3YHg46uHi4MhvSjdbOPEf11HA4mWlzMq1I1xs&#10;Wblsffvg4mcKS18TpZRFluwDTRkLZCU3CziHWsEtwh7eBE1AOoFCyIiChngjmAolcEIytQgidIII&#10;nCA6mYBkT/gleiBqeAimLxuDI2e2oEqmIhAeHQIaRp8ewuJGO0txM1QPgdLTVqgHTHMu3QvB0sKS&#10;0JFRwjfaBEKFuM7nXik+jg0bF2DoSMbp+BCEJuoQPiQOumF0v2kRUCUGwlFp6JVRve6EDGNShBoO&#10;YYzcAXYw87WCsdYag71sKHsYUcbejEk+NjDxMsdAtREGug5mhTeng+HvL0i2YmVMYjRyo/NwJ3w9&#10;ovSNu9ItrZ8prZ/Q6EUn45XM31eKHR2MNPS6MBY5KRMbBS6ukU5Q07loomSKgDelVWZPm8tKdLJN&#10;aQJBITBJFEgkERpUAuNKIkEST7jEKyBJV84TCRwDVAQwsUlplH7MS6w4iyQ9TBLoTgQsAhqJPh9B&#10;lMHrAp9+kOGxSAAj8BBwiEsxgKU/XPq7F2XwXj+wGKKRyHCsQKRPBvdicDMyX8jHP0KJRQHBMQSD&#10;XOO9hIscCyiUbmZCRdcPMAIRkfKYoj7Q8Fh5nO8TGhILtcob1mYCEVYGAsVJeooIFzvKVsBC2dHV&#10;OBMuMZ5aTEtMxK5pU5C/ZgWad21D76E9uH/sAB6cPopvTx8nWI7hW4Ll4Ynj+P4UXUsfXB5nZ+On&#10;3Dz8ki+D6soZT2oVRyE9O2+vdX8cr9Jwo5+kW7mLkBHYtBECrXhxtU3RK+l+5nNFbwQkzT141yKL&#10;flNNPfgg3c0yA5uwedvQhfd8HZH0PknD8bMyPWieVzEaES6vCJeXfJ3nzZ14SqD8dr1XiUS/tXTh&#10;J0arnguXCZcNhMswDAkJQ5JfGGNRLKIDCHxPHbycGYscXOHkSMfnwniptoGjpxVsPS1h4W4CS1nY&#10;SUovAkUr5WBYeA+GldYYNj7GsPOlfIwIokGwomx9TGBHZ+McbgfPeFd+U2v4je3GSqWCrB8r8uJ1&#10;P0JFGi29GZG06Vp4pXnDL9Ub8SPDMHPpGBw+vZmQuYDr0iXdWarA5AYh09tSRKAwLvG69DhJr9Id&#10;gudWGwHDyHSL7kYagG+K2yGEejvL0NpYgOxze7Fs+TSkDuX/aGIIIjJjEToiHtqhkVDJGinxvoSL&#10;BjbhboxGrpSK7swFVv4OMNUSKF52MPKwgbEH45KXNcwIX1PCxZhQGaQ2JWAslEpv7y+9bOJgGI90&#10;1nQv+sZdWZ1O1nuRpTFlUSk9YOzhmUj3Qgfjw4jkk+rMYyfGImfeQxcZJQt7O8I1ghE0xhNesT4E&#10;uBss6Sz/Est4YVCM9PDI8P4+xbDyxiYQLgSIwEbZLzmB1xSgiKOR4f+p/aYBSLe0jH/5CB9xPgaX&#10;k5CqB5OUoqR0iUaZdC4fG5QFcnrgZSjRTIAnMjgZgYsSiwztMjLnSeAipTI9gdCJ1bsZkSEeGVyM&#10;uBc9WAiRiBQEh8bDPzC6DwpyTR9zBBoGkIT1SQAjMpzrR+TGE0L6AXUGuITKlICgaLgRLnaWTn/A&#10;xdnCkQ5G3AvdjMBFHAzhoiKAIsS5EC77Z89GwbrVaNixGTfEuRAu3xIuD84cZ3kC30okOnUC3xEu&#10;j8+dww8Ey885l/GssATPSyrxQsDCSi3dxu8JlPcCAep98y18aLmDD00sG3upG3QgBAyBIL1D0nAr&#10;pfQKvSFwXhMsr+va8LZR4MJ7W/g61PuWXqD9jqIPbbfxvvUWIOLxBz4mY2J+Y+SSCCaR6gWdzRs6&#10;JHE/v/O1nol7abuBF+03CZsu/FjdoHcuqzdiUdYoZIZGIZFwiQ+IQkxgHMJ9o+CvDoBaJnkSLk7O&#10;1nB0Zcx0108ONNcYw0xjBFN+O5u7G8GK9t/SYyCPByiy8BgAa6+BsNcOYnwaxONBCnwEPFYEj42v&#10;qdIe4chvcmmncZWKEu7A0gFuMU5wi3WBG0HjM8QXvpn+rFze8KWL8Y1xQ9rYKGzetxRXKk+hiQ6l&#10;pTFXiUm9AhU6khuMTjcYgaRtRsbKyBQCafS9Sddyk7Dp7ZABfUUsS3G7s5LXylFffQnHjm7BzLlj&#10;kTgkErrUEARnhvH9Q+CeGgAV44cd3YsNnYulTgVrAsY6VAUzPzoWurnBhK4RoWviZQFjdzOCxQym&#10;dHaDNGb4m5MxBria8Wfn79DfGs5B1nCSn5tuTjaQl8W73WNlK1YCRuYhydSABAdK1nfpczEJ4lr0&#10;zsUzkc4lin+TUIIqzJ7P92A08oOLTLr0cWAsSslSNnWXOBMrYGAZl5SptGnEsBLrJzFKI2oyK20S&#10;KyxLKjpeX0bFGa6lKJI2kOiEJETGJSAitk9xiYiSZRfik5TjSDmPT+R9yYSRPnLFCqgSUhTJcRzh&#10;JY5JSgVOSsMvgULg6SXHFD9jJCEjG9JLF3c43z+cQIkyuBcZ+q8MspOBfn3tMTLuRWZXKzOs+ZxI&#10;Pk5FyoheEe+PoHuJIIAiqQhGo3ClB0gaagkqAVM4IUKHosw1komMEQmU3u2EyBQAAkuj4j+ChZPS&#10;xuJs4aDI0cIODpSdmTTm2ihwcbN0RISbB+amZ+DQvHmEy1rUbd+M6/t24PbhPYxFh+hQjiuNtzJa&#10;97vz5/H4fDZ+uHgJP+Xk4JfL+XhaVKo0pr6oaCAkWpSxKTKBEW0EQdtdAkAq/22gmcctFGEjjual&#10;xB9CQEAgpfQKCVz0EudC0DTRsfC57/haHzqo63x+xz1FHxTd5zHV/rV+AF3TbbxquIVXhNgrGe1L&#10;1/NGeowYqRQ1UXQwz66142HZVbSduojsNVuwbMQ4DA2ORqKvDrF+4Yjyj0IEIRPkFQxXO8LFnhXe&#10;1RFOhIuyuZm7rKlCuBAsMpHOVFmKklBx+wrm6i95/StYaggXwsbWkyJkbDzpXjwHw9rbmCKMCBtr&#10;QkfcjT0jlIv0okQ6wD3GGR4JavimaRGQGQC/IQHwTfWFT7IWgWmMTum+CBvij7SJsZi1Ygw27JmP&#10;vJKDyp7SXdJdLeNmJCoJYAibG9JrxBgkULnRUcRIJCrBzeuluHW9nI6mjAAqo8OpJHDKUFVyGnu2&#10;L8W4cfwii/GCL4ESkEDApQTCLU4mPLrDmi7GQudCwLjCKsQZ5oH2MPG1wUACxYhAGUzHYuRpARMe&#10;m3hZMh6Z4kuXwRgkO1ESMA6BdNCybGaQJYEqi3nLnCMHgsVWGSgnpUecfh6SgMadknOvREd4J8mS&#10;DIxE0XTkOtm10QqecRoEp4dAFeYBcy+BS/KQvsbbYYr0jan6RtUUaQcR10Al9ylFepQoOU6S6CQR&#10;SpxGn+IVIEnlF9iwcsaykird0AYYCWT6QMRjmVkdFs2KGSWzqROU80hCTLnOa7pIcRqyjAOdQaRI&#10;Jh7SKfCaLPEQxusiZYvWaFZuVnCZ4CgVXyq7uBGll0cqvsCAFV8mFYaEswyXiYx6Belk0mE0gkKp&#10;kCiEsAzjNWV5CQUsCX/ARVyNDP83OBfFtch7RUovlAz/j0NwQDTcXbR0LU5womMRsDgpYGHFsKTM&#10;rGBvYkW4WMOVj0WpPTEvJRVH5s5D/to1qN22CW27t+PmgV2MQgfx3Vm6lQtn8fjSRaVXSCLQT5cL&#10;8SOPH128jO9yC/GkpBrPKhoJiXalbeWlDPuXYf3N+mH9b6WiK8P/7yjXZe7R77UCFb3LkGgkbTPK&#10;aF7FvVDSkKvA5Q7hchfvCJf3HXQslMDmLaElC1S9lzlJ7d/SzXyj6F3bA7zl+Qs6pZcyXYCAkW7p&#10;l82UwIWu5Wl9Gx5cqUHLiQu4sGoTlmWNxbCgCMR5ByJSK1vgRiCCsAn108Hd2QMqe2e6Qf4+VYSy&#10;m7myP5HsRyTrqcj6trJYk6x5a+byFcsvYOb6BR/XA8aSLsZKnIyax5qBsPIYDEuCRpyNlddXcPAz&#10;glpnRVvvBL8UDfzTPeGfQZDQrfim+cItWkM34wZNtBu0jEtBmb4IGRaAgCE+0CapEZSswcwVo5Gd&#10;twe1V8+hlQ6lgyCRqQe3Oq8oI3lltwLpRRK30iPuhnDpIXx6267gVmuJUt65XknYVCi60VaKotyD&#10;WLF8Er9g/eHmawvnAFZ+gsY1yhNO0TL/SKP0Hsmi3jahTrAMooORniPCY5C3FQbRxRjRzRizHNAH&#10;ly+cBsFIFiXn69kF8n9RGr4JVVUEARIrOwNI+VHiWkQCFgUudDLeBIscC4BcI61hF2RM0DhBN1RH&#10;N+QKM3fGoqTEeIgSE+OQlBSP+Pg4HichJSWF50lITk6mUpCclMxrqUil5FjKdH7TpqbKtRSkpaYp&#10;5+mMOSmML8kiuqCkpGFISGKcoStKoCOS4wQeJybwOIExiZEmjnEsli5EFEc4ieQ4WumKJozEiSiO&#10;os9ZiPOQkcAESiRLUQSPwwmdMIEKgSClPsokITSUboKSCKTAQxeJQCpAFBoB/9BwZatX2ZHRNzAM&#10;vgEiHfx4HBDMe4JjEBAUgyBRcKxy7EdnEhgUx+M4xip5nNcJFX/l8WhlFXt3F/7xFaj0uRZzW8LG&#10;BrYEjA3BYmOkH7XrSmcTo/bAbP4djs+fi+L1a1C3lXDZtQ039u/GNyeOECyMQJdlqD8hUlSCnwpK&#10;8WNBGR7l8R/yfB4e5JXjt5o2/FrdjidV7XhW24mnVxlRrnbhBSEjS2C+vCaNuKzo9TeUdpUXhMnv&#10;MsmxmhLXcrVdafyV0bivBTIKaMS9dBFMBFVTj77dRZwI9ZoxSeYUKdBpv4+3AhWZgX39Ed53/YD3&#10;N37G685HeN3xDd50fI1XhNHL1l685PNe8vnP6tvxoKQKzcfOIHvVeqwcMRZZwRGI9mDF1fhA56ND&#10;GJ2Ljn8PrdoHrg4uUDnz90i42LrKav1mUHZGlDVGBDAq/YLaJi5fwlill4mr6CuYuLEUETqmfFy2&#10;CrGhe5HuWO9oR2hjHOGf6IqgNA/4U9ok2VpDpXRnO0cw2ur4vmGOcAynpIckVgXPZA94pXpCm+YJ&#10;r3g3Pt8dQyfGYc3mmTh+dgsqqk7RyeShs00/YvcmgSKbuQlcbtC5dNPJyPwk6bLubWU8aishVMp4&#10;H90OQXO7s1xxNs0NeTh1ahsmTc2Ah6ydqzKCg9YGzoEEbTB/J+FqOEkbTKgL7CkbmSLgZwsjLz1c&#10;BovczfGVm7ECl786DMAXjoNgSudnF8D/ySDCOpCAYbxxY8wRoAg4ZPFufduLrPPCa/HSRqWPSQYJ&#10;XFzC+SUZZKI83zPWk7HLDmYehMuyRdOxYM5EzJ05Tq8Z47Fg9mQsnDOFxxMwb9ZkzJw2AdMmj8X0&#10;KeOpcZg0fiTGjMzEiGHpGD40FVlDk5GZkYiM1HikJsURKoQTgZSSnEqlEUaphAlhxQgkx6Ikuht9&#10;KRBLJZzSlfsTE5N5bzIS6G4SGL3iGbvi6GTiYpIQSzcTI9t7UNExCQROPMs+yXFUHCUlI1dUkqIo&#10;uglRdBRBFUnnIc5HFq+KkPVY9AoNi2EpjkbWaiGkGHlkhG0IYRESEkNFf5TAqU+GGdAB/Hb1C4xU&#10;1uj15Tevf1A4Av1C4S4r0FkSLow9LpS0u9iY2cKasiRYZNSuzWBaUp5HubhhdnwMziyeh4rN69G8&#10;cyu69uxE74F9+PbUCXzP+PNDYQl+YPz5vrAcDwoq8E1+Je7nV+FOTiW+LqzF44o2fF/eju/K2/CY&#10;+pHnPxI0P9d04FfqufQUETgvCKDfq6VrugHPq+qVXh39FAHCpfp6n9rxsrpNkYzKVbqeZeQto9JL&#10;aQRm+Zz6neB5SRf0qplRqPVrvG5/iLed3+OtrICnrO3St6jU3Wd4e/NHvO75Dq+u60HznJHrUUkl&#10;2o+dQu6qNVgzYgyygsIYEb3gR6cS6B5A1yKr+xHynrI1ixtcnJjxVfzGFbjIcpNuslWIfsdE2QZE&#10;pv0bEzCfyoiQGUwZEyrm0nPC+2y9TOAR5gC/WFf4EyTaWEf4xLuw0sgKbFK6slJp4E65xrnBKcoZ&#10;DgSLY6QTnKNd4ETAqPiYWhp907z5HHd4MxroUnyQMiIcm3YuQF1TLrp6ytHTTVB0l+EGXYwykfI6&#10;JS5GGnoJmTttjEzSuyQNwh0luNPFqNQm85aKeEwX01GOqxXnsXP7YqaFADg4G8HSTjbNN4OjNwEh&#10;XfMyh0jnBmedKyz87GDsTffiYaFI4DKALu9LgulvdC7/YTcIA5zp+ryslR4kezoYRxkDEy7tLf3h&#10;IivXyaTGjw7mj3YYgsad96oiBEwWsGastNRa8TVtYOHJWFR15Yyy+VRF8SmUF51EZfFpVF85j6or&#10;51BWcApXCk4jP/cEci8eVcqivFPIyzmOC2cP4PTxXTh5dAcOH9iEndtWYN2qeVi6aBoWL5yOJYtm&#10;YuniWSz1WrxwJhbMm4YFc/k4H1u+dC5WrliAlcsXYMWy+Vi2ZA4Wzp+B2TMmYhoBNnnCGEJsNCaO&#10;G4UJ1PgxwzFq+BBkZaYSZCnIHJKOIRnpyKCGZGQgIz2NDoruiq5KnFVigsCIoOlb9zaCAAnXxdDR&#10;CEQIDMJBF8pzRp/wsDiK0Amh2wkltMIZ5XSMbKGEESETLs8Ni+Jz9dJFRBNSMYRSFMX4FCFwkl4o&#10;KlwahyMQHBgMLzdaV1lewcoJKsqRDsXa1AZWZjYwG2wO8wFmypwjlak1olUqLM1IRs6qxajZvgmt&#10;u7bTtezF3SOH8fD8eWVR7p9Kq/AtwdKbXYz20wVoPlmA2sO51GU0nixC85kr6MiuQPelavTmXsW9&#10;/Dp8W9KAR6WN+KGsCT+VNeKXKw34uaSOusrjavwqW5OUXVUG2v0u0wQq2/GCUHpeTvjw/mel1/B7&#10;BVVVh+eVdfitsgFPqV+pnysb8VNVE54QSr/WdePptdt41vQ1fmt5gOcdP+BV7294Jwt/y5q7lLL+&#10;7v3neHPzB7zpeoAXdDCP+d5dJ86gYO16BS5DCeUwF1ZSexW8XbwRTPcS6heGIG0wtBpPuLowYrqy&#10;IqkIZxX/mSkLFcHiwljEb2VjF4HLIEVGinjuMgiDCJiBBMtgF3E2/NbmfWaujESaQbDXmsI1yJJw&#10;cUZgijsC07wQxEikyyLchgfBXzZmT9PSqXjCzQAZAsaBrsaBUHIWwCR7wztFq7TL+CZ6EVbuGDU9&#10;FQdOb0Rh+SkUlZ1UZnJXVp/FtYZLuE649HRS0tDbkoc7BMxtcTcEi7iaXurO9RLc5fldRqc7dDES&#10;m7pbihmVDmH+7JHQeljBzPx/wsTqbzC2kw3zjWHFCOQQ4KjsDmDCWDTY00Jp4DWiSxlIEA/gPQKV&#10;L+xFRpAdDGQekCPjlFOIAIb/jxEGwNgocPEkXGTWtGHNXWmDUUTIeCc60unY8znWSte/7MRo7WMP&#10;S29H/EUGALU35ijqEMq2FCibfXc0sGyUBY2L0HqtAC3X8tEm583Fitp4vb2pSLnWynub6i6jvuoi&#10;asrPobriAqorL6CmMhs1VRTLqvLzqCw7p5TymNxjuFZeegalJSdRUngMhXmHcTnnIHKy9yP73D5k&#10;n92rlBdYnjq2DYf3r8fBvetwiEA7uH8LDuzfxnIn9u7ehK2bV2HDuuVYvWIRwTYPC+fOIqym0W1N&#10;xpTxkzBhzFiMHDkcw4YNI5SGIJ1uKT2NgJIol5Su7KgYHRGHWLqb2Ai94uiQYmPoiKKjCKlwRi1a&#10;dSo8nN+wEREs5VoYo1cogkOCFYUGByMkIBDermq4WNvB2YrfKISLNOxaMg5ZESbKpvNfmcJqoDlU&#10;JhaIc3fDpgkjUbhhFWp2bEHTTsLl4EHcO3ka318uUNzKrYuFuHqAcN/E38v6/Ti3dj8OL96JEyv2&#10;4cyaQzi5cj8ubTmOol1nULb3HGoPXkLbmQLcvlyJb4uq8bCwCg9zy/Dw0hU8zCnG93nF+LGwlOAq&#10;J2wIGYLkN0LoeWkLnhFKT4tq8aSgCj/zvX/ifXLvD4xi3zOSPSyge+JrPiiuxTdF9fi6qBFfF7fg&#10;XnErbhW3o7e0E7cqe/F13bd43PEzfur8Fb/1vsD7b97i7b3f8Lr3R7zsuEs4XUPP2Qso2bQVG8ZM&#10;xFB/HXTO7vCwYfSwVcGX7iVIq0OwXwj8PX2gdnWGi6s9bJzNYeloDEtWFlmR38RxIIwcB2CwE0s6&#10;GNFgQsSgQYTMQGqQM8VvbmNnioAxciZseF3WKLH1MYVTkDVkU3Y3OhRZP9YzSQNNvKv+OFENTazs&#10;JeTMaERFqWAfTcWo4RznCQ86Fq8UaXT1RwAho0v3Q/qEWIybPRTjZmRi7JQ0TJiejhXrpyM7Zx9a&#10;ZHxMZ4kClNvtlMQiupVbBMstupo714txX1wMHY3oLs/vMDZJ4299xTns3DQfyQkBsHdgHCRgLBwG&#10;wpRxRxanslS6oS1gTNdi6mEJEw3di8ocg51NKXMMdDQnXAQ0vNebYJGIxYjk4C+9R4RLJCHCeCRr&#10;vsjERtma5FO4iIMRuAhkpGHXLoDA97FkJLLk+9vjL+0N2WhvuID2axcIElk68BLPL/KcdG28zGu5&#10;ylT1dh6L2ho+HhvOZSOqVhGf0yLi81v4Oq2iJl7/47hf+Yma+f6K+Hla+HmaG86j6RpVf0FRY/05&#10;XKs9i9rqU4rqak6jtoYVqPoiS357V19CdfkFVJYSVnReZcUX6LrOo+gyvxVzziD/0mlcunAEp0/t&#10;wckTu3H82A4cP7qN2o7jR3YocNq+ZS12bF6LnVvWYcem1TxejV3b1mPn1vXYsHY5XdlsOq/pmDd7&#10;KmbPnIQ5MycTXpMwddIYjBoxhG4qCcOzMjB6+FCkJsbBR81vOUv+s1rZw5mxyI6xyNKYttGYv3xG&#10;IplvZDvQFGoTcwwL9Mf+2dNQunUDqrdvRfOePeg6cBjfnM/B1xfzUbvnKM4u3YB9c1ZhD7V1+gqs&#10;n7QM6yYsx8ZJq7B2wjIsyaIbHDUf68cvxKbxC7Bv5gqcWbYJV7YfQNPRs+g+cwk3T2Xj5vFz6D1x&#10;DvfOXiRk8vHd5SI8zivFL4SJQOW34kb8ml+Ln3Or8OOlUnx3sQDfXMjB7dMXcOs0n3/6IrpP5aDr&#10;NP8HTl7GtWM5qNx3HiW7z6Fo53nkbj+L7O3nkb0rFwWHS1F6qgYVZ+vQWtCJ+3Xf4Gn3L3h35yle&#10;dz/AL3UtuJVTgPIde7BzygyMpwMMc2IltiSUzR2gcfQkVILoYEIQ6O0PT7Uarq78XbpYwpzfvOaO&#10;jDhORjBmxRpsT2cigCE4RIMImoFOdCyUHA+muxlMEA1yNGLlGkzxcUqAozgaNV2OyINg0hA87nQ3&#10;Mm7G14wVx0rZhMyelc8hyA72IXShQTK3h18WOkc4RasVqaI9oE30Q0B6IPzT/BGcFghdGr90Ev0R&#10;GKtFYLQnwpJ8MXZqOk6d34lWwuQGY89NaWORHqPWYj1o6GLuMD7dIWjuyjHBcpvnvXQzvdeli/uK&#10;YgIun9+LBbNHwc/XHuaW/wFzuy9hzp9V4qIFo5AF4WJJN2OmJmToUowVwJjhKwczxb186WDCyGgJ&#10;Bz8nuDFOqUII7xA7uMrguih7xjxHgkVg0h8uH9td5FgkPU3OYdJAbK1s9WruaS1wkcWO+yQbff+h&#10;i1TfkoJ/uv6J+uDUShC01ovOobn+rKKWa1TDOYLnH4n3K5ItI/rd33i2T3JsuLff+R/XzvN+gdFF&#10;HlPXRITVNQFdLlrqL6OFjqqlLo+fJ4+QykFjXTZBlc3zC3w/WfCZMKSa6i6hsTYHzXW5/Bkuo7WW&#10;z6vN43MLWRbhWnUBaspyFF0tz0VlSTau5J9GKWPjlfxTuJx9GBfO7ENu9lFknzmCZfNnIVjrRbhY&#10;UrZKo67ARVyLOSORBR2LNZ2L9d8GwdPMEjMTE3Bm+SLCZSPqdu9C676D6D58At3HCMbVdGVjpmPd&#10;yGlYN24e1o6dh1Wj5mLJsFmYnz4D0+MnYFzYUAzzT0KmNhbDfWMxPjgBs6JSsTQ1C1tGT8bJOYtR&#10;vHYTrm7ZgWvbd6Fp1z50HjqKu2ez8UAAk1uCXwroXgrr8CSvBj9dKsfj80V4dOYyviaQug8dJ/AO&#10;oGHXftRs242S9dtwcfkGHJ+7AnunL8HWSQTahEVYM5qOcch0zB86C8vGL8eGGZuxY/E+HN14Fud3&#10;5CJ3byEasuvxqP4OXvV8h+ett3CvqArV+47i4Ox5mB6bCJ2DCq78PclSFGo7DfzdAxHsHUIFMAp4&#10;QKNhFHG1hQW/eS0dTWBBm2/Kb+/BjAaDqAGEzFf2X1JfYaAD4UINInwUESqDnY3pcEQCGzmn01Ei&#10;1WAFNMauhJWsUeJtBis/K1YU/d5Elh7GsOGxnZag8bUmdCxh6msOEx9WYH8bwsYBzjo3qMM94B7j&#10;Ae8kH/il8LOnh0KXQYebToebRoebQlgm+GHstKE4k70Pzc3Sa8TY005X0kKnQrjcoWO5R4jcpmOR&#10;MTICl1uMUjev87yzGL1ddDydV+h6ytB0NQd7ti9BanIgHMWZmf43mNp9wchoDHsva9h7M4rTuVhq&#10;+HndzBS4DOiDy9/sjJTS0sMebqEecJUlIGT9XQJUVp2TGeZesYSJNOYa4JLgpCwcpSweFc97FNA4&#10;K933qnD+n9MBWdA5/aWt8QKdyUe1NxEWTXQuIsKl/TNwkQ2pRLJHzPW+a3+CFNX2p3P94210Jnqd&#10;V9T/XgVMyvX+98hj2X26+Cf98dxG3kfYtBlA1fecFj6/ha+p345CYCIgEaAIyAgmKQlCeV+5r7WO&#10;n6E2myV/nnq+PmHTTsi0EU6tdfl0coWUTL2/wuhYyvdmJGRUbGcklOgoUs4bi1F15SKWzJ2KEF8v&#10;qB3s4GihX1pBWWbBzBbmspbuF/yDEix2fxsInaMzlmVm4vzKpajcuQ21u3ajdf8RNO05iOMz52Jt&#10;5iisHDoG60dPo2Yr2jhuPlZmzcKcxEkYryNYfOOR4RWJTK8IjNBGYqxfBGaExWFRXCpWJGVgY/ow&#10;7BszAednzUXe4iUoXbUGdVu24vqhw7hDwDyiO/npchl+yiVULhThAZ3J18fO4e7hU7ix/xiubd6B&#10;yg2bULxqHbIXLMaBydOwJmM45sYkYXIIYRZE+x+UgBG+MfwMURjqm4BxkSMwI3kKFo5ciA0zN2HL&#10;7O3YOX8XTq49iuK9dD/5dXhc2437V66hju9zeukKzE/JQLijK1yM6BJkDJCtG/zUdABewQj0DIC3&#10;uwc8GCFdXOkC7fg75DevpZMp4UJI2BIm1AB+eysiXBTxeKDtlxhE4AhoBghsGB+MnQbDhDJmTDKh&#10;pN3GzNUYJtJ+4yaje61o782VMTRWGhNYUzayohwdgY2s7i/bmRIsFgSNOe8VycJMalZQTaRavx1q&#10;pDu8430RlK5D6JAIBKbqEETAhGUw6sX7Y9z0Ybh0+QiutzP2Xq/EXRnr0laK23Qw966X4h4BIo7l&#10;luJaqC7CpYuQIWBuUMo4mc4y9LRfQUn+ESxaMBp+fnYwtfofMLH+G6wYG528+eWmpdvysoWVuzVM&#10;XM0JUXN86WhGuBjjb7ZGjIdWsPV2hp2PIyz58zn6ybQAFbwiqRjCRCJQkoxxkSgkYFHp19UlYHyS&#10;XRgF3ZQpFe4xLnAJcyJgHP4eLm0CCgUqBv1j5yJbO+iP+4NEJJW/n+go2ugSPpXhcYFFK89Fn0JE&#10;AQIrvMFhtNB9iDPRvwY/LyHR1iArw9PZKCI06gxOSFwUVSfw0D/WSvDoHY5eAh5FdTyvpeuh2ggW&#10;5ZhlG51Mm+JkctByVa7l8OchdOoZD+mO2vhZmvlcveS1clBRfAbzZ4xHkFZDuNjA3oL/dLIQt4Uj&#10;bFlhLL8yh9WXJrD/cjDcjUxZEf2weexo5K5eiRqByw66i117cWz6bKwjFDYMG431IydQE7Ft7HTs&#10;nbYAB2Yuw/7pK+ka1mD3tJXYOnERVmVNxcLELMyOTMGs8HjMj07EqqR0rE1OxZqkJGxOG4JDo8fi&#10;5MRJuDBrFkqWL0P99m3oOnwM9xl3vmP8En19kvFn/3Hc2HUIXbsOoHXbLlSuXoPi5ctxcf5cHJ08&#10;CdtHjMCS+DhM14VhUmA4JgZGYoxvGIZ7hhBuYRjlF4PxoamYGT+a7moyFg+j8xq/FNunr8fBhTtw&#10;ZPF2ZG84iLbzpbhLuDScuIBLskneiLGIVXtCZWwO28FWcLTkN6fKBwGewfDz8IOnmzvcNa5wcrGB&#10;hQ3dhe1gJR6ZsJIMtqV7sWWcsWckEoD0OZnB9gN4TUqKoJHSmNdMKFO6GXO6HnPCxowRyUIAQwdj&#10;ztKKgDFXD4YFXYzEDGu1GWz4zW/tKseUh5kCH3MtYwBl42ejVEoXf9mc3ZkxwwWacDd4RHrAN5aA&#10;SQlB6NAIhA2LRPiwcISmBCOcLmbRyqmoKDuHG20VyiA6GetyW2BD0EgX9W26mF46FwUunSKZbkCw&#10;dNHNdBMuXYRRV7nShS2u+8j+NUhO8oelNWOSzRdwVFvCmWBx9LSBgxfds8aa7swKg1wsGI9M8QXh&#10;8hVBbaKiG9PY0cHJ9iFmcAlwhHeEGtoYV2Vci0wB0CY5Ey4qBSa+Ka7wS5U5Wm6MgG6EjJr3aZTl&#10;LtwiVP/rcNFDxFD+WZ8C4g9wKJDp05/u4eN8nuijU9FL3EwLIdIfCPIcPZjk/cUB6Z3QH26HsBAH&#10;oweJiM/pg1MzK78A4COsBDB8XV4zQKOVapNjSrYDbVXgcx7NtfwsdDjy+gJMuS6vL/GqmdcFLgKZ&#10;krxjClxCfT3hZm8LZyv+w9nwW4E233ow/4ACl78ZwemrwQiwssGUqEgcnTsLpZvXo5ZwubZrJ87P&#10;ZfxJS8cOwmDH2PHYOHwUdk+chguLV6Jg1SZUbNyD+p0n0XSIn/tEPhoPnceVzfuRvXSdEoEOTpqO&#10;3XzurpGjsCNrGLYN4WsNGYL9w4fj0KhRODFxAi4vmIeajetxff8B3D5+Ft+cuYiHZy/h3pHT6Nlx&#10;AF1bduP6tp1o3LwZFStXoGjxQpyfMRWHx43i6w7DxiGpWJ4Qg7kREVQ05sckYHFCKlalZ2HTiAnY&#10;PGoKYTgLW8fNoeZi56TFBONKHJm3EUcXbsaxRZuQt+Ug6o/nov5YNgoY2bZMnooMvwBozBkzpKve&#10;xA4eTl6MmDq9cyFcvD01ULnSfjvQOdibKvHIlNbemKAZZEOoiCQOSUSy/YKA+RLGlCllwrhgav83&#10;mNr+ld/sf4Wpzd+UCmjB6xb2XxBULB2/hBXjhZXTAJg7f6VsfmYhuy0KYAQslBXhYuXOqOTJ6ORj&#10;CTt/a7iGOsI12F5ZAkIT7KjIPVTWm2HlDHeHX7wfgjJCETkqGuHDIxFF0MRmhiMtKwI7dy5B49XL&#10;yhSAm23iYiqUKQG3CIzbdCey6JTolqG8XqIfnNdZoqyaJ43C0qN0v7uKzy9FUc4hzJ81Er5aB1hY&#10;fQEbOhgHRiRHOhhbQsbC3QYmahsMJmAG8Hf4pa0xf2cWMFPZ0MWY0eENhrW7BTQh4l5c4RUnUciR&#10;AKFjSdIQKvrxQP5pGgRmqBE0xJ2lJwLSPPk43WWM2ydtLoqkwuorr7S5GJxFf+D8GQyfEeHzdxJw&#10;fHLNABSl7USiiiHa9JM+9gh0+p4vJWX4jPrPaxDPr/HzKUCQyk+JC6Fa6ESkXaVJAQzPCQelzcUA&#10;B0XSeHye9xEkAhRKXI8ARWlTks+kwE4fqRT3xPdUAEOHJc+9VnMOl8/vw9K5kxAd5Ae1Lb8xWFEc&#10;zGTSoj1sjGhNv7KA1X8MgOrLQYh1ccWKzCHIWb4E5RvWoHH3DlSsX8PKm4Udo4Zjx7jR2Dl+DI7P&#10;mYX8NatRv2MX2nbvR+/h03h06QqelDXjZV0nnlY24f6lErQdOona7btRtnY9Li9ejOy5s3F+9nSc&#10;mz4ZZyZPwJlJExWdnz4NhYTFVcKl88AB3CFc7p88j29OnWcUOoleOpYbO3aja+cONBF6NauXoXTJ&#10;fOTOnsrXGYNjE0YSMiOxf/Qw7B0zHEem8LXnzMZFvmf+ilUoXb8J5Zu2oWzDVh5vxZX121GwZht/&#10;zs3IXr4F55ZuwcnFApm1OLd2J0p2H0Xh1p3YO3se41QMfOycYUPnYjHIGmp7d+h8wxHiFQit2gM+&#10;XtLu4gJnFWHtYM5oZEr3YUqAGGGgNd0K4TKAwBhIGREug63+A4Mt/juMLP5/jAv/HZY2/wM29n+F&#10;PSHi5MK/g+sguNGlqFwJfEJF2i1s7P6myEFFyKgGwdR5MMwJGKs+B2Ol5heErBurMYaFpzGcA6yQ&#10;MjYKU5eOxsjpKUgZrkN0mh8CYjXwDCNgwggYRiSvGKmAgYgZFYOYrGhEZ+oQm+qPMePicfr4Vkbu&#10;MoKigjGnnOCQ0bp0LzKKt683Sd+rVKxI2maUmdgdBbhNByPjY3pbGKc6ynGX7qe5Kgc7Ny9GTLQW&#10;VgStJR2ZzMeSrUCsvG1g7mkLUwGMsyUBQ6DYWzIi2lB0Nfx9mjqbwIGRyi1Y2lOclGH/4laUtXEI&#10;loB0PVwC0tUIznRHyFAvQsYTfnzcM+5fwaWvlAr078Dlj8f/zg3xdZW2HL0M1/pD5B/Bpb+USq2I&#10;56zMhnilOAiRRBtKH1nEiYgk1tCNMM40EzZNvL+JEGnma3xe5wgJfaT6tN1G3wAsxwIbOrgGAZnE&#10;IXEtfXC5eg45Z3dj0azxCJZvWGtrqGTlOXMH2Jo60LkQLgMsYE24uA8yxnA/f+ybOoWVcC1qt27E&#10;te1bcHnRfBybOgHHprHCzp6G4pVLUb9lI1p2bSdYdqF7717cP3EGPxdWKMsnyCznX8qu4W52Ea4f&#10;PYPGPftRvWkLrqxehfzFCwiRuSheMhtFC2aikLGmaOECXFm6BFWEVeO2Leg5dAj3T51T4tD9E2dx&#10;58gp3D14BHf270fPnp1o287PtWElKlcsQMmiGcgjOHNm0fnMnYyiRRKvFqJ8zQrFBTXs3I7rhw+j&#10;8+gxdB09rqiDr9V24DDaDx1H474jqN6+H0XrdyF3zXacW0HQsMzZtEuByzE6s5lJGQhRaWCnbNxv&#10;BZWNG4JlJwCPAGhdPaB1d4eHu6viXqxszWBmRWehAMYEgwmXAfymHmj9Nwyy/A+YUM6uxtCFa5CZ&#10;FY7JU1Ixb24WFi0chRXLJ2LD2unYvGEWNq+fhY1rZ2Dt6mmYOzsLcYSARm0Cd0YfJ42ZAhczlcCF&#10;UGE0MpfuXhkd7G6szGeycR+E9LHROHppBy5XnMDpi7tw+Og6bNm2ANNmD0NkghaegY7wCmd0iPZE&#10;cHIgYodHI3l0LOLSAxARpcG4UfE4f5K/74ZidNF9yMA5mXd0s52xRxwMYXKXx3cImTsCEZk2IG0v&#10;SkOvOBoBzxXcJZzud1WzrEJHUzEuZu/HpCkZUBMqCmBkqQofO1gSHOYetvz8EoVsMMjeGkYOtjBx&#10;5rmzFSHD2Odqrqz3q46UhltZQEqtAEUPFXEtGsW1KMoQ9yLQobtMVAtc9LFC9KfYIy7hH0Dh/5T6&#10;g+Nzj+udykd46SOOXn9qs+k7/8fq/1x9DNJLYNH//O+l3E/gCpAaCV/pKje8v8Clg68hMUmAIz1Q&#10;DYxOF8/sxvypY+CjcoQb4eJm7Qg7E3tYUxbGtrBkhbH9yhi+ZlaYHROLcwvmo4bwaNqzC1e3bUbx&#10;2hUoXL0YBSvm4eqG5ejYugG3CZZeupq2rVvQsX0HOvezstK9XN17EkUb9uLU3NU4NGUh9k+cQyjN&#10;x5mZ8+ha5iGHzqV4kYCFIFg4BVcWz0bl8sWoXb0SzYw7NwiQ+8dP4cHZHHxz9jLunb6oB82JU4xH&#10;h9C7fxc6dm9B/eZVqF67CGVLZ6Fo/hSULJyG0sUzUbNyMerWrcZVqm7TBjTS6bTtO4COA0dw/dAx&#10;XD9yTIHL9UNHcfv0edw5k41eOqSmfUdRxehVsfMgSncfRsG2vcjfuhvnVm/C8mFjkaDRwsnIHOYD&#10;zZSZ5b6ujBSaQPi4eELrRjfgroar2oEOhBXdgs7C8iuYWjP2WEu0+QoqQiE0zA2j6BC2b1mA4vzD&#10;qK/ml4d8ASnOln+7BlnJX5ZJKEJ3UwE6mwvRyfOGqxdw/NAaTBwXh3CdC7x8bOGg5hcCwaJ08box&#10;Irnzswlc1Ea8RnfjOgBOnqaYNj8LlfySaessRTsh0NZUqIz92rJ+LqJjfeEV5AzPcDf4Ejbpk5Mx&#10;j3Cbt2wisrKiEBXhjokT0pSlFzqaZFJjBW4y6ki3803DGBiZQd1eRoiUEjQVypgXmVWtn1mtdyyi&#10;O11VSgOxvEYPJePNNmyYi8hYb9jRcVnLYDtfukMvR1h7ODLeOdPBEDAOBIwzHY2K4FFZw0JlCWuN&#10;lRL39POu3BA4hGDJUCEo3RUhhIou0xOh6V76xbYkHmV6wDeNcJEG0c/BRR9D/uvg0h8s/xguVF9l&#10;/lSfA86/p78HyD8V71fikgEuLMXByGsp7o6Pt/O4qY6Oh6qrOYszx7Zi2rhM+Kld4GZjAyczupXB&#10;NrAylhG69jzmH3agCcIcnLE8g5Fo2RLU7diMln27Ub9zK7/ZN6BuF93CjvW4vmszbu7ahpvbt6Fn&#10;x3a0bmbMWLYCByZOxfy4NGS6ByPB3gsJdh5Ic/ZFljoQo9T+mBUYjnWJKdg7fDjO0QHl020UzJ9M&#10;0Mz8Ay4tW7agl5Hom5Nn8Oj8ZTzILsD9s5dwnxD4+tRpfH2cQDi8j3DZivpNq1C5io5n8QwUL5iG&#10;siUzUb5sHq7QZeXOmYNTU6fi2JSp2DV6DLZmjcLOUROwb9xUnJqzAHkrVqNm+070nDiNby/l4VFu&#10;EUHD3y3h2HyM8ZJQa6Brqth/BNnrtmLT+OkYFqCD2oz/3LJpv7ENPJw8EagJgK/KSxmcKM7FRW0P&#10;W2dGFMYhU6uv4OZtj2FjkrB0zUzsIRzyio6isTEP1/ltf+N6KSuafvRrV7/FnLqa89DVxHNZIkEm&#10;FBIuMgS/o/Eyci5sw6zpqQiULmaCxMXTGo6MFUosopsxJ2RMXQbBgrHKhg7GVkOn42+L9VvnoZbg&#10;6uD7dirvXYHqivOYNXsUPAOc4BrkCM8YfsOnBmD0nCzsOrIBew+uw5w5o5CSEoxJk9Jw7vQO/p/l&#10;o5uO5WanRCW6lOs8lhnWrYSMOBS+rvQU3SLIbkm7DCVjZe5QUkqkui0zrpX7KgnOEpw+tQ0jxybA&#10;2dNSaeBVB7oRNPYw87CHidoOA52t8ZWjBd0MvwQ1doyCsue1OUFkDU2EPXwSpWdIpexjFDzEDaES&#10;hwiUUFl4i3AJpnMJHOIBPzoaBS56wOhjkeJaBCx9Ff6/2rH8K7gYoNA/joj6w6X/9X8tec7Hhtx/&#10;LX1bzKcyfB7FGfFzNBIsDbVnUVV5CkcOrMPYYUmIUtpc7JT5QzZ0LZZG9rT5NsrmaM6DzZDircXW&#10;CeNxhZGoed9OtNIlNO7exuiwDR2Hd/Pbfzu6WLF7CJbrm7egesUqnJ0yAwvCohBDN6RlvNLy9dy/&#10;tICvkR3CbWhRjZ0QOMAaiVbOmOITjBWx8diTNQznGbPy5kxlLJpJMCzA1VUr0Eq43GIkenBGdhEo&#10;wne5xfgmO4+AuYivz5wlYI4rOw907tmB+vUrCZLZyJ09ka8zhXFoJrJnTcVuvvaK+CQsikvExKBQ&#10;JDi4INLaAVHWToi3dcUQV29MCQ7HxuGjcXEJ3/PgUTxSRgeX4cYZRtYTF9F7md/CJVVoPZeDy5t3&#10;YveMhRgXHgt3czuC2IK/N1YCe3cEEC5+blr4MBZ5eqsJEyfYSduHizG0oYwVM4dj/a5l2HlkHfaf&#10;2oSzeQeQf+U4yqvP4VpjrrKif1uLrB6XT+AUUIyRApJmGUIgg0JlV0UBjixdyftaLuNy9g4smD8S&#10;YRFqqNTGcCJQpGI68JvfhqUlQWOuMqYG072Ywp4OJzzOB0dObFYGyHXQcbSzUneysu/j/0VItDfs&#10;ZTYyAeMYIr1JaoyYlokDJ7bjfM4hrNs0D8NGRCk7OO7atRR11RcUuAg4pNFWGnEFMr1KTCJQlEbd&#10;j7pNoAhc7hEq9zoJFb6/HN9qlfv1MavyyiksnDcaoTo1NFo7OPvQWVOmGlsYudngS8YhIzdGKALH&#10;XG1F0BDwdGoy9sUjyknZGM0vVUW4qBFKFxNC6TK8lDWJgwmZoKFedC+efw+X/vpcZf8/oX8fLp+D&#10;g17/yLX8o+sGALUxyugH2v1zwPxxT59z+Zw+hcu12jMoKz2GnduWYNr4oUiLjYSbLd2KwMXMCZaD&#10;HWD6lTXMvzSF2tQSI0J12D9rBiq3bkTnkQPoPnYA1w/vRffxA7hznq7h5EH07OM32MYNBMtKHB0z&#10;AVM8/RD8lRG8vzRBvMoXwQSKl7ED4ulgot0CoDVxRoilK9LdfDHRPwyzgiOwKiYR+4YOx0VpxJ0/&#10;i5CYi6rlS9HKiHXniMy4lr2PSvFTYTm+z7+CB5fy8c35bHx9mtHoxBE6l+10OstRsmAmLs2YiAvT&#10;J+DE5DHYMjQNS+PiMI2wS1F7ws/UCl598jCyhDfjn+8gVjZzBwx188GCqGQcmzofrXuO44f8CjzM&#10;q8D1U7m4zeMf6lpwk+9dvHM/ji9eg5mJGfC0IJBll0qCWe3Ab0P+TH5qLQJ9fBAQ5AOfUA9oZAeA&#10;INr1GP5jJ/nDP94bgYneCEnRIiozEJkTYjFt4Qis286omLMHNY05aKBraWFFbec3/vWuMnSw4na0&#10;CwCK0c3rPVQ3z7sYl8TB1FScxb69KzE8KxIaD3PYuQyGg8acDsYcth5WCmAsCBYLlSls3Cxg72qO&#10;zOFRyL7EeEOHIc6pk5X6Stk5ZIyMg5VAyc8OFoSMbPuh4s+QMioee48xElecweETmzB5WjqGj4jE&#10;6hWTUZi7n+CTBaakC1qmC0j7irgYGakr1z7CRcBzh4/JfKS7/Bn+OJbYJIBplXabMrTV5GDXloVI&#10;Sg6km3KGs6+jEpGkB+krF3MMcDaHmbsNrL0Y5TX8nyVkZHKka4gD1JGO8E50ZizSOxcdFTaEzkXW&#10;I5blQYd6U/8CLgZ9vuL/PyBGIqm4Bn0KjM/pX92nh0vfVIXPQEVkAMunUl6bn0naYP6AjBwTgjI9&#10;ob7mFLP9fmxdPw/L501DWlwMXKz0q81ZGtkSMg6wHmALWzoOb0s7TI6Nw7FFC1C5fRO6ju1HD6HS&#10;c3wfbp85hG8uHMV9gcue7ahfsxoXp07DQv8gxA4yge9/fIVoB1eMj0xEuIM7gm3dkKLVIchODT9L&#10;F8Ytd0xnZFo9dAwm+4Vill8I9mSOIFxmonDeXJQsmsdotARt27bi3rFjeCwr2V2pVta9fVZRi5+L&#10;yvDw4mXcP0O4nDyGrr27cXXNMkarqTg3ZQxOEyx7Rg7FqsR4TAvWIcsnEFGOGnia2iHOJxQhKm94&#10;WTrC38YFcYwxw310SHb0QAY1JyQGJ6fOw40jF/BLSR3uXS7D18VVynq6jyrrUX3oJM6u2ohFQ0bD&#10;h+7HRqZImNvDlc/1VfvCn3ANCQyCLjIYwfGMSXGMSdF0Msoaru7wipPGRHelO9Q32RO+LGX927AM&#10;PwxnxFm2dTa2H12DQ2e34NTFXThL4GTnHURB8TGUlZ1GVdV5XKuni2H06GKF7KILELU25CE3ex+W&#10;Lp2ECLoPR8LE0nEwLJwGK13TlioTWDuZwNyO5w5GUPObftjQUGzdPA/FhUcZq/NwrakIS9bOYsSw&#10;g6mXJYy9LWDhI5uJ2bHi2iIyPRib9i5FWW028ouPY+Wa6cgaHonJkxhvdyxG9ZWTyjIN+lnVMr6l&#10;glGPjkZiE3WbutNX3iJQFHcj57xHrsu12/yZ7tHdfNNdoQwSlR6q8ZMy4B3ipjgYS42NMv7lSwdj&#10;DFKZw4JwsfJyoHOxp1Oz0++2oLOHRmaQpzj3RSON3sGkeyBoCOGSyS+AIVp9g64eLtLu8glUrvGx&#10;/wK49G/H+aexi5VZep86mnKU8l+D419D6D8DF5knpRzzOTJ/yvD6BrgoDb0CFv6OxLnUVZ9kTt+O&#10;3ZsXYfXCmUiLjoKTGTOrtBvI+JaBNrCh7L4yg5+VPeanp+PimpWo3bMNnYRL17F9dC37cPPUAdw6&#10;uQ83GIuaN61BOQF0eNgwTNNoMMzeASM8PDBRF44pkXEYwsqW5OqFRMaPIFbCIH7bRzupsWzoKOyZ&#10;MhtTA3QYr/bGhrgUwmU2XctilDIWVa7og8uJE/jxcqGyYr9sF/KmXjZOq2NEKmI8Oot7p46he+8O&#10;XF29CJdnT8D56WNwbsYE7Bk1FLNCgjDG2xdLMkdheFA0wlU+iNGGQGujgp+dG4Ic3OjOorFs2Bhk&#10;8PNFDbbCMFsVlocloHDxOjzKLcX3JTX4vqIerzt68XN9m34w3YYdWDduOkKc3RkpLWBlYgNnASfh&#10;IlMAZGJoWHQowlN00A0JQUhmMHTDQqEbrkPI8FAEZgXBf1ggAoYGwpdQkcWe/EWpvrTwgQjPCkX0&#10;8HDEj4hA8uhopI+NxbCxCRgzIQWTpg3BnHljsGr1TOzevQqnz+5BYeEJ1F+9xHhTjNqrOTh8ZBOm&#10;M4KFR/nA3dsOGkrtaQ1vXzqoABd4a22VniYPjRHCQ50xcVwCdm5diMuXD2PXgbXw0rkq+yrLYk0W&#10;dANmHuIQbFl5LRAQ7YFlG2ajQCbzVlzA4aObMW16JkYOj8bcmVk4tG8FKhhrpKH4Rmcl7vRUKbrd&#10;zWPGIGnUlQF1dwgPZWCdQIjHvXLtBu+9Wd33mACpnLGwFHn5x7Fg6TSExQbAWUCissFAZda0MQYQ&#10;NGYEi52XK2w8HGFLCDqHEvZR9sraurLFazDhEpzOSJ4qPUb8P8z0JVx8+/cW/Rks/fXZiv//hPoq&#10;c3/9GRR//7io/z1/Lz08PgcVgwxwUSZj0ka3CJAEMNLL0PeYxCWZhNnE92vkcVN9NmrKjuPC8Y3Y&#10;v3ERNsyfjvTQENh8NRDmXzCPs2JZDbCic7GE/RcmCHd0wabx41G6dROaDu5C+5E96Dy+HzfErZxk&#10;yfOuPVtwbd1y5M+Ygv0ZqdiSGIfD4+kc5s7E0VnTsXPcOGweRsufkYVlSemYERaDCXQSE0LDsCx9&#10;CFalZ2KuLhKz6Hjm+ARgV8ZQupZFqFi2BNUrl6Nj+3Z8ffIUfs4vxsuqBrxrvI53TZ3KhmayHMN3&#10;lwsYj86iZ/9O1K1fistzJiB37iQcp3uZFaTFMGdHLE1Mxe6pczFRFuciAHwIN09ja2jNbRFg7YCJ&#10;MfFYlTUKo7x8kcRrwywcMMsjAAdHTkTHvmP4lW7ldVsPPvTcw6/X2tB6JgeFW/dh27T5iFD7wNaI&#10;sYOv52itgo8L4w7hogsOgY5wiUgLJ1TCEJoVhuDhYQjI0sFnaDC8RcMIORGPtUOC4EMA+WaGwCcj&#10;GD7pIfBOCYS37LOT4EvX4wH3UFc4e7OC04GII7FxNoYLY4FfsDviEkMwdeowBTYFRSdR31CIyupL&#10;OHVmN3bx2s4dy7Bn1wrs270CR/avxv5dS7B1wyxsXDMVKxePxYzJKRjLmDR1UhrGT0iFO4FiTsdj&#10;RXdjqxVHoHcFNl7WrMRWUAc6Y/iENBw7sxdVtQXIKzqNjZsXY9z4NAwbHoPpM7KwacsiXLi4Hw10&#10;Hz2MXHd6agiYatzuqUavDKQjbHpkHRjCpL4pD+cv7UFx+SnUNOQq0bBJ2pwImc6uSlzvrEJlZQ5W&#10;r5mPEJ0WzmoHWDhb4ktbI/xPm8H4yokORuPEz0tn42UD20Br2OusoIm3h2+qSumSlkmOToEW8Ip1&#10;JWz86GB8/u+Hy+cBodenUPlX9+v1r+EiMkCkra9Ujvu6MA3nAh0FLFLWXUB5/kGc2bcKh9cvxPa5&#10;MzA2JhpqM/5hvhykjDa1HmgJO8p5gBnSvH1wdP581EtXL11L+7G96Dp1CLfPHsOt00dwmxHp1sHd&#10;6Ny2HrUrFqFs4RxGmUVo2LQW17ZuwNXN61C9bi2q16xH2cq1uLx4Gc7OmY8Ts2bj8IwZOMgYdXgK&#10;NXkSjk2aiH1ZWTg+fhyqVq5EPZ/XsGE9evbuUxpzf8ovwQvCBS2s5G03lZ0BZO/nJ1cq8ehyLm4c&#10;3Y/ajStRsmIuipbPwe6sVEz3dceCcB22DBuFbQTF/Jg0jGYkGuEbghF+wRjuF4gJYRFYlJqGFWnp&#10;WJOagc3pQ+mgUrE8JAo7UoaifvMu/FRSiWd0Sy9be/Ckrg03LhWjfO9R7J27DPHaIGVLFksjazhZ&#10;qeCr0iLYy19ZzkIXrUNUJt3SiCiEjYpG6OgoBI2MgN+IcPgSNNqscPgMj4APS+1QnhNCvowYvllR&#10;hE0kvDMi4E04eScFs2J4QxXiCmtPG5i6mMDYfjCMbAdisM0gDLYeBDMbI9gxJmi8HTF0VBK27lyF&#10;wuKzaO2oRMf1SkaoEnS16VeP61G2fZWRttLjlKtMK6kqOYETB9dg9dKJGJkVTWdjByPz/4CF4yBl&#10;cqEdIaYflm9BwNDZ0gXZaawQGOmD+ctmIbfoLMpr8nH4xE5kjklCQIQnIpMCkTYiGnPmj8aunctw&#10;8fwelNHtNDTko43Rp/NGNbpvXUVh5RnMXj4OGeNjMWpWBqYtH4O5G6di3YHFyK04iRa6lw46oJ6u&#10;WtRWF2De3Inw8HaCvZsVTGX+kZ0x/qftYJZmMFfbwkprA3OtGawCTAkXB7pCV/hnuMMpxFJZ6c9G&#10;awJ1lDPh8v9y5yKx5D8rA1wUOHwGKgbJ6F4pmwQeVLM8Twbo1epL5T5CpYGfo1FUcw4l2btwauti&#10;nFq9AHumT8TyrKGIdae1p3uxHmzOWETAMBKpGJPGh0UiZ80atBw6gE5W3u4ThMn5E/jm0jk8uHgG&#10;D8+fxMMzx/DN8YO4f2gPbh/cSSezTRktW7t+BRoJl45t2xS1bN2K+o0bCZt1qFy3ARXrNygjdItX&#10;rsblJQtRxAhUuXYVajesQ/PWLWhlHOrctRP3jh7D99k5+KWgFL8TLh9ae5UFuGUpyxe1HXhafg2P&#10;6WpunDiKOkKuZssqXN2yBvmL5+LM9Ck4P3sWTk6bieN0LidnLMTp2YtwfMY8HJk2C0dmzMaJOXOU&#10;MTwXFy9ECX/Whu07cXX9JpwYNxm7h4zApXlL0bD3CO7mlOBJbRt+qW/FvcIK1B46jQMLViDZLxRO&#10;pvxGN7aFq7Ub/FWMNhof+PtoERQeiIh0macThcjR8YiZmIwoSjc+AUE8D+iT34hYgiWKYIlWjn2z&#10;4uA9JIZwiSVcIuGeEATHUHdYsMIbq81h5GIKYydTmEmDppMFTGQEsBPdJiuWrdoa1ioLqAmZYaOS&#10;sffARlytzcN1AYtU6JZ8dPN/9Ab/z2620FHIhmmETWcTy8Z8NFRnI/vUDixdOB6hoW4ws/wrTK3+&#10;BnP7QQpMbBmPrBiP7L0dCBu6B0YSR5ZJmXFYtGoexs8cA02QG5xkt0l/B7gGsxLHeCEmyR/JdGRD&#10;R8dixsJR2H5oFS6WHsfRnF0Yu2AYf0eBCGNU9E3zhleKJzxTZXlOd2TNScPB7J2oaS1AGyHZ2VmD&#10;/PxTmDhlGDz8nGHvYUvgMra583ejsoS5uzWs/PgZAy3hEuMIjyQVtCkaeCdrlJ0UjF2+oP7K+wbC&#10;O1YZoft/B1w+23PUB5T+o4I/Bxf9GjD/nvrD5Z8ChgCRuUINjDviTgxwaSdcBDByj0CnUQBD13Kt&#10;/DQKT23FoeXTsWPCcKxJicOK9FSkeHrAYcBAWH41GBYDTGH1lQncTaywIC0TFTt2ouPoIfQcPYDb&#10;Z47i60tn8LjgIn7Iz8YPOefxY+45/ET9kC37Qp/C/RNHcH3ndtStYyVfvbF9qGoAAP/0SURBVBJ1&#10;q1iuWqFEnKqVKxRVrFipjIMpXrwUxUuoFctRwus169ejkRBq37kLPftkhbsjeETX8uOlfDwtrsCr&#10;qy10LXeAzm/wvv2uMur3RXUb3UsNvr7In33/HjTt3opm6Srfvhnla+hkli1H3sIluDx/GcpXbkDd&#10;pm2o20ht2oo6Ad4OuX87WvbtRPPeXWjesxOtu3ehYcsO1G3eiWu7DqKbMehpXTved9/Di44b+I4x&#10;qeXkRRxbthap/jqozB3gYukCja0Gfk5a+Lvpe4uCdP4ISw5DSEY4QobSuYyIg25MInTjkhE+MZ3K&#10;QBgVOj4VQWOSETgqEYHDE+A3jMAZmgi/IfHQpkbANcoPVv4uGKyAxURZimGQrNBmz8riYAZTAsbS&#10;jVHAwwH2Xk5wkAFnvGZubwIvfxXmLJiAvLyjaGlkzGgrJlBkg3q6F4JGwCLd2t28doOPyUC37uYi&#10;yHIeOxlr3NxMYWT632FMyJjYD4SFDNLzYHwmZGzcbelo7GHtZg0bV4qfwZpwM3U1w9/sv4SZtyXj&#10;SCCi6NQiMgMRmMhoF+4EVagdtPEaJEyIRuIk2fcoCOHjGRtHByNwNOPhcH9oMjzhke4Bj0Q3hA8P&#10;xrSV43Do3DbUMD5dv1mDXQfXIiDSHc5afgZGNWlstmOUs5VJmRHOUMe5wjvdE14yBYAOxSXSUVlC&#10;1FxZIJ2AoWy8Tf/vgEt/sHwOLv31J7j0Nar2h4uhofUf6VO4/CvICFj+Di7iXCiBSjPzq0wruFZ6&#10;Epf2r8EWUn9BeADm+HhgQYQOaWpXuA4kXL74knAxgg3lY2mLNaPGom7fPnQeOYRbxw/h2+yT+D7v&#10;An4uzMGP+RfxXc45fE/APM67SF3C97nUpUuMMefQe+AQmjdvJWDWECbLUbpkCcoIkgpCpXzZSmoV&#10;KpavRvWqdbi6bjMqV22g29mC63sO4e6xU3hw6gx+uJCNny7mEV5FeFpSrWw6/76VcOl+iA+d39K9&#10;3MWrui78VtmEH+hsbp44hZ5jR9F9+BBa6Hoq16xF6fJVKF64HPl0LHmzF6Bw3gKULl6swK5m5TJG&#10;rzWok2kDa5ejfN1KOqrVaNq1A3fPnseT0ir8XteKV6038eHmA7y7+Q3e3ryHJ40d6M0twcUNOzAk&#10;KFLZ00lt4wYPO3f4OnhB66BBoKc3AgIImagABKeGIzA9Gv50I/5DY+GfFY/Akcl0LykIGZcO3YQh&#10;CJ+UiYiJQxE2JgPBw1MQkJkIbTLBEuEDWwLClN/IAhYjF0LF2RgmjiaEisytMWeFsYaFxg6W7g78&#10;FndhdHGArbsjrGSCH+OCFe9LpoPaf3AD6uvz0d5yBV0Sk1plxcY8xc3IItwCmRsthbjXUYb7nVW4&#10;VnEB40bGwczsv9O9/AcGW/1Vmb1tpjaDjQcdgtpKgYmtxgb20h7jyUhCV2PBWGId7IigURGInpbI&#10;nzEcwWND+PMGwneoD9TJ/H9LdIHPMLo7XvMf5YeAsQHwGeUL71E+8BntB+/hWngP9YJXurteSW6I&#10;GBmIWWvHY+vRFRhLR+MawAjvYQxHbzM4ac1hTVhY+ZkTLC7QpnvDJ5OgH+aHoGFBsPAxx2CVLBkq&#10;axkTfMpaxX/rP0L382AR9QfB/44+hcg/0h/P+QxQ+ssAjP8d5/I5uCjX+tpWDA22n4VLvYzavaQ4&#10;nLqiYzi5eSHWj0nFIp0vFhEuS0KDMM7XG1ozE0ajL2FFyNjQxQTaOmDjhImoJ1yuH9yHr08fxQ+X&#10;z+Lnoov4tShHAcxjAuZxPkFTUoCfy67g59JS/FxMFZbj8cUi3D95ATePHEfXYbqZfYfQvms/Onbs&#10;Z9w5hO49RxRdpzNo33kAbbzexfhx78R5/HAxH7/k5ONJTgGe5Bbjl7xS/FZWp+xz9KblLsHyCO86&#10;HuB10328rL+J53Qvv16pI9yK8PX5S7hz8ix6+b6tO/YQHttwdeVGlC9ejeL5dDCzZiN72hTkTp2I&#10;fKpw5hRCZwryF8xC4dIFqNm0gRHrOB5d5vtXXsXrlm7gJmF2+we8v/s93t76Gi+u38T9oioUbN+H&#10;EeHxcGYkcrPiNyXB4mvvCX9HD2TGJ2FYZhrCEyIQkMhv5Yx46EakImRkKuGSzH/8RMaeeHhRUvoO&#10;TULQSIJm1BCEDEuDX0o83KND4BCooYW3g4nKjGChY5ElMh0Hw9zZhPAwh5WrjMZlNKBbsfJ0hoW3&#10;Myu4DJl3YgWii3C2hJEdn2fxN3j5OmP+wknIyT3O/4kS/diWjhJ0thWik5DpFsiIoyFkZHKhtM+c&#10;OboJuhAV3cv/F4Ot/4qBtl9goP1XMCPorN2t6F4Yw9Ss5ASLjY89TDz5eQiWiMlJSF46AlFzUuA/&#10;UQft+EB4jtbCPcsLmiw6khEe0PLcezT/90YRBJRmuDs8RjMSjfKEN+/zz/KFdogHPIe4MTYyJmWq&#10;6eg0iODzfJOdYO8/CE4+RnDVmtCtDVKijqns76SzhDbDCwEjCfbRIYyVnhikNiIUTWDpaszfyReK&#10;ezFxIVxkRbc2kTL7+B/pz5D4X1Wr6DMw+dOERDoPGUvSf4yLHiZS9hcrPyt2f0k3s9LVLOp/L8+V&#10;3h1K2kn6S3mMEniIlO5n5XqOUjZTEn+U5xMoAhZDm4vMsK6/ep5Z+hzKsvfh0OqZ2DppKFbHh2Op&#10;nxbLQoIwWxeMMGtLOA34Es5G/GMZmSDSRY1tU6bTuexH97FDeHTpHH4pymUlzsPT0gKWVGkRnlVc&#10;wbPKcjyrqqFq6SKu4Vl5A++9RjdTrayH+31+KSFUxtcowTdn8/HtmXw8Oluo6N7Ri7h58AzuHs/G&#10;owv6xaB+zS/H08vFeJrLOJRXoN9Mrbwer+s7lb2H0M2K3vUYb9oe4mXTXTyv7+b7tvBz1eMnvtd3&#10;2Xl4eD4H354+j/vHzqB77zG0EmAtO/ahact2Ja5VLVuMmmVLULl0McqXLMLVtavQsnMHwXISD/KL&#10;8FN5DZ7UNCqb0r+/9RDv7zzGh3s/4v29H+heHuD7ymZU7DmGiTEpcDWzg8rKBd6OhAsV4x2CrQuX&#10;4uSeHVg0fyYShqUiYmg6woYxAo0gPEZnIXTMCAQNz4R3WiI0cVFwjQmHa2w43OLCoY4NhSYqCG46&#10;LZwC3JRBYmZ0CQKYQU6DMZhwMWY0MnM2hbmLJaOKDawU1+IEa60j5UTL7wRzjS0jijXvNWd8Yryh&#10;izGzH4zIxFBs2s7IeOUcWulipLG3o7lQ2dZVphzIVIMbPJfh+7JO9bqV06ByHojBpv+N7uV/YpD1&#10;3zBAFtyW3iQ3SwVwAhljdwsM9rVB8IQ4pCwfjaQVIxAzPw2BU8KgnRgAzVg9QNTDNXAb7gp1Ft3e&#10;SA0hQ3DwmsdwNY+96Fz4exzhBb/h1Ehv+BNAfrwWMMYbwYRQ8rRwzNs0Diu3T8PyDZORRmei0gyi&#10;WyNgPIzonMz5u3RD6Kgw6EZGwC7QHoNl/Rs3E5jJglvOsuiWxKOBdC6fhcmn+jws/l19Op7ln8NF&#10;70pEBrjoASPA0Es/5kQ/VuXT6+0NsrylvvIbrklpuGaAyB/qA4jhXAFOX/dz//vkXHqOBD7S7dwk&#10;cKm9hLqqc6ivOItL/Bbav3I69swajZXxYVjk64nFQX6YRaW7OiPEzgp+lpbws7BGotoTO6bOwNU9&#10;e3Hj1HF8m32GwLiMZ2XF+LWsBE+p54TKi+oqltVULX6vblT2FXp5lVGlqgtPyjrwQ0kzfr7ShF9K&#10;m/BjUS0dQQUe5pTTZVTgcU4FgVKKhxeu4MfcSkKkDs9lfdwCvh4h8Vt+IZ7m5+FZUTHhQhdBuHxo&#10;f0i4/IwPPU/w/vqPeNP+AM8be/Wb11+lgymp4WsVEVClBNMV/HCpEN+eL8Ttk5dw4+h53Dx8CrcO&#10;HsbN/ftxY98B3Nh/AL2H6Jhk7pJs3CaLfBNkT+va8Fw2Rrt+B296GYluf0ew/IgPXz/Bu1s/4Hlz&#10;L64dOY/p8enQmNvDxcoZGjoXHxcfJPqGY+uM+Sg9cAB5hw5g3qwZSBs+AokjRyFm7Fjoxo2Bbuw4&#10;RIydSDczCoGpafCMjYKDLhDmfu4wpvuw8BYnYk8x7njYEhTWiszUNjCnzNx43icLOhdLtR3h4ghb&#10;wsW2Dy7WdC8WGnuYquhgVFasTFYYYD0IfzX7KxzdbTBybBoOH9qK2po8dLSV0cHIkpSl6GFc6hHn&#10;IoDheV35WSyeMwLurkYYNPj/g4Em/w3GjEmymJWR3UBYMKaZu5nhK40p7JK8Eb9qDOJWj0LEwnSE&#10;TIlG0ORQ+E4KgDvh4jHKA5qRagLGlaChRqjoZlSMQ4TMKMafERr40r0Ej/dF4Bgt/MYQNHye71gv&#10;RisfwsIHizdNRFN7Hm7ekM9ciEN7lyMsTAUblwEErTEGyFrFbqZQR9IlRXgSsCawoOuzUhE8joQK&#10;oWiuImh4TXEuinv5LFQM+ntg/HMJSD7C5FN9Cpc/qR9cPkrAoAdEf5AYjvvrI0z0x3+cK9c+wuIf&#10;SSBi0OceF7BII++1OkYiRqQGqq7sNHKPb8HxTQtwZOlUbMiIxaIATywJ1mJesA/G+3pgmFaDBJUz&#10;Im3tkO7uib3TZqDh4EHcPHMC31w4rcDl6ZUiPCkuJGRK8aKyEq+rr+JVdT1+p2N5xcr9rqEHbxtv&#10;41X9HTyv6cWzmpv4rboXv1Z04afSNvxE0Pxc1oon5TJOpQlPrjQy8rTiZTmhxPL3YsKl8CqeF9AN&#10;5RFklwkYBS7VyiZp79seEC5PgJ6nLH8hYL7D69Z7eNF4Ey9kD+jKBn6+SgKJ0CuuxtPiGka1Orqo&#10;KnyTfQX36JwenMvF9xdzCbUcAiUPP+YTlqV8z5pmPK/rwHP+DC9abuFVx1287vkGbwUsdx8TLj/h&#10;/Te/Avd+wevrX6PzfBEWDx0LrbUKrtaucJNY5OyLFO8wTItMwrZxE1FCiK1fMB/DsoZh6LjxSJ44&#10;ERHjxxEw4xE8chxCskYjMC2dESgCjjo/WPqrYeRui8EqxhkX/Ur4Ri5myqLVpm5WtP72ykhUK8pG&#10;KW0pO+Xc2sOBUKFzIVRslGjkzHsdGY9sKRvGAEuYONLFOBIEll9iICHj7euCOfMm4GLOUdTW5aOl&#10;mWDpqlJmKXfLyN82mUhJwJSdxY6N8zBxXCISE/1h5zRAWcjK2tlIWeRqgOOXMAuxQ9DMRISvyELw&#10;kjR4TwlH4ERGwimhdC5+8BjnDa8xngSMhlBxg/tIcS4iFbRjNPAZx6g0xgOBE3wQNN6HbsWDcUnD&#10;OOUO3wlahBI48eOCcPjsOty5U41b3eW411OF5qsXsWDuSLjIZE3GtQFWX+JLQvQre1MY83doSfDZ&#10;uJrCRmUMS8W50MG5mMLUyeS/Bi79ncqn8DA8rswb+uT6pzOgP05I1EOlP1wMkmsG/emxPrD0h9C/&#10;A5d/JYGLLPAtgNEv6n0R1SUncPnEVpzesRwXNi/GyTnjsS01EutjgrAmPhQrEiKwJDEKk4L9MczD&#10;HSO8tdg3dTpajhzF7fOn8SjnPJ4xCglcnpYUsrJfwYsKxpWycryiq3hV3YC3DZ1ASy8+tNzFu6b7&#10;PP+aoPkGbxq/xauG+3jZSAg03MWLa3fxinpdfwuv627gbe0NvLvagzeVHXhZ0ohnhbVUJZ1LKZ4V&#10;MHYxFj0rraYzasPbVsainp8A2dCs+yd86PwO7zr5+gKYa90EBONReS0/I+HC5zwvq6WrasLzKl6v&#10;oIMqqycYCZKKWjwpreG9dXhZ24K3Td1413aLUesO3hIc73oe4d1NAkVpa+H73P8Z7+//gjfU+7u/&#10;4G3XA9y6XInlwyfB30YNL3tP+Ln6I0ITjEw6l9HaIMzSheHEwvnYNm82Jo/KwlDGovisIYgePwoh&#10;jEW+wzLhnhQP14gQuOj8YRuggRmdh5mMQPWgY6FTMWXsELgMYkUY4CA7ApjAyMmUoLDgt7QVgWIL&#10;W95v5+UIG09GI5YCH33jrrS/uOgB4yZLFNDpEDJSDnYwwSCbgRho8SWMrL+Cn84TU+aOw74j23C5&#10;8Axq6gvR0VmD6wRNV2elMtJWtuuRKQIF+YcwZkwcHB0HwFJWynP4AkauA6AdFoi4RUMQNj8JnlNC&#10;oBnnB/+JgQSDL7wJC/exnvAkPAQq6uF0LCNc4T1GDb9xGgLFAyGT6Uym+vPYG96Ej5byG+sO73Ge&#10;8J/kC90Ef4yan4zimuO4easSss2sLP59t7saJfmHkTk0HPZ0JLYExwD+bF8yBg5yNKVjI3QEMLLs&#10;J92XubLNy2CYOAz+L3IuTX3icX+AGCBiAI8hDn0OLoaFmZQ2GFbqP4GjHyz+IVw+keEe6dn5HDT+&#10;M/roanLRcDUbVUXHcZnO5eT2ZSjcvwGl25bj6PgMbE0Jw+5h8dg3KgM7RqRjdVoiZuhCMCkwCAem&#10;TkPnieO4x0j08NJZPCnKw69F+XhWXMBKy1hUeoWVuAS/l1biTU0j3l1jbGm6iQ/NdwgZQqD1EdD+&#10;PT50PAYYYdDJSnr9J1bix3jX8hDvm7+l07mHt3W38LaGcKGbeVF8jUC5SlUxHpXjeSFVXEEHQhdS&#10;3oTXTXcJlR+Am78QMD8TNI/xoesRXrV/i2cNN/Frdasy9uUJwfK0pJKfUTa+Z1yraaPz6cAbfsa3&#10;jZ18726WXfwc/Lzt/LxdAi26IkIFN78DGH0+3OHnJUhwT3ZmfMJI9CsBw1h0mw6G931dXIuVI6cg&#10;1NkLOk0Awt2Dke4biUkhMZgWEIKZAX7YPjILp1Yswskt67B43jQkZybCLzEc3snRcE+OglNkAOyC&#10;PGHj6wpTOpDBrpbKmA0bRhtbRhuRzPyVGGRMoAwiXAbYD1aWeDRyMiYoZMV8uhfeI47F1kfFWOTK&#10;5zMmeLvC0kulAMZEFltSSZyyY0ywhbGzhd7FSFuMvTGMZBFxtTV8IvyQOjodM5dMx85DW5BXSvfb&#10;WoGu7quETBWBU4brnVdQkHsAM6dkwMnhKwLqv0EV7ohYupbouUkImhYKd8YZz3Fe0BIUnow0HgSL&#10;hu7EXXEtdHnDnQkZFzoZAmS8O0Kn+VC+BA1hMkoFnzEEzyhXeI1Ww2eCFx8LRPjEAMzfMhGNXYXo&#10;7ilXpgzIWjEypeDm9TIc2LtSmUXtQJiYydYs/D0NkPlHBLPMmpYlMW1kAqe4LQc6L0YkwqWfc/g/&#10;LMNr95fhelPdGVbMU/zmP/0HYJQlL/vg8mf9e3AR/avHPwXFf0biWqQ0xKbGhlzU11xAVQnhQudy&#10;audylJ3YgWtHtyJn0STsGhaL/cMTcWbSCBwdOxw7hqYpo1qn+vvhwITxuHnqOB7mXVDg8mNuNn65&#10;nKu0g/xakI8nBQX4rYTxqLyG8agBr6+2ExQ9dC2srK3fEiyESgddRicrZyfjxHW93l9nBW37kW7h&#10;ASs43Q0j1Hs6l7flLXhRVE+o1DASVeLXXLqWvFI8L2LMKblKaDTr4dJDUN15Btz9Dbj9Kz7c+Amv&#10;Or/HU7qXJ3VdeFbVqjQqP7tyFS/oXF4zKr2kc3nFz/eG7uYDIw+u31P0oeM+gfc13tP9vO98gPdd&#10;hF7394QHXUsvAXOLn/8OAXOnDzD36GDuEG63H+MxgbVp8nzEe4cgzicE8Z4hGOkfhdm6WMwJCMJM&#10;rQd2jMxA+d7NaCk4j7yzh7Bm3SIkjkiCOkIL+xBPyoOOxU3ZWtSMlVtZPkDGimhsYCExR4k3LvpS&#10;eoPUsiKbpfKNPMDeiDImaEwx0Mmc7sGaMCFgfN1g7+9OecDOTwM7f72svFV8bUdYaMTdOPC17JXX&#10;MydwxN048n5XOihXxjN3nS9CCMERk0dgy+51KLpyAU0tZejsqSZoCJvWElSXnsaa1dMQI6vUjdUh&#10;ek48IUBwjveCz3hGILoOd8LCg+ceYz0oHhMwHoSG+yiCZawrAqd6IXx2AEKnEywT3BmN3OA9VkXo&#10;CHhc6XTobCZqoZsSgPjp4dhzfj267spnKFOci4zLkXahWwSMbNWzdNF4qN2t4OBG6DJKyvwjcXzG&#10;srGa2gJ2HnR7bhKJBC5fSYOuvrL3h8L/rj4PCKrPmTRePYvaihO4Wn4c16rPsNIbGnUJmE+eo2/Q&#10;/dh+8mnM+Zw+fVy/cLY4IZ7L9T44fHQg/1r6RtyPaubrNNRdVOBSU3oSl09vx9n9a1B+Zheazu5G&#10;zc5lODZpCPYPjUOhLNQ0axL2Z6ZiGZ3LdK0Xdo/IQvfxw/guP5twOYPHl87jSV4uAZOD77PP4/HF&#10;bMKlBG+qavCm+hqjESv/1et433BbDxc6lA+EyIcOOowOVsx2Roo2Sil/xBuBC+PS+3ref5WVvqIF&#10;r0uu4XfC5decUvx4vhC/XCyke6lk/GrA7zUdeN1MGNz8mS7iJfDgDT588xJvbz/FS0alF13f4XdG&#10;sue13crguleMQ28qr+FdVSPe8vyNPJ/wedd0i59F4MLXIlze8fhN6x1GK9E9vG6/jzcd3zBuPcAH&#10;ggY3CbPeHxmRvsfb3u/w/haheedH/NJ4A/vmrUJmQCSGBERgvC4OM8PisTQyHsvCwjDL2w17J2Sg&#10;5sQ2tJScRnMV42llNo7w9z9p/jgExgfC2d+F36g2sPW0V7bVsHG3hBXjkCXdi4xdMWfll0ZZ6Q2y&#10;8iQ4xJFoXQgeR7oRaZuxxiAXKwwgXL6iExmssoIxr5sRFjZafov7e8Ix0AsOAQSZnzudDaXV0OXo&#10;HY2Vt8iN8PGCcwjBEqGDJjoCHlHhcAsJgFugN/zpZoYMT8L6TUuQX3wGzS2yl3QFuhmVGlqLsGjr&#10;TLoKHUJnhMN3vK/S6+M3TkvH4Q2PiYxCdB6e4z3hRXmP94B2nBra8WoET9ciZmEIwmb5ESBqQsWF&#10;UHJV5CWAIXwELiFTAxA5LRipc+NwvHAP2m8Sbl16uMiC3zKL+jaP73WXo5JfouNGJ0BFuNjS1Znw&#10;9zJQdl2g4zMjbOw8rGHvaQkL1SDGoi/1cPkTGPqBpn/bSX997tqf9Ef38ecli14LYETK4td0LIp7&#10;ufZf41z+AIscfwKNf1ufea60t9RdvYCrFWdQcGE3zh9aj9Jze9CWewh1h9bhwoJxODImFVcWTEXN&#10;4lm4PHUsdibHYa6fD7ZmpKD90F48zD2Hh9kn8cPFc3hCsIh+vKR3Mb9fKcGrigpW3nq8vdpC59LJ&#10;eHSD0YgOo5WVs+UR3reyMrbTAbQTCgTLhzbGDYLnfQMrcD3vI1xelxJMxXV4WUiwXCrFD+cKFD0l&#10;ZJ4zIj0vvYbn1R14Sbi8v0UH9PAtwPTy4dF7vL3/Em9uPsPb7p/xquVb/F7Xi9+r2vC6ognvKxrw&#10;obIRqG7Be0amd7UCv5t0MIxhDXRZzTf5+XqV6QSvm6jmXpY38Yp603oL7wU+dDZvO+/z9elwbj2i&#10;m+Eb07n8xkh1aN5yjPALw9jgSMyKiMXyyERsjkvG2shwLAzywpHZo1B9bhsay0+gmX+HFtmtobUY&#10;ZWXnsHvPWmUYe3C4J1w9beHsaQUnLytlWQEnxiRxLFYyfoVSGmelpCtx5OsKMGwJCxu6DStCxMzD&#10;WVmlbRBdzUBnOhtGIGM3OhMPFex8PAgZLzgFaOEU6MtjuqYAb8oTdgFeBIs3HIL84RQSCsdQHRx1&#10;OqgodZiODiYIKl8NVJ4u8Kb7GULXtWv/elRV59LF1OAKv7yGLxiCkMlhCGAc8mIE8qJL8ZmgJVQY&#10;hQgXD5Z6uLjDa5wGvnQoOgJFwKKb5Qv/SRr4Uf6T3eFLyGgnMBJNcOO9dDF0PlFzwhE/OxKps+Iw&#10;fdVYlNZewI3eGtzoksXBGYlko7b2UtyRZRt47dyp7YiP48/jZgUrurlBduLyTJR2KoG3PX/HVm6D&#10;lV0TlFjUHwyfg8unMPnctf76d5ZHMEhxJobG3f8EXAywMOjTx/ur/32fAuJfyTC3yDC/SKRfQErc&#10;zCVc4z91XeVZFF7ahwtHN6L0/G405R5E3bGNyFs9AycmZ6Jq2Qy0rl+M0tmTsC8tDvP5z7chOR4N&#10;O7dCRuY+vHASj7PP4pfci/g17xLLS3hWkIdXpYRLeRmjRw3e1jTifW0bgXGdgOnGu8Y7FCtn8wOl&#10;7QVtIoKmlRW0kWC5eosAuI7nxQ346UIpvjuZg0cy3uXERTw4lo0fzlxW4KJEpMKreFbJWNNGR3SL&#10;EeWbV3j/7Tt8eAiChrr7mlHmCV7LBvO1vXhS0oQn+TV0QdV4V1oH0L2IPhAw72XBcHExEuOuETbS&#10;BtMkJdXcreidqOUG3hE879sEMrcZme4TKgTLHf4MLH9v7sHpxasx3j8EkwNDsTIhGbszhmFXcgq2&#10;xEVhVWwQji+ZiIpLO+mCj6Gh5gz/7y6jhxWhu6UUnY0lqKQT2LtzJSZNHILwaFZEfzu4+TnB1d8N&#10;qgAPqEO8oQr0gEugO8HgTgciUccDNpR9oJYwYCUK9YNTMMER7M1I5ApzQsiYUWeQMyuWkw2MVHYw&#10;VTsxMrnxcW84BwcwloXCLSKEEAmESwgdVKgcR0AVHglXyoWgUYUEwy04EJogxiTCyU1LsHk6wjfU&#10;CwuWzcTF4lNYsWMhYibFQDc9GtqJQYw+dCvjxKl4MRJ5wI0g8VCci8QiAYcHQmb4IGIuo9BMH0JF&#10;TahoEDTNk/Kig9HwdQgWcTITCJxJWkTNDkfq/CREj4+Ac6A1NuxajI7uGnRTNzpr6GAqGY8qqHJl&#10;qcwu/n43b5iHgGA3WMsIZicLxb2YqmRVPkYjTwsC3BI2aiPDOJfPQ0L0OYj8M7CI/hlcPr3+fwou&#10;ok/v+dx9BkD8KxkA0sDPJ1JmP8t1w2vJufQWXWU0IlxKLh9E7qltKDm/C/W5B3Dt3C6USu/RvHGo&#10;XzsX17csR+H0sdidHIUF/GZcmxiNinUrcefEYTw8dwrfXziDHxX3clHRbwW5hEsxXpeXEjAVjCB1&#10;eFfNCFLTgjdXO/Cmtgeva+kC6gUy91h57xAqdxiDeE2gUtiIn85fwe19Z9G59Qiub96PO3uO4eGx&#10;83h4/AIen8nFrxdL8DS3nC6pSmnQfdPC1+h+hDc9P+BF9y94c/sF8DVdzNdvCJ1neNfxPV5cu4Of&#10;S5rx9Zli3D2SjScXi/CmuArvr1wlaGrxThxNDV0MP+e7mma6mRZ8aGgFmtqoDqClkwAkZFrpbFjK&#10;LGwQLh+6GaNukWQCmJ5v8Rshmr18HaYHh2BpTAyOjx+LsxPG4MCQJOxIicaWzBicXjcLZfn7UF1x&#10;nO7xBDoYmWWh7RtNxeglXG5JO0ZjESoYm/buW4nJMzIRmeAPTYAKaj/GgmBWSkod5AFXShXoyQpG&#10;FxKkhUOgTA0gLAgXTUQQ3MIC4aqjMyGAbH1k3VkXpQF3kJM1BhIyg1zsYOLuQsfjzftC4R4RrkhD&#10;l6WOCINbOBURyfNIqEJD4RJE1xIUyPf2hzsdjzsjkobv7eqjhjpAjfhR8UidnobYGYmMLpFwH8vP&#10;MVar9Ap5jHFn6Q4NYeIl0YgORFxL0DQfRM0PUhyLuBRxK8EzvHnuw5jkjYApHvCfxihGAHlP8iC0&#10;ghHPOJS5ZCgCMwPxhc3/hF+EOzby/1Z6tLq6agmTakKlGr3XK9EtC4P3VKOu6jzmzx0NjQejpgDG&#10;2YwOZjDdi+xGaQGVnw3sPUzFuehjycexKf319+D4d/SfcS6KlM/wn2vQ7Q+M/vpXj38KkX8mgck/&#10;gouyTYnsg0TVV51DWdFRFF3chytUfcFRNOYcRtXBjShaMwcNGxejZcMSZE8agZ0pUVga5o/1KXEo&#10;XL4QPYf34tvTx/GIgHlMwPysNOxexNP8HPxeko+XApiyMrytusp4dI1qoDOQiHSdcJG1V7rwpq4L&#10;bxlJ3la14lVJHZ5eKsPDw9no2XwAdcs24uqS9ejaegA/nr6MZ7lX6FiuMB5dwTM6lycsfyVgnvN5&#10;4jQ+tDFGtd/H89b7eNVJF9ErY09+w4fbhEvXT0o0+rW6Bz3H81C7bjdu7D7K172Il7lFeJlHp1VY&#10;iXdltXhbztej3lddw4daupprzYQfnU1jG8WyuQ1vWzroXLqA6wRM9z18uPktPvR8jXdtdEeVDbi0&#10;bCUWRoZh94hMFM6bjjOjh+BQZjz2D0/C4RkjkL1zKcoKD6K68hRdylF01OXgRkMBbhMsNxuK0NNU&#10;hO7mEsgWHbLcZDnj69ETWzB34QTEJwczijhB4+MAz0BXeAWzwlKeYYwcEXQf/BupQvwIAj+lEVbA&#10;og6XBllfuIVoCQbGHV81bLxVjEfSY+QIIzcnmHuqYe/vS6cSAvfoSGgT4uCTGA/P2GhoogQu4QQV&#10;nYu4Gboa12B/uNG9uAX5EDRaqAk4B3+VsqF99NRkRM9KhN/4EGhkeP84bz1URmuUBlzvfnEoYKo3&#10;IucFQzfHH35TGIEIlhBCRs5FIYxKwTOpWQHwI4QCpvkicVEcUhemIGtJFlzCVfjS/ktle1vPYDXm&#10;LJ6KguJzdDD16KGD6ZTN2hiLejsrcOcGIxv/x0eNjIezjCB2tYCxgwz9N1XaXVx8ZPtYK8KlXyVW&#10;XMTf6X8BMn3P7f/aBkn38sfxK336PwiXf6XPQeRz+lfOpT9crhIuFaUnCZjDioOpp6Wtzz2O6uM7&#10;UbVjJRo2L8O1NQuRPXkkdg+Jw7qkSGwbmoqcRXQ0+3bi6+OH8c2pY3hwTh+Pfsq5gF8Yj57Svfxe&#10;nE+4XMG7KlbaagKGDuYNK6w4grd17Xhd14bX1U10OHW8twK/XsjDo0PH0bF2E6pnLUblnCVoX7ed&#10;AMihw6jG+4pGvCtvxMuiGoKmDL9mFxNGxXheQHdUUYcP9XRGDW10KHzdhh58aLmnNLji7nN8uPs7&#10;3vc+wZvO7/GgoB61G/ejevlG9OzYg59OncGzC5fwPLcALwpK8aKwFC/5ed6U0tFU0dFcrScAGwjE&#10;a3jF8k09P3MD36uF8amdDqaLrolgedNOuDV04ufSKmQvWohVceE4TSjXrpiDs8OTcWRILE5NGY4z&#10;K6bjwp7lytKPzbW5qC05hY6rubjRWIiea4XovCZLHeThenMB2psLcV22D5F1cttKcLX6Ak4d34TF&#10;i8YgNTUYgcF0Mb6O8ApUwSfMC15hPtCEUmG+ilx57CbH4XQYLEXqUH2kcmVccqHjsPfREDTujFUS&#10;oQLhRih6xMfCNzUJgRmp8E9JgndcDLxioggYHZ1MMEFFuIQFMSoxIumC+J4BcPbja7Byew0JReik&#10;eAROCod2lB88RjISjfGEO12LZrQangSMH6ORj7SzTPRA2OwARMwLhN9UD2gZh4JmahEyh3BhRNLN&#10;pZuZG4zQ2fxZp/srCpujQ/KSZAxdOhTJ01Ng4mGOgY7GsJDJkh72jI8qDB+bjmz+H1/vvIruLsak&#10;vl0EejvLlekMp45uQEyML2zoWKylm192YmA0ctTa0r3YCVykQuuln8/THzJSsaXS/+d6kz4HiH8E&#10;G0X/b4SLPF6fgyaqhrGosuwkKkuPoYiRqLroJGpyT6DuHJ3Dwc2o37qc0UhmDk/EwVFp2JmVjD1j&#10;hiF7wUy07NqK24f24+7Rg/iagBEHI427P+deUNzL86I8vChh9KgoowuowpvyKsakarwmZF7Tyfxe&#10;VY9nJYRKXiFj0AU8OHAIXRs24Orc+SidOgN1C5bi0cGTeJXP55fVKY2vH6qk56hWiUW/nMnDk/P5&#10;+C2niK6nDK9LxcXQ1ZRIHCMYrtJhtN3Dm5s/K20x+Oal4mTedz3CNxdKULpoDWqWLcetXbvx+PgJ&#10;vtZ5/Jx9Cb/m5OG3vGICppyvWaFEu5cVlfy81dRVvKiuxwtC5sU1fhbGpbdtN/Du+m3CRqJeG37i&#10;Zzk/dzbWxv7/mfvPuKq2RNsX3d/fh/veuWfXWstMzjnnnDNIEjEnzKIokgRJkkVBkoiggICJjIKA&#10;5JwxrbxqxQq79q6zz7n3nfehvdbHZCoirlpVde6770P7jTDHHHNMmP0/Wuu9j969GYf2YSDpDB4f&#10;2oH6gxFo5vqDggS08sc9SpDPDbZioucBFkc7GIueYGG8Xap/kTpSTrVhTozkL8ZUoZYImyVuL820&#10;Y2rkIVoeliI78xx27fKGi6c5bFxMpchk5cG4IVwMQWIjwCKcixfdg4AL16087aU6GwsPOzoZRzoZ&#10;B0LGCaYergQGnUaQP2zDQ2FPqDjuCIWzELddwkPgGBpIJ8PIFOAFywCChkszARs6GHNXgsqLbmQv&#10;r+d4AFyOecL1qCscDjMOHbSSwGJ91Ap2R8zhzHWXE1bwOOtAuLjAndHHka7F5ZwtPC46wfOiswQW&#10;n3gv+CZ4c+lN6HjQwXggICkAezL24FTBabjuccNGg23S1K4qptpQMdGCvrUhTO2MELYrAFV3izEz&#10;R6AsDUj1Ly9mu/HFUo80x9PVgiQ6QFO6Fw1o0cGIhy4NbHUIF0P8y+qObOtp9evrgWStpPetC4f3&#10;9711N/LPelvfIo5de7w4dv1m6LcwWNleu/+flQCKAIsEl5V+Lm8l5pwe511TwKWnVlJ3x230ddZi&#10;qKMOY6Lbd10Jhm5k071koC/5AhqPH8Dto3tQdfIAGi6exuj1XLy8WYrPb9/Et3U1+KGpHj8/uIc/&#10;Pm7AvxEwf+1sw3/r7MD/2dON/yl67Pb0EjZUTz/+s6cPf3nSgz+2tOGXhvv4oaoGr68WYvJSMgbP&#10;X8TzC3GYzcjBX+of4n+0Ml49JZzoJP7fPcP4P+hUBFT+WPcYf6p/hD81PsSfCYY/3b+PXxob8FMD&#10;P//hY/y3jqf4q+iVS5f0P5e+obv4AXj1s9QR7v9gNJssKEV3XAKmr2Tjq5Iy/FRTjV/q6vDnpgf4&#10;62OCsfMJ/sfTp4x41DPR85jXThf2n4TMf3s+hP8UToaR6X9O0sHMvsD/Z3pJgs5PHR1oOB+NLD83&#10;PCRcnieeQvNx3knPH0FrbgLu5MWhub4QQ0/qMPn8EUafNWFqiE6Smhzm74sgmZvswPxUJxamnxAs&#10;XViYIGAmhKNp5TYlhkSgqxHOp6v1NgqvJuDEqZ3w5d3Y1tkUFg5GUmRy9Gb8IERsCBM7b+FqRCyy&#10;Zayha6FzMfNgDGK8MfN0ZdxxhamXOyz9/GATHAzr4O1UIF1MEJwIFtcdYXAjcFy4dArdDvvt/rAJ&#10;8KEzcue5XGDi6gATXztpmE6X4wQMweIknmw+zMi2n45GuJYjFoSLKZyOmcGdTsU3jnGHYHE4RRdz&#10;1hbuUgRygW+8J92ML8FCJQr5MCJ5ETqeCE8Pw6GcQ9h9aR80nXWxUVcB0jSuBlrYpKECZX11GNma&#10;wNzRVHoYM7vgMgYG2uhY+qWeu2KqE9H/ZaDvAU6e3gUTG23oWooZEdQZjbRg7kK4vC3cH9F68PkA&#10;KCuaEceLY94Dw9+QdPxqxyJ3JzLIrO3jIgfM/2qICK2G03vn5zXI4fIeYAiXWf5YxUx+/U/vygDD&#10;eNTXVYsBwmW4sw4jj6sxVFmImZICTGVfRuf5E2g4cQDVLDA10YfxPDcNC6WFeFlRTPdSie/v3cGP&#10;TbX4mRFJDBL1Z0akf29rxn/vYtx4+gT//ckT/GfXE0Knk/vb8afHzfjpXgO+q7yNL4puYCHjCsYv&#10;JmE8NgmjXL7ILcSfahvw54aH+FNTMwHSQsfShr88bMFPtffwdUUVviytwJfl5fiqopTLkndL6ruq&#10;SvzQUI8f+Tl/7OrGX3sHpGed/idhg7EFfEFX1H4+Dn1xSZjPzMbXxUX4he/50927dEVN+GvLY/yn&#10;aFYnLP6T3+G/P+nCfz5jDBNPfPc9I2QG8D+G6WSGR/A/xibx30fpxJ734+sHDag+dgBXWJhbog9h&#10;OPUCHp87jCd5SeituY47JRloflCC50/uYqyvAYN0jhPDdJnD/G2MEyIz3YSHGFPlKX+jXfzdMB5x&#10;/7yYrIxgmRfj8EhdFFp4B2Zk4vFzYx3oe1KLu9W5SE05gb17fOHhaSYNS2lvbwwHVyvYe9oSLnaE&#10;hyMhQtG1mHq5SK1Cpl5CBITo0+IlKnUDYO0fCKvAAFgQIgIy9qFBcA4NhicB471zBzzoaFwIHnvG&#10;KCtvT57HFRaEm9M+N8mxOB0VTzLbEDCMa/ttCRlb2YOIx83hctYKPolO8E1yoVthRIq2hGuMI+MP&#10;3Qoh4h/vA/9EP8LFR3Iv/klcJnCZ7I+IKzsRlX8UzvycT3Q3Yxthomqsj2262tiopoJNaopQM9KC&#10;DSFqw+/twO99JiZKGqluWczkKAYDX34utc49uF+BiD3+0hxS+jaiSVpMAav32+Cydt/H4CI7nsew&#10;4L2DhNAqmKyVOOdbuMiPf+dQVgNFaN3Cv46E41it9Y5Zq7XnFpI+8yOd7UR9i3Au40MPCZU6DFCi&#10;z4uYdOpZ2x0M0bJPdjdioLoI48V5WKJG0xLQHB2Fuyf3ovr0fmlc2qnCLMzztTe3buC7ulsETDV+&#10;bGBEaiBk6GT+9Og+/r21Gf/BQvqXVqEW/PnxQ/xyvwE/1t4hIMrxko5lLvMKppNTMJVwCTOJKZhM&#10;SMFCZi6+KaErKr+FL8turqgCb0pKsVxYiOmsK5hIT6fzyMCsmIUxK21FqZjNTsVMDteviiE1i7Fc&#10;Wo5XN2/i65o7+Jmw+mtrJ96U30T72XPoFg9iXrqEFzlX8HXRVfxQQRdzu4rO6A7+jaD4j8cPGJUe&#10;4i8Clu10RE/b8d/FYw4EzF+fiYcbu/Hvvb34Ny7/wNcWb5ehJDIEBf7u6Dp/EkOX49CdHodBgvp5&#10;w0001RTiaecdjPY3SdOvjg6KR1iEU3ki9XB9MfcMywTG0jQhI6LS5IroZKQJzxiXxNAZ0rSujFAL&#10;421Yprt5QdAIuz/N/21HcwWKr8YjNmYvwkNc4epqDmsnY5g4mRAC1ow/jrDwlVX6Grs7STLxcKS4&#10;z1PUqfjB1NsXxj7eMPT1hjEjkFkg41CgPxzpaFxC6WTCZHLitr2AkK8bIeTMQu8Cp0MOhAuBIh4u&#10;PGILp8PcpotxPiaala0JCicEprjBM5b7zlrD7YI9vOLcCBMvBBAgfkm+lB+PCeBSgMUT21MDEJEV&#10;gQP5UYhM2gtVO3VsEJP362tA1VAfSnp62Kqpjc0a6lDU1YCpI52SiH8u1jC2M0XkgXDU3SvHnBST&#10;BvHyxTDmFwaRfTUFtu7mjFMa0mMARva6fxsuf0sCLjPU9OQD3uFlkoPgndYAZbWk4wVc5EASIFmr&#10;D6EiaXVBXyN5lJFrNRTWlTifGKdltVY+Z93jKTlcxB1zSNw9CRcRkYb77+MZo9EgnctUTyOG75Vi&#10;qCiTEGHhz89Af8oF2vujqKLNb44/hZGcZEwXZtK9FOKbuxX4fX0VfrhXg9/XVeP7+hoZYB42SZD5&#10;40PGFkLl53u1+OY2IXHjOl5czcMcwTCekozxS/GYvXwJixlpmEtLw/TldEylZmAyLR2jKZcJAX52&#10;1DE0HTzE5VG0nTyJJ9HR6L94ASOXEjCcFI+BxFjqAgaTzqP34hl0Rh9H64mjeBh1GO2nT9JFJGM+&#10;Lx+vrl3DeFoKz3EU3WdPYSzxIuYyLuNF3hV8XlSIr0tu4PvKCvxYc4vXW4M/3K/FHx8x8tGR/Ymw&#10;+Qth+ef2Nvy5jU6K0e9PdDY/0KWJ561Gi/JxIyIEpSGBeHLxHAbo+iari/G8rhRthPXj2iL0dt7F&#10;+AAj0eAjjFDzhMPyzFO8EMMazBEwYkQ4bgsJyCzRxUivz9GpiNHhphiLVoaiXJxslSAjwLI8x+N4&#10;jqXZJ7xptmGQAHvQWIrCwmScOrcf2/cEwJbRxdTdig7FjpFIrNvD3N0R5iIieTpL0ciI7kXf0ws6&#10;nu6UG3S5T9/HAyZ+3jCnUzEncCwpmwA/qaLXVtS/+DjBLoxw2e8Cx0MCJEIEyxEbRiQHRiUHOJ+w&#10;g9d5J4Re9kZAvCvczvC109bwvOBMiHjSmXjDN8UbfqmES4offC55IygtkEsZXA5fPYLDOSdh5GuO&#10;T3U2QNlEDSqGWlDW06H0oKJvJEFGQVcL6qb60LEwhIa5AbStjOhmNOAf4onktAu4kp3EuJSK6+X5&#10;OBl7AtbuljC114eJqHNx+A3ORUjMX7TefnkMek/CwbwHlt8AFyEWVvH8ghwmq/W2kK/uxr+q0P+a&#10;M/l7ICM/71qtd6yklToXsRRQEc5FQGaMP/iBngY8a6/BCAEz01KD4Zu56MtMxEjWZYznp6EnNRbV&#10;x/fgPq3mcPYlCS5Lpfn4slq0HlVIDuabOzfx3Z1b+IGQ+bnxLn5prMUvotmawPl99S18UUywFGRj&#10;Of8K5q+kYSI5ERMpcSzgyYxDGXjJQj5N4HSfOY2WI0fQuG8/bm4PRomfPyqCtqN6RwTqd0WiYfdO&#10;PDy4D09OHcXTM8fRwWXbicOEzz7U7wlHVWgAKvjDL/FxQ2WgDx4c2IWecyfRd/40unhs+/FD6CaA&#10;Bi5GY+xSLKYzk7HIz39TmI+vSorwVVkRvrlJ0NTc5LVX4fe1/G53q6QWsu8a6/F9YwMjIJ1YyyN8&#10;SZC+4Xd9lpuOgiBf3NoRgm5xzpvXMfewBh11N/Cw9jrhUoyhJw0YZQwaev6Q0fSxVL8inIcYp/al&#10;mNeHMBHbMsAQLpIrIVRmO7hNqAhNEyjTAizN0pzfi1MtdDbcZnRaJmheSjMv0v1Q03z/0Fg7im7l&#10;wTnAHjo2OjB0NGEEMIeps+grYwcLQsaM7sWY8ciAEUfPwwU6dDRaK9J2dyZwXGFI0BgwPhlwn5GH&#10;K4zpdnSdLGHoYQaHSGe4HqJzOWwnQcXpiDVc6VYkwBy3h0e0M0Iu+2M7ASIqc72iHeApHk686IKA&#10;FF8EphIoKZ7wSnGHZ4qHBBmfSz4I4Hv2F+zF4dwjsAp3xP+u+Qk26myBkoEa1BmB1Ay0CBYdLg2g&#10;aqBP5yLGqNHCVi0NHqcKBVPCx1iLDkcdmlxqGjECmerCgNDRMdeHgY0RrJxNYOGoDzN70RQtL9wf&#10;kXAm82vgIq+H+RAsfP1X4CJvhn5P8jodFtb14LJeYZdLXsg/Bpe/18Gs9xlCb19feR5JHpNmJmRg&#10;kbkXAuVZvaTxITGHURO6CZcBaonuZZrupTcvBf1ZlzBxNR3jBWl4fOE4Hp8/hmGxj9tzxdl0L1fx&#10;eVWxBJkvqm7gy1sl+JoR4bsaOhoWTqFvb5fjy/JivCrMI1gysMj4Mp2WhPHkOExxuZCdhteMMl9e&#10;K8DilUz0nDmDhwcOojZiJ6pDQtG0ezfaopifjx5F8+GDaNobydfCqBDURYaiblcY7kYG43a4P6pC&#10;fHA3PAB1O4JwN8QPVQGeqA7yxv1doeg4vAc9p47g+YUzGIw7h8GLZ/E89gwGuD6Zmoil7HTGtRyK&#10;3+taDj4vLcSXNwmbW8V0XWX4pqYS39VW06HdZRSsxbcNdXhz7w5e1t3Go7gY5Pt5of3UCTq+HIzz&#10;b/GwNBt3q/LQ/PgW7t+5geGuJowONWOw7z4muVwiUF4TJK8JhVd0HK+mxQTzHQSMzNHInAvXxXzQ&#10;hMwLSSIKdfE1RiW+R5ozmm5GRKcXUnxql/TFi36MjrSgsCgZYbt9oC0N6agsjV2ibqIJbQt96NsR&#10;NE4WMHaxkR4j0HdzgI6LPbQpLRc7aDrbQsPJRlpq8zVdIbHuyP22ZtIUqgZuhvDY7waPKGe4HWMM&#10;YiRyPmoN95N0MEdt4HrCHkHx3ghPD4T3RR4TbQef887SA4q+iR7wp5vxS/WCN6Ei4OKT7AV/Aico&#10;OYBg2Ycdl8Jh4G+C/6qzCZ9obMImjc3YpLYZilpKUNFTI1QIGUMCxkiPImAIGyXGJUVjfWwx0MQ2&#10;Aw2oUKqUqJPRMNYmkMS6NvQsDWBkS7DY6REwOr8RLhMPISaml/YRNPJ6GDlUpldA87buZRUcZPrn&#10;4bLePnmh/61w+dhxQiJiyc+7WvJnilaDRQYXLnm9IhqJSl2xLtzLUD+dC+EyQCvd01WD/s4azBM0&#10;s823MXQzHwPXMzBWmI75Gzl4nhGP9ot0AJcvYIgWc5L754qysFgi5hQqxIuyArwqu4o35SyUFdfx&#10;TWUxvq4owhdlhYwkuVimO1jKIlhSGWfiY+ga4jCfQ8dCx/B50TV8WVxE91CIqeTLGLwQh/5zseg+&#10;eQa90ULRkp6fP4dnjDStUYfwYP8uNNCp1BMc9btC0Lg3DM1Re9Bx4iDdyQG008k8PhCJ5v070XV0&#10;PwbOseDTVcymXcJkcjxGExilYgkZwmWM0WrmciIWrqRI8FvMS8fy1St4WSQgQ0cjvhNB8zVB+e2d&#10;SnxFeL4R82TTrc1VlqCT53t05iQmMjMwV1aMO8kXcDjSF2diD6Ko9Aru8O/T39qIkf5m9IuWouEW&#10;AoJwYZT5nM7kxeRjvJxukUbjf8F9Mucii0ayit4nWBSuRoo/3Ef4zHNbRCuxX0jUz4iIJGYo7BHj&#10;rERth52DNgwtlaFvowYdSxEntjFCCClLd3R1M/FgpAH0xBPUDmbQsafszKC78jCjeOhRXTzL5GwO&#10;LSczaPA4VStD6QFJZQt1OO6wReBJH2lkOLfjdnQqdC0nCJWTNnQojvA954LwywHwi3eD6zlbeJ6n&#10;a4mxh0+cC3wvucM72Q1el1zhk+TBbcamJD+EJodgV+ouuB5xhZK9En6n/Sk26yrSmShjm6YY1oFS&#10;34It1DYtBWm/sgAIgaFooA1VE0OomDAuGetAhUCRg0WNUUrNUFOCjYqhhjQsqL2XNVx8bWDlxFj0&#10;tnALOKyjecJiYaUjnbRvHbis1WoQyPQRsAitfP7MmKzmXj7i3NvCvRKD5OeS75fW5QV9VaGXFfx3&#10;0FgLl48d93bq1lWfIdd7x616vxwq8mg0MfSQ2f++1EnrOeHS+/QuBqiZ3kbMMR5NNpZjqDwHY9cz&#10;8bL8KhauZ2Eg7SLhch6D2YkYzU/B5FUxQfwVLJbmYYmQWS7JxUsuvygtoAiaG/l4cY0AYmFdJFjm&#10;WbCHL57D0MUYzGak4tX1q/i6vATflNEZlLHglpThTUEhFjNysJiWxQKfhvFLyRhJYESjRCXsuKhr&#10;SYhlzDkjxRsRjcSyL+YknjPqPE86jz7CqzeOzoTgGE2KxVxmCpbzMvGCkWw5J52ASSZg+B3i4zAS&#10;fwFjcecxlXQRMwTf/JVLBGEqlgsEYDJ4/ZlYFirOwSvxnRh5XlcW4WVVCRYIFlGZ+6K6nI4lX5on&#10;e/zGNVyhS3K2N4CdtyWCd/riwpkjuH/rBp4030V3Vy3mCAKp1Ydgeb0gHEkLwdFOMQox0ogeuvPU&#10;0kIflhf6scilkJggXmhxoVd6bZ4AEs/PvOQx4rgXi/142l6Nk0eDYWuvAVtnbZg5adKlqMLAWgzk&#10;rSLNnqhqoCQBRkFPRRqKQJkSPVY1zXl3N9WALpd6VvrQFOO+WOpC084IamISNjttrssG4Hba4Yjg&#10;MwEIiGbcOekE11N2cD9jB0+6E89oe/jSoUQQLCHJPtJwCu7n7eF5QfRxcSZE3OGV4ALPRBd4xdPF&#10;xHki5NJ27Mvcgx1x4bAMscQGg43YoPMZFA0FWFSgoqMIZa2tUNFWhIrWNihqEjCam7FVexu2itHm&#10;dAgfPXWCQ5vfkdAUTdU8VkFjG5T5mjLPoUko6ljw+5hrw3uHNwpv5eLouX2MR/rv4CJJgGGNxFzR&#10;8hkA1r62FipyyQvp6lYe4UxkQOExkv5/Dxeh1ZXAq/WPwEUOFiHhYMRT0qLlaPh5I573in4vdxmP&#10;6jBFRzP3rAEzzVUYvU0nQWB8wWjwRfk1TOenYvBKHIZzLmEkNwXj3J5hwVtkRFpi4Vu8kc1CmI3X&#10;xbl4VUS3ci0b87l0OFcuYzZd5hiGLp7HRAoLcH4eHUsRvqu4iR+ravDz7bv48VYNviu9iS+u3sCr&#10;7Gt0EnmYySBkMrN4jmzMXsnCVHoaxvj+kUS6j6R4TF6+hNlMXkcGgcGYNZZxGSNCmWmYziH4GMe+&#10;KC3GtxWl+LqkGG+uFTICZRMkqZhI4vHxFwm8GF6XcDDnGdnoqAiYhZwUzOddxhwlHuScy0/D/NVM&#10;CbLz/K7zBOccXdkSXcw3D+sxdjUPYwV56L2ej4M+LnB0NIGVhxlsXM3g526LqJ3bcSnuBCorcqR4&#10;tDTbI/XEFRWxwpGIYSQFVJYWn2PxxQBmCYqJmR4MjHagd7CVakH/cCv6hlrxtP8hOvg/am6/g5a2&#10;GrS01KC5+Q5qaq4hOnoPdka6w9XTCOYOGjC0V4e2lXAvqtAyEwNpq/FOrkK4KDFGqGCLtgI2qW9k&#10;5PgUW9U/g7rONmjzNTUuVfSVWGC3YYP+Jmg6asEhnG5kvzeCovwRcioQAae94XnSFW6nGHnOOsPr&#10;gjO8KZ8LLghlvInICOQ6wRNtI/Vt8Y7ja4nO8IxzhLvo7k+wBF/icSkh2J28E4GnA6DvqYeNuhsI&#10;lG3QoMNQMVCHIkGozOtR05RJlXBR1t4MBR0Bly3YTNBsUt/KpQK2aStDQ08DWjpqcOHffdfeUITu&#10;8IWdsxlMbI1g52ELM657R3igrL4YWcWpcPa3xr9MjzXxrtvEAvIOMrNjMkkT0a9IDpS38YhaDyxC&#10;8ubj1ZLFHoJiXA6Yd3CRegFLr68fi8RSnONjhf63xiKhDzrCrUg+xu56eu+4j8BFSLgXAZnRwUYM&#10;9NK1EC7DvfWYppuZH+Df5UktJupvYKaCseB2Cb6tuoFFxqCh7AQpFklwYcGbukp4EDDzdDBCC9dY&#10;oKmlQi4LMjGXw0J+hQWfrmCE8WM4gYU3K4uF/Do+L+Z5yyvxE8Hyhzv38Et1HX6quoMfKqvxzY1K&#10;vLxajIXcq4xPBVjKv0YnQeDk5WE2KxvTGRkYv8zPT08nCPi51FxOJqbzcjCemy1NATtfdJ1O4ya+&#10;u1uLH2vr8fvbd/BVaQXBVoAZASkCapiwG7gQTedzSqrknUiOxVRqHK85iecTUJHBZZrfdzqPEKOb&#10;meH3nCvOw1QRr4Vx6fW9akyX38DC7UrciD4JbwsD2DuZwMbTAjbu5nBxtoCzjRHcXC2we5cfLqee&#10;xd26YjwRTf/DbRgkQEYnn2JkqhvdhEhj2x0UVxUgJScepxOO4+j5gzhybr+0PMzl3hORCDsQhOA9&#10;fgja6Y3tEd7Yf3QH9h0JwYGoYIQRLiZ0KrqEiqaVErS4FIBRN1WkM1FhJFKiW1HCVl0FKBgSPHQl&#10;+taa0DJUgKr6Bmzd9r9DRWMjlLQ3MZJshKmvCfxP+CPsbKgElaDjPvA77gn34y6MQo6EhwvczrvD&#10;86IbfOPdEZDogcgrQdie7AnXM9Zwp3MRTz77JboRLPbwoINxj3HCdsagfVm7EBYXAqswS6jY0EkZ&#10;KdBFqUKT8UWdTkRVX0xZqww1RiMNuhQNgkVFawuUtDZBUWcLttLNbNbYgo2qm7FBZTM2qW7Bhq2f&#10;QV9fE+WMo7Nzw3jW8wjxCSfg6GIOO3dLWLubwdhRH36Rnjh+8Qjcg53oXEbFmCoyyaGyWu/Bhe5F&#10;OBi5i1kPLEJrwSIkh4us2Vnot7cWvTuHDAByNyMv8L8ZLiud4FZLfuzqOpePtUpJx/0NuAiJeaNH&#10;BhroXO5IgJkYaMK86DUqWpLEYFI38/El4fJ9TRlel+djNC8Jw7m847PQTdC5TBYQHgTMzIoEaOYK&#10;MzDHQjifzwjCiDGTnYKJjEQMJF3AkFTXko0316/jy5JyOopb+IFA+bmmHj/W1OKnO7X4pfYefiBo&#10;viV0vrh5G69KbuJ1aSXd0y18XlaBV4TSIuPTXHYu4cPoVVhIXcVSQT7hxh+UmK3xRgleVd7G17VN&#10;+KGpGT8/aMOPDc34puouXdUNAuoKxi7RSTE6DcRG49m5E+iPPY2x5AuYSL2IqcxEybXMX03DXAG/&#10;AzXN7zorvl8RHRnhMnE9B7OibulxI75qfoAuOpf9ro7wsTWFA52LhaMRbJy4Trg4OZhxaQZbQseK&#10;+7xC3AmJvYhOuYAkRrDUGzlIvp6B02kXsPdcFIIO74Abrbt9kBMsfK1h4mUOIzohA1dj6LBgiHmQ&#10;de11oUeZuhjDOVD0yLWAZ7ADjO206FBU+JomdBwYcZy0YeCkA13u17HhPivRO1VLmlA+9MgO5Ffm&#10;4kZNAVJzYnHs1C54+dhBx0iJzmAjP9scITHhCDwfDM8TXvA85g6Poy6MQq6MQsKxuEq9aD1Eb1rR&#10;yzbJCyGpvlLTsxejkFu0NTxjHCRX43bOXoKMFyNTaPJ27E1nfDzoDE0XTShaKEPVQgMaZpoEIGWk&#10;CTVDUWlLGBKEanqKUKfL0tBSIFy2Ei5boCAiEZ3MJjUBF0KFcNmsTMAobiQcFZHD/9+rV1P44s0k&#10;+nsf4MTJXYyKxrD3soAtI6sZ1609LPh3s8K/vAXJ6ApMqHmuvxVdxlrn8n83XNYW+o/BRUg+mLaQ&#10;NGI/tS5gxPlWoPKPwkVI1MOIqUnEeYf76iXADD+/h6nhh5hmXBp5UIbJygJ8UVWMH+9W4LuaYszd&#10;oGO4Sliw0E0SJgIuUwIwlIDLLMEi1kWEmstjlFgBzERmEgaSz2PkcpzU6W2pIBufl9zA1yIWVRMu&#10;d+vwA8Hyg3AZdffwPQHze4Lhu9r7+PZOI91Hk2ybEPqSwFm6xmvJu4rF/EK8un6DUUyml9eL8ZIA&#10;+vJ2HX5f/wg/PuiQ5kH6ifrxfju+rq5ndCvBbDbhkiLgchbPL5zGs5gT6CNcRgiXyfR4TGfRuQjX&#10;wu8xK+DC7yu+2xxdmYhFczfyMC3qlO5W4i/PuzHfVIeEHWHwMzOCh6UhbKz0YGapCwsrfdjYGcPJ&#10;iYDxtoM9C641rbljkAe894TTCURhx/lo6izCzp1C8JnjCDp1BL5Ru+G8OxC2Ye6wDHGASZA1DPzM&#10;oettCh0vY+h6GEHLRQ9ahIaOsx70XPRh6GIgAcSQ4DF01CNYtGHoYQhDdwMY83gzT1NYeprBnIAy&#10;cTaCKV1V4AHGtauJuNd5B92jbRiYeILGR9VwD3DANv0tCDweythyAO7nAuB82gsuJ90pAuW8pwQV&#10;n0Rf+NCBeCX5wvuSrGk5mHDxjnWga7GEx1lbeJxzYCxypsMheC+4IyQpEIeyD8F+ryNUHNWhZqsl&#10;DUQu6nfELAeKhoxtxnQspmpQMWIk0leUJttXpdNS1+Q6waGgrsAYx0inthUbCZUNypskfUawfKLw&#10;GT7Z9in8gz3RP9BGwIzi1ctBPG6pRHikN6HP/4+nFR2MNZfWMHUyFjMursBDDpkVCcjMrYBldRRa&#10;T2vhIgOH7HkgGSzkYPk1vQ+UtZLDZbXkBX4tXETBFlCRg0VARS4BF5kIFkaY9yCzGi5ie815hX4N&#10;LmLAbgGXOUmtmBp6IAFmoK8Wo3QyU3QwU+23MV19Ha9vXsO3NTfwTU0RFkqypCenJ69lYIqSA2Za&#10;tB6Juzo1wzvxtIAKC+O8iEmMSOMZSehnwR1Oi8dYxiXM5KTjJV3Gm2LRqnQT3966je+qa/DdnRp8&#10;W8tlXR2+qydQGh7hh3uP8QNdx/d1j/D7u3QJwn3QzSxfL8XrolJCqlzqyfs1I9ZXpTfx+6pa/Eyw&#10;/JFg+XNLD/7U8gw/Pe7GN00teE2XNF9UhKnsdIxevoiBhLPojzuDXoKlPz4aY9w3k31JBpYVxyKW&#10;s/x+C4yFC8XZUjP8LJ3GQkURviJU/jLwDE2ZKfA31Ye3lTF8na2xI8wHp04dwPnzJxCfeAYXEqJx&#10;KPoIdhzbSx3CwbjzOJiShN1JiYhISMIOSQkIuxiLgDMn4XJwF2wi/WAR7gzTMDsYbreGXoAFdAVg&#10;fE2h6WkALQ996LhTbvoSZPTdjaBtT4ciXI2Ai5MutF10oemoDW3K0NUQRpR8PmV9BzFmLt0M3+O2&#10;ww2nko6j8GYObtwugEuQI8Fkgv3pxxF2+SC84sPgHhcEj1h/+CcEIuBSIPxS/OGbHAAPgsWT64Hp&#10;2xF8JRjeCe7SUAquZyku3c7a0724wIdACkkKwoHMvXA96AZtN10Y+/A7OZsSLobQsjWEqpWsJUrJ&#10;QhVK5srYarAVW7Q3Q5GuRUVbGSqaylDSUMI2VToWpS34jPp0ZblBaSs2KGzFp8pb8K8Kn0JDXwXX&#10;ijOx/HIUr9+MYunVAMqr8uDkYQlzBxM4eNHtedrD0nm1c1kreV2IgIWAhtheWV+r9eEiJKAiQCBc&#10;gMytrH46Wr7vnRtZvf5Oa6EiJPbLAbAaLnJQrHYrQmMryyl+5oQYZnOE8Bl5d/xvhYuQHC7TBKck&#10;URG9si4HjQDMLPePEzCDffekJmoRj2Z67mH6XhlmbxZioTQXS6U5UgWuDCYZ0vqM5FQEWDJY+ETd&#10;iwww4g6/yAIoWpCWinIwkp6AZ0kxElxG05IYk5KxkJfDeFNAt1GENzfKJDh8XVGJ7wia3zMSfVtZ&#10;z321BMZdvL5WjcW8Mizk3MBSbgleUG8K6VBKRAe9SiznE3w5hVjMuY5XV8sImzuEUD0dz3383NTB&#10;WET3wmj0bV0DFulwZvIIPF7TwKXz6E86h77Ec1zGSPsW6VIW+X3mhfj9Zrkt6pOWb+TyvXQtjEUC&#10;Li+qSvFL22P8obsLVYmxOB4eiOTYU7hRko/6pho0Nd9DUcV1XM5Pw2mCde/5k9h78SwOxF/EHmpn&#10;XByBkohQKiTuIrZfiIHvmRNwObIPNntDYR7pBcMQW+gHWUIvkCJc9PzNoednBi1vY2gL9+JmQLgY&#10;QseVUcmZUHEmMOy0oeWgAw1GIvUVqdppQMVOHSo2anQKGlCz0ZCO07RmJDFTxjZTJcYSNejb6dLV&#10;GEOdbsLvRAhOlsQjMvcEglJ3wzcpjC4lBAGpYdxmVLocCo8Ef7gl+sH7chC2Z4VhO+HifN4B9qet&#10;GINs4HTKCp7nXOAX64kdSeHYn7EfTvucoWijDG06Km26LSO6ByN3K8Y9QkZMicK4piPmm7YmFK10&#10;YCRmjTTSgqKmkiQVbRUoqNG1KG3CRiHFTdL6JiVGImU6GbqZT1W4X3kj7F0scKMsD1PTvVh+NYyp&#10;2V5cunwOFoSZFaOqixj3xolwWV2R+1u0HlzW1QpA1nctYt9avX+MvML33fHvoCLXWwBIBV1W8N/B&#10;5bGk8VG5CBoBFK6LZ1EkSdvvxyS5sxHr8nOuJxlc3q1L2ytLCS5iPFdKfN4IATNKTVCTvYRMcxVG&#10;aq6hrzAV/bmXMJSXgrGcFN7JCRLeyaWKXMJEqsgtviIBRmo1IlRelV/F6wpGFxbIIRbaXhbkwdQ4&#10;jNK5jKVTmamYzCKU8guwkFuAucx8zKSKJugrmEy6gom4TAyeTcHzU0noPRaPnqiL6Dl6EX3HCYWT&#10;iRg/n4aJhEyMXLiM7uPn0RUVjSeHo9EdFYO+k3F4Fh2P53EpmMoQ8akMr0uq8Ka0CgtXr2Mii+e+&#10;zNdTYjFAtyKWwlmNX7kkVUiLpuclQmRJtA7xu4pWoqXiXC6zpb49L27R0TES/dzRgp96nqCvtgr1&#10;t0twp/EWyhsqkVNWQCdwHqFRe7H9xEFsZ9QJPnsCoefPIOzCOS7PISgmBgGU39lo+BAqnqcOw/Xo&#10;XtjuD4HpTm8YhDpCL8iKYCFUBFjewsUcOj6MR54EjDvv+IxEIiJpMx7pOsnqYzTsCRg6FwEYZVt1&#10;KNiqQNmBcLEnXBwJGmtVaBIwuoSQJqOUmo0Wt1mYWaAVxaRhdEERyYdx+EYsIvJOICA5EkFUQMpO&#10;giQM/uk76VrC4Zm4HT7JIdwOQ2BmCDwSPeEQbQunszaSY3GX5iDyQFhCCLZHb4cBobjVXAnK1hpQ&#10;slKDunSdBtBzM4WBmwWM3Kxg6GQGI0cTGNoawS8iAEfOHYWBjTG2adGxMBZt1VCQlptEBa7SRsJl&#10;AzYJiXVC5TPGo81q27CZ7uYzxiNjS32kZyVidLwbr19N4OnTBwgO8YauvhocxcOcdmZ/P1xWa12o&#10;rNYaYLzTO1jIJLbldTFyoAj9DbisFO714dIs6R1cZBJuRUj0qF3rXD6mt5+zRnKovIMLocjlLCPR&#10;3HiHpGkCZozxa1xEsBEunzdiuLMGw/fL0FuZh86rl9GTm4z+rCRGIsKFd+95gmSRIJmjY1koyiBU&#10;svGyLBevCZbPK69JWirNw2juZfSnx6Mv9SKGCJfBtER08i7ece40nl24gNZjJ1EfuQ81IRGo8g9B&#10;jd8O1PiGo8orBHd8I1DvvwtNQfvR4L8XTYH70Bx8EO0RUWiPjEJz2AG+tgsPqOag3WgP2YcWLpt4&#10;jsbtkXiw4xCadkbh4YGT6DpNkCSk0Kkk4Wl8LGEXj5GMRAzRUQnwTYk+LgTLq9J8vKBTEYBZJFgW&#10;BVTowOa5XOCd8NWdEnxHZ/LLsy4stTzC3Wu5iE86i6i444g8ux/hx3cj4GAEfA7sRADBEnjmGILO&#10;HGfkOQa/U8fgLem4JM+TR+F24hBconbB/kAIrHb5wCTcBYbBtjCga5GcS4AldAkWeSzS9iFYPA0Z&#10;LQgWVz1oMv5o0bloOepCz8UQunQEwrFoOutAzUlbAooawaLlxBjkTMdiqwk9O/FIgB70CBgRjfS5&#10;berIuEXYmGy3QVjKYYTnnMD2jEMITNqF4JTdCEyJhM+lcAIlnDFpO/xTdzAO7UBQRjhh4w/7M3bS&#10;cAoiFrlFO8DtlBOCzgcgMDqQLkUb28zoPKw0oWGrDRVLdahZq0NLAMaecHQwhKEbweJuIS0NRQW4&#10;nzM8w32hZqwBRT0xvIKYSZGA0VLAZnW6FKmeZYPkUkTdy0ZlSmWLtC5ajrYRRJ8pbYCmgTKSLp3B&#10;xES3NGLdVf5+DU20oWusDQNzg38OLnKtC5ZVAz/JXcg7/Va4iP3rg0XS20Itg8tqIEyKfieUmP5j&#10;PbjINUVHs/p9H5McJr8Gl6lJAZfHkmuRHu8fb+d1tmJSiG5mihJjjQw9rcVgy230N5ahoyIXXSVZ&#10;6LuWjhFGhZli3tVLROVmNqMCI8T1dIImC8vlhMvNAnzBu7vQ64prdDnZGLiSiF7CpY8Fuj32NO4c&#10;3I0CPy+k2tvhkqU10u0ckePoinwnD1x18MA1Z08Uu/vihpsvCu08UGTvhSJbT9ygKpx8cMvFD9Vu&#10;AVz6oorH1Lj7oc41APfcA3GXr93mMVWuvqjg69cdvFHsFoRcLrN5/pLthNbB/ei8cAb9KRcxkJqA&#10;0cwkOrAsvKbrEFqmU5HcC7VAie8g6lteEJiv793C54TL4qN7KE6+iMP7wxFKx+FLOPgdDkNIFO/0&#10;h1kQD0bC9/hhAiUKXscOwoORx/3IfrgfPwSvk0fgdTqK6wfhHLUbDnyv9W4fWES4wSTUAcaMRMYh&#10;NjAKtpZBhs5Fn4DRZyzSJVx0CBcdRgtR76Ir4pErJSp1GZMMPE1g4GHMpUy6browIIREq5ExHY4Z&#10;jzOjyzEmWIxYuM24z4LbFnQRol7GYbc7wlMOITiTYEw9gICkPQi6JMTvlEjHkhAKz7hg+NLFbL9C&#10;wGQEw/2iG5zoWhxPWcP5lB0dixu/owfCL0bANsIRysKp2OgwfmlCnYARkUyHkNEl1EREUyfUhOPS&#10;EG6K16HpaAhNe0LSSluKScomqtIMkdtEb10duhgdZWxS34YNhMkmla0UgaOyDVu4b4vo96LBfaqb&#10;JcBsVPgUKhpbkJIag9mFITzpbkZQqJ8UsXRNVj0VvR40/h69D5Z3cFkNFTGliFi+Dwyhd8e9A4sM&#10;Lms71b2nlQIu6lw+AIKAC+GxGizrwUVU7L6r5P2wJUmu1VD5m3ChcxFgEa1fomOgGK1ucpyaEM3U&#10;zRjua5TGIXnWckuaY/pJ3Q0MVV/DAGPSBGPQXGkOpgrTsUTALN0gbG4wHpWyABIurwmWz6mvqm7g&#10;i5vXpTFixDAOfUmxaI4+hntRB5Dj7Y6DqsrYvW0b4m1sUBq2A/ePnkDdvsNoORONjvPnce/gYdwM&#10;2YHayL1o2LUfVcHhKPb0JXi8Uerph3Jvf9z0D0Sply/KPfxQ6ROImsBQ3Nkejrt0QtVB4Sj3Ckaq&#10;sQMi/stGhP4/f4fT2nooCwvBwxNR6KKD6mNEmsxJo2MpwBu6LuFaZI6FYvwTjzrMrcD0RVUxPn94&#10;FzNN1ShnlDpOsITvCyJYtsP7CO/gR3bA72A4/A7tgM+RXfCmK/E4SWfCyONxdB+8JbAchvuJA3Qr&#10;e+B4KJJgCYXNbj9Y7nSHuVSJay/BxXA7YwIl4GLIiGQYaAkjyoTrJoEUHY2JvyXM/CxgSol1Y8oi&#10;yBYWAQQTIWPuYwZrAsnCwwBWrvpwIHQ8A6wQEOaIXQf9sOdwAJy9TWDGwm9soQYTZwMEnQrDrsxj&#10;ElwCUg8iKGU/wcKIl0xHlrwTXklh8EvZAf+UUIRm74Bvih8cztjAWYhgcT3hBPejrohMJGRPh0HJ&#10;RhPbjNWhZKwlTfEh5hFSM1OFmqmyJA1+to5U8UynRcio01Fp8jpEr2B1Wx1o09loMLIJMIkJ4JSN&#10;NaXzbNNWkgCzkXDZoCy0iesbpDmwRf8X4W5EfNqquhWfbPqv0NJTQiad9+h4PxJT4qBhoAlVHY2/&#10;DZfVwFjvdblWHyfTb4ULCyoL+Orj3kkA5uNwEXUuouBLLUNrwSBcC+ExNiIqdf9xuKy3bz3QCE0R&#10;LGI5IzWdi0cDRAWvcDsyTUpqkepgBvruoa+nDg+abqDudg6aCi+hPYd3esJlpjQXsyx4Lxh9Xpbl&#10;Y0G0olBL5flYvnlVerhRevjvZjFe5Gdh5koKRugSehMvEDJxaI85g6uB/og2McF5SwuU7IzAk8RE&#10;9F9O4znK8PLWTYzm5aA/Ix3LZdwuL8dYVg6exiWgNToGXTGx6E1IxPNLyTxXDJpOn0ZbQhz6eHxX&#10;fDw6Yi/i0clolATuwGkNI4T8vz7DESV15Ll7oTM6Gk8vxuBJwnkMZl7CXGEOPqfLEoARUFkQ0U+I&#10;kW9WVFbTlS2W83veLcGLBzV4UJiJo5GBCIv0J0yC6EiC4XmMd/UoAuawUAS8ju6CJyHideYwdQA+&#10;Zw7Bj/I+uR9uUTslt2K7NxDWu3xhGeEB8x0uhIsj5UDZwzTUDmaUOWFjwX1WOxxhs8MJVmEOsAix&#10;gyVlFWIPG8oq2A6mgdYwDbKBOWXsZQozwsXC3QgWjEw+fD0mdj/y8mJRUZGGR49L8bT7DppbKnC9&#10;KAEJcQcRGekF7zBn7Ek4iP350QjOOkpXchhhmVEISztE7UdI2l74Je9AQBrdWuYOhF4JoWtxluYY&#10;cqFr8TjlCLejLgg9H4a9CfvpqIyxkUDYZqANJQM6EH26F0MtaJlpEnYmcPS2kvXNsVJlRNOCHl2U&#10;Dl2UpmjtEuuEjIaITXQy6tZ6BIyO1GwtJtRXNlTHVrqYjepb8JnKJrqYTYTKRmzW3IgtBMxWRqgN&#10;jEdb1LZBgQ7m083/Fbr6GsjJz8S10kIYW5thq5qyDC7rwUKutdBY7xihtccJuKwPjHdwkQDBwj3N&#10;AizAI4fPOwnofAgVueRwmVgDBqmgC+cipv1YBRcRkT6AC1+fGHkgaS1g5NvS+Vb2ybV6n1h/T3Qx&#10;05MEi1i+3S8gyOsQlcgETD/hUl2Vhdi4A9i7xwsX9vmjPuUMBoszMUXn8kLc6UUlJwEjWohEPxDR&#10;uiS1MHFbPMz4tehsdrMIS4VZdDBpGM1Ixkh6CmZyszBw6RKqdu5ChpMzrvsHoHbfATSfPE0nkceC&#10;XYyhjCt0Ful4VVaJr6vuYrmoHOMZ+eiLTyWoGMsKiqWBt4czctAafwnPsnLxPCcfjafOouHYSdQd&#10;PEaY+CPFyhkplk647hOEngsXMZ2VxWtIxQCvY1w8d1RyFZ+XF+FFcb5UibtIsCwRoPOMfHP8rotl&#10;jEeVeXhVX475ptu4mnAaEWHe8NvtD7cj23m3DoP7McYFwsWf7sWf0cj3+F74nDgI7zMH4XmKzuXY&#10;TjjT3TjQ5TjsC4TD/kDY7w+A7R4f2OzypNxhu9sVdntcYLvLFdY7nWFJmJhLMLGHOQFhtt1WAoiJ&#10;AAllvt0GlpRFsK20TzgaI18zmPqYwtLLBNZuRjhxdhfuPyzDOJ2pGAh8ea4TrxaeSHoxL4bXbJOe&#10;N+vqvIOb967jdO457M46gdCc4wjOPobd+aexi8vIzMMITd0L/2TC83IQInIjEJDiA8czlnCPtoE7&#10;nYsHXYvfKV8EHN8OI28LbDZUk55UVjExhrIRAWFiJD1o6B3sgbLbhWh4UInLV87Bk9eua6EETQsV&#10;aNtq0ckIyBhCy4Fxz8mUSxNCxggattwntSpxac3YZC4eWlQmZLbRyWwjUAgZ9U+wWYsuhu5FtB5t&#10;VBXuhvFJkfs2fwp9I13s3L8TxramBI/CuzqXXwOHXKvh8WuvyfQu4ryDyru4s9q5rI5FMq2GzIdQ&#10;EZI3F4vCvRouoiCLpSjIoqVGFOZfdS6isK96v1zy86ynd8D4iEREWgHM9ORKZOL5RUSaHWvjZ7ag&#10;6FoCIkIdEBrigN2R7siOO4z7uQnouU5IMAYtlOTStTAGETLLpXQvooJX9AWhoxGweVGSL9W7vLlN&#10;CDAeLRTnYfpqFpXNQkyA5ORg4GICHu47hGrGmVss/DUBYWg5eBwdx8+h+dAZtBw+i96zlzAUm46+&#10;s5f52jk07jqB1qOxeHYuBYMJV9AcdQG13Nd2PIHvS8D93SfweP8ptPO9zftO4sHuKNzbE4WnMXGY&#10;zs3FdEEOxnIyMZKTgdnr4unuIgLsmtR0Lo9Dy4x7C+I7iqh3qwBLVXRj9+im7lYg+dQB+Ae7wodw&#10;cD8WBmeCxUM4F8LD+2CY5Fx8ju1mDNoDL8r9eCTv6OFwORIK58PBcKLbcToQSPnDcb8v7Pd4wm6X&#10;G2wiCZQIgoTOxSyU8Ygw0Wf8MWDcMWScMQ4QULEhYBh9guhegulytvP47XQ4PFbAxZBwMfc1h1eY&#10;KzIK6DInOvDi5QBeLfXJhnEQY8NMNePFlHgam6/NdXFJ2Lx4jqf8rcXdSMKBgrPYUXAGYXknJbjs&#10;JmjCLu9FQAIjH2PR9swwBGcEwTXGHi7R1hJcPE/ZEyxecIx0hCqj0FZjRiBzQ2hYmEPN3IyAMYEq&#10;4aJmpANHTwdUVhfh5atxzMw9Q/XdqzgQFQoTa01oGilIY9zq2oo4ZCBNYStmnFSzMoCimRaUCBR1&#10;Kz0JLjp2BtCjs9ER8clSTKyvCAW9zdiivREbCZsNjE2bNRTxqeJmfLZtIzYpbKSD+USKSmIIBgVt&#10;lX8cLmuPX/vaarh8qH8OLjK3866wy7v1y5umxfq7fi7vwLIuXP5GLFqrD0DyMU21YkpospWwaZGN&#10;Rj8qKno70XSnEEmxB3A1+zwqytJQW5OHltpCPLiegmZGo8Fr6Sx4IhIRLoxALxiNFulY5kpyMFss&#10;63QmmqKXCZ6Xt4vwupqRooKAKSlgoWX8uFaAFwUUo85kfDK6j5xE6479aAnbi7aII+jacwpP90Sj&#10;Z/95DB9PxtipdAxGJaNzVwweh55Cy44zaI88h869F9C++wK69yVi5jSv58J1LMcW4GUCdekqFpII&#10;tIQsjF/KwnxeIa+pSHo2aIKQmygQFdJ0XuXXpOsUcJGaooULK7qCxZJsRjwC8s51vLpbjOXGSrTR&#10;qR3dFQTvEFe47/GF86FgOFLuUWHwozvxPxaJoBN7EEi34ndyLwGzGx7Hd8LteIQEIDdGKKcDAbDb&#10;7UW34kGH4g7LcCdYEuIiBpkE28CId3J9fyEbQsWWkBGvETxhLnQxdDPBjoxEzrAJc+O2C4HDGEXg&#10;CLgIN2MfbI99pyLR0t2AmYVeFmDZUA1idoHlGTGy3WMsT1LT3J6lk5nrxjKPa+trQHxJEo4WXcSO&#10;/DPYeTUaO3PoYlL3wy8+BD5x2xGYwkiUHQH3WDqs46ZwP2sLr7N28DntCt9jPlLnvS2GKlAhWFQI&#10;Ey0rS2haWxMw5lA3NYGOhTE0DTSxPcwXj5vv4uWLESwvDqG9rQ4ZGecREOAAE3PCxZxxydpQGn/G&#10;gC5Dy4qux1wHygIwppp0RBpSr151Cx7LaGXooANDOx0Y2OhCw0wDinRNGzXpaHRUYO5kDQUtZfxu&#10;8+8kB7NBYQO2aioRLqr/XD+Xj70m234HiP+VcJGDZT24vN0mJOSd5/5euPwWwAgJgKxel0uKQiuu&#10;ZYLfT2iKMWhush1z4+14UHsNFUUpeP6kDuMDD6XJpVoflaO1/hoariejKTsOvVdTMSMAUpQtNd++&#10;Ki9gAaV7Kc+TACP1hRHDLhTn4sXNQroX8cwPCygL8otiHlvIQlvIOJJfiNfZeVhIScdodCx6D53E&#10;s70n0b/vHAb2X8DIoXjMn76CNxev4TXBMXcyG6MHUzB8kMA5mobxYxmYj87Dl+dL8X38LfyYWIlv&#10;E0rwZSIdUxLBlsLPzirBF4Xl+KKkgjAsxXzJNcxcz8fUNQGXXCyX8TipMpegIVzkdUji+7y+fR1v&#10;agnGmmLMN1SgOjcJ4cFu0tO1Hvv9CY8IBJ7bj5BzBxB6dh+CT+9GwMld8KNb8Y5iITwcBpdDIbII&#10;tNsb1pEedChC7rCKICzCHSWXYsrYY0wZMeIY0pUYEBhGQQRJqBusIwiinXwvlxZh7gQI30fnZB3m&#10;CetwT4KJx4QzVu1whw0hZEEo2fnbYieBd6MqD/28YcwRHgsLzzBPmCwSMGKku6WZDsYiEZW6MU8H&#10;0dhRg3MFsYgqvIBIwiUi/yRC0/dje8pO+MYFwjc+ACEZOxBwma6LUHE6ZSHN8+x52gHep/j3OOgF&#10;JTqIrYaaUDIzhqqZKaOLGQFgBi1LS2gRMGKAJ3W6Bk1dNezdvwOtrffwcmmczmqM5bIPTXUlOHtq&#10;HxwczaBNgOgQKCb2pjB2MJdG0zNxtYQuY5K6pQ7hogplE2WCSw3aVuowstODqaMpTJ0soG9vwiim&#10;AUM6n/jMREQc2IHPtn5C5/I7fCYeE6CL2aa5yrn8r9f6cJFt/2NwWQ2W/7vhslofwoXn5brU9Cya&#10;oCfapM8uLbqEXObg4T7+fcba8by7Dk9bqtDVfAudD0rxuCobzUVpeJKXjPGrmVi6noM3pQVSx7nl&#10;CroS3ulFnYuAy4J4QpqAEfHoy5vF+IJ6XXYdLwmXlyzcr6+xUBcQTPnczsvHXHomxi4kou9INHr3&#10;R6N//zkMHriAiahLEmBexBBcp7IwSaiI5Vx0DhbO5WH5wlW8OncVi6dyMH0sFWPHL2HsdApm4q5g&#10;KaMQX1wrx7cVt/H1zSq8qSgnTIoZ3/IgBh2fo1sRdUevK+lO+D1E8/NL0ddl5fu8on1/TbjMV17F&#10;2N0iZMQeQUiEJ4KitiP4TCRCYg4iNOYQgk7tgc/RELgf2U43EwiHfYw8u/zgsMsXjnv9YL+P8Wev&#10;L2x3EQY7XGAWYi/Vkxgx7hgw+uj5W1F0K3QqhkGOMA/zIHx8eLw/HPYGMToFEEh+sN3pC+sd3gSJ&#10;Dxwi/WG/W+zzIXi8YR7iwejkCH0vaxi6W0LbwQg2PnY4GhuFm7XF6BtuxxQhMk/ILEpA6ZYmxV+Y&#10;5fp8P6ofVODw5WPYm0WoZB2DP6OQX1I4Ai4J1+LDdT8Ep4dKDyo6Ey5inme309bwOu2CgOhA2IW7&#10;YpOBGpRNDegwjCXnomJiIEnVxBga5qZQM9GHJqWsqw5FdUVE7tmBxy33+PnDeLE4ipcLQ5gY7kT1&#10;ras4diISto5G0DPRhCFdjDFdjJig38SVfzOCRsfWCJqWhBVdjpqIYUZq0KSr0bLQgS6jlBFBY+Vu&#10;hYvpsYjPiIWGvhL+y6f/m9TB7lPC5TPGpXXh8jFn8tsl4LAaEEKrAPJ3wUW8JvQ+XFb3T1kNF7Eu&#10;6mCkHrmSZFARlbnrVujyGEkjH8JlLbQ+ptVwkTQm6ljE9+JdbbKTcGnH9WuJiD6zE50d1Zjjj04M&#10;KDXY24jOx5XobqtGT1sVWsTk9WVZ6MhKxFhBuuROXtABSJW6FQRLZT7my+hEhKsRzoV6xSj0JV3L&#10;V7du4HMxVAEB8+oGgVAkHj6kYyhkoRZPNufyHFm5mE5KxUgMo9fJi+g/ch59B2IwcCgWo0eTMMpo&#10;NHnsMkGSgRmuTx9N4XYyRqIS0Lc/Bk8PnEF31Fn0nb6IsYQ0zGcV4A0dyze3aqhqfFV5C2/Kynl9&#10;VzHNa5ujQ3lVQXdDuAioiDoXEYsEXJboxl5WF+MFATNLaD4tycTZo+HYcTAIgUeD4X9iB3yiwuGy&#10;J5Dyh9M+H9gfJkiOBMDxcADc9gXBZa8AgMyxWAioMP6YEiymonKWcDEWgGGkMQyyp3NxhGmoC8Hi&#10;SbAIEAXBaX8oXA/tgBvlciAMbgf4efvD4CoplOcOZKzypfPxhL6fM3R9HaHlYQtdT1sY+ThAkwVM&#10;09YQjoEuOBF3DGWMeB3P7mNk4glmF/oxM/+MjoauZmkQFfduYE/cQURclvVx8U2ORGDyDvglBMA7&#10;zlOqZwlMDYBrjNNKZzkbuIuZFM96IDJxD3TdLLBBX+ZaFIwJFBGNzPSgbCyGodTBVj0tQoZwMSd0&#10;DBifNJSwVW0bPP3dcJN/57GJZ1heGsHL5WEszPRIg46X3EjFDgLViA5Gi5DRtyZs7EwZhcyh50Ao&#10;2wlXZEi46ECVYFPUUWQUUpCardXMNKFnrQNbT0v4MEKaisikp4TNKpvwXzfTxSisAxc5WP4ZuEgu&#10;hYXufWCs1mq4CP3asTKtBosEl1WFe7XkgJBDRa4PoPKBxPtXuRZCYoISgPmYm/kAKpQ0GNUov9tY&#10;qzTZlhhSsfpWFnbRqt+9k4/Z6S6MDBGA421cPkZ7cyWeMRo966xGMyNT5618dGQnYTCLBT03VRpM&#10;SQwcJfq+zJXnYq4sV4KL9GjAdQGeArwWI7ndKsIr6g0B84qAeUG4iHi0lJ+LpTw6ELqX5Xy6GUal&#10;pcxszCQy9sTwc47HEjIx6D8Yg+eMSkMHYjG05yxGdp3F84hT6N15Ck8ij6FzdxS6j5zC4NlYgiUZ&#10;M+kERQHjVJkY0/eupG9u3cZXNwmYijKIgZ/mRb0RQfKSIBGV0BJcpJ66dC0V1/CySoClALO3CnDn&#10;8jns2ukFn11ecIpwhyOh4UpX4ro3AO4EifN+P9gd8oPVITqJfV6w57G2jE8WBIZZiDPMg+1lLT+U&#10;GSOQaAES26YhTjDhMQIsFow21ixMtrvofvYSIAcj4Rm1F97H9kvyOX4AXlH74HZwF8ESyljlB+Pt&#10;XnRAnjD0J2D8XWEY4A4DP1foeDpI0nKxhKq1PjSsdGHva4/IqJ1IvHIRlYwgAjTjM72YWhrCjfpi&#10;7Es4gh0ph+Cfsht+yYx8yWHwuujFdW8EZwXCI4Hf+4wdHMVAUOcc4XHGEXvTIxkDA7DZSAWb9bXp&#10;XIRrYYE3N4CaqS6UDDQobWzWUscWbTEhvA6UDfQIGG2pNed3W34HMxtjxCVF42nPQ8wvDuLViwF8&#10;vtTLCNfNm1090uk8AkI8YUS4iDFxNS2MoGttBj1bK+hYW9LBmEDNUBtbtUSlrioU9FX5WdugpK/A&#10;z9kGLVNlmNvrSUNh6JjwWlQV6Fy2/KOxSIBHuIv7vEuv2l7RB4BaAwoBExGN5K5Eqohd2f8xSUMi&#10;SPo4XORgkTUti+U7yR5UXK01cCGAZOcXzccyyceAkZ9XLvnnrQcXIfFs0fSoeIq7Dd10Kof2+yCV&#10;lnh6so1ql/q5iEcTxGMBz0Rnus676O26i86HFXjKH2VrXgqepsZj9EoyZgvEkASiIx2Bwkgk9Xch&#10;XJa4T8QM0VwtxtmVWo7oYN4wHr0slcFl6aoYEEoARoCFBTwnDy8ImRdcLl/hedKyMB1/GcPRceg/&#10;fg69R86i+8AptO88gs7IKHTuisKTvcf42lkMn4vFeHwSplNSMZNB4BFYb0pL8W11Db6vrZeGc/j2&#10;bj2+qbmLL29XYZnXsCR65FJLJYxyohmaEmPoijGAvxTDWtLRTBEuI4RLGm26p78NXCLd6FS84HHA&#10;T6p3cSZkHCMJE0Ye612MM3s8uHRnXPGQ6kGspeET3GAV6gxrAsQmzIVLZ+5zJHicYRHmSrfiSlC4&#10;0YW4w4auxXFvCB1KBDwOESxHDxAqh6jDdDB76ZAiYRcZzmO3E1r+dEF+MFuRcaAPDAO9oefrDm1v&#10;F2h6OEDD1RraLlaSi1Gz0oOaiA22xrDxckAIHVD8lQRUPryNtIpsRMTux/aLkfBNIFTig+AT7wf3&#10;i+6MSD7wvewFx/OOcDzrAicxAl2MO/al70RaVSIOxO6GhZsZVFioVVm4NQ21JGlJ49hqQ0FLk9Ki&#10;NLBZnQ5DWwsqOtyvroqtKgr4ZMsn2Kq8Cb6B7si9morunvuMbr0EzDA+fzFKJ92L1tZaJCXHwIvg&#10;1Kcj0jTWhb4Nv5u1DZ2MHaOQFZSNdLBZRwVbtZWwTVsBSrrboGagwGtRhKaBIgzMNWHKeGXqYM73&#10;a68PF/nodGtHqHsrFiyZmxB9U9aC4+FH4fJhXxbZ9q8VVHlBlh8jX19b4FdL3m9ltT44bi1gRKc7&#10;FvhJ0ZuWkj34uP7nrL6e9STFL55rfqYL+bkx2M87bUdbJWYIlnF+ltQ8Lj6fx4lBvJ8RLH3d9eh4&#10;VIkn9WVouZqBjrREDGUyloiJyQgY0VVeRArxEOOyeJpY9Be5nkmIZDMG5eN16TUW2BJ8UVlK51DC&#10;gk8V08VcE9OPXCVcCJlcupicXEImF8vZuYQM92XmYuZSGsbiLmH4fDye05l0n4lB1+mz6Ik+Lw3q&#10;PXIxHhPJKZhOZ1zKzMRcjhh2s4hu5TZ+rCNY6ql7Dfi+QQzn0IRvamvxeWU5YVckVTgLIIonvcWA&#10;V68EXIrz8SUBI1qSZmjZW4vSsZ9gcAuyg/teL7jt8aS84Lrbg3DxJFw8YLdTgEFUwFI7ZRLOxSac&#10;0AkVgHElYGSyCGb8CRExyVXmanhuS8LFaoenDC57guG6bwc8D4m6nIN0LYfgdngfobOTriaMsSlY&#10;gotlWCDdjz/P5wuL7T4wD/Jm3KKL8XODrrcztAgQEZO0XAkXZwto8s6tZmsEVUsDOgy6BzN9qFsb&#10;wma7KwKP70Q44RIQE0FwBMHzvC88znsiICUAoZkhhI0H7E/bw+m0O/wuBCIq+zCuN2WhdeQeOgca&#10;UVldgDNnDyAwgN/PQhd6emrQ1JJFHxVdgkVDXeq4tk3MlqioAEU1OgxlZWxS2IoN2zZRG/Hp1g1Q&#10;1VWFf7AXMrMuob29EbNTfXi1PII3Lyek9Uf3b+Pk6YMwtTZmVNKHno0FDBxsoW8vAGMNDVNDxiMV&#10;6XEAJS0x/u4WqGpvhZL6RihpboK6kRrjkj7M6eh+M1xWr0sVs+OrYLKqslbSynFyyaHyMb0XR35F&#10;8sL9UWD8PVpxMLInpLkUBZ6O6F09jVjKPmvte9delxwq8m0JUhMtGB68j7jYvcjLPiu1FsmHwZRL&#10;fO7T9io8ab+Nnqe1aH1Qjs76UjwmNB7RufSkJ2EkKwXjOZdlgCFUBFCWha5l0L0IXSFgGDVKCvHF&#10;zVJ8VVVO3WQ8qZAmhxeDPQnAiBkZBWAWc4XoJqjl3KtYysrDdGomxi+lYjwpBROXLhMkGRgTLUzJ&#10;VNJljF4iWDKuYDYrB7PZdDyF/KxyMdDVHfxQfw8/ECw/NDbixwcP8OPDx/jx/kNpupCvqyvoTq5J&#10;/XMmC9MwRQkYvhYV1dfpnm5cxShfL4g9An8vc7gSLm6EhgcdiiuXzjtdCRhPONDN2HHbjmCx2eFC&#10;SIiIQ3cSTmiE0pGEuBMmAiSUBBZXmAY7wySYkWi7E/c5wSrclW7Hi66E8SoykIAJgdsBUd+yC077&#10;I2GzKxR2e8NhT9nsCiG8thNkgbDe4U94ES7BnjAnWEz93WHk6wIDbyfoeTtAz8sOOoSLbDR/U2iI&#10;oQzoXNQtDaHK6KJopoNNJmowpivbnRSFiEuMRbHh8DzrA9czrghICpSmW/WO9YDXWU8Eng9C1JUo&#10;XG/MRRfLzuSrZ5h70YeF+WcYGWxB+6NqlPLGEnf+OMJ5XYZmulAgYLYobYECY5AiI8kmhc3YrLiV&#10;rkURW1WV8Nm2LdiotA0blRmTtn1GJ/MpoaAKVy9nXIyPRl1dJX+rXXi9PI6lhWH09rch9UoinLwd&#10;oW9lCENbMxjYWcOQgDFiVNI21YeymMdIfQs/4zOo6yrCmt9d10wdynpiECpF6NHFvTeGrnz91ySO&#10;m51YqZtZgcp7YFkFl7fvWwuTkfvv6++Aixws/yhc5OcRWn2u1ZK3NI2tbK9+v9Dq61m9LZdwPDNT&#10;Heh+UoPrhXF40naL35tRawUuAiry5TM6l55OoTuESxk6msrQcC0N99IuojUzCT1XkjB45RImcy9L&#10;46C8KBIwkWmJPzJp4KjromMa3YsYaIlw+bqqAl/dukkXU4mvKgiasnJ8XlyKV4XFeFF4HcuF1+hm&#10;qPxrdDEFmEq7gvHLGZgiZGbSs+lO8gmSfExfycNkRg6mMhnLBJTyCrBAvSopxZe3qqRpXb+/dw8/&#10;Nd3Hzw8e4Y+PWvDH5nb84XELXUy9NPf1i5vXMH0jC6PSSHvJWCBgXhZm4XUhHVRRPh4wNhxkbPH2&#10;sYDndju4BjvAg9HGlbHGJdwZrrvc4BThAkeCxo5LG0LFSvSujXCEWbijVKdiyuMlMQaZiboVns+U&#10;5zEirEy3O8KccLEkbCyDhashgLa70c3IKnZtIv1htdMf5jv8YEnoWFNWEQHcF8D1ANhwaRPux7jl&#10;R8j40cHQvfi7wdDHCQZe9jAkYPTdraDrag4dJzNo2hlDk+5Fi1IjWFQYk7aYa8Ao0B5Hc2NxtCAW&#10;2xP3weWkNzzOeBMynvA974WgCz4IOx+IU5lHUXQvB10sF5PLBMtyDxYXevBqsR8vF3rxYq4fS7P9&#10;dME96O1+gNKyXATy+ygpb8BWxc+wVQyRoCCGStiMTdIDh3QZGsrYSAB9qiQbOkHqVausKEFnk+Jm&#10;mFoa4+DB3airrcTc/CgWX0xifOo5qmvLEbF3O4zMdaFLUBramsPYwRJm9lbQsyA86YK2qm2WZhG4&#10;cOksLmXEwVjMbKCvCMPVcPl7JAOMgIvMtbwHFuqD93wELm+3fwUuqx2BvDDLISDf/nskP4/8HGsl&#10;B4tca98vtPZ65NtCoqVKQEk0Pw8NNKG99aYUheRuRUQwOVyEBnvv4XlPHfqe1hFCt9FB91Jz7TIe&#10;FmWgvTAdrWlx6M1IkMZEmc9Pk+LQCzqYF2KMFxbUuavpsvoMupeXYtKxW6USXL6gc/nq1i0punxX&#10;VS0NGPVFCSFzo4xxqQSvi0RsEuvldDYlWL56gyrBUsENLIr1a6V0SWUU910rxku+5xUB9Zrn+Kaq&#10;Bt/W1OK72npC5SH+1NyKf2vrwL+1d+HP7U/wp5ZW/NjYgK/v3pLGaJksy8FoUSqmr6UQLmKKETG3&#10;UjZG8jNQdOEo9u9kASNYfEMdEbbXG7sPByGUSx/CxC3MAU6hdnDc4Qi7cHvYEyoOu11gv8cF1rsI&#10;kgiChsAxDSNk+H7TENFi5ADjADu6BcIlgNv+jjDxtScMrKHrYQk9TytZk7KYkjWQsYnOxzLcC+Zh&#10;XoSTTKYhVLAHQeRBIHkwbnnBJtQH1iE+sAwSU7I608E4ETK8u3vaQM/NErouZtCyN5KmDRFd6dWs&#10;9KXK3g10LgYBjjiSE4c9mTEISjyMwIQ9CIzdAe9Tfgi9GIL4khjcaMxHU2c1nou6OQJlfrGXjkU2&#10;4+PL6W68muvB6wUx7ckzvKCTET2D5/law70bCCY0t277L1BU3kgXs5Hw2CzrPUu3slmdcBGVrMpb&#10;JH2qrIANKqrYpKaGTarK2KKqKDkfR2c75BP8o+M8/6tJLCyN4lHLHcTERcHOzQI6hIwxXYyJnTnM&#10;HcXUreZQ01eXhlhIp8OurCrG4ahdCAxyhb6pBv5larSRP/LGD4HwW7QCh7dQWdn+2HEf029xLqsL&#10;92/ReuAQ+rXX5Ppn4CK2RaQaFZGL8WhUxC5CRDgXARYBFDH9iBwuowP3CZd69HdTT+ulaHSz+DJa&#10;715D281cNKbHoj31ojRGihjxfyE3le6BKrjMgnqZcEmVBu4WAy4tFefjTcUNQqUCX1YKuFTh2+pq&#10;/P7OXXxXfQffVFbjO9FszOVXN6vxza27+H11Pb6/XY9vq+oJpDq8KqsmpKrwurwar2/WUNX4/OZt&#10;QquGrugOvr59F9/fbcCP9+hW7j/Gn1s68NfOJ/j3rm78pbObgOnGn1tbCR3Cpe4WlqqvY6oiB5PF&#10;vM7rKYx0Ygzgy5giKJ8Rjve4XVGWgbSc8ygouoQ7dwuofBRcT8K5uAOIOOgLrzB7OG23grWfKWwC&#10;zGEXYg3bYCtYcp/FdmvpKWYjPwsWdHMCxEQamlLXXQyJINZp6d0tKHPouZpBz8Uc+q4W0Gdh0few&#10;goEnIeNNEPkSSL6EkD8dUIA7weRBufPcHoQT133dCChui6Wfq0wBLgSUI/Q8rKEj4EL3ou1kAk1G&#10;Iy0H4WB4d7c1wGbezbUJIf/zR+EbewwhydHYkXYavmcj4XsqBBdL4vF0rh1jhMXswgCmZ3sxPfUU&#10;y/O9sjmUZrrxmnolTUsrJnkTczS1Y5nveTX/hG6mG7cqrsDKQgObt/wXxqNNElw2ECyfMA59oiSG&#10;qdyGrVqq2KyhRLAI2KjhUxUVbFJX434tAkhVauHR1NfCiTNRhEo9ZucG8OrVGAaH25B9NQkegU7Q&#10;J2CMxLStrjawdLGBo48bLmWmIP96LgoKr+DJ00fIy06CDt3Mv0yONPxdcJEfOzVKrXIffw9c5DCS&#10;v+fX4CIvwPKCv7owy19bq9Wg+C1a+57fCpePScQi8cCk/KFJaWyZYZljES1Jq53L2OB9upZaqVL3&#10;ec89tDbfRFlpKh7VX8fDyhzUZyfgceoFdCdfwBgBM5OZLE3RMZOTiPmCZLoW0R9GVPhmSYB5Ia97&#10;YSz6uuoWYUCg3LmD39fUSfrhTj2BUkeYcPtOI36sfYCf6x/ix/pm/L72MaPOfXxV3YCvahoZaxrx&#10;ZU0Dvqm5h2/vNNCpNHB5j+drwM9NBEtzB/5Cp/LfunokuPxbx1M6F4pw+Ylw+aruptRBbrrkCqav&#10;EoYiFvGaJ/MuoTc3AU8rsjHQegdPO+rQ0FgmPeAnmukHnzehj46utb0Kt2vzcKXgAk7H70P4QW+4&#10;bbeEjbchzF21YWDPuyalZasJbTstaQQ4PXsdaNtoSYMlaTvqSkNTiqEFtB316SyMoO9sCkNncxi5&#10;WMFQjNDmZgMDFhR9yoCFxdCNccrDFUaebjDyFg6FDibAB8Z+3oSXO52PszQVq7abHbTdbaHjYcN1&#10;KxlcKG2eW5vxSMtBPBRoDBU7A2wRz/EQSr4xJxB2OR57eYOISItF8MWjOHIlBqdzYpBdmYmuwceY&#10;mR/E3MIgZgmYBcJlcZaRaO4ZXtO1vBIT5DNuvyBYXsy20dG0cl3Md93JstiGizEHoaFJsGz7V7qR&#10;LdhAt/Ip488mgmOzhgq26RA+XG5QUmA0UiFgKMLlX5WU8akanYyGAIyom9kMd18XlJSLoSz78GJ5&#10;DBPTz5CZmwhTG33omGnDzJERiQ7mZFwMah81IjruLMpFd4jXM3h0vwp2BOv/EufygT5y3FqovBML&#10;rGguXim8IlqsLsy/Ravh8M9KBhYux+7zWuTx632YrQcVSXxNFo3kFcMrrVErkjuX1evCuchbjNrb&#10;qlBZeQUNtYV4eLcQzaVX0JadiPaUGPRdOo/xNDqYzARMZsZhineIGboAMYyBbDgDUeGbg1c3CvF5&#10;eQkhwwhDuEjOhfp97T38VE+g0Hn8cLeJQHmMH+oe4ad7zfjD/Q783NiBHxva8ENDC75vJGyo7xof&#10;M+I04wcuf2h8hO/vPcBPXP83AZa2Tvx7Rxfh0o3/6KB7ae/gNuNRcwvPcRefV5dgsaIA86U5BGA6&#10;lum4FnNS8DzrItqvJdGdFUjN8F2P7+BhXRmettdg+Pl9AlfES0J4rBXj44yOw/fxpOcu76Zl/MFf&#10;RsKlQzgY5Q/vQEtYOenA0FqNP3gFShG6FmrQtdKQuqzrEjr6DrrQF08C2xM0BI+OA9cdjKDnSDdD&#10;mBi728NYTBzv6USJieFd6HZcuXSns/GAnrcnDP0Jl0BfuiNvGPh4QMfTGRqudlB2soaSgwWU7c2g&#10;5mAODScLaDgQLI7CIVlAmzFJnTDbxtfNIoJx7Ho+Ym7fwqmyG9iVkYyYsquIpoPTI4w0LDURIR4p&#10;uFWAnoEWTM30Y3FpGAsLz2WzRNKdiHmuXxMw4qHI5RmCZbaFrqYNLybbub9X+vuFh3li89b/KjU9&#10;i8GeNqooSSDZQnBs01LDFgEaEYVUCB3Goc/4+ifKSvgdQfMJY9IGIamfykaY25rgalE2gTeC15/P&#10;oPFhFTwYM3UsxHNGRvAM9sOl3EwcOXsKVs42SOVNb/nlBJ4PtCFou5uszkUOmL8bNKMfaQlac9za&#10;OhYh+T6Z/v8HLqK+RCb+yOnO5Pul1qU1nykHytr9ol/Nrw31IHcu8vWhvgYJLr10MM0tN1F1Jxf1&#10;tVfR0lSCp3XF6Liejkcp59Aefwa9iWcxmkLI0M1MEjKymQsZj/gjFdONiKlHlsTE78ViqIMbjD63&#10;pL4owr38UHcPvzQ24ZeGJvzc8JB6TDXjJ+rnJrqNpnaCRAaXHwRQmlrwYxNf5/rPXP7hQYukPz1u&#10;w78TLP9BmPxHRyf+SqD8hW7l39ta6WZ4zia6lupyaUraFxVXJVcl+rgs5aTx2uPQmhqDe/nxeESA&#10;PntSi6cPq9FSU4ru1mr+Lfg3H6KrG2YBG2nl34jrjJdiVoVFFi4xANdQ3z2pkrz+TgGu5sUh9sJ+&#10;7NzpDndPU1jZ0dGYqUDXTImgUYaepRr0rTWgR+nYUAIwjqbQIQh0nSnR3d3dDkZejoxHzpQb45A3&#10;jAP8YCgU5E+wBHCfP4z8/SgfGPh6QtfLDVruzlBzsoGyrTkULY2haK5H6ULFSg8aNoxEvMtrEjIC&#10;Lq5HDyCx9jbi7tbgAgFzjv+bGN4EbEL9sUGXhV+HbkJrE4wcDLDr2A5cLc9GVx/d71SP1MN3cbEf&#10;89N0LrOEy9wTLE6LDpqEy1QnXk93Y3GiCwt8vaqyAB4ettim+Bk2KXyGLYxDmxiNNtPBbCZEFAkX&#10;FboXZTVFbBMtS4TMZ9Snqkr4V77+maoqNmqoYaOaEj5V3CSNhVtYkofp+SEMjj7B/mO7oGGiAQtn&#10;K+yK2gfv8O0w59/AwskKe4/swrPnbZij+zpyNPJdhe5awPwmyPwGuEjnWgUS8frqbZnE+97d/dd2&#10;u19beNfTakCsLwGKX9f4cCOhQBEqcgnnIr1fGtBb7mLeab3rW+tcxKBVcqciB4xoORJgERobfICB&#10;Zw1SpW7z4wrcrStEw73raHtUgZ6HFWgrz0FDegweJ5xB+8UT6Is7ieGE0xi/fEGKSLPZyZjLIWBy&#10;UjFPwCzmZ0iAeV0sJrCXRSRRsftDbS1dyj26lPuExEP88oDR5rFwGl1cF1ChW6GL+Y5u5lvGpe8k&#10;3cf39cKtPOIxzQRLCwHSIsHkP9oEZAiUx4/wx4f3KbqhhlppcvnX5YWMaGJIS7oWXs9cXro0gHhX&#10;0nnUE4zVBZfQSGfW2XwbXQ2V6KwrRw/hMvCskRGyBZMrgJlmnJwmYOboYub4N5sdbcHCRDujAAvY&#10;ZBf3tWO07z6ett5Gw51CXL8aj4T4Qzh0JBDBYU5wdjeGGV2MobkS9C0UoW2pCg0rLUYlAzoGY7oX&#10;Mb6sJd2LNQwZcYy8RAWwJ8yC/GQd6EKCYBUSAqvtwbAgZMz8fSkfmNLFmPjR1Xg506XY0hVZQJ13&#10;c2ULXSib60hPGauKOYOsdLGFsPE/cwRH8zNxtCAbcVU3ce7GNdhGhGCjkTYUKCVDMaKcGjbpEQR6&#10;W2FIyGzfF4Dk7Hg8aK/D8MRTOojnUlwSD0IuLzIy0cUsSmB5yr9DB39T7ZidfIKm+lKEhXpCTUwp&#10;u/lfoai0Bdso0UytrK4CdU3+DTSVua6ErXQvUnziUgBGOJnPRDxSE8NdKuMTvk/fwgDneVPr7m9H&#10;UkYCoa0HfSsjuhcTaJjpw8TREtZuttK0Imdij6P96QMcO71/fefyW/UBVCgJIKvBIrQCkcnhpo9I&#10;vP5+4VxdWFfrfWD8PfoQJutpnFoPLus94Lj2M97upz4Wi4QEZARcRCQScBHju4wMPETfkzq0EigC&#10;LC0Py1nwKtH18CYeV+agKS8RLekX0E6odJ8/iucxRzEYdwZjjEoz6YlYyErB/JVkTPOfP5UpgJOK&#10;ZQLmVdFVvCktxpdSRLrFaFRDsDThT48IhMePCYgndCA9+MPDdnxPuHx377EEl2/u3se3lJg47Yf6&#10;+3Q3dDqND/BL0yMe+1ByKH9pacafH3JfI+PWvbuMWTX8jHK8uCGeI7qCF8V0LFcJFkJvJOMSOpIu&#10;oOFyLOoKLqOeUamuqgBNt6+h7W4Zuh/dRm/HXQku4wSLiEbi8QkxBrGAi3zIULGcZwyYn+gkZDqx&#10;PCXGUenCi5mneDXfgyW6G/H37e2uw+NHZai6lYXsrBicO7cHu/d5wTfEFvbeptL4tpKbsVSHnq0W&#10;DBibjJwMYeRiTtDYwdTHBWY+bjD384J1oD9sAgNhHeAPqwBfygcWoi6GxxgyVunzLq4nnBDjkGiC&#10;FmOiaFDqllrYaqQiVeoGnNqHyIRo7E6OxdHsNLju34WtojnX2hjKxlpQMdaAqqkGVMSQBsZ0MoTM&#10;Jp3N0DDXgLO/A46dO4TSqkJ09PC3NU3ALA1hdr4f0zO9mKOWZp9RPXg5T/DMdqO9pQoJFw/DwU4f&#10;SkqfYtu2T6CgtBGKKgpQ1VSDhpY6VLjcSocimqk/U2MUImA2Eiifcd9nPE5og8o2ycEoqG9D5P4I&#10;7Du6D9pmelA11ISKgQa0zPWlYRuM7E3pZiykeaP3ndgNzxD3d3Uuf7dYCCWQrAGLpA+OXdlPrQcX&#10;4Vz+r4eLXB8CRWgtVNbCRfYYgWxdfi3jhKJcq1+TwUXU3bwDzIcORhQgHi8iEguQeJCxh9Go5X45&#10;HjbcQFezeFq6itGoFA9u56O5JBOt+Yl4yrt+X8wJ9J4+hIFzxzESfxaTKRcxm56AmTQxiXwsxpMZ&#10;mUTdDGEzn5OB5YI8vOSd8lXpDXxVVYEfCYKfCZg/PCIkWtrwx0cdjESy+PNTYwvXKSkuPSY4Hktg&#10;+ekeJSBT38RjGqXo8/O9WkatGvz+zm06o5v4urIEr0tkI87NFaZhJjeJ15CIkZR49KQmoDE9HjU5&#10;Sagvy8P9qiI0lOfhbnEGmhn9nrAwCLgO0YWMDfLvJWLRqOh42CZpbkLcmcXEcy2YEU213J6b6pBA&#10;syBmW+C+hRkx1EEn7+ZcMjoszfPOTtiIDoxi/qjeJzVoeVyK6jvZyC+8iIsX9+PAQT8EhTjAjZHK&#10;3sUIVo6GMHOQdWE3c7KEhastzBl/zD09YenjDVvCxS7Ih0sPWIvWIzfChceKp4h1rA2hZakHTQst&#10;qJurQ43xTMFICSaeVgg7sw8R56MQSefptCsIioxNyjYGUKHD0aQT0LbUlsZPUTFVhaKYEVE8iUzY&#10;KBqpYrP2NijoKsHQ1hB+Eb6IS7uAyrsl6HnOv8fcc8wvDhAwjE+MRWJcmaVZRqVFOh3+zprqriH+&#10;wmFEhDPqGWnRwWyGIl2JsgbPraUhDY0gBn3aSLhsFHBhXPpUVbQubcUm4V64bzO3t0jaAhVdVajq&#10;q0OHjkUMq6moR1CZ6UCP38fYyRSmhLONjy0sPSxlrUXyFiO55M7jV10NC6OAxVq4THK//Jxvz/sR&#10;uLzbLwqZvBCzUK4s3yuwa/b94xIgWB8uo4xEQgIqoyvbY7zOsSEh/uilpYhPMqCs3l77Ob8GFyFZ&#10;HBJ/LwEX0Zv3Afp7G9DyoBzNBIp4Wrrj0U001V7D49rr6KzKl+DyLPMinseexLNT+9F78iCeRR/B&#10;UOwpTCSewxRdzLQAC6PHWGIMIXMRE6mJmM0S9TC5WCgUvWIL8UVlGePOHakvys/3H3L5mK7lEX66&#10;3ybFo18eEC6MQaK5+Yd7Tfh9XSPdTAO+l6aErcW3d+7g61uVUp3O52VFeFN2ne6IMUjM88xYNplF&#10;qGQnYjwtFkO8LjH8Zk9OGuqyk1BTlI66inw0VV5DQ2keauluWhvKJaj2dtVi5DnBTLgIiz8zLoPL&#10;1KiYOaEdEwI0LDyzM08wIQbhmm7H3HQn5gmT+ek2iq5mStRFMDYJ0HD/4lQblgiXF9wnKkKFlqZb&#10;uI9Ri/+3oe47aL9fhPqqLBTnxyM9+RQuRB/AkUPh2BHhh4Dt7vAIcKd78IIj45KTvwecuO0U4Abn&#10;QDc4+jnBys0SJg5GMLThXdxKh6ITstZkfFCFsb0evCM8ERoVhrBjO+G1OwAqljrYQngoW2hD0UQD&#10;GoSLJvdp8n2iYleD+6WhDszEUoxrqw01StlQAwp6KtBiYbZytcKeo3twrSQb7U8YJacIFvEUthhD&#10;RgxaNdOKNwtP8MUCHQ2j0vNn95FPsNvYmmDDlk+kfi1KBIuiliq2aQiIbGM82kr3spmQEYNwiwpf&#10;RjQBHFFvQwcj1hX4HjE4lBIho8brEYN5byH4NAhVbcJShy7NjDHTxsf+1+EirY+y8Au9BYEcHu/g&#10;sBowq+HxIUT+Mbisp/UKtHy/9Jo43yqNszCP032Ic4/zM4Ujka2/k1SJy+Uo3z/K65PgsgKQ9eCy&#10;Wu9dg9CKu5Frbf2R/Fplceux1OFONL+2iSjEu/iT5lt4WHcdtVW5aGksQVd1AeGSgP6sODqBs+g9&#10;fxgdx3ah5Ugknhzfh/7ThzEScxyTF6MxFR+DUS6HY6PpbM7R2cRj7koqFrIzsJifjZeMSl+UlzLC&#10;3GZMEu6jEd/TlYjWoN/TmXx95y51B1/ydbH8+m4tvq4RkacKn1eU4uX1q3RD4mnrK1gWU8iKOh5C&#10;ZYZxbCItTpp0fiw5BsNJdFXZyXhVXYq+kjzcyUvGvcp8NFZdl+BSeyMH9yquoutRDSF6A0/b7mCU&#10;cBF1LlOjMsciuRWhiXapY+L0JB0MC9AkYTFFgExTs7xTzxMa89w3P0UnI0Qns7iiZQEXQkZomVB5&#10;MfkYLwmYZUmtPLaZ72mTYtfE0COM9t/H8+576Hh8i3f+67hNsF8vyUL+tXRk56cgK+8SsvKFEpFd&#10;kITMnFhczjiLy2lnkZp+DukZMUhLj8aVnAu4mHQU+6NCcCJmL8L3+kLDaBvjhALUTOgATNSk+ZvF&#10;6G/CwajRvWhQmtaEDaVNp6Itevqu1OGoW+rT3ehKUjXVIYREfYcZgvcEIjUnAS2ddZibI0xEPKRz&#10;W559Qqg+wRtC581iP2Ynu3DtajJcXc2hqPw7KCh/RgejAEXhXMRA3AIs0gT0dCkaSgSKArbQvYjW&#10;pU8VCRjRyqSuSilLgFEQE6qJuY54jq06ygShDnTsDCkjmHvYvIPLar0HmpVK23cgIBik4z6Ey7tj&#10;ZFoNktVae9w/AhehDwo1t98CYIggWSVRBzLGQjwmteTICr9Yric5XEaGGzA6JAfMh0BZ/XnSZ3Jb&#10;uo6V84j1tYD5EC4y4A09b0JP9120t92SKnb7OkTz7DXU3c6TolGnqPy8egmDufEYz7qA/pQTaDuz&#10;B48PR6DlYAQ6D0aiL2ofhk4dwejZEwTNaQyePYWB6BMYOncaE/EXMHc5CYtX6GJys/DyaoE0p/SX&#10;ZeX4+qYYpLsKX9y6hVc3b2KptBQvxCwBBNDrygq8qazE67JSLF8rwGx2GqbohqZS4jDHOLaQEot5&#10;airpHMbiCbO4MxiK4+fGnsAUI9Gbmht4fb8afbeu4yFjUDO3H9QUo6m6GDWluajl/q7WemmUtPZH&#10;VRjq4Y1NaiUSgJFNjSvqp6QxgCZbMEtwzFDThIJwLjOEy8x0lzSUhdD8lEziDr5Il7NAsCwSTIuE&#10;kugPsiTGuZ1p4TGiBUrEKZ6HUWuery3MiveJZt5Oafzb5Vk6ANEqw8+Ym+rEDKOY0LSYNmaS2zz/&#10;tDTLQxvPxWsRr4v9XC7MPOVvqFmqP6urvYr29tvIzb2AgEBb6BorMF5shoohl6bCwehAiVIkZFTN&#10;NaVR+IXEWLbadALqVty20YOGrT7UCB3x9LV4xEC0SKlZGUKVTkaH+8MP70BVXRlGp7qxuDyI5aVB&#10;vCRURE/eF3Qwr5eeS+ML1VRmICLMEXraG6FEyGxW+hSbxARodCyfiulEVEU9jOhopyI1Y29SVcUG&#10;ZS7V1KSl2LdVg3GN8NnGOCVNCatNN6NHN2OiRfdizLhovT5chN4BZj0YyCSHymqwrIbHWqisfu19&#10;/eNweVugV9blhXwtXGQVp6Jj24cwkUsGlfsY4TmEhgYbMDJAwAzKACP/jNWftVpv9/O7CJjJr1MO&#10;lNV6+x0o8dmDA4148qQGHfwRioF8hnrq0Xa/BI2MRW2MSj31N/Dk2mUMES5TeXEYzoxG98VDaD++&#10;G238UbXvj0D3/kj0HNyFnsN70H/8EAZOReH5ySj0Hefy1DEJOBPxsYxOSZhLT8VidhaW8nPoZuhC&#10;CvIYnfKxVFiA5euFBAndiRhsikARDzzOX8nE9OVkTF6Kx2Tiebqjs5i5eBpTF45j7OwxDJ2JwmD0&#10;MQLtOAZjTmAi/SJelxfg64YqvH7EuFN/E20EyoM7xbhPkNxvKJUcgWg6fSycS2MFWh9Uoq+rTmol&#10;mhH1LSNivm0uRSwaFYCRDb4lJAr2DAv8LKEhiVAQEhFJgGVegEUARg4ZAknEpQXCRUBKTPkyRyAI&#10;qEhuSJyTcJrh+jzv8AsSqBi76GjmuE9IBq0n78R4trTSPX+R64uiBYtQWeK2eH10gDcUXrvsXB3S&#10;7+9hUzHi4g7BzcMcGnpbWSC3Mu6IOhZ1KJsQLkJmWoSMmE9IDJjNuMS4JY3KT0egsSLNlRH7NVYg&#10;IyqQ1QgnR38HZF1PxbMRxsjZPoyMd2CC1zK/0ItFOphFQmZ+rhM9T6uRdvkUPDytoKIhpnDdJNW7&#10;fKa2jVCR1b9sEH1klFXfSgYZOhpluhm+JsZtURBgEc5Ffas0Y6OygRp0xfi89iYfh4ukUWqYgFkH&#10;CKvBIofLWoCshsra197XPweXdfV3wEUOldVwGSZQhgiWvwcu8mNWw0X6LgIm60l8Po8X47sMDTah&#10;o+M2ujprMDL4EMOMSJ2PKvC4qUSqe3nGwviUP5qh3ATMFCRiIvc8BuleemMOo+fkPvRE7UEvodJz&#10;YCe69oaja18Eeg5x35ED1EE8O3wA/Vw+P34EQ3Qz47FnMZ0Uh9nLl6hkzHA5lZyI2dRkupt0zGek&#10;Sprh9lRCPMYuMGqdi8ZEzFmKUKE7Gj/Ncx3fj4GjPPdRLk/SNV04jZlLsXjNyPP57ev4quk2vmzn&#10;36/xNjpqywjKSrQ238YDfqdbNXmorMwlaCrxqOEW2h9Uo7ejntGEbmC0g78LugrGo6m3LoaF/S1c&#10;BFgoOgdRmTsrIMACLIeKWJ+la5mXYCGTBB26EglEfF0MgTE/+5QFToyBK9THiNVDyDzF9NQTTAm3&#10;QmjMzfVIzb9z0918zxO+l68TQNOEzQwL7iyPFZFDXM8cl/NyB8XPlOBG5yPqghYoMWj36OAD1FTn&#10;IubCfnj52UDPVAWqegpQNVKBsqk6FBmVFOlolMw16Go0oUw3o8K4JByLOp2MAItcYlvbwZjwEfUd&#10;+gSTKkycDXH84mHEXj6DA8d3ICYxCrV0vwMibvK7LLwQo+P1YHS8E/cf1uBc7Elegx4+U96MzZqK&#10;svoWNVHnInMvm9XU34GF29s01KT+MQIuW9W3YSsdj3A+YiZGMTWslqkuDOhefh0ukn47XIRWA2Qt&#10;WOSSv/5OhMuq1pjfChehtQX+rdaBixhW4W+BRQ4XOWDkYJGDY61Wg+XdMTK4yJqjV1fqrtnH7ywm&#10;qB/h9Q3xBydcS/fTWu57RLg04GnLLXQ0V0otKT33StBVeJmxKBEzjEeT+RcxdiUGQ0kn0UfA9J3a&#10;j+cn9qPv6B48PbQTnQRM5x5CZi8dzT46GqG9kVzfSejswvNjBzFy5hjGhZu5cBbj5xlpGKMmLkRj&#10;Jo7OJPYcJqnxc2cweuoEhul+ho8RHoTTCIE1eIDnoFPqF+c6so/nO4CRcycwl3wRr3LS8KI0B68Y&#10;f76ha/mqg/+rphp008X0tjfgWXcjmlurUFtXiLvVoidyGVrrbqHr0V08EyB63sbfiYhGwrFQK0sB&#10;l1nRSiQVYrEkbMTslow2It7MEzACLlLBFlCgxFIAZI7AmOF+AYT5ecKCd/EJnuv5wCN0Pa1HfWMp&#10;blYVoKQ8G0UlmSipyEZVTQEa7pejtaMOz/ofYWCwFSOjhMhcP2boCmbnegmfbllLjeh/MvuM4HpK&#10;2Kw4HF7L3ISozxGT5D1mRBOzAjCWiYG8559gbKwZjU03kJx6Who72NhOjzBhTLKki6EUua5ooQol&#10;ritZEjRWWlDjMZoOBAyl5SjmHzKGhj0B42QEPWdjylCam0jbTlt6FEKD79cwV4GDrzUOR+9FYUUW&#10;WumKh+nKZpeHsPh6Cs9HniGS/8vNAhJC8jmJ1OhOCJLNmhqyRwjEWDHcJyKRgqYqox1fI5C2qGyG&#10;EqEkJq/forYFilpKUDfS/Ntw+bVYJPQOLr+tzmViSHSSWrtfHLsKGCvL36LVhVy+LmkduKznXNYC&#10;Ze32B+el1n72h5LD5V1LkZD8QUYhaZuvC7iM8toGBx5Iufw5I9EYs7qAy7P2ajwVar2NzjuMR/lJ&#10;GM5PxmxhCqYKEjCVexGj6WfRH39MAszA2SN4Hn0Q/acO4NmxvXhyIBIde3dIkHmyOwxdkaHo2BWC&#10;jt2heLJnB3r270LvwT3oIxz6o+g8CIjB4wfpRmQSjmQgah8GDvM1uqChg7slqPTzvc93U/xBDhzh&#10;fkawcUah2eRYgiUVn4tR/8XUs7Wl+O5xHb7vasHCI36fe7fR21qPgWcP8aSjRnpIs7W+lHGpFB13&#10;K/Dk0R30tN3DYPdDjLEwTxEwM3QukggWuQRcZBARzkQGl3lGHTF9i2w/wSIcBR2EaFmaX2DhX+yj&#10;A+nFBJ1Fe9ddlFdm49Ll04g6HoHwSB+4e9vAioXUxFobhpaaMLHRgQ0LrKu3NfyC3bD7QAjOnDuE&#10;tMyLhE4RWtpZQMfoguYEZHhuwmZm5hmdDGHDzxfxaIHOZ57wE5XF4hGXOUYx4VyW5wm4uS7MzRN6&#10;i88wSTfR1t2A3LJMhBwPkya+V7RShaodI5KdmOxeC5pOhIqTPrRdCA9XI2g5Ey6UpgMBIwbadjOF&#10;LvdruxhBx42uxlEH6nyfrgsjlT3jFeGkaakFM1dT+EZ64jSjWX5pJu7cr0L9w1rs2B0OJToWZVFJ&#10;K7kXBQJFCRvEs0iEyUZ1Ohh10aokHnxUgKKOGtz9PWDnYotNChuwmbFqiwANlwoqjEh0NH8bLqsq&#10;bj+m9RyM0IcQ+ZhW4LIKML9VojCvB4CPwUVex/Fb4SIBZmXf2s+WzsH9b8W/lWzJ61rTDC2Hi4CO&#10;9KQ018U+EYlGhx/jeV+TVJk7OMDvQuhIjwR0EiyMSp10Lu3VVwmXS4TLZcxdu4ypwkRMiom5shiP&#10;WEgGE09gKO44hmKPYej8UUn9pw+i++hudB2KoIMJQ+euYLRHhqBNKCJYUmvEdrTtDEYHwdPFH1jX&#10;rjCuhxBG4bJ9u0LRLcR9PVz27OZyTygGD0bSxRzAaPQRup6TjFaxeJGfhs+LcyAmnBcTy7+pK8fv&#10;WxrxU3c7Fh/eQ2/tLfQ+vIPBJ43ofVKHp238fg8Yh6oZ/e6W4ynh0t1Wh+dPG6TBy6VYNNYqdZwT&#10;dR+zhIiohBVLeauQVHgFVN6CZaVSlXARrmJ8ogvP+h7QmZTh6vXLiI0/iuBwNzixMNrw7m9soQEd&#10;Y2Woi7oPzU1Q1Nggk+ZG3qE/4x16AwvcZmgZKEGfccXEQguevvY4dHQnsvKS0Mjr7+nljWS8G9Mz&#10;BIwADSEmuuovETTzdEdCot5nhtcqKqNnZwk/QmV2uRcjjGhtdBLl9deQUnQJoad3wNDTBHrusonv&#10;dcTS21R64ltP7Jf2ER6u4tECfeg4EyYEigCPJsGjzqUyYaLlSugQMhrOeoSQPnTpaLTsxVi/fM1a&#10;jOKvBhNu27rbwMHdnt/LCEam+jA0I4zoOpTEaHNajEKaKviE0NlAsGwQfV5EpzvlrVxuxS661rTs&#10;VDi42mEzXYuqBuFEsCiriEGkNv1zcFkPKGu1Pkxk53y3/c65iMK/2rmsrQBdu28tVOTHCKCITmpy&#10;SbGI+hhc5JLvk4NFikYrr0nnXS1ew+pzjY3yGrhPpvfBIpccKmJKV7mTEdvPntYxFt3CwEAjz/0I&#10;Q7330N1Rhe7OGukxgBZa9q5r6RguSMXijUzMFl/G5LUkjOXHYVjEIwJGRKTRxNMYSzotLUfiTuD5&#10;uSOEjMzJPDuyC10HItC+j2JsaiUwmgmX5oggtIhlOJdU6w4Ch+Bp30mnw2O694VJ6j1It8JzDB7f&#10;i7How4xOJzCZcBozBMtibgpe3iBYyvOxVJInDW/5deNt/Nj+ED89acPyo0b011bhaWMV+giQvs56&#10;dLYRnI+qpNajtia+1lqLZ4wgAi79LHBSFJKaoltYMJsJlRZJYl6oWQkowrnIJOpY5oRTEfUklIDK&#10;PUadpORT2L0vEO4+1rCw1YEJ7+AmFuowMleHnrEKNPS3QUV7E7UZqtpboKazFeq626CquxUqetug&#10;QahoGipDUyz1FKClrwg9E1UYWWjC0cMCuw+G4FJaDEpv5uPB4yp09fA3M9aBKYJlgU5mcZoRTEQy&#10;OqZJUddDqMy96McT3kQqG68hIecsgg/6wNrfDKZ+ZjD2t5CmjTX2M4cJ16VtMZyErzkMfEyh52UM&#10;LXc6FsJFy82AEGIUImy0CBEBGzVnXSg7akOTr2nyOHWCRQBHy8mQ0clYmhJFz0nMqCg6vulAx1IH&#10;2iZ0OASKjr46tPXVoG9GABlrQUFHFVu1GYcImS2MQeLhRwGXrQI2yptgbG2M4ptFKK0qhpe/KzS0&#10;FKFJ16PCaLVNdeP/Gufya1oNlI9J1rFNVmBFIRVLOST+lj4GFwkkq1yLXO/BgJKD47dJwOTjkkHl&#10;Q8eyngRY3jmZR4wJ1ZJzGZKavBmTntWjt+sOnlKtj2/i0c08tOanEC5pWC7NxnxpOqaLkjFBwIzm&#10;XMQg49HA5TMYTonG6OWzGEk+IxNBM5JwEoPikYEzh/Ds5AE8Pb4PXVG70X5gJ1r2hVIhaNkTLKl9&#10;byg699HB7N+Bpwd3ovtwJHqiItB3fBeGog9g7EIUxumQJhNPYTI5GlPpFzCfl4ylogwslYnJ8nOl&#10;BxY/v12Mn2i3f+l8jB86W/CScBmur0Z/Uw2e0aE8bbmDznZGo9Zq1NeXoKX5Nnqe3EPfU+pJPZ4/&#10;u8f/I0EimqKpqclmquWt5J3pJJiIZmCCZZKOZXKSjmW2B5NTPahilAwKdYeRmQb0TdSgY6RCKdOp&#10;qEBNdwu2qPyrtFTT2QIVrU1Q51KTQBFLVW6r6SpAU1/pHWAMFVnolKBrqvJ23dxBH15BTgjd44eD&#10;J3bi9MUjuMz/x42bubj/6Da6+/i/JGxGp55iZLYbfdOduPWwBCdTouBzwAv2O+wJEmPo+xrC0N8Y&#10;Rv4mMAkkaIIIF8rIn1DxNYGBH90LASQAo+vJ+ENwaLkxJhEyunQ3OlwKt6PpokvXokd3Q4BQumJs&#10;GzcTRiZTuhwTCTAavGYdR30YMPYZOhjD2M4Iti4WsLI1hKmlNnTp0LSM1KBuqA51Iy2oGBA02mpQ&#10;1tPENgEaDUYmtS34RPEzhDBi9472oKyqiG7QBqrqW6FKuCjx9X8KLuuBQuhvvb5WcrisLfi/pvXA&#10;shou8l6wayUHmFyr4bE6Co2wkMvrR1ZLVpciq09ZvU8GDflSuJOWlfX1JYeLeL/onfu0667Uz2VY&#10;+h68VkJx5HkTOkXdxONKNN++ikc5lzAk5jO6cQXzZRmYLUnFbBEdTEEi49EFAuYchlY0nEbApMdg&#10;PEMM0xCDMYJgNJ6QoZvpP38MPWcO4ylB84QupOsYHU1UJJ4wQvWc2IueU/vx7PR+9EYfxACdz9D5&#10;wxiJjcJY/DFMMH5NXBJu5RxmM2Mxx2iwdD0NiyVXsFiRyzhUgJe3ruGL2zfwQ2MNfmy+jx+6WvFV&#10;ezOGb1di6O4tTDy+h9HWBjyng+lorkF9QwkeNt9Cd1cdesWIfPzOvaLScZAOlQ5PcnnjbYRKB6Ei&#10;Io9wAV2YmunCNOPPFKEyTYcwKWLI0qD03M3w2BPUNpTDb7urBBUtA2XJlYjBpMWg0sKpCLCo6HDJ&#10;dWX1z1ggPpWkRrBoETIqjEZKjEaqujxGfyuUuFTQ2kBHQ3djqAA1SoOAMaMTsPYwg4O3JVwC7eG6&#10;3QleIa4I3x+MIzGHEJ8Vi6K713CdOpNxBkHHtsPrkC9c9rnDJtIRpjusYBhsCoNARpMgUxhvJ1xC&#10;LGASTAURKBJ8jCQZ+BhL0vemA/EmVDwMGJuMYUhHY8T9hh6GMPPlObx4LkLIxMsEhu6Ei6ifsdcl&#10;WLh0pGxlHfYsGIsSc5JQ+6AK9U03UVyeDZ9gZyiqb6CrU5aGslSke1HR14SqAeOSrro0xcgWTdGp&#10;jm5PXwWF5XkYnx9CUlosNHVENKITZGz6DXAR2VcA40OJZur1NEVgCK0HkvU0sQKFtQX/1/Rb4LK6&#10;q/1vhYuIQXKJ7VHGNTlEVsNE5jhk6wIS8pgjg0cLI5IQnck6GqfNl0uqzCVEup/cxfM+8bkPMEzL&#10;LHqKjg08RFvrbXS1VKPt9nXUp9Gh5KVhrvgKFsoysVBO0cGIEd4mc+MxmnkBIxkxXJ7HCDUs1qkJ&#10;rk8SBJNp5zFGKAwlncFzAZlYuhmhC4xOMYfpbqIwTFcynHBiRYxZjFrjl05igvFi4tIpjFGTdEbz&#10;2fFYyE/CwtUULBZnYJmu5WXVVby5U4wv7pTgq5oSfFd/Cz80N+APvZ34fVcbWjLScfvMGbRnpmOg&#10;9DpG66sw/KAWT5vo2h7cZiy6g56OO+hqq5Zi4kAf/5+MRZOMPeMTHRSdiWgGnhEgeYZJLmfmxXzN&#10;vVzvxeBIJ3oHWukYqnEh8SRcPK0kqKhoCpAoES6KUoFRIWBEnYqKziZsVf0d1LU3Qpeg0KMb0TdS&#10;5N1bnXdxbVl8MlOFsZUGDLjPyJpLsW6jCSNGLF1LNWiYKkHViG7HTAlGDnowdzUmaCzg4G8HC28r&#10;GLmbwT7EGcHHdyA8ehf8jm6Hx2E/uBzyhs1uJ5iF28B8pw1Mwhl9thMOQTIZBZvAmMAx2U73QuAY&#10;BsjcjZ4P3Yg3XYqQjz73m8FQuBqCxZxRytTDCGZ0MMZOujCw14KBA5dioCxpEC0xqJYONOx0oWmn&#10;B3ULLdj62OFmYwWmXoxi/tWY1IJUcTtf+tttVfkECmqbZI8J0Lko6KhLU5moGmpAUVeZ26IvzGfw&#10;DfPE0+fteNR2Dx7eDlBSFp3zNv9tuIim6PWA8I9ItBSt11o0IcSCvh5c5AX/vf3clsNkdROwHCyS&#10;WGj/Hri8cyzv4CIDzPsORg4WuQRM5HdXOWBkYPm4xllghMT6yEpl7pPOGgz087MIn1HxzBHhMjPS&#10;ir6eBrS1VKGI7qOIsWYwnzARE7mXZ9ElMIaUXcFSCfddvYTprDhMXonFRHYcJnLi6GZiMUawjFMT&#10;Vy5Ir42nn8conc1oKp0NY9TY5dMYSzlBZ3MSkykESMppTKRGE0RnpeUY940RLlNcn047h2m+f56f&#10;s0yoLBem4sW1dLwmWL6suoav7t7Al3dL8OZ2Eb4kYL69X4UfOx/g3/qf4ueuDjw8fxEXzWyRbGaH&#10;QhcfNB08gZHcQszdrcVYUz36W++hv7MBA6LOpZd//+fib0zHMvWEMCFQCJMJQmR0sgf9Qx3oeHof&#10;9Q8qackLkJGbiGi6q32Hw5n/HaFtqCKNTK+itY1uRYFLugw9xhk9xhxdRSkGaRMo20NdkZJ6Cnn5&#10;cSi8moRSusGysjSUlqah4mYOlY3iiiso4L6sokSk5sci5vJxRBwJghVdgo4lz2nOc5orQ9tKDfri&#10;CWsnfRh7msAi2J4gCULAqQj4n9oB35Nh8D0VCrcof1gRLJa77GC92x5mdC4G2+lKghhTCBbJwWxf&#10;gUso41GIOcxCzOhiuC+QroQyEaLDMSZ89LwNYEwnY+imBz0HDZi56sKWccjMUYsAVJHGsxHgEwNn&#10;iboWba6LIT+17Qygbq4BWy9rJPP30j34GLMvnmN2sR8lFTlwdDXHZoXfQUldQXoGSUFHTXIwaoZa&#10;0uRpakbqUNRT5P6tuHApGs9HuxETe4KuZQu2KWz4CFzecyLvg+Cf0XpwEdvjAg5rCv3awr9232qw&#10;rIWLDDwCMKLSd0UCLNTq88jP9U7v9olWHCHhJH4NLKsjjnxb5lDoStaRHC5y0Ai49Ik+LXQug6J/&#10;i7hOfu7USLPUDV7MyJiadBzHQt1x48R+DOelM4LkMIJkYZmAec0fwauybEYTRiQWsClqmo5ipiAZ&#10;U1xO5CYQNvEYv3IRYxkX6GToXq4QNoxRE2J55SyhE42prLOYyozGBG37ROY57mOkyhQAIlxSGYMI&#10;pzlCZZZazEnEi6upeF2UiS9pib8lTL6tuYGvqm8wDhXjza3rBE0pvn98F7/0tOLPfU/w175nBF0e&#10;0oxskbhVH5c3GyBXzQqVLsEYik2j42nAyOMm9LQ14VnXfbTSrTU/vo0HD26hoakS1YTWjZsFyL6W&#10;ioTUGBw9cwA79jJeBDrD0cMKlk6MAGJKUQMlKGhs4h1XRBo6FPUtUNehraeVV9NR4nIrlwrw9LNH&#10;YXE6ng+3YG6pjw6I8GK8Gp9ox8DAfXR3M7J1VEv9UEpvZyGzOAEX0o/jcEwEgva6w9FfDDMgYKIG&#10;PTsNmSuwUYe2rQbU7bRgHuoIn+idCIk/hOC4/fCLiYQnweIaFQCHg16w2ecK6z0OsNhpzUjE2BJA&#10;d0HpC8AI1xLKSBRmCdNQRiRCRsgs2AzmjEvmIdy/nU6H16DnawAdT13oe+hCz1kTu0+HouBmGkqq&#10;ruAy/6fbI1zovFQlyOjZavJatXiNWpJz0bLTh5a1DtSMlQkgTRwgABvbKjHNv8fUXJ80s4Cjkxm2&#10;bPtXbGPM2aYl6+YvXIvo6q9qSCdDwGyjE7Rxs0JjSx3q7lfDxsEMG7f+63pweVf4ZfUmaxwBNbmi&#10;tfvfSTgRnkNoVLxfti0GY5oQWtkW62LfOD9LgsXbQi6DiaggfVfw35cMIB9KfP7q9bf6wLl8CAu5&#10;ZDB5RLiIpuL1jxGSw2St3oKDsWdkvFUmEYFW9gtJgBGvEy7P+hrQ/aweg/zMUdHKxVgkPr+n9x7S&#10;UviDZgFKCvDE7SP7MJSZjEUx+2JlNpbpXF5X5uFVRS73ZWCWbmIqL4lwEX1hLmO6MAUz3DctQMP9&#10;kzkJGCdoxgRseKcap7MZz74gaUKIABnPJFQIlgkBF2pMAs15TPP4GUavWcJqMT8FL4sz8Xl5Lr5i&#10;XPuWBf9rxiABls9vEzJ3yvB9YxX+0NZAx9KMX5514C+Ey3JJJa5auSPhd5rI3GKILEVjXFE0Qr19&#10;IMbPJqP2wkUkRx9FzLkjOBi1E5H7QhC6MxABoX5wDXCDlZcdTJ1ZyByMYWJvCANGEyNbMSK9LnQt&#10;NPhjV8BWxp2Nqp9hm7poTmb219kmRSJVPWWpfkCFd1oXP0feqeNRUVeM61W5yCtNRW7JZcmVnI4/&#10;gP0ngxG2zxM+IXY81hzWngZ0IxrQsVHhnZ7nM90EXWsl6FkrQsdKkYVVjQVVkwVWC+r22rAJc0Xg&#10;2f0IungEARcOIuA84XJuDzxOhMDpkC8cDnjCfr8bLCPtGX8sJIk6F0PhVkLpSMIEWKzoWqwJEitY&#10;cGkRbAWrMBuuW8IowJTRyBDqdCia7vzuHnrQcdaC+05nVD8ux9zrYcwvDWCCEbKhqRTnLuyDqzcB&#10;ZroFumaUBZ2WhSphqEU3Q6A5GkJTdNIzVoTXDjeU3LmK0VkxrckAysqvwMHRGFuVP8NWwlqBkBZw&#10;2aatKPXGVRGT4xuoUMo4fv4YAVNPoAXgsy2frIGL5FTWOAuh1YX0N0iCiBwgH5EMKr8Olw+dxTvJ&#10;AbKe1r+mh5Lk510Ll7dgYIwSBVvSkKhwFfveh4pcq4GyWqvhMkqwCEnrlNg/Slci6hLGxCBRElzu&#10;4dnzBjznHXOCQBsboGsafYSGB0U4sc8fsT5uuGxvjzs7IzCSSldSlIE5OpclwuUl4fLipmihuYLZ&#10;orR3MMm/hCkuZwgYAZo5Id71Z67xGEYZMWC2eF0Mlj1BtzOZmyQ5nam8BKn+RsSqydw4OqE4zBUk&#10;YYnvf3E9HS+KM/CqNAtvKvLwxa2r+LL6Or6hS/mmtlyKQl/dLcO39yrx4/0a/LG5EX/sbMGfGYv+&#10;2/BzfN/wAFW+OxD7O3Wk0r2kbNNF9hZd1KhZo90pFPmO3oi0tIC7oyUsHAgRO1NYiLly7Myha2fM&#10;QszowKWpvRGMHQ1g5KgPQwJG00QF23Q3YavOJigbKkKd29qmdBSilchME/rmIh7orIz9qgcbT2vY&#10;+9rA2stCkrm7Mez9uS/QCkYuugSJNvSdNKHrSGciLQkOuhQtSo/rJi7aMHejW7BVYqFk7DKnK6Jj&#10;0XLRh/Meb2wXYIk5DP9zUQg8H4WAmIPwi94DT8LF+bAv7PZ5wCpSzLtkDWPCwzTcRqp7MYsgTHZa&#10;UYRJhC2sdjrBbpcLHPe4wjbCAaaBZlI9i4Yb3QeBp+djAn0fY6ni1jbQBl6RHriYcQ6Pu+4xQvZL&#10;w00uLAzSETej6nYOoqMj4Mzr1jXdCnXjbdC2VIeO5GLE08ziSWwdKJuowdbbBumM2QOj7VLLWxF/&#10;Vxa2+tisupHwVpAqc4VrEcMuKNPBKBLcQjrmOvAN84Wtqw0U1RTwLxPDosmPFyOAsBJbVms95/K3&#10;9Lfg8j5Y1ofL39JqmKyORkLrXdM7qPwtuDDSUAIqMr2ruF2r1UB5X7JzSM5FSABFAIfrUivScDP/&#10;roxRBIloEXnWUyu5FxGLZsc7peEFep7dRVLMbiRE+CPX0wtxKlpoCA7FeAaBUJKJOd5RFiuy8Ypw&#10;eUm4LJfTzXD/fFG6BJNJ4WAEXAgbAZV50aJDMCyWZBFEYt5pcXwW5ulAxGsLfN9CcRrffxmz1wSU&#10;LnF5ie+9hEUC6hWd0edlOXjD970ouYIXXL5hTPmyugjfESzf1d/Et/UV+K7hJn6ga/mpsQa/PGrA&#10;H7oYiwRchvrxb+2deHTwFM5s1sL5LVpIoHI2aOPBFgtM20agzW0nLlo4YrutFe24JeydreBkR9A4&#10;WsDYmZBxNIeFvQlsCRdLB0OYONG9WBEEVlowtKeDIXAM7AgHFhYDRiQDAsXAXBt6FloEi7YkLXNN&#10;Og8WCiMFqJspw9BRDwaUsashTD14TndDmHszhnjTHXkTYF76MHDXh55o3qU70GX00HVQh56DGjSs&#10;FVgglWHgyru/hxGcdnsi+OweybUE0n35nzuKoAvH4B9zCF5nIuF6NAiOB71hQ1hY7hSRyJbuxe7d&#10;cpctLCKtYb3bDvb7CJX97rAT8zPtpGPbbgptD01ouWtKMcjYX9YnxtjPFE5hjnCnW7Lzs5Zaq07H&#10;ReF+Sw3Gp0Rl9wAWFgcwO/cMQ4OPcLs6G6fP7oKnvz2hqw4VQ4LCRAna/Bvq8W8mBq1SMVSV3OG5&#10;i8fwpJs3+MlupNP1GvH1LZqbJbgo66tJ07oKKVAq+upcF8MwKEotTCpaKitwkdSA8cEPNSmiEePJ&#10;egX2Y/pH4bIaHu8qWN/1ml2rD2FEaEj1Jqsdilxi31p9CAo5XN4BZv36ltXvkUsMxC2Wo9QwASOH&#10;i3AqwrFMrjwnI40PS40PMnYNPERvTx16uusZlcRj+514/KgCF8/tQuLBYLQkXMA1K2ckfKaEByHh&#10;dBNpmBSQoHN5UZkrwUUOmKUygoOvCVgIoAjISK5lHbgsM9JIYq5e4rZwPhKcikWFMd9fxPcUp2Lh&#10;RiqWuP6Kr78pz8HyDRmMFm9cYSS7iq/v3iBYKhiDbuH3Qvdv4Zcmupb7d/ELncsv3e344/Nu/Ptg&#10;P/76rI+RrRgZjl44ulkdFz9TR+5/UUP7Bkt8a7cfE057kG5ghxBjI7g5mMPFxRJudDF2rlYsOA6M&#10;KE7wcLeBL/e7upgx55vC2tkY5k4yJ2Nor0c3oQN9G21oW2hCm85Fl85FLDUpNboZVVMVqDESqJkT&#10;MCaK0LBUgw6jjJ6TLkw9jWHpbym1uhh7mcCEzkAmugNRYUr4WAVYwGO3K0KPB2H3+QhEXzmF4+mn&#10;4B0VBO9j4fA+sRPep/YQKFHwp2vxo4PxPLMLTkdDYMdIZLvfA9Z7CYw9jlx3ohxhRahIQOG6wwEn&#10;AsiFSxcpNhlsN4O2L+Hmrw+jQMKU6wa+hJ4v4SfAssMZjtvtYexkAFsfKzjQkdl7WyHyUAhSs+Nw&#10;p6EcfYNtmJ7tJ2CeY2G+n265Fffv30RGZix27vaXHnMQHQPV9RUIHE0Cmy7GUE0C8+5DEWhsrkX/&#10;2BOcTzkFDVMRibZJLUUCMAIqyvoadDGiHwz/vgI6moyhOqqr4DK0PlykylYW3I85gvW1HkBkwFlv&#10;/z/iXFYX+PUBIAeITL8Gife1nnNZqdQV51l7LsYX+XtFnY7YHiZchsaaJcAIxyK5FUYgMUaJNFYJ&#10;wSIk4DLKu0nvM8aiZ42MT124U1uIPbu9cCDYGb3XszCRmIQCNSOkbVTBw4gIwiUdE1dTsUwQfH6r&#10;4C1chIR7Eb13FxhflriUg0YuyZ2I/iiisxsllgsl2Zi/kYU5Opg5Hj8rnA/hIhMBc0M8hMgoVJ5F&#10;8X0r531RkYsvGIm+ri2RHMvvGyvxnRDh8uP9avzhUT1+br+Pn/s68ceBHvz7AOHS24/v77egLTYZ&#10;SUZ2OP+/KeDG/0MdU2re+Mn2IN447EeFhSd2mRjDxVIP9nYGcGYMsqZTMXMwgL2rObw8rOHtZAxH&#10;wsTK2ZBOxoAxiY5FNA1b01lQWuZqUCdINGjxNYxZaFhw1Mz4wzdTgbqVOjRt6V6kgbrVpHUtezob&#10;wsWIcDEnXEx8zGDIdSMvUxh7m8HMzwKWjEz24Q4IORmCc7lnUVCfh7r+OtzsuIW9iYfhERVMZxIG&#10;9+OR8D69Hz5nD0lg8Tqzh2AJhe1BFuIDdC0H3GG9z5lQcYb9IRfYHZQBxvmQKzyOesIlykWCjKjo&#10;1Q82hU6QMfSCjGAUYgKzMFMYBRjCLMiUYCFcfE1g7WcFTQs1qBkrSXC18jCHHeFi5W4GW08LeAe7&#10;4fCJvbhVXYzx8V7MzgxikZBZnO/D3FQPb2z3UVNzHZdSziA0whsmlvwbGqtIkVJXDP1goCpB/dqt&#10;HDzkTfBIzH7+XVWxVWsLFHXpWqRxXMQc0Rp0LqJPDLfpYFQZl/5lfOgeC7bMuYy9hQr3rayPDb57&#10;KvhjAyatlegUJwPGangI1yLf/6EEWNbCRTiO1dvvS1a4xVLesrN631qtfn09yY4TSzlU3sFFPLUs&#10;lmOiclcubotngN6Kx0pw4bmGuD1IsEhwIagmhlsoEYVkgBGxSDycKOpbhnmuvt5GPOt9II0kduhk&#10;ODz4o844vRdLJUXoCd+HMgUD5G/VQtvuPZjMusy4k4qXRZn46mY+Xt96J8m9EB4LwqEwxixQAgQC&#10;KpJrEdvCpdCtLNC1LBAu8zeyCZErUj3OrIALncuMAAsjkgDMHN3LYonox3IFy6VZMpVl8/Ou4sua&#10;Iqn5+eu6Mnx9rwLfUN82VeLbh7fxfUsdfiBcfuhtxy99T/GX3l788UkP/tDZgy/uNOLxvlMoVDLH&#10;Q7qWbwx34M+me/An6wPocQzHaRNzBJgbINzHGeF+rnBzMYc5oWFpowNHZyO4u5vA088Sli4GMLbW&#10;pnSgJ6BiQXAQLFqWGpI0zbk0U+d+Lq0IEVG/ICQe6HOmy3HSg7aDNtfFMzp60HIioNwMoONqIC31&#10;3AwlCdAYMyoJ8Fhvt4ZdmD3c97oj8uIeRMTugduhQHgcC4Mz4eJ0bCfcT+2D17lD8Dl3gOuRkmtx&#10;OBII+yO+sDvsSdC4ESyucDhMh3LEFS5HPeBOsDjTsdjuYTQiWES/F6NwS5hG2sI80gZmOywkuIgm&#10;aYtgc9iE2CDgcABsfa2hJB5hMKSToHTp2iwJGBsvK1jQ2ZkyPhrbGGDXvnA8eFiPubkRLC4MSQ5m&#10;ca4fywuDkmZm+tDR1YiLiSdhSyejz7+bcHzaYiArOhoj/p3irkSj6n45wumKFHUVpIpdRUYgJV0B&#10;FjXJvUitSYSLMsHzL2N0LEICAmNChI1MYhyTBoyIvh6/MqbJ+pK12KytC/mYBFRGViSHhzzOvA+U&#10;1XofHL9Va6GyWh+CRdZaJDQ6RICskQDG++I+UUlLoAxSAi7CBQmX8vaYlUrcIbqbAbqcAQKpX0Sj&#10;vgfIvZYM/whX+Ppb4Wb8KbxIzUCXnR/uq1gQMHro3rUXs5migpbOgVB4Q/cgB8ubqgJpKdzLPCEy&#10;d4PxhqAQUFmW6kgYo6hFOpW50hzMSnDJk7kXAmde1L9Qs9JzSzIJNzNL6Ijzicgl4PWan/Pm9nV8&#10;QbAIuEjL2lJ8RcAIuAj38u2janzTWotvO5vwh2cd+GtfL/7PvkH8+7N+/LGnn+6mBVOxGei1j8Cy&#10;fgj+pB+Bv2iG4j9N9uC192HUhuxCxdkzeFxVhEd3S1HD6y27noqSaym4fvUSysuvoOJ2Di4kHeWd&#10;2QkmUmuROt0L45A1oSJG9bfWhA6BosfCJqKSrujfYa9DsGhD3U4D6vaa0HTUhhalTchoOQrpQofA&#10;Ek8W67qJp4sNoe3KyOBhInWx13ZlXHDWgboTgSQqUSNdCAQ/uo4gOEeFwvn4Djid2A3v80fhc+Ew&#10;vM/uJVx2wuVEKKETBIejfpQX7KM8uO0Bl+Oe8DjhDbfj3HfAGVaEiEW4FeOQLWzpbqz+v5T9dbxV&#10;1d7+jfvn8/s+932fc1Rgd3d3d3d3d8OmNt3doGBgByogINLSpdiKomAnUoo0u6/f9Rlzzb0X6Dn3&#10;9/njes1cc80V4z2va4wxx6yLR3B1LAK5HEzgRFZGI7oyFhFFUWjhZ99yaCsefWENErLj4OzrqEa2&#10;E3fmxs8dSAhHpBGGqaGITApFbHIkZs6ZiuPH5WbOo/zfHcCJk/tx4sRbOHZsD46d2IsjR3dj89aX&#10;0DG+iUDygUuAgJnfWSgdTKD043FBLSNe/bg6OkRv2HnTuRAiWu9ddxWRnH3duE6r4L0HLpq0ZQ0u&#10;2ngm/9uYJv+b9Nca657t1P9NHcu9GnYjxoB5+8QWJX1Z3/5XCUyM9VewiAQsUumqAcYgo236+ne5&#10;LO7lvVM7VRR6mzpFkIhr+eCkNlVDKRA2x8XZvLuDcNmOo3zvk9x309b1qG0vRHpRNEpyI3Fw3gx8&#10;UTcGJ7yTccw1Fq/a+uFwSRU+WyStQXQUj9OhPL0MZxmNvnr+EaVzdBMSV9TtAUqMMATGuaekuXol&#10;zhIoZ54U17ISp+l6zjxNyY2GXC9uRqanCR8Bi2qR4lQ/zlnuLzCROhaJQt+9/Bi+YSxSevlxBZgf&#10;Nz6FX+hcftn6An4gXH55ayuuHdiDngMH0UOwXD96HJcPHsYvr27DN9NW4JuUVlz0KcNtt1Lcdi7G&#10;Te8KXM4ag4tzHsH5LVvx5bHd+PTEbpw5sQdnTu7Fxyd387uUsW734aP39uLoIVr6DeswZVYn0gri&#10;4UuQeApY6E4UTAgYaW4VuUe6wZVyiXSFswEurrFcT7cicBEJWLwIFBmywCMpAO6UB6/+nnRKHnLf&#10;ToqPkn9eGGJrU5HUJGDJRlxTLmKa8wiMMqSMbyRY2gmYRqSOr0TK2FJCp4Db8hDXRufSQofSkcH1&#10;WUjtzCSUUhBZF6vqXcIqIhFWHoXo2kQktWYipjEVwTUEDBVOxdYmI7o8AYWjS7GGv8XWgzuw/rVn&#10;UNpQjqjUKAQxLsrnlDolVVkd64kwnntMegTi02MYewowc+4MzF+2GDMXLcS0eQv43c1G1/TpGDe5&#10;C+MmjsfYieNQ196E1IJsBMZF0gEGwjnIF25hPmpITifGS7/4YHhHBfA9xNXQrXg7E2yucPInZCip&#10;ixHADMFFcy3DYBkGwd/B4V543K9T3EcAcE/M4br7ATK8XQfB/dJB8Pfb7oGH3ItjAMr9Gj6Osf49&#10;UHTp8DDW323Xl6UZW9XXKPci8UcDixLnZUzVEwTJ8fd2EjBvMj4RNCfoXo5vxbIVU1BamYKCjDAs&#10;qcjHj1Pn4OvIInzjko7PXJKwwykUR4oq8JmMGLdqPk7ThZx5dgXhsmYILqKzBIZqDRInIgDi9AsB&#10;C+EgOvfsGpx9/lF88cKj6h6gs888gi+fWcN9Vit9TjfzyeNL8dFaRqS1i1WdjFT8fs3XCFh+JFiM&#10;4fI1j/M1M/s3LzMivfoEftr0FH59/QVc3LERf+7bDnlo2p39B3Dn2DH8cfQIft+9H+fXvYAf62fh&#10;t7A6/OlUhF7nUvR6VOCWTxUuxzTiRucSdL+4Bb/t241zh3bi80M78BlB88HxnXR+MobtXnz+9l58&#10;98kxfPjOW3j6+TXIK0uFW4D0O3FWndmkPkUqa0VuvOK6Us4Ej2sUHQuh4ip3DhMs7gniVhiLVBTy&#10;Uzf6eSQLVAIUVDxTgjjvr92JTLD45YYisZFQaMxghEml4yAEmnMQxwtDEiNQ+kTCZUoLAVOHjK4y&#10;pI0vRnJnAbdznza+riMbyWMIJUYhgUpIZQSCyhnxqiJVb93I6gTE1KUQMIROdRKhkoRIzscQZskN&#10;WUhvyEFGbT4KGypRXFeDgtoqXpAKkJSbiWjGyNC0cAQlB6pu/+5hTnQYzoSOL6JTBTDxSM3NQFZJ&#10;ObIrGpFd3ozc8hbklDYjs5DnW1CrplkljcitaEZKUQ0jVh58Y1LgEBBEsPjBMZiQCaaDC6OTC/NV&#10;twLYS/8hPxeCRQOMPKXAjoB5QOpZ3j2xEaeOMwrdU8fCwn+CMYKFc/jxGvfq78Ai+ncORF8/fN/O&#10;MFz+DgDDceWv2zQ4aPPviIyBwuPds0zpr3lHSX/9MCiGxLgj0sEhEeZv91OSY2iS42pTvpaQUS1E&#10;MpoawfLhCQNcOH9MAPPuTlpSqW/ZrtYf2vUSpkyoQW1xEiakxGBvWQ1+zqjBL3aJuGqbhu9tE3DA&#10;KRwHsgrwyfSp+GjFPHxGcEgfl3MsWF8NiXB5lpAgDAQwQ3Dh8jmuF31FoHz1/FqcJRTOERhnn31k&#10;CCw6ZM4QMKefYFx6XFqTBEir8Q33/55XS1XHQrjIVOCiHNMLBNuLj+LbDY/hx9eexPnXn8fNNzfj&#10;zpvbcHP3Ltw5dAC3jh7Gn/v349pL2/DzmMX4IaoBN9zK0OdYikGXMtx1KcFtAuZqQDVu5HZhYNaT&#10;6H/5DVzasRPfvrUT547sxmfv7MWHpwiXt3fhBJ3RC6vmYlxLuRroSe7/8SNIpDC5R2pAcZFR2HS4&#10;RHBZIpP0UI33YvQRp+Kj1a3QlciwBd6pjEOpBAuh4p4iQxv4qalHqtZhzTc7GDFVScq1RNcks/Bz&#10;Wp+B2NZcJHaWIG0iI9HkeqX0yZWEC9eNJ3TG5BIqOUgencuYlIu4llRE1MQQKuEIpsLEtTASaXBJ&#10;pIOJpxIQWZVMqKTx/dKQVJeNzMYCROYnwiM6kMCIQVRKOiLTshDP/0V8Ft1TZhoi0mMRlcVtmRGM&#10;RSEITvBVtyRI65lvuB9C46OQVliKnMo25FR1EiKdhEsnMos7kVEyFpmlE5BVOhFZZRO4Txfyqich&#10;s7IT8fnV8IlNhF1AIOyD5IkE/oxLdHPBXnBifHKSh7rpcAnQ9MCpE68y9rxGETCEi4pAjBXKnRg5&#10;FB0oxjHJGCjG0iGiA0SvSzFeP7xd9P8VLrJ+uEVHIPA2nYsuKehSUXq/9ApUNX+fFFBOvEnJdFgC&#10;AAGFgsZ/lBxf09uEi8Sid97Zye/DEIvk+ATLce57kpKI9O6Rrfj8yJvYzQI8s6oAc3PS8VJyBt4N&#10;zcDPzkm4YZmAW5ZJuGSTgA+donEkIQefTBiP00vmqoGZzj253BCLhgEjsPmSDkXvxyKSliFZ9+Wz&#10;BMVz4nAIhecEDISMuBcC5tyzhI6skyl1jo7m7FOrKXE8K7ltDd3LI1oLkQCGkpgk63TXJPUvAp7z&#10;G5/Bn1texo2tG3F71w7c2PUm7uzeje5Nb+LyZMaruBZcciVY7ErRZ1WAfvtC9DmVoN+1Gr2edbjl&#10;T0eT2I6bzfNxbflTuPLcK3Rbz+Pk8+ux84mVWNHVhpacJGSFeyNSBnAKdEJwuDuCozzgTZCIe/FW&#10;cUhikRs8CRSBiiujkIDFm0DxoUvxJUykslZJ7h6mvCnPVMYgJboYESEjY6rEVCerepbg4hjE1NBN&#10;1Kcilg4mgZEndXwJMidVI6urllCppoMpoxhzxxcgY0IhMsZJvUw6wgiQkMooxqAYSuKQTKnKaNXX&#10;RbaFSb1KVSKVxPdLQmJNOtLrcxFEiFr42MPW3x1+0TFIzitFWfMEFDURBNWtSC8pQ2hKAt1GtOoo&#10;GJsdhaT8WEInHD6RPnBlgXcL9IY/XxuZmo/kAkKwuJWw6eBrxyOrYiqPMxsFdfNQ2rwYtWNXo6lr&#10;LRonrkbbtNUob5+CUDoZO/9gwsMfLiG+cA+lQwrxgGsQ4xiP7xjoPqQHTp54hQXoVWqjJr0S9yQl&#10;ICEAdLAYw0UHzD3bDFMFDYJpGCL3OwnZZqz7tw/DRoeLtl7bXy0bCrUxPO4RgWWs+2HytzKCyimD&#10;ZP3b8j4KHNp7SmuQaOgcZJ1hXtu+g4DZyfOkjVdwIUgEUmpfHo/Hlavv58d24uy+bdgybwYeLyjC&#10;G6kFeDcwHT85JOEPqwRcJ1yuWybiT6tEfGcfjw8InY+bWvH53Jn4asUCnH1MKlmlQpdQMUjmvzSK&#10;Rp8z4kglrgKMxCPGonMvECKU3GA4pOfX4RvqawUeDS5fEnpn5D4mHkvcj7yXwEQi0fdy97PEIiO4&#10;SERS215dj5/pXi5tewXX39iC7q3bgQ1v4PaMR/FrfBt+YxS6ZU2oWDMSES6DNgWAXTEGHCrQ61SJ&#10;brdK3PCswqWQOpxPH41fy6fgXO1kHClowouphZgRFo0qVw/kBHgiMdoXUZFeCInwQLDclcwrdaA8&#10;mjXWE4EJPvCPp7jOV67gdCq+dCg6TPwzpKk5SJtmBiMwKwT+nPpkBMInPQi+3MdHoMN1UWXxyrWE&#10;lcYgojweUSz8Cc2ZSGrPZcwpIEQIl65yZE6kY5lYThUja3IRsiYVIbUzRzU9B5VLBApHaJXWcU7r&#10;PKfBJaSc7qs0DAHloQowIWXcpywGsZUJSKlNR0hWOCx9bGDuaQMLD+kV64vk3Ao0dy1G46SlKGmd&#10;RjC0IS47HyGJcQiICURwfABiCKSEHAImg++REEr40o0F0Yn5BRA2YfCLSkVcbj2KGmeiasxKlLWt&#10;RGHzcpR1rEJl5xpOl6NyzApqCSo65iGjcgx849LhHBQKp0AfRiNPVXHuEUaAh3mph7g5B3uqB7k9&#10;cJJxSICi3QVMEIiOD+sUl98laP4KkmHI3C/jEeBEAga5AXAYHgKL+3X/dq3Aa85EG/NEHUMdh9sN&#10;BfmvYJF1Uti33aO/7nefFFToNpToisTFHN+OE1wvLTpSCXuSoBBwvKMqbSnlaKTuZCdOntpNt7IL&#10;b79LvbcbJ6lT7+7GB1z/oVREvr1nSB8f24Vzh/fg4pH9+PaVl/EmgbErpQDvBWXgJ5dUXLVOZhwi&#10;YOyS8ScBc80sHhet4vGFexI+zinHmQkT8fXiuTgrz2OmszjHOCPuQ4HDEIuk5efTJ6UFaAlOPyl9&#10;W5YSLjKY00qceYaOhPt/JRKQiFN5mu7lacLJ4Fg+f2IF4SRN1RpcdDgNNUFLnYvUtwhYuE6msizA&#10;OUtX8/W25/Hr1g248fJLwOMv4fbYxTgfU4crzkW4Y1uAHut83LHJQ499EWBbSMAUot+xAn3OVeh2&#10;ZExyrMRd9zrc8KGL8W/AleBGXAhrwvexLXgvrQmvJhVhekQsysMDkBnmjbQoH6QkBSKasSac8AhP&#10;82dECER4ejDCM0IRyogQmsGYkBWq+rEECEioABn1TZYFLpSAxi8jQI2RopRFCOWHIrgoko4lAiGl&#10;LPTlvPLXJCK2iXGFUSd1rDgUwsWg7AmlyJ3M6WTGlY5UBFdHILAsRNWvhNXQoUhP3Aoei7AJLiNw&#10;SuU+IoKlJASB5WEEi7QaRSGGYIkvT0AAQWflYw1LT0tYecgDyKSfibTOBMMvNgdpZWOQUzueMaeN&#10;kaYG4UlJ8I0gHCP8CA9/hCWFEzDxiMuKI3D4mkiCltvExdh5exMEfL+0IiSXdCCxeCzii8ZzOgEJ&#10;nMYVdCIuX2LROEKog9MWxq4KBCVmwjU4EC5B7nAPk4p0H8gjbd15XJdQbzgKXE4doxs4SpAclSkL&#10;7lG6BXmk5nFGD7nl/YTckyMRSIOMwOOd4zK918UMi8c6JqLDOK5Jg4MmBQy5iktM4LzcHKjqKoZc&#10;ibgWDSwaXAyAkcJOByASEIhbUPfvsICLGzgpx2NBl0L/joLATlXY3zEUegUAJX2eAHhnD068vVvp&#10;FPP8+2/v42fcq4nz73DdCcLg2Ht7cPx9zp/ay2Np204dl0dEHMBJ6sSJQzh24jAOHjuEfcfewt6j&#10;e7D7yA68dXAnDu7dgYM7tuPQjh04vHUrjr2+Ce9t2IDvX3wVv616Ap9Wd+Dt0Cyc9UrFrw6EiW0K&#10;rtGtXCdgZHrTLAF3R8bhhmk8frKNx+dB6fi8pBbfTp6i3MsXj69QUBBASMT5gtHn9FPL8TFh8tFT&#10;S/HJU4QL9RnnZQwY1YHuSTqYJ+lC1hMKT9HpECZSt/IFgXL28ZU499gKnCFUpMn6YwNYzhIsAi6p&#10;2FXNz8q5rFNgOcv31NyTVq9zjvHqu9eewYUXn8Ef85fhSsU4/BpYhCt2mei2zsGAVR4GbPPRbZ/P&#10;aETXYpUPWBMw9hUYdKgkeIrRb1eFQcdaAqeGwKlFj0st7no24KZfE65HjcbvqZ34LL0Rb6SXYHVc&#10;EsaGBqEknIChU4knFOKygxGdFYQoAiMmOxxR2RGqw1lIdhgCGXH8ZfhIwzCSQTks2NwvSGCTSRdD&#10;oEjvV98supxcOpfCEPgWBiO4nE6jOg6hVHQzr/htGXQtOlzoUkQTipE3qQzZEwsQ05KIoKpwBFWG&#10;83WRFONQTYyaSh1LOB2KuBcBTIDcAV3G/SqiGYXoksoSEVkQo0byt/C2goW7JaFiCxtPxiIvR9h4&#10;uMDK1YXrAuAdJXUtRYw/fM/0HATFxMGL34dXCLeFMv5FBhAwYYjLlIgUhcA4ursEPwIiGPKMIccA&#10;L9j7Ewp0hP4JWYw+JYRyBSIzavj91XO+DuGpjVQ9IlKrGLsYv5Jy4RvF9wkLYTSS+hdfRlB/eMUE&#10;KMi48rd44F2BhDgUkQDBILl5TgAjD3aSOpj36BjEhWhj0zKycLv2Oi0+vcN95Hks0mqjbZPXy74C&#10;E62e5BSv/nKznkhaTjSwaH1B1ABLLPQyfscp6h0W/FNSmFnARSffeYtT0QFNp97iuv10EyzcLOzH&#10;396LY4SCtNcfProbh4/swZGj+wzai4Oc7j+yF/sO7cbeg7uw+8BO7HxrB3bsfRM7dr+JXbu2Y9fO&#10;7Xhj+1Zs2fI6Nm3ZhA2bXsWLr27Ac4TBUy++iPXPPYenn3sB6595DuseW4/HHnsaqx55HMtWrsWK&#10;leuwbMVjmL/0UcxevBKzFi7D7LlLMW/6fCyYPAdLJszEqtYuPNfYhd31k/Bh+XicSazG596p+Nkp&#10;EVfpUq5bJTEGJREq2vSmWSLumsRjwCQJdwmZS3Qv51zicSYiB2crmvDF1Cn4YoWMp0JQ0HmcpYP5&#10;nBD4XLrpP8UoQ8BIpzfpoyLu5ZMnF+M0QSHDUH4pEHmCrmf9atUc/Zk0SQt0CJavqLNPrMSndDkf&#10;8lgCJGnO/vppwoUQ+VYcisQquhVpiZL3O7t+BWPUcgJrJX54fBV+XrECP06Yga8yqvGNZxouEprd&#10;FmkYME8nXDIxaJ2NATqXQboW2NC9MCIN2hQr9ZoVYMC6jNsr0G9bBTjWo9+BgHGsZmSqQ693E/oC&#10;WnA7upWxqQWns2qxM6UQq2ISMDo8GEWRfsiI90VcojciEr1YKHzoWgIQTFcTQEkk8s2QISND4EfQ&#10;BOTSORAwQZwPkgGXqGBCJySPbqeQrkWGPyjmOkaaiDoW0JYkOpI0JI7JUkoel4N0wiSHbiVvqnSi&#10;y0VEAyFUQ4DURCGyPoaxKBZRfG1kTazq6h9JyEilrhxTBosK4zqpg5F6nZiKRATSZdmHODIGmTEG&#10;yU2ZBIu7LWzdbWDnYa8G0JYxViwIGAs3d9j7BsAtJAL+UTEIio6Fb1gEPIKC4RkcQND4wT86EBEp&#10;4XQvMYhOp5MiYHyivNXD431j+dowX8YZQiGU0SkyHn7RqQiIzuKxcul+8nncIqqAbigb/uGZCIhI&#10;h39EEnzCYuAREgK3oAB4hPvDJ9of3jF+8Ir2k1j0Cp3AawTAJoqwEHdCSTySehPpnn6KUeHUCRZ8&#10;6r2Tu1Ql5fsEgdwr875AQe6fod5lJBCdois4JW7AIHELJ0RSy8+IcJzrjp3ciaM83jGlPQoGBw/t&#10;wf4DBMBbBMC+XdhD7dy1A9t55X9j+3Zs3bYNr2/Zik2bt+C1Ta/j5Vc24aUNm/ACXcCzz7/MQv8C&#10;nljPgv/4M1jDgr967XqseOQJLGXhX7TsUSxcsgbzF67C3PkrMH3eUkyesxhdMxdi4vQFmDBtEcZN&#10;X4IxUxahrWsBmifOQ+O42WgeMwdtHfPR2jYfje1zUc/5qtELUM75spZpKGuehqrWGWhomYGW+ulo&#10;qZmKhuopqK6bitraqWiunIgJ5WOxpLADz+e2Y396Bz6OqMNX3oX41SULfzhl4IZtKu5aJKHbPBm3&#10;zAkWi0QNMOaJuEPA9Jol4Rbh8rtFPH6wicEXLnH4LDIbZyqb8OXUqTi3YhHOrVuuOsVJ3xUZJPsH&#10;AuKXR5bixzWL8Q3j0xnC5eNnluD9p8XRLCNgGHMYe+TeotOMUZ88o02/4LpzdENf0cWcI2w+l4gl&#10;3f45lb4y3zJ6/fT8Wnyv6mYIM26T2wfOPboE3z+6DL+uWorfZs3Fz5Ud+Ca8EN+4pOCyXSo/Vwr6&#10;TVMBM8LFMgN9VlnoFxfDOKTgQg1YFaLPIh89ZvmETDnBU4l+myq6nBr02NDR2Fej370BPR71uONW&#10;g1s+tfgjrB6XYhtxMa0dP+SMxtsZ9XghJR+zY+NREx2MtFhvxBIykWm+vCL7ITjZV1OaxJ8g+FC+&#10;jEYiHzoXgY2MtB/I+BRSEKkUWkCoFIYjsjQSCfVJSGrPIFwyEDs6A0njc5E2qRA5M8qQO7WUMSkT&#10;EfUJCKsjUAiY+JZkJLQmI7Y5QXWUi6pNIFwEMnQ/tXGIIXCia2MZtcLV8JbeGYwacR5wDHeBY5gz&#10;nEKd1P1QDn6UjKLnTUnTr4/cy+MEGy8XWIqL8RDA+MIzJAx+EdHwCY+kcwmHdxiPG8VIF0fXlBRN&#10;sMQhKS8JMVnRCIynKyMEZBxdrygBjB8B48e4Ewy34DC4My55BsfAKygenoGJ8PBPhHtAPNz8Yqgo&#10;KgLufqFw9QuAM9/bLYjRKJSia/Ei4B84zrghOsHCLgX/xIldXCYAjmk6Rot/5PAeHOLV/sD+N7Fv&#10;33bs2bNjSLt41X9z5zZs3b4Fr2/djE20/Rs2bcZLr7LQb3gNz77Eq/4LL+JJXvEf5xV/7ZPPYs3j&#10;T2HFuiex/JHHsHTNOixZvRYLV6zBvKWrMXvhSsyYtwzTWPAnz1qEyTM5pbqmL8L4KQswtms+xkyY&#10;h/axC9DKQt7SIZqPljFc7iQYOpegefQiNHB9A9fLVIDQSDjUt85FXeMs1DfORn3THNQ3zyMUuF/r&#10;ItS1LkB12wLUtC3idBEqqDIuV7Ys5H5L0NSynPsuQ3XzUkJlOco7VqN09CqUtC1HBbfXcn194yI0&#10;1/McahagvWohukrnYmHJLLxQPhP7c7rwaXInfgyuw2XHfAIlC732WbhjnY5bloQLC1+fWQoLVrJy&#10;LH+axeMagXLLPIHLnDeNw5/m8bhgEYsfLKNZaBNwjleUsyWNODdxMs4uWYDTUk/CAv8FAfDV48vw&#10;w+ol+GnFYny/ZgldCiFAgHyg4KLdvKjBhfHn6eX46JnlBAxdirgQgudrxqJvebyvCBhxNsrt0CHJ&#10;I1q/lspeQ58YiU9fESo/L12MCzPn4nzLBHxD2/yDRxp+t03DVatkAjIZA6ZpCiwwz8CAhcAlk3DJ&#10;VXAZJFgGGYsELL3muZwSOHaVVDUdTBX3rUKvVTX67Gsx4FKPAQKm16MBt73qccOHUSmgCXcCW3En&#10;uBW3okfjStZEnMkfja2Z5ZgbF4+GyEDkx/oiJcEH0XQyYYnSucwXITLuLB2NVNr6pgtsCJg0zqcG&#10;IlgiVGE0ggpZKKlYGdulIh4pDalIaE5DXGsaUsbmIG9aOQpmViJ7cjHi29IRXkdgNCcjsSMLqRKZ&#10;OnKQ0JKOuKY0xDdr04SmdCS1ZCKVsSqB+3ukEiYx9nCOJVAiXeBEOUe6qk5/bpQ8CsQjjFK3M7iy&#10;EHNboAzUJGOpOBMwjrD2YFTylJsIfeDiT1DQtXgEh9K9hBAyYYxHYfAND0dwLF1TSgyS8pMRn5sE&#10;/5hA1dvWW57cGOFDwHgz4vjAlaBwCZBj+REogXD1DYGrT5iSs3conL2C4eIZBDdOXb38uUy4+PrA&#10;PdCbgPMm3HzxwPpnn8eTLPRPPP0cHn/qWax9nFd8Xu1XrGTBX74WS5avw6Kl67Bg8SOYt3A15sxf&#10;jVnzHsGMOWswbdYqTJmxCpOnLUfXlKWY0LUEYycuRsfEFWijWscvQ/PYpWgasxiNHYvQOHoJC/ti&#10;1LWzMLPw1rcv1sRtde0LUEcI1I8WEQijWagFEvKaMUs4z8KrtEyprmMZatuXo7ZthZrWdKygVirV&#10;suDXjqFGD0/rOK0nDBraV9GBaNOGjjU8/iNc/yiPsYavXYO6znWoH/s4ajsfQ03nWk4f5frVBM4K&#10;vif3H7uOx3wcVR1PoGbMetSMfoKfYR1a2tdiTMc6TOmkU2p/HM/WPYZNZcsJlXn4KH4Cvg1owO8e&#10;5bjtkIceAmVAZJOBbuqmZTrumBIupskKMLcJl2uj4nDNJI4uJgHXCJVrZpwnaAQ6f4yKwSXTaPxo&#10;G4dvArPxdX4dzo7vwufLFuBT6WFLhyG9cL98bCm+pnP5+pElOLuO8YjLEo8+Y1Q6y/3OUepJAnQy&#10;Hz/D11GfEzRnCZyvCJ5vCKhvFGBWcd0qBZdzhItUIKsItXY5vl+9DL/Mm49f2yfi55xa/BCUje/p&#10;rq7wHHvoVLpHMdI9nIB+szT0MxL1m3NK59KvnEsulU/HwhhEdZtmEyx5dDFlBE4Z50sxSLAMWldj&#10;0K6O8agBA071gFsj4NGMXs9mdHu3KfV6tNDRNKPfowk9jE13IjpwNbUT53LasCe7Ao8kpmAiI1Np&#10;qBfSWFDjo9wQHeuJUCog1ovxwAd+8nyfOE/40tmE5IYhMF/GW4lAVEUskquSkFyXgkTCJZGwyJxQ&#10;iPLZtSiZITcq5iG2KRlRjSmIb89UsShjfCkyx5Uhpb2AMMpBUmseYVOANCq1PQ9ZY4qQ0pQJz1Qv&#10;OEY7wjXaFc5RztqtCTw3F0JF+uW4UgIXaZHx5Hl7hrlrCpW+K+6MQm6qGVgqVqUp2MHHg+Ixfb1h&#10;7+1Nd0NAKGfhBycfX0qapL0RGBOCmMwEOrpoAsZPDbfgHSOVstL640Hn4qZGmZPBoJx8Xfk6L4rH&#10;8BaQBMLZMwAuHgFwdeOxXXlcVy+u84SLF8/HlyAM8sQDnV0rMHrCcnSMpybI/EqMHr8KHeNW0x0Q&#10;EmOXo6VzOeMBQSHifFPnKqXGMSu1KQutserGPMpCunZI9arArlMFt7rjEYNYaFmoazrWcp4Fu/MR&#10;1I7l68Y9ivrx3HfcYxSnUpjltSzwSuNYmJUeQ4PsM9YAAJnK/uO5TomAGCd6jK+nOK3mcSp5blU8&#10;pyruX6OOL8d8Eg0TnkFT13Nonvoi2qa9jNYpL6Ft8ovonPESxsx4Fm1T12Ps7JcxecEmjJ+3CWOm&#10;v4Kx0zZg6sxXMX/WRiyf+DIeHfc8Nk7diI+mbcG3jU/gTNo0nAtpxSWPKtxyKiRIsgiWNHTb8mpO&#10;dfPK3muXxTiUyUKYil4WxN5Rieihbo+Mxw0DYP4UqDAqCVhucPn2w7G4/mAkLj0cgZ8s43HONxOf&#10;pJfjo1YZB3cG3lu9AB8SDB8RKJ8wEn3O6RdrCRJC5kvOn2OM+UYcB+HyJSUVtmck+jzNWER3I3AR&#10;+JyVuMP9vn6CbuXx1aqyV+a/Ea1Zhu8Ile/HdOHbwgZ8F56P7xwS8Jt5LK7x3O+OIFQeSsBdE35O&#10;i1TcYeS7Y56KHoJUXMuATS7BkY8+8zz007FInYtyLtSgbRnhW8JtxQousK3DoD2h4tCAQQJm0KkR&#10;g65NGHRvZUxqp0ajz70NPe4t6HVvRJ9HIyHTiF6vBtwKbcYfqR34IW803suux6tJeVgQFYcxYaGo&#10;DPJHdqAHElhAo2K8EBJHyCT5ICwrEOEFoQgvCkNUeSQSq+lYpEt+fSKSW1KRO7kQZXOqUEbHkj46&#10;h7GGMaMxHanjSpA6qQQpk8uQNaUBWePrkT62hqCpQebEGmR31SB3UjWKp9Yhs6NIdc5zjnFT/W7c&#10;YzwpL3jE0wFw6hJJWBAobuHuhIsH3AkW91CRh2r+lRYaN867hRJAwS4EDEET7AnnIA84BXrCkQBx&#10;8PeBrbeMweIGK1dX2LrLs4jcYOFmD1tGK9/YQISmRcI/ke6F7+nDz+8d66EBhrCR93MKYAQLIGCk&#10;a78vj014Oft4w8nDCw7OnrB39ISdowdFsLm4Uk5wcHUkZJzwQMuEJ9HMwtrEAtY8/im0sJC1jH8O&#10;LSwoMm2d+CyaJjyFxvEsgFKoxz7B+aeVGsY9xeX1hMl6Tp8mPJ7iVZ3zPE5j1zPUs0r1nBfVdT2N&#10;Wh6rfgJfLwV58gtomfIiGic/p9Q85QW0Tn8J7TNfQQcL7ZBmvYbRszdj9KxNXN6kpmNnU3M2onPO&#10;BoxhoR9NyfzYea+q+dYZcqzn0SaaJsd+Bg1TeQ7TnkH15PWonPAEKsc/gWp+ppoJ61E7kec28Rnq&#10;WdRNeg4N/HxN/KxN3NYw8UnC6gl+3ifpwAi7ljVobFyNjrpV6CpfioWFC/Fs/mK8UbAYJ4pYIFOn&#10;4ZfAOkKlBNecC9Fjm8MrcQZ6GBHu2hAe9snodUxDjw3jEN1KDyNDPyVw6R4RrySAuTUiDlcfjMKf&#10;AhkDXK6PisWdEbG4KesfisKlkbH4yjwaHzMmfRRXiNM1Lfhk0iR8vGAWPlw2D++vno+PHlmIz9Yu&#10;xZcEzLlHCRbGmG/WES6PMRbRoaj6lycFKitVDJK6li+4TtbLvUjn1q6gAyJkVi3Fd4w/386ag+9G&#10;T8TXRQ34IiwHZ/neP1jE4MLIKFx7OAY3HyYA5fxHEooEzVU5b8sk3CZk7hIw4lpgnYdeU4KVbqWf&#10;rgW2JYxBpeizZDyylMrdMjqYSroWcS41nK/V3IsAhqBRkHFuxgA16NJOoBAudC497nQujEyDhAxc&#10;G7i+Ht2+9bgb1oJb8WNwIW0MPs9qw6HkamyIycPSsHiMDgxCcaAXMoLdkRrrjZS0ACTkBCGpKATJ&#10;FWFIromia4lDUlMiwVKAykV1KJpVjoSONEQTOCltucibWImsrmqkTa5G5qwm5MwcjZwpY1AwYxwK&#10;Z3Uif0YHcqY1o3h2B/Im1cM9Iww2MQQInZNLjDedi4ixJFaTPB1R5CnrIjyVXOlY5HEg7uF0JgSi&#10;IyOSq0BHniFN9+JEwDhSNn5yD5AXt/nBgTHF1scddj5usKcDsfFmjJJhKeVu8ShGGMZFT7o2D7lp&#10;M94LXnI7BM/JI4rg4nFdCBgXvocL38+ZkHEL5Hv5CWAIMHdPBRgHZ56PC52LO4HjyvNy4/vLeC6N&#10;k59HEwt485SXedXegJapr6B12iYWyNdZMDezYHN+1qtons5tMzaw0L7CwrwZ4xdsw/j52zBu3lZq&#10;Gwv1VoydS3HaOX8jxi6gFvIqv/h1dC3diikrtmPqyjcxefkbBm3nOlnejklLd2DSkl2YsmwPpq3Y&#10;pyTzk5buwtTlezB95Vtc9xYmL92DrkW7uO9uTOb+XYu2cx21jMdb+ga6Fm/DhIVb0Dn3NbTPeokg&#10;ovPgtHP6i+iYws857XnUTnsW5XQ0xXRPpe2PoIIqp0paV6OweQXyG5cjr34pCmuXIL9qEXIrF6Kg&#10;cgmKK5agrHQBqvPmoClrJsalz8Cc9ClYlzoZW6l3kqfibPQEfB8kvU9LcEuaXe3T0WPHKzXdSq9V&#10;GqeMPgRKnw1hwnWDlpSFxIUU9MgVfhQ1IhF3/xWH7gcJGcaJWwTJ9ZGEiymjkQkL6sgYXHsoGtcU&#10;XKJxhdt/GhGFr00i8aV9As4EZeJ0SgnOVLfgc0al03Nm4vTiufh8xUKcXbUEX1Hn1tDJrGMEois5&#10;LVFJnI2CDSEiLUWU1KXI+jME0jeEyi+Ll+CXmXPxXet4fJldhc/5PmedCRWrWJwfFYXLD0epc7sh&#10;ruohAobnfMuEkY7n/QdjncDlDuHSK7HIjN/Lwym482CKqmOBXQkGbIsJGC0O9VuVMiYRLraVnFYw&#10;RlUQRrWagxEZIANHAoRwgWsL+l2b0edCt+LSQNWjz7URA4xPg250OBTcCSLC565PE66FtOCPqHac&#10;T+rAl6mtOJRUhRfjcrA8NhFTYiLQFBOA8tQAlOQFo6AkBJnVYchqiUfxlDxULaxCzqxiRI1ORmRL&#10;oqpXKeiqRN74amSPq0HB9DYUzxuPwrmTUDp/OkrmTkHp3MkomjkOpbPHonRmB3zz4wkWxpV4RgwZ&#10;KDvWHx58T7cocS0yr8kzmtMoP3ga5t2kl22ENx0NI0qYF+zpXJxY+B0JCgGNYxDdiTz8Lc4PETlx&#10;CEgJ144Ty9gTJ8fy5jEIJwLUkw7Jg1CRZ0ob32clkl7MbtFcx/09ov3UUwI86Wy8uc5XHkkSSJD5&#10;Mf7QGbkxbnn4BREmjGF0SLYuzrCwt4GVkw0emP3oESx88m0sXv8ulj7zAZY/9yFWPPcRVr3wKda8&#10;9Bke2fAZVlPzn3wHC9afwrwn3sb8x09izcunsfa1L5TWvPwZFjx5CrPXHsei9e9h6bPvYv4TxzDz&#10;kYNK8x47yvc4gQVPHMectYcJi72Ex05CglBZSsBwOnnJTkwlTKZw2rXoTQWuzjmvE1hbMI4aM2sz&#10;2qe/hlYFQIpAlBjTNOl5zR3RadTQRVWNeQIVHY+hrG01ylpWoqJ5FSobV6CqfiVKGlcih+DIql6I&#10;nIr5KKxcgOKqBSgsn4fcijnIrpyFzPKZyC6dgfySmSgum43i4umozOtCc84kTMmcguWMOi+kzMCO&#10;xBk4kjAZpxMm4fuYsTgf2IQr7lW46VpOV0KLb5urHEuPTQ7BkkPLn4MB8xxgSJmANM1a8kpumYzb&#10;Jom4M5KxyIQF7sEE3PnvGPQyVvRLHQwL6Z90KFdHxOAqnYvM/8GCfHlENKNRDC5y/QXC5ueHIvG9&#10;SQTO2cTgnE8aziWV4KvSJnzd3IlzXVPw/Zx5+H7RQny1fBE+X7UQH69agE/WLMTnjy7BmTXU6sX4&#10;glOJT2focM6uZoxaMBdfT5iCb+tG42x6Bc4EZuCcQxx+MovGhVHR+P1hig7qGqfKYfHcBH43CJfb&#10;pox3qqUrkdGPYBWwmDIaPcjlfySifxQdjE0xwcIIZEugULAjSAgVcS2QZmhruhcrWdaci2hApkPu&#10;hQBxIUBkKnUysk6mXO7n+n63FkYmxiW3Ns63oc+N7satAXfd63Hbt4mxqRV/Rrfjt8Q2fJPWjI9y&#10;GrA3r5xONAeLcxPRlRmGjuJoTOjIxcSuYrr0LGTUxyGtOQkF4/JQOqEUhe0lyGooQsn4RlTPGIuK&#10;mRNRPm8qyhfMQBkBU71gOspnd6FuXhdSGovhnhTCQh3AQu4HVxZgb857R3M5XFyKL1xDpZerB+MO&#10;3QHjiL2/C52IB10E3Qj3EbC4RPjAIcQD9iGusCNc1DTIBf6pwcisz0F8aTL8OO8hY9UkyqNEfOhK&#10;GHcEIoSH9iB7uiUuuyTwvRIJGYJFntjoQbnJPnHcJzYI7jw3V8Y0rxhGJsLJI4L7hNLdhPjAOyQA&#10;XsEEI0Hj4Ekn5eeJuPQUhMZH4IFlz32M1S9/rvToq19izYYzWPb8x1j23CdY+eLnWPnCZ1jyzCcE&#10;xzuYseY43cYRTFp+GLMefZugeBszVh3D1GWH6WT20bXs4nQ3wfAm3c1WtM/YRBe0UU3bGWfaZ2xU&#10;cGjsepEweF6pcaIGiYaJTxEUUu/BCMX4UTPmcVRTNZ2Po2r0Yyhvo9NoWY0SwqKoYTkKahcjr2YJ&#10;tRQ51UuQU7kYWRULkVVOcFC5pfORUzwHuVR+4WwUFc5FXslsZJbMQE7RDOTlT0dBzhQUZvOqQnAU&#10;5E5EQd4E5OeOR0F2J0ozx6E2ZzxaM9sxI7UJj2ePwRtZXTiRNAFf0qH8EjkBFwLbccW7Adfcq3HL&#10;pRzdhEq3De2+dT5dSqHq2t5nVUh4FGLAohCDZpRpPgZNCBeTDM6nYIAFsI9X927CpVvgQvfSP4oF&#10;8WGufygRA4RND9ffIESustD+wUL8B2Hy+yhC5eFIKgK/07n8Qedw5V8RuPivcPz6YBi+fTgUZ62j&#10;8YVnCj4PzcbnaWX4pooFaHQXvp46E2dnz8Fnc2bji4XzcZawObNqMT4zSOa/WLIAZ6ZOxUcVDXgv&#10;Lhcf+yTjtF00vjaLwHnGn6s8j2sP8lwe5DkQalfEuYjLosS93BoVz1hEB8aI109XNkCo9D7MaPRf&#10;Mbj7jwSAcUjqWSQKCVR6FWTKVQvRoE0FZYALl2Gj1bvArv4v7mXAibBxJmicBCz1Sv1OlDMjEQHT&#10;S1cjYOlxa+V8K4EjUYruxrEOPU613K+OrofznvW4E9BI0DThfHozvi5sxYdlTThaUYc9TQ14Y3Qz&#10;Hq8pweyCVEwqz8SUlmKMbytBY00OKkuy0NRWg7bJHWicNBq1M7tQPWcaymZPQcXcqagnaFoWTEV6&#10;fRELKoESKjHGGQ7+9nCWUfICnNQI+k7+zoZBmORZQLawcLGAtYc1LN2sVec55wC5Z4dOhRHIQUaJ&#10;E8iEe3PeFS6RXghIC0NiZTpjXLrqKCiPfHVNcCco3AkMKsGV8yLChPBwIWycud2Fck3UAOMmTxRI&#10;opsieDzi6XgSAikChs5FRu2T1itfQtGXn8OLoPMJ86X4mfw9YOVojcCIQDzx3JMYN3U8Huhaspfu&#10;YR8mLt6DcQt2onPemxg95w3Giq1om7mNsWg7Y9NmtEzfioZJG1HX9RoaJ29C3YQNqKdqx7+IytHP&#10;EgDPobrzWZS1P4mSlkfoHB6lg1jHyLEWpZwva6da19BNrEIZAVHStBLFdBQyLWlajqLmZXzdcgJE&#10;1nG+aSlKuU5U3LgYhXV0GrXzCZV5yKuagzw6jfwqzlfSddB55JTPIVhmI5tuI798LvI5LSRISgpp&#10;TfOmUFNRUjAFxQVdKMkej6qs8Yw3E9CeOR7t6Z1oTW5DW0o7OlM70JXSgdmpY7AsfQxeyOzEEcLm&#10;s7TR+D62jUCpx1X3CtxwKcUd6i7V7VSMu/YFLCCEB+39oPQwtSyiK6EsjGRegH6LPF7B6WToXAZM&#10;0wmalKHC12/C6ESwSLPtgAnj00gDaCQujUpQbkBcwR90CgIYaTW6qsASicsPCVjCcPGfYbj0j1D8&#10;+o8QOpkwfG8WibMWkfiMYPjcMxmfRuTis8wqnK1oxbmGTg02k6bhC4Lms6UL8PHyBTi9ZD6+mDoN&#10;HxXX4oR3PN6zDsM503DGrwhcILwEYAKVPwm8yyOj8RsBd/HBCFU/dJNguf0wI9GIODqxBJ47ATki&#10;Ad3/ZFT6rwjc/WccekcyJppkqu9CIhHsGYUIGAUUgYn0zpX6FmrAWgcNnYtIHIxNjQE24mC47ECo&#10;KKdCmBAcPQIPAqaPwOl3YjxyaiZE6GKoAQUhkeZ0pIMepAVKJECio7nlV4erwXX4g6C5ljEGvxdN&#10;wK8l43CmpAMfV47B+y0TcIzxcHtjK16qqcezTa14pKMDs9paMGFcB9pmTET9zElomDkZHQtmYsz8&#10;aUivzld3D9sQGE5ulnBxt4Cd0yjYUhZ2I2DhMIpRwgQ2zqawpeRphzZctuJ6c3sTmNmbYaSNCWT0&#10;fRnewNHflWCSOhZpVfJEWE4MkqrSEV2SiODcSPXgeukz457MKJREx5FM18KpB6UGvKJLEceiwCLr&#10;kjW5p3ioR5X4pBIaSYxDcXy9AovUw1CMRt7Rcu+WL/yifOAR7Ab3QFdYO8uzt+XRuE5oG9uK8toy&#10;PFA/8QVC4gXUjX9OqWbsM6jqfIqSmPGsBowWOogxz6CyY71SDbeXt65FVftjqim2vOVRQmA1tQqF&#10;DUtRWL8IxU1LqKUoIhiKGhZRi1HcsBBF9fM5XaCmRQSGmtYv5Druw6kStxc3zkNJwzwU185BUc0s&#10;FFXPMIiOo1I0E0VUYfl05JdOpSuZipySKcilispmoLiUUCkiVPLFlYxDCWFSS7UQEqOT2zE1rRPL&#10;cidjHd3L2pTxeDK5E8+ndOK11LHYmTYeR9In4YPUyfgmaSIuh3fgD69aXHep4NWunH/mEhYGgsKO&#10;7sSBbkVkV4R+qxIMWmoasCxm9CkEzAqoPAya57Iw5XCfXLqZbPRaZmHAjLFAruDUIAsbCBsBiwBG&#10;4lEfgaN6tNLh9JsSMHQ3UmgFMFclijCC3FBxSeo8InHh4XCliw+F49KDnNLB/PqvUPz4r2B891AI&#10;vjUJw1k6jy+sY3DGNQln/DJxJqYIZ4sa8dnoCfhoziy8t3Q+Plk4D190duGjmHx8bBmB70eF47wc&#10;j1D5nVD5nU7lMucvEyiX6GIujRDnQtjwnG49FEPxvDgVt3WT7ubW/0Qo9RCQA5bp6CVY79K5SbNz&#10;Px3egHSik/oWRiDYClwEHjWESBV6Lcr4XZXT1VQrSac6EQQwNgSMyI5gIUSUU1GORaBCgEi9jLQy&#10;0fEMEiJKBJGqr7lHjYRMC/cnfLgskJIm7W7vZtz2acL1ACq0BX9ENOH3uDZcTh2N82kd+DmjHT8U&#10;jMPXNVNwsnESdoydjicZP2dOGItx0yeilVGobU4XiprKEB4biGjGi0RO0+IZXegGUugAMlLCkJoc&#10;ipgYPwQEOMPL2xaentbw83NQcqdz8WMsikkI4/+ccSc1Bq4+8pB4Z8hzmJzogiIL4hHLGBRFsERS&#10;flmh8CVcPDMYtQgJtxQ6EXloPSUPqXdnRHIT0al4JLvDM8WTQBEJWNy4zoXOxQVusTLGsFT8ymBb&#10;XvAkTDyjtKcryNMWfCPckV+ZgfT8BNi6mBOUFrBxkOdu28HJ3QEPVDBuSKWmSFxFafMKaiUdBOcZ&#10;Q8rFbchdklyvie6C0CgjPMqaFqOkniCoIwjq56GUMChpmMvluSgiFAprGUc4LeC0QABROwsldbMJ&#10;DIEFwSCwqJmJ0vq5KOT2vIrpdCHT6Eam0ZVM4/xk5JUSDmWT6UQm3aOc8knILpnAiDMOOYWdyC0c&#10;O6SCovEoze9EdWYHmlLb0JpKR5LegTnU4/xjvJY+Hnuzp+Jk7gx8mDENn6RMxmeEyJfx4/FN9Bj8&#10;Et6OS0Et+F0q/3glu0P73KP+2PKH5p/fkldaxpwe6wI6liLcdShGH6/Ag9aEDoEyyBikOobJHb90&#10;KYNmBIdZGqdpgAXjEAtXv8g0k1AhXEYxJo3MYFTidoGL1LuYp6GH6hZnI66GcBH1miQpwPz5LzqW&#10;fzISsYBfoXMQXaYuECyi3wgW0S//CiFgQnCeLkbmf/6fEPz4X8H4hs7m7IgwfGYZhU8DMvBhfjU+&#10;nEigLpiDT2bNxOe17XjfKxlfESwq9jByXRKoEGQCkwvikgguef8/GYmujyRI6KZuGuKSuJjL/xOG&#10;3/8RzvVx/Cwp/E6yGRez0EO4dlvl4DaB2mORq763QanAVS1D4lqkXwvhQvUROD2Ei0yNATOgVENn&#10;Q1jYNhMcoiY6GToSESGh6mXspCKYv5sDp4xQg4xDA/Yy5XZCpdeeMLKlu3Ggu3Fo4foWOphWDLow&#10;TjFC3XVtwk23BtxSnfYacdOzDtc9ajilvOpww68Rf4Q143zWWHxbNxMfj5mHA+Pn4vGJkzFv7nSs&#10;WLsUi1fOwZo18/DMk8uw4dlV2Pzcamx6ejm2vvgI9m57Hm9segqvvrQOTz25FI+snoWFCyagtDgJ&#10;ifH+mDqtA889/yh27tmMza+/iPy8dHgSLs4EizRLR+QRLGXJCM2PQXhxHCJKE+CbEwbPTEYZwsU1&#10;zRcuKfKsI8Ik2Y9Q8VVDSIg8k73gTaj4pnnDL53wSHGBU5wtnGLs4BzNGBZpT1dkT7fiCq8YH1Uv&#10;5Bvrj4BY6WTniMzSFGx/ayNe3vwkktLCYWM/Co5OVrCji3FwtRW4LEZl+xJUtDKGEBgldBgljUtQ&#10;2shoQpVyvqxpIaeiRdxOl0HHUdYwH+WEQgkBUVI1HWWERDmhIdPS2hlDKqmZTpAQFhWTUVjJWFI1&#10;rKLKyQZNIUS6kFU8AdlqoJouZJSMRyYhkVNIFWjKzh+HLCqjYCySCscgMb8dqfmtyMluRm5WM7Iy&#10;G5Cd04i8rHqUJ1RiXFQVVsU24uWUMdiRMR6nCJXvE8fit+jR+C2iDb8GN+I8LfBFnxpc8a7F7/zT&#10;qPoT1yp0O1eiz6GMfzyCRLqiW5fzz88CQHcCRhww8shVt49RqM9GOoHlazCxIlhkKjfiET6DluJa&#10;6EykAtc8S4Fm0IyAMUxV3csoUTrnGZOUe6G4fx9dS59AiUCSzmd9ZoxKCjqpuE0X8CcLsCr0/yRQ&#10;GIUkEqloROmAOU8A6PrtH8E4/98EzX/R0bDg/8DXnH0wBJ/ZxODDkCx8UN6IjyZ04f3R4/BeVjk+&#10;corHjwTJJXEshMQVvo+4l0s8tjgViWN/SBwiXP4cQaCoeh/Gsv8hdLj/NTqYu2YEouruz+/AJo9A&#10;yKf4fVF9ltKBTrr/Ey6q6ZlgITwGJRox7ugSyAxBRWAhMYjTPmuBjdS/0H2ICAo1FQ25EnEqBtHN&#10;qD4yhIpogBDqF4nzseW+9k1UM/cdlkCr36mJEYv7iKNRrojvL3U9MnVtwF3PRvxJd3MhvBUXMrpw&#10;pXo+Pp+4DO8/+Ty+PPgWPnv3ED768CD1Fj59fx/OvLcPn5/ag9PvcvrBITUK/6cfHcanHx/G6U+O&#10;qBtzFy4cj+a2Ury25Vl8ePok3jl1BBM6W+Hv6QpfX7qNYC+CJRHR5SkIK45HaHEsQktiEVwUA7+8&#10;cMKFroVgkdHzXAgWgYt7MpcpD7oW7xRfgsUbnnQr7smudDPOlBOB4wJvupnEijiUtBepGz6dQ13g&#10;E0OoJMhD5KKpSKSXpOK5jevx2Vfv4ePPjuGRdfMREi79XUzUEy6dpZ9LWdNslDfPRVnjXM150IUI&#10;PErqCBK6kqIaOg26ihI6kOIauhKqqJrrqmehlGAprpjCaDIJhXQThXQYBXQa+WUTaeEmMKqMZ0wZ&#10;R9FRlNBdFI+l0xhDjUZWQTtB0YZMUV4b0nNakZrTgrSCNqRSyTlNSM1uQgaVntGElIxmqglJVEJ6&#10;A5LS65CSUo2k1Eqkp1UjPbkaGYnlyI8rQV1oIeaHV+H1uDF4L2EivoqbiJ8ix+L3oFbc5dWmx70K&#10;d1wrcMelnK6kjLGG1pvTXsdSAqWUVzHmf3vadDupByBMRHJ1Vd3UKXEmUklLiBhLg8t9YgECI5E4&#10;GK2ViIVMgUXcDOFCpzJIx9JPsAwQMAOmGUr93DYgXeVVr9Z09BAsd0YlKd1lTJIWJKk0vUFX8Pu/&#10;InHxH1LfIoWfYPknQUIpoBjAInUw5/87iGARuHBZ4EIX8zWBc9YkAqddE/FOVA7eLqjCO8U1OB6a&#10;js+soxmHItSxdRci76WgQgfzuyEOXWZkusDj//Y/wQRRmKrsvTkyHr0CRjqVQZscOgxClmDB0L1E&#10;jI36dyt9XAhxqcDVwEKnYQQXBRgDXIb6ujDqDEgdjLQecSpSEUggoqbGgDGWkbv5i7TtxlIgoiOS&#10;yDTkhkScl7obiV89bk24zRh1y5Pxyb8V1yM6cb1yAXof2YjuXYdw8dhhnD21nyA5gNMfvIXTp/Yq&#10;fUjIvPfuW9od+afewofUB6f24aP338LhI1uwaeuzOHBsJ9796Bhmz5kKL3cXeLk5wz/IF9HZiXQq&#10;yQiiWwktJVxK4xBCuAQVRcE3L5SRSMDiSah4wiWJMlTYuibSoRA0nlznluDK9a6MRy4qCnmluNHF&#10;eCEg3Re1k2rw4s4XsfCxRYjLSyJcAhCSEomwtGjE5yfjUbqpj8+9h3c/PKKeifQ2YTlzdic8fOxh&#10;5WgBezc7PFBcLc6hi0AgDEoFBqIJVBc1ETkCBCW6h2IuF4kYRYo6CYgOZOS1IiOXUMjWlJrVgmQ6&#10;iOTMejVNyWqkZFqPFFmXUUcLVYMEQiEhRZMAIim1gvNlSEirQCKVkFKKJCqV61JSyrl/GeKTSxCX&#10;VILYxCKkxRWgIKoQmVH5SIrLR2psHvLCstDmm4nnw+sJlQn4PqYLv/m344prPa4z2tx2krFCSnHX&#10;qQTdVK9TKa0wYWJfotRvV8w/K//0Uskokj/9EFykMEhl7TBc/hYmlAwfIBqQK7PARbkXiUcaYP4C&#10;FzoVBRelYbj0G+AiN/pJRNLh0m2WQkfAeWnqpW4SMn+OiFUtSeIypJDrDuYiC/5v4mKUcwnBRUai&#10;CwTMz9znu/8Jwlf/CMTZh4MJkki87RqDw4GJOB6ehpMu0fjCROBEsBAul+iK9HoWTTJPFyMwI6Qu&#10;EmYCnJsWiYwxjHJWdGHSWY5RCDa5/D6kWz+/Gx0uql+L/j1LEzTdobQU/Tu4iFRU0lqKdLCIJK6q&#10;yKoDxAguQzAY0jBA/gqW+yXrxSXxfTiVCmRjqePJezjT2TA+dbs347ZnM276tOJq2BhczZuBntlP&#10;YeD1vbh8cD++ObqPkDlIsOwnTPbiFCHyDvX2O3vw/tt78fHbb+H9k3vwHpff++Ag3v/oKD746CQe&#10;e3wVgoMZaTwJAT8PRKbFIJqxKSAvegguISVxBEs0AgrC4Z0bCK9MX/VkRgGMS5I75UaH4kGnQrfC&#10;OOQa5wLHaAfGIHErdEPpEo8ELP6ILoxCQIo/8urysOjxJeiYPhahBIt3lIw+5wG3UC9MXjAFR987&#10;iFOEy/sfH8XHnxzHW/u3or65Ahb25gSMFR5IZ4xIy25AaiadQEYtC3+NQVzmutSsWjoImRISmS2a&#10;gyA0ktJrEJ9SgTgW/LjkcsQmiSpZ8CsRk1iiFJtUxm1liEkq1ZapuETOxxchmnBQii9EbHwB4uLy&#10;EBubi1iZxuchJo7znMr6uNgcbstCTHQmoiPTERmeisTQVOQFpSE3KBmZwYnI84nBOM9kbI9qwHex&#10;43HZvw1/Eiq3XGrpSPintZL+EmX8o0ifiiL0Uj2GaR//6NKJSzTIZe1KKlDhslxhpSCoK+29cNEh&#10;8ncSyAhYlHMRSd2Cgouxc2EUogaVDHGJYBFJLNITLR6dAAD/9ElEQVSdi9zoJ/fjSD2MkkW6dgc1&#10;oSKAUaChbprEqyZpKfACFoHJr3QrPxMiv1DnCZTL/y/BQ/1Ex/LNPwmXfwXh3INB+GJEMD4xDcEJ&#10;swAcMw/Ep5bh+O4hRi1Gp6sCEwLqEmOWLP/GaPXL/wmkAwrGlQcj1X1QcrPlTXPCzoIxyCqN3wE/&#10;nyU/gwyvwEgkcJHu/pr4HSnAaHARhyhwUS1FfwMWJUdxLJQUdoNTMYaLci4q/oir0Qu+MVQMUtC4&#10;Fy4DjFED0sytv5776YARsKgoxqmquxFJvRs1YMPj2UjFcSNjUxPuEDJ33eR+p3Z0+3bgBiHze+IE&#10;XBuzCree3Iybuw/i/KGD+PrEQXx4ch9OCmDoXt5lPPqYruX0Owfw0cm38B7nT7zDCHXmfWx+/RWk&#10;JsTC3c0RLn5uCEyLQmQRHUt+NIILohBUyCjEWCRDbwYURDIShcI7JwDeWb7woTzSCINUd7gz/nim&#10;eSq5xDnDOZrH49QtyRU+3CZ1LoGZ/uqJk9H5UXAIssdIx1EITgxDRmk2wlOi4B2pjTxn50MghXlj&#10;ztIZOPneIbz7/mG8S9B8+NFxLFwyBzZOtjC1NscDCYl0BCzwCXQE8Sz88UnFnC+iZMqCn5CPqIRC&#10;RBEIUfGlhAFhEV+CqLhCRBIAUQRAZGw+ImJEhUrRsdw/pgCR0XmIiMpDeFQuImPyuI77qnXZVBYi&#10;IjMREZGFSE6jwgmOsAyCI4PrMxBGhUSlIywqA1ER6dyWiriQFEQHJyMsJInTRKT6xyLLOwIV7pGY&#10;6ZuMA/GN+CWuE1e9G3DHoQp99lX8U8qfgBHHQlojZIwQOhT+sQesNA2KxJUoFQFchhXnh7YZtivQ&#10;6Muybdi54G80aCkywEWaXAkXJQNcBqQyl45Fu1NYq49RdTIG6XCRG/6k1aiPQBEJWMTFiGO5RZjc&#10;kc53ysEkqOlNFvQ/R8bgd0JG6mAEKD/9dyB+JkwkLl36f4Pw238F4Yd/BDESBVCB+E703wH47l90&#10;MP/ji/f/jye+HRmGXwinS3Q5lwUoEnvkGHQpUr/z2/+E0rlEqo590qnvBt9fwCJDRkjP3F4ZYkHO&#10;XdUT8XNY8HNbyf1EhIx8JwJh5V5EhIv0cbE3wMVhGDCDUhErYNFlgIcxXHTYKMdikAYFA2RkWUCh&#10;gNHI7QIXza0oScRS+1ICJAUZkRxDq++RWKb1udEkLVmDVnRSVnIefD2jU59jIy9kjeh3bQVc2zFA&#10;3SRkLkR14nzFHNxZuQG9bxzAlQOHce7IfnxIp/IuY5HAROY/OrEPn77Lgkp389En7+CtA7tQVJgH&#10;DxdnePp4wDc2GMGFifAviKEiEFIYgWDGoKCiGOVa/PPDGYlCFFy8CBbPTLqUDAIlwwMe6YRMiisc&#10;4hxgH2MPNzoXH7oYX8Ynvwwf+Gf6ITgrBDFFdECpwbD2tYONtwPMpInZ3U41f7vRtXgQKjIYt62X&#10;PULjQ7D8kcU4epyAfO8IPvv8fUyYPA4mVuYwt7XGA9GEQHQ0AaKUi+iYHEKAhT2GhdqgSC6HEwbh&#10;kSRYZK5BWQRAGtdTBEFoBEVAhEVwn4gchDGihIQSEFQo83s4wRFOcIRznwgBCK13RBgVKtMMRIdm&#10;IS6Y7xvMfbgcLIPRRKchkMeP5L6JwWlIpVNJ4jRalgmYQrqVFs9orA3MwwepHfg1ug1X3CvR7VyB&#10;HsadO+JMCIUBqTtRTZ2MPzo4dEgIMAzQ0MDy7yVNpvrr1DoC5H+V3IgnUUjqW/5XuHAbC+GAhcCF&#10;jsUgdUexgEUqc1lYVSwylboXRiTqzqgE3BoZr+phROJgpLCLo7g6klFpRCQujozAlYcicOm/gxUo&#10;fvonncv/BOBbQuWn/wrAr/8nAD//VyC+/v/54Oz/443vCZ8f/19/upwgXCSgxAGpWEVHdIXxR3oK&#10;X5Wewoxif0qvYYOuC/CkRy7Pq9eELsY0Bb38jP0W/IwSjawJFgHwkMMTFyMOpoKFXqAiEsgMw8VY&#10;uqOQwq/DxRgq+rIxXBSQVL8WQoVORZqutQrg4dep1whcDPtrdTdyDto5qbgmko59CjCcWnFKwMBW&#10;9tXckFb520LYtKh7nvo9O3Dbtx2XwkbjQu40/Dl5Le68vBNX9h3Et8cP4fTJA/iEjuXjE4xKdDPv&#10;nOT0gxM4fuIwGupr4ebiBh8fP/iEBTGyRME3lxApioRvQShhEkK3EkbAMB4puITBLz+YCiJg/OGR&#10;5U0HI4DxgCvB4pjgCPt4B867Kaj4yxCe2VRWAIJyQhFGxxJXmgSveD9Y+tjB1s8Z1l4OsJUHzHvZ&#10;ETI22uj+cqc0AWPv7YjY5Bisf3YdPj79Lp3YEeQW5eBfJqMIF1s8EMJCHRaerSAQHJJGQKRSyQgJ&#10;S0JwaAKnCdyeTEDQMRAGYWF0E4RDGAt4SGgi95XtMk0iVPhaOowwOoxQg8JCUhEemqIUyW1RfF1U&#10;BAEhboTTGE5jCaYEQicxPAvxBEtUeDpCCa6gWMIlhseLTEFsSCISAxORxhiUFpSEHEKl0yUam6Ir&#10;8VXKWFwKbMJ1F4LFsQy99sXodSpBjyOn0v+EEsciN8QNWEih1/7UWouOaBgwQ8sGgAwQECoCcV6t&#10;V1DRtunw+AtQjNcLXCyG4TJoNhyLBC4SibRbAehYBCxDrsUAFakUlVgkjoVgEfXK3cVyP5K0xLDw&#10;yp3HcqPg7ZGJuDEiHtfk/h5CRiSA+X1EtGpCVpWv/5L+L+H49aEw/CzN1HQjl+hGtLgk0Ymig/mV&#10;+o2x6Q9GIanAlTuwRdJZ7/JDkeqY6nYEcS58v2sj43BdKpj5nrcIu7ujkjXHxainOgxaSjTidyJ1&#10;LjpY1PcurtDQ7f//Ci564TeCg2HZGDZqXm0z2l/20bcZSdvG9fJ+8r4Sv+T96FqMAWMMF+2GSlmW&#10;/fgeCliaK+p3bEavcwv63drR69Ghpn0+o3EjZAwupXXhZtc6dL+4A9f2HsJPhw/ii+OEy9sH8B6j&#10;xbsfHKULOIEZ06bA290Tft4s/KHhCE6lo8iNhQ9ji3dOEKdcT8AEFBIuxdEILZXK3AiuC6GCCJgA&#10;+OT6wSvHG27pbnBKJhCS6T7oYLyz/QipAMKIIKLT8adCCgmWiiTElCbCKdITDqF0OYEusBeQ+HHe&#10;R3sAvZWbrRraQT1GxNcFTu6OyMxLwyubXsD8xbPh6u2GUdbWlB0eCCUoQgiMIDqBkDDCgAVeABMc&#10;mjQEmdBwruc6gYpyHgIQAUtILJdjGWvi6DbiOE3i+gRuT6LbSOI0UU2jCKhoQkgUE5FIuCQoyXIs&#10;p7GyPjQesWHxaholxw2NIWDiEBgehYCwCEIrHPFBEcjxiUCZewSmeyVhZ2QVvksYg2tBbbjF+NPH&#10;P2ivfQlVhD4HwkRGlFf1JQIGxhoBiqovYaE3unoqDe0nf3pNCigGsAzBRb2e62RqLhW1EnlYaP5G&#10;Q9sstVg0IGAx1eIPJCaw0Kn6Frmqs/ANg0WDiw6YQcYKaXnpVi5ACmwap3I3teYO5LYBvbL3xsOE&#10;y0NxuDGScJG7kg0VvRKTBAi/08lcHhmFCyMICcJCwPHnvyJwVbUEETwjI3FhlLb9IkGiNTkTTHzN&#10;5VFyoyTnDZLjClzkfW4SbqJbJkkEHV0Vz6tf4CkuzDKHkkjE70J9t4bvUn4TFYmkpejv4XJPJDLE&#10;ovulgDEEDQ04ChqGeTVVMsBE1qnXcNkwD84PvaeRtEpkOR9tOkC4qP420iwuUUm9ludBsAwaADMo&#10;fWacW9Hj0oZu1zYMMh7BrQN9vqPxZ3AHfksajz/GrETPs2/g5u7D+J6A+fj4fkLlED766CQeXb0c&#10;EcF0Jl50FKGR8Itl9MmJo8sIR0B2MBWIADqTQDqXoKJwhJQQLiUxCOR8QCG3FwYRMIGMSL50L55w&#10;SXOFa7o7vLJ9FHD8uN2vOAR+RXQ+xeEILWcZruDFW24byAyHo4znEu5JiLjANdANLoSJs7+TGqTK&#10;LcgDNnQyIhnnxd2H2zydkJRGBkSHwNnLDVYuThhJwDwQGZWOiEi6C7oDURjng8MEKrJMp0LYiCKi&#10;MhEYnILg4FRVoRoaEofgoHAEBYZSPEn/YISw8IcGR9GtRCqFBstyBMK4X3hQGCJDIhAdFkVFEjgy&#10;H4EYzseERyA2OhKxcdFIjI9BSlwM0mKjkZYQg4yMJCSlxyErJwnV2emYEJeGp5LKcDKtHT/Fj8YV&#10;vwbccZY/Cf+Uqsu4RCC5y7YE/apSlpK+KQa3odeTSNOxDhZjoOhS/S8MUBmuizHARdyP0r0wuV+D&#10;0jNX9c5l4TLLQr8JoSG9cgkWJUJERmZTcFGwkVg0XN+iA0ZBhpJ+L9qy1MNIhzq5LSBF3U19l9O7&#10;Jiks2MmMSFpBv0kHcZ2uQpzFVbk3iaCRe5KumFCEzFXCRt1w+KD0V6E7YXySO5x/NY3GbybRBA2B&#10;Ih3oBDLS7MzX/EHASBySO7TFqYhuSTRjVJMBr+6q2CYVz3Ke4sY0sMig3Kp+Sn2/BrDwtxmUuhYB&#10;ix0dwRBcRIYC/he4sDALVHQoKMch0JB6FwGAvI77SR3MX8TjGvrJ3AMoHmfYpdwrHS5KAhUdLlzu&#10;5zG1+h4NahrYCBjpH+Mg0agVA06tGHRuJ2DoYOhi7vp14EboGJxP6MSFxoXoe+5N/LnvML45dghf&#10;fvQ2Njy3HqnRjDmefixDUQiJiUNIVhICcqMYX4JY+AMQnOWP4OwAhNC5hJZGEi68ABeGEyjBBEww&#10;gggO/8JAeOUSLtnelBe88/wQwG3BpWEIpHxLCJcSeShbLCIqExFfl4GYsmQ4R3uqu6+9o/3gGUwg&#10;BWnd+93pYiKSw1FYW4SEnGS4BHrA0sUWdq52cPFyhgOn7r5uCI4Og1uAD8wcGIuCAiMQGMg3JCT8&#10;AsLgHxSJoOBYBATGEzDJdDSJ8PEjFYMTuZyqoBMcHM8IRZoGBXEaQPcSgtiYKCQnJiIzJRWZ6SnI&#10;zEhFbk4GCvKzUVqUj4qSAtRWlqG5rhrtjXXobGtCV2c7pk4ci+mTx2LGrPGYs3ASliydikdWzsTT&#10;q+bj+bWL8fxTK/DCc6vw0lPLsX/9Wvyw9mlc6FioHjHxm28NrrvRsThpdnXQgldBC4LEWvqnaPer&#10;qHtWrMsIBQMcjOBiPN9vqY2IpoFFW5ZOcOJmBlgYREOu5d/ARXcyQ45FwGLKgmVKV0LHopyLxCOJ&#10;CCLGHYGLJs3RCFz+HWCG+r2wIIv6TNPoXtLRbSI9edMIGOlcx0JOwNyRnrwSU+hkrj9EyZSR6Q+J&#10;SSbandU3DDcZqs540spEcMiYLAKYC6bafUPSGiS3EkgcUi6GQJLXClR0p3LXnC5K6oMEegRlH8+/&#10;TyIeoSItZQMy2hw1DG9DFFJQkfuJCBaDO/j3cBmeH3YbAgmuU/sKBDSpZZnqrTvGUnARoOgSKAhE&#10;BCDcPgQUTVplLs9Pj0MKMAIXbqML6rep1SCjXJH2ejnuoHTGM0hA00sn08t4dNezHbd82nA9lHBJ&#10;moBLrUtx69mt+PPAMZx49VXU5eQgxtMH8f5hiAiPQVxWJiIL01SvW79MPwRm+SAom3BhNAojXAQs&#10;QcURhEsoggmL0LIITlmW8wPhTfnSwYhTCSwJo0OJRlhFLIIro+FLwIRUxSGiOgnRNalIa8rnscNh&#10;G+gI5yB3hCWFIjwuED7+jvAJdIZXgDPc6WQyS7Mwa8kcjJ05CfE5acq9OLjbMw5xO12Mn3rSQAyd&#10;jjedS3gw40sgwqiIiHBGmxhGmxj4+5OUgbEIDElACB1NaARFxyLuJi+vBJMmT8W8+TMJgzlYtWoB&#10;1j22DOufWImnnlyFZ59ZgxefX4tXXn4Cmzc+g21bn8Ob21/Erh0vY8/OV7Bv92s4sHczDu/fimOH&#10;3sCxI9tx9Ph2HD8pzxCSpwZsxQdH38D7x97AhyfexCeHt+Grt7bh5rY3cH32avyYWI8rvuW45VGB&#10;u3I3sn05YcI/qdyab8F5Nf5HOX/0MvTKAER0MKquxAguxvo7uOjz2rL0WdHAokeiv3UuyqlIvYpM&#10;NcgMmIlrMUBFKnRFOlwsJQ5pEveiWooMYFH9XChjuMg4KKoeg65FJMu93EckkBG43BlJ98CpRCiJ&#10;SbdGyJgwjC0iOhqBwp9yAyR1YyQj1Ig4FW+uSL3MSBm+gY6FujKKLoeRR4ZT+J1QkYrhP+l6rhFM&#10;yq2oymNpqdLAIq1YAhapW+m30u6hGhA460CRyKma8kW8AKjWIXErmiv4X+Gi6ltYgKUuZAguOli0&#10;bTIdAsPfgYXSAKC9XotR2mvuea1B4k4UXKTyVonnSOnOZYDn2c+pSOaHXkcnI83TqmXKtoH/w3r0&#10;0s30Skxyb0ev12j0MCJdC+rAL3GcjluNW+u3YFV+NdIcvZHuF4bEkFjExCUhKoMpIjsWvnQtvhne&#10;CMjyRiAjUVAek0JBhAJLkESbskhEVsXQhQhs6EoIFQFKMNeHlEepZy2FV8ZTCQivSUB0I49dm0iw&#10;pCCpMRspdVnwSwqEE0Hi6u+MiNhAZGbGIjUpDAnxQQgIdYeTtz3svRyQWpCBBY8sx/InH0FUSgys&#10;nK3g7O1EOcPRxwX+0aHwjQjGA4+snIPHHlmAx9ctxdo1y9HR1orICGa4UNolgiQqPhNJmUVIypBm&#10;6WwkJuegrr4J659+EgcP7VKP+5CBvd9+ezfeEZ3cpZ4bJA9jf/fUTmqXer7QqVPbDY8WkceJGJ5Z&#10;dEKeZbQVJ6ijx7eo5xoJWOQZSiePUMe24v1DW/Dljk0aWOaswbdxNbjgU8wfifBwZPRx0nrV9vPP&#10;2k+gqLtoKVADNuXo4xVSXIcea9SfXcBhLHEp96+jIIXDUE8jFcEiY7gYOxXlVggUXeJYIOuUBCzi&#10;WDhPuOgAGQaLRCMNLAIdmQ51omOhHYILJW5FA4vuXO6Fy91RmovpNpF5ugoZfIqSsWKkwvfmwwnK&#10;zUjFr9TL/MnodIWwuEwXc4mS6R8EzrWHDeL8dQLlhqn0ZaFbkUHDpdlZ+tcQYN1Swcxz7OfnELAM&#10;Sv2KNaFqcCoyALdqZbMdrl+Rkf3FtQwqsEiB/DdwEaCIU1GVq7LdABIdLhJvhtZp0gq3AEEDwT1w&#10;Uc7DUPhVnDHsK+dgBIchiRsWqFgbyXBcOb4OH/0YAhh5n35u66XT6nNp4H+T7oaAGRAH49immqcH&#10;3DswwIh0x7MNt8M68WfaJPxSOQfrwwtQ7RyMwsAYpEQnICY5BREZCfBPCYFvujQZe8AvxxMBef4U&#10;40++BhZ5iFpkdQyi5FGx8tRGcSqMQPLIkgi6E3n+tCiqluVZHnBfm6wNFt6QgoT6dGS25aOkswLJ&#10;xcnwjfSCb5Ar04sbSgqSMbalHDVlGYhPIrAiZDxeV1i72SEyLR4lDVWMTto6N8pJ4hEB4+wno9V5&#10;4oF3jr+BE3QJH5w6iJdfeBqlxcWIj09EYnw6snPKkFVQifSCCk4rkJlTiuzcEmTl5KGto52AeQz7&#10;DryBo8d24cTxHdQ2HouwOPo6jlMnCIeThMXx45uojdy+aUgnj2+mXlc6QR07xnnu/84RHuMIYXNs&#10;C1+zFR/t34IrO3bgj/nr8H1CAy56lhIsleh3kPt9xImwoPOPK83N4lAUTNR9Kpp7kW77GlikCZpS&#10;cBFACCgo3XWoOpZh8Mh+Wp8Vbf8huFCyv+ZKCArVtV/gQphwWTRomqN0D1yGnAsLn4o8hIqAhZJm&#10;Wml+BgsmeMVXgJHtAiBpKTK0GIm7UZBhodbgwoJNqEg/Epmq+peRXEe4iHq4LGPB9Iyku5BKX8Ll&#10;FsFyU+AiU6n0pQP5g/qdTkZGtbtKN6PA8xBhIvsQPjdNZFS5eNwmWKQ/jeZYeFypWxlyLPzMcv7S&#10;G1keekYwa3CRljqtfkVV3EqrEKPQIOGi6i9YQIfgwgKqZAwLBxZyBSEWdAUY2S4uRdyMAOY+xyKF&#10;XI5pgMAwXLR1Glw0qAxBQc7DMK/E7TK8g4KIggqPI4OE3wcY9Zohyftq7yXHE7h0u9KxOMszlyR+&#10;SVN1K+BMsNDB9BMyfQRMn08HekIImMQunM6cgEeji1AXEIO82AQkpicjODUSfimMNmk+jEUeCMjx&#10;QmC+wEVaeSQCRSCSMSemJhbh5dJaFKjgEsJ4FFoRraASXZuKmDqBSSaVhbjGTMQ3pSO5OQtJ9Rno&#10;XDoRj7zyGCrbKhGbFoWQCF9406VkpkWivaEI+ZnR8KOjcQsgRAIEHG6w93aBlZsDHAgU7zBf1cHP&#10;ke7FwUfGpHGCrYcjHjh2lIWc0WPLlpdRWVmJMOa8lJQc5OaWo6ikHvmlDcgrbUSBzBfVoLC4GnmF&#10;FcgtKEdDy2g8su5x7Nu/Byff3sNIs42A2Ax52uJJAuI4QXOcjuTIsY04JoA5QeicJExO6GChWyFQ&#10;3ub+Jzh/gs7lBIFyks7lXTqbDw5vxfe7t+HK+hdxNrcD570Yc1yq0C9P5rMTgPAPq/K7VAzKFVHq&#10;WrQ+LdL7U2V7AYul1JfwD643IcufXmKQQTKuiN7krOKT4XXKsRj20TrDaVBRLkWWxYkoCTQoAkTq&#10;VvoN9SvKrehRyEi6c9Hdiu5YlFTFLtcZeuyCMNGaq7W6GZnXbmyUB4zJkAyGB40pVyOw0aAjQJJh&#10;G3pkLBiCRSQO5jbBIYM4yZ3VIhmOUvrFyC0EIuknc0emhIz0n5FOelJ3I+ulJ7D0DNaawwk5+Rw8&#10;ZxlKQmsNku9RhpbgdyJwNkggo/dwVr+Z/FbiXAyPDxmSodBKARWQDDI2DdoTRPJ7K3HeAJlhsUAb&#10;CvU9GjoWZYDGMFA45XH0ZQ02EpEIKk5V3xWRjN2rT20MFcb3HNtonhoCGtVPCPbRdfUTgAMSwcRp&#10;yV3b0gdGRMCADmbQg07GezTuBnbieuo0vJ01Bl3+0SiMCEN8ehQC04Pgk+YP/3Q/+NG9hGQHKvll&#10;B8C/MIwxiGCpIkQMdS0SiQQs4fIwe0agyJpkgiWNQMkiUHKUtHmCpTEXSdXZGLtgEl7Z/TraJ41G&#10;XHo8kjMZxSL8ER3tj7xcHiPSG84e1rBxs4GVqw0sna1h626vHsrm6OUK1wBPuAV6cuqhYpE94WLv&#10;RbgcPfYG9h/YivaOFoRHxNL+ZCMjqwwlBEpJeTOKKtuodhRVtKC4vInrGlFU1oicgjpk59WhvLoD&#10;S1eswt63xMFsowPZjGOHCRI6l6NHKMLr+MmtOEKnckS2naAjIWR01yJgeZtgOc7tx7jfMQWoLfiA&#10;ceib/dvxx8bXcbZpCr4KKcMtj0r+KcRSizSAKIjI/SnypxXI6H9gle+LNJgINIakuRIVhcSxKPdC&#10;YAg4ZN7gYJQMzkbbrrkUrbetvqz1X9Gl3TdEOBjqWJSMoDIkcSZGYLkHLgawDAzB5V5ptwoYw0UD&#10;i3I0BIo0U2v1MuJg7oWLarKme1HQoG7TudwibDSQcL04EplSdzmvia+hSxGwyB3OAhfpzKd16xeo&#10;aBW3OlxE/cq9GNzfEFz4O+iA0Zuf1ZCWhIYhJmnDW9IZSOWpzCv4iNOhS/13cJHIRA2I6GAkmoj6&#10;KCngCj4GCCjnIsfn60Ra7JF1Ao374TIMCiUFIO0Y9683Pr6+TsUsdW4S6yjlxAgZh0bV0W7QtVU1&#10;UQ+4ETDy9ALvTvRETcIPaWPxeHAaKvx8ERPvi0A6FtXhLc2PoAlEWEYwQjMCEZQbwNgTTnhEI6Ii&#10;AmGloYxEoQjjfDiBEyZwqUlCVF0KYhh9xK3ENWYrCVjiuZzSkIug9Eh4ECTTF89D64QxiEikuchJ&#10;RSLjmNS7hEZ4w0dGyZM+Li5WMHOwwChbU5jYmcHMnsuUpbMt7DzpWuhm7L1cVDQSPbBv/zZMnT4B&#10;4VEkYEIWispbCY9W5Bc2oIzgKK0Zg5KqMSgmYIorWznfgsKKZuSVtFCtyC1uREVNKxYtWYYdOxlv&#10;ju+k+9iG44w5Ipk/eeINAoXgoSsRHTc4FQ0uApnNOEpnc4zQkfoXcT6nCbwLb27D+TkrcTqyDBe9&#10;StDtUqaGQeiXkcsosdvDV8RhaU2dhj+1PiVYhju3iQsRSGhwGVpvvDy0TvYbBsk9fVYMGoo9Bg2B&#10;xSANKHyd4bX/Fi6qeVqDi0hvqv5PcJF6GB0sxlJj8d4HFzVvkkxgDEvqYUR6Pxld+napGJb4o3oG&#10;Sx0LJXBRdzvLExMNcNHBIh3l9Gg5BJihO6FF/I0MFwUlXggGrEqgBtqS2zTUEJcadIYuIuJSDXFK&#10;b1lSYGFcGpC6DUqGrOx2rEG3Uw16nOV+MsKFUl0UDIVfkwEuArChSlrZbgCLjHRncCr6a1TsEecj&#10;76mvE0lEMoKLkr4skpYpQ4WxLolyaiQ850a6l2b0urWqx6IMSCVvwBj8kTgWh5OqMSkoFGlRnghL&#10;9kSAVORm+Kh7f4IIlrDsIESW0LXUy3OnIwkVupWSEISWhyG8KopQYUSqjkNELeFSz0jECBTTmIHo&#10;Bk4Zg6JqUhHPmJRYlQGHIFc8aD2KzsMXQdHhCI+LYjRKQEK61PkwIkXRIQV7qJYiOw87gkQDjKm9&#10;OcFiiVE25hhlx2UHKyVzJxtYuzsQMoTLZIIlJjEOsUkZBEUDSqs7UVE7DmWVBErVaLqW0Sip7FTz&#10;xVUdKKpqR0H5aBSWj1UqqhiDfAKmtKIRCxYuxtZthATd0FECQyLRcXEzdDDHjxAonJc6GQUXJaln&#10;kf024uiJjVwvkep1fMj9fzywAxefeh5f5LTiV69i9LoSLHbFpH45ehy1YRK0fiz/F3CRP7kxXFQB&#10;vw8kQ8BhIVH1KOIytH2lr4aqD5ErsmH53sG2jSTHln04//8dLpwSLsP6D3BREDHcv2NwKjpYjF2L&#10;sdQ6AyB0CUD+Hih6b2CCyiD9/ia5iXLASotE98NFUwHXaZDR4MKpPBNazRsAo8OGEVTu8eqXViQV&#10;a6XlT5PmTkXidLh8P1wcWOCd6hRc+gUy4lZkHee13raGAm1U+JVzUc5IxHUEhHroGoGiS4FFAULb&#10;T+pQ5P3ugYt6HberZW3+3nVGUnDiVMGFLkbikoz361SPfnmCpDydwKMFvT6tuBk1Bj/mjMMLCbmo&#10;CPVFXLwXgtO8EUi4BGT5wD/HHxGFoYgRd1IThaDyEASVBBEsdC3ywHt5wL08d1rBJRGRDamIJlyi&#10;GtMJozRE1qYiqjoVyQ1Z8EkKhImzOSwIjH+ZjcDDFiZw9nRBYHgIIROBqIRIRMbxmNFB8A71Us+o&#10;tnCyVGARWTjawNzBGiZ0LyNtLfGwtQzFqYHG0sUOD0QlxCMhLUu5kcr6Caio70JF3USlkhrCQ0Fm&#10;LMpqJ9DFjOd8J9eNJYQm08l0ESyETjnXlbdzXSumzp6L1zY/hwOHt9CJEDJSwSv1KFK3ckSmUtEr&#10;IlQUWERS4cvp0U04xTh1+vBWXNy+FT9NWoBvGIe6neTPxT8h/5Q9dkW8MpWp0d/6Va9aygASY6k/&#10;sszrV1AdIgYncm9hN0z/kwz7C1T6jaEhU4OG1hl0D1yMZYCLVOIOweUeqOj693AZFPcgzoUw0V3K&#10;PXAxAMZYsl49BfFvAPOfoCLLOlSUeL7DGobLUDzidzwgkJY7oOV3MIDknt/HyM3I8nCLkjgYibr8&#10;XeVu6SHAGNyMoZAOOQEdIgaQ/J1UVLLlftJCJCAxKviD+v1BMlVg0ICi4CVAMYLLEJSU46FkWE4l&#10;npdqPNCXDeuG4p5+7nyN4TxVhCNkBqQDqHrAWwsGPFvVY2lv0r2cSK9CZ2ggUqM8EEK4BGUxIuX4&#10;IaQoGLEVkYiujEJgeTD8SwIRohxLJEKrIhCsxPkaupraOMKF7qUxRUEmkhEpui4NyYxGEfmxsPC2&#10;wSgnM7oNa1jYW8PUxgojrCxg7ewAV38v+IcxFkXREcWEwJPuxdqN+xAqJnamaipgMXewIVwEMJSt&#10;ldIoAkYczQNJmcWqTqWifhLhMQlVzTNR3zEPFY1TUFxNmFSPQzlBU9M8FVVcV1ZL+NRPQ13LHNRT&#10;FXWTCZUulNdOQQn3L63txOQZs/D8S89g/8HtOHpsO8EhUWcrThEqp45tZAx6jXDZSIcjEqezCSel&#10;Ypmw+YCO5tsDb+DCE0/j27w2XPIUd8I/obTSCFz4p+wmWAQy2mDYUukqOT9fSa6YOlh0uKg+K3rs&#10;GSrgGixU4WeBuKfw/xvpsLgHGjLVJcuG4xq/TjT8Gup/g4vEIxWR/jNcYMmpRcaQcxmqdzEsK8lA&#10;3wawiOT2AWOgCDh0yKi7rnlcNQKewaWoea5T8YvvpUk7d038LAawSMe5PnPChp9zwFDJCxkgSlwL&#10;f7dBOhg1Op9yMsOS5QH5vdRwF4SKOFKpR1NjvfwNXFQB1epItHqSekqLNfo6GSZhQJqBWYClYlUG&#10;7O6VZSnY97uL/wUu+vwQXO5RJc9fWi51uPAcZV61WMp5C2DEiemfQYbr1ICloOckcGFEImAG3JvR&#10;792MntBWfJPWhGVRMcgJd0Nkug+CCZbAAn9EVkQggbEngk7Fr9gfgWXBCKtgnCFQJCIF10QiSCRx&#10;qTYG4fXiXpIZj7Rm6PiGTMSUJ8EuyBGjnAkWVY9iCTNxHDbWdB5WeNjSjO7Dmk7FCf4hgQiODIKz&#10;rwvMHBmFHOhY6F4snKzoXKwZjQQ4NkpmlLmdQMoao6ws8UBZTReqG2cSLNNRVjcb1a0LUNs+HzUt&#10;sxVISgiXyobJqG2dieqWmShvmsHpbK6bitqmaWhsmcEYNRklVVMIoZl8zVQeaywmTJmHF17aQMDs&#10;ImB2ECbbCJhNePvoBs6/TDfzCqHyGqS1SupmTh3ZjLePSyTaggu7t+HX6QvxQ1gZrrsQHvKnk8pZ&#10;QkaaOHt4ReyXdbLMgizPBOpnAdal7mERyBg0XBkry/cW/HtAoYNB13373K+h7Ybp371Wbee+ekc6&#10;LWJxXgboZuH8v3EuQ0AxlsCFhV+2y6De/YSImhrPc6rP61KwEdCIG9GBI2Dh1LhyWCTgMp4f1vB5&#10;i7R7h0TScqQBR3c00udF3bAoEtBInQyng7aGqS65ECjJ7yoOxiBGpb86F0oci4o7UjdCuMjYKoSM&#10;jMsiwyj0yyhxaqQ4Gbh7+GkAquJX4pCKPfJ6AQuPoSpwCQtjuKiWqmFpkew+8Zy0GMfzVFARmEjd&#10;kbhqgaOcv1wgZZnzalCsCp6nHJOvdyIoXQhDkRshQ7j0+TbiUnILNibnoDbME4np3gjP90NoWQii&#10;a6IRTacSxigUVEZnQbBESBRSbiUKIXW6YqhohNTQvdQlI6IqEQkNGUisy4BrtCdMXcSxWKg6FAs7&#10;C1jYWMKEQBgh4vzDdB4jrM3hKKPfBfioSGTqIJW4fJ0j9ydgzKWOxcGW62yVgzGzpZMhnMxtCRtr&#10;wqW6aQ4dyVyU1s1FRdMCVDcTLM1zUEsHU1DSgdzCZuVOqgiVqta5qGydh8LqSYiS8V5SS1BJkNQS&#10;PlV1U1FeQ9DUz0Z5wywCZjLGdc3DE+ufxd79O3Dy7V10LIQLoXLyxMsEyksUHYxqKdqC949olbsf&#10;H9yMy69twI/VY3HZuwh3XYogDxnrd6JVJlC01hvtz6iNm6KNqm9c6I01XMgFLLxSsuDfv+3e/e6V&#10;bNOalQ3rZF9dRvvdAxYDXPT3uV+qfkUBxiAWSN2tDDdDC1j+M1wkFsm8MTx0oBiDRX+NBhctPknn&#10;PYGGDhg9Usk6fWoMF3Essqw6/RnOe8iBydSKn83QeiR3dw/FJllvAIw4HA0u/A3kWdFDkmX+lvJ7&#10;yu9qBBd5ZvRQfYuRc1E3NwoABBDWEne06DPgIM8tIkzkKQCOBIo93QqlD8EgjkZiiar/UM5Fe71q&#10;blbAEfCIs6DDsOf7ORAAlIKLDrghcZ1UPgs0jCRgkV7dQ6DkVFsWVyag1JriB6SSWo7tVM1z5vm7&#10;NWDQq5nxqB7X41pwLLsSEyP8kZHsibiiQERXhyOyKhxhxYEILw1CRHUoIgmUqOpozkcRLgIYTWG1&#10;0Yb5WEQRLnGMQymNWfBNC8IoN0KCcciK7sOSrsXSjqAgUEytJdYw5tjZYYStJR6yooMhLOycHWHj&#10;agcLZzocOheRuaPARWKRwEUcC0W4CFRMrbgPndAD5Q3zGWXmEiiLUdEwh85jGirrp6KgbDRSMqqQ&#10;mVOHGsah2rY5dDXzUNlMeNRPpkvpRGpGMRKTclFS1ozK2gl0QLPofuQYcwia2ajicUaPm45HHluL&#10;3fu2qhajkyc348QJOpZjr2hwkYrdI5vw7uHX8O6Rjfjqrc349dF1+DapFjedC3jF0QAj6uPVbqhg&#10;/6dCbFg3VPBlXjkXfd4gffs9+/1Vxi1CQ03NxsD5/yB1XoaCOQQZFkJVWAUyfwOXv5MOF2Ow6CCR&#10;6f2ORZf06u2X4wsUeHz9NgNRn6mARZvX++HoHf6Mpc7XSH/5LHIDpnxX6rMKNDSw6FIu5j7p93Fp&#10;V3ipd5ErPguhuspXqB7YA1IgxUVIgZTBwByq0SOtQ07SOmSow5AI5FCDbroKmQ7SsYj66Vj6uNzH&#10;qcyrbvvquUiEh3SSE8jobkYqYFVsGXYt8v7qFhMVf0SEhNyzJvexSWW0akTQIKLL2I0pcZ3WL2u4&#10;P5b6LI4GuLjSgXkyGnnW4VZsM87mNjIaRaIowQMpZUGIJ1zCSgMRURGCqKpQxNaEI64+hnEnCpG1&#10;kYiojUB4bThCq6XehVO6mig6l9iaZGQ05yEoOxKj3C1g5kLnQcdiSedhZcspwWLJOCNwMOHUzMGO&#10;siVotNYgAYW1o40autJcWokERpSFnbgUAkdeR8djyulIuh1TVedihgcqm5egonEhSmpmERjT6Dgm&#10;orqhC0WlTYiOy0ZWTi0aGH0aRy9kXFqI8sYZ6JiwAOueehkrVj6KwgICJjEdxWVNhNIkAoqAqSWE&#10;6uYRNjNQXtuJ5o7xWL3uUezasxWHj2yntqr+L0cJk2MEy4nDG/HOoVfxAac/7X0d389aiK+DCnHX&#10;jpHHoQB3nQpxWx7obmeAi5kBIjI/VGjlDy0FVP7Qw+uHgGAqhZbb5TW69H3k9To05BjG+1BD2+6X&#10;bDM6xj26z8Xo0l5zb+FU+g9wEWDcD5cBxpr74aI7FB0w+mt1F6PW/w04ZF6AIr16/ze4DJ2vQcZg&#10;0eGi9jMARrW+8TuQiGTc2U5FV5FA5f5CKC1IugswgKXPRp7EUI5ee847VvCiU0moVKDPtZqxpxrd&#10;zlXocazkNhZWZwKCbkCmg64EiQuh4krgcNrN9b1cL0Of9rJg90vvX3Er4mKG4GIAjHTik/giUFPR&#10;xwgs+vnRWRnD5V79FS4y1dyMAS4GWEqzuVTuwr0JvYTLzfAG/JLdgpeS0tCYEoCsMsKkPAShpQEI&#10;ryRcCJL4+ijEMvoIWEThhE0YJXCRPjDhFZGIqUpAmqrAjYG5ty1MXQkFV0LF2RpW9lawJlysDHAx&#10;k7oSiUf2hroUwsOM8DAnLKwYe6wkBtkSTnQ4SioCcV/Oj7Q0V2AZYc3YxOOOsDXBA6V0LmUN8+hG&#10;CIK6CRg9YSYefexpNDd3IDo6Gbn5NWhsm0m4LEb9mMUEzBy0j5+Dp55/GXv27sAT61aiolyGxExB&#10;bnE9I9EUAkbqa2agsmEGY9Z0LnehoW0yFi1bg83btuDQ4b04fHgHjhymizkq9TAaXD4+uBG/vbER&#10;P4yehp98+Ie0Fbucyz9UHm475PJqJH9WKfzaH3v4z679qfU/uz6vllXdhV5oRVJgjdbrx5OhEIzX&#10;K1ARCP8RLiI5p2F4DOnfwUUinNH5DZ2nFM6hc+HnGoLLMDCMpcPlnnX3gUaHi75OLRsgcb8EKP+b&#10;c/nL+d4n4+1qHwG9fGYFF70ntLgYQwSitIp3FjjDCIGqZ/R9cBHnImP1KKg4Ey4ulEydCBxnyrUc&#10;PS5luEmX+wcvRH+4Fiv97laMK65FuELXe8OtBHfdK6hKqgp3CaUeQqbfWZqxJVLdBxg1L2LhN4BF&#10;wUVV1Mq5ST2KPhU3IhJwDGsYMPq8Ju01w/FIAUb65NBhwY1w8arH7cA6XE1qxtGsUszMjkVeUTBi&#10;igMQWR6M0KpgRNZHIJZwiWL0Ua6lJoJQCeM2qpKqiEB0ZSxS69MRXRgPO38HmDlawNLFWvWwtXa0&#10;hg3jjA3hYi1woRQwxIVwnYk4EILCzNYcVoSMNWFjRQBZECgW3M+cMqVbEcCYcn8NLKYwZcz6l8UI&#10;9fjZB8pbGIsaZ9KRTCZAurCe0Ni3fz/Gju5ATFQ8cnKr0NQ+C81jlqGOgGnonIfWcTOwbv2T2L9/&#10;G44cfB0vv7gO7R3NSEjLRWpeHY/XhcqW6YTWNLqi2YxSEpWmoq55KuYuXIPXNm7GW/t24NhhxqSj&#10;jEgHX8LbB1/Bp/s34pcXn8PZ8nb86s1CSbhA7rC1ycEd22zcpfqtslVFqF4g9D+yXijUn9r4zy4F&#10;1ZSFQ0bUl+cCGeAiU1mnF2Sp6/gLXAQcBrhIt36ZqnU6KPT5vwPJfVAxln7OuoYKqMwbzk07T9G9&#10;jmUIJH8DF7XeCC7G9S5DcFH3J90Xh7ivgEWHiMyL5Nz0dbqGzls/57+V7MdzV/PiVLR+L7qM4aIA&#10;o6DCAqcDRupZpOCqyk+p+5BnSPHqTnfS51qBHrdyOpUS3HEsxE3C4w/3Apz3K8IP0RX4NqcZ31WO&#10;xXe8oP3cNh3nm6bgh8J2nEuswrnQYvzsU4xrHmXq2d53ebxegQsjSb9U4jIiDfdTEcCwwNtwnerY&#10;J3DRgGcMFA0WmoadyrC0O+w1wAhEVTSS1xMsmjS4gHCRR8tK57oerwZ0+9XiRmQ9vsyrx4rcZORl&#10;+yO2KBCxjEYRBEtoPac1YYikS4kkYMK5PoRRKZSS/i5yW0Ai41BkXhQsvAgARzMVa6R+RUUcwsKG&#10;sFBwsSZcKHNrwsPOho6FEYdxyMTahK7FDLZcZ8t9relsrLiPpZUNLCgzaxvVKmRC+IyioxlhY0rX&#10;Y44HLUfANyYAD1S1LkNl0yzUto5n1HkSB4/ux/4DuzG5azwS4zXnUts8Ay1jlqKpcykaxszl/BSs&#10;e/Jxuo83Vae4o4e34vUtL6Bz/DikZBYiJbccZXXjUUlgVdRPR2ndLJQaKnqrm6ZiyozFePHlDTjw&#10;1hs4dug1HD/8Ct6mc/liH+Gy9jGcSa/GZQ+p+OOPwsI4YJ2DHptMdNumo9dabvTTesjK+CZqqAJe&#10;8QUUfWLrWSgUHPjHlgIg65VYWKUgad3qRSw4cg+QjGWrXAsLghFclDORO5vVjYh8P1Op2CVojG4B&#10;GK4kNpI53Zbs8+/gwvXKvQi0xKlYaueqJHAxuCsNLnIuBsBIy5DFcNS5X/p6HSQi9VhYSo9ESgYn&#10;pO5PEuDK98Z5+W7kXGSApz4TAoaSc5TvWT0dUoHor6AZOncjyWj/2l3S3EdajFig9CErVGdGA1RU&#10;oZPCpjsWwkXd5Kge9yKuhU6B6ncgUJwrcd2tEr97luKiXwF+C87Dr6H5+CmqGL/mN+NK1xzcWv8U&#10;undtQ++xg+h7/yT6PzqF/neOo3fvHtx8la546Wr80DABP8bX8vVVOO9VQodTpiAjrTfSjCwwUS5G&#10;OtSpPjDa+gEFmOE4pMNFr1/RPov2H9ChqdyaAFWWDa5F7SevHYILP6PAxamWkspoea5WA3p96nEj&#10;sAY/5rXh0Yw0FKT6I7kkBAl0KDFN0QipE6dCiKg4FEaghCCsQmATibi6eCRUJyEkJ4JgscZI+1HK&#10;rUj9iLQKqToWRh2ZSiSyovuwJGTMOK8Nrs39JP4QLFb2lrBzsIUtwWJNkFgaXIu5ta2SuBdTawsC&#10;SeAyiq7lITj6OyM8OxIPVNbNQTUhsPLRNarj25ETW7H/4BbMnDEZaSm5yCtooOOYiebRS9Aydhma&#10;xszj/BQ8/uQTOHyE0ebQZupV1Zdl2/YXMXVGFzIImNS0MlTUdKKKMamccClj/CqhiiV+cd3kGUvw&#10;/Isvqvuajh3dQrhswlc7N+ListX4Kr4U11wJF/5QA6pliHbajn9wwqVPeoequ5GlkGYZOodJgWGB&#10;GJWGnhEsTPL0Qjoe+aMLcKQQqT89C47UOehwUY5EIKIkLoWF3yAZl2XAhABQgCEozHgeAhM5H3MR&#10;1xlDRWTYrkPkL2DR1wtgBC4Sq8QF6IVUpn+BiyzrANEg8p80BBFjGW0T6GhuRrYJQHh8A+DkPAQg&#10;cuOldn6EC89Rg4lEJR6D+8iyAjWn6rwN0j+L3Hc0YMX3EnF9P7+ToRtDpb+SAEau9LbF6GOB65dC&#10;xwLXT7h0c32PuBLnQvQ6sfA6leImHcoljyJ8F16Kb+mMfxs/ATdXLcDdp9bg+vOPofvgNuC7U8DV&#10;M8Dtr6kfgO7zQO8l4O4F4Bbnr/+Iwd8+R//HR3F3y2bcXPccfmmfh3MJ9fjFq5jvR6gxZkkLUa+9&#10;PM2xjv+9akJCohBBJ0Chy1BAkHme8zAUKflMht9/2KVpMVCAMgQjupl++R50dybHZuSD1BNRA9Jy&#10;5NaAfs8G3PKtxYWsMXg1rxj1acHILQlGel04Y1CIgkt4QyxCDXUtEXQwsbVxSGtMR0JFEjxifWDm&#10;xngjfVNUy47Uj4gEIGYYYT4KIy1MCBAL5WKkclb1dWG8MaMsuJ8lgWHrTNfiQIdDZ2NlZcFIJA5H&#10;4EL3YmOj5k2sTAgXM5g4mOJBmwfhmxCI8PxoOpeaKViy7AnsfWsHDh/dhMPH6SgOv4aF82cjNTkf&#10;mdl1qGmejqaOxZp7GT0PLe1TsebRtThwcDtOnNiubjSUVp+jR9/Am2++isXzFqCA7iUzuxjFFa2o&#10;apxGoMxGnjwvunEuSgiY0tpxGDt5Bp56/gns3LsZx9/agu+2v46Ls5fhq5A8XLPjH179eHIV4B+d&#10;YBmwoc0nXKTAq0KvrrKpSv2ESN+oVG14gRHJquBIHYY4FXWVVYWUU0YjeYQqWIDUQ+AJFqkg1iQQ&#10;GdbQ+8gygTI8Ap2hgNwDFF3c9++gossAF5lXfV5EvLpr23ku+nnK+XNeW9bAcD9I/k4CEh0qf7de&#10;4KJtMxxfgGYECHEu+l3dAhc5v6HmaIEb3YgxSNTrDJ9Dq4PiMeTWACvCRyT7soCpq7pEBfV78ruT&#10;QqaezqB1/YcVC5qVNnrgHacC3PYpxEWPdFzwz8LFxFJcqB2Ny0sX4dbuDRj84gBw/gRw4QPg4qfA&#10;jXPA4DfoG/wa/RS6v9TU9xXQ/y0w8AP6+75Fv8z3fkcIfQH8+gUGPvkQf77wGn6tn0QXxHjlWYBb&#10;DsW4K+7FpolAIWAkrikQahFGB4IOF7nTXr8pVo3xIzIsa2MGU4beyMq96DAywEW1Gsm9U85SAc0I&#10;6FyOARe6JgLmjlcdLqePxp6iaozNCkdZZRjSqwLoTOhSGIvC6mIQWReLqNoYpLakIbE2BX7JAbDz&#10;c2RBlxYbS5hJRa3ewc2WU9XBzRwPW5jiITMBjKmqsLV2IESc7GDjaKtgo+ITgWTrZAM7R2vGIkvY&#10;KMcjrsaKYJH6Fx6TrseMcWiUrQketh0JW187ROTGIDAnDA8sXLIWe/btx9ETu7H/0AYcOrqBbmIT&#10;VixbisyMUqRl1aCqaZrmXAiXZsKluW0ylq9chbf2M9Yc365afg4d3kRto4PZiz27tmLlihUoKi1B&#10;ckYOCqtaUNowic5Fewh9ad1M1cu3rLYToydMxaNPPIYDO7bi+23b8cukRfgqsBDX7fmHZOFV44Tw&#10;T9pnnYw+m2T+2HJlzUXfSP6JVaTR6hYkAqieqDKGyYhE5WAELKrAyNVUCqzsL65GPZeZ2+Qh8AZp&#10;rUkiLquIJGDRADMEHGO4KBlDxVg6LO6TEVjuWR5az0J6D1zkPPj5h5bvBcn9UvDQAfJvXM4wdOR4&#10;f4WLggO/g2G4CAQ1tzLkVMQVGpyhkuHzSBwUaS1C8rvxGKpDo4DYcKWXlhUWtj6bAvVkBnlAnaq8&#10;tWahsihFPwvaXfcSXAlh5Mlk5Olswq2n52Pw8DPAD7vpQt7DQO9n6B84h4F+OpSenwiQHzCIH9CH&#10;r9Ez8DGu/74H135+DT0XtqD/yi4MXD9MqHxMAH2FPgJmoP97DA78jMH+3wianzBw5ADOT5qBL2P4&#10;fnRId13qeH6MKFLnIuCjwxqu2CUMpIVIACn/AfXZCBL1f5B1Oljk8/KzSzO7oZOg7nQ0ES4E6jBc&#10;GLtcGb/cCDYBjWst7nhW4XJ8E94ua8ScvHhUFIcgqyYIyY1hiG6ORGR9FJJbUpA9JhvRZdGwCbLD&#10;Qw4jMZIOwoJQsLR3oBy1qZ09IWCrmoxHWZphpDnhYjqKGsllUwUXRzcnuHq6wsndWS3bECoCGIGL&#10;vT1BI8CRil2BD0ElEjCJ4zGxNSNcRsEz2h+xxcnwzw7FA7v37cWBQztx8PBGHDjyEl3LK4xFb2DV&#10;yjXIya1EWjbhQhC0jF6mwWXMfDS1idtZhf1vvclI8wbj0UbVEe7IEXEv23D02Jt0Qluw9vEVfG01&#10;kjKykVfagMoG6UMzkzFpNkrFxVRNImAmor1zKp5a9RhOP78RP45diK/9S3DNQcCiRZ8BS8YdqwQl&#10;ZbVNc9A7gn92iTvS0Ut6mzISybJIHEz3w8noHSmVntxPCqfBsQhcNPG14mAUZDSpkflFupuRiKSD&#10;RbkXTUNjuvwNWDQrLOAYLnTDktcYyRgsIuUANEcw5AzEDag6IV0aJP5OujMR/d12Tfys6rgGqYpX&#10;EecVLAgFBQpxIppk/dA5ybwChzQrE0J/+zkFLvyOFFjke5FCqBUquYdIoNJty9jDQttvI31aJHqw&#10;cFmXqYray34FuFRaj+6nlwAfvAj8tBn4fQsG7u6hMzmJfnzK6Tn0CmAIDHAqGsSXGOg7hVsXNuLS&#10;Rwtx9dQM3PhwPv744hHcurIdfQOn0Y3v0IMfcZMwujFIR9P/M/DHOfS/dxjfT5mFr8KKccOrCt1O&#10;jEbSkU5ulpXbF/R7ngSOOljUby5Tg8xlPUFEaQ6F6+R2B8p46FRVscvvY0DGGLImWOmKBpwq0e9S&#10;gX4BDOcHXHgOHpW4GlWPc2WteLI4E7UFQcipC0ViA9Ucg/TRaSiaUIjokmiYejKS2D4IEydzmNK1&#10;WNKBWDs6MtI4w8bOGVY2jrCwsoeppRXdCmORmSkBMzwVB2LjYAc3Lzd4+XrB1cMFTi72fC0di70l&#10;7AkZkUQkW4JGWo5EqvMdI9RIa7oXRwsEpEUgsjABAQKXA4d3Yh+dyuEjr2qu5dBrOHJsNx5//EkU&#10;FNQiPbsWlXVTFVxaO5eipXMh4TIV8xetwN59ct/Qmzgi47cwFsndz1J/cvzEVkas11XdzdPPrUNj&#10;SyNSMvKQnV+P8prJBI704J2Fsvo5qtm6vHoixjd0YUvXInxc1oXv/LRmxT7+QVVlogXhYpmAuxbx&#10;jEUCjBw6F6ljEfvPQsXtegWlSNaJc7n7UNIQdCCuRZ7DzNfo0uKRtm0oJulSV26ZstAbpGKS1MUY&#10;6nzuB4toGC4CCuMCd/+ykYZikVaQtYJuKOxDUNGlQ4ISMIiM1umAuXfwb4NknYCF8UvFRDmeAS5S&#10;76Jgps5dPtswYHSXorbLayUCGUv2Mf48BKdeqalFR5lqV2552mWPXQm6qV5etQcYhQQuA7bl6Hcs&#10;xu++ubhQSufw0qPA6Q0YuPAauv94FQN3XmfM2YHB3n3AHTqRmycwcPMwBm7sx+Cf+4E/ue7GcTqb&#10;I3Qj23Dn0yW4uKcFF/e14ncC5tb5l+l4TmFw8Eu6nrO4M/gtbuN7QorOp/dH4Po36D22F7+2TcKP&#10;fnTOLqXocZDKVp6XPEecgFGj6gkkFDCNf3/DZ1SAIThEKgpqjkVeo+59U05GXA1lznXcXz31k1FQ&#10;gNIncHHhe0pfHemb416FWwG1+DWrCduLizAmLxy51SFIrA9FZnsyiicUsCCHY5TbCFi4msHanZHH&#10;li6E8cZCnIW1HWUPSysuW9nCwtIWZpY2hAthQI0iaEbJ1MycMoMJoWPjaEPAuMPb1xOeXnQxzoxK&#10;BIydDhhut5VmbEJGHIyV9NC1s8K/zB+GpScjUV4CQnKj4ZsVggcOEgiH6FoOHXqVDoY6LIM67cbT&#10;Tz+FouJaZNC5yL1DLSoW0b2MXYTGtmmYu3A5du6W8Vne1AaFOsLX8bUylRsSjx57jYDZTG3HSy8/&#10;hdGd7cjIKqQbqkdF1URUNcyki5mrdbirmYmmorF4JL8TJ1La8LN/Ja47FhIm2eihve9TcEnEXfM4&#10;9Fqm8I/KqyZh0P2wxKBU/qBaHYPe9CrzApc7D2rxSEUKvf7FACBd0rokUz0SqUpeFZG0eYHJvXD5&#10;N67FUIjuKVT6n1D2l+OoQmgsrSAOS5YN2xScpPBqhV4v2AIdbTBvgYK2rOqUBEbW8jpuV9s0cGit&#10;afL5BRyGY3G7HnOGj8PPLS5JRRutlUjBRZ2Ldl5anYqclyzr5y77UzIvn5caMJdWEilQ/C6MC94Q&#10;XEpVv5UBOpV+S84TMnedCBbvbJwvKMcdOpbBMxsx+NtrGLj6EiHyKgZv07lc24SBX19A/7kn0ffZ&#10;Gtw9vRi3PyU4PlmInk8fwZ3Pn0L3Ny8D518FvlyNGwfG4sb+MRj4hA7oN67rOY7BvvfpVk7T8XyN&#10;QcajfgFL/y8EF6dXzqB7+yZ8k1eL3zyycUsqlKUp3LaC51iIfjoQ7eZYw+dXn9fwW+ufkWBR0v8X&#10;AhIDXJRrkRjI/Qb4P+oXyWttpDKZECNYep0IW2mWlrul3epx17MGv8fW4z0Cd1ZuLMqqIlHYkYxy&#10;giW2KBwWHiYwcx4FGzcWfjdbOgsbWNmKuyAUbOzpWKRVhw6DMrOyomxgStCYEDKiURZ0MoTLCFMT&#10;uhgTLpsoaDjTubgTLp7ebnB2dbgXLoxcAiFruiNLqc8haB62MYFzsAdiS1IQkBUB74xgPHBEwEAo&#10;HDpAwNCBCFwOMeq88OJ6VFbXIz2nkm6jC80dhItEo87FaGyfgZlzF+PNnTLW7U7lVpQUZDYxHknr&#10;kdw3JANBvYnjR3dj42vPY/KkLmRnFyMrpwrFlZ10L1NRWjuLzmU6mgrGYk1WJ95JGoMfvcvxu00O&#10;brMg9LJA9FvKM5ITcdsshoBJJPFZUPhHF3BI5a12ZWYhM4KGOBZxLiJZ1itLBTDS32VI3Da8zMI2&#10;BBXZnwVJXIpARZeAxggqKiLJvPqDcVn+RHKV1v9ssk324WslzmmFV4eJ4fVqWY4hx9T+uLKfKtA6&#10;EAwA0KUvq5giMuwzPG94nUFDrxXnoRyQQfo29Z76+QlU9ALEZTpIKVCiflmms1GSK7MqbJr0nrb9&#10;LFz9jAby6Nx7vgsWNKnE7eOVWtVfWJXQnRajx6kUv3nm4Ex8Bn5fMwv4lBD54RX0XXwRA5cZi64S&#10;Lr9vwK2v1+LPU7MJjHHofasVPftqcHtfNa7tbcAfeztwaf9kRqEl6PnqMQx+tQ4DHy7G4Mk5GHx/&#10;MUAg4fdtGLxDl9N/CqCDGez/jjGKYBm4QP2MwbtfYfCnU7i8YiG+jczB764FPNdqfmZpiubnEcCI&#10;m1bQ174zcXn676fqWiwELHQjchEy/FcG5DeWC47AhRKwDJjmoc+EEJfvhS5uUJ4U6lxGt8SI5CB9&#10;XhoA1ya6l3rcDKnHN0WMRiV5GF2bhvrOfETnhMDC3QSWziZw8XGAq7cjnFzt4OhsS4ljMYeZBSOP&#10;yUg8NGIEp6M00aGYEjIm1ChLcTAWGGlqhoe5bYTUwZg8jIdMR8CSbiQg1B9xCdHwC/CGI4Ei9S52&#10;0nLkJNLgIj15zQgaiWJu4b4Iy0+AT0YovDIJl8OHCAPGlyMHGGUIlgOMRYeObsUrG59GfXMTMnLK&#10;UVo1Hk0di9BMuDSPEbjMwqQZC7B1O53KsR3KuaiR56RLPwF19KjUwYiL4fyhLTh5dBeOHdqJra9v&#10;wKyZ01FYVI607FKUVo9lLJqGssoutBaNxxO5E/F+XAd+9arADadC3LHJRY+NdJyTh68n4pZpDG6Z&#10;xKkBj+SKK65F4CFgGIKHAovWeiTgufNgAh1OEn9oAZDAQ+AjIJEm2fvjlBQ4Fj5OlXtRA22zMBmk&#10;3IshEg39ofR5uUpzKr1Q1VCaqnVJpM0Pyh/JhMegHRZLLFMdPtK0rfaVAmoUSYYKt8Qz42gi84Zl&#10;Lcaw4HMf5TwMf/xhGQAjTkZ/vXxX6rUiw/vIeypo8ByUfee5qcIgTozrDdIgI1MRz12cmnx2Q+xR&#10;9RGWUuFJV2IjkUcDjL5dKm/7bbme+0jfl377Qlz1yMO3CQU4v2Qyej+g87iwAwO/bEDf+ecxeOkF&#10;4Ndn0Ht2Ff54ZyquHmrDzV1V6H2Tr99agNuv5+P3LcW4vr8Fd9+bibufL0XP12sw+PN6DH77OPo+&#10;XIbuY/PQd2oRBr9Yw+M+h8HruwiTD9CHc+gZ/Bn9uMjl89R3oB1C38nX8VN9E8575dNh1fBcpWMd&#10;P4e4DmvpaSwQ5nenf296S6N8D3qlrgEuEqH7ZLB2gYr6nggb/pf6+X8QuKiKX3utX08fISu3MMjw&#10;mAouLo2q1eiubx0uZLdjT20jOnMT4Osn8eefMLEfCRtnS3h4O8M/0AuhEYHo6GxF1+RxKCktQHpm&#10;CqJiIxEUGqyijoOLI12Hg4oxo6wJFSsLjLA0wwiBEDXCTIPLw6YPY6T5SMLFD6k8RnBYILzoYNzc&#10;nWBHqFgxFlkRKJaUBQFj4Uy4OFnAI9IXgXQtXunB8FZwoWMRuBzavw2HD9K1CGyOv4GNrz+HhtZm&#10;pGeVobhiLKPQQgJGmqKXEC6zMXHqfO7zKo4c3UHXwngkAz8dJUwUXESMRDzWwYMCGHnCwE5u34kd&#10;OzZj2fLFKCotQzpdTElVB6qqJ6C9eBzW54zHB1HNOO9RwliUh9t2OczmOlyScMssVsFFxn/tkZYh&#10;RqDbjD4icSAaXBijRiVTEpmSCZYE3P4X49RIzeHorSVqJDdDE7bWEmModFIQVXzisRQQNMCoP49A&#10;QEBxH1x0azwMF22/oSu2vEYBSo6hLUu/GX37UL+ZoZghf15DoVdXRs4TJjoohsEi0l6j7ytTrbOf&#10;LgLFWIZjaLARGd6HUvAQN2J0lZX5YZho7kV3Krp0eAxBRCoqDXCRAb3UM4ukENGpiGNRNwEKgFhY&#10;u13z8GtEHv6YPhk4vQmDl3dQWxl/NqD/V8Ll1/UYIDBun5hEgLTixu5q3N5Vjh4Cpe+1ElzbXM71&#10;bej/dCbwwzIM/rKKr3uEjucJDF58Cn1frMbNw9Nxfe9E3DkyGd0fLED/dwTM1T3oG/gQt/Etegbo&#10;Xnp/xsDANxjs/5Tx6ASuPr4MX0cU4SojXI8NnYt8Dp6vqkPhd6B+E+Pvjr+vgES/WOhPieiXzpfi&#10;Qvk6NbawbOdFpm8k/1/ym0uTthxb4OIgcOF7KbjUES4NGKR6vBtwLb0TO9NKkGE2EtYP/z+wth0J&#10;C1u6EGsTRiDp6GYFXwJm8vRJWLRsIRYsnofFnM6YOw1zF8+hGejC2EmdqGurh1eIHywJCQtHO3X/&#10;0Chbc5gYblA0U93+TelqRqlbBJw9neHk7gAvHze4e7rAls7IktFLRqGzdOI8XZKFszUsXa3hnxjE&#10;SBRCuAQyFgXigaOHGG0ObWMsImAIgsOEg8Bly7YNaO0Yo+BSVN5J0CwwwEWcyxyMnzyX7uYVQmQX&#10;HYrEIhmU2wguR8S5SEyiK+J7HDvyBue3EUZvYu++LVi1ehHKykuRnpGLsrJGdJR0YH1WBz6KbMAF&#10;9wL8YZuOG7bSK5c/jiVdinkK7pjJw7hkxPp43CY0tGbnFFz/n1jcfVjr2yLORKAhMFE9VDkVuNx9&#10;KEGBRa/w1OAjgNIqfMX9aO5FjiESyPDPY7gCKbgYADMEF4GKchycUjL6mrp/RiAhrxOIGOAydBwD&#10;kDSY6IDR1w2DZVj6H3kYDMNwkanhdfInF7iIDH949ac3OpZqYh6CjIBUNFxAdHjog26J9PuB/k5a&#10;5zieu7gVcSX8LMrmG+AidSrqed12LEDSr0OaXqX+Qm7+43y/SzEu+6ThSkszcIAF/uJ29F97g25l&#10;M0DnMvDLM+g7txp9x6aiZ28r+nc24u62KtzeQcBsqqBraUD3ielMOCsJltXAj8sx+NsK9F1Yid6L&#10;ApjHgZ8fpaOZjT92t+Pajhb0HJiAwfcWYuDc0+j/cw+6Bz9En7Q49TIi9TMWCVz6P8LdE5vwTVUL&#10;fuF/8a48xkaci0BSnBy/I+07k+9SLkryPVOqhZG/qUHye/ePku+Yy/x/qJ7l8jvzgiWtnep3lzoZ&#10;6QfjQCdG9cszuNSd0lqPXYFLn2cjbsa0Y19IDioeNIX/qIdhT2dhZWmu4o8l4WBqZaLGZREgWDO2&#10;eAV4ITA8EEFRQUjJTUZmUQayi7OQnJuiRumX0fttXB0IB815WFJWlLV0mmO8ElmqAaEsuc4W9lLv&#10;4szXcN5KAKNeRxFSpo4WsPG0Q2hGOPwzggmXAHhmBIhzYeE/+DpdxkaC5RUcOiytRlvxxpub0Tl+&#10;EjJzKlBYNgb1rfON4DIXY7vmYMOrGwiS3QogcoezwOWYVOhyekQiEeFyTJqmFVgIGroZqZs5fPh1&#10;HNi/BU8+sQYNdbXIyshDbUY5ns5qwZmYBvzmmo2r9qm4bpuBO9ZCeOk5yghE93LbXJ4cGI+bDzIe&#10;ERwChBv/IHD+maDmNechFbpJQ4ARsNx5MF7NC1hk/TB8RFpTtgDGGC6qzkUgIG5DeuiK+zBcnYyf&#10;DqD/eWReFTZKh4sCjEjAIm7FcKyh+f8VLpQAwAAXBRUDXLR6FyOY6HDhcYbWKTckxzcUAB5veNu9&#10;0sAi03sh8hcZIDIEE+VKWPCMnAsspCWoFL3SlCtDVkonNEJFhjLokSZeLl9zzcHPcem4vX4u8NUm&#10;9F/eCFzdBFx+FYM/PoPBc+sIhvm4uXssrm9rxrVtjbj+ZiOuba/H9a0sdCdnAd8/hsEf1mLwu+XA&#10;d4w+Py5gJFpK57Ma/b8RML8+isGvluPuO1N4nFb07GzDwIGJfO1sAuYJ4NpOVcmLfmnOJmT6TqOf&#10;wMH5I/j9kUX4MSIfN534/Sn3Ja6F8/J9ye/C/4mK2vx/qu9VvneR+n01sCi4qP8Bl/nfkUg0IH20&#10;9PXyn5FoaU94OfB7kgf9iXsRuCj3Uk+41ON2SCNOR5RhhoU7Qv/5IFzNTWGv7vWxVBWw5oYetiMs&#10;R8JERue3MYW5gwXMZQwWZzoSTkfYmahetGZO5rBwsdJuYnQlLCh50JmVi0CGxzQsK0ciNzm62BMu&#10;jnBwcyKUnBSUrFztlcwJIxMHczj4OiAsMwJ+GUHwSPOBe5o3HpCK3KOHXmOBf5lAeAmHjkgP3a3Y&#10;uesNTJ46G9m5tSgsGY265jkKLg0di9HQNgdjxs/CCy+9SCeiOZcjhwUujEbiWI6+ptyL1nokrkYA&#10;o1f2au7mONcdPrAdr77wHDpb21GRmI3HkirweVQ1fnFIoXNJxg27LNy25g/EK608MqPHgqCwpBMx&#10;T8SdkVKXkkh7maZajW7+Mx53Hkrijyg/ttTHaM6kn+p5OAl3CZce7j/U4c4ggYu4Hz1W6VKtKEry&#10;p2EBkj+CAEMgYYDJEBQMy8rySqQQ8Kg/lPYaDSwiA1D+AhftWJrk+JoEBhJx1DILvQ6ZeyKSwETq&#10;Q9R2issylWEmVf2LFAaDlKPSAWQAinofFYUM+xnm9VgkGo5Fsq9cubneCCbq6qsDRkGXUzMWEkJG&#10;hiPts6drkXto5N4d22pGXbkRsQyX3NNxqYLA2f84un98Bf2/C1g2YPD88+j/Zi3wMePQwam4vL0T&#10;Vw9Nx+3Ty9D31Sr0fTIPPaemAWcIke9Xo/vcIgx8MQ/9n89E32fTgXMLgG9XEjRr0PcTnc8PnD+7&#10;GP0nJjNSteHWznb0vjUeA+8InJ4C7hxAP06jd/Aco9EZ9A58jMFb76D3wIv4MbcUvzunsvDLZ6P7&#10;UIAm2JWzlf8H/59yMTJAW3O/sj0XvQ9LXZ7Aht+doTK/34QXyhH8r8kyf9s+cZPy+9nyO3SgnAhj&#10;6aXrVE241GDQtQb9njXoDmrA+fhGPOoQjPiHRsKdcLExN2M80kaAM5XBmuwJBRZ4Ow9HBQdxJ9aU&#10;hasN7Ly4jvNWbgSImyXMXbShF0QKQDJ0pTPn6VRG2Jgo8MgxLAkceWyIs7crnDxdYUfAWLsZ4OJm&#10;TzjZ8fVWcAl0QVBaMPzEtaR6w4N6QJzGoQMv49ChFwmYF3Hw0Mt46+AW7N7zJmbNmo+83DoUFXeg&#10;rmkmGgmW+naqdQ7aOmfi6eeew+Gj0lpEh0JoiI4ekmglcYnQ4rEFMLJdpnpT9RG6pGMqLr2BY/t3&#10;YsuGFzC/fTQeSSzE++HFOO+egasOqfjTJg03pL6FhUgewiVw6bFMQbdFEnpMk7T6lAcT0Msf9NZD&#10;ibj2j1j15EHpkaue32OoVxEXI87lzkN0L1LPwmPJaGtafBLISI9W+aOwsBoKrSq4SlIApdAbA2BY&#10;Q/FG4CIFT8GFBU32J1yGwSLisjFchsAikkIpU1mvSY6t53h9+X7wqPzPP6c+VooAQOaVxN1Yadu1&#10;+hROuY8GK10Ck+Fz1wDC99PhooAxvI+s0zqIDbsVdTOedAwTyRVegGPOWGRVjF5pHdLHwrWSeFGl&#10;6jDuOpfiYlAOrk4fDXz4LPovvYq+a5tx++cn0PM9HcfZZeh/exZ+3zYWl/fPQf9PrwG3dgA3XuX8&#10;agycmYeBT2aj++MZ6PlgOnrfn4K+D6ai94NpdDtTaUDm08mswsDPhM/3hNA3S4FP5hNW43nMRvS8&#10;2YbBg+MwcHoxBq6+zmh0inD5DAP4AoP9n2Cw513GrZ24MLoVF7z5X3MoYJwrRDch0keYyMVI6uXk&#10;4qPf5Cng71WNCdKokMGLmThgfnf87cXBCEx6RqbzPycOOw99ptyf61QTtbg7cS7OhIsLvztnuVOa&#10;gHGtxqBnLbp9a3E9rhVv+qQg8x8j4W1mBgcZ/sCOYJAWG3vGGldnFnwnVfCVExEH4k5AuNOdqAea&#10;WRMmlAeXGWMsPGxg4U5xm0hcjDwWxMJFpoSUlzxB0QX2ns50MBKTKALMVPq2OIqzsVMws3KzhWuI&#10;O/zVkyH94JXqA680X8aigxtx8CDjEKFykO5lP+cPHNxKuGzBggVzkZ9fRefSTucyg3BZoJxLfft8&#10;tIyehcfWP439h7Tu/wKTw9IBT9XbvErRDREi0sFOoKJil9HykcOMRwfpaA6+gePUWy8/jX3jp+D9&#10;pEp870W4OKfhugNlnYwea7kbOl3FortmiQRLIn9EaWaOx/V/xuI2HcitkYm4+o8o3BrBbeZ0M4xR&#10;+ij23SZ0O/KM5IfitIGpJWJxqsaPJVxUnBK3ouKQoQ+IAozEDkNhNCr0f5FAQcGFhWoIEPeC4n4p&#10;xyOvMXIB0j9EAUn2kW2cl2ZLdSx1XCPJa8QZyXEM0l+nna9cYQkcgY6SuBpNOpC0ZYGJBg5jgKhh&#10;BAzndc966i9xSCTd5NVQBAISuf9GhiqQOhZu4xTSE9W6jPsRMnZVuO1ajl8Ti3H7qVkEhTQTb0DP&#10;lRdw6YvFuH52PnrPzMLtA+Nx8Y0u3Dm7Aeg+wchyiPs8j1tn5qD71CTcPTyWIiCOduHuoU46kUkY&#10;JGjunOTye9Mx8OVCAmYZBr5ewsSzhLBYgr63p+OPjfW4+Wotene18jjT0f0rI1jfYQwOEij4CIMD&#10;HwCcx2+H8Oeq2fg2NAlXHTNxl87ihnkG7vIC1ssLkgBEVfxLtwV+j72M1T1c38v1tx+U20/kd9F+&#10;oz6TbHSPzES39Cznd9fP9QKWPnFC8l078HujBh1L1Rg1/U4VhEuV6qk76FaNPi8qug0fBReh5p8W&#10;CDAZBUcHKwUMazoTaxVlNKdiRaBIgRew2HgSJPJAMw9xIow8BI05ZenJ/bwc1NTcgy5HHmTm6w47&#10;OhR7H1c1by9uxc8DVs72qnVJjVQnTdjWMkodJW7JyYHOxRru4d4ITAuBT6ofvDN84JlO53LwwGs4&#10;eEA60DEOEQ77D75K97INe/e+jsVL5qOAcCkobkZN0xSCZS7qCJj69oVoap+DNevWY6+0MhEsRxiF&#10;NIAY6m/ugQmBo+a1St4jh7mPkrgXup4Dr+ODvZvx47PP4ZuyMTjnkYbLTqkKLtesk3Dbim6FDqbb&#10;glAwowuRh6CPIiQIkluExnVCQ1OskjzkS+CiZMLXjuQxZL9/xarnH98R2OjP6aGrMa5r0ft9yHOP&#10;tfoHgYsuQ8E3wGFoWQq0xAFDYTPe7x7JfgITBRQptAIjg6SA6uAQyTrDn3BoH8oYLhpItGPfCxd9&#10;vfG5a9JdzLD4WgM8VH2CDhHDZ9FvzJMCoSKPYb22zXBecq+NkWQgJHl8h9yEOGjH14hrkZv+5B4a&#10;uU+HsLnhWoLf8qvR+9oC9J1hBLr8Enp/fRp/frQQ196bgbvvT8XF3S24eICQuLILwCn039mL29+t&#10;xe33JuH2/lbc3l6Pvrc6gENj0bO3Hde3N6D7rdEYPDIRfUe60H9yGgY+mI1+xiicpXv5ejnj1Cxc&#10;ebEG1zbU4sYbDbh2dBzu/rCO8NoN9B8FBk7xvd7DAJ0Mrr+N25sfw7dpufjTNZtwycM1U7mQ8YI3&#10;UhyKoVWRcBH3cu2/pR6QF8GHJKrzgmVwqioiESo9jEN9EosIlB6+plvgIr8d4TIgfV3E4VHqwX8K&#10;LnQvLnQvboxGHlXoD23CD9G1mG7lgYhRo+DMKGNDMNgQIgIS5VYELJQlHYkl3Yg1XYq1PMxM3IkL&#10;YUSw2HgRLFxn7+MEWwLG1ttRORRHXzc4ESyufm5w83eHs0CGkcjCQe6a1nrjWtqJHGAq9ylx3oJw&#10;MXUiXCJ8EZgRBq8UP4LFBx7pXjpc6FZUD92N2C+d6QiXt97aipUrl6KwqBZ5hU2obphMqMxB/WgN&#10;LlLvsnz1Y9jN/QQuh4/QtShHstUw1aAidTGa9Apeqfylk+HyIdnvIIFDuHy8bwvOv/QSvikfjXOe&#10;6bjgmIprtgSMNX9M8xS6Fl4VLLNwxywdtwiMO/yRpTm6l5CRh6vfeDgOt0bRnXAqumuqPYfnLsEi&#10;6iZEbhIu1/8Voz0ATB4ERgjJtnvqW5RbkTjBqz0L39/DRa5IRoXZoCEADC0LGAySQqsKp1ZAje+m&#10;Va/RC63MGwAicFGF2ng/wza9O712PO399AfnD8/L+fE8hyTn8Ve46I7kfrDI4E2DUjnL+b+cp6xT&#10;4vp7wKLdhCiDLglcBuyl4JRrPV3VGC3ibIpxzaUAl4tqgC1LMfgFC/fFlzH443Po+3gV/jw8A9eP&#10;TcVlQuPaB4w3N3cwrhxBL2NR74+PofvdybjyWhmuvsLjH+ggUNrQu6cNlzeUch0L5e4xuE53cn1b&#10;KwaPTUfP2zPR9+ki4Pu1uMP5Sy9W49rmZlze3oQL+ztw66s1jFzbgZ79jETHCZd3GZFOYfDOB+ih&#10;k/++pBpX3BlhHAtwg273+sP834yQujst/ghcukem4er/iSZA0nD3QYJnFOOOdD2gJBL1ES79dC5y&#10;/5qAqJcXsj5xjtIUbcfvxZ5Aluc0Uf2O5ZTEIoqxCO5yK0AleoLqcSGpBas9IpBkZg5PwsKW8LDx&#10;cCBg7AkUcS0G5yLuhICRR4dYe9jD1lP2IYg4b8dI5OznxKnt/5+0v46T4tq3uOHce4/FcBt3N8aN&#10;GWZwD+42DA4JxIHgFoif5OTEDUhCPLiHkASS4O7u7ozPrGetXVU9Dcm593ne94/12eXdXV37W+u3&#10;le4kCCH1QxAWH4aIxEjEJMUgJiEK0QRNRGwYAggOrwBPeAd4mU6LAeqzFES3IxejQmSCp16oL6Ky&#10;45HSNgMxLeIR1TIG0a1icN+qlYTKqnkMjSznsoKwWbX6awLnW7zxxqvo3iMfHToPQZ8Bz2DAsCkG&#10;LPnDp2PQ8El4/oXXsHgZwxuVqfz4GX6UGyGYKsFiORbHwZiuAU75yxqrHYzCqHXUNkLq+AcfYV/X&#10;YTgS/wguMCy6HtACt3xb4ZZnK9zxbMN4l28PTwKGTqOwHv9EvkHkSG7TtciRSHIwCn8EEMHFzCZI&#10;h1JMCULXBZfaTYybKeC5RQqLVN7iqpq14ULnUqHu8syAd2dQyYaNDRGrZW2ljBMwjc9s2Zm3MhNb&#10;TkCuRKlpXOWeYW2IGLjYmdpI24zN1ucIHjxHZRzmmpWf44KEmyq/i1J9R15DDeVUDXrPse4AMVIG&#10;0HfSd3DKVmxZ45QoDHKTqpp9mDHMEAoq1O2FYo2TwjeyJj3T2/lKWFuc7tAFZV9MR8W+fwNXVJA7&#10;B6V730Xhzn+hdP/rDI1mo3Dv88DN+QxXljOz08Gcm4PCTRNw7KMOuPJFTxSvGYHj8zqbGqSSJcNR&#10;8EU+7jDkOf6v9rj69WCCh2HVmrGEy2zg8FuEy0TcWjoKZT9NxO3fJuHy7wy/Dr6OCtVSqUyHoVd5&#10;xXqUlW8ECreg7LfvcXrgSJwLJ0hCO+O2Txu+vJryuaPrrckXnMpQCIubNfl8VVfZHl9qdC6mwWQ9&#10;wrv2I4QKQ2zVENG1CCxFPKdI5TJyxrz/GtfGmaepIqg7ygmXcvUvUpW0wiKqLKovSpIG4EKTIfgo&#10;vinaefuhPp1LIEMdASNAhawGKIKLlm0HY9wLwx4bQHIiYfXDqCCExQUgPI6gUVo/GNEJYYiimwll&#10;iBVEYASGaIiFelRd+Ad5I4Aw0Zi7PgSLfwivb1roesOTAItpaMOleRwiW8QgsmU04SLXsmouHYvV&#10;aXEFQ6SVdBJrVn+Hd975F3r1HoT2nTRv9JPIGzoZ/QmWvGEzkDdkIqbOeBkLFvNYOpIf1n5qw0VV&#10;zZXh0JrVnxs5cKnc7kBnvoGLFRZ9hL3dhuJAbCucD22BawHNccs4l9a4RXdxh86i2Ls97WQ7/jm0&#10;noSLBQiFSc0MPKQ7hEcBQ6YibpO7EVg0qJRAI7gIRjrvTs3G3N6SmdYKhQxUuGyGaBBcBBYB5g9w&#10;ccTM6QCFTsaIy3eFF7ZcAJCYSQ1U3GS2Gcdhw0UZ2d7uknOsvd1kfMXr9rXNZwk27p9tA8K6hq5v&#10;HWu+o4ELH2yBgvv0+a5BnRzJCTmtbI1LsaBilbFQgoUJeyyZ0drkXHx68/iepvFZETNMUVAvwkUO&#10;hm4jsDMuRbbE6V5dUfzFZJTvfhO0HCi58hnKLn9NmCyivkP56bdxdv0TuL5/Fiquf0oAfAlaFtze&#10;Pg3753Q0juXyd/2xYXY2ri0cAvz4LLDySVyd0xcn3ya8Vz6DW4sfx51VY4DtL6F462wUbKCLWc9Q&#10;a+cLqDj9LkovfIyyS/P4eby2cS+ES8kGlJdtZai0g05qMU4PfQznQgkRjTPj1xbX+OzcrNkUN6vr&#10;xUZHXKsZrlbJ5TPVEreqNUVxrVaooFtRlXOZyljoWKBwiEAppuMpptvRvE4VmhBOVdC8P2pEZ1yd&#10;4CIIy7UQLghVaNQX5dH9UJyQh4sNB+K7lHbo6R2ExEAvBMuZyJGoZkeFspEBLrBIQQRJUCzDn+gQ&#10;BMWEIyohGrFJEWjWOgtPjhmO0U8PQecerZCVk4C4eIZHoV7w8a0FL+8a8PaRasLTpxY8fevC19/T&#10;av5PyPgG+pgBu72DvRlu+SAmKxbJrVMRTbhECS4tohQWfUaXojFcVJj7GZav/BQrVqpQ9nu8//6/&#10;CZeBeKTDAHTv8zj6DZ6EfkOno+8QauAEjJs0C98sUJeBr7B6zTyCQuO6WIW3qhFSusZc/zMXVIyT&#10;IVgEHBdcuH3Lyq9w4qOPcbDXCByMa4Wzwc1wI6gF7gTQtfgQLgyHpCICoIQqrEu4mPmPLZlyFcLC&#10;gg3fIDWbmDIZFdoWq6Uut6mcRmUyNxke6djbNRpxP98ydgGu4OIMI2BN8mUVeP4BKiq7YNzsDhUH&#10;Msq8pi2I3IyTwSknQ5tMzYzqnukFDLkYp3zF7FPqBhfn+D9IcNHbzwUUZnhurzxH6934GfocHccw&#10;hd9Rsb4zQpp65mrZkpbtfkEaXsAMicAH3gwRwOuaQts/cSpuMkMomNkHuUy4mDm+7fFwKwiZO8Ht&#10;cS6N/+dzI1G2eCaKNr6M8vNzUHb7G2Zshib4GShbg9uHX8e+L7pj3+c9cJvhUfnh91B29D2UHngV&#10;5xYNRNmKR3H83Y7Y+2prlK98GuVLn8Cdr4bg/Ac9cOuLgShZ9jiKlj+Jkh/GoWLTDBT+NhlldD0q&#10;8L32+2SCZS6dygpLxUtRfmsJym9r7JfNqCjfZboCFK3/Eod69OXLrhWKQzrglk9LXKreEDf4Arsu&#10;yDDcvsFn7eJDWXxxqfayOcMgvpxqMexRVTRdi8AilRA+pqc+XbjCbgTxPwvh/6OCXAFGNUaETbkA&#10;wzAJwQzxBJcwQkbV0fUZzjUYhJ8adMdgrzCk+XohPEyFuqrp8YcvXYzlVILgzzAoUIW0ceGESwSi&#10;zETzWUhukIa2HVtizufvYsPG1Vj3yzJ88/1cvPfBPzFz5ng8/fRIDBuehwEDeqJnr47o1q0d2j7S&#10;HAkMl3z86GL8PBAYpLFd6GTobHzNHEb1EJkejqSWSYhynIsLLowrBZcVdDFyLhZc1HnxXfTvPxTt&#10;OvSnc3kCfQZORO9B0ywNGI9nn5uJr77/Aqt/+Bpr1nxq3MgahjtrBBXCwxQU23AxMCFI5F7W0CGp&#10;F7ZVo/S5aXi3ZdXXOP7xRzjUZyT2xTTHuRC6jEC+FfwY+vAPvenVnPEu3YkX/yBvhUUt+dYgSORO&#10;KKWCieDiSOuCivYZ4DBVyHS9Gh+Oajku52KGbCRcXB3//AgWSbZVrWDvqrq1ZZfB/AEu5u1f6V7c&#10;pW2lApNxEBYAHBnAuMFE7sS4F1vux1vQsGS5CcqBi7OdILCWBRc+uGo1a1rOcp/LfXC/4CGI2LU9&#10;7uUnLhEgrkGS3KHiyIEKnYoFFGYKBy6CkXE3PEYjvBEyV8La4EYXOpt3J6Fi7cso3PASSg69i/Ib&#10;X6OiZI0pUC0rXIUrW55n+NMZO19ojLNfDEb59tdRsP1VVBAupevH4PZXA7FrRmOcfKMzir8aiduf&#10;DcbVj/vg5FudcP7jHrizaAQKl4/GnRWjUb5xEu5sIGS2jMOl5YNwdtUTKD45hxAjyKChGH5G+Z0f&#10;UHFnPbdtZ2i0m05mM65/+wZ2N2+DS+F8mRGKN31a4FLNHFzhS+qqaiv5jF2q2hBXq+XihnrhaziP&#10;enQsBItci9qzaGygMoZCd6rxedUoieYZ4/NjJoPjc2IGk+J/EUAF8lkgZOTwBGKE8F5qjN8oOpfY&#10;vriVOQg7G+Xhab9YZHp5IFLORbVAdCwq3A2IC0ZAbIgBi2p9QuKjEJEYh4zGuchs0hiNW7XA62//&#10;E79vW4+ffluNn35djd82/YjfN/+M9b+uxc/rf8CPP63Cmh9XMJJZihWrl2DJ0u/xyquz0O6RZggS&#10;TDxrEy5eCDJw8YR3SF1EpIYauEQ2jUFY00hENCdc1qwkBASXlXPoWtTGhaHRSjmQ7zHv0w8waMhI&#10;kq4vuvcbhZ4DnkPPfM0jPR298sbjiWen4otv5xu4qPp5zUq5kq/pYjSWy3xKtU+WVJ6zeu18k6rw&#10;WIXAGqBqBd2SwLN5BeHy0Sc43Hckdsc0xYXw5oRLY1zzzWWcS8h4NcV1D/6ZHrSipisAXY2AovIU&#10;1RzZ7kVQuV29kcvFmBCJx0l36jQx5TLXCJfLVRoY0Gjke6ddiwmJHOdCuJT52tW294LFBZd7ZcHl&#10;XqjcK1co5GR0AcIGh2ufvf5ncgBiQeTefczIPpRSN/0ZXKzyEkc8TmGNDRQHHK5lhT1/AhNVLZse&#10;zhqTxVkO6AtNOKZR882xuo7k0welvM6lmDYoGjkY+HImsP41FP/2Moq2v4GK86pyJlzKt6D05irc&#10;2Pg8LhMSx2fm4vSbvCe/v4SCna/j1raZKPl9Ai7Nz8dP4zLx+6RGuPbZMJQufhq3vxyKM+92xdX5&#10;ebi1cBhOzu+FgnVPouj3sQyLJqBow+M4Nb8rrix7AqVHCJfiX83gU0UVm1Be9Ds/fxM/fzvKKFzd&#10;gAv/nohtaTm4Ft7W9HO77dcal2rl4GzVTEKmIS7WyMG5h+VaGuMWQyW1cymqwWetShOrrMWjg101&#10;TddctRFfdC15T/hM+fPZcp4xP0JGLwYbLmrzotHprFkBeB8VFqnMJbovbqcPxOFG+ZgemIAcr3qI&#10;CvdBoAp1Y4IIFEJFYRCl2p8whkARSfWR1rghGjZvhqzGjfHc5En4cf2P+Pm3H/HjhtXUGkuEyk+/&#10;/oh1G9biF6brf1tntOH3dfj191+4bS2++nYunnp6BHIbZSCYYPHyrgVvvzrwCq6L6PRIJDenc2lM&#10;19JMZS4xdC4rrALdlasq4bJyFUObtd9j/hefYNiIx9GGcOnSeyS6a4iEAYTLwBno2X88HntiEj79&#10;guf/oB7VdCGr6WIIllWrv+Q17oWLwGLBxRrnhcdwu8pr1vD435d+hdNz5+NAr0exr35LXIxQmUsj&#10;XPdvhNu+hIJ3U9zwJFyom54afoHAqGdBQ7U+St0Bo5ohdRFQtbTawNwiZKSbgkv1HFx4MAPX+WCU&#10;aawTu8WrEx5pSAcnLHKX1WtY4jJhcm/Ni9WrWW8hhUSVMHGXCZGccg1m9HIbLiYM+hNYSPdud4eL&#10;s89AyTgiwkBtSv4DXMwwkzZcjExYJbjYMNFYtmqLIim8URmKvc8lAwwbHJKmNXWTRs8vCyRgKCtE&#10;sr5ThU8/3CHEziUyoz47DFgwnabhNRT9/CJubXgR5ac/oXNgiFK2keHJWhRuexW3P+mLKzOb4MzM&#10;Fiha9hxw9ENc2/8Kzm8Yi2urnsapz4fi3BcjUb5mEspXjKWbGYbC+YNx+4v+OPlBB1z6tj9dDqGz&#10;4Slg1xRcWZyHY+/z81eOQdm+j4CC9YTLbhRjFyrKdqCiiJ9dLhE2Z3/A3qfpjmKycCu0nYHLHf82&#10;OF8jGyceSsMFpueqZ+M8X1bXVchLcKgrSYngUk2twa0q6ltcv1GNYbiaPeglZqDCfT581jQUKJ2L&#10;mZRfYAnisimH4X0P5v2ka6mI4P1UbVFUb9xJzsPpRoPwz7AMNPPxQgxdSzDdisASbKqUQxEcH4bQ&#10;+AiEJ0YjNj0RDZrTtTRqiOGjHsPKH9Zgw6b1hAgdiiSnsn6trR+x9hemv3DbPRJc5HDW/rgMc+a+&#10;h1GjhiA7OwUBQV6o7V2NnxuA+rmxiGkci6im0QhvEon7Vi2Xa5lLwNhwYQgjuMi5fPX1PIwc9RTa&#10;dOiDTj2Hu+DSK38mw6RJGDl6EuZ8poLg73i8FRJZYPniLrhUgoXHECprGAatWvMF06+Zfo2VK77C&#10;ppWLsfvND7G+RT/sjWuDCxGtcDOIoZFvI9zybUo7Sufi1ZhqhOuejRgiERam6lm1RISLHIxXK5So&#10;m4DKVmrkmsJbByo3ahNKdC43ePx1WtqLD2cSLrkMUzTSHWGixnNuDeg0mfq9cKksj7F0F1gMUBQK&#10;dbTeRPa4qc7who7UKdAqJ1G5hnrKCjp3A8MFFLdtzvZ7AaNwxioncSR4MGa303udiCVt035L1jYB&#10;xXIjLmgIIO4QcW2nzGDVDG3Mct9KBfYjXCywSOZ81Ybo+j55uBPYHRcy26N02ghg+WRg42so+OlF&#10;XFs3E+UnmdlvLQVKfgUK16HkwLso+Go4brzSDqenN8OJd/rQ4byC8ksf486hf6Js64soWz8NpT9O&#10;QsnysbhOqFx6vyfOv94Bp15tgasf8h4tG4UyhUXrnsHlhUOw+zWGWB/yHq6bivKDHzP0YThUsdMA&#10;pqJkM8rurEVpwSpCbg1ub5yLX9o2w7EYPmNhj6AkuIOBy9ma2Tj2UCpOVc2gGuBM1Sxc5ovsdh26&#10;6epNUF6rJUOjtij1aEfn3NKETDf5wivR4PIBgkoblDC0L9EQrQSNwiMzSb8AI7gQMiqDgTpMCi6R&#10;BGQ0fztVmJiHq42GYk5sE7Tz80d8VICpRg6mWwmJs8ASkkC4JEQgJjUO6Y0zkdIwDd36dMc3C77F&#10;ho0bjDsxcDFgcWTBxWiDHEyltG/d+jVY+9NS/EK386scztrlmDvnXTz+5HBk5ibDL8ITEWmhiG9S&#10;HxGNohCW68BlhWqL5hAs86wyl1UqoP0O3373OUY/MQat2/dGxx7DGBIpLJqOnnnPo1f/yRj+2CR8&#10;NJfnrvmeIY7lWlYQKisYHjlwsaDyBaFji8vav1qdJX/4lkBTQe9CLOF15uY/gbWN+uFgYlecDmyJ&#10;28FtcCugBW76kvyCi3cTXCNcrnnmMDwidAiYm4x5BReFSAKMaRhHKfwRXAQQo1qEUp3GuFqLsTKX&#10;r/BtIzBppLsij1amf4jauTiAscZCsd2JpjahlS3XhGxm0GnVJFm1Se5guRcu7lAx5SJuMo7Fdg7u&#10;YdG98LhX9+5zB4hUWRh793ZHDmCsOY4pBzh3wcMNKAKIO3AoM0uggYaTusOlP1PNYCjXwjcvjzcN&#10;xFTm4jsABXwjX8vphLKZw1G2fByw5TUU/vIKrv/8PMqOvQdcXsAM/yMBsxbl5z5F0erncPODPrj8&#10;SiccmtUe+9/vgyu/EkqH3wXobIpWPItTH/bAwVfbYM/Mxjg4nS+O15hxua3kY343Aqd4Xj6OvdwW&#10;v49Nx+7pObjz7XBg80uoOPU5KgixirLNQMVWhmKrUXL9e5Tf+g648C1Ovz8eW9Mb4kokn8WQdihW&#10;mYtvK5ypkYVjVdIswFRrgAt8cV2oloNLVXltOhTUZqjtQZdTuwWuVM2lcnCbL7xSPzom71YoZEiv&#10;Bp6lPjzO7xHeI4bUDI9MGUwgnznVIumeqXZNMwJE9CVc+qI4horvjzu5w/F9clt0DgxGQnQgIhIj&#10;GAKFI5SACU0MR3hSJKJTY5HO8CW5YQpadmyJD+a+z7DnJ7qQtXQnDIMkBywKjwgPbfvh59X4Qamb&#10;1sq9KHT6ZQV+/Gk5fuYxGyTuW/fTSrz/0Zt49OkhaNmtKWJzYhCRE0XAqCp6JWGynO5j5TyXe1nO&#10;zK+2Lt8tmI+nn52ItnQu7bsPoWvRBGcz0CNvJuEyBUNHTMR7H31gnMsquhZThrLqc3O+ILPScSwG&#10;LNwv+KxUqnKZb7CcjmU1wfTNN3MwaeQovNF5KH5pMRz7orvgYmgHqG/RDf8WdC8WXG4wNLpKXSNY&#10;rtYlOOrRwdQlXAgWhT5GbmUsN2oSJgTMNRW+ESyXa/PBq6E4uSEu087e5ENRLKfDP1rDOpiqaKcx&#10;nZeqpvlWUam+YmQXULRuA8d2NFqvhEtluOSCC2FiTS+hTN/VuBXjWLRuOxgHGu6AMdI+bTcguRs0&#10;5niVe9gq91FPZHc3IoD8OVz+IBskEBDugouduvZLhIifylQUBlkQKde6gUs/S1r3JXz8epuOi6VB&#10;KpfJt+CS3R7F0/NRuvAZlG99FYW/voyb62ehbP9bqDg5HxUXljLTr0YFM3nxrpdwa+FjuPFhHi6/&#10;2h27prbC79Nb4vQHg1G6eBwqlj9DxzIAF+f1ws3P+Yb/Mh/4fhiKPumFS6+1xaWX2mLTiDis7hWA&#10;nU9k4NrbDDFWT0DJnteBq9+govRHwuU3hkO/oOD8dyi9ys+//DEq9r+HSy+Oxom0FrgV1JqOpSU0&#10;Kd917+Y4Qcdy6P4kHH0wjS6GUPFoivPVG/JZyzWtvTXYeylTQeXCgw3olBvbjUDbGPd8x8Ny2aV8&#10;5iwHbD1jmmG0IkiA4X9OuJTrnpmZJhkSRfZBCeFSGtcfhbnDsDStPboHhSIpKogwCUOYUQQikqMR&#10;k1YfiQ2Tkd40ExlNG2Dma89j3e/rsIYgWPPzKqxZt5KQ0IwfhAoB8dP61W4iMAicdQKH2feD0Voe&#10;/8uvWl+Jn7i8bt0KrF27zEp/WoY1vyzD+NljCJdYhDXg98ghXFaaqmc6Fkrh0TIDF237HAsWfYZx&#10;Eyahbac+eKTbUIZFz6F73jTCZTrhMhGDhozH2++9j+WrCBeVt9CpCC6qbTLuZbUFl9V0QqvoVFYT&#10;QNq/5kdCRuHT6oVYsPBbPPfcJAwnvN7q/Qx+bDEM+2I64UxAK1zyaYYrfgqN6F64bOBCyFxlWHSF&#10;cLlah+Co0wg3GB7d1p9G0DgqrMe4l6lCoKuEiSl8o85Xz8KZKhmmQE5OpsirJTN6G2ZUq52LaUTn&#10;AEaDKTkwMdAQXAQTgYTQ8BFgtE9QURhkp7buci2qLiZIVAVswEJQVFb/WgCx4GIBRo3nTLsTc64F&#10;JZcMVLhdELEdSLkZ2Y26Byb/J1TUVN+Gk4GGcRuCiy3bffwZXMw+AqWcx0kGNgqFCBdT0OvL78Xz&#10;SulwTPlLQB4KgzrjWsM2KJo2EKXfPwPs/CdKN9OBbHwJZbv/hfJDH6H02Ocov74QKPoeZWfexZ3f&#10;JqPwu1EoeDcPF17ojN3P5mLbyHScndWJMBkFLOF16GCwegzKlj6Omx/3w/HnW2H3UxlY090Pq7p5&#10;Y8fjyTjzWmeULh2H8u3/RMHJ91FesIBgWQOU/oSSCwtQePhDVBx/F6V76Wp+fwWl70zEucw2fO74&#10;suIzeJu6zOdw38Op2PH3BBx8OB0n+WydrpJlXIsaZFZ4MOSp28q88M4/3MDUJBV4EEwMgQoJFMFF&#10;zkWhUSm3lfE5M+Uwes4El0A+OxoMnHAp05CXobx3YQR0BFOGRSWx/VCQMxSrG3RCv6AwpEUGIjw5&#10;1PRKjkyJRlRaHBKyUpBK15KQlYxR4x7HWoYxa35ZjdWEigCzlu7jRwJh7U90Ir+ssqFC8Zh1lHE1&#10;tgSanxhG/cQwau3PhArh85P2CTA/r8HPcjUE1oZNP+K9z95C4w45CE0LJlwiCBcTCs2jiyBYllMr&#10;5F64Ti1a+hkmTJ2INh174pGuwwmVCXQuU5hORu/+E5A/aDzeePM9nreArodwWaUq7S8Iqa8YatGt&#10;cNnartSBDZ3N6s+wcu13WLB0ESZPe9mMRDc6bzz+1W8Cfmg7HHtiH8G5IMbMDImuyLn4tcJtH75B&#10;fJrjmi9DI+/GRoLM5Tq0rYTMzboaSErlKrm4ReAUqv+RZzP+yQqBGuB8lUwDFhXGHaedPfZgCq7W&#10;4x/tw5DIV4W6gonCIXUFoExBr21ZbVdS6VAEAwLCltX4TECxq4NVpmIf436sGqs5tUSW67BgYeDC&#10;1KkKdkIbZX4TttgN1KwOgRZonHPcwWHONZDhOjO1u6sx8NA2U1jr5kZcEkxst0FZ8BBsKDkSd7ng&#10;cs92l7TP+q6qgi7ncRZc+qAosB1uZvKeTxiK8q/oPLa9hvIdr6Bi52vADrqJPW+hfP87KDv1Mcqv&#10;fYaK6/NMk/+S36aj5NsncZPO49yMdtj7ZBa2DU/B/qca4fBzLXFgSltsnNAMPz3dAGsHx2Nt7wj8&#10;0CkAG3qF4fD4Rjj77664vmQ0sO8NlJ2di7JrX6LiNuFSuhxlNxfh8o43cG3dVBT+PBFFvzBc+/Ul&#10;lH88HWdzH8FFhuO3/SwHfYJh+e8PxOPXfyRgN+Fy+KEGOFclB4V125hQSA3l5JhPPZSG0w9l4Iba&#10;V/GZUpeVm6psULsrPl8qzC1l+F2iZhC2cynni6tMLzK+iMqD+CIKJZzD+N8QMBUETDndi6qjb2cP&#10;xoZGPTAiNBLZEYGITglFZGoEotNiEJ0h15KCpIZp6DmoPxYsX4RfNv6CFT8sx6ofV1Ir6FwElqWE&#10;Al0H4bKWQFGopPBHBbrr1q/Dug3rrPIXylX+wu0//fozpf0/Ub8QOD9j+Q+rsWLdanzw+Qdo06M1&#10;wlODEdlQcFk5hyCgCJaVKyyoLFvxqXEvS5bPx/TZ09GhK51Ll5HoxszfPW8ieg+YhD55k5CfPx7/&#10;/Oe7WLZsoanxEVxWK+whXCxZYFlDF7RKbkiN9OhcFi3/HItXLsSsV95Az/5PYsDgKXhiyAy83Oc5&#10;rGzDsEjTSwQ1I1ya4zIdzDW/1oRLSwsufgyLfBpRTXBFcPHIxeV6DelCchnm0MUw9HHgog6OWta2&#10;K7Svci7nBJeH03CYtvYi9xX4Mj5XQZsJiwgXgUXSuoBj/ngbGi7I2OAwBbMWSFxytrmAYm03ywSC&#10;K5xxD30ECZ2juXFsp2H0B7hIgonA47gZ69hKwPAYTUFKYPwZXIzcwx4jGyZGhMNdy5XQkDOxylFs&#10;/Ue48Hrme+p3CZZ88/IzNWthSWAbXI9lmDCUx82ZgIqNr1lj2257Cdj8Miq2vALs4rZD/0LRqXcI&#10;mHmouPYpyk68i/LfZtHMPIWr7/THsWltsHtUA2zqn4Afu4djQQc/fNmuHhZ3C8BP/aKwaXB97HmU&#10;GZzHnXu/L66vfhplR99AxaVPrJbAhd+homQxULgY17a/jh0fD8SxTwajeOWzdC2TgI10Lh9OxbEG&#10;LXGJ7rmAIfoVQuaQRw7W/iMOq/4nGlvvT8Ehhj1Xa6n1N0McwkXtXM4+mIHjfL4u0NXcIFRu1Wtp&#10;wKJylyJPPm98vtwrBswLzL1QN4Avj2DCJUyj9fF/C5EI6fDeplD3VtZAbGzSE09FxqJJVCDiUsMQ&#10;mRbBcCgOMQ0SEJoUiaiU+pg8eyYdC13LOjqN9WsNXOReVv2wDD8ynPnZlLNYQPnp11/wy2+/Mf2N&#10;0NjA49fjB4Jj5dq1WLZqFRYsWYqvvluAT7/4Gu/PmYPX334HL772BqbOfAlPT5yO0c9NQL8Rg5HR&#10;PBuxWTGIyo4iXAQWuhZT7rJCDeg+w9Lln9KNzGf6FV58ZRY69+iPdl1GoCvh0k3zPudbgMkjXF56&#10;+S0sWfqtcSaree4agkQDUK1eJchY1c0rTSExoUX4LFv1NZauXoIX//lv9M1/Cv3pfoY8NguPDpyG&#10;2b2ew/J2j+FAUlecD2FYRLhconO5Qjt6g7HuTa8muMo/+KqnwEIH40MHQ11RIW/dXAOYW3QwNwmN&#10;q3Qp12vRkhr30phhUTYu1mJIVC3TFMQd/Fs8zvKY276t+GZh/MuY2EBFomux5jsmbEwBrkKfP+pP&#10;4eIuAxKmdDZWNbUAUwkWV0j0Jw7Efd0ld8jcu8+RGzT+I1jcJbCYydYpguEueLjD5a7ttgSXPwOM&#10;jpXLMgW5PVAiqDD8Uj+jUn/CJaQRbj3Ce/iKQhkCZdurKNsyG2WbZ6D416ko3zSbgOG2A/+yxtG9&#10;/hVw/WtUqKqaYVTJygm48vEgnJzdCfueboKtI9KxcVgCto9OoUvJwYlJjXB6BqHwRhdcnjsAt9eO&#10;R/nRt4CLciyfo7TwG5QXf8uw6zu6oo+w96NB2D6rPa589Rjw+3R+Bj9/w2u4/fJTOJTK5yy4FQoC&#10;WjMkIly8crD6gRgsuS8EW/6ehNPVVZYngLRFMUOiyw/x5fWXJJx9KBNXVUtJoJjuAnXkpFuhhM9W&#10;qWoj7bIWl/ytMhernQufBw15Seei4Rc0M4DgolkZiwmXm4TL1qZ9MCYmwcClPl1LZEok4rMSEJkR&#10;h7oa+Ck8EGmNsjH0seF4+/238fXCb7BsDV3LTz8QMquwcs1K5sWVWLx8Jb5etBjzvvoWH8z7Am++&#10;/wleefNdzHr5dUya8QKeGTsZj40eiwFDR9FYDEb77n3RqkM3NGnVAdlNWyMztyXSqeSGTRGf3RD1&#10;G2YivnEKohrGOnARWObRXTBcIRyWGrB8QX2DV197CZ179jdhUTeGQt3zJzE0mog++ZMNXJ6f/ToW&#10;LvralKUITmo3YxwM1xUSqexlOa+7THChu1m84nv8+/05yB/6HPoMeA4DR0znF5+GYf0mY1avCVj8&#10;yGjsTuyG82H8oxgaXfJvRrg0x3W1c/FiKKRwiI7kiqcKdwUXwkbbCZarhIlciuBymRC5VDUTNxn6&#10;3CJgrjE8uszw6Uz1BnQu6TjImPlklQzc9OZbR/MiqVDXAYyqp31aG1kPwR/BIv0pUNxlw8UKixg2&#10;KXxybyBnoCJAVRbA/v+t/w0ufwALt2kAJ7vg1QULF0AIG4JH4YwFjf+ge+FizrUhKLAE9zD9i0pk&#10;9wnrQj9muMTmKBk9AvjqZWZkVSu/hDu/T8CdDWNR/MsElK9nJt/0Msr3vo3yU3NRcYWAuUUgXP8S&#10;OPEhCgmgawuexsk3emH3xCY4MImhyIttcPLV1jj/bntc+6wPClc8RmgRVsfeRMX5OcD5z1DO88tL&#10;vgGKvzY9sU99Mxqbp7fEuQ/6ovwXOpbtM1Gy7Xlg1Ys4+1g/HEngyyqsLcMiwsq3KfZ7NcSK+6Ow&#10;/L/DseuhdLrf5rigfkYMcdTW5cT/JOLk31JwqbpednzuatNpM0y6XY+/l27Ymiqn0rU4csHFOBc+&#10;GyYs6k7ZcAnlfxWuMpe+uNlgIHY27YcJsUloGhGAxFSBJR5xmXHwiw1EnSBPeAT7oJavJzT5fFJ6&#10;Ejp274xnxo/BzJdnY/qLszFx+gw8NW4Chj/+NPoNfZTGYQjadeuPZu26o1GLzshpQnjktkODrNZI&#10;zWiJlKxWSGzQHPXTGyMxvSmSMpsjObMFUhpQDQWXFkjKbYakpo1Rv3EDRGQnVMLFci4MXVZ8brsW&#10;wmXZN3j9X6+hS6/+aNt5KLrljTfzPXenc+kzcAr6EQ5Tpr+CBQsFl/kGTKuM5powSOvLV8zHMgGL&#10;kFm2ZjHp+LnpUd2P5w8Z+RIGDJ+F/oMFl6mY3nsivqZz2ZTQBafCWuNKUEtcDmyOKwTMTULklrfC&#10;ocamxP6qF7czLBJYrnhQBIfcyaUaWfxDc/jGaGSWz1ejg6mnP5/HEzTnavHNxm2HH0gx1YlX1BiP&#10;YVeRSu8JF1PmwoegXGAxk6n/Z7hY0KiUAxXXsuNSzLpVLnMvXJwQ509B8QcJEu7AYMrtRrbbcYHE&#10;BRctCyTM8AYGSm2wuIAjGLhJx9nLBi4OeO6BiBMmGbfjvs2cx8/X9w3k2zekO4qCu6KYb2WrEJwu&#10;wb8JTjVojZsTnkT5V7PoRqbj9hqCZf1YlK4bg5LlY1C2erIp+8CufzMs+hBlVz5F6a0vUXbjC1Rc&#10;mIvyfW+iYNV4upOBOPPvrrj8YW9c+2oAbi4fiuKNY1F+YCZw7k0Un3sHRWfpgC5+zpDoUzoWTQ/7&#10;Cc4veRw7ZhAIb3RA0fLRwI7pKNsxgw7qBZTNnYwT7RhSRdP5BrfBTb7gLvI53FEvAwv+EoI1f4vG&#10;gWoNcJHwuOrB55TPzwmGQ8f+mowLDzXAtRqqyWxuugcoJCrU2M18aVnOhSKMJKuTbCVcnAZ1Bi5m&#10;PF03uET0sZxLRj72Nu2PabEpaBkZhOS0KCTnJCE0PgR1QzxML2jNI+QV5GfmfPYO8IGHn5cZAzc2&#10;JRGJWQ2QmtMIablNkNqwCZKzmxIczQw8khq0QlJGK6Skt0JaZhtkNmiHjOz2SG7QhkBphWSCJpXH&#10;pAk6VIo5vjlSsgmg3OZIzM1FbEPBJbkSLsuXzaWYEjLLlis0mo8ly77CW++8ge598tC64yB06TcW&#10;3QiWnoMmG7j07j8GE6a8gO8WfIXlhItqiVZRK+22MyvsmqdlK77A8tXf4+PPPseIJ6ehJyE1YOgL&#10;yBv6Mqn5AuEyA8P7TcGkHmMxv/2j2JjaDcdCW5s/81IAnQt104d/lhfdiQBj4NKCKd8MqkHyUvV0&#10;JWAu0p0oTLpCB3Oa7kWNnC7UysUlhkdnmQouhx5MwcEHEnGe5yg00mBUpd50Lq6yFoZEflZY5N6Q&#10;zh0u7n2IDEzsMKkSNE7BK6W3to51G8dFtUammtqUT/wZTCgTXvDBcoVDFhgMOHysoSTd27W4oOEc&#10;Y+DiBg2BwHEukrsrUXgkmeMoOyyyejjrWK47xzrXNNel/gAXpSpn6Y7yoC4oDu5M8R6Y+9ONLqYd&#10;TvpkYFv9dOzt2Rpnpuah/PvngB/oHtZOJGzGoHjJMygmZErWTULxludRdOA1FJ34N8rPvA+c/AA4&#10;8DbKNjyP8/MGY8cLLXDmI37Hn8Yb94HDrwKn3kDZmX/x+HdQcZbHn/uYgJnD8Oo9nF40Eptn5ODo&#10;a61we9FQVGyZiKLd01C8g+dufA1XJ4/AkcQGuBnRkk6rFW758Fmkk95cNw1f/VcA1v4jFnseSOXz&#10;xpCHz8yxmrnY+3e6lvvTcLWqBiUjlFTOUq+FAUtBvZZGTlhkwCKoELRyMlZLXce58LkgXMoIl3Ib&#10;LhUaV1dlLpG9cCMtDwea5mF2XDraRYWgQYP6iEqOhF+kL7wjfeAXZY1Mp7mF/IKZEjI+lCDjHeQP&#10;n9BgBEREIqJ+IhIyspGW0wLpOa0ICzqQBoSE4JEpx8KUSidUUo14nFEzlxpkt0KmlNOG12mGtMaN&#10;kdykIaKzkwgXU5A7h1D5hHCZQ7cyl1CZy5ShzIqv8P6H/yZEBqHlI3no2PsZ9Bg8GT2pXgRM7wHj&#10;8Oy46fj6e6tq2VRBr1I63w6xeB26oZU/LMT8r7/CE8/OQNc+z2Lg8BeQP/wl9MyfgX7DXiRcnsew&#10;vpMwkdf/tOsIrM/ohqMRbXGR9vliQBNc5lvuug/DHe8c00r3CsFyxbOFgYpcy1VPuhmm1z1URU2I&#10;1KKDYYikdi1OU+0TDIXkWs7UzMExvnEOMyTaez8fBsLopi8fIDPSnQWYcoZJFS7nYlUTVlZFu0uh&#10;kVPIa7kTx724QCOwGMndaJ97tbK1bHXsc2DCB8lOrWVCQvP8KHWX4OHmYu6S4OKCkA0GBy7Gxdj7&#10;jWw4GNngcAHEDosc5+O6RuWxpm2Lvezax/PKfblPcOJv0W8vYYYponMxU42YdjhdcIdQP+ydjF+D&#10;IvBrbhKKXh8FLJqKslVTUL6OmX3NMyha8ThKVj2JwpWP49YPz6BgwxSUbJqFQoZNl1eNxclvR2L/&#10;nP7Y9W5XHPt0EG6tHs9w6gVU7CZcDvwTpfteRtlBLh/9JyoInOLds7D/075YPzULR15vizvfDQE2&#10;jUfJbgJsx2QU/DYNWPYCTg/oguPhGQxL2qDMrw3uKCwKboGtHun49i+B+OGvkdjH5+oK3cnFes2w&#10;m074wIOppivAjeoMpWo0MQW4TjmLaogkAxe72b/pHEvpWSr3I1ycMhdVRQsuobx3ci0agoFwqYjs&#10;Y+ByMzUPh5rk4eX4THStH4OM9FgER2v6D/Uz0ri2mh4kAP6aJkSACfK1HAxTA5dASmPuBgUjKDwa&#10;UfWTEZ+ShcS0RkjJaEan0hIZhEwaHUkGw59sLmdntUAWnU12g6bIyWqGRg0pOp7GDIkaNWqDho0E&#10;mMbIaNQQaY0yGCKl4j45lqVLPsKyZR8RLp8wFVzmYMlSVUvPx8efvI3++UMJl36Ey9MEyxQDlx6D&#10;JxEuzxEYk/HFt3QraxgarfySDuZLhkGUCa0IK65/RWfz3JRZ6EmnM2Doixj86Gt0PjPRb/As9Bsy&#10;G3mDZ9K5TMDY3o/ju8Fjsak5b164BulujUuBzQiXxqYD4y0fhjuqJfJq6YLLZQLlUt0cXKvHGJeA&#10;kYO5qpCIEBFcLlFyL6ohOlktEyerZ+NY9SyjfXQvx+hybvi2MA+6KXtR4a53SwOYcgLHKtTVA/B/&#10;wcUdMhZYHNAYuNDNOG1T1DrXhEIaeUy1PloWXFxAsZcDCYZ7oXKP3J2KBRMLMP+f4GL2Ubb7uBcu&#10;LvgYcNiyj/tTuDDVMJdmXd9HLo2/X4N1FwV2RYkKelWLRCd4w7sxjnulYGtQfZzo2R74cCoz94so&#10;/XEayn+fggqGSRXrnkbFmtEoXf0ktzPcWT8ZRRum4uZvU3Fr22wUECSFe15Hwc5/omDrayihyja/&#10;itJfZ9PZTEfJhoko3DCWYHoG5xYMxKYXGuH4Wx1QTPeCDWOArQTStgko+20iKn5+AddffRyHshvi&#10;WmQTlDEkKvFvw2ekOS4ENMdOz0x89z8BWPOXMByj673i0QzHqjbAnvuTjCO+VEOjHVqdGDUcZgFd&#10;i2qIHLiYamiCRXBxAGM1d+DzpbDIzblU3AOXcoZFBi4p/XG0yQC8ldIInaMiEauhK0O9EaTBowiV&#10;wMhABDFcCgxnGhqAYMqfkpMRYKwZEwUaOppAbg+mkwkNR0hkLGIT0pCUlo3MrCbIJkCys6msxsjO&#10;bIScBo2Q2yAXjRvkoGl2DpoxtGrVuCVaNGmFFk1boW3btmjbvhU69WiPnNY5uG/pMrWo/ZxO5WMs&#10;W/oxHYzg8gkWEThLV3yGuZ++i/whIwxcOvR+Ej0GTUL3IZPRnWlPOpfRT0/EZ1+pivlrLF9BuKxk&#10;iLTyG577DZYwHPp68ZeYNOtF9Bn0DPoPeR75I/+JPoRK3tBZBM1MupbpyBs4CUP7PY1Xx87Atpff&#10;xY6Ow3Awsg0uB7Q0odHlQIY9foJLQ0ptXFoSLC2tsEg1SPXUYpchE3XDk8fW47Y6jU3v1Qt29fMp&#10;OpVjfNMcVVojC8e5ff9DqThaPRPXfAgXv9Yo8BFcWhq4lHHZgcvdTf4r9UewOHCx3cs9kktxaogM&#10;XBQyEEKSAxenDMUCzd0gsZra00kwdeQOFgsmliwIWGBxwcXedvc59r7/DS6uc23Zx7jKWwxMrGVn&#10;3TrG/ixvOjMfQpW/sZCZpoAql1tTWFivNe7w/zvllY7dUak41Y/weUeh0RumOhibZ5pxcMvXj0H5&#10;z2NQ+jPhsonQ2f+KmbIVl+YC174Abn1jBpjC1W8Z/sxHxYEPUPTbCyimAypd+wydEMG0egRDqC64&#10;8HFXlC0eaQb2Lt/0HCE2BhW/PYeKX2eg+Jsp2Ne1DU5H56AkjFAgXG7wObxGuFwObIXttVLx7X0+&#10;+OkfETjJ732Gz5HCoUN8eZ2rkYOrNRrhFl1LoXpHEyzFHryGpxrM2eGQ2rfYzsXAxTxHFlzKGRaV&#10;23AxNUYhNlxC+J8SLpqovjiCcEnqi9PNB+PDlKZo6+ePcH8P+Ad5mZ7KgZoKhArSRGaESTAVRJj4&#10;azBvLltzPGvZi+7Fy0ykphkEFDb5BNH1EDQhERGIjU9AYnIKUtPTkZOTg9YtWqJdq5ZoT3Vp2wa9&#10;O3VAfs8eGNSrDwb27IuheQPw2IgheOyxIWjboTnqZ8TgviXLvqFD+ZpO43MsW6KwaI4By6IlhA3D&#10;m8/mf4ihI0ehRbs+6NDrCcJlInoQLpLgMuKJ5/DJZ3NtuHxlQqnFBMviZd9jwfLvMePV19Fj4OPo&#10;O2QKwfIaetOp9Bw0BQOGMyQioPprAKq8ZzCFYFn99TfY9/4cbO8yDPsY615iWHRZ1dGEy1W/HMa2&#10;2YSLXebiQefiyXiXgLnl1cy4lqv1FBo1xXXa1Bt8o6jM5RxDINUQnWWq0OiIaoqqZuAAtZfO5YiB&#10;S3MXXIqoUh/ChU7GBRdTon8vWPRA/P8GFycsqizMlQgUu6+PO2Dc4WK1H7knYyvzGgfiQMMGwH+U&#10;c5wjrXO7rmVf2+g/wUUgcR3D7/AHeEncZuBI6fre/Bw17ONvKCJU7gR2ZnjE309HY43QptEGm+IE&#10;Q47tQfE43rkjCv45AVj+GvDbP1G+haHNxuko/WUyiqmyzbOstjEH30TF8Q8ImY+BC58SMl+j/Oo3&#10;KFWt0KlPUHHw3yjdMp2OZBzh9BRuLOyHs3MeQcHCQcDP4wiTCQyhJhIu41G+gZ/3ywu4+dIoHE5v&#10;hBvhLVES1Ba3Q9riSojaWvF58yNcqiRi2X/5Y3u1BJyo2xCHHkzGrr/GMdTOwMWa6qDYFJo/S611&#10;DWDqWYBRYzkDGHewKCRycy6CSxnvjVXuQudiZgNwdy69URzZGzcS+uB886F4NzYbzWrXRaS/J0I0&#10;9SrBEaRJ4oN9EECHIrAEc7vgEhDM7dwvN+Mv2GiWRMLIKEz75G6CCZ4g+IYGIiA8GMERoYhLjkfT&#10;Fk3Ro2dXDMrvh1EEyJOPDsPjTEcPH4zRw4bhiWEj8MTIERg1ajiat27M63kiPDkY9337/bdYuJgu&#10;Y9l8EwotWcqQiGBZzHQZncgXX32CkaMfR/O2fdG+55PoZuDC0IjqNXAcho0ahw8+YUhFt7KcTkVt&#10;Yxav/A4Lli3EK/9+F/2GPkunMhl5I2aj77DZXJ6BvkOnoPeg8XQyE9An72k88+wMfDP/G/y+YhF2&#10;fvA+dvV+FHsiBRbVFrWkHW1C0DQgBDJxwyubbkVlLc3oVGg/uazxXhzHIl2ha7nu0cToUm3LvVzg&#10;W+Uk7ethhkZ76Vh208ZKB6um4wrPv+XPsIhQKaacMhcQOBWMt1XuYs0B5A4WSWGRI4HFSR2Y/Jks&#10;qBjAqExGD5F6DRsXwze69vENL7iUG9i4g0WyMvb/a7gIErYsUDjHOdK6fZwDDeczTNnJvW6EMtez&#10;r6/97mGXxGWFPRpZrUyhnSDlrWN7o5Rh4Z3ADgyReB+9KQ9mMg1a7dkOt/hSOFE7Fdu96mNzahZO&#10;jMpD0acz6WL+xfCFTmbdSyj/gevrnuf6iyhXK9rfXkIFHU75jn+h/MA7KD70Nm7vex239ryCUk3z&#10;um0ayn55BlcX5uHM3M649W0/lDHEwu/PAVumECyTCBhq4wxg5WzceGoQzsU3Q2nwIxTDNobm1yMI&#10;GIVFfJ72V0/DpgfrY0+tNByqkY49/4jHgQcScZpuWK6lsHYLFFEFalhXW0OAcJ2AEVxMeYueJQMX&#10;q5wFKmvxZ0ikTosBnczE/CpzMT3JNTJdMJ8BOphytXchWEqieuNWfG9caDIIb0dmokn12oj290Zk&#10;cADCCYhQAkXzRpv5owkYDerkH6DJ06xpXzXQti/3yb1o2lfjZBQyGQXCi+d7ET6+YRZgQqLCzNCY&#10;SWkJaNW6OQYN7IcnRg/Hk6NH4olRIzB65HA8NXo0tz2GZi0bm2v6RfgiPDUc973y6huY9+k8LFj0&#10;Od3Gp3QuVs3RsuXzCJjP8OXXn2DUE0+gWZs+eKT7E+g6YAJDIroWwWXQWAx+dCze/vA9LFn+Nc+d&#10;z3MElwX494cfot+QpwmRCRj46KvoP+Il9GIY1FcaPA39CJz8wc9h1OgJmPvJ5/hh1TL8vPAz7P70&#10;Q+weMAr74lpbcAloQbg0xWXfbFz3duBCgNChXCNcbtCtaIwX41hsCToqdxFotH6tbjO+VWi9Vd5S&#10;MxsHaGF3/C0e2/7Ch+TBJJzXFLGCi28LlAgudC+ga/m/4eLI3blIfPPcVZirUIghgGqRTAikmh25&#10;GCccojTymDIkZYVEzJQ2VFyAYUY1/XaU8R24OGC5Fy7K8PcAwwUX17EOXGwouB1rjnfg4tQoOeKx&#10;xrE4QHE+U8tmXd+ZoAxiiBNkNf+v8ObnePdEGX93UVAHOhdmLN1TM71GR2Y6jdLXBgXeenFkY3+t&#10;RGwMTMCO5s1x8tE8XH/pGZS+T+fy/lgUvfcUyuYTDgunomzRZJQunYKy1dNRsm46in6ZisL1U1D8&#10;2ySU/ToepT88iRvf9MeZ99vjMsOhisUjAIZDWP8swTQBxRs0zxHDLZ6H+ZNwpmsHnIpuxkzM7x7S&#10;GQXBdC9B1mDxZ+vmYH/VFOyqmoyd1ZKx+8FE7L0/wZTlnVdrXE0bTNeiGTwLCJViQqWUrkU1Q+o/&#10;ZGqF6FQMXAgVq7yFz5SBi/oUqayFYBFUzIBRTDX8peDCkKiMgCkhYO4k9MX53IGYl9QMnf2CkRwe&#10;iqRIhjLRYYiJCUO0FB2KiIggAsefwPFDiFyNoKF5pf3qwZNuxzvIGz4aBzdEU4QEwIeuxicyCJ48&#10;1pPHOts0zWtQVDAiYsORnJ6IRzq0wrDhAzF27FOYMmU8Jk6aiFYMlfx4HX8NFB4ZiLC0KNw3ZMRT&#10;mDz9Bcz9bB5DIYZHDJHkQFYwTFqyeB6+/m4OnhrzDJ1LLzzSdTS69p+I7vlT0X3gFIY7Y5E3/Bm8&#10;8d57WLj8OywkWJauXIx3PvkEgx4bgx4DxmDAo3QsI16k45mBHkPpWoYTLvnT0H/AJAwfPg7vv/8B&#10;Vq1YgDUMp9bzM7d8+g72Dn8Su+u3xiW+NS4HqdyFgPCi5dRQC2qNSxjIvahX9HVCRCARUASTG55y&#10;MZarUYHutbpNTRPsK3WaMibO5RumIUOjDOz8WwI2/3c0tv89Dmc1CBXhooZSmhuplM6lzLcNM4/K&#10;W9Sgrh1TvmkEF8LEehgoLZu+IIKGIKJU4oPCtJygseTAhQ+OnIkgYqqQBRMBxJazHMiMqg6ATiY3&#10;5Sz2tnvh4mR4ycBGqcBg7dMMhy4ZiHC7gYEgYy8757lfy5yrDoh/tt3qrOj6fHMd+3qUCpTVgVJl&#10;LGbsXG1TdbZ6bfP36+1cqre0D6HiRRdDsBT7MiQwHUYJ83otcYv/1+l6WdjpkYzffOhkYhnG5jTB&#10;toYNsLVROo71aYObYwbg9vShKHj1URS9NRrFHz2Bim+eBRaPRdmyp3Dz+2F0Kz1x/IOOuDyvF0oX&#10;DkP5ilGoIFyK1j6JW2ufxvW1T+Ha8sdRsnQSbs4YjhMZjXA7pgMKCJbCoI7M7O3NvFma4uZ07YbY&#10;8rdYbHkwATurMBz6RwIOP2DVEKnRnMZsuV1DgNHwqoSLBo/SdMJq4+Klmkg+SwRLKSEjB+OU5bnG&#10;/xFcFC7acLHmMuKLJ4T3LqwPShkilUdoLN3+OJ+dj+8yO2BIXDJaZqajZUOGSE1z0LR5Llq0aoIW&#10;zRuhJdWqSQ5aUs2b5aJ5i0YMcXIRGx8JLz9PM3m9J2HjScB4aQqRUKYEiaYn8YvWDAJ2qmptTQnL&#10;5dC4MITXD0dadgp65/XC2Ilj0K1vHwRGRfB8DQoeAp+oQERnx+O+HvlPIm/YGIyb8gLe/ehjfLfo&#10;GyxdSsgsmo+liz/HtwvmYcz4MWjZtgfadnyUF5qIbnnT6WAIl/xx6DvkKbzy9vv4btliLFuzHHM+&#10;/xIjHp+GHv3GIX/kC+g7cgZ6Dp2MboMn0blMQ59BdC15kzGYjuZfr7+HVYTS6uWfYjXd0jq6pq1f&#10;fYiDz0zA9qS2OBPcEueDW5hC3Zue/OMIDw0SdVVw0dgucid1LIciGcCYcMhyL5cYA1/SsAt1CBvq&#10;Cv98Ex5VaYD9D6QQLjHY8tcYnFJjPP+WuK6CXS/aWC/Gyeq1ygfAxMi2ayn3d94ylvRQlKvRE8Hi&#10;VD2bZT4kelj0lnKGMHTKWSzHorDIAosKZa2Myszp5hAsIPRzrRtpKAPX/j+Bi5E1ngpMbU0/Xtty&#10;H5LlULidQDGhjAGKvW7D6C7Z13DWK2FiywGTywVZclWJ8/eVm9+o7fw87Zcz430ScE07H7utULk3&#10;palrjdrzrd/ahEmXCf5TdDIHGS7trB2PzXVi8FutcPzuFYXtEYnYHp+InRnJ2N6QbqJ1Bs4/zWu/&#10;NxqlXzyBm1+NxOVvhuLm0kdRTogYx/Ljs6hY+wxKVnM/QXNj6WiUffcsyv71LE516oBLcS1QGqb/&#10;j86FACwJbE/ItMV135Y4UScXv/4tBr8TLtsfSjbu9wRfVBeraLgFPod0xzf5ArvD5cJaGk/XGjy+&#10;WHNseba0RzjswJTuRbNgqt2U2k8pnNbLiZ+pGSpNeYsZcoFuVqPRaZoRzb6oGQHCB6A4bgAuZw/G&#10;V0lt0NUzEBkRYWiYlIhmBEvrR1qgfYfW6PhIK3Rp1xq9OjyCfl06Ia93dwzM742hw/PRn2lGg1QT&#10;Inn4eaCub114aG6iEB+6FTqZcI3JG2gG+vaLCYJPdCC8owLgFemPAE09khSJYEImMjkWSdnpCK0f&#10;TbBohscQAycBKbFxGu7rNXgiHch4ZvqxGPXMZLz65r/x1Tdf0LV8hSVLvsQ3Cz4nncahZbtuaNtp&#10;BLr1nmCGXOg2YCq65o1Dr8FPY/qrb2PBijX47OuFGPnkJHTtpQnUXkDeyFnoMWQCeg+jzLQkM0i7&#10;8cjLH4PXXn0fK1csx+qV32DV0nlYvXQO1i6Zgx3fzsHhSTOwI6MjTgS1wDnCRX2M7ng1Q4Fa2tpw&#10;UduWGwqDuO2GR3PjVgQVpRZorHDoSu0mpqHT5VqNDVwuMS4+S/dylFZ2+z/4RvxrNI7UacCwS71e&#10;W+CWJrune1F/oyIfdWqUe9HQhE5sLOlNU/m2qQSLFQrJvZh95limZhvfRo5rMQ3emPnst7/JtE5G&#10;vytjCxRu2/4AF+e4SjkOxXIpWrfch7VuS1BwwcZeN6Cw153PM9esXDeN45zv6n7evXCxgVIphnka&#10;2sEMD8H75LRcVoGuQkOl3ryPBIyZk8nMg02w841fqMJeT4ZKXo1xjs71FMPiYx6ZOFQnDXvrJGI3&#10;YbOjVgQ21QzGL3V8sSU1DteeJMjmMGxaPp0uZSoqfp4I/PIcKn4aS7iMo3thiLXkCZQseBIl8x5H&#10;xcuP4WqPbjifQOcaScgxnFMhalloN9xQ69yQtqZG8WjtbKz/ewzWPxCHrQ8lYd+DaTj9cDYuP0yH&#10;XJ2heQ1VQTdBoQaOJ1w05KqmtNGc5YKLcTAajMxujKkQ2no++NtNuRufDwMXgkVDLmiiNMLFzF8U&#10;whcFVRHeH+VxA3Gl4XB8HtcKj1TzQrSnByJ8fRgKhaEJ3UmHzu3Qq0cXDOzdA8P79cXowYPw9KgR&#10;ePqpR/H0s49jwpRxGPPcM2jVriUCGAJ5M0TyDfaBbxihIueiNjIOXOhCLLgwjQmEf1wIwgiX8ORo&#10;BBEwvhGa8dGelI3neYX5I7h+BFKbN8B9Gsm/D0OWXnkT0WvAMxj++Hi89Pq/8NW3aqH7LZ3Mlxg/&#10;dQJaPtIVbToNQbc+49Cj/xTCZTK6EC5dBzyNqS+/h3lfLcfjz85Exx4jeb3JyH9sFqEyFT0Jr96D&#10;p6DvYE1HMhH98p/C1OdfwMIl30PdC5Yv/xorl3+B1UvmYs3ij7Hru7k4NusV7MzpjmMEy3m6l0uB&#10;zXHbuzmKDDzUadFqOOeEQDc8Lbg4MmUtfGNc5x97lfb6Et8o0mXqQvUcnCFcjlXPxK6HGBr9IxaH&#10;amXikq+Gc6D9lXshXApMnyP1B2nNNwvh4u8OF4U6zAR8s5mSfUHFBosFEsp2L1bIZIHHKsi14GKN&#10;USv3oDe6ZGdU94wtB+IGFAOau9b/KGV+J2RxAOQsm2OUuqDwJ3KHi30917r7Mf8JLvw998LFdFtQ&#10;DZjTgNANLpK6RFjTqtiA8SZc9EZX+MBQothbveJb4Br/8wv1cnCBkLnI9AxfCmfqZeNc3YY459EA&#10;x+vRxfiEY396Kq6P6oey9ycAi2YBK59Hxepp1FRgxTRgwSRUfDEOeIdwGT8El9u3x8X4Zrgd3t5A&#10;ReGp5g0qjuiKGxHtcDO8DS4zDD9cIx2//C0KP/+DjvdBVT9n4gxdy+UqGvGQroXhkCZL03xaJbU1&#10;K4U1H3kZ4aIJ+oq4bIZYMOMz2xUBzsvJlLHwvpiwSHBhSKlhLhkSlRMwZZrDiGABw6LS6AG4lD0c&#10;3yQ9gq61AxHj7YuYwBAEBvghKycLQ0YMxajRjxEoozF29BOY+DTz6ITnMIX5eOK0CXhuynN4YswT&#10;aE2HExYTagATQEiYVr0GLEEGFgYulOaTloISwhCcFIFADasZH26G1jTH8RxnKtl6oT50NlFIb51N&#10;uAycSag8T2BoRP9J6Nn/GQwcMRbTXngFc7/4jHD5jjCYjuZtOqNp237o3OsZdOs/EV3z6VDyJxAu&#10;YzFm+jt4fOyr6Nr7KUJkEvIefZ5gmcZwaCp6DGA4xBCq/8DJ6N1vNCZOmcFrfoqlK+bB9L5eOh8r&#10;ln3J0OgzAuYTbP1+Ho6+9gYtbl8cDmuBs45zYUYv9CJE7Cb/Kne5Tt2koxFQrt8FF+6X6F6u1iWM&#10;ajc2zkXjnAoyZxkaHaNzUYHc5vvjsI8PzXnfZgQMYcSH+IYPHzRVT/Mzi++Ci2SFRhr20qoyFEQs&#10;qDgDQzlwseCjdQsuVkik4yzIWJnOHS5M3Zvj267FwMHZLrg4cjK9LR0nsJSbDG4BxX3dnKPUBYU/&#10;kfa7Xc+0znU+g/uNe9Fxzn5zvbvhYv0m923/B1xswJgJ2XQPVf5CuJjQgeGo2odoIHWNOVvAF4l0&#10;m271Um2+LPTy4EvkIh3qZQHHMw2HvONxIDIZx1u1xOVH+6N4NkOiDyYDH09BxTvjUfbqUygcPxiX&#10;ejyCczl0RXEEQfgjQCjBr/scnI9ShiHFYd1QHNkFt0PamN74h6pXwmXrg8k4XC0bZ6vl4IqmFaFb&#10;uUWg3FENkaBSt4VxLZKZN4vft8SztQmNNCGamYdcDTP5AjLPhoZZUIdFGy4aoLtcw1wKLgRdmUIj&#10;wqWCcCmJysOVrGFYktIJXWoEItbTB7FBYQj0D0B0bCx69euPJwmUMU8/iwnPjsOU5wiUsWMxctRI&#10;9Mrvg9yWjRBG1+GnFrwEQwDBEEBIGLAw1QyOkq+kuaQJk/C0GISlRltwSYxgeMTP4zUC40INVDQZ&#10;m3eUP+qFeyMuJwlpbTNxnzX4E51L/mzTHL83IdAjbwxDmDEYN+0FfDTvc8yc/RItVA80btkXHXs+&#10;ZToudqU6m5ojLY9H686Po2uf8Rj42AvoM3IaunB790FTCKxp6MfPyMt/Bs+Nn4wvv9ZYvZ9hyfKP&#10;sWw5l5fNp3v5ku7lM4ZHc7FxwTwceutt7Ow8CPsjWuBMiNXWRRn9ttqzqNqZsnpJCy4Ki6xaInVO&#10;vO5hhUdOGYwjAeZKTaXqvJiL49WyTDuXTQyNdj6cgpN0ROcIrksClw+vxc+4Q9Coz1EZ4VIJGPdy&#10;F8fWWnCxwCKQCC62q7kLLsxEAowymHEvUg+GBsx8puGbkzmVyZmZlXlNbRFlqqG53Q0uBh5yBmaf&#10;5Rg0vYernIPbzLq9zRyn1GT6ewDgvn4PIAxABBd+J1e7lrvci3ON/yATEsmx/REuVs9xyoBXhd6d&#10;UCa4MLXCB0cMQ5laowXy/6Bue7XGFboBtda+oDI2DbvB/+6aLx2ObxaOBqRjf2gajmXyf+3YA1d6&#10;9MPl7r1wuU1HnM1ujnPxdBxRjVESy/80kp9NuJQx9EDEIJSF0flokKbQHigOaI9bfq1wrE62gcuP&#10;1NYHkwiXLJytnmvgoqEsbzDs1njOmn/cBRUum7m1NGYu4Si4lJrR56wyF2sMFwsuZQqnXXCxwKLv&#10;UK5BusPzzHcqD+9nnMuN7BFYnd4d/T0ZgtC1xPgHIzgoEEFhIchp1hQDhw5B/sCBDI96on27R9Co&#10;UQ5ik+sbV6JOjR5BXvAjEOQ6tC0wJoTrCnFst0JgeKsrgWYTSI5CeHosQlKjLHHdn9v9zPxISoPp&#10;bAJQN8IL/olBSG+TiZS2abivU6+n0DufrkLThWjwbQKhB8OXbgPHoM/gZ/Ds+Fl4/OlJaNS8Kxo0&#10;7okOPZ5Ed+7vMWQqug+2Wuq25TXa9XwWfYfNQp9hM9F54HOEyyT0YCjUJ/959O03Dk8+ORGff/4J&#10;NELdEjoUtadZbpyLOkl+jmXLPsXKZXPx68K52P/+u9jeezh2RTTH6ZAWuBKgshCrsZzAYklwaWq2&#10;ay4jAUZwMS6G6w5c1JDOyLiXRtY8MzUZu9fINo3ptj6QgB2Mn4/Wy8UpAYax/WVvPii8fiVcGCcL&#10;LgF8sNU+I0BgcSt3YcxsSVBR7MyMY5e7WLVHNliMs9GyxOPsKT/KvZXZCBkTKikzWjLlMg4UjHMR&#10;XOyUmd24Ervg9C64uJ8nMDnbmNHNYFImw9sAEdicdQcG5hh7O2Ucyl1w0fH8Do5c5zlyzrdlXIsD&#10;F+oe52JkNy7U7Ail6jmte6V7SMiYgbfM/eMy95tJ6lQm46Upfq1xfu74N+ezoOegsXnhXKfzvMj/&#10;8CTdzEnPRjjp3wynQlvhfNQjuBbTATej2qMovB0QRZBF0EVEdUFpJMORaEJFU3mE8XcJNGqnw4xf&#10;HNgepz1z8fNfI7H6v0Kx8f54A5czGpibcLlCV6yhFeRgbte2ACOwaGI+Ex6p35qa/5uqaTe4mBcQ&#10;7wefEcFF7sXAxQmJBBZCpSKCcCFYKiLzUBLZHzezRmJTs0F4KiYDOZFRSI2KRHhYMALDAhESE06Q&#10;xCMiJhIhIXQe/n7w8feBdwhTO4QxYYwTzjD1Cfc3gDGOhWDxIni8oulqGAqF0bUEJ0ciKJmhUEoE&#10;00gEJoSbfSrg9Y8PgXcsXUu0F2IaxSG1XTqS2ibhvke65qNjj6F0K08TLoTGoMkEyyQztEKPAePQ&#10;j5AZNGw82nQcgtwWfdGJoU+fYdNNeYrg0oWhUWeqG2HSm2DpNXgGug2Zgq6EVG8u986bTDs2FR9/&#10;/ClWLf8WKwkTdZBcTpgsX07QLP2UUk/sT+li5mD9wjnYO+d97B76NHbFtjE1RtcIF/XtMIARTAgX&#10;pca18MFSOYzWFcqY7XI1JjxSg7pGpkragYyrO0CNBjhSIwM7H0rGxr/FYk+1dBwnWM74NKF7aYzr&#10;vk1xm59Z7NMKJb5tUerPByKAgAnUA6E3K10MLbvauRiI6CGRQxFcTOGt3kCCjTKNBRaTYVSuYL+t&#10;1UPaAosFGuNi1DLXlpUhBR1lWGV+ym4DI8BYIUklFFy1NLbMdgci9xzjrLvkHHcXZCSuCyz3hkE8&#10;zuk46TrWOdftN1T+jkq5wiC34Se0bBoeOvdJoNY9FJi1rmp87ddx3oKM3AwB49sKxQxpy/zVJ6wF&#10;7vCFcov/u8roVPt3gfC55NmKoXQrAqg9SjTCW2RPlAkkobxuGF8OEbxuFF1LBL9rJKEdQYXzt6gK&#10;2JR5dEMR/3t1pP2VYfTq/wrDtiopLudySYBhqkZ0Bi50MJqrXFAx7oUq1KDcpkpabV4YFhEuxo3x&#10;2ZFTM80V6FpUmGzNGc37ynCoPNQqxC2jSgUaQqaE8LuVNRybm+bj0aB4pAcGIIFgCQulCwnzgzfl&#10;FeILn2A/BIaobxGBE0HIRBMeMcF0JgyDCBFNTh+g9agA+KomKEYFuASNmXPaH14x/ghLj0F4RqwN&#10;lnCmDIWSlDI8YupHsPgnBKNulCf8U4KQIrC0S0J823jc9/Rz49AzbyDad+uP7v0fQ4/8Meic9xy6&#10;DiBoBqh5/lTkD57CVL2gx9PhTERvuhb1MerGZZW7dGEq0Mj19Bw0lSJUhk434VX+kGfx77fVZ2kZ&#10;li35EssWEyrLNH6M4ELXYhruEThcXk438wudy85PP8Du0eOwK+ERhkWtTN+Om36aYoRvKVsu0BAs&#10;ZiZGO61crgyNXO6FuliLzkVwqU64VMvALsLlt7/GYPODiThQNxsnfAggP0KJcBHECviAFvIBLvJt&#10;Y6aGKDfORQ+DBRYj8/aR+JC65LZNmcJImaQyQ7lCAl/BxUqdt7sJmdwzqZ2BjSNRJrZdiVOeca8M&#10;lLTPwEjnCAL2tj8AxE3mmvdKrsV2KQ5cbBlY2d/1rs90fY+7wSKZOafNPbAAa0GW90rANSChzP3i&#10;OuFihqWwQVM5xAUhxHtvhaxtCBxKbWRUgEqpxu+WL58b/nc3+YK4Q7ioaUFFIF1PKN1iGGFClUfw&#10;u0bx91EVEfytzLhSBeGiVrHl4ao1UofLR3A1qDW2VE3CD3+JwI6qaThQJdN2Ljm4qLIXAsYKjQiX&#10;OpW1RQKMmRmUkLs3LNKMi6Uq4FW5HcFSRpDJuSCQ38tUQ+u70LWorIUql3Ohg7mVMRS/Z/fBYM8w&#10;JHl5ICbAB8EEir+pRta80f6mTCWIoAnhthDBI5rbJQJEEHHJPl5tWRQqeUcQUFwP1DQlmXEITYtm&#10;OEQXlErXkkS3khiKAILFX3BJCIVnHF1LrBeimsQipUMqkjokIbFDAu6b9+X7mP0qYTCgP9p26YFe&#10;+Y+h18Bn0KXfGIZLU5A3cCr6DZiMwSNmIZ/OpM9AQobA6UWYCDBGAs/QqZa4TzVQvQZNwIBhT+Ol&#10;f75GeCzEksXfYOnC+ViykDBZUtkK2PRpUrkLHc2KJXOxbtFcbP3iI+x4ZgJ2JLc3cLlpw0XuxTgY&#10;ORRKTkUjshsbTKhcU6M6GzCmxsguixFgLtdWL+mGuFArG2drqHd0Bg5XTceeB5Ox+f4ErP9HLLZW&#10;S8ERn1ycC2iKSwSMyl40jkcBP7vQryUdDGNmf4VGKuVXaf+9cKmUCZeMnIxiSWULlXBxoOK+zVo3&#10;EmRMuxAro1oZ2srcpoOiCTns/aalr52xje5ZtzO6Cy7SPZBwBva+Cyzu627HuyTnYs/qeK/7cmDi&#10;7HM5NLdlpRVOakPGSPdDYRLvWamgogJPZkDH1WjZlMuoPIaZtJyZtcxkUhWUPgIzHxWBUsywtsSP&#10;orMp4X9YHtAaFaE8lq6lLKwHw6E8VMQMonPJp2sZQLBIAgzhEtGNmbozSsM7oSikvYHLjpppWPf3&#10;aGx7OAUHHs7A6aoNzcj/AoxCoxu1+MzQtZgZKGzAmLnKPVqYAl3VFsm5WDNFdESJXIxxMPx9hEt5&#10;CO+P4KL/L4j3XHAJo3NRLVEUv1t0Pl1XHu6kD8OWBn0w1CMUSR51CBcvhkA+8I/wISh8CRA/LhMu&#10;hERolBSAIDPtqxTI8IepEZdN2QvhQggpFVz8Y4MRSbBEUCF0L8GES1AqQyE6l4DEMLqVUPgy9SFo&#10;6sR4wy81CMntU5HQPgHJnQmXTom4b8HiOfj6u4/xyusvIn/oUDzSuQc69xyEfoPGoE/+ePTpT0jQ&#10;jQwf9SJhMR395GJGqBn/NBdQ+nC573Du4/7+w7g8eBL1DJ5/+Z9YsPhrLF5CqFDLFjNd9BkdDKGy&#10;dC6Wmr5Mn1HqNEm4LPoUa+lctnz9CXaMn4IdaZ0MXG75Cy4tcZ229LqcC2Ei3eGyWk9afYsqwyPB&#10;RZ0YndojBy4a5+VCLVpZwaVaJo5USTP9jLbSvaz7azTWP1AfB7wb4kxgU6tVsJnpUXDhm5APpZxL&#10;qXlT6uGodC4qe/nf4FJul8cYuOgNLJjI5ruBxIFLJWC4rJolZjBnVgArRFKZh8IRBxaSnaFtiNwl&#10;N7CY4w2QbFi4SeUxZt4jyro+j+M2V/mKwiMBzUcwsa+ha2n6VxsYcltqeWy1PpYDsz/T3n8XXOxw&#10;sFLWPXDBxVsgIVhsuJRqLBjeyzLeS+NgKJXPqPGdwqRi744o4P9QFNLZdC8o4X9UJqdCuFT4teLx&#10;LflfNKejbM5MawGmPLIHyqLzUB4zmOlgpkOYeQcBkf0p3pNIfkZER8KlA6/7iOkVvbtOA/xyf6wN&#10;l0ycIlzOV2lonMvlmnyxESwGLgRLgQp3uWwAYxrSWXAxBdOmPMmCi5o1mALdIGtoSzPboukSwnsc&#10;zBCNoVEpgVIWQwASMCp3KUwbhm1ZfTHCKwwpXnUQG+iJkFBvAsWb7sQHfgxpggiRUIY/YUaBLrgE&#10;xDIsEmToYvwJnQCJgPGPsFriKmyKSIk2cJFzCaZzCWBYFJBCsEh0LL6Ei1d8EDzqB8Ij3g+RTeKQ&#10;1iUD8R3iEd8pHvU7xuG+hQs+wvcL5lCf49333sLwxx5Du4490KlLHnr3H408upJ8QmPYqFkY8uh0&#10;5A8nXIbPQJ/BhAslyPQbMh19qH4Ml/oPmUiNwdTZL+Pbhd9h4eKvsIjgWExXorFiBJVl6hRJLV08&#10;z2xfzG0reMyqhZ9h7YJ52PTtHOyYOg07MjvjTLCa5be24dKCbsIqa7llaoosWfNIW3BxXIzlXtRi&#10;tymu1LXKXTSA1IXaWQyLshgWZTEsysSeKunY8lAK1v0tBmv5RtpZlw+MX2PG13QufhZcCvlgFgcw&#10;LPJvZ9q9WK0t+YCqO4AkwMjJqIyF0qRWZQF88PmwG+tuF1BKTqdGM3C3nTGsMgTuc1XFVkr9jyoL&#10;gSUrw7oy7j0w0TYzd5GW7fW7xeMc12FCLDeZMhQLLq7CWAMVwkXN970JF8kAR1Ci2zEQEQDlsgQV&#10;AUKgqASJAxapXKk35cn7RIHLkGPRb7fh6jgX04pXcDGAscBy1z3kfavw4r0lZIqpAt7zwmCmpu+S&#10;BXcz95TmpVLoFNCW/5OtEP5nhEtFZD+UMcOWy71I0XIHdC5RfbiPIVG4BsnugkLC5QJfbjtqpuPn&#10;v0VhOx3v/ioNcLJqNs4RLmo/pXZUFlwYstdshjsMjwolFewyLNIQDMa5aPQ5bwLQ6xHCRc8Pfzfh&#10;UkK4lITwHrngwvscoknR+qGErqqM369UBbt0MUUpQw1cRvlEIc3HA3GBXgglXAIi6VxiGBoRLIFR&#10;wQiNCERYeCBCGCIpZPKj/NVQjo5GLkXbVE4TQAWr1iiSQEoIR/2sRKv6WQNRMfVLCqVCjHNROOSd&#10;EIx6cX6oE+sLn5RgxLdNRUqXdMR2qI+4TtFG9y1a9Am+//4TLCBcFi76Bh/P/RBjxo1Hh47d0Klr&#10;f/Qd8DQGDJlAwEzCgKHSZMJjCp0NwTKQQBmkoROmmWEv+zJE6j9onBn68uvvvqIj+Q6L5VaWfMr0&#10;Y4ZDHxIwHzL9hHBRTZHGkfnclLes5vLqJZ/jx8WfYishs2fGbMKlE04HtTDVgDc0OZpxLlaB7m0C&#10;xR0ujpsRVBzQKExSOYvA4ugCQyOnQPcYtbdaOjY9lIR1DItW/SUSm2um4qh3Ls77Ekz+/Cx+nqaV&#10;kHMp0ohkHgzJajcxDaJM3xB1PHN3L6YQl5nAT4W+VkxttWlg5tFDxMxXxkxRrhoPJ0MxM1XwTW0y&#10;lhtYLLhwm9kuMdParsKERUpN6CQJHMrceqM7xyt0YMY1EgQswNwLpP9N5njjTuRSbBE0TkhU4XM3&#10;QAQW4zrs36OaIdc+E/bwN0guuHC/DR4XgHQ+zzUhJFXK+ySAGKAIwgbGDCWUSfkfyKWUB/Ae8z+w&#10;QE6wCHj6bN1zhVPBvBfBnZmBCaKgjigmhMoi+P0j+xrAqMwF0ZbKjVQzw3AkrA9dS3cDrLNejbG5&#10;SiLW/E84tjyYhANV+SKqQjdMuCgsulwzl3BpbPoYaapgAxc7JFI7FxXoWl0A1L1BswWo9TefA5W3&#10;EC6lwZZMga47XMIJF0KlnK6qNLwvXUw/FKcOwe7sfnjcOwqpXvVQnyFReLgvghgOyXmoZa1qgQJV&#10;7hLqR/lbjeW47BtKABEqpo2L2rpQIQRRWGyYaf8SlRaLuKwEU5AbQtcSlBpFxyK4BMEnIQjedCye&#10;cQEGLh71/eGTHIiEtslI6y64xKB+lxgkdKNzWbDwE0JlLvWZAcyCBfMxf/5cTJk8EV27dkebtj2M&#10;gxk8fCIh8hzyhgguUw1U+g+exdBpKrdRwxgeDRqLJ8bMxGefa3Dv77Bo0dcEiN1XafmXWEKQaGiH&#10;xUu+Imy+xaLF39PVfIcFPO67b7/Et1/y8z+di7UffYwtY5/H7gbdcCpYk6I1J1yYqelebjGD36ST&#10;0SRVt+wQSaGQ0w5G1dK3POVkGpshLwUUzVekgaMu1SI0auaYKUVOEyxHq2dgT/U0bHw4ET/eH4el&#10;/x2OXx5OwCHPHJzT5GsGLry+PovSTAGmyrsuHxq6F8X3ZlBlSe1enJBI/YlUA6ACO7vgTrVEVnW1&#10;1WGvnG8uKBM4EJHF13ZlGsXgZp+135l0TamVUR0xMxIgZuQ7ZUQuG0DxuDLz9pcEM6a2GzDlOIKM&#10;4ybsMOYuuWV0Rw5AHFnb+ZmObKBYsj7v7pox67s5Kvfi75HMcdrv/nkCjkBCCYy8jrlPBs5Mjduz&#10;76/CH9MGyQpRofsqR8PjjDtUq2g6gXI6glICpiTEkgBTpoysWqFIOrNoSxVUGeFSJrjQ0ahauii0&#10;G24FtsMJr1z88mAslv9PKDZVTcE+Ot8TGp9ZMy5Wb4jLNXJxjVDRmC4q1DVV0oSKXIsKdsu96ZgI&#10;F81LXlKXTthTYRufDbX2VhmSCnSD+BtNcwY3uKjNTXgev+dAfp++KOF3K0kfikMNB2CsdwwyCJeY&#10;YC+ERfoihGDxDfOBTxhdTJRCI4U7VkFvkBwMFRQegOCoIITHhCKSQImIIVDqRyAyPhwRCRGIyohB&#10;JBWeQbCkRSIwNcLAxTcxEF6EiWeMD+pFe8Mj1o8OJgheSf6IbRmPtG7pqN+pPhK7xyGpR306l8UE&#10;C7Vg4VzC4FPCZR4WEjLffv0pXnxpJvr2G4i27XujZ99RdCWEyzCGQcOeZzj0PNPZJkTKf4zh0KOT&#10;MHLMDLw/7xteb4kZtPubb7/C1998iS++nI95n83DJ/Pm4oNP5uKd9z/Bv976CK++8T5eeOUtzHjh&#10;dUye/iomTXwR05+diX89NgVLej2Fnek9cCKshZkcTSX/RXyIihiG3PJt6yrgtboB8I8kWCSBRf2P&#10;1KnR6S1tAYZvmBoCS64Nl0wcrpaG3dVSsLFqEn58KB5LCJfVtLz76mXjDMOiyyp38eFbSKGYr5qf&#10;W2U4d3zoZLxa0q7TuQQKLnxrmq7zfKgpd6hYy8oI3G4eIj70Sg1A+GDZ0ttMBX3mHLMu3Qsfriuj&#10;CRrKQHbmM5nVAYgyq506GduCjZOR7zmW6+4yx7plfGVwZ59zPSeEM+1NjJTZK2V9R/s8+/u5X0Op&#10;ru1Az2wXHM15lkxfI3O8zuNx9u93hZc6zjgUQYX3Wu7FaRpAKRwV5NWYsSKI59CxqBlBOR1LRSjX&#10;g/m/8KVQGtyNGZeZOIruJYYZmKqgiykjcMrpaso0QFN4Z1NjecwnF2v+EYlFfwnBrzVSsKt6OtTS&#10;+wwdzDlK5S6mrQvhoq4AgouZt7xOUwKlJb9zOwKlDUOl5iit14b3mN+ZsFF3B+N2A3lP5HzlRFVW&#10;ph7lwfweYWqZO4AgZMgWlYfiWIZFaYNxLHsAJnvHIcuzHqJDvBEcTTcS4omElCi06dAUTVo3RHhS&#10;MPzj6GjoNiIIj+g4wiM2HJF0KNHxEaifEElxe3wowuOCEJZA4KRHG7CEpEcimApIUc1QEOESQNfi&#10;B89oT3hEe9G9MCRKDIZHvD8im8aZsCipWwpSeicgsUesCnQ/xsIlGn1uHhbTWSxgWPLNgjlYvPwL&#10;Uxj7r3+/g/yBo9CoWRd06f04Bj06k85lhumP1HvQdFO4238kw6ThE/DUhFcw69UP8PwLb2LqDMJi&#10;2ssYN2k2xoyfhScJjVFPz8DIJ2Zg2OhpGDJqKgY/Ohn5dET9hz2HfkPGIm/gGAzPexaT+j6DLzs9&#10;jm0ZvXEyQmPptsRt/9YokQVmBrztzTCJYFHIoha76gpgORi5FzodOgsNc6maIsHgMgGj9i3n1YCO&#10;OkO4nFE7l6pp2EPAbKqajJ8ero/lfw3nWykE2/ngnOSDdMGbcNK1ffhZPhpak5/nJdBpelkCxtRE&#10;WN3oTYikmgo+6FYTb0q1FzZoXO0a/oO036qitKopDZxM6GTLvJG17GRsJ/MpMzLDKFNLXrwe5crs&#10;yog6RuL5ruMkZVDneo50vHPuvfvulXPcH6R9tvQd3Zcpd9gYCSAqqDWgctyHLfu3V3jx/jF1gC3p&#10;vlkDdGldYKZ0/wUb/ScG+DxO1c8GLlYKOpcKpmWBlIbcDOvNzKvQqD/hwkxMlRnA9CJ4eqIwpCOu&#10;+DfHYc+GWPE3wSUC62ukYidfUOoAe6pqBs5XSSdcGtC9EDA16F5qNjGFulKxXItXawKmNTQMg1Tq&#10;0Ya/R+VBfG70guFLqYxhnYaiUM2RGbSdcCmncylXZ0XCpTxE7iUfxfXzcDs1Dydy8jDDtz4aeXgg&#10;TlXHdC6pqfEY/cQIPPr4EGQ3TkUIM34wwRASH2xgEhsXiWi5lfrBCI8NRGRMIKKoSC6H1g9EOB1K&#10;VGYUQjMjDVxC6Vysti0h8E8OZljEMCjOG16Ud4IvvOlaasV4IiQnCg165SCjTwOk9U1CUi8V6C7+&#10;jE7jc3zz/Tx88c1czP9mHuZ99QnmfPExPpz7Md5672M8NWYacpt1Rcv2+YTKePQdMs1UN/fM12h0&#10;U9Bz4CT0HjgBg0eqwHcyBo6YggHDJqHf0Ak8lho8gcdP4PHjofmmuw+YgB48R1OU9BrMawydRCc0&#10;CXlDJ2PYwPGY0Hcc5nd+Glsz++N45CO4EtzalLtoJC9NhampXVXuYtq80MGoj5HKWm4x4wsuN+o1&#10;NYAx1dD1mphpW8+bxnMU4+IzNbJNWGScC8OizdWS8Qtj6VX/iMLi+wKw8aEEnFDnOB/CRS2BCRc1&#10;yDJwYWgkuEhFAYyb/fmd9Ebiwywn44z0bmJr40oscNyrykyiZW3j+c6gQmaZdp8Z6k8zG2Hiyqyy&#10;/madD6UNFneZzK5jJJPJrWON3CBx1/HuALH33yV9nvlMnaPvpfPcZV3POf6ua2v9HpnhFsz17vmt&#10;jnifrN9t3TPdmxLTQlcZU9DWPbTgYgZikjRUhg38CoZABiqOgglVpuVyNJq+w0zboXYuBIwKdAUY&#10;OhnBRVOqFtDlXCZcDnlk8QUUgUV0tz9XT+ZLKINwaYBTBMx5SnBReGTau9hwUUhU6tXKdF4srE0X&#10;I9dCyFhgocz3/zO4WGFRWUhvlITSvahfUQjF8Kg4rh/upOThVG4+XvBPRpN6XohlqBMRF4pu3TrQ&#10;DPRFSnocwiJ8EBan2h9vBNLVRMSEICKCUIkMQijXQ6N9CZcAxMQFIobwiSJAotLDLbhkRNC1RCBE&#10;LXKTCBdCJyAlBH5JgfBL8INPvFwLwyKqdowHAhuEoXFeczQe1BgNBqQipW887nvz7XfwzzffwuxX&#10;/2mmb5wwfTbGTZ2JJ5+bikefmojhj6v251n0GzyGKcEydCIG0L30HjSVQFE5y1T0HTgNmtisP9f7&#10;5k9CL27rQWlAqe5KBymdgm6EUfcBTLV9MI8hpHoOnYGew6ejD8OtvKHTMSR/Isb1HY/Pu4zF1qyB&#10;OB7RHleClJk1gTedAv8oNWxTqKIyF5W9aBxdq4aILsOTzsJDZS9WFbQZpNvWeYZHZwkXDUl4snom&#10;DjlwoXP5+cH6WPX3aCz9rxBsYzx92quxCy4aY/cKXdFV6obdMEtwKSBYNKFaoWbSI1jUSKtYy6aT&#10;nT1eKh94Z9xUPfzOZFgGJJTicCcWV1rG800nPcblcjLmjf1nkGGGNGL4AmVeT4kPqYctrTOFp44T&#10;IChzrPt51rLOK+exkjsEKmVBxJGV4XWc1v/k++ka/HxH5vr6bjZk7lU5pdDxrmvcI+NaCGUHLBZc&#10;BGKlDpS5bN9rBy7GvTiOxU1WqMSQUROPhalWyHEvdAfRCo36MSzqbSaDV2HuVcLloGc2VvydzoVw&#10;WcdQeqvaSlXjs0SonKMbvkhZcGmEG3QvxrUwHCqhiuRiCBwNIlXO72v6SFEVAiKlkLmULqzUhNbu&#10;cOmFEkqtczWWiyBYFNMHxan5OJ87GK8EpKJJbQ/EhvojMa0+srLSzEh04eH+iIoOQFiUD0Jj/Cku&#10;R9ClRIYgOjqYToX76wcgjlCpnxCC2AQLLtGESmSGwqFwBKaGmZa5gUmhLrj4JwcRMAEMkehgCBlv&#10;QsaLDiYgIxiN+jdBi2HN0DA/Hel9E3Hfo09NJUAmM9yZhPyRlEKVEXQSBEm/IROZ4ScZFzJwxFTk&#10;DVeblskMgabSlajNiwWV/CEzjfoTMppJUS11u6kbweDJpo+RpOXug+lWJHuAbzPI91A6l2FTTFuZ&#10;PMJmcN54wuU5fNF1HHZkDcKJCKtlpCYuE1g0Mn+hr6YCsaTCXDWmU7nLlToaeY4OhmC5yXDItMhV&#10;OCS4cN95rp81/YqycIJwOVg1FburpWKL4PJAfaz8SxR++FsM9tVtiDPeDKW8c00/o8vedD+6vloE&#10;Cy50UZJZposq8GmDIoGFKqHkYPRg60GXiynim0rSKPCqilT/EjNwszMMIlWmKkoe6/RB0XGlGvvD&#10;kw+eCv6UiZm5KmzgKMOVG4BwmwMUAaIe3+KUs24NvuQunSNZywYwSu1tBkr3ZH5XBufn6vs4n68M&#10;b76Xve6SACTZn6mhLMspd0Bp3SWum3Ips6/yes71yzTGbj1J0BVMbGdHhyegmHtlA1vN6y2oW6Ax&#10;jtKf91D9wVQ+5kgFp2YA7B4wczJr2tRwwiXS6nls1SCpvINhEeFyyacJ9tdrgJV0t9//LQI/VkvC&#10;ZsJFNUaaWuRs9QZmMr6L1bLNwFGCi8pbVFOkWqPbNTS+bjPr/+b3dUIigaZYLxK6F8GlRHBRrZjC&#10;InVeDCVYQgW5PkCYOi/2RnEMlTwAl3KH4o2gdLSo64m02FDEq4NhGAESRUhEBSEyzBehGixbbV7C&#10;vBEZGYzYKA2DyRCJIVAUXY1xLXEBPIYuhyFUTGYEwtMIFAOSEAQQOIJLUHKoCYsEl4CUIKaBLsD4&#10;JjNN8UNyR7qoQblokJeKtD4JuK8PnUhPhi29mNGVwfsMm8HMPp1wYKZX3yACwzgUtcrlMXmPzkBf&#10;uQyVtajRHIEwYMh05A2ejkHDZmHAYLoanmO5FzkWqxWvwp/ePL8v1Y9A6Ueg9Bui0GkiNRkDmA7i&#10;+sgBEzGpzzh82elpbMvojxMMi66HyCHwIVK4wAemSFXDlBq3qazlDuGigtzLtRriaq1GXKajYfii&#10;sOiiqp/lWhQWESyaFO0EH4JjfDAOES57q6Rga5UkbHg4Eav/FkvIJGK/RyOGRYSRgUsTMwH5eS+C&#10;iqC5pporf4ZeknExhItfGwKP4RqdVYE3YSKo0H0UcvmOR0vcYcyt2fY0854AI7gUauBmZyhEQkaw&#10;qZyKwmpspcyiAj89jBoCspy/34INMzgznllmxqtgCmVIZUyzzdrubIOOt48z+5lByzzolphBzSDZ&#10;CjsUqinMcJOO02c40FBGd32+a9kCQeUxgoKuqe2WrOtZ0DDf2+06RjzGtPvgcilVZh9fxmXHpZR4&#10;ELiSalooVeM698jcLxssrmX9B7aTNG6S66YsxkCGYZFqikK6AZq+Q5O+B3FZnRXpXiroDkwrXboX&#10;1SbJuZzj87C3TjpWEC7f/jUM62qkYEsNq52Upqs5zbDoLF3Mhaq5uFLV6mNUwJDoNh3L9eo5hE0u&#10;XyYa20W/wwmL9Hv5vAg4hEtZgAp0CXt/wkWNIwPpqBgWqTpcw1yaEekIm/KYfihI7I/LjYbg3bAG&#10;aO/lgwyGPCo/iVMNULTatvgiOsIP0ZF+CGcIFB0bxH2CSyDq063EJRJA8Tw+PojOJRgxSQROaiid&#10;SxhC09SehQBJJEgSqMRgAsYCi6ASmBaEoLRgc4xcjE+SHzyTfBCUE4Lsvg2Q2ScFKb0YFpkxV9RX&#10;iJBQL+YeQ6yxbrsPnUmHMYtQmc3QZ5apHepjj4GrQty8kc8bwOQRMAOZDh6pRnazMWj482Y+IqNh&#10;2j+D7kcOZwr6EzL9BmrAqPHokzcGvfo+hR69n0D3XqPQtdtgdOmQj/7th+LJNoMwr+Uw7EjrgzNR&#10;7XFDcOHbR3DRg1JA11Dgz8xKwDjuRQN1azxdlbdITg/pS3Qrmsr1XM1sM0jUST4AR6rygaiWjgME&#10;y146l80PJeKXB+Pxwz/q07nEYWftLBzzpsshTC4SLNJ5rl/ybWLs8TU/hly+zRguEWAmRBPkNNwD&#10;IeclJ9Mad5je1Dp1R28viZDRLHwFdblcpzmBQrgQPmr/oExRKBBpn47hPgMjPXjMLCYTMXMV1ZXr&#10;0TZlOIYDfJsLJI40mr5LyvjMpA50jOR8+GDrjSlVSFyvUEjGB91adhczvzK7QKHCZ4FA7TOY4V0g&#10;4jFOasGKqWpumJpr2MeV8RwrlJHzsJb1G5wQ0AIGl3mcjtW+Qv5mS3yhGFnTohYQykrlCAt5bwu4&#10;XbMbFil0ppPUMKVFAj2doKRxeUrVAVXhqz9dQgCdEkOjiuBuFlw0WBPdC1S4G86MrPYvEVrubWYr&#10;OEu47CFcltK1fPvXCKyumohN1dOxu2oGnUsmTlUjYBQW1WiCa9WbmFHpbtRkWK0ZGAmW23XUmK45&#10;SupabtXlWvRy0X+gFrt0U2YUvABKVegB3VAaJFfVi9+tN+Ei9YSZYiRhAK7mDMZncY3QxccXaeF+&#10;iKJDiSVYIqP9CZMAJMUFI6F+kHEpsYRIfP0QpKVEIy0tBikZ0UjJjEYq0wS6kniGQXEKidJCEZxK&#10;cNCdBNKpBBEqQXQwQSYs4jLBE9qA4RLDIB0j+aXSxVA+af6IaxuL9O7JSO3BsKiXyjzoPFT20Wc4&#10;QUL3YdZVIzTkeTqTF6gX6TJm0WEQFoSLaoyGjpqFYaOfx9BHpxMsU00ju7zBzxEcY9G337Po0/cZ&#10;9OpFcHR/DF26jkTnTsPQqeMQdOs8FL17jkTfPo9hQP/RGD7kGTz+6HMY/8xEzBw/G29PfROLZr2P&#10;/ePexLEmg3EqvK2Byx0VngoufFg1x9AtOgdT5mK7FjMLAHVTNUSEi0Iilbmoha7cy1mGQprAShb2&#10;KB+II3ww9ldJxm4CZhPhojKXH+5XaBSN3xkmHfLKxSnfpjhHneGydJ6QueTHa/sTLAEtCJgW1uh1&#10;dC+qRbrKzzK1SYSNhssU3CQ5KSOGaxoX9jZ1R1WUfLOpwM/KHAIQf4/2121qHWPvM2P6UkWM3U3G&#10;sjOV43T0BndUzsxZzsxYyoe4jBAq47LWtd0s80FW+OVIIZgKGCVT9sM3vCn7cdsusCn8cApNlTn0&#10;9lWZkaXK6znrOs/ZVm6nanhoWqly2epnY/8GQYHLBqj8bY60LiALzAX87Upv855oYnfpFu9hoad1&#10;33Rvb/MeF9hDlBYI8ra0buBCh1nsT4j5tzcSYCo0f7UydaDamDBTMwyC3WmxIpyZmsu3BRevxthV&#10;OwOLCZZv/hKOFQ/H4zfTlCHDPE/Hqlozel5iCHSjFl9AhMsVhUiEy01CRnAp4otD/4PusaBbbv6v&#10;yu4AmhDNTJDniHDRXNHqoS3HIrBUBFvrpYTLjYZD8HV8U3T39kZaqDfqM8SpHx2EmBi6EYIkOTYY&#10;8bGBhEcYsnISmR/bo127xgyDglE/KRzJaZFITNGI/pGIz4hEDAETIbjY0HDgEkywCC6BqSEIkbMR&#10;XNIFl0DjZPzpZAQXv3Sekx2ExEfikd4tBfflDSNAjMOg4xg+CwNHzsbAR19APtN8rg+gYzEuhLDp&#10;P4ihU/+x6NHnSXTvPZqO41F07TEMHbsOQYfOg9CF7qNnr+HI6/co8vs/hqH5j+OJR8dh4tiZmDXt&#10;Vbz+8lv48O05+HLet1jw1RIsW7AC61asw+/rfse2DZux+7edOLphH678uAM33/waRxvn40RYK1wP&#10;bcs/WPZWzqU9bvMhUX8jzd9bqLBEXe3tRnROVbTatpiGc4SMcS91CAjBpZrVeO4w4bKPcNn5cBI2&#10;MST65aF4rCFclv1PlGnrsqsOQyeGRGfpUs76aCgGAoqpGtddJHCuEi5X+PlXbMDIwWgGSDMpvqmy&#10;JoAIPclUiVMCn6PbBOBtfs9bBMktOS0uG8flHMNlZZgCZp7bTJWB7jDzmDBLb28jZcxKuJiQi+um&#10;TIfSsgmpKMeplDAjm0JGwsqR1ov4Oe7btezIXFvXowQarZvr/4kU3hlgUqaznrmW1UJVKuRvkPR5&#10;kmlkZrYLsPy9tu4YuNr3hvdDDlD35IZqAdXMgOGG7pegfbOe7l0T6zgDczegE/Z3+HwUEvjFfCmp&#10;dq84kM+Rhl+gFIYYuFAlakrAcAnhzMShPQxoBJlbhMtpz0bYUSsdS/4ahS//JwzL+DLaUDXFwOWQ&#10;QqOHUyvhUpvPRjWG1FWzjHsxcKndxADW3bGU8l5BTpLbTA2iyluMa6mES2mwyoT0fWy4MFUbnJKE&#10;PNzMHYrvE1qgl7cfUgO9DEjSE2OQnp6AjIwENM1OZTTQAoOG9MGzY0dj1uwpGD48n6FQOHwD6yI4&#10;zAvBofUQRWcTTfcSlRaG8BS6FAFD4Y8cixtcggie0MwwhGQSNASKjjHlLwyR/Cil3gyPIptEIK1L&#10;Mu7LH6ryEtX0TEavfuMYpjxj1KX7E+jYaRQ6dhyJjh2GGnXpPIz0o+MY8BS/5Dg88fhkjCU4pk19&#10;Da+8/A7ee3cePpv3DRZ9twyrlq7BL2vXY/OvhMbmndi7dRf2UQe278XBnXuwf9sObt+KvVu2Yd+2&#10;ndi9kesbuf/nHbj4w3Zc/ecXONCwn4HLTcKlIIA2mWBRWxfjXPyY6ZipFRap9khw0UOlWiL1iJZj&#10;0TzRajB3QT2iPRrjPMOmEwTMEYZEhwiW/XQomiJCcFlPyKx+IB6L/xKJRfeFYGP1FBygWznu1wSn&#10;/QgXP4ZJvo0NYNQ14BLdyyWC55JPU1wmVFSjpAGKVF19xYOuyR7nVzLrlLojaDAj0z1BqUI5brtm&#10;T0Vr9msfZXVjsDKPMtQNAyFmGmYyDfFoHBDTOwRIIR9aI2Zul5TJ6V4K6xDAdlogmbFFNDKaYELx&#10;zW7gQhC4Q8GRBRg6ARPOadgA63gNnC1Zx1Wuu1+j8liey+9r4MJl9RjWupybUoFW/91tgUASFPgd&#10;nYJ5Z/AvR4K104bJhL9mXfdN2xxpH68hJ0m4aAzeO3wRFTqAoYNRQW9ZAENGU8DbieuEjaquVRYT&#10;pjFsrRazhYTLGf4f22umYcnfI/Dlf4diqYFLKnbStRx62Cp3OUl3fIFwucywSD2lr6qsxbTYbWx+&#10;dzlDeoFF5W0FtazCXTkYhYAqe1KLbdOATq2o1ViRgDGdGVWjRdiVC3gKkWy43CBcFia0xNCgCHRt&#10;mIF+3TtgUF5vDB2Sj1GjRmDis0/h+emTMG3GRMyYORnTp0+kJqFr944IDPGGf5An/ALrwCegJgIi&#10;vRBBwITKoQgshEaQrRA6n2DuCyF8QjPDK+FC5yK4BKXLyYRzPQS+yQEIygxGakc6lw4dB6FT5yHo&#10;3o3gYLjSv+9jGDL4KTz95BRMmfgyXp71b7z1z/cx5/35+Hb+IrqNNVizbD1+Xr0Rv/+0Ddt+34Pd&#10;Ww9g97b92LN9H/bu2IcDuw5g/8792EuQ7CZQ9mwWOLa7tHPjNmz/fQu2/bYZW3/dhK2/K92GrXQu&#10;e37eiVOrtuHcy59jf+4AnIpqZzkXhkWa70XVdkWqBrahokG0Nbau5VyschbpCkMihUMqyD1dvQHO&#10;a7gFZuZTdDBH6VoOESYHq6ViB+HyO5d/YbrqwQQs5Jvp+/uC8fND9bHHIxuHvXNwzCsbJ70a4gyh&#10;co6wueBPcAU2N20fLtHFXPbh5xEw0iU+hBfrCmaNDFSUXq7Htxh1hTLzWtvSurooOHIfMsKpWhck&#10;TXjncjbMNFTlMkMw6jYz9i1KqSl/oKsxZTu1eV/cpPIcuQKTsZXZCQGFZJasbdpnOQcrNNM2hXEK&#10;18xx9n7neHMc9zvnaL9COBPG2eepYNOcZ9Z5nM6jtHyT+/V7JM3mYMTf68DE6R/mCnXdIKP/2oGN&#10;+7rzHNzgMyEAGQhRtxk2qY+YVOxPJ+ZPV8dnC0FWYW+JH6Gjtiah3elwOhmHUxDwCE7Xa4RtNVKx&#10;5P5IzP/vECx5IA7rCZdtdC0HH87AcTrikzWzTQvw81WcsV1UsKuQyKqSVqioQnzNxKhCfIFFbV1M&#10;WZUPAWekho1dXHCpUDscQkVwqbBDNrUgLonvj+s5Q/Bbszx80KU/Xnv2GcyePAHTJxEk06ZjxvQZ&#10;mD11Gp6fOgUTJ2risgmYMn0ynp89E+MnjEOjpg0RGOpLuNSDX1AdBER4IzyJcElVtXOggYrKXgxc&#10;CI3gZKbp3J8VjkDCwz+NYKFTCUznvswoBGfEwI8QCsqMhD/Dp4R2dC7v/vtDzPnoc3z71QKsXLIK&#10;P61Zhw0//YItv27Ezs3b6Cy248DW7ThId3Fw225qDw5u3W+0f/Ne7NtEuGzciV2/78AuuY9NO7Fz&#10;0y6jHdy+/XeuU7t+5zaTWvt3bNqN7XQqW3/bgS08bxOXt2ziNX8/hDPr9uHiv77H/kYDcVJwCWuL&#10;WwEqqFPcTwfjq3md+SdRAotkuRcV7jJE4ZtLrXIVDl004VC2KXBTFbTgcrxmJg7zwThYPc1MEbGB&#10;UPmZgFn1YDwW/j0a3/1PKF1MDHZ6ZuMQoXLMI4viw0PQnPVvgnOEiyBjymCoy978PIZD0gUC40Kd&#10;hrgkoNC1CC6CjaRtzrKz7i4DIW43IDJQYkjH33FFGYypGgQ6mcjKXHJq/L3MtBqM/JpCBWZWBzKS&#10;gYlcB5dNgTGPl+tRhnaXUxbkqNIZ8RqU+zYrtaSwxZK13+yjBBlB5WYdhiuuz7GWzXF0JyojUajj&#10;gMT5bde5rHX9Xv12/Y+XKd0D517o/5VUznWVENaxArGBsVKC5c8kyNzhy0kORrWOxVQZIVMRSAdB&#10;N1NomhU8ghKCppiOpZCwucFjj9dtiM3VkwmXKHz2X8FYdH8sflZlQFWF1+mmUFeAUUfG8w9bE9IL&#10;LJKAKid3Rz2mq9PFEC5O4bmcDFQgrpo2SXBRFwl1h2CIpFHwjGuxy4DUD6qccCmu3w83sgbjUJen&#10;sGjYGLz53EQ8P5HOZNJUPD/jBcykZk19Hi/MmE3QzMTUaTMwffYLmDF7Fl58+UU8M+YpZNHt+DGc&#10;8g/2gl+4N0ITgw1cHLA4cAlOIUQIHDmW0OxwBKQzDEolgDLoaDIjENQghrCJRkBqNEK5HJQegZhm&#10;8bjv4J79OLBnLx0HXcO2bdi1ZQt2bdpEUGwiNKSNdsrtv22ltmEnXcYuajfBsOtX6rftRju5bxe3&#10;bd+4h2DZS+2j9mM7oSHt3HKQOoTtmw9w/QB2bj2EfTuPY/+eE9izi+neszix6zwKdlxC8Zx1ONhk&#10;KE6GP4JbYY+YXsmaP0gzIBb5tTIhkcbUNXNFEya36RrkXPTw6MHUg+eqhmZYdLp6Jo48lGqaawsu&#10;R2pmYB+1RSPRPZCE9Q8m4Yf7Lbh8+ZdQLPh7GLYSKHIuxw1cskyXgDMKkXwb4bR3Ls6Z6mk+/PwO&#10;lxjKqC3MeTqQc3WyCTUChssOUASc87WzTWrEh/WCttvSVBkGOuY8CzCXDJgIGDouQUa/yWQuZh5n&#10;WRnJpMpc3GYyKTOrdIMZW1KGNtAgGG4SNDeo63X4hq/NDMf911SGYc6xMro5l5neNEi05TgLd911&#10;rEAjWAh49j5zXeoPx/M7K3x1XIa+swMXAxX7dziguMzf7/57Jdf9MPstALnvdySgXOVnWev8PK6r&#10;hbcAYxpA8kVVTBdTRnciuBRp1DovbedzxpCpwK+tKbg/WjcLG6slYTGdy6f3BWEh4fIT4bKxWhr2&#10;qysJAXPowVScfLgBLlbldzGtdBuZHvTGsel/IHDu1NDwl1aVtArOBRertk1V9R3oYDrbrqUbgdfN&#10;wEVDcwouZgArwkVdE4pj++Im4bKx0QCMi8tCp7RMdGzZAp3ad0T3nn0xcMhIRh/PYuKESQYsM5+f&#10;jedfeAmzX3wJs158Aa//63U89cwTBEw6AoJ9EBjph6jUcISlWXCpdC5UcgjhQrA0iEBwgzD4Ey7+&#10;GXQsWVzPikRgVjTXowmaWIRlxSAsIwrRuTG4b+fGzQxTNtNxEBxGBMTvBAhBIojs5PIOhjE76S52&#10;yqHQdezevIvw4TLdhlk323Zj9xaGQVv2YRehsWfHMezfdRIH95zGoX1ncOTAORw9eIHpeRzk+sH9&#10;Z3Hk0AUcP3IZx49dxomjV3Dq+E1cPHQbFfsLcOfdNdjPm3cmvD1uh7Tlm4SEVzNvAkZvHTPspQ/f&#10;fnQs5mGRa7EfbkkPp952xr0oPKqVjRMqfCNgNLzlYT4Qe2pkYFvVNGwiYDbcn4gfHojHggei8fnf&#10;g/HZXwOwvlaKgcsJhkcnFBoRKtIJbhNczhrAEGJ8c16kyzjPUOZsnRycIUTO1Mnisj2njhrl1c6y&#10;ttXlNm2nzhMkSs/y+HOCj0DD8y8SSnItylQGLJSBDKUMJel3mTe6vWy91SmllEDjZFITZiijme3K&#10;5Lw/d0mZWhleaeV5jjTpnI7RzAnmfILqKjPLldo8VnCyt0la1jYj+zvIiThuRKnjSFzw0O/Qb+A2&#10;5/9yfpt0Udsos80+V8cYmGhd2ykHLtYx/GzC/l4Z96Jnhc+M+oepE6qGMFU5TGlAOzrgVnS/dHpy&#10;N3Q0Kqe57NMUR+o1wMYayXz5ROKT/wrEwgfrY13VFPyulxT/PzmXw4TLKdMFgOEvdVMdFxWyEuI3&#10;qhMstZqihGARUByZ0EjV9qoxYlhUpoaL6uUe2J1w6W4KlcvsLgqI6INSAqY0WnDphzsNhmJdWlf0&#10;q+6D+jVrIcjLA74+PvANogOJjEFCfDKycxuhbadOZrqRIUOHYfSoJzD68Sfw+JNP4Klnn0anbh0R&#10;HhtmBoxSWBSWSjfCsCaYoVAIXUyIWY+ga4mka4lGIN1KQEaocSwhDQgWAiewQRSCuC+EimyoQaYi&#10;EJtDuOzdugN7GPrs2ULnsmUXtdvS5j2UYLGXbkblKnuwdzvDlp0HcXD3ERzeewxH9h3H0f0nqJME&#10;xykcO3QWxw6fw/HDFwmLyzhp64TgQZ08JoBcw8kTlk6dvI4Tx68SLle4/yrPuYELB26hdPct3PjX&#10;CuxNzceZUDqXYBXC0bqqpJ1hURHj5NsB1hipekAEF9USmbcmH269JfUg68HWAyn3cpYwUX+iY3YB&#10;3P4q6rSYjm188/z+YCLW35+A1f+oj+8eiMS8vwdizn/7Ym21+jjIsMjAhSHSCTqX4z50Mtx2ykuz&#10;//G6no1wTmBhxld6hnA4zYftNEFymiA5W6+hkSbvOsN1yUDH1llCR3A5q3FmeK6czwXKyVCCiqTa&#10;Lkm/R5AxqfYzkzmZ0Vq3zjMZThmQ5ziZ3PQSNxlfALhHchrmnlnlGma+Jy7rOtovsJhZK5m6rzvS&#10;bJaXjZxjrPtvzrevqal2lbqD4F6gmN/s9nucfff+TpWlKdX1jfSddT3KcntWaKkJ9Iy4rMJ1wUXN&#10;BdQ2yTw3lIDiSOtqN2WGN/VXC+xmpvHkETrXTTVTsOjvUfiIcPn+gVj8SLhsrN0AO6tnWAW6dMdy&#10;yJeq5xiwmHIwusRrBMvNGk3oWFq5yloEFi2rNk/LYCgmwGgoDquFLp2LJqFXSKSGfoSLqsVLI3qh&#10;JKoPSuLyUJg1HL836IWh9YKR5lEPkYH+CAoMgBflHRBM0ATAh8u+IUEICAtBeHg4oqOiERcXh/BI&#10;9YyORmxSnJm3SMNdRqSEm9a5AooUyuXQNEKEYY7AEtaQEKFjUTgUIrhQwdkMi7K4nQ4mJDsK4UwF&#10;l7icWNy3b+c+hibUDoZHuw/h0N6jOExgHCYwjuw/bYBxnMA4ceQ8QXEBp09cxplTBMOJKzh5nMCQ&#10;CI7jxy4ZSBw7fsWkJwULI2vdEkFy9BrT60bHJK4fPXoVx45w3+FrBi4lO27gyquLsS8tH+fC2hu4&#10;KBRSa1W1s7gbLlabEse6OzZdb2q91fRAanAo9YI+I/fC9NDDaWbOol0Pp2Az9Rvh8tvDyVhFq/vt&#10;AxGESzA+vs8Hyx+KwR5C5XBdQqkuwylCRXBxnIsBjGcuTvNBPqNwiA/vGT7Ep+lUTgkulIGJDRgD&#10;Ga6b7XIyjpsRZAgWSYAxkLFhovS823Ztuws46togMfSTTFcHSr/bDDWhZUo1Z8bJ0W1cEhgkAkDS&#10;usmoggEB6bgfnXOxFjM0z7moaVlo87VsztM5btcw13Oty41YELnE73iJ38tcn/+HCyb6Hby+lh05&#10;AHGX81tc+3Uedb5WQ5MaUFFKjYujY7lMiF2S87Ph4hSuW7V3fC5Um8Rnxh0wKug14vI1Ohwdb4b1&#10;IFwuMPyVc9lcI4XhUDQ++p9gfPdgLF8+fHZqpGMHn6HDfGGdYMgtuGhclxuEi6QhGAQXFayXqOmA&#10;HRKppkhymglYhbsMj9SR1bejVS0dqAJdgkW1RCrIFVyoksi+KI0dgMLMEdia1RePeYQig3CJCfJD&#10;WGgQ/MKC4B/G8CY0FH5c99E8ziGBCAgKQGAAl/394BfkD58gX/houpEwDTAVgLBkTX4moDA8IlAk&#10;LQsu4XQkFlzoWtLpcDJ5nGqOssIZKqnchXDhMaFMwwmXmIZ0Lvv2HsahA8eZ6c/SVVzAmZNXCI+r&#10;OH3yKsFxhek1nCZMTp+6TqfBbYTKMQLlCGFylFA5atIrOEIHcuT4daMT1MkTN4xOHLtGiBAgSo/f&#10;wHGGPkeP3cCRozz2yHWzfIzHCTTHD1/H5YMFKNl+A+df+A57U/JwMaIjChQWESiWc/kPcHGcC8Fi&#10;QMM3lN7EeuD0gKq2SO5AcDlC97Kf4dHOB5OwifrtoSSsfygRqx+Iw3cPReGzB8Pw4X/70cVEYKtn&#10;FvbxwTpcJxNHCZpjAgzlwOWkp8KmXDM/juByjqGRgQvfaAKMI8fJGDnrts7w+LOEk6NzDI8cmChc&#10;0vc2UhjFTCVdUMZj5jIAEljclrXfZEQ7c5rfb2dS42wEiz9ImVaZXsdVZnY5hAsES6Ws4y8JSpSW&#10;tc2RdS1td2BRCT6Vk+i67t/dXc7vUOoubRNM3bed1XjITPUZJnwiVFwhJP+Di/xPLlGX6SwvUUo1&#10;fMYVFfarFs52L3cBhrrB50jlXSr/uupNOFDnPHL4/2fgt+pJfD6i8eH9Yfj6YcKlegp+Vf+0qul8&#10;pvjyIVj0nJk2OATLZY1OR2nYy0JCpbB2CwMX0yqXrkVgMa2ZKQsyFMN+0+nSdLhU+xs6mGCGR2rn&#10;QvdSGs7QKLIfSmIG4E7GMOzI6ocnvMLNmC71Q/1Nx0R/ozAERoaaCc80or+ma9VAUaEETxBBExZN&#10;MESHmO3+UYEIjAtGOMOfsHvAYsElDBE5gkukcS5hmWF0JzyOoAkxrXUJsgaEDF1LEMESnhWNiAbR&#10;uO/4sQuEwUWcJFROCioGIgQEXcaxowQJJWchHTlyBYepg4ev4BB1mK7DiNA4euIWjp68jSNKj90k&#10;SG4ZCR6HCRLpiLZz/xFuP3z0Jq/B7UdumnVtP8blK4cKUbKVMJv2JXYl9MOliE4otOGiHsPqW1TI&#10;5Tv+KtR1bGwLExYJKo6D0XguenObjMUMoha6CovUr0iFugeqpNO5JJspRX4lWNZXScKaKvH4lg/P&#10;nL+H4L3/8sXnfw/Fb14NsJeW+EA9xtRMZY9VuHvck6AibE4SMGbZg8DRvEcEzAnC4jjhckIiPCxZ&#10;6yelWpl36ZRxMDnG/ZiUEkxUdnOameiMWaa0XJPHUmcJEMvVqACZv9FZNhlPhcdWhrbe8gQO74G1&#10;TeuWTCbXlKgChFnmdfgZkoYDtZaVavu951myrm1d36TmWEva77gMA0TzHXmMPofpBbkv/mZrmwq4&#10;eU23ddfv4Hnarnuifdqm7hzmunSlApaBCyFj9vPYc3SJ5wmFi4TKRbpLAxq6EQdCci8KjySnulpT&#10;BV8heFTgbsrE+MK4wPNO1eX/XysN66snEioxeOehcMxn+kP1ZPyu/mk11OI707y4BEHBRW7lUtWG&#10;ZkaA23WaG+dyp5bmj74bLo5jkXsxgOEzrl7xZRoEK6iL6W8kwJg5rO3ZF8si+6M4knBJGYp9Ofl4&#10;zi8Wjby9kGg6LRIo0QyJIoMZ7ggyFlw0+HZIeBBCw0MQSvCERoUhmMcE2ROhBcQKLpEITbWAYqCS&#10;xvCHYJFDCc+JojMJR2BGEOERjogswoegUQ1ScDpDJQJH5S+qio7MiSN4InHfiRNyIwxVqGOScRfM&#10;6ATB0aNyFHIaBACXLWmdgDhKQDCVDCx0jFknNHjMYW47cuK2leoY+1jtO3Kc249RugZ1iMdo+6GD&#10;DIfkXLYQcpO/xO6E/gYud4IYFtGlaK5gTe8huKikX1Kpv3nruMFFDkaxvey48+bWw61MacGlAQ7Q&#10;veypopH/k7DhgQSsfbA+VlWNx4IqcZj3jzC8d58fPvxLINbWS8Uer2zs8ySQPOlg6GKOUkfoaI4T&#10;LpJVVc1ry8kINvWycZQwOS6g8MGUjsn51MrAMUq1VcdrMqWlPsH0RC25HMKJb0ulpwiVk/yukh7Y&#10;08xU0ilmdo39e6omtwkwzEjuoZQkGEkqx1EmVGZTJnUcj+vYuzI4XYEBE8/jd5HOEXjnlcGMrGMl&#10;ZXqX7tlmPs+W1t0dh/ls+xzJgqflyIxTExDc5ADVlD8xxFF5lvk8rhuQ8noClwMtyYDVXI/n22Go&#10;AGMmr2cqwFjhksIehUd8TuwwyUiF8zxWYarCVzlOvQyO1c7Evtpp+KVGIr6oEo03qoZjbpUYrCJc&#10;NlVLxS41a6iaZv4r/VaVuVyuYoFFDsYasLupq32LIHJvWGRqjmzYyKGbUfQ0JESAWhCr/IVwCenD&#10;EEmj4wkueShIHIJDuUMwLSARTTy8EMewKJQA8dZUrJQfl/0IFzP/cwQBEk6YRISa1J/7/MPtEf+j&#10;GC7F0ZGkEBh0L+6OJYSuRLVEYbkqtA0lQAIRnq0wKRLBNlxCCBYLLpZ7iWmSgMgshkUqB7HCFoYo&#10;DFmOnbhD0BQQMne4jTIpHYmgYIPF7KOOaLuRlit1iPBw10Eec5DnWal0527xmAO69uHbuLT/Dgp+&#10;u4jjz32KPYJLeAfcDlK7BBsuaofgZ8FFLXWVqlDXcSxOWKQyl8t6uPX2pPSmU4Gb2iIcI2A0letu&#10;xspb5VoeTMCqf8RgRZX6WER98WAU3idY/vVfPvi+Why2+WRjN8GyzyMThzwIFsLlYO10HKJVlpMR&#10;aAxsVKOk2iUBx5TTEDD1CBamRwmXI7UzcJQPqoGM4MJl42gEImbmY46YuY8TIMf5sB6rkWl0ohbD&#10;K2Z+R6cdCBEkd4tAInhOUQKQgZEAJRgpMzODCj7ar8yrjGi28XNP83OtciBCRmVFlFkWDGzpHAdg&#10;DgDkqEym1jH2uiMDA2V2QsA4Mi4bUBo5v4f7BFZ7Wb9Nx+h4fb/zBILOM+drGyWomep/hUHcr2Mk&#10;Qeg0950kGEw4qt9ByCi0cUCjho6XVa7i1dQKk4wUMtH5cL/O0bnH6CqPU/rv9hIuP9dKxtxqUXih&#10;SjA+YLqsWiJ+r6L+aak4wv/I3Be64vNVskw45EzxqjF11YBR7VsEF8elaFkSZAxUXOUudDIaptOU&#10;u9hDQ6hPkSamt+FSSudSlDgUx3KGYlZgKprW8UR8gB9CQjTvkCWfEB8zTatvJGFDV+MVSpAQLH4M&#10;j3wJFu8wX+73NTMBBNUPMc4lPD3KFRKFqcCWcAnLpqPJjYR/VgiCG4bSxUQiJEttXLjegHDhckAW&#10;HUxDQofhU3LrNMQ1isN9jjM5ygxudLKAIU4B3cUdug4bLkcJjSOECKXlY8cKeU4hQcLj/kSHjt+t&#10;g0dtcZ+RWS906QA/4yAdzLHDBbi8rwAFGy7g2Ji52BvfHxfDO+JOcBsUB5DyJh5ta9omOO0U7qjN&#10;i0IjOhfTfoJwsZqM88GhXXbKDs46cCFYjtNKHxJcNCEaXYvKW354OB7LHozB9/+IwpcPROKjf4Ti&#10;tf/2xbd1ErAlIBfbPDKwjyGSgUtdgoKAOcT0EFM5mv1yNdwnwMjFHCF49FA6ElgOEUhH7OUjtbis&#10;lDpM2BzmQ3yEb0mT6oEmXI4yszsSdE4wo59gBhRolJ7UMrcbEGkbpVTrWnZ3P0qNA2LGtQCk8MzK&#10;3Cd5fROeEXJG/B7SCW6Ty3LAJWjpPEe6jhG3y1U57kqf58i4LXub+Vzn+1IOOM135vZj2ibpcyl9&#10;vmSVTQmo+g2En4EggUGQOGGkkQBUT2EMAW87xpMCpETAGHHfWTkflauYkKlS57nfAgsdKcF/uKb9&#10;H/E/3lU7FWtrJuDD6pGYUTME79SKwdIaSfjt4STsr5Zu3f9qfGE8mIJzggvBIl2r1QS3GA4pLFLH&#10;RYVEjmuRTAdQ27E45S/ucDFT1ajMhXAxU8sKLpreNWIAiuOH4gzh8kpIGprWqoNEwiUytNKRBGoG&#10;Rk3rGkqAEDJyMb4RBI1ZJmAIFSPjXIIRIbikWXAJSyMoVEhLRxJGmATnRMCfziUom2ESIRJEqGiA&#10;KJNmBtG1BCOM2+ObxKN+bizDLB/ChRnbcSLHCAKBRYA5QgcjHdU2wuDIEQFGoLHWjxqQFDK8kYru&#10;UiVYCo3cQVKpIpcOGOjw2oeLcGVfEQp+OY8jT32EvXF9cTmyMwpC1aCJlKdrKSVcnNDIlL3YYdEd&#10;bwLGzb2oMNepRXCHy4nqerg1CX26gcsWweXhBPzIt9AKhkRLHozD/L+E4sO/BeO9KpFYE94U20Ob&#10;Ybvci8pf6mbgACFxlI7kIB3Jfq7vqyelc10PIsFA6Byuk24KASVBxZHZJtAQLoepQzXTKKXcRgku&#10;RqahnwWaY8xUx/nQO67GwEYZkpngGOUOIOcYZWIDITeZkIvSspPBLSlUU3hGMVMd5/nK3ArhjMO6&#10;61jr3LuuzW0GQIKdvd8lQkVTuLhD5CjBZcTPMSDV9+d2LR/hZ7rcHaXvYcqmeLyrjIqyqvstmEn6&#10;7JN1CU6BhQ7lBEPTk7ZO8d65CtMFDx6vQvczHnRyRgSOZBwOAeVJ58P/1wI//x/+lztrpWB1zXi8&#10;WysKU+qE4s06hEtNPj/qXc//6XANftcqaTindi41cs0EaVep64ILwyILLpXlLe6A+SNc2hMuDIsC&#10;OjM06sZwqIdV5kK4VKjMJbwfyjV3Uf2BuNB4KN6OyECLGrWQ7OuJ6GB/A5VAupbQYG8Eh3gjKMyH&#10;oZAA42fKVzRftD9h4q+5oTUNCeVyLmmRhAvTjChEZEUxBGKaG02ohMO/QQgCCRezTNfiR6gE0M2o&#10;O0AYt0c3jEJ9nuMdVhu1favgPuNM3HRMcHHfpkzvAMWW41AMSGwdlGxwHOA5BhjHuY06QABJd4Ol&#10;2KUD5nzBqwiX95fhzs/ncXD0+9gX0xtXIjriNp2LplTV9JxmvFp/9Wqlg2F4JLhYBbpWuYtTY6S+&#10;OHc5F42bS9dyogYfbmqf2rk8lILtDyXh14fisbYKnctDsXQvcfjmLxH48K8hePP+EHxej67GKxVb&#10;fbOwy7ch9hAe+/nQH2AGEFj2EiySACO4CBzmofwTsLjrIB9awcWRA5dDzDgOXA7VsLYfZYY4SsDI&#10;2Rjg2BJ01HLUbFdm1bqkzGoAYWVmBzqCkdyPtrtcAq9zlJ8jCTBm3QCA1zeyAFN5vHWuubZ9HWfZ&#10;dV19tsCn69jfxXwfZ5v9vV3f1yX9Bn6+LX2+HIQA4zgZBzBOTZvLGREuur4gfJzAOMHUcS9GPFah&#10;kqNThI4BEPc50BFclB7Tf1QjBQclAuRArVRsq5OK5fWS8Ga9aDxTNwgv1onAkhrJ2Mbfu5v3Z1+1&#10;VJygG9ZgZVdVJV+TKeHilLn8GVwEFafMxQGL6Qrgq7YudC0BXehcVJhrORfTKzpMo+NREX1RGNcf&#10;F3IHY25MQ3SsUxcZPh6ID/JCRKgnIkI8zXQjMeHeiI4kaCIImShfhBAiIYnhCEwIM1DR5PMqbwnm&#10;elgKwWIAE42IzGgDlsjcGEQ2ijahj1xKMMEiBRIuAQ0Il8xA7gtBVE44YrPCkUXnkpYWhtg4/z/C&#10;5V4pNHIPcdx1UK7kHoBYqoSL+/b/DS4654ici+Dy03kcePQd7I/tg8tq5xLIECiAf4o90n6JHRqp&#10;FaV7bZFTqGvBxWrAJbhIqs1QbdFJQuYw42LBZd/Dqaaty28abuHh+ljycByWPhCHBX+Nxsd/CcOL&#10;9/ng1b/4YFHtWGz0y8QO7yzsZehziA/kIb7Z9tZJw+66hBRDpr0Miw4IMHwQDTwIFjkcd6mcRlLN&#10;gx7Yu2DDB1Ry4CKoHGSGP1BDECJMbIAY8NgyEGBGcYeLWWZGlhyouNadbTzOcgq8Hj9HIdpRQYSZ&#10;WxJY5CBM6Mbvai1LDigIPNcx1vJd6zzGAYnjTEym5zYtO7/H/bdY31+p3IIFXH0nc23uN6Bh6oRK&#10;ThX/SX6GQjtB0/m9xwiJY/yPzO+xy76c3yYdF2xsuKjQ3anZE1yP0kUe5f9xnO7zqHmRJGNPzSRs&#10;qZ2CJXzRvOYRhdF1/TGzdhgWcZ+a/+8iWPbzfzpWJR0XqmXhSi26FjqWe52LGX3wP8DFKnMhXNQN&#10;QAORaxYGdVwMoNTeJYjuJcQaNEpDXZaH98GdmD64mjsQPzTujImZGRjcuAG6N85A65wkNCMgWiRH&#10;oUVGDFrk1EerlnQ3bRogNTcBkdwXrInk6V5C4gmVpEiEJjEUIlgsuNCtZMq1RCKqsQUX9SmSFPqE&#10;MDWgIVRCc3h+wxBEEDSN26RixLBuGDuqH0YM7Cq4FBIilixHwkzuKqhVbY8KXAWKu3VAOkEoUP8J&#10;Lndv+89w2U+47NNnHSrE1X2Ey49nsW/EWwYuV+0yl0ICRtOpmmEuPdX/o4UVEvna7VzsWiIHME5Y&#10;5MDFCY2OMyzSNK77HyZc6FwEl41VkvDjw/FYyXT5/XFYSLh88pdwvPrXQDz/3574nm+sDX4NGRpl&#10;Yb9nNg7wgTzgkY09BMguAmZX3VTsI2QOSozNBY59fED3MWPuq8llW/u57kjrgowczEFmpAMCiYDC&#10;TCTASILL/uoEEVPB5t4MKbncjvZRBlI8XvuUkd3PMTCxjzMy2+W2Kst/KqVrECy1KYYFZp3bLWm5&#10;Uo7TMFDgugGcLfP97O9+iJ917/d1fquWjzDTH5b7s0NH414IBvUDswDIdS4bB8PjLQkw/F/pmo7Q&#10;Reg3HyPI5ILu+j0CF4FhCtcFm3qEiQrbBRxdVxAjWI5z30k1MVChvOBSIwm7qyVgY40EfMeXzAse&#10;EXisXgCeZ7qI//emqvz/q6bw5aEhFxrgfJVMExa5w8UU6Nay4ULdGxY5oDGhkUYO1KDpvppuxZKm&#10;tVU/I6vcpSfKQ60Bo25H9cL1nDzs6TQAn/XugX8O7IVpg3pg7JDueDa/M8ZRTw/ohLEje+OJR/ug&#10;Q+fGqJ8ejnANn5BCQNDBhKcQJCnRCEsmWFTekhqB8PQIRDK8CcuKQHSTSrhE5NDJUAKMBRpuy+Xx&#10;hEx6q0QMfrQHJowbhrGP9Uevjs1x3xFBxZENF6ua2K4q5rpTdmJJcCEgKIFF2k9wuOsPcCFQ9jOc&#10;UloJl0rt57F7+ZmHDhUQLqUoWHsG+4a+iQMMi66rnUtoOxQGtzbOpdS7rRmVTSOOqbm2CYvoXlSI&#10;awpzCRgtu+BCqJj2GHQuZxgOybkcU5mL3MtDdC4P8e3zcALWUasfTjRw+e5vMfjw7+F4/m8BeDeA&#10;8Xarofgtsg02e/IcPvz7+fDv92xI18IwiRliPzPggVpJBEoCl1NMtaXGW3Xgspf22qQ1U4y0vI8A&#10;0nk6Zm9NScfL4TCz8YE/xIxzkJlIwNnvgIfrlaIz0jZ7+yEbSgKR4KJMrNDqMLc7cJF0jM6VTMZm&#10;plCtl+OonHBNMBFUjtKNHVbBtdsx5jie59SYab/7MQYWlIDiDjsHNNbnSpW/Ud/nsIDAa0gCjIBg&#10;3Iygpe/EY7SsshjThojXMOVDCuX0W/k55hjuU7mXcx3nWoKLaUagfVo218+wQi9KIZIpyK2Ryucj&#10;GQc1pk/1ZOzn8ubqifiidjQme4RgqHcApnpH4tt6tnNRVTT/P80qcVkzLzIkUneIa0xvOM6ljuBi&#10;SXApqScHY7kYzWdkGtCpStoMR6re0QJMZxdcIOdiQqNepp+R4FIQ2Qs3s/vjcLdB+KpvD7zavzNm&#10;D+qKGSN6YsrInpgkPdYPY4b3Rls6l/opIYhMDaVTCTEQCUslKAiXcDocF1xUkJsRgQg1428YRefC&#10;ECk3kmBR+xWJgGlEIFFRjS3VbxKH1OZJ6Na/PXp0b4NMXi/Qtw7uO3yiEJKg4Vo+YYc9Ag0hcvh4&#10;sZGrfIVAMOkfHMt/0BGChRJYrPMrt0n7CZZ9ckhcvry/EHd+OI0DQ97AwWiSmc6lILQNCoL5h/gz&#10;LFJDOjMuqtUXRHAxLS3VIMqD4RBlUrXOtR2L2rnItaia8CSdy1HBpbrlXlQdrcGifnqoPlY/WN/A&#10;5Zu/R+Pd+yMw5f5ALGzaF7emfYjtDfpji3cuwcLMxTBoN+P6nbz+vjq55sE/WDMee2vFYndt2mg+&#10;tPsEFx6rKsw9BIm0V6kAY5wNHQyPsbZJWuY5zLT7dL5SSuU7+wQeSsuOzDYtMzOY8h8uG/dDp2My&#10;cw1mKsqVoY0IFl7zz8I1AUPQk6tyhWvMeILPQUFAbo2fsZf233wWoWBSfrbcluR8DxPe8ZwjDFtc&#10;oR5TAxpq/z2/RdcUgA85YON+44LukSn8NscwhONnKaRR6hyv/c6xcisGTG4g0TYDGjWI5L0/xN97&#10;mDrK847zGmp3dIQuRAOJaRhUhZnG6fC3bON3nEe4POsRiAE+/pjkG4kv6iVgA8Gzh3DRHFhn+Hyp&#10;w+IVOpYrtaxe0RooSuO5mPFujKxJ0orrNjcq9dBUI4KLDRjTU1rdXKxyF+NeNCpdsOCisMgqc1Fa&#10;wtCouOFAHOmUj6/7dMfr+Z3w8uAueGFoN0wa1h3jH++LZ+VYmmcgMYFgSWQYI6ikExgZ0VD4E5JM&#10;F5JCoCgUUkGunE1mOCIZEsXmxhhFES5Rjbgvh06FaVgjpo0jEd2M+5vHIrFVMnzr+8Evwge+gZ7w&#10;9KwN/yBvCy4OSNwB42w/RDg4UHHAIAiY9P8lXCy3crfuggtd0j7jlAoNXArWnsb+of+ic+mJqxEM&#10;iwiXO0GtTPuWUrVzoXNR7ZB6tLqci1pYyr3Y+t/gcoRvmAPV+GATLnuqpFlTizAsWk3ArLi/Pr69&#10;PwYfPBiJKQ8HY0nHoah4bzF2tnwUv3k3olPheR7p2MGHbmftRoRHQ2ZKupFacYRKPHbRuexixtzN&#10;8Gg3l63UTbW4jUDRsoEOz7XEbXxjSnv4sDsyGY8PvnE2bnK2CUhK9/C4PdUJLcb/AowDFAMcysnY&#10;B3i8e3hWGZpxmd9BqVWDZWVkpda5litSmOZcSzJOyG1d0nHGnciVaFnb7e9hrsHv64IL9+3lbxZc&#10;9F3MZ/6ZnO9ky8CDcsIeByrucDG1cgKkgSS3S1pW2ZheErzvciYqvD1Cl3KYYDnK36cymFMeahCZ&#10;a4bbOExH8ztfBh/Ui8bjXsHo6+eP8f5RmO+VjA38LnsIosPV6FyqZOCKWuVWV2GuBRcHMBp6QfMY&#10;abhLDaBVWKcZQ6RmdC4t6FzU9kVtXSoLdlXuYk1XK7goLLKro++CS28UZebjWMdBWNC3F/49qDte&#10;G9Ebs4fTuTzWB2NH90XHNllIjA0wY+VGESJyJ+EEi1JBRTIOJlWtc8MIHoKjAcOhhtGIy41FbKNY&#10;goVuhTCJaEQIUaG5YWY5unEMklolwT8xAHVCasMjqB48/erBL8CLkPH6I1wEk8PHLKfi7lZcYHEH&#10;xD0Q+U+69zxz7j1w2XtErXVV5lKEQoZFB4YpLOqFK+EdcCuktYGLaoeKVQ1N12LgYktlLv8nXOza&#10;olNM5VwcuDjOZUPVJKyrkkT3koDv/xGLj+hcpj4YiK8fyUfxnBXY0ukpLPfItgp1PQkXvvl21skh&#10;KBpgV61k7KoTh111E7k9FduZGXZomxFh44hAcZZVtbmzJvfzATdiBrtLfGh368F1kwEJ5b5NxwhI&#10;u5g5NO+1AGPCKEnVpNznLgHk/9JBHqeQ4CCvJR3QebbMNQgylRMpFNDyvTpoSxA4wPNNVbv2cd2c&#10;5y5u28/PdFyTAzyVWzngu+u7mWvw2pQDEcnltrhNqUIipbr2HsJjP++x2c+XwwGBhbAQXA5SKrQ+&#10;xvNUhqNq61N0pScplQHpM3fw/B8Y9r7lG4fHgsLRMzgYzwZFY553En7hebtr0BXRCZ+pkokraplb&#10;LRdXa+TiOnVNnRgFGELFOBhKc0cLLEV0Ln8GF9NC90/gokLdu+AS0Qd3kvviQtcRWN6/P94e0gsv&#10;jOiF50f1w8Qn8tCpQ0PEaeKz+kGoz7AnMpVuha4lLJ2OhQ4mJCnMOBcV7vrFBcI3zt+ERJEMieRY&#10;4giWGFNbxHObEEoEShgVRccS3SQaaW3SzNAKNQNrwCOkHrxDveGlwaeCfOEb7IP7DFAUkjhwUbmK&#10;G1AOETR/BhYDiD8ByZ/JdbwbUNxlnIvgwuWr+wpR+ONZHBypAt1euBTWHjcZEt0JbGnatZjWuWpE&#10;J9diw0WFuO5g+VO4EChnHRZdLgAAS6pJREFUCJfThMsRpvur8sFT72jbuRi4EDKCy4L7Y/HxAxGY&#10;9mAA5rUfgILvf8HeUa/g+4DGdC+EiQdDCA+rz9Fu2u2ddCg76yRQSdhGgGzlw7qdYNlBeBhpmRJQ&#10;XHDR9hpJtriPmVZAcZc7XAxEJB7nDhdznM4lDHYJLszElrNhyowtR+CufdR+Nx2gDEzcdMCUNfy5&#10;XMfx+oKH+3nuco5V6riNg4IDM7XjlBwJIg5YTHkUJSi45HxXLhvA2OdJjrNxv5YLSpSupd9tXUuf&#10;ofBUTpPX438lN6Me7ydVkKsyF4ZackT6vrp/u6smYmPVeCypWR+vByViZGQMuoeF4InAKHzslYSf&#10;eOyeGjyHz9RZwuUq4XJVcKmeY8HFTo1zoWMxroVSSCSwlHq0rIQLQ34V6pqwyLu9gQtU3qIaI4FF&#10;UkM6TX8Sqh7SfVCU3A+XOo/A6rwBBi4zR/bGtCfz0bNzI0QzVIlJDEYsIRKRoFohuhUCRnDRHNCW&#10;c4k0cAmIDzZzFIWmhSEqO8q0sJVzic5RmUsEIpqolW4YwgmZ6KbRSGqdhJTmyfAIq4u6QbXhy5DI&#10;O8QbfqF+CAj1h0+ggYvTTN8qZzGN3hjuODp04v87XFR4664/A4q5BtNDWj96h9vu4MihAlzeS7j8&#10;dB6HR72LvYTLBY3nEtTaVEVrxDBNdHWHkNHc0S6waLR9u7zFgcsVwsWpJTJ9i2oQMNVVHd3Q1bdI&#10;XQD2UxowakOVRFNjpHKXhQ/G4aMqkZj1UBDmtBuAW8u34Mo7S7E0szdW1qNrYVh00COT4RHhwnRX&#10;PYU58YRMIrYy82zhA2cgUzvZSKDZVpPgEUhs4GznsiS4bK+eSLgQMMwAOygDGkLCwIRvRgFE23Yy&#10;o+6WuLyHzkSDXTnaRZciWWU3TriVzGMlJ/T6I1zcZTIvr33Xui1nXZnW2W8y8D375TgEngMEnWBi&#10;HI/OUUbXeTr2HqlwW9L3dqTvei8Qnc+6V+Y76fpcdmCyh+GO5NpG7eG921M9ifcriduSeR5dFc9T&#10;rZiRHJfcGr+zXJGuu6+aOifG4/ta8XgxKAGDoiLRJSQIjwdE4SOfFKzjy2UvXYu6lGjWRTX7d+By&#10;jc+cwOKMSOfARYOSF3tYYHHkOBcDF83b5PUIys2A3Z3tti49KUJFtUXBGuNFU9D2QlECnUv7ofih&#10;bx7eGtIHLzw1EIP7tEE8XUhotA9DoTBEM+yJUK1QaizhEkPXQudit2mx4BJmgSY13AwS5cBF7iWG&#10;cIk04VA4wULIMDyKbRKLtFap8I32NmDxCfeGD12LWgKrdbB3oL8R4SLH4oREllu5Fy4Kk9wBo2VX&#10;DdCfgGUfQeHIHS77DwsilXBRKrgc5HEHjqgq+g4u7i0wjegOP/E+9sTZcAl2h8sjhEtb3NYoYTZc&#10;XIW5BIpSwUVjuWhQJfewyExEz2W1GD3IGFmtdNXeZRtDo18ZEq2rkmC6ASwiXD6pEoXnHwrGB637&#10;4trqrcDag/i1/0Qs8svFNnViJDz21cvEbi7vqacHO4EQSDBw2ewGl22SwGLDRXLAIm0jWLZVS+By&#10;IiXoUMwUcjPG0TCTORKIdlK7mHl2MRPsrC7oyL0wRGMqyc04mdMCi5RkUsHGybDuGdc98zrguAsW&#10;zGTOuin8tY8z+20ZUHCbAY4yJddNrRnPNzViTM134DG7+d128btY0jK30Um4wMJlBy4GEEzdwWRg&#10;pesbWdsdqDjnmNRe3i2gMDXruh+853t5T+TarNogwoYO5SCBeJj3T4W/GiBM1dX7uX8j/5sF9RIx&#10;MzAO/ehaOgf54enAaMzxSyVcMrCXLygNt6DayIvqtCjA2I7FHS5mkPL/AJcyTwLG26qOlnOx4KJW&#10;uuoCoAJdwaUXKggWORgDl7BeKGAeudRuKH7qMxDvDx+IJwZ0RGJiAMJjfRGRFEJohNuFtlEEB0Xn&#10;EqLyFgGHDkZg8YkJgG9sAJ1LIAKTgkxYdBdcciMRTqhE0bHENI1BWutUM2B3vRA5FrqVcLUAJlCC&#10;vOFJx+IVEgCvYAMX27EQDE5ZiwMWBxgOVBywOKBxYPJ/yQGKI0HGkeByiGA5cPiWcS6XGBbdJlyO&#10;PPsxdtUnXMI74AZDott+zVHEcEhTpWreIsFFjeicMhdJUBFcHBfjuBfLuRAs1BmVuVTL5INEO12V&#10;D2uVVGyvkoLfGBb9RPey9uEELLw/BnMfJlweDsG7rXrj8sqtqNh2Drsnf4RF0e3xq+J6Pcx1LRez&#10;u47edonMAHQu3P47M+AWZhDHuThw2ar9VCVsuE6wbK5S36RmXfsFHMo4Gx5nnA5Tx+kY8aHfzszg&#10;Et/KOwgcq7zGzsA8TkCxHIz1xjaZlplTGd1kfALAlEkwNVXnyrhusjLw/1Pae4ZpUXZZuP6cmY+s&#10;QNORzjlnOtPkKGZFRZEcRFQUJYNIzogoiJgQDOBnFnNWcmw6kIOSaWgy6Dpr7apqXhhn5lzn/FjX&#10;U1Vvvbmeu9beT+LvxHO91iXvMd+K7J1nDkHH3c+gzy4gehJQFBIaXFW630vSYwYXA6LjOgwYAoPP&#10;+9R+Nn0G9z1r31/nS9zWc7YSGpLBhTLQ8D3L+PoCSyWlhG4VfzdrgVJo5FdgcFF/GIFzPW8UHwZk&#10;YVzzBDxA19IrLQlTswqxLCyPYRFvULxJ7WmgFRfpXniNHW3IcEjJXDcskmoBIwdDyKjFSGGRb2jk&#10;OBjN8aKR0QqLujljjDQMwOvn4oVH1JXIe3Eu4V6caN8Xa3sMwtwe96N1iwSExzdDTGYkw6AYhGfE&#10;EhixhEE8wk10LLmJiKGiMmPQPCUcgQkhBExzhkZhCE0Ps4Su4KLu/PGFcQYXNT0ntU1Giy65fG40&#10;mkbdQsfiT6cSjHCCJSy6OYIjQxBA8GqAZCBDIwcuhISAsXPPZezcd9ncyv8EF08V/wCR/0n/N1zO&#10;obLqrAOX8os4+/MR7HrmdWwhXA7H3IrT4S5cCJWLjEtrCBkLi7wxRS5cvKSuHMwJb2IigkV9XBQW&#10;SVrSVfFxFZ2LVgCoIFw2ay5UOpcfCZfv6xAu/5GIN+skGFxeass/74sNuLztGPa99jU+LnoY36pz&#10;FcGyvWkONvs7cNmti5RSMncNL7h1rCgbbskgZFyQUB5crgNMg3Ssp+324LJej3N7A497gFEl1LaO&#10;b2rouhw9RqBsJFA8baJz2UQbbw6Hz9nM8wQYx7k4oDG3wMpiyWQ5BG47wKGzEBBY6byK6FVGVc5t&#10;vLt70v4WurzNdHkqvQq85Ybjm6iN9fjd+P028nM734fn8L19JQBZyEht5ftt4/tuFWDcz+DBxbZ9&#10;AKPS97ivdMz7rJJ33GnZk+tSLijbkrnqkaspMWzeHRcuklqbdP4a3iBWNkvDcxHJeLqkEPNYid/o&#10;fBfhkovv+fxyhtV71VpER6y1yA/fLLhcay3ydS8WHrlwUd5FiV1rlnb3BRmFR96si39pfevmtxEw&#10;dxIoTlIXYT5wib8XJ1v3wfr7B+Gx/HykRgcyFIpCZBrhkhaHyAy6E0Elg9ssY3KTEKuJtOlewniO&#10;ErmSci7NU+hgUkJq4SLXEpsfY53o1FM3q3MO0tuko1lMEwTGNrMVA0KiApwJvgmT0OgwBNvMdyoJ&#10;F8+lOGL4oxyLjyr/P8FF4dA1/V9wsaZtcy4XcLT8Ms7+dgx7Ry0jXO7Hn9FdcYZh0blQNUVr6QeG&#10;ScGdbAH4miDXsRAqAovBxQ2R5FpscmeGRZ60ZrQSu/uU3Te46MJgpWKFXEuw/FQ/jXBJxSf/lWTO&#10;Zcq/IrCgqBsOfPgTzmw9iuqvK/HjQ2PxWVhLOpYCbPHLxVaqjJDZywt3J7WVoFlPbeC2d0f2hco/&#10;aT0r3gbBw9129inue1CRaiHEY7Xg4ftsZEXy5J0r+KhCb+ZztlAqpY2Sz2tt4nfeTABsojbWSaGS&#10;feTse7DwpP1NfGwTy83c3+pqi/Z1nNI5tZDhe2wiLKXNEgHiwFGSC+MxftethO1WbguEgqI+71Z+&#10;RnNcPiojjKwZmSrj6+3ga8iJyJFs5/N1TNou8b217SSuHXl5FkFlH6FyoKmUb+OKLKnrJnbVF0bv&#10;9dstaVjpn4ylrTpgycDeeOuxQXj3zgewPLIFnUs2b1R0LQyNDjUs4PWlDpuljnOh1AztyQuN1Ax9&#10;yc/p5+LJg4yFRwEdGRZp0ijBRWBxhgKYezG43GOlQqOL6qXbdgBWt7obdwaHIoVOIio1HNHpdBtp&#10;DH/oVEKzYs2xxGYnEhYpiGmRyP1oNE8NRQiBIsiEpkVwm+4jOYRQSURKaYrBJbk0CTGF0ZZjye/U&#10;ws4Jig9EUCxDoXhN6xBoI6/DCZZwzRHDkCg4gk6Ix2+Ai6P//3C5XjdCxRc0ldqnBBd1//9zxyWc&#10;XXMC+8e/gy1pD+CP6C6oiVT3fy0B0ZXOpauFRYKLzeLuwsVE1+K5F9/Jn2tFwNi8LuomriVdfeCy&#10;jnD5mXc4weUzVijBZXKdCMzO64SdK7/Bya1HcHbdYeycugKfpN+GnwLy6Vry6F4YJhAuu3SRNeYd&#10;04/uwY9uiE5A+ZONvPAFCg8antY1olR60j61tmEq1jagWDqQScc6VrK19VMIwJRaKJj4mLResHCl&#10;cxVmrVeoRQkOm+pSKuskWbmxLgFAmGxhxVPlV4uI7u7beaf/J+3wRHgpB6HStllRte9J55TZ6zgq&#10;U6XXa7A0B8RjyndsYSlw6DMY/Pi5BRWVm/iZtS2ICCyq3DsEjhvgUs5jksAi2WP2fg5QdrD0Po8+&#10;m1yKJ/XKVQuRwHKQUDlEl3KIQNGUDAKM5tdRiKSWJOV6fm2cjo+jcrCy+/1Y8kQ/LB7UG6vu74lV&#10;yaX4gf+94HKI0myHgsvRRqXWmc5zLB5cvD4uF12weCGRVBseBci5qDOdphfpiqta/N+mXiBc6FwM&#10;LB5cou7DZY0vKu2Ld9PboVuzIKSxwkcy1FGv2/iMBESlxyI00+nfEq9wKC/RZvMPTY8kXMIQlh5h&#10;eRfBRWDR8q1yLYJLSmmywSW5VRKKuxUhKS8eftF+CGEIFRwXjJDYELqXEITGhtok36ExoQiKCEZQ&#10;eBBDpADcVBv61MJFIdFlU9W+K4QLj/0TXAgGL2H736VczDV5IPnf4KKci7r/Hyq7iJr1J3Fo0kps&#10;yeyBg1GdccaFy+VgrSuj5Vx5TD1zCZJauBAonqwZ2nUtFhZptjI3PFJi14NLFUOiHfUYCjTIYqXM&#10;wC+Cy79SbZHxt+ol2KRAs/M6YOeqb3CqjM5l0xGcWLkGq7sMwKdBedjor56reVQuKgUZQmV7s2y6&#10;mRxsa5xjYYfchbkPgsIAoFIQodYQIP+bBJh1BI1kcKG8fZNA0kDHPBFIOkaYrBdEWFE3EyTbCJDt&#10;hOf2uqys/J4ChpKiSr6qX4hCAhukyDDA6T5/g3herfi9dMffze9speQ+plJSr9edhKtXmT3HYMlT&#10;wUCVXvDh761SxwSAbdwWUAQgBxbKY10DiLY9qPhKxwUynaPXslyK+57mVAQU77NSGpS4349ORVDx&#10;wELZBOoGGNe58DdRsvjHW1LwcVI+3nukB158oheWPjkA7z/4MN5Pbonv6VyreC390SCPYXdhLVxO&#10;CS5uruVGuNhyt7VORd3/HTktRsq5dLa+Llr8/6oGMWr6BcFFzkX9XbQyAMurDIsuxN6H40W9sDKj&#10;I24PaI6U2GDEpkchhs4lgc4lOk0tQHGIy02g4hCeTZBk0KkQLuHWz0UJ3xhCRrAJtX4uTjI3CWmt&#10;Uy3vkt81D9ltMggUOZZABDIcCmT4pSkcNLm3TUilOWKiCBubQyaI8r8eLhUaL6SWoD0aqezpergY&#10;EAQKtzXIt1Xomi5eJw8k/5dzqSRcDpRdQM2GUzg09d/Ykv0w9kfRpTAsuhiqLv/qndsZ54L/GS5e&#10;MtcLizy4eLoOLrzTVBIsWox+Kyvceup36qc6afiKFXFF/UTMqh+FWbntUP7uFzi57TCOrT+Ec99V&#10;4Ne+Y/DvkBZY10zdyPOtB2gZL7LtfrzD+hFWTQkZDWgkXJRTMMC4kJHW35yONTen4XcfkPxOOEgG&#10;FYGnEY8TFmsEFZZrBQ8+Zq5Hx+sl08kkEzBUg2TCi2ENn2fhECvoZt69LSmqSq1K1pCVvL5TynEI&#10;GsopqFSPVHWh9+ZQsVHPPtrLSibt07k+27XiOfv4fJX73WP7CSxPe/n77OUxTWWgrvZensOT9m3e&#10;FEqQ3kEXqFyHdaRjaS5E0HBDIcmg4gHFhYy+p0DigPKazKUwjN1P7SNUVB70L8SfzTR/C+XHbToW&#10;wcWbdkHuRf1d1C/n+yYp+Cy7JVYN6Il5TzyMxUN744OHemJlait8J+fSkGAhXA43VItkCY41LCVY&#10;roeLVyrforDo/C2tDDC+zsVRW4OM5VuU1PXmdSFQBBeBRWONrjJMusz98zH34Vj+I/gwozNu92+O&#10;ZMFF6w+lxiIumUrTKOdEgkVN0dEIyQhDSFoYgRPD4wnWO9cBTLT10E0sSnJdixMWZbXPRH7nFogg&#10;ePwj/SwUColrTrgEISBK0mRUIQi2/i0MjwiWkFA/BAU3wk07d59DFYGg2eHUvFwlGWDoXnYzNCIc&#10;KncRMrsECQ8YdCQGC7XynLWm5EqWVYRE1U7B5zKPX+Hj1K4r2LHzEnWRELrg6prrceDGcudpOpcL&#10;2LvtAqo3nMafc1ZjU84j2B/ZETXhaoamNGAxQH1ctMRmB4OKjYJm6YVD1lJEsHhJXXWksyU2NPsY&#10;ddCmXijCfl4Mu+ry4mVYpF6tG3g3Xcs7/M90Lqt5x3+nfgLm1ovEnLRS7HrrQ9Rs3oMjv5bhjw+/&#10;w7c9h+GjiCL8TrhoTI1VVHUpp3Mpa8LQqAkrByuJJUl50auVxGvlsRyMAcKBhCSHIqj8RlBIHmx+&#10;rZ+E31zgrGHpuReTnicnw/M3sFRIoVyFQgY1s+purn4mchLqfSog7GHFdsbQtLCZ5jQviubw3c/v&#10;sP9mTdPIuzmlyZhsQiZt8/gBnn+wEfe5fYhgdsRtPv7HLbzjq+QxX2nu3aNNi0yHJc1Ny0rrrHbA&#10;isxKfZCV2qZNIID2KFRhqYGFGgRZ65oop6cvwcjS1w3pmHrees3lVQSBN0rbmWZBr+t0jlOv2wP+&#10;ciaaeJtOlvqT+3/483Npm5/R1FjTgWqumEI+t5CQy8WPzTLxaU4bvNe7JxY/2RevDO2D93s8jJVp&#10;rfCTRnHzhnWwPl+XOt6gxJYWOdGwqBYuJh6rcd2L12J0QbkWwsRbuF/bWqz/Mq9zuZa/tVia4KK+&#10;Lm7exeDC8ioBc0VlzP04wXryWWY33BUQas4lgc4lNiWSikYcw6FYhjOa1T8ik44lMwKhObHO6oh5&#10;hEuLGERpEu6cKMTlx1p3/+Q2qUhiOJRCFdC1JObHEyIBlkdRGBQSzZCIIAlg6BMcQ5hon9tRdDMR&#10;zRsjIuhmtClMwU1VgovrIsoFEHMohMNuhkRUlW1fqnUhO1TS0agUKASaSpaVgkrVOezcSTjtJJiq&#10;CCSq3MByCWU8Xs7z9PrqMCcJTtIOK8/wNS5hb9llVG8+h8MvfI0NLXphbzSdC+FyUXPoBrQnXOhY&#10;gjsRLu1taU5Nr2DTLfwDXLxFuY5Za5Ezp+tBzeV6c7GtjLe7Hu+UDdSkmsO7PeHCcEgTR33BsOJ9&#10;OpcXCZcZMTn4etQkrHv9bXy36CV8NnYcPr6jB76ML8XaQGdAn93xWTl2ESgVvJOpJcmabFkZrOWC&#10;FcCaZulkNN7IWkfkYBjCOLkTJ1wSLMyRuADRtpyLF+74ynveJpbKUQgq6hRm0yRIjbIJkRxCI9eF&#10;BR1FI24TFKr8f7pAEDRsMu7GvOsSFH+6cNC2jklHG2sybGeZWU++x3wf0/Z15zfRMTpHbqvSalb9&#10;owEtbRlczf6m7vb7BAJCRFCwUdwSYej1APYtPbiY09E2f+faUc8ujAxSfA05Mk0MZZN1+5fYLHMC&#10;yzG+73HqcEAx/pTsOPf5mQ/rNxAwCRqtDy24/OCfjdUFnfBRv354bdgAvPbEAKzs0RMrEovwA4FW&#10;2ZCArMffr26B04HuFk1xWYST9YsMKmdc1yK4eDrbxAmRTASNA5Z2uORP92Jw6WzuRYCRe/lLk0cp&#10;qRvKsKi5A5i/Qu7Clcj7UJ39CL5tcTceCIlGRnwoktIiEU8lZicgIV9JXHX3jyZcomwNosiCJCqF&#10;gCF0NEixIA7xlPq1pLZKQWrbNCSWJFgSN6ddJkISguhOCBGGPMF0JsHhhEwESwEnyp/HmyE4rDGC&#10;g+rz/Zuj/z1dMH/MUIZFgoPlWi4bNMoJk/I9V7GDqqCqzMF44Q5DILkWnUd3Y4DxoEN47GBYU0H3&#10;YaEOQeM0M8uVyOVQVTUorzxtIVCVwiBK+2WU4FJeeR67yi7h1NazOPLi19ha1A97Y7qg2pugO6g9&#10;LgQ6a82c1mBFH7D8r3BhSCS4aJLqg9w+xLhYcNlTX/Eywxk15dJ6ryNcfqubhi/rpWJVgyQsYlj0&#10;fEAsFna7EyuGP4m3RzyOlYMH4MvbH8S3caVYF0S30oxwsYtZd0zexTSZFO++1tlMgGElUF8SjZAu&#10;5771K/HCJUJBUmuJhTOChlptCAyndcUJc9R7V02zaqY1cdvrp2L9TwQVvq7eX93YLUlJoPwhsYJJ&#10;2j9AuBwiTJylQxxwqDLVLpxPCQaCgi2G7x1zwaFtZ3kO57j3mAcSLSSmUq/tPMd93JXAckifhUBR&#10;hfdCDxvVTHDsJABtwKMNdJQ7ceTBxRlL5Mh+a/625lL4OrXzsvC5zsx1dGcEi1zJYcJDc+Ta+kXc&#10;PiEJcEEtcVhL8go0BIm3Vrc+v1yMlojR4Mpv/DLwaUEHfDJ4IJYSLq8+3s/g8k5yCX6UY+W1tbce&#10;oVQnHyfr8XfizUs3tJMN6F7cpK4XFsm1CC6Oc2mDi42dcUYKidSCdNGFi6YW8UIjdaa7quVeBReB&#10;JZiuJfgOg8slhkanMh/GL/nd0SssHlmxzZGUGo641Agk0rXEtIhDJF1LmNZ7pqK4H12YjKj8FERy&#10;Oy4/DikMhVJLkpHRKhWZbdKQTrjkEizFXQsRnxNt/VnCYpojPDrUuvaHKq9CuKhXbgDBEhB2C2II&#10;oNu7leL5EY9i8dTRWDptpNtatI8A2cfwZe8VlO25gu0q9/2FCpZVDFk0r0vlLgKA0iz9msFfXfad&#10;pubzKCNAthMm2yrPYjulcULlVOVuhkq7eK4bNlUSIjupXYSKZvrfRdjspCoEmPLjKK/g8R0XcHpb&#10;DU69/D22FfbDnvCOOK2Z6EL4oxMolwLbES4ECbc91yKo+OZcBBRnKVNnNT6tYaTWIs0aL7gcdJ2L&#10;4CLnooTuxvp0EgTLmnrp+Lp+mgOXehGYHBiF1+65Ax+MGIJVzwzGD089jh+63oPvI/OwOYh32AC+&#10;TkCBY+d5oXtz6lawdKYr4HuwImhfpXU+4x3X62QmqdNYbd8MwkP9O5y5XxheCR56DcoG3lHeHCU2&#10;sRJleQXuG1j8VKFYOViJD1N/qoKx4nmAkUu5bjF8DywEg1YktCVQ3e1TAQQ0pUppCuDvyFIVVev5&#10;SLrj29K0BIZm1te2hVJuSLVfIZjAxn1N8qRRx7sIc02rqflX1OXecSSChiZ4KjDZCGbCxJPO0WBE&#10;5U88WXKW382mrmTo482z600wLrBozSItkGZrF/HzHydUjnNb5dFAXhMBrqMRXPhbyHUJuFqaRVNn&#10;7uD7fuWXjk+LOuKTIYOxZFh/is6lZy+8k9ISP2tFCF5T+xQWES7H6/B3aEh3RodcTaCoA50go9LL&#10;uZiaunAhWC6yNLgwJPrvcJG6XQeXq4F38BwB5w5cYZh0OqMnfi94AH1DCReGLqkp4UhMj0RCbhwi&#10;cmMQmkWwZEchgiFQHF1LPF2LmqTjWiQguSABaUXJVqYWJyK7bToyCZfWd7ZEfrtchMQHIVyrMcZH&#10;IiY2wpYuCY8NRXOGR4GxQfCPYWgUF4h2t7bEc889hRdnjsdi6vU54x24VLgq23MB2+lMyuRE6FgU&#10;8tg6Q4TKzl3VBIWjCgPNGYOIVEZYbCcgthMOUhldiAGGcCkXXFyHUllZTaAILmcImWrsrDiF3RV8&#10;bR6rrDiGXRXHsXfbcZzedBxnF32LipYDsSeiswOX4LYGFukc4XKG+2cCnabnas2b64LF4ELHIphY&#10;vkXuxd3XshcKiwwuDfOxVy1Gci7q4erCZW29DHxLuPy7QTJeYVg0LSgCb3fvhi/GPYrVYx7FmuFD&#10;8GO7zvgqMAkbeEer9GOl8C/AnmZa9pV3OkJGwwIEGcHEJlBSycogXQcYAsU6dlE2qI/HPQlMNj0A&#10;5cFE85JYLoHvIakHqeOaFAKwUikEMFdQaPkNLQym9XpUsbQkqYkVSTA5JpchueCoXfrUdSM6R3dy&#10;wUcVTcvOenka5Wf28ndTmLWXcN5ZL9O0uwHdBcvKOulWVrCsqJOGcv6mUoUp09lvwPMIGW+icmci&#10;KMLF5LZe2TGGS/xucjiaJW4f4amkrBK0Cqcs7OF3VRLWm/rScjoEnedWDKLuvqByTMARVIJK8IdK&#10;7tsCaAIuv6sDlwL+pgW8CeTgy2YZ+Ki4A1YO6oNXRwzEivFP4ONBA/F+Zhv8wP95B93g3vqEOcFy&#10;sr5cC9+DwNGIaEfOUADPuViLkaBCXWpMsDRpiytN1RR9LSy6Yv1c3I50tc3Rd7NkKBR4O88jcILo&#10;XiK640JWb2wq6oHBYYnIjQ5CVmYMUnNiEUdFKdeiBeU1AVRhIpKKUxDPUElKyk9CGl1MGp1LPCGU&#10;mBdrrUIFnfKofMRkRBMuIYhOjkJcIhUfhdi4KERpMbXYMCexGxeMcDql9LxEtCzNwEP3dsKYoX0w&#10;hTfimzSmRxIEHFhwW6GPwh1zHIQBK3+VEq47q7lfzfCGcKlSSWmf2lF5CuXlLAkLczAMjbbTnZTR&#10;0ZTRnewgTMoFF4JlD99nt1ZbLD/BMOgYdu44gp3b96Ny007sXFOBP7/bjiPTV6CyqA8ORHXxgQvJ&#10;TriclXPh/mlBxuBCqPhR/pLTx0VQ0Qp8xxkeCSxqjrZ1fG7mRcg7y37CZV9DOg/eWbezUigMEVzW&#10;CS710vBhvSS8WjcS0wPD8PZ9XfDNc4/hx4mPY+2wgfitXSf8GJKGjU1YcZTrYEiyyyp9IXb7F6OK&#10;sKl0YVJF0HhgsUSlORwChwDxxsSo1GsYQAQVViyDBqU7uOUSZP/5HrpTWycvVzbZtFu5LLcgESiq&#10;MFZprCKV8i5disOsWMol2GqCLCXZfyVmlXs5IGDUy8beulnYUycTu/6LkPjPNOysk4GqugQpYeEr&#10;Tay0h85D5c76PJ+lib+nnInKXXpcAGG503UtlTy3gqritsIhnbOH52tycGd1A5a14Y1anLzvybCW&#10;cDlAkB/yL+I+PzeP67vfKH13z2GZK5F7MREyCoP4Px0KcJO8Op/nOI7OCRm1jK7CIk3ctTogAyuL&#10;2uHdR3vh1dGDDDBLu9+F1+Pz8J2mOOU1pPWwjhAspxrxmruF1xzhYnkXhuDVt7hJXTc0spCI4dD5&#10;m1tZWFQLF7UWBTD8D7yWc7GwyGsxIlg0BcOVoNsNMFeD7sTViHtxKbMXykp6Ynh0GoroKnJz4pCs&#10;lRMZBoVTgkt0QTxiixKRUJCIuLx4K1MIloziVKQXJxMsDI8In5w2WSjokMdwKBahiaGISKZbSaRr&#10;iY9ALN2LAKPtqLgwRGhJkrgQOptgRCcGIzY2AEnxgchLj0IxQ7KbKiyRqrlUlCNxWn5scm3KaW5W&#10;y85lhj50NjvpanbR3exkGKRELM+XaykjNKQdlQybquhaKs8QPHrdMwx5qrF165/YsG4P1v5agXW/&#10;7sD6X7Zizfcb8POXv+L7j7/D1x98js+WLce7Cxdixcw5+HTiDPz6yHDsyLrXuv+fIVzOESYXCJIL&#10;AYKLM/ucFhOvzbM0dQYtCi4GFgLlKKXS4GKtRLzTMT4+wD/9QEPe+VihBJcyXvSbGmRgA0OidaxE&#10;3xEyHwku9cMxLTAU7z50J36a9hR+m/wUNj3zGNa0vxVrIggHhkUKSeQ6lFzcxYpiExS5EPFkUyu6&#10;pTfNoudGPNUmJn3gYrOguZDRtrdchrV8ULbtVi6bh4RyFlgj6HTHV6jB77ablVfhiCZDqnQhIVho&#10;xjVJDqPyX4QFISLtJlj21MvCfrqSfQ1y+ZspvLlettCa7vCshCq19KykfQHMZubXZ+NnFOxUgS1U&#10;YeWVC/INXyyEMlfE/8TkHndfw+vcZq6MYLH+KW7pwUSz+e9naeGRQciBrLUESdqW+HoWIvJ3Epws&#10;lOQxAdfySHRr0lFuH6B0k1gdlI4384sxizeZJ+5uiQEdcjCiRTqWxGXjh8Bchq66UTEUaqBxRLze&#10;CBEt/q/Z6CQBxoYDyLkQLNZadDMhQ1mTNAFzSdNf0rk4IZHXFO3A5W8NYNQCaZp+gfpLjoWh0V9B&#10;d+Fi8ztxPuVBVBEuE+Ky0JYVP5uOI55QiclWK1AMYvI1NSUdS0kyEgqTEJefYGUyXUx6SSoySlRS&#10;pWlowe+WSQeieXbjMvjcFDqVhDBESwRXVHRzKhgxkUGIjghAeJgfomMCEUcHExXdDHEJQQQQIZPS&#10;3O3noiZhcykUy3K6FIFB4NhKoGzZeRnbWG4TaORqeE5ZhZzIKVRVUZUnUFl+FNu3HsCGtVXY9Hsl&#10;1v+0Db98vRafr/wSby58Ay9PX4CFU2Zj4aTpmD9+AuaPHYsFY0fjhdHPYt6zT+KFp4fghacGYDHj&#10;2RVDBuKX7v2wO+deHI3uarP/nw1mOKQJuBmXCiw1wQyXSPnTbs6l2k3iasDiUTU9u/L6uKh/i62z&#10;3NhJ6B7SMAA6F4VFO1j5tjA02aj+LnQuGsD4Wf0ULGVYND0wEh/0egC/zhyNX6eNwrZxI7Dh1vvw&#10;W1Q+qpqzgmthel6Ae5RH4N1Yc69qsJuXH7EpFn3AYmENJSfigcNaOuy8AlvsXqs4evPSai5Y3+cr&#10;NFCYoHBBEzDJBeyom44d/Mxl1LZ/pWLrv1KwrU6q02mOj+n4DoUi3BZcPKjIWcgxeDPqexNfO2We&#10;hVeq0Fqi1NaG5u/ouw60NzexSm+ReUkOQE3RTi7GqdwKO7RUqiqtwi1rmSGMdK6FXzxPC53Z4msE&#10;jDqy1YKDld/gYpDRtpLCDmD0mAGF295s/gqhlNwVaA26PEfz7WreXcv/8Dsf5LYDKQc8+gzKMZ32&#10;pwJaWzilNZCUK/siJB2LcnIxqksh+t+WhwFdcjGmJAevJGbhu8BslPG1NPG7nIsmivLgcozht/J9&#10;pxpr5UUHLja+SJAhWC4ILLcQLAyNLDxqSneusEjOJaiLExZpXl2fKS8Fl79duPwdfBcuES4XCJe9&#10;LXthTkohuiREIyM5HHGZEYhTwpYOJZ7ORHCJE1wYAsm1JPBYWqsMJNGtpPJYBsGS1S4ThV0LkNM2&#10;G0kMc5Ky4xGTTLdCwMSlMiSik4mlU0lNiEBhWgKKU+OQS1eTwmPREU0RSbjEJoUgNj0USbnRuEnu&#10;Q1381ZJTye2q3dxnuLOLoYuzAoA6t53E9u1/YuuWfdi2aQ+2MHRZ8916/PDZD/juwy/x1cpP8Onb&#10;7+HthYvx4uQZWDRpJhY9Px1zR47FpKGPY8LAAZjy2GDMfPJRzHlqEOY/PRALhw/Ay8/2xyujBuK1&#10;MYOxbNwQLBs7EO+NHogvhg/E1of64GD2XTge2Rk1oR0Ik7Y4S4ho8u0zpPtp2sbTAR0NLhYa8bim&#10;WZA85+JJkFFYZEuNctvr5+K1FmmC6K0EwmbCZQMr30+sjJ/XS8UbdaMxMzCacOmBX+ZMwI+zxmHj&#10;82Ow9s4H8QPhUt6cd+VAVgxeoEcYnx/i6+yT/afUocu6xPM11SNVwLEQhyAxd6NQwW0lsflP+FgF&#10;nYszKjjLSeyqB6v1YlWP1gxs5/ZWAmMLwbH5X8nY/F9J2PQfidj8n0nYQqBsrUOxFEyU09D722RN&#10;amkh/ORi1M9FfVtqF0JThfMqsSocv4fXZCwwHGYF0294gs7wFCuKlxyXjjd1clpqlbOWOcr6FKli&#10;qVTLk2Bi4u9EkBxjaccEFe3z9R3HQFhRWrb1Dx7zoCTJ7VyT3JIj60lLaKilyHeNIms1ogQa7Suk&#10;EmgETkHpML+rSdAjWJSP0Weo9i/F6WalvMYYVrPcz+MVhPtXoZlYUlyA8Xe3wpAHW+Hx7qUY37YA&#10;iw0uuShXfobX1GFNcUkdaUh48mZ2nOA150K4qDzF8Kh28CLdygW6GM1GJ8m5qLXoAm+el/zb40pA&#10;JyfvEqAR0oRLEN1LMOFCoPzNcMjTlfC7cTGlBw637I2FqSXoHBOJzNQIJGQRBjZlJQFBgEQzJIqh&#10;4rmdQKW0TkdqqzQLnRJaxCOzVTryOuSakpX0ZViVks1QKT0GCQRMbFJz5DOE6tf7XowZNhBTn30C&#10;c0Y9jeefGIQhPe/FA/d0QnFpJqKTQxBHsCQWJqgT3Rns2XsWO3eeQkXFMewo+xObN+5j+FKBn79d&#10;j59W/4Bv//0pPnprOd55aRHemjsPr02bhsXPTcDLY0fgxZFPERZDMW/YIMx+sj9mPd4fc/mGs4fy&#10;Awx4BNMHPowFw/phycjBWDpyEN4YMwhvEyLLx/bD8nG98O6EPnj/uYFY+dwgvDehPz4a1w8/MK6t&#10;6NUXBzNvw7HwjjgT2glnQxgOBWodaAGmA6r541cLMh5cKC0u7g1Y9AWL3XHdRcoPsjzY0IULLb/g&#10;omkh5Vw2s1IKLj+yAn9eLwVv1YnGnIAorHrkQfw6byJ+mPcc1k2bgHU9+uL7uGJs4oV1gHc/VRg1&#10;26rUBasLWa0f5azYqujmHFjR1eFLPUk9UNg4nHrOgL8NdZKx9r8SseY/4rH2PxOwQeAgQKQNPL5R&#10;++6gwC2uBBM5FAFMEPFmfZOzEbhsDR5+N2+9H4UfluiVS2CFc+RCRJ/ddRNW2V0AqDlZ0JAr1OoK&#10;NU3d/JYrW0JX4Si3tVbUSf7mqkyC0Ak/p+XpBF/juEDD398R34MO5TiBf4L/x0k+psdtUXuVPMec&#10;j0DHz2y5EALHFsV3waDWMDVreyHRIYU86hAncdtzPB44zfnwe6rz3DGeoxYj9XfR4vRKZAssZ5rx&#10;O/I7CC4nXLjsEFzCsrC0dTHG398ajz7cCkMfbI1x7Qvwcnwmvm6m1j6Gsw0IZIMLXVAjXnMEi3Iu&#10;XmjkweV0Y76+CxhJ/V0sB6Pkrk9TtHIu5lzUkU6d6AQXOpa/GQr5wuVqxD04n6z1i/rglbRW6Bze&#10;HJlpaoZmaKQkbl4cotXPpciBTBJdSlrrNKS2SUNkdgSC4v2RkBOHFnQrJV0KkMxzQ+IDEU2YxCXS&#10;hcQFIomOJTUlFC35/L4PdMXT/e7Hc0P7YP6Yp2kkxmLpnEmY/vwItOmYbyOy1elOrummrevL8cu3&#10;v+PzD77AqmXv4/WFS7Bg2my88PwUhi/jMGv4Y3hheH+8+MxAvCS3MbwfFj3VG4uf7oUlz/TCayN6&#10;482RfaheWDa6D1aMG4hl44fgFZ43d1B3vDCkO94c0x/vPf8Y3p84GCsnCCT9sWpiX3z4fB98NKkf&#10;Ppw0GB9NHoKPJw/C6ucHYM3EodjZbxAOZt2BoxFdcSasC842b295l7MBgou6/LdnCOQ4FoHlFMvj&#10;frxz6u7pwsU3LJJzUSe6/Zrukn+6FxZZU3R9zYWSgU0eXOo4cFlWJxbzmkXhg4fuw+8vEC4LJmHN&#10;7InYPPhx/JzVAWsCWJHpQNQh7SgvfF24B2XPGdpoyL6FPOZS6EzoXNQqJDdiAwUJFUkjhzcSIDYK&#10;uW6KQUYAscd53mbrJOf0b1HfFrkRm6hJfUCUHCUctfqiZqi3pUTUksPPo6VUtY6OLUDP760Bm1oY&#10;Tv1YlFOw/iwmAcSB40nBgCDQ3buav6Uq/SnuV9O1nKbO+jEsvUGCzY06Q1UbkBgOUNVNVLH4WoKJ&#10;7ugMIUyNCmz/BI8LOn+aBBdChqGRpH45juPhf8nPc1RwkNsgLA4THnId5j4ICV9ZEznPFUwNnDx2&#10;lKA7znDnlGStY1QAvyvDIF1XZwnQGrqxMwyN5Fy05nQZ4fJlZA6WtC3BqPtK0PfBQgy8rxhjCZeX&#10;EjOtJWkbnaqmTv2zXqF1ohNcjvK3PtmI39nNt0iW2DW4UAyNvCSvwiSvQ52BhpC51KwD1dHci+Vc&#10;auFC9yKwKCyiroTdbXO6VBf3wVsZbdG5ebDBJYlgSSqIRzwVU5CAqGLN4p+C1JZpyGmXZR3nmsU0&#10;RTDhooRuIR1LKeESlx6GoIjGiIxphvgYf6TFByMnKRw5CUHIjGyC9LBbkNX8ZhTHBKJNaiTuaJmF&#10;fvffim6dipCaFYN0a33i+6iH7qvTp2Dms09j8uN0G08NwawnB2DqkEcwk2Ra8HR/hi59sGRUH7w+&#10;uh/eGN0Xb43uj7fH9MOK8QMobo/rg2UT+hIovZ2S7uMNPvbWhMF4a7w0AO9MHor3pgzFqqlD8QHL&#10;lZOGYOXkR/HhtMfw8bQn8OHUYfh4+tP4ZOaTWD1tCNZMfhKVfQdgX8ZthMutOBPeDWdD2+NsMC8A&#10;Xgg1vLN4rURyK74joD2wHFF3f/dCdeTAZZ9yL/zT/+AFrcrnwCWTlfh6uHxWLxnL68Zivl8kVj14&#10;N35fMAHfvjQRP9G9lI0YgTWlt2FNcydf8gcrwKGGTg9YdexSrmQv76aacMiZ0awAGr4vuKgJ2ptb&#10;RH1ZFAJplLDgYT15ddwFiFqRnJYkp5+LpKSv8jCWu6FD0gqDe1n51LKxh45ALS5aGP4Qv59g4sX+&#10;J+QmeHGfInCr+Xuowldz+5RK/l6nWalqCJSz/P2kGuoMj6usURJSF/4/wYWPGVS8Y814HqGv7TN8&#10;vWoXLtJpSpA5QdCdkHNheZL7JwUdSkM0jur/42exXIzECu7JQihCQq5DHeHkFH0f95U1twtI7r7X&#10;1H5KDsUNf6oFGcLlDK+p87yeLvAGdZYQrSFc5FwEFy189znhsrBtIYbfV4jeDxWif/dCTOhSgpdT&#10;svBlYCa283/ZS1DKuRyvx99dfV4Izxvh4klJXbkWg4ubh7Hmaf5mKtVT97K/ExZdccMig4sWSwug&#10;WIJgkS6F3oGzcXfjLJ3LBy064/bwMAcudCyJ1vM2wZqgY0qSkMgwKKt1FjJKU9E8NQRNI25GTEYE&#10;XUsWWnbORysqJjkY4VFNEUe4pMcFoTAlHAVxIciPbIri6GYojmqG/PDGaBF+C1KD6yM5vBHSE4OQ&#10;QmeTlh2L7MJUZBWlIZO66aURj2IhXcnLz/THkhH98dqofnh9JCExegCWjR2AN8ZREwYZLJY99yhW&#10;0IG8M2koVkzyyiF4nWHNolG98PLIR/Aaz3172uN4d8ZTeH/WMyyHYeXM4Xh3+lNWrpoxHO9Nexor&#10;pw/Hv2c/i4/njsbHc8bgo1mj8Om8kVg98ymsnTYcFX0HYq/gEtmNzoVwoXM5G8g/n3/8WdpXDy7K&#10;sXj9WORUBJcjdueTxb8GlyN83MYW8bi6/+/nxbCHQNCdf4fCogZ0LwTL+rqZ+MGddmGF4NI0Aqvu&#10;vxNrFozHVy+Ow3dzx2LbhNFY2+lurI0swl7CQ9Zd427UQqO8iiVylVQkeCwBqzwLL1KNRDY1dnrr&#10;1vbY9ekwt0PwUa6GcFFztbUgqaMcgWId5vhaAov1+eBdWcuYSgdZ0aQD3D5klVKhCN0IK6rClTOs&#10;NGcYqpzhbyTV8Pc4y/0aSndsDyrntM1j53j+RYLiAnWed1JPBhDCROU57t8IHEFGx8/TXZ4nZGr4&#10;enIxgtdpgw0rOLcNOtw+rVBE2+7ndfI4BIPcCqXQypwW5XXwO87v6eRqXMfF81XKdVmpYzqXz5U7&#10;03Htq2PgaUrXkNyJJW8FG34Gfe/zvJ5UWljE4wcIbMHl06hszCnNw7D7itC/TykG9SjB83e0wkvp&#10;2fgyIIP/m/JXdIaEyzFKY4yONiQ4CZcTVC1k6GiqG8mtyLVI/N5yMwRMbRM1f1tNgXnVndPlsr/C&#10;I8FFYLkNfzXrhr/9CZoAwoW6wpDpUvy9uFDSD58X3Y7u0VHIFlzyYxFPwKgHrhaUjy1OQlJpGrLb&#10;ZCEhN4aOJQBBsc2QmBuLwnbZ6HhHKTp2K0ZUrB/i6WYKs6LRMiMKJUlhaMOwqHNyc9zLUKdHSRq6&#10;pIejTUoISrMIpvTmSE4MQCohlZKt/jXxyCxIRWZhOm5axhBk+aTHDRpvPzcIywmHd6n3nxuMdxnG&#10;LGe4spzO452pT+DdaU/ifULj3enDbPudqRTLt+lGXudzl00mcKY/iZWzCZE5z+CDuc9a+eHckfhg&#10;9giWo/Dx/DH45IWxLB1pW/qc26sXjMG3c0dg44wxqOo3GHuzuuFYVGecCe1sC6CdV36Ff3wN7yqn&#10;edFf182f8pyLl2ORBJk/9Mcz5pWtVv+Fg9zf7fZx0UJhFdzeXj8Hm+tlYY3lXNLxNd3EinpxmNs0&#10;HO/fdwfWzB+PbxdOwHfzx2Hr9Oew6YFeWBNTgp1+6gVLwFhIVGz5FlsN8BZC4GZChpZZ/TkshJEL&#10;UfKW0PA62HnAUcc6cym274xc9pLABhiT26rEUlI/F0tYUso5WN8WlurXoTu1Wj3UJ6hGUObvpIpz&#10;jr/fWVaiM/yd5FTO8W59njrHY7pzm/w01kW9RpUHEGAICoFE7sWVjl3w43Fu14rnyNLrscvN2lti&#10;8gIhoySlQcp7L/f9vLJGgGFlruZnruZ/q5BFwFBYdkKhGSFhPYYJAzkPg49gw9ILvSz8kuza4HmC&#10;KvcFkBr+DqcDGapxW0AT8PSecizSWf4mF/g5LgqahGp1AMMiOhrlcrb5tcAn0bmY27YYw+4vRZ/e&#10;JRj4SEtMuLsVXsygc/FXXye5Vl5jDYpwRAndBnRmDRUWeRJc6BYJmNMGGQKH+6d4TVa7Oq1kL3Wp&#10;SSunM11TLZimZulbCRnBRU6FgCFY/m5G+fGYSnWqi+1OuPTH963vRd+4eBSkOmFRfF689WlJYpiS&#10;UJKKtNaZSGdYFE5QBEb7IzIlAhnF6cgncLrd2w6dOrVAcYsYwrMTJg59EM8/+gAm9O+O6Y89hHmP&#10;P4QFw3pi3lOPYPqTPTGFEU2vHh2QmRGClLTmBEs0EnNikJQbh5T8FIZGhMs7k+kypjyO96aqHEIn&#10;8igdyRC8z2PvExTv0Xm8Jxcy82msIjQ+EDRmP2Pb79NlrJzlgET66IVRjuaPrN3+mPrkhdGuxuDT&#10;BWPxxUsT8PnC8dwe5x4bjS9eHI3VL47F9/PGYfOM8ajsPRB70jvhaHQ71IS1x0WtssiL9Uygmp55&#10;ofBi8OAi+eZazMXw4lJoJLho4mQttXlQA/UIkwMMGzRJt/ITlQTMDoJle90sbKuXjXX16FwYHn3Z&#10;IA3vCC5NwrH8zm74dc44/LxoEn5cOAmb503Bpv6D8XN8Caqa5VuCUU221rdCeQAlSAkxJ3FaaM26&#10;Ao06kdkSoXRJNm6G8LDciYDCbQFF+RmbesB7jOer5cdp9eFxe1zhl6PaXqyUoKaRzBq1rI5gyqGY&#10;/ZdToFs5TeiqIgk2dpw6F3Ct0htYCAFzLAIML/SLupsaSNrWuhcPIDbQzh0T48mmEPCjmrTFVS1X&#10;qrlK1DFMr6vXVOmGIJK5BVZ0u2Hw8woKgopCpZMM607xBqHwylyGDzgEn+vAosfMiTjQsJYfgUVg&#10;VWfLILUyOiAzpya4qIc3j+u7C6SSwGtDHgJa0rkUYGPTHHwc3wLzOyuRW4KHehXQvbTE6LtKMD81&#10;DV8FpNkNaj+dilqJHLgol0T48dgJhkeeTiq/5IWEDNMFzpP8fgoXLQTlf6TfvBYu/O3+pmv5m3CR&#10;a4Gci383/r5dTdr+K/QuXCZczhX1wy9tH8Dj8SkoTYlCMiERnx+PxKJUJLOiZzAcymqTjejMaITE&#10;BSIkOpAwSER2qxzktctF59tbotfDXTCFUcubrOvLWbdXzGA54xmsmDXCopDlU57AO4w23ma9XUiz&#10;0LFjFuKT/ZGcHYH47EjEaLlYOqGEfDV3J+OmVQxXVtGJrBJIpj9BoAzDB3zRDxnC/HvOs+Y+pH/P&#10;G+EAY4ELEA8eBMMnL9KNUJ++NBafLqQLWTjOEcMIb/uLl6TxtdKxzwgTQUdw+ZKPf/XyOPzI8GPr&#10;zAmo6jUAu9M64lg0w6HwjrgU1MmmXKgJVAuRMyL6Rrio01xtAtd1Lp4s38IQaE+DbGg+F/UE1cLo&#10;5Q1yUab1i+pkm3tZT/eiTnRK6K6o68DlzW6d8evsCfh10VT8vHgqNi+Yjo2PPobvU1qiMpDxNSuy&#10;4KKRt4KK7LwN3qM9P86LXD1D1YzqdQzToDoN1nMG7OU6/VbUeU7bAoX29ZiatQkkNSGrdPazzQmp&#10;p6v6qWhfsl6x+m78PgcZ7h3gdznE7T/r5dKmt7Dyz7q5tOv5OEbQHpW4rYTqKVbi07ywz8rJ8Hc8&#10;x7DoPHWhsaTwSN3SCXgXKJ7kTryJpa+T4NK4Da6q16ke53NVcS+w4ghal26Ay3lW9HN87zOsZIKg&#10;B0JJIZwlWnneGZaOeK7E53lQMUfrSiHPWd6ElKR19h0JNF5u5bweUy9vt3PmFX4+wU+vpySvnJ/+&#10;qw3+ufh3Uj7mdCFcHmqJHr0L8OAD2XiicxZmpyXhy6BUuk4Ng3ByLofrETIuXK45F4VIAg2hwtLE&#10;72YtZfq+/M1PK0TV7033YgMZ+fs6a0h3pWORW3HCob/oVq7StfxFmYsJvQeX4u5HTWFfrGnbA8MT&#10;M9AqORLJebE2N0tqywxkFKUx9MlFemEiQhgKNY/1R0R8MDIKUxkmZaNFh1x0uK0YY0b1x9J5o7GU&#10;LHiNRmM5TYXg8uZUQmbqMOpJvEXoLCFgHrq/DWIT/ZCQEYrE7HCCJRxRhIz1/i1MRmyLRNz08RxC&#10;w/SshS+fzB+FT+ePxmd0FJ8xTPlEEjgIjc8IAF99/jIh4Ur73jmCx+qXJ/jAxIHLap7nyHnMA4zK&#10;rxc9h2+oXxY+h+2zJ2JX70HYm9YZx6M7ES6MPUMIGLqXs1QNrbYtPE95Dsbgwj/KwMLKomSmb95F&#10;rUP7BRdWRM1nopConJWxvAHDkfq5KK+X4ziXupkGl8/qOgnd2beE4Y0unbBu3vP4TXChtiycgQ2P&#10;DcU3aaUoC1RvT1pitVAEtjTQqInVyQkw/idcJIOMPx0V74hq3dB8IRY+qf+FcicKcdymU+ttym11&#10;/LKerDouCU7K77BUM/JBa17Oc/ZdV6YpE6z7+i0FNnXCkQZ5OFo/D4c1mRF1hKDR/rEG+TjK/WOU&#10;7qrVbkVWLkZwucDw4JLESiewXCcCRGARSAQXbZvcbcFFrsW6s9tjmtKxrYVavs7Fc0znWfE9wFju&#10;Q8f4v3p5IAdADKFY+S28475JLTx8riByjq/p7QtAKp19x40IMnaM+xpCIqDItZwOdj7DZYZEyjPJ&#10;5akVSf+d/oONQXn4d3oRpnctQb97snHn/Wm4++5kPN4lE3OyU/FFcKoty7uLv+PB+gQM4XKYpUZG&#10;W+c5wuKkmqEtmct9Sqsxnmyk49zn711N6J6maqhzfFy9dm1mOv9OuNqMcJFrUZ7Fn2GRQiFK2wi8&#10;Ewi/D5fie+BMXl9sbNcTY1Jz0DIpHPEtohFXmIC0EoKlVRYK6GBik7QESBNEEDCpDGFyW6Ujp20m&#10;8jrmoPWt+Rgxsg8WkwFLpg3Dm1OU7ngKy6YMx7JpdC3ThlNPYxkdy4jH7kNmeiAS0oMQlxmKuKww&#10;xGQSMDlRSCRYUorTkJCXhJs+JThUwb1Kropfq0UMX1yIfMFtX/ke+3wRgbHYPcbyerA4+m+v7Su+&#10;xleLJ+Jr6ueXnkfZ7EnY9chg7EvtjBNRHXE+vBOuhHTAxSBnXWibZoEXm/IuvnA5xj9TcBFUBBcn&#10;11LESsgKy7u04LKf8fEegaV+NsoYAmnmdlvalYDZytBoTR2n+/+ndC7L6VxmNwzFG53a061Mxu+L&#10;puOnl6dg46IZWP/0MHzToh02hbDSBxRbzkWQOcL3OkHLq0SiWjtsIJzEbWvFsCZRJzdiXdOVJ6Gs&#10;LwYvZhsbpNfivrkhvqbTaczZ1uuoBUSDDi304jFrGWGY4LWUWIcwWnvdhVVZ1CLk6TQvZkk5F8u7&#10;qAKrMmpfLoGPnTewtLa7uSz6xRvg4utSvLlfrxMdy9+66wo2AozJmXj6SqBegyFUAN0QZUM6WLlV&#10;qtI7IGFF52eypDM/lyq/ByRBRfvOUBAdY6jms6/HPQBdO+4AxIOSHZOzMbjwOYSOwhBN1KTHLefC&#10;/0id8NYF5WJFei7GtElHj9uTcWePNDz0UDZGdi/G/IIsfBqcAq0ppQX2NL5ILUV/0Lmon4uao4/R&#10;uVhrncIkljYUwBK7FLd9E7o2LIClwaVZR/6GnelUurhgoQQVOhiTmqLVJB3RnXB5GDXZfVHW9hFM&#10;zshDaSLdRH4UUlomI6c0A/l5yUhmKBQX64f0zOZoTah07VaK/DaZyO9A59IuEy3pxEaMIlzmES7T&#10;n6ZbGYa3Jg/DsqkEy6yReHvasyxHY/74x9CmhO4kxQ+xWSGIzAxBNJ1LNF2LOu0lFibZgMjYrGjc&#10;9AXdwmrTRAJiIr585XlH2qY+f0kAeY7HnMd9AaPHDS6Eyld8jh7/askkK/Waet4XhIf0uSDjc0yP&#10;6zmevubzvqV+WzQZ5bMmYffDA7EvpZPB5YIPXNT1/2wtXK7lXv4bXCg1N6ufh/qz7CU8FBapd6rg&#10;UkHHsqNBlsFFC6Ntr5uNzXQtSuh+L7iYc4nDnAahWNK6FTbOm4z1r87GL68QLK/Mwrbnx2NN1/uw&#10;MYpgCGZFJxCUSFWSUU27ygNo2xcwXqgkqUOYesLqOd5UBYKH9Yz1kfI3AoaaZvUcvYZByn0dSc2m&#10;SnSqUlirCN/bCxXOuICx5mY6A7uLu1BRhfMqsolQUWuFQhcvB+E4DgKG+n8LF7mWv5p1YAWhCBhP&#10;HlyuUldsgB5f09VlHeN/a3kZvu95wYV3fIVpcjuXPRi5wNBzbLtWDmgcCUb8zHb+tWPOcX4fV+cI&#10;mJogwYWPCy5q4eJx5WIEF7XKrWmeizczszC6Uwb698xFryFFGDCwBOMfaYP5xTn4KCQFmwiXCoad&#10;+wSVBvyvCBULzxn+qNXoKAFzvKH6+ChUclqOPLh4fV0cuDhg0aDGK378vZo5cPEAY6GR361OOES4&#10;aOqFvyK742p8T5zP6I29bfvghawSdEwIQ3peFFKL45FXkoq2hWnoVpqJAT06Y8wzvTFn6nA8NbQn&#10;ilulobhDFoo7ZaPNrTkYM7YfXpk7Cq8RLstn0KkoHJo+gqB5Fstm8jj1wG2FSExoQtcSiKjMYETm&#10;hFMRtpZRnEIxhl4JLeIQlRGOm75cPImQuKbViwgJH33xskAh2PDxRZNs3zv21SuTa8/Rth638n98&#10;TW07r6FS5369ZAq+fnUKvl06Dd9TaxdPR+WsKdjz4ADsS+qIk1GdzLlcDu5gE0VpsKI5F16A3ngi&#10;tRZ5TdE23oVhkDpjWae5RvnWzX8v3cneRk6PVc0jUklpsfZyAkdg2UqwCC5r6WZ+rJ+BzwmX9+rG&#10;Y26DMCwsKMb6mROx6bW5+GXpLKxbOgeV82eibMBjWJfaFnua00YH8nNQ1jLBz+C1dChxd9TgQsus&#10;MIWfSUP6lRfZT7AdcHMkCmMEjlrJ6fC56rnqK6+FRAlLtX4YVAQSJSt5hxZQLPHpgsRahvjbCCYG&#10;EB3jtu7uBhfKQhHKQhb+rlaZXbjIwdw4U72vLDfgwsSThUQ2ytcJm2w2e2tapZNx4fIX4SLQSALH&#10;Zf6nCp+uUH/zsasCg8IzSslgO8eA4YBF8iBh4HAd1kW+h3JznnT8vODI178UxNcgwGqfT53n/nme&#10;Yy1f/L76vQTmkwyN1Bnyt4gWeL9NS8x4uBRDBheizxNFGPxoS0zo0x5zS3KwKjQZ6xtnmnPRaHsN&#10;XjxMmKg7hEZGa9IoycBCmNQOYnShYmBxZZ3plONSzqWpIK2wiL8dIYOAWwkYwoWAUSL3quZzceFy&#10;JaYHrqT2xh+t+mBpZivckxCFFnQSOYUx6NOzG6Y/OwhLJz2Dt2aOxBvzRuONF8Zj+tihuO3WAgIm&#10;Ga07ZuKOe1tiysTHsHjWCLwxfThWKJFrcBmJZTPGYPmCiRg24B6kJQcgLTsUKfmRiMqNQBjBEpEb&#10;Ca11lFSUSKDRJeVrvt4owoUV/KsllAuKzwWPWhgQHJRBwoWGjtXuuzKgeI8vlvPR4y5cbPvaebXn&#10;UgLLN69OxTeEyrevTccPr83AOjqDXbOmYvd9fbE3vj1OainXMCV029sdRoncGl5sZ5R8c8FicKHU&#10;CUtwOcrKZ+NUWDkPsDLvFWAIl110KxoZrHlzyxvmQN3+K9RaRMBs4zE1RQsuPzXIxJf107CyXgLm&#10;1w/HwtxCrJs2EZtfX4Cfl87G2jfmo+LleagaORq/5nbEtiCCI5CA4QVp/TZYmeUWTtJVWJMqP4+5&#10;DMHCQiaCQ45GQKG8aSEFoWP8vMe5LTBJts/HvdYRL8yxPiNyJCytVYRQqRUrSA1dSG3I4yOBRM2u&#10;3p3cqZiUHANBcpHPE1xUyRUWXWrqTCLtuY8b4WKOxAcsCocsJBJk7DmCihKTWqqUDlRwITz+DhR0&#10;+Dh1ReDQezVpxYrTjpafr8VSeRDB7Sq3/3IhZEDijcaD0hW6WYFDLVjeiGIDi1yWWwo6zlQGfK4H&#10;F0FKTonvdZ6PXeRnvcDzlJOxXsmE9h7/AvwYmYMPb22PGX1bY+DgPPR6PB+DHi3G6J6tMYtweY9w&#10;WdNEc9Pk8UbBmwLh8kdD9Szm/8owSGHRUbqW4y5cqgkQTSLl9HfxgQv3z2kgI0F+iWC+3ITfrYl+&#10;U/5u/l0o5V5u5f6t/F+64grdi2aiu8qw6Gp0D1xNfATHinpjZXY7PBAVhlLC5ZGenbBg+rN4e/Z4&#10;vDd9FJZPfgpvTKMY5rw87Rk83L0t2rROQbt2GTy3M14gVF6dOYIweRbvcPudacMtHHp33kRMHz0Y&#10;RXkxSE4LRFZxLJIJrii6o6iCWMSoT01hgsFFUzdo9rqEFjGEC12Dp9WEzBeEgcp/2veOfbV0au32&#10;ddIx9zxf1R5bKvG57vP1Ol+/Ng3fvD4D3xAu3xMuGxbPxJ4Z07D73r7YH9sBJ+lazobKuXSic3Fn&#10;/G/CuzEJ77kWm8pSzoXyeuY6E0MVGlz2MTTa3SjP4KJWlSolcgUXqozuYXu9bJPXz0VN0V/US8V7&#10;hMsL9QiXjBb4ffJ4bH7zRfz2xjysX/Yiyl5bgIqJE/FdURf81izLJjGyEEUXpsISxvPV6lsRxDuh&#10;u32aYYtAoFyI14RqwOC+53JqmygFJcogwzDI6YZ/ff7E4EIJNF4+wRKcPiC5UV5T8426RF0LhVy4&#10;UM62CxG5Dx/A3OhYrsGls0kjem1xL8pG9xpkOgJBzvIZtoQGgeNAqJ05FgTxcRcuV/n+dlz7cjOC&#10;jMBEoFylrvC4wUQgMYA4+5K2/0l6zuVgnisnQ50noNThT47nPD+HblxqpVKfm10B+fguJhsru7bB&#10;xD4t0V9wGZrPsKgQzz5YjKlFWVgRlorfm2bTCRMoBIuci8CiZYOPNOSNjuHPMZbHCY9ThMdphjzV&#10;tvQI/7sG/O8a8gbQqDXDIQKeQLnUlJ+PIdEVltJfdC+Qc/FzAPMXw6KrBMzVgDvxd/A9uBraHX/H&#10;9sTl2AdQU9AbX+d1xuDYSAy7tz1eIkiWEBavT3oa70wejnenPI0VPPb2zOF4bfYzGNK7C9q1TMJd&#10;txVh3Mi+eHUuXQ2dy9vT6Vqm0bUoiTt7NBZPeQq3d85BSkYQcopikFIYhfiiKMRwO7rYmX9XAxUT&#10;C+IRR7CoSTq+RSz+H8CM5TPq2bAKAAAAAElFTkSuQmCC"/>
  <p:tag name="ISPRING_PRESENTER_PHOTO_1" val="JPG|/9j/4AAQSkZJRgABAQEASABIAAD/4TpGRXhpZgAATU0AKgAAAAgACwEOAAIAAAABAAAAAAEPAAIA&#10;AAAFAAAIngEQAAIAAAAJAAAIpAESAAMAAAABAAEAAAEyAAIAAAAUAAAIrgITAAMAAAABAAIAAIdp&#10;AAQAAAABAAAIwpybAAEAAAACAAAAAJyfAAEAAABAAAA54sSlAAcAAAAcAAA6IuocAAcAAAgMAAAA&#10;kgAAAAAc6gAAAAg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FNPTlkAAERTQy1XMzUwAAAyMDEyOjAzOjE5IDA3OjUxOjI0AAAigpoABQAA&#10;AAEAABJsgp0ABQAAAAEAABJ0iCIAAwAAAAEAAgAAiCcAAwAAAAEBQAAAkAAABwAAAAQwMjIxkAMA&#10;AgAAABQAABJ8kAQAAgAAABQAABKQkQEABwAAAAQBAgMAkQIABQAAAAEAABKkkgQABQAAAAEAABKs&#10;kgUABQAAAAEAABK0kgcAAwAAAAEABQAAkggAAwAAAAEAAAAAkgkAAwAAAAEAEAAAkgoABQAAAAEA&#10;ABK8knwABwAAJwgAABLEkpEAAgAAAAMwMAAAkpIAAgAAAAMwMAAAoAAABwAAAAQwMTAwoAEAAwAA&#10;AAEAAQAAoAIABAAAAAEAAA5AoAMABAAAAAEAAAqwoAUABAAAAAEAADnMowAABwAAAAEDAAAAowEA&#10;BwAAAAEBAAAApAEAAwAAAAEAAAAApAIAAwAAAAEAAAAApAMAAwAAAAEAAAAApAYAAwAAAAEAAAAA&#10;pAgAAwAAAAEAAAAApAkAAwAAAAEAAAAApAoAAwAAAAEAAAAA6hwABwAACAwAAApg6h0ACQAAAAEA&#10;ABAcAAAAABzqAAAAC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CgAAASwAAAAbAAAACjIwMTI6MDM6MTkgMDc6NTE6MjQAMjAxMjow&#10;MzoxOSAwNzo1MToyNAAAAAAEAAAAAQAAAAAAAAAKAAAALgAAABAAAAHWAAAAZFNPTlkgRFNDIAAA&#10;ACsAACAHAAEAAAAAAAAACiAEAAEAAAAAAAAAADAHAEgBAADaBAAAILACAAkAAAAiBgAAAZAHAFgC&#10;AAAsBgAAApAHAEQBAACECAAAA5AHALABAADICQAABJAHABwCAAB4CwAABZAHAMgCAACUDQAABpAH&#10;AEQEAABcEAAAB5AHAJABAACgFAAACJAHAJABAAAwFgAACZAHAAABAADAFwAACpAHAMgAAADAGAAA&#10;C5AHAJABAACIGQAADJAHAPQBAAAYGwAAQLADAAEAAAAAAAAAQbADAAEAAAAGAAAAQrADAAEAAAAE&#10;AAAAQ7ADAAEAAAABAAAARLADAAEAAAABAAAARbADAAEAAAAAAAAARrADAAEAAAAAAAAAR7ADAAEA&#10;AAAAAAAASLAIAAEAAAAAAAAASbADAAEAAAAAAAAASrADAAEAAAAAAAAAS7ADAAEAAAACAAAATLAF&#10;AAEAAAAMHQAATbADAAEAAAAAAAAATrADAAEAAAAAAAAAT7ADAAEAAAABAAAAULADAAEAAAAAAAAA&#10;UbADAAEAAAAAAAAAUrADAAEAAAABAAAAU7ADAAEAAAAAAAAAVLADAAEAAAAAAAAAAKAEAAEAAAAO&#10;AACAAaABAAEAAAAAAAAAAKEHAKgAAAAUHQAAAaEHAJQBAAC8HQAAAKIHAFQKAABQHwAAAKcHACwA&#10;AACkKQAASUlIAAEBMjAxMjowMzoxOSAwNzo1MToyNACwCkAOAADSAwAAAAAAAAAAAAAAAAAAAAAg&#10;AERDNjMwMzMyMDIyMjAwM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FN0YW5kYXJk&#10;AABRAABwAHAIAE4ATQDW6gBwAOW9AACPfQA5AAAAAAAAADkAAABmg+MAAADYAF8vAAAAlfv/3uCS&#10;2HIEfQD8/30AAAEAMPpp8c19MPpp8c0wAAAAAAAAAAAAAAAAAAAAAAAAAAAAAAAAAAAAAAAAAAAA&#10;AAAAAAAAAAAAAAAAAAAAAAAAAAAAAAAAAAAAAAAAAAAAAAAAANgoAAAAAAAAAEA4AIcCfzjPSrsA&#10;AAAAAAAAAAAAAACIbAAAEgIAAAovAAAAAAAAAAAAAAAAAAAAAAAAAAAAAAAAAABfLwAAQkA0AdjY&#10;AAEAAAAAAAAAAAAAAAAAAAAAAAAAAAAAAAAAAAAAAAAAAAAAAAAAAAAAAAAAAAAAAAAASgAAAAAA&#10;AAAAAAAAAAAAAAAAAAAAAAAAAAAAAAAAAAAAAAAAAAAAAAAAADAbAAAAAAAAAAAAANgB0LYAAJIA&#10;DAC7AAEAAAAAAAAAAAAAAAAAAAAAAAAApAG2UdxRXlGpQKlAOUXpcOkgiKABagFM64jr178vMjky&#10;8AEA/+99ANbqAHAAcABwqEAAAAAAXQDEAEoAEgAQCMx9AAAAAAAAAAAAAPppxL6higBwAAAAAAAA&#10;AAAAAAAAAAAAAAAAAAAAAAAAAAAAAAAAAAAAAAAAAAAAAAAAAAAAAAAAAAAAAAAAAAAAAAAA/wBA&#10;AEAAQAABAOcAAAAAAAQAAAAAAAFeAV4B//8b//8IAAAAAAD6aVIwEXAAAAAAAAAAAAAAAAAAAAAA&#10;AAAAAAAAAAAAAAAAAAAAAAAAAAAAAAAAAAB9AAR9GwDqAADPuwDNAASKAABtAAVwG3AbcBtwG3Bt&#10;AExWKAUAAAAAAAAAACZwr4r/AAAAAABAAAAAAAAUAVIAAA4BAAABBQFwQAAAiAAAAAAAAAAMtgAA&#10;ngCoAAASoAAAAAAAAAAAAFdeAAAAAAAAAAA/CAAAAAAAzQy3AAAAGwAAAAAAAAAAAAAAAAAAAAAA&#10;AAAAAAAAAAAAAAAAAAAAAAAAAAAAAAAAAAAAAAAAAAAAAAAAAAAAAAAAAAAAAAAAAAAAAAEAAAAA&#10;AAAAAAAAABtwCHASiv2K8YoAcPyKo4r/igH//wjsAAAAAQAAAAAOAAAAKAEAG4ivilRbW1tbW1tb&#10;WwAUARQBFAFpAGkAFAFpAGkAFAHHGccZxxnGPcY9xxnGPa7MxxkAAAAAAAAAAAAAAAAAAAAAAAAA&#10;AAAAAAAAAAAAAAAAAADNvb29vb29vQABZAFMCAAB29iW7NAAIKC82AZs1wDkbEF9hA3RZ0tlUji9&#10;vXAg/ye9vQDgBzgA4Ac4GjECMgJPAOAHOAG9DvAHEA7wBxAO8AcQAb29vb29vb29S7q9AAIAS9O9&#10;lUw03QEAAAAAAAAAAL3UgXBWbtdVVsqKGmkMisSIXAgWCOrJ//sfbXZQjgWgiAgBIwBWAcQAvb29&#10;vb29wOKFdIzFT3MyJPdTr7dO9qPEviNE4sJYJRPSTDnFsDwXaq/LZdGwG8TTHAQP2OABaQAdAa/l&#10;vb0fJBxTHyQcU7292iQ6U4YkwVLEvb29HyQcU9okOlMAlQC92iQ6U+EkhVKoAXkIhiTBUgi9CgS9&#10;vb29vb29vb29vb29vb29vb29vb29vb29vb29vb29AAC9vb29vb29vyTAOL29vb29vQAAAAAAAAAA&#10;AAAAvb0OvQG9vb29vb0Dt169vb29vb29AQAAAP8AAAAAvQAAAAAAAAAAAAAAAAAAAAAAAAAAAAAA&#10;vc1cR2K9AAAAAAAAAOEA0wAO8AcQAAAAAAAAAAAIAABRAAAAAAAAvb29vQABAAEFASwBEJReADeU&#10;XgCFC14AcbReAAAAAAAAAAAAAAAAAAAAAAAAAAAAAAAAAAAAAAAAAAAAAAAACF5dAP+CAQAAAQAA&#10;AAAAAAAAbbqGAAAAAABMND0AAAAAAAAAADTaRRwIAAAAXgD6aRtwugAAAQBKSkpecQEAAADq6sQA&#10;SkoBAKABAQUADHAEoAEBBQAMcAQBAQAAAAAAAAIAJCQHAHkA/xv/GwAAAABwcAgAAAAEAAAAAAAA&#10;AEoAigAAAAAAAABwIP8nwgB0ALYA7wBeAAAbJJUIUQAAAACgAQAA/xv/G7YAAAABAAEABQUFBQAA&#10;AAC2tgAAAAAAABsAAQAAAAgACAEAABsA/hsBAAAAAQAAAHAAAAABACEAAABwAH2KSl7/GwAAGwAb&#10;AAgBAAAbAP4bagDCAAAAAABeAAAAtgH/XgAAAAAAAAAAAAAAAAAAAAAAAAAAAHAAAAAAAAAAAAAA&#10;AAAAAAAAAAAAAAAAAAAAAAAAAAAAAAAAAAAAAAAAzQBKAN8A3wBsB2wH3wAAlTz/sueJ//MBWf9i&#10;AS//vgAAAAQAAAABAAAAAQAAAAEAAABcAAAAzQAAAAAAAAAAAAAAAAAAAAAAAAAAAAAAAAAAAAAA&#10;AAABAL4AXgABAAEAvgBeAAEAXAAAAFwAAAAAAAAAAAAAAPfIbAD3yGwA98hsAPfIbAAAAAAAAAAA&#10;AAAAAAAAAAAApecAAAAAAAB9AQE8AQAIANgA1wAAAAAAAAAAAAAAAADYAAAAAAAbAAAAAQAbAAEA&#10;AAAAAAAAAAAAAP8BAAAAAAAAAADf3Zau/0NdhSQFeWJu//5T3YMXLxdvfP4g/7IvzVNGYs3mxReK&#10;/2yDzcL/ssdDXQV4Yjz3zccXzf2FRkbH/aAku8fvk6Ak/xkH5eODqO/V5M1u/yRu//9u7wf9/fvJ&#10;/ST/6mLJsv3/he/Na/8vL7Z8RmJK/f0XRoPvxwUv/v0zfH3vbJr9g07eJFXARtP/XbmDyTx4Ysck&#10;/GLH//3+PGKL78DH6v+DCbILoO/4Uc3/Yv3/Tsfm/Or+U4VuYvxGBWv9/4MXbsfvPGJvzcBux/Zx&#10;x0YvxdFjg25ihW5vx/fHfM37ye/eDTz/y27v/6BVBYWD/2xutrlG+XLH/Xj8//88g+Xl/8eDSP8F&#10;Rv39Jv1VSyD9XWL9Imf7YgkJkW79boMXRsdGbl3J/qRGBccNzflySUn0zYPvx3/N7/1uPMc8F//9&#10;7+pG3f/NBTP/cYMX/9GDfCTaBc3/F13TF0YkW3JuRs3vF/s8zd9mBcdieEb/5XzN/2K2/XHFxwXJ&#10;g1Mvgxe2ze8FPIMqyWJxBUb9M2F+TkkXcYrNF+/HXV3e3ng8/WL//UjL/6A8Bf/9/QtG8hf/Uv9u&#10;IkZuSXJDRsliIIP8hV1i/ySFyWIhbg0pXe/vRoPvPP+1/YNycoPHzer//V0XzUbJg/5dyzz//xf9&#10;LaWFT2dIhbfN/83//03+xQYFx8eD9mJuF2dR2u39xcNdz0bHKt88xzyaIevaTs2fvG0Xx00X00Zi&#10;oMdwFyTL/cn5Yu/ag81ia//Nx+t1YoMgRukqRgmKhf0FxyRi/fspNMnrxf1u/S+D5qCgYiL/Q8ey&#10;XZRdbjhutTj97ygXXe/0xwU83f3N/W7+2yQF/c1GXcfJ/8ciom/vcUpLIWfAGw7qcHBw6g7qcIGV&#10;gXDqcIEkOCSBcHCVOEo4lXBwgSQ4JIFw6nCBlYFw6g7qcHBw6g6OI732KLFavS8yaTN/I5wzAHQ0&#10;e0V7sntPRYkzwPYV5T1f1nsmXwAVfPbGdLWMFhVVMfjU8Iwe7qJPLhVirw4VVq9pFY1Pr08TdDmv&#10;u4yqvUruQ/YYTw5lt1d/r1+x1fbQMwdp9bYm10PsQYGRadW2JrbUIDvskaAP7EyI3bYgaSUMpqDB&#10;UYSgygwCtpEgIOxRL/Rshi957F6IhbZJkl3Tj9OvUaSSX3Ddtm9p+OxDUTXsPLaScDC25LYg10mS&#10;Rr4otlFwWtdegYnsaVFe7G3XDNesgYSSNaAyoG2gcYGn1/aBoVHfoKoovaCRlRfXjyhQ00Vs6V3k&#10;7H/TEJKRgVXTpaDDUc+gLVGzgZGB2wz/02RRNNMPu/qBjoF8gQVR1WqrbKmBqYEAAAAAAAAAAAAA&#10;AAAAAAAAAAAAAAAAAAAAAAAAAAAAAAAAAAAAAAAAAAAAAAAAAAAAAAAAAAAAAAAAAAAAAAAAAAAA&#10;AAAAAAAAAAAAAAAAAAAAAAAAAAAAAAAAAAAAAAAAACPYJ9gn2CfYJ9ga2AjYONgn2CfYJ9gn2CfY&#10;CNiW2CfYJ9gn2CfYJ9gE2NjYJ9gn2CfYJ9gn2GzYQNgn2CfYJ9gn2CfYYNgA2CfYJ9gn2PbYJ9hp&#10;2OrYqdjE2CfYcX0o2K59igCFAJMIGX3wXs7nzgSRzVwFcnDYtnZpL2nxBBjYQBv4AYUBjghUCDYI&#10;yQhaCIkBrwHPAZsAIgBCADUAwADRAKsAJQCaAAMAYwB8ANwB0gHuAZIBEgBBAWIIERtJQHReBOqP&#10;VoQE1F5HGzYA6gAAAAAAAAAAAAAAAAAAAAAAAAAbAAAAAACyeYgYDbsAACnYAHDOgbZR8YfcUQAA&#10;AAAADg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AAAAAAAAAAAAAAAAAAAAGwCKAOcAcAAAAAAACAAFAF4AfQBeAAQACAAIAHAAAQBwAAEA6gAIAOcA&#10;igDqAHAAtgAFAFYA2ADXAH0A5wBAAIgA2ADYAAUABQAOAIoA6gAIAH0A2AC+AFEABQAbAAAAGwDG&#10;MNrXJYGbgb274rtCgdnXora/iPgg9DCevu6+gzAjIAAAAAAAAAAAAAAAAAAAAAAAAAAAAAAAAAAA&#10;AAAAAAAAAAAAAAAAAAAAAAAAAAAAAAAAAAAAAAAAAAAAAAAAAAAAAAAAAAAAAAAAAAAAAAAAAAAA&#10;AAAAAAAAAAAAAAAAAAAAAADaBblwYohVIPkw6yCsiOS2yFYLzeuKn7Y+aY5pEHCqBQAAAAAAAAAA&#10;AAAAAAAAAAAAAAAAAAAAAAAAAAAAAAAAAAAAAAAAAAAAAAAAAAAAAAAAAAAAAAAAAAAAAAAAAAAA&#10;AAAAAAAAAAAAAAAAAAAAAAAAAAAAAAAAAAAAAAAAAAAAAAAE8ATwBPAE8ATwBPAE8ATwJnClcOhw&#10;43CKcNGKKoqvigAAAAAAAAAAAAAAAAAAAAAAAAAAAAAAAAAAAAAAAAAAAAAAAAAAAAAAAAAAAAAA&#10;AAAAAAAAAAAAAAAAAAAAAAAAAAAAAAAAAAAAAAAAAAAAAAAAAAAAAAAAAAAAAAAAAAAAAAAAAF4A&#10;AADO2CkAfJVgAW6NRwFlO8wAacAIAPahQAAEjg4AIMfqALEO2ABJOE8AydRVAMJjfgD2+SMAOFYA&#10;ABl7AABdczAAHw1qAH9aLwAgrwUAjNbqALGsIAA6oeoAl1p9AM7YKQB8lWABbo1HAWU7zAC0yeoA&#10;kTWVAKoHUQCDF+oA4dMAAKK+AABpwAgAha4AAOwv2jOd0zozURrv7kwCSxOBGhJF+1GDjvtRLI5I&#10;070zVWrCwtR5dXR6AhbPk3njdC5dBJYnUQwjStOnMzDi40uRt6p0ZuAYfzG3dXTu4goTy1HhIyMv&#10;JZYM7whbUivSZU4Cu9CiKxpPT+9AVPmVzeP7Ua/EZxqQUnmsqM8brMI4tawT7tQaIFKula3EA1GH&#10;xCtdk06GAqVTOrpYU7MC9VNO00LcRpV6xC5RLDP7UZ7Es4fAUq7wZrG2h+pLklHlM6aVscR92Ihg&#10;adh9fecaURrn2NjTB+IHUdheKy/sUbdeXpWsbAKgXl7neXkk59heXoErvth9AAAAAAAAAAAAAAAb&#10;u2kBNqGf0jHpuwgB//u7AAAAAAAAAAAAAAAAAAAAAADc/2gAAAAAAAAAAAAAAADI5HaktZCYKgAA&#10;AAAAAADqbVVtwm1VtgBKe0p7SgsMAG32bQdtW7sASlBKUErO6gBtxW2KbZa7AErOSuZKnXAAbbZt&#10;6m1MipVKnUqXSsnXlW0FbQBtBYqVSslKyTxAtpVtAJ/5bQAOJzxAPEA8bOcnn/mf8W22XSc87DyI&#10;PNNsJ222bbZtrDmVPIhKfDwg05VtUW3sbUFslTzYSp08DmyVbTJtR229IJVKfEpoSnwglW29beVt&#10;poqVSsBKC0rAvpVtpm1QbfLnlUoDSotKCb6VCAAAAAAAAAAAAAAAAAAAAAAAAAAAAAAAAAAAAAAA&#10;AAAAAAAAAAAAAAAAAAAAAAAAAAAAAAAAAAAAAAAAAAAAAAAAAAAAAAAAAAAAAAAAAAAAAAAAAAAA&#10;AAAAAAAAAAAAAAAAAAAAAAAAAAAAAAAAAAAAAAAAAAAAAAAAAAAAAAAAAAAAAAAAAAAAAAAAAAAA&#10;AAAAAAAAAAAAAAAAAAAAAAAAAAAAAAAAAAAAAAAAAAAAAAAAAAAAAAAAAAAAAAAAAAAAAAAAAABe&#10;GwAAAAAAAAAAAAAAAAAAAAAAAAAAAAAAAAAAAAAAAAAAAAAAAAAAAAAAAAAAAAAAAAAAAAAAAAAA&#10;AAAAAAAAAAAAAAAAAAAAAAAAAAAAAAAAAAAAAAAAAAAAAAAAAAAAAAAAAAAAAAAAAAAAAAAAAAAA&#10;AAAAAAAAAAAAAAAAAAAAAAAAAAAAAAAAAAAAAAAAAAAAAAAAAAAAAAAAAAAAAAAAAAAAAAAAAAAA&#10;AAAAAAAAAAAAAAAAAAAAAAEBAAAAAAAAAAAAAAAAAAAAAAAAAAAAAAAAAAAAAAAAAAAAAAAAAAAA&#10;AAAAAAAAAAAAAAAAAAAAAAAAAAAAAAAAAAAAAAAAAAAAAAAAAAAAAAAAAAAAAAAAAAAAAAAAAAAA&#10;AAAAAAAAAAAAAAAAAAAAAAAAAAAAAAAAAAAAAAAAAAAAAAAAAAAAAAAAAAAAAAAAAAAAAAAAAAAA&#10;AAAAAAAAAAAAAAAAAAAAAAAAAAAAAAAAAAAAAAAAAAAAAAAAAAAAAAAAAAAAAAAAAAAAAAAAAAAA&#10;DhvcOAEAAACKAAEAAQAAAAAAAAABAAAAAAAAACR5JKwAAAAAAQAAAADESjYAAE8AlWkbu15LXQAA&#10;AAAAfM1KNvYBAAAAAAAAAMRKNgAAFwAAcAAAAF5KNpUAAAAAAAAACAABAGUtX5V5K5UCJHkkAAAA&#10;AAACeZF5eZEC4AAAAABnmAEgascBB1kpAXAAbbqGAAAAAABMND0AAAAAAAAAADTaRRxnKQGV7GYB&#10;UTaeAdMBAQEAp54BLzaeAbZxpwFqN64BXR2uAQIAAEoIPgEAAAAAKRwAJ+cA/64BxADBAWk02kUc&#10;0BZFHF3BAVxdwQGIMwsBOcQLAbfEBaoEAABPADTaRRzHfUdAAADqAADESjYAAE8AAAEAAAAAAAAA&#10;AAAAAAAAAAAAAAAAAAAAAAAAAAAAAAAAAAAAAAAAAAAAAAAAAAAAAAAAAAAAAAAAAAAAAAAAAAAA&#10;AAAAAAAAAAAAAAAAAAAAAAAAAAAAAAAAAAAAAAAAAAAAAAAAAAAAAAAAAAAAAAAAAAAAAAAAAAAA&#10;AAAAAAAAAAAAAAAAAAAAAAAAAAAAAAAAAAAAAAAAAAAAAAAAAAAAAAAAAAAAAAAAAAAAAAAAAAAA&#10;AAAAAAAAAAAAAAAAAAAAAAAAAAAAAAAAAAAAAAAAAAAAAAAAAAAAAHwBAAAKAAAACgAAAKuNAQLy&#10;Ns4TU2PQFB8ioARIwQgGdtW8HMlqyg4g0IYw9k6rIs13LybUZDgSvYklFjLeyx/N2fU6KaYtBzzb&#10;gjnwgUQVJ8T3OMgnHoRpeKMJP1thJSv1iCQpgFEyEg28HrzUXjjLYboqgxXDNhAbVywVDiAKp/vv&#10;JWi+ZatvsF05ZWGQYKXo4ShixcUz14RbAtc8razp170LtZILt/51uDP5UAAdP4lEAGqlLwm4ICAw&#10;MM55PHb53igGtYQLJOKBAAL4y8eK5UAmorF5JhjSIDko/8Q1HhP7AtITASygh7onHsA7Hz7fygLW&#10;nqwwkDTCJjzz0htWGS8QpA6DLxi8tBVOUDIwYEIADTIyNCYMy6IIXvYyKShHDgt+lB05WukAPnwl&#10;k3OCAI4PpsIsO0KWrCSw5Y8D/jugDdRsOD28MsRhGkXIGPrplC7ckpEdSF33LdLS6wd8Gr05Wj5C&#10;Kgay3xTyHYQrOO6qKYS8CTSodsYx7CpbB9L+gQoALHks2O0xDxBufydskRg4CnerK9IuYwwqEqYw&#10;VDyBOdA53COq8O1tkGCYLjT4dAxkxVIjEDRtAHzCoQWW4Os2pkZnFRCSlQ00BlATLkPoPjS9UDOE&#10;ZfsZhhSJJTZDZDgYupEehsttP9BiaDVCl8EOfnoHFghKGyHym14z5oo5NKYYmjEqGvYpduABKJ7U&#10;HCXmplg7gLDQB34JRy+6OdQyEgstEzrTYhy+pssTDtTKJ+xhPz3ydA8c5nYsH0zNwQYO2Mw+W6cr&#10;CvLxXhKzSeIcH+UwBbhmSQh2bYIdidOLBoBtgDX2TqsibXIXIij/xDUeE/sC0hMBLKCHuicewDsf&#10;Pt/KAtaerDCQNMImPPPSG1YZLxCkDoMvGLy0FU5QMjBgQgANMjI0JgzLoghe9jIpKEcOC36UHTla&#10;6QA+fCWTc4IAjg+mwiw7QpasJLDljwP+O6AN1Gw4PbwyxGEaRcgY+umULtySkR1IXfct0tLrB3wa&#10;vTlaPkIqBrLfFPIdhCs47qophLwJNKh2xjHsKlsH0v6BCgAseSzY7TEPEG5/J2yRGDgKd6sr0i5j&#10;DCoSpjBUPIE50DncI6rw7W2QYJguNPh0DGTFUiMQNG0AfMKhBZbg6zamRmcVEJKVDTQGUBMuQ+g+&#10;NL1QM4Rl+xmGFIklNkNkOBi6kR6Gy20/0GJoNUKXwQ5+egcWCEobIfKbXjPmijk0phiaMSoa9il2&#10;4AEontQcJeamWDuAsNAHfglHL7o51DISCy0TOtNiHL6myxMO1Mon7GE/PfJ0DxzmdiwfTM3BBg7Y&#10;zD58noc22NojC15ESBKmIyUH3MKMNAxqawFu5BovEvNbGg4+jjniR+wHsHhgApANSg26XZEMln7t&#10;NSolbzmEZLBtqjgANWIJMxw2ieoAxETLGXpWljcMDtsoItXPOBq+Vi44zvEYdt8uLEYbGAFuPJ47&#10;soOKDAbpgBlWFucPlJgXGf7dwDSctRczspJrNOghiic0RaUtjPkFC/BapiKyJ8YstLkCC1RFJT8s&#10;fIcIzD+6DPildQFqLDMKPJ6zAVCXXg/ybpA0WMU+MmbP6zlQ/gUWLJ7PCdY2WiX0BIQoSAWUG5KY&#10;4hu+YW4D7OTwNTSalQZweTorvqiLP4apryGoOlsirjW2E9wPvj+sQUESookPMAKJUS2Q1ooOkI/l&#10;LyrpSRpwJaMBHpYWOqKHJh7KpLMeeIQIIPjJDgreo9UaUIW4MGTGyQsk+XYEfs35KYJqbBoOWkAM&#10;aE/WKz48qjcS04w/zv+cJ1KgrzlEGWIEbmoBLrYgfS7gcRMTBv0LHn5p8CykoEYRApjVKq53Yyri&#10;zqUP7qEPKjTxbBZ+//gzpqtXCTx5ZwHeynoWjkB6JbKrcQHAN4ESFIGoEUrbuSeEv3sH7AsFH1rz&#10;yz94iyc9xoVAB8R/vhieH0oNajzWIyDtIQDolA8kogTyI8C39iosBnk49hQpGYwOGxusmSA1loT1&#10;P17dcQk0MvYj0Ft7I6otyifoSYELelPaO6pJoS9g1UESuEhQORzINi6OR5MUxGRkMWxz6D2QGzAJ&#10;uFL5G3672yamCdoLZiRUIGqBMxN24+ISzqq/IYYhYA0iE3EBHiO1HUSrgiZKr18esqTXLwQOeRyk&#10;KisC+LSDKPyHtyCMRXM1kulDC45zVhsonq4LDFeOGCCG1BdKdn89DCB+Ow64mB2gfgwvGk31JmwC&#10;MS5yWjwtbL8uM2ikFQ3eAn4ABkYlCmZXkgYKOvkhaufbFT5yggsgIBQZNDvOKYL02z5ysG8Kgq6y&#10;JtZzhC1+MMYm5FqaLJqgxh9cDjoBpGyFD0rWnB9s2SkFrNr5MXg8cBvGs+UYjO4TFKCXeCZYtDou&#10;mGZ4NNwjRzng1r02GIBcG4BV6j5iAjQWChazJvTicwQSaRobyF4AKQxI5zK2clUmwC00El4mJxdA&#10;mckuEE79GiiH/BN+Q781hAPgAZSmczMuF/ALWiVKAfy+Yi3qPX0TCNiMEiJuGACMhwoIShB6Fbwf&#10;8i6KXQ8VyAvFGrIv9A9UcuMkcsK2N770IQOE3x0moNJAO4bGIjFOriEAxq8oIarviAxQyLQ7+rnJ&#10;KEhWtSaknOsC+mdAAggExD2kKGAoVDGSMJaB/xcUoxozmJnVKiitJAUeD6QOIP4BAd7cEB645c8H&#10;dsHDNaIVqyYEi9k1BgfnFviDdh5WsREE0I8vCuIyny3UWv4KJLcNB4hz5BZyycs7WlMjOBgcTAGc&#10;8wgq1mz2AhKF2TaoSwAiqv0aNNKYUgbeZm00ikhcDi7+ODD6yLU+lvvlF+jtNQ3w1a4qvFzNOLDB&#10;xzccI8M+jEWuHxAPQCFWQ58MoNxgKSjlZAhcPKYJiIdHOFaykBrO84Mifq6EO1hMLyogJG0BWmyj&#10;L6iqlxlCbEM+LoWiGpZNMgTIyjUXjrqkGlDJejio+O4PmvYMDvDApAkyV1AUDDdXEOJ6jBewAk86&#10;5KDtOHqgBD5Usk8Uyn92OYrWrCDoLgsIlr6/A1S/gCfohNIy5KYkCqaKkBPGeI0FiuJKMPikBjpO&#10;DnUi2rDtGFri8Cv6k6UHfNDvGeYxZjfw0mwAUmFYFvBGKT5YGAEl9CSmJqYFZwsMDZIcVt+XDRad&#10;/g54Fewu7CYLDIw0YBYw1B46cDPVNupC9R6Q/IA60AxFLn6QHDCucU8FNj8yJeBBnDbSHs0BDpRh&#10;BBiFfhDqjoYEfu70OTKszBioe1ovlNVJPORw4RiUxhcORBrFEwaKBw5GmUYSXGdMNuiXvAI6tlEw&#10;xD8PB+TwigL2eTQKyBdEJuBEPQxCfiIqph57OcTi2AvwZ8A9wBSXAYKe6wDy/xUK0CrKMgTl4DNC&#10;B/UfHryaPGhAxTZuwhQDbFtRMXhrKhB26S8UpBdVGeyQIjtw9nQ1WA2RB16LDAwAZ844cFSdA/zj&#10;1j+6twYMkpD4N3R5hRb2VpADUAE2JfLrfBZoAskrfvH/DQ7qqS1izYEU4N6gHJK0Yw2yX0oTkhmz&#10;KfJNJBY8BTU4fLHoLehkvAZ0KBARzMeFGPJvQTI6+d0KzuVXD1hdAzo2AIUKpKM/OSgBihEOKToB&#10;Wut+KwZqly8IHaE5gL8YIHiEIBMm504k8BDPHC6e/jPQ4Pk3IKBlHs4mAxvYph8yDiiSJYqoEQkc&#10;aNUFeoCYCQYwWxuikJMNdA7KJowlcBUGagcYDBWeMKAECxBgsBE97gzzORo0ih4Ma9Y11vMaLB5D&#10;xB7KI3Iv5tlKAWbvGT6iSj0oyOKXCIDiDicuwm4EmNX0ENb/dhx+FbsQuLrOOZztgjgwqrIHsPh9&#10;L2hB/ReyQeIT2M9hAhz+jjiS90kq1CQtIiDFmCI0onc5DNKgGnZughpy590N2LOgD4zCtyGsZF4t&#10;UJXdIgD8iABKRk0bjjXtNNrU2DRIjQ8j2JcVNbTFwRV2HTAnmLldFWKPOg1sqXEuxKYSBNZ4dSzo&#10;cNsFlo3jOMx+bgnYiM8kBn4GOqYaFBYy5V8ciOK+DPpdqA/GOcQ41K9fPDZalhzA1a82eD8qIpTG&#10;6DY2aGwp1qDrK+Q08zGSZrcLpmuLEtplLRdG4002dkmfFJ5NHQYUQ9wMWg9aH+QHbhRwSKgIsOFj&#10;GR7ISgzSquEZCsLNKC5ifxVqmW8TADK9MEq41iZqKZ8e9icDIvysSQ6m4KU/mk0hOFyVBz32SWI1&#10;9OrRD0yrSQEgmckOCj6vFDLsgRegABUZlBFKBhSyZTvyYes33BjsL1ZfrBCAazYY4rWTNeBkaxSy&#10;GcENuIfnMfi6TAOIVBQzPDc0Kqu3mwby8V4SU1lKEB/lMAVIdvkEdm2CHcndOwwgaLgx9k6rIs13&#10;LybUZDgSAAEAAgAHAAAABDAxMDAAAAAAAAAAACAAIAAgACAAIAAgACAAIAAgACAAIAAgACAAIAAg&#10;ACAAIAAgACAAIAAgACAAIAAgACAAIAAgACAAIAAgACAAAABQcmludElNADAzMDAAAAIAAgABAAAA&#10;AQEBAAAA/+ELt2h0dHA6Ly9ucy5hZG9iZS5jb20veGFwLzEuMC8APD94cGFja2V0IGJlZ2luPSfv&#10;u78nIGlkPSdXNU0wTXBDZWhpSHpyZVN6TlRjemtjOWQnPz4NCjx4OnhtcG1ldGEgeG1sbnM6eD0i&#10;YWRvYmU6bnM6bWV0YS8iPjxyZGY6UkRGIHhtbG5zOnJkZj0iaHR0cDovL3d3dy53My5vcmcvMTk5&#10;OS8wMi8yMi1yZGYtc3ludGF4LW5zIyI+PHJkZjpEZXNjcmlwdGlvbiByZGY6YWJvdXQ9InV1aWQ6&#10;ZmFmNWJkZDUtYmEzZC0xMWRhLWFkMzEtZDMzZDc1MTgyZjFiIiB4bWxuczp4bXA9Imh0dHA6Ly9u&#10;cy5hZG9iZS5jb20veGFwLzEuMC8iPjx4bXA6Q3JlYXRlRGF0ZT4yMDEyLTAzLTE5VDA3OjUxOjI0&#10;PC94bXA6Q3JlYXRlRGF0ZT48L3JkZjpEZXNjcmlwdGlvbj48cmRmOkRlc2NyaXB0aW9uIHJkZjph&#10;Ym91dD0idXVpZDpmYWY1YmRkNS1iYTNkLTExZGEtYWQzMS1kMzNkNzUxODJmMWIiIHhtbG5zOmRj&#10;PSJodHRwOi8vcHVybC5vcmcvZGMvZWxlbWVudHMvMS4xLyIvPjxyZGY6RGVzY3JpcHRpb24gcmRm&#10;OmFib3V0PSJ1dWlkOmZhZjViZGQ1LWJhM2QtMTFkYS1hZDMxLWQzM2Q3NTE4MmYxYiIgeG1sbnM6&#10;ZGM9Imh0dHA6Ly9wdXJsLm9yZy9kYy9lbGVtZW50cy8xLjEvIj48ZGM6dGl0bGU+PHJkZjpBbHQg&#10;eG1sbnM6cmRmPSJodHRwOi8vd3d3LnczLm9yZy8xOTk5LzAyLzIyLXJkZi1zeW50YXgtbnMjIj48&#10;cmRmOmxpIHhtbDpsYW5nPSJ4LWRlZmF1bHQiPjwvcmRmOmxpPjwvcmRmOkFsdD4NCgkJCTwvZGM6&#10;dGl0bGU+PGRjOmRlc2NyaXB0aW9uPjxyZGY6QWx0IHhtbG5zOnJkZj0iaHR0cDovL3d3dy53My5v&#10;cmcvMTk5OS8wMi8yMi1yZGYtc3ludGF4LW5zIyI+PHJkZjpsaSB4bWw6bGFuZz0ieC1kZWZhdWx0&#10;Ij48L3JkZjpsaT48L3JkZjpBbHQ+DQoJCQk8L2RjOmRlc2NyaXB0aW9uPjwvcmRmOkRlc2NyaXB0&#10;aW9uPjwvcmRmOlJERj48L3g6eG1wbWV0YT4NCiAgICAgICAgICAgICAgICAgICAgICAgICAgICAg&#10;ICAgICAgICAgICAgICAgICAgICAgICAgICAgICAgICAgICAgICAgICAgICAgICAgICAgICAgICAg&#10;ICAgICAgICAgICAgICAKICAgICAgICAgICAgICAgICAgICAgICAgICAgICAgICAgICAgICAgICAg&#10;ICAgICAgICAgICAgICAgICAgICAgICAgICAgICAgICAgICAgICAgICAgICAgICAgICAgICAgICAg&#10;IAogICAgICAgICAgICAgICAgICAgICAgICAgICAgICAgICAgICAgICAgICAgICAgICAgICAgICAg&#10;ICAgICAgICAgICAgICAgICAgICAgICAgICAgICAgICAgICAgICAgICAgICAgCiAgICAgICAgICAg&#10;ICAgICAgICAgICAgICAgICAgICAgICAgICAgICAgICAgICAgICAgICAgICAgICAgICAgICAgICAg&#10;ICAgICAgICAgICAgICAgICAgICAgICAgICAgICAgICAKICAgICAgICAgICAgICAgICAgICAgICAg&#10;ICAgICAgICAgICAgICAgICAgICAgICAgICAgICAgICAgICAgICAgICAgICAgICAgICAgICAgICAg&#10;ICAgICAgICAgICAgICAgICAgIAogICAgICAgICAgICAgICAgICAgICAgICAgICAgICAgICAgICAg&#10;ICAgICAgICAgICAgICAgICAgICAgICAgICAgICAgICAgICAgICAgICAgICAgICAgICAgICAgICAg&#10;ICAgICAgCiAgICAgICAgICAgICAgICAgICAgICAgICAgICAgICAgICAgICAgICAgICAgICAgICAg&#10;ICAgICAgICAgICAgICAgICAgICAgICAgICAgICAgICAgICAgICAgICAgICAgICAgICAKICAgICAg&#10;ICAgICAgICAgICAgICAgICAgICAgICAgICAgICAgICAgICAgICAgICAgICAgICAgICAgICAgICAg&#10;ICAgICAgICAgICAgICAgICAgICAgICAgICAgICAgICAgICAgIAogICAgICAgICAgICAgICAgICAg&#10;ICAgICAgICAgICAgICAgICAgICAgICAgICAgICAgICAgICAgICAgICAgICAgICAgICAgICAgICAg&#10;ICAgICAgICAgICAgICAgICAgICAgICAgCiAgICAgICAgICAgICAgICAgICAgICAgICAgICAgICAg&#10;ICAgICAgICAgICAgICAgICAgICAgICAgICAgICAgICAgICAgICAgICAgICAgICAgICAgICAgICAg&#10;ICAgICAgICAgICAKICAgICAgICAgICAgICAgICAgICAgICAgICAgICAgICAgICAgICAgICAgICAg&#10;ICAgICAgICAgICAgICAgICAgICAgICAgICAgICAgICAgICAgICAgICAgICAgICAgICAgICAgIAog&#10;ICAgICAgICAgICAgICAgICAgICAgICAgICAgICAgICAgICAgICAgICAgICAgICAgICAgICAgICAg&#10;ICAgICAgICAgICAgICAgICAgICAgICAgICAgICAgICAgICAgICAgICAgCiAgICAgICAgICAgICAg&#10;ICAgICAgICAgICAgICAgICAgICAgICAgICAgICAgICAgICAgICAgICAgICAgICAgICAgICAgICAg&#10;ICAgICAgICAgICAgICAgICAgICAgICAgICAgICAKICAgICAgICAgICAgICAgICAgICAgICAgICAg&#10;ICAgICAgICAgICAgICAgICAgICAgICAgICAgICAgICAgICAgICAgICAgICAgICAgICAgICAgICAg&#10;ICAgICAgICAgICAgICAgIAogICAgICAgICAgICAgICAgICAgICAgICAgICAgICAgICAgICAgICAg&#10;ICAgICAgICAgICAgICAgICAgICAgICAgICAgICAgICAgICAgICAgICAgICAgICAgICAgICAgICAg&#10;ICAgCiAgICAgICAgICAgICAgICAgICAgICAgICAgICAgICAgICAgICAgICAgICAgICAgICAgICAg&#10;ICAgICAgICAgICAgICAgICAgICAgICAgICAgICAgICAgICAgICAgICAgICAgICAKICAgICAgICAg&#10;ICAgICAgICAgICAgICAgICAgICAgICAgICAgICAgICAgICAgICAgICAgICAgICAgICAgICAgICAg&#10;ICAgICAgICAgICAgICAgICAgICAgICAgICAgICAgICAgIAogICAgICAgICAgICAgICAgICAgICAg&#10;ICAgICAgICAgICAgICAgICAgICAgICAgICAgICAgICAgICAgICAgICAgICAgICAgICAgICAgICAg&#10;ICAgICAgICAgICAgICAgICAgICAgCiAgICAgICAgICAgICAgICAgICAgICAgICAgICAgICAgICAg&#10;ICAgICAgICAgICAgICAgICAgICAgICAgICAgICAgICAgICAgICAgICAgICAgICAgICAgICAgICAg&#10;ICAgICAgICAKICAgICAgICAgICAgICAgICAgICAgICAgICAgICAgICAgICAgICAgICAgICAgICAg&#10;ICAgICAgICAgICAgICAgICAgICAgICAgICAgICAgICAgICAgICAgICAgICAgICAgICAgIAogICAg&#10;ICAgICAgICAgICAgICAgICAgICAgICAgPD94cGFja2V0IGVuZD0ndyc/Pv/bAEMAAgEBAgEBAgIC&#10;AgICAgIDBQMDAwMDBgQEAwUHBgcHBwYHBwgJCwkICAoIBwcKDQoKCwwMDAwHCQ4PDQwOCwwMDP/b&#10;AEMBAgICAwMDBgMDBgwIBwgMDAwMDAwMDAwMDAwMDAwMDAwMDAwMDAwMDAwMDAwMDAwMDAwMDAwM&#10;DAwMDAwMDAwMDP/AABEICmgSoAMBIgACEQEDEQH/xAAfAAABBQEBAQEBAQAAAAAAAAAAAQIDBAUG&#10;BwgJCgv/xAC1EAACAQMDAgQDBQUEBAAAAX0BAgMABBEFEiExQQYTUWEHInEUMoGRoQgjQrHBFVLR&#10;8CQzYnKCCQoWFxgZGiUmJygpKjQ1Njc4OTpDREVGR0hJSlNUVVZXWFlaY2RlZmdoaWpzdHV2d3h5&#10;eoOEhYaHiImKkpOUlZaXmJmaoqOkpaanqKmqsrO0tba3uLm6wsPExcbHyMnK0tPU1dbX2Nna4eLj&#10;5OXm5+jp6vHy8/T19vf4+fr/xAAfAQADAQEBAQEBAQEBAAAAAAAAAQIDBAUGBwgJCgv/xAC1EQAC&#10;AQIEBAMEBwUEBAABAncAAQIDEQQFITEGEkFRB2FxEyIygQgUQpGhscEJIzNS8BVictEKFiQ04SXx&#10;FxgZGiYnKCkqNTY3ODk6Q0RFRkdISUpTVFVWV1hZWmNkZWZnaGlqc3R1dnd4eXqCg4SFhoeIiYqS&#10;k5SVlpeYmZqio6Slpqeoqaqys7S1tre4ubrCw8TFxsfIycrS09TV1tfY2dri4+Tl5ufo6ery8/T1&#10;9vf4+fr/2gAMAwEAAhEDEQA/APzKjs4VUfaLf7TDnIcEqyN68fhxXR3dtFZ3TwpJHNDkOmwkq4Iy&#10;PxrldPs2nRJv32w4BwSAfpxwc12TKq6bbxeTAWWMqJEQbmyO/uPWvlMTWtofB4qVnqzH1crFH87N&#10;1JAPUAj2rINpJAkzK0G2RGAeRAykdxk9+mCPSt+90t7a5S7bafNQK6N8w49u1Zuq3Yu7VltpGks1&#10;O0gDCg9wM496dGs9CcPUaaPKdehm+3ssjZUfcdOmeuPpVG+uIkEYZpJWPXjhf8K0tam8i5x5yyfM&#10;WwOsZz3FYN3ctPLL5jOM85A4Ir2aNTQ+kw9VNAN0L7lG7aPpn2r0T4CfJfyXbQSO2wxyYkKqgbIz&#10;t5BIrzVb2OKE7mYbhgcZOe3Feo/AieOOeRpo1lUxEYIPQ9Cfpj9ajFX5GTjdKZ6DaSRpcSCGQRNA&#10;CYw/zLIM8jk8GsTxq0FhpHneZNJ5YJEaABkOQcHPYg8VdvLpICxVNu7gH+Hvz7GsLxMIzpsskjMk&#10;kcZQuRkEHoSD6c14+GjLnPDw13UOP+Glqj/ES3aLztjM4MfJbJBKk9cENXq+2SKVo7xZkZc7H+8D&#10;3Gc9a82+CluLXx3PeSXSxyW+ZEHI804I4/Ou/W6a/hIkaRmkdjkMTjHPSu6tLVGmOfvED6k0reW1&#10;5JIZCDEOAEPOfwGK5zx9eSafp5jmLSKvySkDJHHJ9+9dEZbe3STdHtSWMIx4yDnORxx/9esfxlJH&#10;qVpO6xsdw+mAAMn9M1tTlqrDw0rSR5p4DCvq7iNmCSE4MiZwM+navS9AhV7fy2uuVB2k8AnOByen&#10;r+Feb+F4zZ69JLu+V2xgenpXqumi1a3hVFuI7jksSNyHj6ccfzqsU9Dqxk21Y15/tWupayXFu8cU&#10;luYzKCY0kaMnBz68Cud1cRx2Ebxy/dBbYsm5SR1PscYrce+83TY0F0YWydqfMVyemOwJGfSsfXNo&#10;s/KUKkjHaQRjBwBn9K82nuebTkk/M8/8STq6bl3eWhLEHrzUfwki/tHxhAkK/wAeXP3digcn6VN4&#10;lBhvtsypiMFR/DvB98dazfhtLcWfxJhkdWW3Ug4UH50yMjPv0/GvSi/3bPbjK9HU9w1OdrKG32hW&#10;UEoQr7mIHUn/AD2rQ0y7jW6WVpPM8srvQk/OvTHP1qkk63dt5bNJFboC6b0CtknkAjqPrV3T9kNu&#10;VhP2gFQVDjaYznJ69a8upCLPm6tm2iW3vpLeG4lk2wxxsSgJ5YE9B64Fa02p+dK0kwmmzscSbtr4&#10;IA9wRjHGO1YQtYXuVeT5Qw5H3lJ7jB4Gau3GvLcX1tFErZhYBCRlmxggYA56YrnnTSWhz1KaS0It&#10;Yk/tK8FxcJ5kykSsSNuWHByPpWfHb/adQYou0yHucDk9PpzV69hGsaid7TQvNKA7gHjJwOPyqDzP&#10;L0a1aSMNJC7RSA8NkEYP4/0pRu15GKbtYsefBG9usMg+0b2R1GGKkHGe+AeMGuS+PFgyeF7C6WSJ&#10;t+I5P75bJIJ9gO/FdloSrYNLNHJ9jaTIzj5pCQQB6f8A6689+NDGLS4d26Xr5gPRMZGf8+tdeF+N&#10;JHdl+tVHlcsIiX/V+ZJLgA46HPU+1WprNbVWint9khxyOmMdaoWt59juQpcOMkZPP/66u29+J9yy&#10;Hd82Ovb/ABr3ZRdkfXW0Ot8Do1gY0eNmXnqcDpxXeaNJDbXiQ3W1/m2+U4K8EEcH0yK4fwldpFcK&#10;90rNA2Bw272wK63Tb1mnkAUsucI7/Myg+9eViIdz5/MKaZpzW6taKqp9/IOCTgjvk1UvnaYJHuaR&#10;pP3akcL1HP6DJ9zWhAkdtOwnm8uOPBJIJGT/AEqO+gWO3XyWWRVO4YBB5/l0H51x04tM8emmmc74&#10;3guH1uxSaM2832cQSOSdsigkggevNXNLdYbfLKxZuclSABgCsHxJc48QRRvLNuxg+ac4PUY9q3La&#10;eQQEtdNMznYADkIAB+Q4r0JRairnqNfu02c/8UrGCD57Xcpkt1JfgjeMA4APGQM/jV74ZW80umM0&#10;kfmRkhN7gkDPv2xWf468mwtI2kW4TafncphcYzwe/Q1r/DfUIZLL/XN9jkdXdOc45A/mf0rS94HT&#10;LWidWyKbaQedulXAQZ4A68H24/Oufk1GJbuH7QG8jJD7Bzgdh9a2oxC0cJmZYYXLJIwyxjHY8DOO&#10;BXP3iESSbWVljJXIGd/fOK4Y002eZRgr6mD4imWaWORZt0YJIVzgqPQ9j2rHuJY5o2ZWVfLGCO59&#10;/wCdbniLTGaWNukUhGTnPJ9u1c7q622nzMkfzOCMPnkfhXoU4K2h9Dh4x5bIjudSfT7fCtjeChPs&#10;e9ctriAFdu3a3zZI5zW7fTyyJEsSq7dCGGQ3+BrlrzU1uJZMkoFcps67SO1dUIHoU6Zr/Di4W28T&#10;wK7Hy1cEjrkZ6e3evehci8kTy1UdeGB2nPP4ZFfPvw9hjn1+3bn5nAdvQeor3ItMNvlu00bMNzEb&#10;cY4HT6V5+PlZ2PFza6Z0nh5ryG2tpFZGW1RhLGhAY5J56Zxg4/AVJqdi0+nO0EbRkyqhYtgICevt&#10;Wbbyf2fet5cjb24PcHHv6VY1GW4mAZdwWRsYB4INeHOo2z5qcnz3BJprCR4V3NAqECQnPJPP4f41&#10;CtptuGZnZppZB8p+64+vapNR1aaZ1kZY2YgLhRgEAYqS2T5WkDfMSdiEZwc4xVyu1cuV7XKU1ukS&#10;qT5bSSOVESZLA4zS20UT2zYfy5I0ykWfmfkA4H401oWuryCPesc3mM7vnGCOAM+mKpz6g1/LPDbt&#10;brcIWPng/N2yPp/jWtON0awp3RJcTNAzbGkXA4z/AIVz99AzXf3tquvLgcD/ABra1O6kgtx8yyeX&#10;hSyc54569aw55ZILiNWVXj++wJ445rahFpnVhabUjn75cXr4f5WTYARxk96z73S3WSQxvtx15I3+&#10;tamrrHJdbowy7mPB6DPvUL3HziLyWkmbAG37u7ufevTi3Y9ynJ2Ri2ETeYGZfL25wTz+lQ6temZY&#10;1gZVkZSCGHGQa2Gs5J74zY8vzMo5xgIccGsjUl3r+8+Zkx84Het467nRGRCEeKKN1wXJ5TuD6it2&#10;1tpJVzIjdAS2OTWTblGXe2VXgY7mtaHUJo4flkZf4fqO1TNuwVG2jW0oiK+jZtvy5BD9BnvXbabd&#10;fb4YIfL+SQEAg/exmuB0oG5UzMzSSA/McZArt/D8YurG3gjbbLEjM7DggjJGPWvPxEkzycTJdS3J&#10;fyWUbeTH5Nw2EOPmyw7jipIrieYSQ3Cx/aFchjn74zkEGnTwFGjTPmSNkZBwWGcjH9aNLsm+2QrD&#10;jzpGVQ79NxOOTz1rijUT0PPU0SahHBfQRo05i+QIhHI3A4BIqPU4bObUrq1vFnWOYMxIcbQwHynH&#10;oSOfTmrEF3Fq9r9nRF3R5DlR1IJHfHHNZ/iJPs9nIuzHyYyRz0/U1VOTTsOnozzzTvmvm5CsH2of&#10;Uf5/nWreZaOMK5DLk/Ujt71lWE8VxdN8zKoAIwMcZxmtOC+jiTDPmNXJwR82DXfKWh6bjsRqrXEb&#10;eWrfIoJA4b6/Ssea5WO5SNt3mM5GChYfifStW4ulijXbzhyBg4JX61l28qmeRpVZcnAAPf61UWVG&#10;62KWuz/YZo9wUqcg46DPfP8ASsaSQIpb0I4PNdHqFwWt32r8/IAIDDH0/rXN3CMLlUX/AFjEEjGc&#10;n1rZXsdUW0j1LwvFJbeH7eZVVEk6MUJIBxxk1qWQ2rI7MwzxhR8pI7n2qj4RnNz4fih3SloAN6uf&#10;lAxnIFaRAS18vbuVZPvjlsdq4ZVPeseLWre/qQrqKs7RsJF8pCcHIyOCP8+1OgaFrNfNzHIvIBXc&#10;r59T2NTCNddtGlktwsdpbeWxTOWYE4cn6H9KdNJHuWJ3WOGRBl8blyBxWikgVRGb4hHmRhlbC4Ef&#10;L5OPUmuR8VFbq7CwuJCqY5HKj612mv3R1Cyjzbx7VTYSqlQeuD79K4PVM2kqxozbZE5B/oa6qVme&#10;ng7XM23ZopEkDFjyHHbHpTCAsiMW+p70kfy3O1V+ZmAGW45z/h+tSLbNKZOFO0lME4IGK25ep3yj&#10;YmtUjhljWUlVbnJFWWjWW9Cwt5iR5LZB6Dk1UQYul8xt0KkDkZ/lWi91bW/DXD2szuduEJVwR0rO&#10;UTGUTU8PaYYNOaWSRAsjgovU4PetTZNchN+7aTwMfeNZfh2GOXyEkm2rkB8glQD3rb1BzbRiOKZZ&#10;4EcbJQCOe/B5rz5R1PKrR1IYP3OR5M371sHkbSSfpW5f2cwvIYZFXEcfMe/blSSeo9+/bmsOW4uo&#10;0kij8uSNjtO/n8h371pJcbbbyt8fCDGE5PTIyealtkyvZElxaQvL8m+LbkCIvuHuAcDNSaKktveM&#10;VkkWNshkB+YcZ4/Klt5EF0p/ecdR65GOvIFM1Z44pV8tRHx+7AyWJAIOfes3U6ESl0Ce/wByOnmM&#10;rZGFIyTnPJNU9SsmjlhVvL3MgIIPGPepE0uSS3k25a4fGzIPA4waibTZLNF3q7ME5y2cHvWlOaWh&#10;UWkVLGJg64YPIrn5DyuB1IIqwiRy3KBlaJc59SmcEEZ5HB71Ts7ttOuWkC+Zzk46L6kAjBHrWkyS&#10;zr9rlRfscZ8kuoCkNjI4Ht1wMe9dl1Y2voU7eN7PUp5rgSSPklCmPnIPX/vntVuAyXNqGVAoRjly&#10;PmOTwCaqx3e9pGjV2T5dhUEnBPP44rQi8y3eSFfMZjJ0xjAByDj1rCZz1HcsyIzurbVEigqxA+bA&#10;4J/WtIXbILPDHzLcFGQrwCc+nf3rnpNSmsrvcwLKAUdiDwTyDmuh0+3N7p010PLj+zpvlIPzMeec&#10;E9q5pKzOaocZ8cJHs2tYdkm2UAhTg8kHn+dcxo8Ys7fam0+YQz44IPStn4q6odT1uGSTYu7AJHy5&#10;GMe/tWNYBrdyu7zDkAHP44r0IL92erRj+5sdFYWsUszMWX5SOC2CfarE+lLAgby8rMQQuOwPH1qn&#10;HFGwWRmYSAliAOnp+Faul3Ehl8mdtyxKCB/FtIzx9KxcX0OWUX0FhBRVXDLtYFBsySDwf0q1rNlJ&#10;BoV1cltq2+3MZGGOeQRntTzdRxSxrHK0kzHCKRjg9MnPFQeMLi4g8M3SMzrOY0jlJAYAAkj170Qp&#10;tyQqcG5o8suQy3WFCr5h2EdzjuPzqtOyrdKrL91hknv0yKdpxaYsrbWbJU5Gcjsfr9Kbenyb6HzH&#10;PLAfp2/KvQ7HvqVkkd9YBUcNCvmdMHPHIHHNXr1R9jWFYl3I/MifeGe2fSsvw7cK9jGWjYxhwDk4&#10;JNb6RyHdu+UM45I4rjnPU8erNKZzlrO1vL/dYse31rPntGj1PEStI8h6+net/UbKP7RuiYb1DYJ7&#10;nnH0rDmvGQx+YcSA5BHB4/pQaRlctwTyTW8Mbf6uMsyF1AwTwT9OO/pU77X2urR/MMAJxkjiqWny&#10;4RUk5jKcdcHnOcn61a0q3FgsakOysWdCBu2EHv7cVzylqHMTXcQsYmklPJ4ynzHv1/Wr9vKl08f2&#10;eP5QQMHnPv8AWq0wXUo4dyTfuwHcbMbsHknGeKtWs0QuVEatBDJym7jJx/U1nKRjU2LVyI95k5+U&#10;BFJ5UHvz2rUGkyQSRq3ltwSAOQwxnjpzWfawR3CRwszGMkNL3ByR1rQvHV7q4jtphIsLEkjgjjBO&#10;DWcpHDUl2JY5PsojkZWC5G9eo6//AF6gWZVumSTdtmJZDjvnjH0yKbAphiVV3szJkgjPPpT34iik&#10;VmRsMBxypzg/pWS+I5435jyjxeslvrcwVmUq5wOhz1z+tZJhU3O7ljjn68103xEnuJdcbz2WRsnY&#10;exBwfTqMVhpJldnG5ueOema9ujflR9Vh3eCKs6xzK0O3dv64POavW1zG1vGr/KygJ0ycVCwjtnTy&#10;z8wOARyQfemyjZcL5kh3qcn09q1s2dBaji8l/MypbeRk9x24p0BUJt+624nPc57VI4WWYSZZl68e&#10;tQfZ2lZcMqKSSCfbnmly9yZLqXYLeNtzSptbIBJfgitqzkeygms44RJGxWQyL83l8YznH4/hWHHa&#10;yXRaT93u80IEB56dR7VcjGEXcw2sdpAJ3A9MfpUuWhjN6F67ule7SGRlKQjYHAwSPf1qG0ZYmZmb&#10;5Se46H+lIht87mbnGOACaWdlibDO2wkcn+orHmZzk13beXNHvbMbD5SDnH4etQwWsj7jtdlD4J5/&#10;OkV8grt3eXzj1xWokweD7qxbgHIDfLj0rCcmjCbaIrOxZnVmmk2xksUI4BOOR+Qq2t79keT95802&#10;EDnrx3qqkwmkZlDAKBufOFwfQVdgnVEUqqyMqEElcgGsubXUwcjLu1ml88yK5ZASfYc5P05rgfE8&#10;OZht6FgfbrXfazK1ujbWfy5OpI6nqa4TxZMkOoWgU7oz1PZufTtXfhXc9bAy6HS+GcRWSGRuMY2J&#10;1OPSui0CJrq/km81YVXoD1J7daw9DcxW0O1o13EE8EsB7HsOTXRaQjWs7+W0cyv0JGSM98VzYjqc&#10;eK3NSGVpbmSQSiaT5jIXzk49K4X4zkSWETJ/F046/T1r0SzaGzmt1vXEUO8eYdhYoOckAYJxgcVw&#10;3x1SGOyU2r+ZCmRG4BUOPXBORWOEv7VGGDv7W548qeZzu24z+Jpo+T5cngHtUl1FJDEMbW/U02KR&#10;dw2kqRjJ9a+k6H1Udj0vwFZfa9Ejk8ttsQD5Qcke1dTaXkkRZfmVXIP+0MdxXG/De8njsjh2Xbkj&#10;OePUe3FdtpIaV1YkN5mCCPvD/wCvXi4j4jwcZ8ZbvrWaWRU/ecuQC42k4/yav6XcW5s445LfO0je&#10;+cbsemKasjTgMzSSXLHks/yqOe3akmaOCOOFIyu0kbh/Hmufc86SuxLzSpPtPnqjLGoJQFsjPXAJ&#10;qnqq7LbzC25+uTyRjnrWlHfK8vkt5skcT4kHcZ68VFqzR3spht7UtkcEn5lwK2jdNBGLucZqk6tD&#10;uVdpUZJPU9+Pzrzfx/zdR7VZlxycdDXpOtwNbQeUy8DOSRz9M9q828eytHe7U+6wx64r0KJ7mBir&#10;mDJNI2xY1+TIzXUeBbZpdbjVV3c9D2965ezjfJ/u9Bz3rqfh5c+TrC4bLYIY98VtVWh2Yj4TueIr&#10;sb/4WGePlrXW1G2ZvOVVUArzjrnOPzrOksVPzx+Zjh8H69/atu30b7RpDPLIqu5+QDBKgZ9enSvN&#10;kfPzK+nldRcpuAaP7obgY7mr9jp6o0km0eXkIR255H8qpzJ9lkWJo4/MVwm9DwSRyD71opNNA6s2&#10;dpIAHY4GBWfLZ2OcW+XzJFaNzIFRRyMZPOR+GP1qJWkRNy8bcHjjPtRAjyQzeZ96M5UA8sCccD6G&#10;keHey4cndwBggjnvVWJkc948ljawjbbGrqvOMksc55riLjaj5X5+hz2BrvPH9msNhb7cqzZJJ7j0&#10;rh9TZVaPkncmD6j2rtofCe7gn7hUhkx1+ZmNTiQwoOxzxxUcIVCG9OPSp4V8wL8x4zkdua3O0t2E&#10;6RW0heTEmAwGM5NOW3WTJ27kyQPxqOC0URLudOvTufYGrCOY2dcMqgjg+tS5DRc8OaM2otNuk8s2&#10;43pnjec4xWppaPa6yrBmjkbO/n5WwMZ/+tTfBMha9EfIjbOXA3BT2yPStG/01pd8PmQiSMl2MYPz&#10;H1+hFT7RdTpjHS59D/s1ftPSeHYp7W41Fbe4kf7M87jzC8R4HUHAAJGR2FfNXxe0y3X4z+JJLG7h&#10;vLOa7kliKEkAEk8Z5zyKLHTb3Sz9qs5mjZGMT5fHPXp7Cub0tnj8Q7prrfM8h3ORuwDzkj/PSpUU&#10;9UXL4bM63QJls4o1RmaXH8YwBn09ab8Xi03hR4/3r+UxcncSoBUdvbmrmjx/a3k2+SVzycbQQOT1&#10;ORUHj22abwlqWeEj24Gc43EAH8P61w3/AHqsfPS0r6Hi0jyJCoZdqpwD6jrTopP3ZHzZbrzUOqym&#10;a52K3ygipBDJFDv5UYPNex0R7sdYncfDSzkuYJFQfMRkD1/GuytwtuqvuaNthI2tj5hwcmuJ+Gd8&#10;sOn+cPmxgf411kd0J5GVo2ZpG/d+gBPpXm4i9zxsVJ8xo2MjXK7FkZnXOAeV/H0+lW9rpJnJDdNv&#10;UdumelSJqbJYRwwRorKxfhRuLdyT/SrUDxtHNN91mIwG5344JH4iuCUmeXUkyxarJqMW9iyRxEIQ&#10;vBORiszx88I0IRqzRtGDyTkN64rR09/InZ1k3L1KegPf+VYvxKWO80dnVmi8sDamM5PsfpSo6TRO&#10;Hi/ao82LKb6RU3SK3c9v84pQisuGz8pptvHvm+Y7WyQCeKkS22Sbd2cn1r2Iz0PoIy0GCVdyqy7l&#10;JIHrU9nc/Y7hWVdwzxnnB+lRgrBKo/eGQnAGOD9KcsapHG7H95nkHtzWqdyjRiZHBmY/vWJGBxWm&#10;iGzbbn0yOuM1ix2knmqWIwckEcZHStLToXkn3K5kaPAOTwSKiotDnrR0NaBftkRh3HbnsMHAqa2t&#10;mhdCqlVzzkEjBzT7nUoNRZZo1VZGjMZQfKCRkfnS2V04t1jYSSL0KZ5APWuByaOG7JpETzWQE/LH&#10;kEY5wO/41as7+1keOaaHfIvDogwo46+1UysdxcK0UbRx5CHPI96tQ6MfKvpXwvkkYQclwTjIAPQd&#10;6qyaDoT2/wBn1Wy2/MxMZDA8DOcAj6Cp4vLjjji+7khNx55x1zVPT0wxC/JCpzISfmPHTHp0qRXY&#10;3Sv91N33c5Fc7inuYSimaosvMl4KgLnrwGA71fefFrtWT5o/kGBz0yCaybeZbhdryKrFDjIOARVz&#10;T5Q0Ue5lPGCgBHbANcs6ZyyjfcZdTyM24P50GAh3nBI7jvx1riPF/l22p3Eke3y5SCNmQqDpjB5/&#10;Gu2nEMCeWyt8o3Ljse3HcVyPjG+XVRHlYo2hwmACuRz69TxWuHp63OnCw1OeEWxGOY/mypyvPqKq&#10;FeWbb8vf1q9elgzK/wAzZwOKyyTBJgqxXdg57ivVietFE1rd/ZbjcFG7kZI4xSaiFhj2gyJJIdyq&#10;nHPrx2pJoclSWTaRjg5psDraxbd7O3OcnnB7A1fMXyolhyI87t3IA75981uJpj6escchjdpgDgHd&#10;wf5VjWM0ccqsn7xlQjGOhNaluiwlTuYyAAjnv6VhUVzjrxuXSsyWTKHZlhwAnPAP+RW5ptxczxj7&#10;RGWiVAEGAAQBx246ms4Ts8ar5cbPjGC+G5I5rY0nzLG5ljuGkPyBIiB8uT/gCawqLQ4K17G34atf&#10;N0M3CjYsZ2urg5c8gEeoPNcZ8YI3W3/drlGGCQeAT612GlXsiboWLMo4QA8ZGOfyrB+Kksd7aeSq&#10;yRrMgfLkBeOtctG/tb2OPBSft1daHmPgstCrMrNw+MLyc+orsRNJZW3mKTuUHqfmJPr69a5TwRtt&#10;97b8/OV9j2FdJcSTQiCRNsiLKNxA3fnXoVrH0Fbc3LCPyNP+YbppCdhMm1QD0JAHapLOz+zy7ZJP&#10;P2EAuoIHP1xVVThoz5kbq3PHbjOMdq0klkhs2Zmt9oA2bWJJz3x61xyiefOOpG4aW1QeRiWSThx/&#10;dBPX8qdGJdPnVY3Ygvwdvy49j3xkZNOtJftWwupEaHpnGeauXFiNSsVj3NGq5KKp6Z7YrO72OeT1&#10;KKXDy3G1WbevAPUHt/OrVtPJFJH5beW0TZyR94DtTbdJEjhEzRqLdmRQFAYjIIz61MLfzZmkWRRH&#10;6HjPtVGcrIqiBlm86PKiRypB6ZJPIqe3kj0+8KNErmH5MjgucVbSJSVkAXdH84TaSDVWS+bT74Mp&#10;jmkmAZ8LuCE1WpPN2LUVu8IhZCFEecjuCfenyQK9+y53LHkgHnuP0qIzbbCYSRTkyOFEi5+8Dk84&#10;xj2q9BtW3aNdiyuAMudpGeufSuebaMZSa6GRrslvcySR+V+7VThAcAMc4PHXGK4/W9NI4TzGZkzn&#10;suK6vUVWJtqyYfeQCT8vHJOa5bU5Vl3eYZ+SSoT7pPTJPYe1dWFkz0sDN7GdYW5u32lnWZmARwcA&#10;DOMmnKVEzRRr5jK5Bccgke1RzXDW2Gj5Cn+7ySajsXNhdF1P3QxyeOevT8a7tWepqWmRYiqt8vlg&#10;oMn1Of6023RfJ/e5LdMj09aZAv2x1ZgZGkc9KtPDJbhdxVRMSoHcf5zU62JH3SQziARTyHyznaRt&#10;wfX3qwirPErZfLnBOep74qr5b2y5YhTjZsx1znmnSXhS1VVbCqRkHjBPcVmoNsxlFlnyPKh3RszK&#10;pAO7qKlsLtXeNW/dqqNzs3byfXp0NNE0CQK0kYzjjDnLH6UWi/aJI2VWXoMe39DVONiXEkti0Ey/&#10;LvjUgFTwCB1xVWGykb5ZCxGc4PUCtO8tViK+WzbFOAW79+1MsElu9/yl/mA6YyKNLXJb0Nzw68mm&#10;2TGGFlj4Hz9QfXmtu2eFVt5VkNxCxKzgptbI9sniqWmWzYCt+7Rh1zuJHTFaT2y6XZxlVCttJyDk&#10;5x3968mrJOR5dSScvM8Z+MKrceKZf3jbQ455wTgEde2P5VxrWvl7j8xLYwQeBXZfFe6F94om2tLI&#10;2FO4jHGBxgelchI2Il3DbgkfWvoMKv3aPp8F/DRELT7R8qs3mN1NSWFo0O5GbIzz3xTrZWXayhm5&#10;GT6VoJO/2Z0VchiCTjkmt5bHVLYmswtvcx7V5Z8Eg4wD3rSvmRZXVmaSQv1xtG3H45rPgGYx5n3u&#10;BU8MW/LM25VOMe3asJx6mM9i1YWEYUtuZpBz+nrViUNtOR/rOA2effmo4YpIdqQ48xlJx14qe2gk&#10;k3B0+ZPXoBXPK5xTkzQt9iQKxYF+/OeO3apruPdol1vmYYTGAcDP0qPSLHznZvlXahdt74VgMHAH&#10;epdW3RWk/wAke6YYyQSQCDx+lTZXRjH4keWs6297IrN8qkjdnNXIrxrKQB9zLgEDHr0rPa3je4ZW&#10;B+8WA6d61bI4j2ldwzjJ647fSu7dI9L7JrRnZHG24qzYOD6UySDzJWkbDKpxkjpmmJuPlsd2EGfX&#10;NJJNJKfL/vZOO2BWPKZlDUGSIsqyMy5GTjisiCQPqgkGMqR1479a1bjbIdq7unT3rLeBfta/wNnm&#10;tYxNoaGxBbLICzMWG7JHetCxjWUOyKyjHPpWfESwXyzluhqzA7QFo2P3gPqKmSFI1bSRYz03Kgwe&#10;cE56GiGJoHbdIzdScjPFVrK6ljRkHyqwxkir9uy4bc8rMQeT1z+HasOUw5TD1GMNIoZtu58gkcY9&#10;ayb62U5j8wM0nfpkVta6sjou5lZVGBnuPwrm2nYybvL+7kLn+daU7rY0pRKohaNtwGCpIwetNS5a&#10;O3K+Ycn9KtTXBlO1Pv0iwrDGv8TMOeK6OY7OYZZx/NubGGIwRV6SYxTqsZBVcDJbgmqsOJEPzNtB&#10;wPrVqzcFmXYsgJHWpJbNHTJJ5rDLEZRiBW3BB5jbUl2sExknAHrxWLZKAdyrhFO7HvVvz3Az8oOR&#10;jnrXO2c5BdwKZpdzhl6KfU+tR+Wo+aLKdsjrn1q4LVBDGCwkkJP3TlQD2+tRkLDKFX5W3E5POKE2&#10;CZX3mNl8tWWQHkmoopShX5XdjkGn3c32os4ZsbsE+v0qJLtrZ1Cq+WyuSOPrVx2NBzEQDP8ADu57&#10;YqWJ1guOoZZOhzkD8aBDDNaM5kbd1wR1NChrpRvkVNuAm0Ypi0LzJvONyuFGMr0q1bSxfZtkm7aq&#10;k8HBJ9vSoLONYLVo/MZ1HzOSOgp6pvZtpG1QMH1qJbnPMls5+fm2vuGEzyQK6fSXYOqrD8/AGV6+&#10;9c7a28cUrMzSFYhj7vykd63LB1trgfvJGZQDyegPpWFeOhxYhNo1/iDqKHwZ5G5t0ZwMNgHI5Bry&#10;i0RYXXzGYtzyBmvSfiRHDBoNo0a/LJgnDZOT61wKwbm6hSxyOecZqcLT90MHC0WaUtu0cNo0dx8s&#10;hLf7SjOOQa3dHkVU8pUG5ST5ncg9zWX4YabTy0kciybFIHmJuAB46mtPT5c3HzMx25IYc5P/AOuq&#10;qRKrGrEVni2s2xc4JXOc8gAfnW1pks1p5Mccm3aAUI5Jx6ms7QtWVYbiCS1eRlAkUqMBMdSfU1q6&#10;ROt9p0jR29wskRAXy14x0OfQZJ/SuWUb6M4ZR5tDz34w7jeCRmVvMy7HPqcZrltA2zXg+fcnTI6j&#10;2rofjPcRTX3ljcyrEqeh3DJJ/WsHwDfR2LtHGvmM42ZI7k9q9SjD3LHtUaa9jY9CtxbxTwizPlpg&#10;EjJbJ78n1zXWeHml37d0O5huDEncCOwHc81wukPJcTxw/cZfkLccmvQfBckOl3LFoBdR265IdynJ&#10;GAcjPQ4OK8zE0rHg42nZHM/Gre9npslwshEe8guCok3Hkj2GKwvB122/Y26OJkYjYeSccD866b44&#10;3DvHpccjGSQhgRniNTgr+PJ/OuR0dvJPnRhpI4SAfTOeAK0pfwzpw1/ZHR3Ajt0jXzvlZj8hGea5&#10;g6XGviZplYls42jp9a1tRvGXy4pLd4txDqZBhnz0x7Vlwa/M2vMZIQrKm0AJjjnmmvhZrT0izqdF&#10;1KO2kVfM2tggccmn+LA0mhS7ZNgkBx23cc/z/Wp4rUm0jLINypmMgBTjuTVbWb0ppZjmX93ICecZ&#10;TJAGK4IxftLnHGn+8ujl/AGmxpKpmkljVSXDryWOen0r1Tw86xmORduc5zk5x6GuD8L6ZDaJGuJW&#10;DSEA7gqgH613nhy38+a3VWVWLgHfwoGeCT6VriI3Zhm0vcO90iLOmzSLJFCIzv8AKLEMTjPTvXyZ&#10;8Wr4W3iG88vaY3uH2gDJxvP+fxr6wtz5ltcl4VaVQRC8J+UEEcnPUY5r5J+KVuv/AAl15Gu6by5C&#10;d3TOfm6D61rgGnLQ5eGo2qM5GS3W5w8inkn2rpvDkTNAjNGWLNtV89AK5mWfdGytuB7Ac10Xh9vs&#10;9vbK8jc87QeVr1qux9xUfunb6Gk1zcRw45Y4yfT6111t5GnwrnzJ7jkMByo9Oa4rw/epHCwbzGYr&#10;8hwc5PvXRaRLMztDE3Lgbueh4Jrya0WeDiIu5vaSUdxuU4wDgdTnH5V1FjiEJ5bhWLZOOSBXHWsK&#10;+ZG58wq+QSD0x0/Wul8L2cccarFKZGkHzkAsUHvivKxFF2PCxlF2ujsdEtipWZdiQtIAV/ikYjPA&#10;9KzPiNqCxxRRTQNEybnyh+U5OQAK0vDri4WNpABGNwA56A9cdugrB+J91JeXUlwPlj42hTkADjj3&#10;rzsLF+11PFwUX9Y1PLvEQDltqsy557MKwEgHzeWTHzzv4ra1K6aS5f725sjJ71m3MJjtnmLZaPJK&#10;9ePWvqadkj7ijFWVhbe1D3nmNulj3/Pzg/hxXX+EGt1il864khHJQ9V9MD3rlNGdLzT4bhZnXccr&#10;GF+8Ock+laulXEYTYYsGMht2c55PWnWjdBiKOh1EIj0+ZplXdbhiMnhjjk5+tcr40u/Mi89Y1jg8&#10;zYeTgHJx3rptLvrETsu7CtAco53Et04rm/H0dlDEsMcjTB0DvnIAcEkgZ68YrPD6PYwwtNqdzhb5&#10;GEu6NgqhvnOccVY07TmEkTwsfnIO4gjI6U2eOHUWYY2qx689BWhpks1sbfy5x8hxGANxGOn416cp&#10;aHrzlodRaWrWphEiqjxuGJAIcjPTPYYFXppZJIWkWLaFJIB5IHP+NQ6WZppPMupm3yY8wsOcc+la&#10;lvKF3TKV8iQFI8ruJwOSeRXlzd2eHVu5HM+KYy8XA3KADvHIqHwPpjubj5ctIB8zHBABJ/H/AOtV&#10;jWp1toY4hIytKMu5Py9ew7CneDL6GK3mVl3bs7M8YI75roinyHTFP2R3fhOKHUSIZHa32qdzjGCQ&#10;e3qTXRfG6S3sPgTeNb3Fwz3UkaSRumFAU535/pWF4diWxSOZI2juVwf3gBVVI68d62fjZa3Fx8Fd&#10;ZYLI1vGiTvIq7lDBxge2eleHK/t0l3PAjpiFfufI0sEy75LjDbieOy//AFqveB7HyNZWYNjyySOA&#10;Rz7VT1kZmG7d6ccD1zWh4Q1BbO/IYFhjJ56V9Wv4aPv7/u16HrXhtmhaKZJI4+erjq35V6po94sO&#10;kxrNdLcSXWHmZf4McgD+VeU+FEXWtDZf9IIZyBsXdsJGO3Su/wDDWnWo0uZbhbgfZoFEKK4VpJGO&#10;MnPXHUjvivKxFrXR8nmVNNXOu0WQXenqiorRMTuDuQuT3z64/nUjRLaMqpNsVVAJILdugqXTLH+z&#10;9JhtyojaMAkFcEk9efwqW7sFQ7G3eYx/3QAeRyetfNVJO9j4eo3zNGQ8DTjIkEmCCUGcqMYyc9K5&#10;vWNRkt75Yzl7dRjB4Yg+4FdXquoyIWhKSR+cQCIgMEDpk9q57VbL7WH+byljBJIHOB6UqV7ndg9G&#10;ZZvPtMhRfkVhgYOSBWpoujlLBZ47W4mtFYgPk8N64rNigmS3C+VDHGxOH6s2Oue/cVeszLbTqN3l&#10;rjjLnHXrjpzXROnpqeryK12aVpMtrYzR/Z5Zr9JMRA/KAoAOcYwe9fMPja2+w+Lb1hDIyrOWUyDI&#10;kBJOeK+orO623fmGRY18t8lwG4II9uea+Y/iGzaZ4gm3Msm5yE6YxkgfTOM/jXrZSrHuZPo9Svok&#10;g1G92piPziTgcBRjPFdL4eWPT9m6PdtwAcnJPWuW0FszL8o8xhjg11WlvHFPGzI3lj73PPp+Fe1W&#10;tyansYlprU7GGSRbGOSTDKwI8sHnHPX865jxay6a0UkkbSNkfIBkAHgV1AjmtLJpBJZbZACiI+58&#10;H1HrWLrjSXpZnXlcDIH5dM149PSZ49N2mWvAWsyWGiTTCaEM0ixeUQG3KACD06Anr7V22jRySWvn&#10;R+SqZDE9AOvf19q47w5cSaVprKqqEmIJygOV7dsjrXRaPZJNaAHz5ZozhVXJUAZyfr0rlxcux5uZ&#10;SUkdvrWtx3/hHVJVWSUx2z7CBt2fKB1J65xgd68F8NRTQaw8MVv59w48sDG4pzkk9s4969k1Zo5v&#10;DU1jdSJFHgP5RBLM3ODgYJIz06V4hpGqNpmpzbWkjmYlMZwuDwcn36V2ZdK0bG2RU0kz9XPgHB9n&#10;+B/g1QMbdCshz1/490rp5I8tzXK/s7qf+FE+Cj8uP7AsMY/69466+UBm5r6WD0R9lGOiIljJHSh7&#10;HzB93+VXrKDzCAPwrWs9KaXb8v8AOr5kVynKzaXgcL/Kqj2Dr0X9RXfr4amkB/d/oagl8JT54iP5&#10;N/hWNSokScZb2rgjr09atf2e8nY/mK6lPCE+f9Sc/Rv8K09L8EXEwb9yTyOzf4VwzxFgOO0/SpmP&#10;3W/76FdDpOhTyqg2Mfl/vCu40nwVKj/NCf8Ax73rrdD8KLDHGWh5288tXBOsaRicJp3g+QY/dt1H&#10;8S11mjeEVGN8Xf8A2feu2stLt4x/q8fif8auPawgYC/rXJKsdEYnO6X4fhtXysY/Ie9baxgr8tJc&#10;Wu37gxUtkjAfNWLqhKJwXxK01nglyv8ACe49FrxHxtZRw6lJuVfur1Ar6R+IM1u2n3B4zsOPm9h7&#10;183fFa5X+25trLjy071vTkYS3PLfEcao48v++axbV5DP7fWr2oMTN+JpsTBW6j3rvo1NTKUi7YQ+&#10;ZDu9zU6pg02wlURgB1xn1q0rLmu7m0NqcmOkGEqOLOab5heXaami44rn5jsSJHXMVUrnd82Kvfdj&#10;4qJo92eOaOYtRuU7QMTz6jvW5p1srKMjtVWztC38PetiwtiF6UczFKFhotF29KmgiCH8adMFSM+t&#10;Q6biQMT1UjFHMzFs6rR2wV+hq/qV55dkfm6YqlpTbYlJ9D/Oquuaidki7uMj0p8wRMLXdSaR1+b+&#10;E+tQ6fbx3A+YZP0qC5fzH9eKnsT5XTinzFMlureJE4VfyrFns42b7o6ntWpdTM79eKouSWH1p89j&#10;n5XczbzSoxzt/QVNpulRMvK/oPetCS2Mo+7UltprbflU/rUe0OqlTdyWTQLPyFJjXt/CP8K5fV9E&#10;h3PtTsOgH+Fdfe2kiwr9fSufvLZju3UKsd6oo50+G45ZM+Xn8qbL4btyP9Uv5D/CulsbHfHnb396&#10;pXyiI/N61pGszKpTMFvDFqxwYV/75X/CvPfi3oEFo7+XGo+UHoP7re1elCQPcfia4f4qwNJO/f5R&#10;/I11U6rucFSOh8+eI0kS8bb/AH27+9dHoit9mjz6j+QqHX7RVumyv8bfzrSsFzAuPau6nJs4nF3J&#10;pCQFp0RO6hkYjmnL2roiactiZFyKa/yU+M/LSSLkVfQCEnNB5oPWnJyaQDoI8UXDbV981Inyio5z&#10;0+tAEkBLRVma/wDLbc/55Fa9qf3QrH8TDNt+H9RQBk+HyC5/z610kH+pX6Vyegvtk/z7101k+5E+&#10;lAF5Bmo7o7QfpUqjAqG8+6fpSlsVEzrs7zUKdakuCQ1RK2DUFF21kyV+taFuuVrNtBll+taUBxHV&#10;cxPKNuVyacF/d/hTX+Y0Fjto5g5Rj8GkoJzR1o5g5RrjNIhwae3ApmPl/GhMOUsxGp4yCKqRN8oo&#10;knCihsOUtSMoH/1qjMsZ/wD1VnT3ahOtVJL5Rn5v5VnKQcptM0Z//VUbuqnj+VYx1FQfvfypG1H/&#10;AGv5VnzBymo8q5/+tUbYY1mtfg9W/lVi2v4xEMt+oo5gSLHlCgouKhl1OFR979RUQ1OJ5PvfqKOZ&#10;FEzRZpPJpRfRD+L9aYdSjB+9+op8w0rjJYcGowuKkbUIWHX9RUTXKn7hq4sHG2w4nFAOah3ljzS7&#10;iOjDFVzWMtSWmE80m5j/ABUgznmj2gC7qZM+0U+o5gSOh/KjnKiNiky3WrUUmapxKwb7rflVuLhf&#10;utVcxRPvqOQ/LT1wR900SJlfumjmK5iuGyakT71CxEfwt+VSpB83SjmM5MkhXipQuKSGIgVMMd6O&#10;Yzd2VZPlphmYHrU9yMVXKZNHMHKxysxpskmTRhqYRzRzBysfjclRyDFSRtzz0pkpzRzBysiEmGqV&#10;TkUzAzTldaOYOVkyJQVzTRMBSrIAaOYOViDKn2qRS1OVlIpyuoNK5UdR0bHIqfcKhWVRStOopxK5&#10;US7hUTz4NQtdc9aiecEVaiTKJcWb5aY0m7rVVZmbvQWYmnyonlRdgC/rU/y+35VnxuwxUyO2P/rV&#10;MoomUUWln2N1qxbaiyN97+dZjOwb/wCtT4MmTmseUnlRsHVpFP3z+ZqaHXJcf6w/maxpZW9e1EM7&#10;DoaiUQcTdOuSsuPMP5mq8usyf89D+Zqijsw61HMMCsnAz5S9Dq7tMuW7+9dFoV0si5J/zzXCh2WZ&#10;T71r6ZqTQpw2PwHvWMtHYjoer6bHBMn8P3Qfu1am0mFk+7+gritB13Yx3SfwD0rqrHXYHh+Zv1H+&#10;NTzM5pyYPocbHhc/lSw+Ho3b5o/5VetdTt2H3v1H+NaVteWp7jp/e/8Ar0OTOSdRplG28JQtt/dD&#10;8l/wq9b+DLdiP3K9fRf8K1bK7hYr/j/9etO1eN1G1W61SmznlXkYcfgy1/54r0/ur/hVx/A9rJD/&#10;AKhenov+FbkFqrn7p6VrWdspH3TXoYaS6ijiGedan8PoWQ4tx/456fSucvvh6nnNi37/AOxXvFtp&#10;0TJkxk/iaZPoUMh/1J6+pr0ozi0bRrs+crrwPgt+5/VaxtT8IvGnyw9vVfevo3UvC8bg7YT19W96&#10;wNQ8GGVP+PdiMdPmpOKZftz5u1LQJkzhG+9/eFULixeAfMvb1Fe/ar8PnkWTbat14+/XDeKPhzdm&#10;6bbbttw3Z/X6VhKnrcuOIPLo1Yt0q5DCCnTnFbd14KurY/NFjjjhv8Kz5NLmtWYNgbeO9RKLuaRx&#10;Gpm3CkSVJbj1ouW8uXDEdadHtI+XH51Eos9CjVTJLghIs981XWbLGpL1CYeOee1VYkYNVR2OjmTJ&#10;HXNKi0oZvWpomUrRUloaRY0N5Y+tTiYOtVbk5YUiq2K4+bUfMZXi9M2kxX/nmP51gaCmS2fSug8R&#10;fLaSKehTn86w9MfY7AeldEdRXvodvom0L/wEVJOVEUlUNKkZE49BVi5b5SPWtJ2sVT3PTf2dLgDU&#10;l/66f+zR1+jv7IU4Pmf9eEP9K/NH4DTeRfjBwfN/qlfov+x5e7lk+b/lwg/pXz2NsehTPpGB1Y1J&#10;K+Kp2h3Qq3tUyEsa+VxEveZ3QJVbIpaQLilHWuQ2HxhSvNO2rSAYopy3ACAOlOSm05DhqzluBIV+&#10;WoW4NSls1G/3qRpEVOlTAYqFOlTA4oNNBrjDUKu6nMAzU1vlpS2AdijFCnIorKRmGKMUUVQBijFF&#10;FBmGKMUUVoTzMKM0UUBzMAzZo3UUA4oKFY5pAik8j9KCc0m0UAL0pCu6lxxRVcqNBpQGnBdtAGKC&#10;M0cqAdIwBqaOVdtU5EZqaiv/AJFUTylyfyyv/wBaqpnK/dqOcNtpkJINAcol9aLdpNuG75f6Vxvi&#10;jwdDetIWhzwB/D6/SvQLYBg27v1qC+s42LALwcdzWZXJpY+Wviz8JrW6MZa1U/vPSP8Au/SvkD40&#10;fCz7Dp9y0VrtIaTBBjH8Qr9NvGnhYXyRsItx3erelfPXxe+Fr3GlXA+y5XEn9/1FaHHVpn5u6pok&#10;+m3yqysoUAnLA1No92trdvubGVI6e9e0/G74aT2V7eeXb7dsCkff4/SvBtW8OX1tcMWXHzsPun/C&#10;nLc5+Q+gP2ePH0lhruftBX5Ih/H/AHhX3B+z74/TUNItfMn3M08g+6/pX5f+ANXl0HUQzM0f3Ryo&#10;7H3r6d/Z5+K8duLBGucN9qbtH/jWctyuZI/Q/TtSFzbjy2/LIrUtyHVd1eVfDDxvb3uiI4mVmKjJ&#10;BX+6vvXoP9tRz2i7dxYgenpSKjUubDxR7flAz7Cq7q6v7fWodPuN7ru3dfStVgjWrY68d/pQbRkU&#10;AM9ad5G71pt0jHpRbnaDmpUjeNmJPbRyAqRn8KwtY8JQX3mHygd3svp9K2ndjcEfw59K0LaOMwDc&#10;Pmx61sp2IlTueJ+LvhVaXIX/AEVW/dsOkf8AhXh/xA+BtnJbTYsVJ3L2i9vavtDUNOinH3Ox7muP&#10;13wbHdQSf6PuJI7t7U/aM5ZULH5w/FX4MLa3M/l2e35uMGMd1rwPxb4JnsZV/clf3ZP3lr9SviV8&#10;JRcwyOlmxLHPWT1WvmX4y/BS4hVPLsmXNu+f9b/hT5jllR1Pj3wzfSaOke5ivXuff0+tfb/7HPxD&#10;+z+ELCMzj/ULxh/+mlfF/wAQ/Bt7o0zfu9gXpw3+z6j3r0f9nH4gf8I89jbz3KxsqlcHYOiv6/Wp&#10;epUbo/WDwjfrNbRNu6xqeh9K6+K5Eirg814p8LvGcN9p9uPO3ZgjPG3+4fevVPD9xvA4b2OPrWco&#10;nVGZvxxealQCTypDn6c1oaUwaI7v89ay7pGeY56ZNZOJ2QqaFiR90eRTY2+Wmx/LHipF+5xSjvqV&#10;KWpHI+KdE+aY8fPSkijrfmSKjuW49rCmT4A/GmqCq8cU0nNZTkbcugjNikL7RUgRWHSmSR7Frns2&#10;zGrKyK2toZdLf3x/Ovln9qrRUk0++Yp3k9PSWvqy7jMmmt+H86+d/wBp/TGm0S+wvP7z1/uy110G&#10;0z5fGatn5g+KbQW19HtGPkz+pqjDN5gwa6L4g2H2e4jyuP3RPf1NcvasAPfn+de/hZHzeKiSTTeU&#10;/FN+0MV5qO4OXpGb5a9iOx5MkRzycGoGbnmiZjmo3O4DNYykZkqSbRxVi1k3Dk96pI/NWIGxTiwN&#10;KE4FXrd/mrNtmyoq9bv89apgaTM2ykiJJbNPjQslPEdVLY1juQX6Axr9a5PXI8O3+7XW3vEa/WuY&#10;1mNmL/7tcdSJvA5W/U+bWbeQZX862ryJvMqndw/uq4aiN+hzsw/e7amtSLYqw+XnNR3MRF1+P9ab&#10;qBAgXb1H/wBesGhnrnwa1XzbplL5zFH6+teg65pn2iyZlXPyNzx6V4d8J9YWz1D5n2sRGO3rX0V4&#10;ZiXVvDDsF8z93wR6lB6VnLY03PA/F8ElnqUpX5eT39zVTSNQZiu5u/v613fxH8NSRtNJ5RXk8kN/&#10;tV5lNeCxmcMcMrkfrWUg9mdW0ysq49PSnRrWLpepJNCGLZPGOlbFhdCV/mbNZyOecCZhtSpLZsqo&#10;PrRJtK1GJQjelSTyly7ixF8orOxt61q28izRt9aqahBtjZgO4qohylRpcd6Zv96g3ndSNJzWkSki&#10;WSTFV58NTHm96illz3qi2iC4HFZ16clh7VanfI61SuTy1UkNIqP8hqG4bK1NJyKrzfdNVYtIh6mp&#10;EYqtRg4pd1aJFxJHuGUdaRbhmqGQ5oV8Gq5TSJaUb+tf14V/IbC2RX9eVexl0bJ/I9LA/a+QUUUV&#10;6R6B/HVfwWtvG0duvMcuQ+TtIPXj/PWug0Syju737NuQsICRKHwoYDJyTXPQ3rLfrvXlgUCum3I6&#10;A49c1px20ljHJb7RkElgOck+9fG1ouT1PzrEXk9SnPB/alz5TXEduCCSXJC5HPUe4rmtT2xKYHk8&#10;4K53hM/P7gfjiuouPD15cRzeXBI9uAC5RNwA9a5q50+abeLfFwyhtysP4cE5zjgf4V1YagdGFo7H&#10;m3i9IbXViqK0PIGXG1jnnp7Vi3cbKVO2SMg4346n39q6/wAU6Ml/LJfSNHbmfb+7QAmMgAA9e+K5&#10;a6dZLObc0iyKcnPIOO49DXqRp2tY92nC1rGNDBNE7SM24Kcn6HivWfgrZxm1naSZpFaLZGCpDMSe&#10;2OMD39a8rspZtRAX5IyvGQOcepr1z4OpJYaPuSby3Rx+7POTgEHj3GKjFO0dTPHVLU7M7Z9OWOAW&#10;+czM4Kk44JzmuU8fadBY213cM0kbeUsZhOPnOQMqTXTi4kVEkjXZJku5LE9eQOfrXFfELU5LnTpG&#10;dmkQ5OCB1HT1riwvxnk4F3qmR8Kg2oalcxmRI2UAgEEscnIAr0SwtFawdlbD5yjk4weh+tcT8BFa&#10;+1K4kjtR9ojAOxwWZxnAAHGTjNd1qFwJbmRY440hikIAQbcZPORz0NbYpLmNsdJcxQ1HTLnSbyET&#10;BVjuGHz7wwxjrXOeM7CSDTxLuLQzZw4PHHbFdNqtzFbOIt0rRrgjAGCfTvWD4jSa+8K3V0slu0Vi&#10;4TyAf3mDn5wO49T70UZXmkicLrPQ4/wfbpcairebDEpcDEgOAcZ7Dv616Nbw7CytPHGsLjAwWzkd&#10;iOa88+H12tzZ3H7vfGjqJFc5XDEjIIIOQcdD39q9F07TDbwx3K7PsrSBUAYtv9cZ54rbFSSWp1Yy&#10;SRpAw30EUbjZgYEh455PGP61z/ieZRLcR71lZR1J5rauQ0FjdNCjq0hBSMHdkk89a5nxNZuJlaVl&#10;T7REHHbjkc+h4NclFRm9Djw8VN6nG6+7S7eu5Sc7zlSKd8ENW+0fEOGO63+WAIFjQDac5zkH14/K&#10;ofEdg05VYrjy2z/wHH+NU/hVesnxKtzIowsy7+zEZ5I+gBrvlG1NnucqVBn0KbH+y5RLEEkhmyvl&#10;uMgZ6jB70qNsi8p/KV2OYwTyB6H2qlc3y5j2+Yu0kncdxPoRU4ZCVC/eKkhyOQfQV8/KTTPjajtN&#10;li/tP3VvG3lxtt3gjJGTULJteNvLZyr4Rg+07hjPI6daclw9ja28yzbmXCukhDHrwcelWIJVZmk+&#10;0Sfvd0kihBtBIxx7dPyrSDstRe0toyFdU8u5cPG2/GwFHw0bAghs9x1qG8i+3X3zsvmZByO/HX6/&#10;402/t5NKsFkhi8wyOGcsPm2EH8uau6dOpXczfZ2cHYCMYz0Oe2cGjlt6EbLQZZXws/NlkuI5ooU3&#10;sChZt3TgDsPWuN+MF20Vru8sQreIUZSmQQRgkeh74966y2kae+ZJnLRykBxxtxnrkDNcX+0DfbWt&#10;7OOWaSO0JUSSKPnBAzgjrwB1rpw1ue53Zfb2qPI5bOOMq6s5VBgnHIHcVc0638y2ykLLGrZ3n7wP&#10;vQ9+stl5aorSZOCOMk+v405b5ii20y7XBGSD19AQK9mVTQ+qlJqJ2Hhu08yzby0B6b8/0rpNKm+x&#10;yyL5TKcZGTwSMd65vQ5ZJbaGOJY42YAkuSquoPXPrweK7DTY1knMcrLtbAVwcqMD+v8ASvIrVNdT&#10;5/FTd7s1bG8a4GZIYZIpEBIL4YAHOR6Cmavfqs8c9vAsKsSXjyXyfUZHHarV7PDpWjxxyB5Ny4R1&#10;x06gg46dKybG5WaaNoZP3ueFI6k/h61nTndnnx1lc5XxzPJdeLIdq/M1sr4wAx5IJFasUU9hBDHD&#10;t+ZfmyMt+I9a5rxO7L40VXZw1vlCT/CpJ/8Ar/lXUaFfzQyeZs86TokhG7j1z616kl7iPTqfw0c7&#10;8Qbo32htD5nyrhnR/wCEjIGPzNXPh4yrpMbLjEy+WEAyMA8ZI6VR+KsbpYTsWg379p7EnJOR6jj9&#10;a0vhPNeab4Zt5o5Ft2mkaMfJuVxszzkcdRUTj7lzXejodppCyXdtu8uRmt1L5T098dhjNZt1p0yo&#10;b4qGhkkwQnLZ9/SrFhFf2q3MkNx5PmgqUEgXIPX6jrVO4urn+zWt1hYp5iyO3PBGfTtXDGNnqzy4&#10;xfPuYusiNJWHbk+mK4vxH5RuN/Ak6DHeuk1tZBdIvmMvGDnkN34rBvbUzP8AvVG4Zxk4r0acbanu&#10;YW0epjzboYGkXcsgGcH7oFczrGmxRt5kKzs0mXcE/LuPXH/166q/tvtMe3a5XGeD0ArJ1INCPNVF&#10;jHACZyT711xPapTG/DqfyNes49xVZZVVx0OORx9c17vFM1zOrKywrIAMY4I/CvBfB5jfXomPy7Tn&#10;kc8c179HYxWUTeRJJKiRqcnggnGQPbmvIzJM8POujNPTYPOufJG3d5ZOR347VI80ctg0bM0DLgYH&#10;P1qvE39nmKMbVfBy+ck9TTrm9M8f8C7hgHGOa8TlbZ8u4t6jY41smXbLJJuiJkIXOwnIwPX1qPTY&#10;Y9N06NfNkuGbO4uhVgSeoGTkjinW1zGt4wkbyVyQx5OcDqMZpjeJPtc0e6HcFJGQME9s4/Ct43tY&#10;2jtYhvD5Seb5n3WAIxyQeCff3pLK3jivPOjSLeVKZCYDA45APfpUH2vdIu4dzgYxwTj8RWiHkKWs&#10;O8NHIWKOCNqD344reNzojeysZuu2kdrYuP8ASPtDFhJGRlVGcgqR147VzmoR/bI9yr5M2w+YRkB+&#10;B0HauoSZ5SzNhkYtGe6kge3sRWJ9gkubttqnaMpnPyk9xWtGbizsoztI5m6uZLC3EKN8j4z3Gcda&#10;ybjU5ra4VRI37vBVgMGtrWNsdy0LYR4cEgfMOemCKxfJaSVlfdkDOSeMV6tHa7PYovqwtNQkE0kk&#10;0sjq3YnjNLO5e1aRlXaznIHPTGKjNtt+XDbexxxSXdo1vbq27y0cnJH+FavyOnRlVAHdW5Xvg8Hi&#10;tTTYo7pow0jbYkzg9j1/GqItWmiSQfMseASe+a0NNldJ41t0iZpEKOHHGT3B9sVEhSjobng+0u7H&#10;UIWYKbO6ynBGHNdppqL5aCE+T5YYOQueR1yfQ81x+jR/bbrazLuySuSflOMV1ukF4bdI/m8yQHzD&#10;0Ukeh+mK8nEJpnh4yLROupLcG1t2by2VwEkxggYwcn0NaUHnRYh34SHByvyh+eoI5z71mvbp9nVs&#10;sWcAAjkDPNNj1B2HzKqc/cAPQDrXDJM8qTbJb26QX9xbW8XkwXDkoTkvgEEfN65Hp3qOYrqsWy4a&#10;RGOY43cEgMAcbvQdOalvJre5kUxSSfMArI6bQOvOQfaqep3CW+mx70CHewdw5IK9ulbU5N2TNaVR&#10;8yTOFvUzJ5ihdnIGzuM9PzNWJEt9TvXb5oRgbAeOgHB/L9ayRqbRHy05hWRiMc9+/wCVaiTByhTA&#10;3EYJHBH9a9Czse1rZEF4uxW+ZM5AyTgDPvVJ7dotxc5Ung5zk+oxWja2sVzFeRT7m8zgDHGeuaq3&#10;f2eyUW/lyNHzwTwPcHtVw3KhuZ1xM7/xbGXofUVSuYQbuNt2W4yenvV+SDyRt24CjI5ySD0rHubn&#10;M/m7vuEZTGSQTiujl0Orl00PW/D4a/0KO4i6QLGs5HXk46fhWt4jt447FTax+XE8i/73Pf8ASsjw&#10;80aaXCwxG7IFlQ8AkHjjvxitKS2Z4RuKszOOTkgJz0GfrXlVI2nc+ZxEZKoUpr+TTopLVJj5NztR&#10;gSckA54x2NPi2SMsPVcgImCTz/8AqqSbTJIWaRV3GNQc9cD16Uy4nhsT5kk+2Zo8xhBn5gRzVxYR&#10;uRaxd/aHWADakI2KO4AycEd8Z61wOuRTRXE6+dGUZBsAyceo9q6y7uJJLmZ2kV2jclT0Yggdvxrm&#10;9eh4jO9VabJIHJjHbIrroNnqYOUrnOokn2uP5lXa3J6itR3jt51IHmLnB/hGfUdazjZfZbg7pVlY&#10;9cZAx64q+tmwtd3mAJv3cn5seoru5tD13LYfDFk/xLu6buhqeJ/KnjjljjLNgfOD0J7HpTYpt1sr&#10;Lhk5BQ9T71JajfDvWZt28/IwyoHas5SsZORqWVs9p8xhdQ4IAPcdsfTjn3rY+0w3ZZYyx8sAkPjB&#10;5AOOOxNZdjdMbfBPcdW6CrsS7WEce3dAMox5BGc/1rjqSXbU4ajRq2yNDHDK2UhyCCMEjBHb061I&#10;k0Utv53nKcOQMjHOeM1mx3cazRqxYN5fJByAemMfhWg8rsmyTy5I1IOCnD47cetYvzMfUj+1xpBH&#10;GsKy3EnBk3n5cE84HH860LSeNrW3+030cMk0jwHbGWkiIXIb0OScZB7ViyWuxWmjMKs5OxC2McHg&#10;D8R+dWrO7IiELYkjaTGC4ZQcDB45Bz/9eplS6k+z0uW4ZfIgiV7pri4hjAkJ7j1FQQhtQuyqOzS8&#10;uyk8be3P9KSLTnW6SSWRY1bIy5wvUd8e1Me6ZTNDNtjVJD5cq9z16jqOlc6pu5lyu4KqQ3W1m8v5&#10;CMEZAOf6022v/wCzZxMqx74ctg/MrHrgjuBTZpGkkQTMsZkjLKUbczgcncOMVVuZPNmh8tF/eHHB&#10;xzwK6YpxWpXK0S2txHJK/lyMftB+TClRvJBIA7d61beweZd+JPOZu7joBz/KoLMx3MYk82RWk6jA&#10;Owgkc+nSpdPnh0hU8yCT7QwLCR84cE9QD+P506juvMyqS00LyaP5VisiTQyHed8G7cWBGMEe1URI&#10;qJJkFJFAAxnJHfI9O9WxdC5ZpbXy2Y9M4X/Jqu8TmZWWQJuYgnG7g8VzQT6nLTu37xw3jiFZ9QT7&#10;p+nfHf2qtpVtJKvlt5bHAxjgk9Pwqz47tXsNd+zvKpeRFdSOpBJH9DTbOI28Db87mcdOuM//AF69&#10;SL9xHuR0po2NC8mPRZwtwxuo3wY5FOduOx7j8q0LWzaYbU2+cqAlwcsevGajtbOK1udryBv4H8xe&#10;gI74POKLCMq6ttWIbTzGSp3c44Pb39qwlOxxylqXNN0mNPmuJlRRkoC2GcY6gc9Kh1iwkm8JX0yq&#10;Ft0QSFjkHGeD78mpGMmoOpkRVktUAC9CR6/Tr+lTas32P4Y6wsiybWaMLIDwACSQfrxx7VlGo+dI&#10;54Vn7RWPIdHRkaRmZm3E4IHvVi7jE0kLMu9WfHTLD1qvYO1sqjLELIxJA2nB+vWpJNWWxuo98e7g&#10;Y7ZJ4r1N1c+ii+aKO00q5As4o9mF6oOpOePz4rWRprjUttrCstuVXDkkMHzyCDWN4eZpbaKZCpaL&#10;grIMADnp/jWtYCfzITtj2yOF8wybRCc9cVw1I2Z4tan77INTLNLKskixTBcJkcEj0x0JzXPagn2q&#10;aFQfMVQMnGDnPIrf1q7je4eJm8zyz5e+Po5HcfXNYN27RysyjaQce9XTp3WptRg0iY38kv7l5mMc&#10;BIjGBwPT6Vrx2b6fpzRySfNOyyDA3fKQc4I+grmUmkOqpul3LIwB47d66nSjHBEF8xpN3yAOOceo&#10;9AKxrU7LQ0muULG8a1kQRNJ5sg8vIO0nOeCTnAqazhZVd2XciZRhjcAc9jzzTtQEsUSbYUWRXDo5&#10;B7fzFEI2pHGS37xyc9EJx1/+tXLbucjVy7YLHdSlIRum2Enf8q4HTGevepfIjtrC3VrdUkkfIl53&#10;EAYwT3HFU4bW4+325kWKRljCIgGQQCfTv3z71rSBmjhw29o+g/uA9QKKllaxz1IpaFrT9SjtwvWV&#10;9hCgLgg+v4VXmbzpFd48rlsEdQec8U0yyeWrbfmGQ5QcdePxqG4uY7iGT5mZ1Q+WACBuJ6n9aIx1&#10;Mo07s8/+IkUx1gtNtLYGAvT8u1crIBD907eevua674o+XaaqqRziZMAkjPQ8EYP41yaxxs3zbtvp&#10;jmvYofCrn1GDi1TVyKKTcVjO3qcn1qVYmkcbcMzdz14pssK2kjSK25Y3A57k+lNafzSvksq7sden&#10;PWug6iy82WXc21c8hav2gxHu/h6HI9apwwLJGWH8OM471e0+TZtzjZkE57D1xXNUfY56kuxoWSbC&#10;DyvAGV6jB/nQ6qLlmj/1bOcFxz9f1ptveid5pD8qhuAB15xxVq54uH2/KFfGwjnj/wDVmuSVzjlc&#10;hs4I7K7HnbZFIONnVj2o1BmnuA3+rjJ2EdSDirVuiLHujeGSRkwUdTkepB9qdaxLZzSRKsbLITsd&#10;+pBJ5wenSq5iGwsbUxj73mKQRyOT7imQHbI0fWPHfqDV/SpvsN3Dv/eKpYKjd8Dr/wDWqG5h+y+W&#10;u5ZF6k455OcH3qLdybX3JotPjubiRlkNukabcHBUnqKtQP8AuGYblBPORgMOnFUw/ksqqjJxkZHV&#10;smtK2QvZDzpfMEak4AyVOTWcomUjP1GJJgFnaRbdQcsnJGfavNPFSma4jUPuaFiqFk6jPBr1htN+&#10;1WUrbm8tkJ4GeAOcj096818RWotdSjVfm2kFCDx6104aVnqd2Bvc6vRdKht9GEkzN5ylVidGwMZ5&#10;yO9bGlXFrHMvlyNsVwDhCAaybC6mi0tIV2pFNy/GWJAOCM9MmrmlwPO0aklVx8yn+nr3p1o3JxUU&#10;1c6i6K6lDieQbXfcCUwfoPavPvjAi2OlDy2O3fsAC9B7kdK7+GD+z02eZ5gxkbueo7V518bYxDpE&#10;QLbWkY4HOeOM1lhI+/c4cD/HSR5hPLz97g8fhUcUIaVW3YTOM44NNzvZSG//AF07zmtI/nJ8vOcj&#10;sTXudD6xx0ueoeEC9n4ftV8sMXnLE4++uAOPXpXW6NK3lh4opI0Eo8tmHOO4+lcl4RbzvDNo+4yy&#10;xysgToQuAc/Tmuq8OtJ9kcSOx8klcA8AjkV5OIjeR4OKi7mraRx3KySCFlm85t754I4xx6dfzpl7&#10;YR3021riRVUF9iccAZIB9atG6ifyZGuFWNgA4HXP0qG2nW8XbuCNkhz0Az7/AM64VJpnnOWpX3xN&#10;HuWPyU38ZJ3Oc+venFVt41lGc5PQ/NnPQ04wNN9niRRIrZwNwGDzk89Kr3s8f2eRGDBm3AspzlgQ&#10;BitozuxXuzm/E2otc3X7zcyqce+PSvMfHr+VqD4yoU8Zr1DU1kFvKu1RuzwfvcDOa8w8b7Z79iNz&#10;Bx0PGK9TDo9zAwMFWbarD1610PgBTNqqYj5ZgOmSc/8A6q59Y/3f+70rrvhTPGNZhYn5o3J6E884&#10;/Wt6mx3YhPkPQoo/9YrBlUgDuNoHP9KuWtwqq27bI7fLlh25HFVYrhrqRQse+WQ9zgA8mrFuFln3&#10;TN8oGAAOSexGOvSvObPn5F8vJPOszCNm8wkgDv05HetWRybNv3allHAI4IPU/hWLYKbZFkYGNY8E&#10;EtkOSa0Bc7raOZWdQ0RV1IPBPGR7VhK90ctSLuiO2dEuI2Y/JkE44OM8im/bFCuFaRv3hCDGWxkk&#10;dKjJzEsZzGHzgYyc1YsbltJuxMzBVhweOhBBAwe/WrK5WzmfHOord2SlY5I1j4wQfmPciuCupAWb&#10;5iccgmu6+IGrw6hDwWjSPgHrkHnmuIurHEy/vF2txye9d1H4T3MLG0BsYUJwe/50+KEAFW3enB6Z&#10;qGZPKViuDz2qV03xBtjKxGRg4JrY6izG3khQ2V244/rVlBHPceZJ8yt7459az4bjdbqw3bxxhuua&#10;sQ74g20Bt3GKzlEqOmp0ngmDyr1tzfKQcvnn6V0mh2S3+ojd5rbSPuDluwH9faue+G+j/wDCVamt&#10;rHdw2M0cbEPKDtkI/hGO5r7F/YU/YB1n42+KLR5pJJrGeUAtGhVYyD13HgggYx15rjrVFA9rAYf2&#10;mr2OD+FX7Gnir4yaVDcabZKtrJP5iJIOZAep3AEcehxXkH7Uf7MGu/syfG+10XVrI2rXVr58RLZ8&#10;zBIYj6Gv32+F37Mmj/DDQtPhWS3iFmI4/LOdrMOGyORnjqK8X/4KnfsS2H7R3h6w8QWaLc6loamA&#10;AQFZAkmSSCOoyKxw9afNqXjZUvhpr5n4qaIGc28kkfmguwcD1x1FWvGdstj4NuIS0yyT4H3flO0g&#10;j+QrofFnwtuvhzrV3YzB1kt2O4kEDrgYz64xWR42tri98JXX2i6/eWFuHgGwneDyRx3rbT2l0fJT&#10;hatdngt/aBbppBJtj3DBHPX2psszSx+W0jN1AFTXCbc9O/uDUMPEyszqGztFetHVHrx+E7rwRpSW&#10;GjA7P9cQN55Ix6Cuu0i3iuHjZpFhVTwWB5Pbp9K5vwxb50qBmJZmJAweFNb9rayW42n5WxkoSDkn&#10;OK8vEdjxsVudPdaTbR3Cra3UMi/KwwGVgQOckinX14yQRrIqyeWCA6rgYLE/1qDQriTTbZkeNTM8&#10;BBWRc+WP8fep4L1dSMB8wQrsCdMDA6muJKx5jVh2lyYutu3aAcEngnmqPxaP2bS9hijXDDAQYyCA&#10;P/r1sfYMXTHzP3e8kP3IP9Kx/incsbJWZNqsMZ6gkfyNOFufQdHl9ojy+5/enYrYO4YGPai0udnD&#10;djge1Q+a0lyGj7N+VCac8Q8xjvZ+fpXqKOmp7kVoXnXb5bH5ju4xzii4gFxDG2e3O0/lmq8cPyKQ&#10;53Z3Yp1ptilYtkJ0yeOaFJom5rErbywwxutwsI4x3yc4z35q9YhcJvH7vflwB+NYmno0TqVYll6Y&#10;6n8K10WS0kVXGG3Zx0b8vSplJ7GVSZ0M5s4tNtVRSs3Jf5cDac4xTIIvPl3hmVugx0xUPmteGMzs&#10;ytIAo44wM4rS099zKP3Z254HGf8AGuOWhwy3IYI/L272ZYQOSOnufrVyLSlsbGWSximTDb2D8lgc&#10;Ak5PHrjmqIRd6xsHErN93sO+QfarzXLTmFWkmk+YO5z9/Has6ktNCJS00JCy/YmVY1ULt8x8ckjn&#10;BP1psMsaQu211uo5MjJ+Urxj+tLYstxMVYsytkEHpnPGR61M0UYRnHl5YEEg8gDPasYyb3MG2T3w&#10;iuL2PyyytMmZP7qnPQfnWqlyrW0ccabZN/O4YBWszS0CQybJR5iop5HJJPTmtK+sZLONmb97JgBQ&#10;pyD/AJzWNSTOapJp2ZW1GwZGll8xf7wQH5sDrj271x3ieRnVFkPLZMfHzdcDJ9eP1rstRaaSFtyN&#10;E2SCD0AI5JPvXI+KrH+z08wQ+YJCP3u/oe/Ga6sPPud2Cqa6nOyL+73HcHJyMnPNZpc3CNCx5zgE&#10;/wBatajLgbNx9jWfMzCXa33c9fWvRjsetEvmFLW1ZWWOTyyO/wAp79qgmjaQK/ylWwRt7fhSsWlX&#10;HmxruP3SKfFlVEfyKdvGKZTQ6zm+xy7h/EeVxmtbTUW8KtHKPM5yp6jHI4/A1lxQ/IdiM0h6YGRV&#10;3RbpUt0maOQXG/a3HBHfP5VM4nLUgdHBFhkkk2/NzkfexitzRI8yt50hWGNO/XGOOp61j3ur4tYV&#10;3Rts3cgBcLgEA/iTWlplzDJEjttKgg89z6fSuSpsebio6e6amnRs4S5G4eW+FBHOa5r4qILSyWRt&#10;372M84yEOegrrbC+Am3P93+6OAM964r4sXCmzkCuAFIwnPIrKjFuaOfBxftUzz/worSwyKzHBcsd&#10;v3vwrsbG6a0jW2tyGyd5aUAtjB/LrXJ+FthnZNvzHOMCustsndIufmABGOcD2rsqHtVjQt5VSCFt&#10;rySMWL9AoIPGPb86s2+nSTo21VAPB5wB0pPDVzai6gaZo9sa5KtxkgHj8c1vWt4raqdohhhmIVuN&#10;yqSMfmTiud3ZxyKNlEbCJY2GWk6buBjnv+NKtzJErHn5SMAj0/pUsifaWVUWNthO5skLgH0NOAku&#10;JoFhjbzJMDDkAYJx1PaspnPNq4XEmH8zauZRnkHIJFReeqhizR9RjjofWrur20tlq8ttN5PnREYM&#10;cgdCCM4BHU1mh4TvVZY/3ZAPXOSTWRiaslzCxaONjJKUwX+6fwFZp/c3jSLHuVgAQTjoKfGBHcqz&#10;Puwcu3Uk9v6U6w8u7llDl2YAnngZ5xj3GKqJFi2k0gXy9zFUIcDJ2jvnHc0yeSXcoaLaJkOHABJb&#10;nGc9ulQwH+z5lMmdwC53Z5J7cVpZjtpIX3szc/IEJA9OvSk7dBadTmb+H7Kse5lV+eCDznNYuoxR&#10;mDc0je4x0HvXWantRNkjvFuDZcAMxB+ua4/UrdTYXMYb5cZGAOeeMntW9LyO/C26GW0azvgNtBcD&#10;I549aEtlWfyx821yQT0PenpGIUXaV6Aj37VEyMp8tj94847Z713R2PSTIzE0IHzPHKZWIx0ANDRu&#10;dvzLJ5Z5JPIzjpU6hYYjlWkxjBPrUj26xht23e2CcHPNaaCJnJubeNpN2/6Y4HvSW8TGZVz944+b&#10;9KtW7eYm1SWjxxnkA0luUmuYWYll3AMW7YPajmJ5iWC3Z3QKu+QZ6jJAzirVgPsaNnC7gSM8EEn+&#10;lFjK/wC8mYbQxZBgcYPQj6VGl35UJVgJM/Lk9M/1rmlJs55SuaTQ+VZRlUkaZnYSt1QA4wQO3ANZ&#10;emzTR342sWDPgAnaDzjn0FWt5ubaYg+T0PlqSAcDg49abpKqt0u5UboSSSenoO9Z+9axlrY7JbRt&#10;IhTzJopJLiUiNI33bVHJ/nUl3eZsm+9HMXHJGQAeDx7Vn6dCu2PzHCcnykLnd1BzgepNbOq6RJPZ&#10;+bHv4QSSY64JwOPXiuOVD3rnE6a5jxX4lFU164XeJGVim5eOK5Jjm6O4/LjtzXW/ErT20/WpYVVn&#10;m8w7vU44zXHSkRzbQTuf0/rXu4dWgj6bC6Uy0hkhThl8t8hcdTS2reSdys3uCaqSSND+7P3lNWIZ&#10;FO1shh049ats2Ni2uZLqGSNdrMpBJ6EDuKvRrCsaND3UAnryBg/yrHsLdYo5do+bvz1PpW5oukxj&#10;TmkWZVXBwmeck1jUehjWlyomtrn7Cg3Rq2443HrirD3KRx79oYSDAAJPIrPilxG8bqWbB2nsDmpt&#10;LhKq07cpGdmSPlya5pHDOTZsER7/AJVk8uTAQYwcY698CpI0mfTprdV86RQXJY9gOv4f1qPSQILR&#10;l3bp2kABLZKqB2q5NLDDYybo/mXIDAn5icda5ef30jmUnzpHk8sKrevtO5snJ7D1xWhp25LRm7dP&#10;pWKmYdUmC8L5jcZ9TW9YKjpu+ZiuMAHivXjsexF6ItC+SK3XCsxYYGe3vTEChl684BPQ1PbeSLTZ&#10;sbzWfhyfuCqdzb4H3m3c8nuaNELQq6sI5Hkk8xlKnGMYzWYjqhVSfmY8E96070SABWyEbv71jyur&#10;3EaqqlVYnPpVxNYmvabw/pk9RV+3i8pM53Sd/pWda3SksqsSy9BV+0faf7x7jPas5ESuXLaNmC/x&#10;j09K0NLjZcs0iLt4256iobW3SCyUrIVdicpjPFJaw7v9Wu7BJBJwQO/B61iY8w3W0V4HCqsaqDwW&#10;5PvzXEzqNxXdluAAOeev9RXZ+I75RB5a/N5h/u5Ygj9K4m+haOTcY2UseD79K0pnRQG7hbcbtreu&#10;OaivEMjMyyHjGKcluRIpL8k45p8rqZPM+633fYmtDo5SOxRoJFDMjLnJFayLt+ZWCk9AOlZsNvvG&#10;d2O/PerljZxaluZ5Gj8sDA9Tz/hQTLU0bCSQLg9STkVbltnSQbVZjjOKr2RYhD8uFOB6kVpR3O7P&#10;lhY8DJduTwe1ZuJi0VoboNGF3ANznIwRVa3tJGLbnx7+ozzU09u8scskZXYhGXxg8n0qdz9m0/bl&#10;mfgA4+XFAJlK6jjg+bkKxAGO/rQ2Zk/i8uN+/U/SozKDGfMz5kZOM9MVMxDlV6q2D0xzQURb9pUB&#10;t3J+X2qa3ZYYR8wBQ9MZ60kmmqis21lkAznPT3ohgaTfGfmkwSCPUVPMS2XBO00SqrKNwIUdMget&#10;LAGkVfN+8oxx6VE0ccVvuXazcD/aBxzTrd2j3blK7l4PQCjoc8uxsWEcjxSOquyshBA6V0OgaSLb&#10;y5ZmDh48oAeSegBrndGmECyfvJdsYOMDAPHSuu0RIZEjWVWjVUJCZyzHt+tY1o3Ry4mLsUPihbG0&#10;0WyjcIvmICDHIGLH39MVwq24nl+ZJGaPIGAcE+5ruPjZaLbRWsCq0W0Iw45II5/ma4W0jewnjcGT&#10;y35+fjJ/CtMOrRNMNbkNhdaRrSNY40jbhCFYkkDnJrRsR5EtuvDCRA55+6c96xtMg/tC+hV2WJVI&#10;YHGB0zmt8SW82tRrE3ySuEBwdxGMZxRUsFVRsatin2S+huBcM/zYaJeC6+/6GuutbzyfD0nlNGs0&#10;7hCCDuQDJ4I/D8q5mLy7OVmk+UxgbCe/OMgdz0rf0qGbULq3tY4Y4ZJrgInmkpG+cclj0HXJNefK&#10;T6Hmu99Dyj43WMNgYZvtHmzSbvMjX/lnyBz9eaw/A1szX8csZZYlbnof8mtn46eHptI8WXVnNNbP&#10;NHcEyGFy8YPXg8ZHPWsTwQklteRQ7jJulDrjJyQeBXqRlamme3Tb9kd9YRRMI9o3EH7z/Lzmu20q&#10;VrWJkk8tvNIdyOpHTH5ZrldO09o9SlW8by5FJDK2CRnnAHqK67RY47W02eSzMudpJwSfevJxlZWP&#10;nswqWOY+MNytzcW1wwaNmbMZxgEYx09q57RZt0qq23yx/c5BP+NdT8YYN2gWAlkZp42OEIAG045B&#10;/CuZ0KOKwSLzGWRdwYFBhce/vW9B/u7nbg5J0Dd16O21TTbeGGO+kuLY7N0jDaV5IAA9ya5HSHkj&#10;8UPG+1pYychiSoxzn6131pLG8UjIY3RkO13+U4HYYrznTLZtR8YzRruZtjZBIzjnntxxRB6M1o7M&#10;9CtGjkt42S43SSIU2AZ2A/jwcdqz/GcX2EeTuWYKcEpyowBjn6n9Kk0O4bTliaNVaRomR43Tcu4n&#10;A44/hJ/KofF919hRoZYIYeAcKMDPrye5rKnJc5jTklMTwM73uns11HHL5hKo3Vl2mu28LY+0xxsr&#10;SKzhME9s8ZrgPCEIjs90cbZZi5wTgAnnPYc/zr0bwbbeRLC7SxpIxyEXJZQO/IrLFO+x5+ZTTTOy&#10;js5o7CRlWRWUkx7D2HUY78V8t/FPT2n8Z6kUmVFjdhyNpOAMfyxX114J1Kz0rxALqTaY4Q0m64PA&#10;AUkn6+3uK+NPH939s8VXu528zzD5mM5OTkD64NPLW+Yz4c1k7HITWTRsWwxkzxW/4TvWtbmMTRbk&#10;4yf4qypnJT5mKDOAD96tbQoGnPy/MenpXvSV0fazStqdsJI7eaJhHJGjfXPPpW14axbQOsq52kkk&#10;/Kx981gaeEhjgaUrcLnAdHOYiOw+lb9tqElvDG6yb9hORIobePTmvOqxSPIxFlojftEa8fzLVBDb&#10;JwGcjGcZOB3rodP177FMG3Rq7x+XmMYOcjr6/pXO2WpyavaKzRrGOEQRgDIH4V0Wj6bHLcWrvJDI&#10;1xklS+WQA4IIHTiuCpFNHi4iz91nbaddy2pjMcgXcmWyo2gHPH8uawPHekSGGBvOt5Ip5NodDkDA&#10;z0Fa9hL5mjytMtu0hcIhGcRxkY55xknH5VX8e2NvZaEiNJJ8pXDKgPLJuIwPr1rzqdFKZ5dHDxVT&#10;zPJ/FUEMF9+6/eYGMpxk9/1rHFj5Vszecyqy4Ix1NaV9bC3kMknltuYohJO4A9TgVi6rqIRBErY2&#10;jnj9a9qnFqKPp8PBpIdsA09mhWNdhCde30rU8NeTF9qhdfmuI0KP/cw3OPrz+XvWRpsKvIknEjcH&#10;ZnPNaNncPa3asyiaNVAyOBGPXjvyKuXY2nqjpj4aWGSRfLXdw4dgQ34exrlviNBBabRtjj2gBzkl&#10;t2T3J4rq5PEDahfFiWZ/LVBgYAA7deTXI+PfMKyRzQlVkYHlSGyeQefrWdGTvYxo3vZnJR3AhibH&#10;CdBxVnQR5WqR5ZyrHjBxz+FQXWlKFy3VRwM9c0ugSmKZEc/Nnj1Ar0HHQ9GVP3T0LQxi+EP2lrWM&#10;oS8sp6nngfnWroth9ttooVcbucZ53nnnA+lZ+iLb3sisx+WHBcY3McYyQDW2l99rbfHJ5ciKdg+4&#10;XOenHtXnyjqeDWjZnKeJ7NrdgreXuUn6j2x2rI0Y3Vyky26h33gYJ+YZPatTxnef6RJ9o+9yTgk5&#10;7YB71X8AztEd3llVdwUOegz1J9K6toHTGVqR6l4V0ZprRnmmWFoyFIPzMx+g7f4VtfEu/mT4D6pZ&#10;280m66kWKYH7jAHdn6kgYrC0pmiRZZWjdATtCHBJPOTzVn4galOPhZq1ruhihkEZfeMkAnjv1/xr&#10;wI/x0fNxlzYlep8o6yrfaHVuMPjB68d6u+GALm+VfkVe5I61B4otwvETHc5O/wBj7Va8EusV0FGT&#10;gHJ7nNfU/YR+g/8ALv5HrXhaW8tNNMLGW0WZicKpU7R0J+v+TXeaDpKXAh3XUzRwJvdwCQABkA5P&#10;c4rjfBVr/oMUkiyXDSkEOWLKgzyMd+O1d7ofk6jbyJbvcMu8iRdm1XwcjA56V4OMqNHxuZSerR2u&#10;j3p1NXjaP9/sV1Ynb8v4+oqxrzw6jaGaEq22BARzjeBgnB+ntWLFqMqzxx7GWVup9ABgAfhWxDp/&#10;nqfs6yXCqhyMZJPbOK8CpPU+TqbnO7Jpn8tWeFmGMgbiBnBP5c1lnVJNKa4j+SSYkp5h546AgdiR&#10;XSw/8SuSSGVfLlxkopy/oQwPQ+2a4vx7LBaazDHahpBOheQg5UNk8Zx2GK68PC6PUwdNNXJ3nhmL&#10;xlvKjCjBzkknr0HtRoupNo+t2rSJHNHlSI3+YuCePz9KpeHljXUEkn+aNGL7ScbwAelWNJ1uf7c0&#10;w32si/cREVgVzkDJyPxrs9mktTucfdszodXjWWGbUJLXEcxaQgYVIuePwz2r5r+M6W91r10ylZNm&#10;GJQYG4jJAr6Z0+ab7MpDJI05YvAxyrLgk5yMHocEflXyt8ZdTjHiG6eGOXbJKwAA+6MkgenGf0r0&#10;svSvoexk8U5aGNoKSTahHGFkjWPBkJ9D6V6P4baF4I1ZgCpKDKEs+cHJ+mRXm+h3000ucNukABB7&#10;eleheFYlht7dpGZZfMYydeVGNoA9TXoYiOh7mKjodethGIlmbkx5K/LjIGOwrK8RXy6dbTTbbhY9&#10;vARxtbPHUCrQlijjkZfOibZjCLw+Tn8KxtbVZbEw/NlfnPPygemPWvPpwVzxYWcjU8L6X/aNpAsi&#10;SWatgFs5yM5zz3ruoo4dJihW3nKtIi+aWO3MmTnAOD0xXnng+2vIkVtsj2nB3v0ArttK09YLtZLx&#10;V3N88RLF2CkEjGelcuMp9jzcwjdXR3Wmym208grC0ckT5d02sSVIyGPOfTBr5vureO38W3SxwSTm&#10;GY43ylgMfXrg5/OvoqC9a9srOKOTzl3rGoI3NjPIx/hXz/4o8N3Xhv4papDcTKxjvZBsUYXrk5/O&#10;sMrnK7TM8hrptxP1P/Z7/wCSCeCVb7w8P2Gcf9e8ddfHYmY5Cn9ao/sz+FGvfgJ4FkWBysnh7T2G&#10;AMYNvHXqGmeBG2c28nbsP8K+nVSyP0CMXyo5nQdHYyr8nb39K7TQdBykf7v+H39a0dI8FeVIp8l+&#10;nt/hXV6R4c8qOP8Adngd8Vm6xXKzPs/Djc/u+/vV+HwqzN/q/wBWrorXTlj/AIe/er6W6p92vPqY&#10;g05TmYPBxOP3Yz9WrV03w35G7933Hc1t2qbedo6Vcig8w/d/KuCpiEHKjPt9KyOF/nUx07YPu/zr&#10;Ys7HJ+6fyq0+lKy/dasJVkEYnKzW7J0Wqckm3PX8q6i605VH3e1Yd9YbT901zSqHTGJVt5ttJcXH&#10;PBpGgwejU17c+jflUe0Jnsef/FDU1gtJhk8ofT0Wvn/x9J9q1WRhk/ItfQHxU0bz4H+R8kHgD/dr&#10;yPxB4R3SM3kyFto7CuunU0OSR4/dqu77rdTUmkaHJqc5URsw47Hv9K60eDPtEzKtuzYz2Fel/Cz4&#10;PLdXL+ZaSf6tCPuev0r0aMtTPc8q07wG0UGfIxgn+9VPUtDktpMbcc+/vX0X4j+HEei2M/8Ao4TZ&#10;Hu52f0rxXxlEItSdfu4Y9Pqa7rm1OJx8afv6tRR85psVvmbOKuCHatVys7UiBz8tLbjJ/GiRQDUl&#10;t8p/GjlZZqWUWR071pQLhKpWB+U/WrqyYXtV8pMpFK+XLvUGlqY25/vCrkg3yH61G8Hkn5Q3vRym&#10;MmjetrpVg+92/rWJrkvmNJj+9To7tgMZqC7XzEZvvHOaRETKjPzVZjPyVHJB5R7/AI1Ja/OfrQaR&#10;3LUVsZIQ2KhFkd4+XvWrYqpt1HtTlsst909acjrp0ebYXStLaaRfl7+9dJpvhtmT/V/z96h8OWZ8&#10;1fl7/wCNdro1spt8soXH/wBeuaTO6nRscZrPhl1jX5P4veuH1vTmt5HyuMAHvXsuuRL5a42n5q80&#10;8XWuGmbn7orHmRo1Y5uym8qPk96wdYbzf++jWpcGRHbav6VSltTKuSDnNaRkjlqK5hQQMs+fc1zX&#10;xHYKH/3f6Gu1vIBbhiOoFcD8R5Gfd9B/I13UNTjlE8Z8Xvm64/56P/Op9Dl+7n0/wpnia233HQ/f&#10;ajTBtZf8+lerTVjGVM2Zf9VmokHegyFkC9qcFCqK6YnNNW3FVsUhOaKO9VcxuMYYNPhGBQRmgCgZ&#10;I3Tiq7dasLk02SLC0APtz+7rM8SDNr/n1FaET7RiqevJusv8+ooA5bRwRMf8+tdPpXMY+lc5pqbG&#10;J/z3rpNJGbcH2FAGkThKgn5X8KkZ/lqNzuP4UpbFJGfeLVNWwa0NQGKzVPz1BRraeuQv1q9naKpa&#10;ccIv1q6xyKnmHoNDZNB6URrk04pxRzBoQ06OjZTlSjmDQbIKhk+WppOKrzPk0JhoOR/lqG4OfypR&#10;JzSSjI/CqYaGbdPhKzbiT52+taN/Gdves24hxn73WsmPlKzzc0nn+9K9uTn71R/Z8r/FUbBysc1z&#10;gdaa+qiFcFv5VFLDt/vVSu487uvSpbKUWF14hVP+Wn8qhi8RqD98/kKxdQDKR16VURmDd6krlZ2C&#10;+I12/f8A5VHL4iUfx/yrnUlbbTJ5fc1USXFnRJ4kVj9/+VXLXXlz9/8AlXHQyc9atxzlfumtEylF&#10;9Ts211Nn3/5Uia8m3738q5MXjH+KnfbCp+9RzD9mdb/ba/3/AOVOXW4/738q5EaiQPvfzpV1LJ+9&#10;/OlzEuNjr/7bX+9/KnprIb+L+Vce2pED7/8AOnRauyfx/qaalciR2keqf7X8qlXVB/e/lXFL4i2/&#10;8tF/M0o8SEf8tF/WnzGTO5j1Qf3v5VNHf7z97+VcNbeIzI2DIv61p6frjOV+ZcfjRzJGTbOvjuMr&#10;1qQzqB1rCh1Riv3h+tPbVePvL+tP2hUZG2t4oPWgXS/3h+dc62tqrf6xf1pr67z96OqUrnRGKOja&#10;dXH3hUR27qxYtaz/ABp+dOXVuf8AWL+dPUrlNkD3FI6g1mpqq4/1i/nUn9qIf+Wi0ahYtOwQ1A75&#10;qCS9R/8AloPzpoud/daNQLA5pwSoVlA/iH504XOO60ahoWFSkKEUxJ8/xL+dSGdSf4aNSXYcinFO&#10;2U6Iqw6inHaP4v1qWZy8iEjFFO+U/wAX60AKT979a0jIjUbsz2potvmqwEX1/WnKoI9605r7ENsj&#10;jgxTilOFOVN1K5N2JGlTxJxSJF061NGhHapkS5DGhyaI0w3SpjFkdKAm31rN3DmK1x/SmwnbUssR&#10;fsajEbA/dqWPVliKTpTnbOahj4oZjmpsyeVjZEDURDbxTlTNOEeD3rKS7kWfUtWl55HftitC21za&#10;V+Y/kKx+vWm79jVk4mbhc6q28SrGv3z+lXofFyr/AMtG/Ja4vzFIzuNOE7Y+9+tTyMxnTPStP8dx&#10;oV/fHr/s10ejfEFAqfvj970SvFI7to2B3Nge9XLXxG0G0eb3zzmqUTmnQPoC1+IcW3/Xdh/c/wAa&#10;uW3xHiGP9I/9A/xrwFfGTRr/AK/9Wp0fjh1Yfv8A9W/xrOdTkZyVKNj6T0z4iROoHn9/9j/Gtq28&#10;VRzxq3m9R/s180aV4/27c3K9fVvX611+kfEdRAn+lR/d9W/xrSji7mXkj3yzm88A71/OrhgwO1eZ&#10;+HfiBHKi/wClRdAfvH2967DTfFKXRx58bc/3j7V62HrJrUu1tzXkiB6r3rP1PQFvF3BM8Hua0Irh&#10;Zowdy+vWni92/L8uPpXoRcWjGU7Hm/iDwA0oX9yD8pHVq898U/DaUtNiD+P/AG/8K+iXtftSnEaN&#10;geg4rH1bwoLpX/c/eOeAtU4pomNQ+Ude8AzW9037nuf73+FY39jtaH5oyPzr6X174ceZJI32V2+9&#10;2X/CvOfEnw/aIL/osi8dgvr9K55xsd1LEHlE77BUSr5grotV8LyRhswSLyOwrDuoWs5WUqV2nHIr&#10;FxZ6FLEK1inOnkiq0d1jvU85aVOlU0h/ec5rnqHbTqXLsb7zV5U+WsxWER+U/nV6G53L/D0rjs7m&#10;vMY3jEbbaQ/9M/61zmhnzJZPpXS+K182zlz/AHP61gaDbrHI/J6V2U9jSLOr0uP5T9BV26hxGfpU&#10;OlBTu57Crt0F+yM3cCsq0mbQ3On+Cx26h/20/qlfof8AsaSbi3/XhB/Svzu+Dxzfrj+//VK/Qv8A&#10;YtUmV/8Arwg/pXy+YTd2d9OLPqPTYd1ovHp/IVZRNlJpCgWC/wCewqSThq+aqVNTvjF2Gt1oHWig&#10;HFTBmhJRSK2aWrluTcKVPvUlAODWctx8xJQRmm76cpyKQk3cAMU5DxTaAcUFqRJQRmkV93FLUvsX&#10;7RABiiiipcWF7hRRRT5WAUUUUieUKKKKBhRRRRcYUUUUXIsFFFFHMIKKKKnnKuFFFFVzD5hofb1p&#10;fP8AekkG6q8m6M9Pzo5hk7MHFMKc0kQ+bvUwWjUBgOKmjfIqN49tN34q7lJkl3BlB9a5PxX4aGoa&#10;fMvl7tysOp711BnMnDU24jUxFeDkYrVM56kj5X+NPwZkvpb6RbVWHkDvJ/hXy/8AE74TzWO3/Rcf&#10;vmH/AC0/wr9KPFHhePUNOuP3O5njx0FfP/xg+EfnxwlLGRv37k4Vf8KGcU5H5weM9Jax2nbt+dh3&#10;qX4feIF0fUbUtIF8ucN29vWvXPjH8JprO2Vl0+b/AFknJRfT6V5FqnhaTSbrJt3jKgNyBxUtHJKo&#10;kz6r+Dnx6tbHTfLN5twnT916J719IfDz4xRapFGq3e7cQOkf+z6H3r8x9F8UyaTcOvntGMEdW9vT&#10;6V7Z8Lfjz/ZzRL/aEeQR94yf7PvUhGokz9JNA8Srduv75W+Yj+H0rprO+SRcbvm/CvlP4VfHSO9v&#10;YVk1G2O6cjG9v7o969/8G+KodTt1kFxCxxkYPsP8aLnXGomjtlcOtV5f6VWstRErfeX8DV4QiXpT&#10;0OmlMLe3JjDe1Nkba+30NTCbyYtox8vFQuPMYn1qbnUtRyNuqVSp4qKFMD8al8vHTNOLQSiU9XhS&#10;W3Ybf85FeWfFXwl9st1Ahz+4kHVq9ZeEzMVZeKyvEmjC/iwYs4RgMAd62Ryyps/OH49/CiaRpCLX&#10;0/56f7HtXznrnhSbQPGkZMRjVXkzw3933HvX6YfFX4U/2mjj7FI3Toq/7Pt7V8pfG/4Mm01+4k+x&#10;3KiORuQq99o9KOUh07HovwB+KUJurWEXHKwouPk7Rt719l+Bdc/tCKJhJuXJz09Wr8svhP4um0Tx&#10;RhpGjCEr827srivvL4AfE1NUNujXkLKzYI3n1f1NNkWPoYaqtuv3v5VYibzxz9a5Q6lHdFdkysOe&#10;jV0FndDy/vL0Hes/Ztq6KhK25ekssrximxxeUafBdeYmMimze2a5qkXHVm0Z3YGQCnIwaqpLA9Kd&#10;HIymuXnb2OuCuy3sBFRvEc0kVwf9mpt24VvFOx1x2Gxrtptycxj605mxULHd/OtYxOavG6JtmbDn&#10;0/rXjP7RVh5nh28O3P3/AF/uyV7RuzaY/wA9a8t+Otp53hu8wpb5X7f7L12Uqetz5rGR0Z+WPxmt&#10;PJuI+P8Al3Y/zrzC0f8Aetz6/wA69m+Pum+S8Z2sv+iyH+deKWDlrt19N3869ihZHyuLuiec81E0&#10;lPuGw+KrMcN1r0IyVjx5S1sOfpULnNSPLkVGTms5SJBQaniOKhU/NUsa7jTiwL1q3yir1u2XFZ9t&#10;xV62ba1bRkB0Vk4MSj3qw67VrP0ydW25bvWg7hlXBzW/Q1juULoeZ+dYuqWzBW/3a33t/rVPU7Ld&#10;G3B+7XJURvBnE6nDtm6elZoG8MK39attkv3T2rC+4x+tcU4m19DL1SzIjkbb2zWI6GWZl9q6vUUV&#10;7KTnnbXOxxbL1sj5eOT+FYyiPmIbKc6bfwN93Mij9RX1B8BNb+1+GQgk+8Yxjjugr5b1sYkh2HOJ&#10;Mn2r2D4A+L/saRQNMq5mhXBJ6cCsmdFNXZ7p8S/CZuvCbSeVu3LnILf3GNfKPxG0t9OvLz92y7ZT&#10;2PoTX3Xa2CeJfA8aKqzZiHQDP+r9/rXzd8ffhjJZy6g32Odf3nXaMf6sn0rKSsdKpux4HpGqeWgB&#10;bHzDsK6zTL5RN9719K4bXI20XUViZTHuP8Q564rd0i9y33u571HLcxlTZ3FrdLKq89qJ+GrH06+C&#10;bfnHT1rQF2JU+8vSlyo55QaLFhfLFJhmq9e3qvbYDd652dzE4OT0pP7WYnbuX6c0cvYxJ7h9rGqj&#10;zZNLNctIP4ars+2qjFloHfnrTDLUckuDURkyKpIvcdI+arz9GqRnqGRsk1SGiu/Sq85xVmXiqVy/&#10;860GR5+ehmxTWkxzTDNmqiUkI74pA/NRSS01ZTmqKL9vJmv6+a/j/t5OK/sAr1svldP5Hp5f9r5f&#10;qFFFFekeifx1afqX2i7WWSbcyg7t/wA2RkkgeldDFeQSTR3EgK27OVdyhByB14yDXLXthHLfQvDN&#10;DH5S5OxSrFsdO+cECtHStTmNhaJeNJ5Mbs2e5Jx2Ppjr718nU0Z8DUikyu3iGaCfFtNMybyg2Myk&#10;qD36Vj+Mbvdd3UtrLJChJMfJzgk8E88cmtySCZ4pGt5MrkkHAyQfXNcxrl0I3kttrrI6FMggsf8A&#10;Gt6M1dGlGetjiNX1SRoxGrA5++Dy3HOR7VhaokkiqIehGZAf4R3P51Z1kPa5IRmaNyGOMkcn86zn&#10;vWlTzPutIOQeCTXq09T3Kd2kyKBVsJmyv3sYfnH44r1r4QWeNEu/tskcPlqrwvGQROcgEdRjg5/C&#10;vJZJViGUzuX7x6givYvhZc2a+BVikkjZbmYSofLwVHQ5znjOK58bJqBx5jPlhqdPe210+lN5cEeI&#10;W2EJ8x+YA+vevPPGfmSWu5I2j+bY2eh684/D9a9KHyRM0U0eVGCFByxwOcfT+VcL8UYG0cWci/vU&#10;mjMjleQOTwR2/wDriuLBzTmeXl806mhzvwnfUrPVJFiWVjI6kOnLRjPDAjkY716LdEQGQyOd/mES&#10;HOVB5/H3JrkPg0ixX1xdR3IV3DRrEcqylupBHBA9K6uBVgnkFxEWH3VyCUf1BP4104jWZ04uN5lD&#10;UQo+aTasfQkHk+lcn4lIsrG8kRlkWZDHzkMpxwRj+VdTqdl9imCyEbSMx7Du4B4zn0rkviUWi0nz&#10;FYbmJxg4xzwTxRRjaasVg6dpmf8ACC9ktnm8lV2TYWUFM8A5GM+9epW6rBOGTb1LqByMHOTjoK8p&#10;+FpfziDIpZiBjkEj09K9W0uNm/chWYrhE45Gc5rmzCLckiMdfnSLlhqyvfRxrtj3HPmEZIOM1zPi&#10;TVf7ZkMgt44ZLcHDlDhwSc/rWxeW1vahY5o5mVgQdp2lTk8+/wBK5vxTbrYnYHVlliDph93JPHTp&#10;UYWFmZ4beyOU8QyILZ4Su2ZXJIxjj2pPgvp91dfE6xm+yloYZQzsgG4KPr161V8Qau7vJNJGpydn&#10;PLfWtj4K69JLq1xDajMj8qR94E8Eew/wr1JxfIetiFJYe561rtl58nnR7184leQAFwfb2x+dNitv&#10;sogieZmV03Enkhu34VXtrxvKWAxyB48ly/PU8065Xdcj7PG21hggvu57kV4ko66nxU5Pm1L1rLbs&#10;8e9YWVSQOc/KR1P40j2UsFzM3/Lszjy2B42kdOO2c1mNM1s+V29ce4JrfE32vRXjjjRYofLyHfk8&#10;5OOB61XNZWIlUtqytNZwwXytK0yTKOfLw4BA4BB7YA5ommknG6dlRdgiODlm755H0+lOls4vtV40&#10;LeXHAnmFXfc0g6Eg8Z47dsVDZRBUZm2ybyCCWOeRjp+VCqJo2p1Li2tqqNCfO3MxA8tlKsAc856E&#10;Vw/x/WVGh2xFT5SyMAchyc4PQV3tnCxb5t3ysvPJODgAiuL+Oai/kXDOZreEpMM8AAnAxxjA5rXD&#10;STqbHpZfJSqqyPHortpJMFVbZk8DnNXdHja31KOZdrMQQVcbs5/qKz1i+yPkFjuz68VteHnjuJVY&#10;7dwHBJOc/wBa9iWx9VKOh2XgtYr8yQuu6RYWEA52o2Q2foOa6fQsLYL5bLNGGI2KMkMBkE56cVyn&#10;hSeTT7y6kjk/czIoCY5J5HB7Gus0W0jFtDD+8hjeQu5A+Yn+uOPyrycRFNni4ymmX9cmkXRltlEn&#10;mK4YKU3LtIycHnnpVnw3F5OmLGXh8uaQHYcbiB3z2/OnSzR6XG/kySSp5ZAI4PPXOckY56VW0DTU&#10;vLxZBeNC0n7uOPyfMVs55Pp061z077I8/k2scB4qP9r+KZJGaJZriU4EZO1OSAMf56103gU/2LC2&#10;zdNtDB0PIwRgnntXNahANE+KG2RR90udmSoyCQefrXQxlVhbb964HBBOVIOfyr1HK8FE663wJHPf&#10;E3Vo3stxtVeG4DDpxGV6DPrg1b+F+pyDSDbusckUhV48k5VgTnHpx/Kq/wAWraM2UMMExxEA8gJ5&#10;3kYJGOo4x+FS/DEbdHHGW83A9c9fyreUrUi6srUOU69381F89xtU4Byc029ultrCQKr7umckZHuK&#10;s2lssm3dt5Pc4ANQ6nDGtu2145WYn92OMe+a8fl9654MfjVjltTuYZZPMVo9qIBg5GCPTjvXM4j1&#10;K/VGkEbckZ4Un0ra8SzhZ9v8LICBjFczczYdS23noSOhr1aMdD6nCQXKmZtzI0V1IsnLKDjBwM1j&#10;6ogkMbCNsnkoOSPfFbWpRLcqzcq2eNvesHU72SzZtp+ZeARw1dkT16LbG+FRLD4mt2I2qzgDI4we&#10;/wClfQAWbUB5luvmQqcL5Y5wQDkj8K8C+HtxJNqkHz/NHICARkg+vPWve9IeWG3haWOSPzMbHxgM&#10;QOSMHsO1cWMgmeXm0brUsQKolDyBuuc9yBVq7uYJWXEka9BtIOSOe/boB+NP09TLGqrDC3QEk4JO&#10;fTtTLGFtMuLpF8tlukERRxnYQ+QRnof8a8v2aR87y2G39iwb92rTRQkbNp5APPPrzVe6sG+yzqGY&#10;McFOPmU56Z7davHFjbpN5iStM7DahyQAcHPpipEbyLZWV9snmhmkfuM4OD+VZOm0JqxR0y9/teG3&#10;huPJtX09DEN8Z3Sglj1HcE4/AUE+ba+X9oKRuhK7HOcj1z2qbVZ5JtZuJppFnuGkBOOjD2xgZrPv&#10;YpRNmOM7Oc4HIFKSZcdSubdL1oWjhiiaMhHIc7pDyc88Zqrf3q2uqLaxMfMzux0ZTzzxxzn9K2bZ&#10;o49HdNrtMzqTKFz5ajgn8v6VheKdHay1AXSqfMuMsjg/NtBxkc1pTi73Z0Uo63Ob8S2DR3sjMPLk&#10;b7z7zuI9welY1wjRuPOVsqvGe4P+NbOsXrzW5/cq54DO+SX55zWSXWVlCsT/AAn+9/8Aqr1qd7Ht&#10;0b2Qk19JdtxHhUQ8DoMVEY1e38yT5kyeM1HCix3rRec0e7qXHQd/wq3exLbxwxkQzKowZEJAJ+lb&#10;nSVXnVfu7kVlAYHoR0zV+1Ey3MMKSQxhsNvB3AgjuR6YrPuUGeJMIcA98Zp+loiyMm393knKcc+t&#10;VGN1dmy7nR6M0gv1t2kWPk4duMkds+9dZot99qto7Obc0avuDg4IJ7e44rjdNaKawEMfzS+eJCTy&#10;QORjPvn9K7bwvu0+OGZPLkyOcjIHbGK83FHi5k7LQ0rOyaxtZIoXWUFTJg+gIA+h5ptvaspLNBIT&#10;GhLI/IAPQgillk875Vk/1hCNGBzIDnv9QKfAZbUtGGMSSpsGcnp24715soux4bva5GbuTdGyyM2z&#10;KDCjpznPHP1NZGuyNdW1wVVm4+Y9MfkK0dZkm8PatHb3K+X5gxHIi7kYeoI9c4qPEkVjcRsxaNgS&#10;4xgj6/4VUItNFUrqSPMJDsvGi3H5iSMCtuy08/8ACPDq0kUhCgdcHn+lU7wQ/bN6Lt8s8nHY+1aB&#10;dUZ3bzAi4OUBOTjt79a9SWyPecrxRGkvmRsy7SwAJAPf0+tZ+q3v2KZdrM/mDOHHKE9vpV5XjvIS&#10;bZtnIOShBx9PXisXWPOmdlUtIygD5+9Ona5pS3I5A09sS7/eG0D1rMNskeY/3ZZXAAcnc+fT2rZl&#10;WO2s1+Zi2ORjoawVmkkuwu1ZFzlTjke1dcDuitD1LQrVm07yGRUkaAF+CzMRngYJ7YratdQ+1QQs&#10;wb92oAJG1gOf/r9az/B0Mk/h+G78uW38nCRzxDJdu4PNbSot5FIrTNNgFU8zJG4jgdeO9eTWkrtH&#10;z+KkuZplWO6knnVjllJ2kdWx6EA1X1SyVr1THlWhBTnuMk9D9f0qeFJLd49pRVQEF0BVs85GT161&#10;CZFureFluGmlckOmw5U9uT6/0oi0c8JGbe6evmKBJG3BAcZBGOf6Vja7Y/Y8Da3mYBIJzuz3Brpd&#10;XthbeX5Z/dsPnzzg96wPE1950SrG3nRrgBgMMPp6CuqlK+x6GGld6HK3mI5j8vfvyTVy1tP7SZYw&#10;37zARAO3U1TkQBZPMkIkV+Mg5watQRyJcboWKSKflPTJ/wDr5rqtoehyjhG0UEcZ+QbyDjnJ96kj&#10;uytuNseWYiPG3rzgUwQiKJxcZ87J4PUn1qaEf2fGrSSMM8gYJPtUky8y3bWeE3Nu2h9hB4IPfPtW&#10;lZzxxrGsjMu7seDjkVHaGG6IHzMzcgHIJ471oWPhyZ44ZV8hmkkCAO33FzyfpXPUirnNUsLLbrEy&#10;RwxM7LlpJcZJJ6D2FXrZZYL7zIWZY9ny7/161ZgvIzJNBDKq+cV5xxkHqKTUFe3v5yQsnkkcg5XG&#10;OwrF22OaUtCCPT4I0TzGmkYcgIAyuc55449Kmv7doIP3cKwxyZYRAYCkZAI68mnWd1DHDJJ53lyA&#10;jCIOMd/xqxeTbrTy0mkWGQgozcsh6kfSpu07MXtJLQxP7Rnu7VUb5o1fG1uBx1+maSUpGF8xWjkD&#10;bgEO4Y7f0qaLTVu7mdprjaV5ATo/HcVHcItpEvz+YjHaBjDAfWolZD0IZVdpSZFZZmUrk4DYP/1q&#10;bZ2ckFzHKu374IzzxjrU86reESSSN5m/C89Mfzq3shjRlhMzsxjLvjiPkgjAqPaW0JlIYLiSRf8A&#10;Vr5chJ+Qc5759qkuZjqEUSyrM+0hAc8oM/yqztt3nmFvJuWNwcMCrL74PapGs5UEi7Nuw+YWIwSD&#10;3GfSs/aO5ySkkx1pJbraKqwfZ5IiVAUffHTJz3pxdGjEfCs2MgcfSplsvLdJvO89l52bdpHcjnrV&#10;jSYbc6hFKsLs8g2YccEntkZxzRytyOaWr0PLfiJcNL45WN3VniiREI455OM9+9T2ltHcnzJmdSxA&#10;KYJ57dKzvHsUkvjmaOOJl8mQna/VDnJ/CtbS4PODbJB0L4z3Aya9Xk/do99RfsUbdtILr95IPM/e&#10;kOOhIPOKuCBbq5j2RyMFyhJIYgZ/p/WsywnCPGGZYVfD4/iJxya0ppZraOOZcbY844+ZwTXBUi0e&#10;ZVg11JllRN2VZmZiCByeOMfyqj4uVrnwTeRo8qwwgSFP+ehyBk/TNXLRlEHnyNheSRjDEkgVR+IF&#10;20Xg+8CSNHvwM+oJHB/Ks6VN+0TZz0E/aq55pb2/y7izbx14yuM0k0Md7IGkC/u24PqKtaPKsdur&#10;yL5+6Mg9hj14rNv58Xf7tRhmyAMk/TrXvaWR9WrcqO60KxllEMzbwsg4RUJJ6Y4/Gt6K12MCfJhU&#10;Zzjkkn1rO8HXfkWambzEPl7onjf5snGcg+38q19kcq7n3M0gPKdc89R+FefUbueNWb5jm9XvWjWW&#10;MAKGcPnaN2R6H0rOc7PmZty5z789a2dWspWvtzRMsZACkjKsPWsm5ZfMaNmVSpGBitqexvT0iQx3&#10;SLfL/Esb5AArehuV8mORismW4z2B7cVz6wgSu0gwWOBitK1vGktI4flVV6ZHP50qkb7ly1NKG9Au&#10;/mVhGwKEjJxnuOatW6b0W3jMkpU5wV4A7gfhzms99LaAQruby5k6o+5s8+nStjw9rU2laz9osdrS&#10;QsUQONwdSMHg9eBXJVp2V0Y1I6aDb6P+znhkACLG4ZiCeh7A/wBKvWWpZttqrJGwBwX6HvjFUdWi&#10;muxIz7WCyA7AfmUnrwKvRx7IVZm80Ltx29j1rlqJ2ucs49epI0CxnbvfayDhMkZIPJqBrOZbeNkY&#10;BpD5QGTnIAOTzxwTWvY2fnWsyiRI2tx5p43ZweBwenIFVZ8S6oj3EZjhYhnCHHHGfp0op1HsTTnq&#10;cF8VoJI7PTpGfzBcWxcZx8jBypHH+739a4Rf3smFfZkjk13nxaj+zNDEqssYyEfsFyTjH41xnkEI&#10;X6qOhxXtUdYXPosO04IrXsW+2kUs33+vQGo7VEihRSM84B6mr0Qfyw7R7vUnsDxVezka2lZt3AfI&#10;OMkVodBqWYWAMqt94DHpipo12swLDuB/SqsM25MrncTkMV6k1JCskZdWUNI2B+NYuNnc55Qsaent&#10;mBtqjzsjaexB6irUiGfUd0gYMpO7PXNUrSTGxdrDn8jWhaTADymb5pCMvjJBPH4Vic44RSW8ysib&#10;c5weTmq99cyb/LaQbY+BuHzD8fxrbSWO3tQ32hc5IRT1AHf6Gq2q6V9qvGkbcqsnmAbMeYPb1pcq&#10;MuVGbp91NDPGzBXxkIDyDnIz+taU5220cXmI6qOXIwQQeaisXjsbwLjkAHkZAz2qfUrLF20aypIy&#10;kjenKn/9VNy2JlLuHlSeTG0iTJ5kW+ItyrjJBxWtp16IbCPyyu5uCp9RjOfaqtvcSxwQ28knmW8G&#10;SOxBxzjrx1NOtpli0yS4Kpvy0Ww9c8YI9/eoluRoJZXxsrGbzWdmiikiIBx/rARn9a8y8QTbLuIl&#10;SdmEP4Ef4V6Xd6V5dk+1gzvBufJ9OePevMvFMU0Gp+RJ+7O8Ngc8H19/atKW52YW1zrtKYM8ONzt&#10;gIM+h/lW9piLHcw/vGkkVCpBHypkH+VYeiN/xL49rc4AOeoIzzW9oz4uXkbAkXJCsOHwD+ZrOpPU&#10;5q8tWjYhnkK27rJ93OzocnODXnfxxv57+0jWTaFhBUAAZySM5r0DXJ3l0xJFQRybAYgE2KV5DEY6&#10;ngV5v8Wo2t7CHzNp81A3vk//AKqvCpc4sDTSqqR5fFHiUr2qYfLKsYXcTz83TPaoWB8z/Oamij8y&#10;5Vi31HevYPpuh6j4PhmtvDEQZTujYgSfxOD2rsY7KbUbGS4KhZFiBPRVkIOOg6EjH5Vh+EGji0xZ&#10;PPVjGilCOQT1wRW1p6tBdNJJuZZ3BIJwBn0ry60tbnzuKqWbNLSvDbXSL9p8xPOUmJ8YGRzgetF1&#10;EsUc0bRxwsiAR9dxOeR7465qSyvnnS3ijVhtkYowJOM5HTnFNuN0kXmSSs+8kgjnJ6V58panlyqX&#10;ZkXQkidn3KvOQp7j2pEsEukk/fDcuSCO3p0qa6O6Tb5ixEggM4yucVTDi22hRuZEG8jhT7/pWkdV&#10;c03XmZuvhYIplkikkbA2lH24Pr0Oa8t8dM0l6p6FSBz1IFela20115kjH51yAM4zgV5r8QZIxq20&#10;MWbaCeOhr1sL8J72X7GVAFVPm69u9dT8K5F0/V2kZBIODgnA4yf51yqBYU3dcY+tdJ4BO24bG75j&#10;+n+TXRJ6HoVo+6z0K3nVFh2sqsuTubuTkf1rU8tI2XyZCzK5UEdMYyeKxbK3ZgsKo0skjBAAMkHq&#10;a2LKAeVIuxmVgV8wgqUYH+VebUklsfP1LJMk+3W8Crb3KyPuGUO3Chsg8/rW1Nf2+p2awrHPDJt5&#10;MKAqR684xWbdQiRYVRmkZsbnJAwRnkCr2nXMFmp80M0ikAsvPHcVzS1tY5Za7Gfdo6TxtFJJGqIx&#10;3yINzHvVa4upIrJkf94sgBiPYj2q1qWs263DNHG5ViQA/wDDkdRWPfTtDCssbMi9DxuCA5PA7VrC&#10;LZtTi30MrxJatJYxqy7vOfntkDmuV1OD59rDhfeuo19lfT0mWRm2uUEZGBjAOfrkn8q5e4j3NucZ&#10;Zuh9K9CjGysz2KMXFWZXMOyPzIyfx5pyMxwzD7oxnvipEgcvt2nbmkWPL9fzrR+RvYekZ37l+Vmx&#10;g+9WLO0njjVXbfJkkEdxUKJiT5gzbgQgHr2r3b9kf9kPxB+0N4zsY7WzmhsVkUS3LjaoJwQo9z+V&#10;Y163s43OijRc5G7/AME//wBle8+PHxctZJLG4k0mzLG5bAUuSMAKTnkZzx04r93fgF8D9J+B3w3s&#10;LSExLHb2kInnkKoxYZOSBwD24rz/APY0/ZA0H9mTwRDHHa6ebxAWncnc1uV/2uhyCcgA9BVD9rH9&#10;qux0TRrjRdOkjgmk3C4mwGMjdtnbA9a8hylUfMzfMMyp4Sjyp2If2o/2t9O8FNHZ2N1C80M5ldwS&#10;21TjHTr3rqf2Yv2o9D+LujCOQia5aVQd52q4weCD3HofWvzp+IHimTxDO5aVpBIRl++ARj+tL8I/&#10;iZf/AAv8XRyW9wyxSON4Q4BHrznnmuyFH3bnwNHjGm8RySeh9Q/8FF/+CdUfxBtL7xJ4bRG1LzfM&#10;8qJQuwHOUPGMDOc+3Svyv+KHgC68EPqGl30FxbzqGjkDRlWVgDg89Rxxiv3F/Z0/ab0v4reHWt75&#10;1hunjjGRlldu2QOc7QTnpxXkv7fP7AMfxS0641jRZLea68tmkiMhVpRsPPtnIwKtwvbyPrYuniIq&#10;cHc/n01238m5kUH94rsCex9KpeTERHI3Y5OPWu++PPwkvvhB4+vNJ1GF45LeVlwcgkA44HU4BHNc&#10;LdsmVjg+8vUHv+VehT+BHaoOKsdz4fXbbworblkw2AefeussbaLK/u8MfTNcr4Tnhh0+HdJGrqMc&#10;jBya7rw/bSSjfbSeZtT96COgP1rzcVe54eOVmS28a3MPnNvj5C4Oefc+1Ot1hieHOJGJ+dDwAAeP&#10;zrRS03fL5kfzIEPmHbjnjnFVLrS1t5CvmR44ywO7k8iuBzuePzpmzDBHcTjzmZY1bA2dB6fUVi/F&#10;V2n8NQoYVVYiUMg6uSc5P4Vqb5NPjMS4aZSQ4HK4ABB9qwvHsrHw0/mQzKszhgc/LkZz/Spoxl7T&#10;UWHi/aJnl0222LFQ27cMehHepLm+jmUlYz5mfU028H7ngd8DmobaLBw2e5zXvLZH0sfhRMl4sKoF&#10;jO9uCSeKm+2KjKo/eLJwQabPbLEFxu249e5oitm25+Xapz05pWuTI0bUx2+Oe4AI6n/CtS0ha7Tc&#10;oLMXGXc849M+lZWnf6TysY+UnNbVu3lW8YVd3PJHrWMtznlEtW8m3arZV1Y8n7taOlL542rtXAJy&#10;Rk59Aaz4ZPt1+N3mRxSEIcjqQOv0q9aQFb6N92UWVeM4zjJ/LiueUTlnTLaM0kdt8ytHHIyoP4gS&#10;AMn/AD3qPTfOifb8yfZyQpxyTSrGynzVjU7Tl88gEHOQB/n8qYly0TZYN5ynPA6nJ/xrGS6GMo2L&#10;/QssYGZiHkzwSRk8fmaWKPdFDIi/K4OPk5xySc4pgLIbeRxuWQ7uPvAdDx2q9HqHmTmOEtJDGDEM&#10;8EDBH581LVjOVkrj7eDFwsjeWwIHIBwQBxW9HdxtBH8wjOCj8deewrIgtmeJvJCt5YGQxwCM4JFW&#10;ofkChpDtTDLgZB69a5Z+8ebUld3E1a7RIZ4vvrINm89QOua4HxPFBZQ+arMVkkKKj8k4GSceldtq&#10;CPNYTMqsvk4O7HYn3rhPE1mruzbuMYwcn/PSt8Lud+AlrcwAVuIpCwPJG3jii7sl8pW3LlIw5HYn&#10;PQe9LLcsiqmPkTrxUEz+aqyHcqqcIAODn1r01c9qO4xgVTGcr9KhVNu113bgO/Sp7mdRCvQ7SeaL&#10;ZJZlAx5nHA7VRZZtopo7iB0fyt5OeeCCK2rW4il8tTFGSoYE4++T3NYiwsFHzHcp+6fX2rU0y2ZF&#10;UNtVeuD3NRI56mpeiSODKyx+YvA7lVHbpXRaNDHdPDGtuytsP3XJDj1x27VgafDJGZI1h3NISQSS&#10;QQDnp6Cuq0V3sIbd2ZFZepTrg9f61wYiVjy8VKysab2rxrwPl25Jxg4rhPirYLLplxJDIMxkAknq&#10;DxxXbXWow3EMyJcER7SBkHc49PauG+JQEllJDDmNQpflSMDFZ4WTc0ZYG/tDjvCB8tM9WyRnv+dd&#10;UF8i3j+Y7gQB6k1zHgV4p7fy+gjYOfQn611ltbrMq8tg5616Vb3T1cS7GvI013tuFSGS4VANqIME&#10;DjJFStfTPADuCyMoMiFNuw8jH6A/hVfT4F0yDO9l8zIyDhjz0zWjAIWeSaRnZVBwSckEg4zmuGc7&#10;bHnylbYaRJpsKMNrNcIdgBDYJOOmeDn+dXNY05o44reWNorhQN65yST9O2KymtmNvCnmRkKWlQEc&#10;gn1I68irUNtJdvuVo2mmHl/vcsMnIzwc5rOUrmctR13BbXepvcQlgqMuGf5WHGDwMAintP5sEbMs&#10;chLDcQgDMQTjPtVTa0UoWZSVjQRoFHLnOM//AKzVhRLdkZj2eSCvGBwe/wClRLYnoXkS1+1N9qm8&#10;lZQEPy8A9OMfnmo4nggM1tbyLNCxBR+rEg8YPbOahmkurnblo/LjQ4DDapIBzx71NbQSRRW/lqu1&#10;gJSkcZAB79icVly26mfKWkmhgkZo2KsWAVM5yQM9/fNJECieYsyvnBPOBuOQBTrlkudRa6T92szM&#10;538bMnnAGfpVltMaHS/tJNrPDM5RRESZEYc4IIGOo596epD2Of8AGtrJJcr80JEkSnZESAnqfqSP&#10;0rjdTtCqxqzLulJ6HqMY5ruNdXz5S0arCypswPvYGTzn8a4+VYXKttkkkUElTxx6iuujc78Mmii1&#10;mlrYK0sibgcIqctjrzVGGZp5N24cnPPcVpQW4hnHmH92cnj3/wAKbpUkSagjR4kMYIQMnf1ruO+5&#10;HENqBd42tnr0P0psLiW3Hysrd8jrVzVFVXXLZVRwMdz7VVDebsXcyrnJOOQKlyEWLaYRwyL12jhR&#10;x1qSzgzKI/vBTyR2OKrpJH5eRksScHpkVe0/TWEYlm4hzsIBwxHWp5yZCElo1DSSHkhl/hx6CrMM&#10;bxJ/rGkhhG2NXOSM/hVyye2nsCqx+azZAI+8PSqsdtMkysyrtYHAORkjpj1qVLuYjYY5IIGLLjtk&#10;nmrWjwRloyZD1IZR1BHTH61CZllh+S3WOaM/O4JY49xT7a1lldZIAjSRsHCbtoI75JHt6VQro7PR&#10;LK0/s77RJcLHNEwcEctjpj9K0LvVkj0/y1jZVbBkOCGYHuc9OOQPasPSLbywrGPZ5zgkP8ycHofU&#10;H0rcn0641I+buhVrgHCoNoAHH5e1TzK+pySklI8N+IsxGuyL+8ChmKuR8xXJA5Ptg1yrPH5m3afl&#10;GAffPU10fxLMy+JLwLOzR+acIeT0GfoOK5lZlkX7yq2O/evRg1yaH0OH1ghYlMsqLj+M89a0Ley8&#10;tDHwEjy5IGTxVayu3t1+RVLNjnHQ5qS8LvPLukXD8ccUzXW5ZtnzcKuc78Ecc10S2sVtbKpZvlwC&#10;T059KxNKtUhC8/OwGMHt71qRyjKrI3yb+D2z61jU1OeqruxakRXO1M/KowcdaW2L+UYWl/dyOMjs&#10;KjtpriVuXDDgBQMcdvwq1AHLtlk3b8HjkADpXPKNjklsWbARQzMglVmjyDnOSPar2oRKmlTSNNtX&#10;yiNrD5Sfr61Wgs4I7nzkjkeZQPMzyBRrFyZrGeNB5isG+XHAOOormjFOaOaKvUR5aYA9/IcsPnOf&#10;StrR18pQFHC8kkZ4rHS8j86QbvnLkY65rdsp/Ks1Zd67uCB6f4V6/JaJ7XL7pfxG0isY9xYZCrxx&#10;UN8y+e3y/IDkAjpxVhVk2xhWblBglcZzmo7qbymxtzvyCCMH0rMnlMHUplKZ3sq8/e7/AErHvoZP&#10;LVlXPAGfXmtzU7ZZ1G37yn8M1n3eoFJraGRVZIT2HJz2rWLNIsdYw+Qd0nyuuOCDyDW5HCsRz0z1&#10;xT7e7jkWWQRsrSIFCYzx3oiMdxBJJukZ9wUDGAfaolIie5p25+0WyybI1j4TP8VTRqiFGjCttOOe&#10;pzWbaQSQjbhwm7JXtV62t/PkjZvl64x6gcVzyXU5pRszP1YK0X7lZvNYndvG0AAdj3rlbuXZMI5G&#10;POTzzXaX4E8WyR2wqkBsVxuqacrzwyszRxqcdOTg1tTOvDy0K0RVicNuVTwcdKrXUH2hwFLbc81a&#10;uZV+7HuHt6+9QxvsC4YfMehrQ6roII/sw7uvTk1cSVjH8rbTzgDnA4qo1m0kAbLKuav20qoUyv49&#10;zQQXtJgkSNGYfxjBPQmtSFirN1x0I7etUYpo5pEMasqcZXvmrkT+cpWJGwGwc8HFKWxjIkuLr7Lb&#10;yJjliMr1z6VGl1NFKy+WCjDBGOQfWprqEIwbawMePmPOajYs10r/ADZY9elY6GaZTv4P3TTbDuzy&#10;On6VCHPnLnDEDOc4xV6ZcXnzKGUnHPNVpg0mcbVz7U+YvoLaSrI0gluMNgccnI5onZ5JNyNt7Z6H&#10;6mmvORbeWvyEjaCB1PFSRBiPNkbO4fn+FEiZbE9hGvlcYDcgn8O3vUqwtcRn5g7KQOTVcbiFSP7r&#10;Me1ayWUNrMnljdHMOe59/pUmUiOzu4/M8txsKHA79cdvXiu18D6dJPdNdbiyWqM77nwxJGBjjpnt&#10;XKLpazXSNEpVncYHXI/pXVeH9Qnt9wURrHMwDqyH5CCM4IrOs9DjxHw6FX4xytaaRG08iiRQojjL&#10;DftbJzjr0rgYLiO8hVVyMDA6/wBa6z4/XCXfii1PygraRoQCcHGcn9a44RYePY6446Hp+NaUNIm2&#10;HX7s6HTDCLeGRYdsihvlJOCc8HP0zWxpemtaNY3MaxNMJiZSX6L/AAgD61lab5k8S26r5hyCMdfS&#10;uh8JS7LhYZPJUsSpLjhfrUVLmdRsvQ3BF1uRtquRnBwAM5Izg8fStS1dNMvLyR4vvJ5ceSWA5GTy&#10;eSRn8qpIViixHGp+Y8dAT+uBitO4037Hbj5rYpgE+W52gEdDnnOSa5uW6OVXPIfjJf8A23X/ADG8&#10;vdJtyEHy8AAYz0xj9ar+BJks9RtWK7WyMc4yc561U+K93DLrSyRr5MYY9zg4IqXw60MtzanzPl4O&#10;emDXdy/uz2ow/dHfaPAy6pK0khdt5JYn75J6816D4VtIrzTLqSSaNXjwSf4mPOAB9K810dHN15gl&#10;B8vnkZyOTxXf+HUX7GsbK+6Z8lx3BGMd+/avDxUb7HzWY0rq5yfxjaT9xi3ZWVhtJzkqfQdv/r1z&#10;umpGvzBVYYwA2cD3+tdl8ag89tZ3CuJGEeJAg5QDCjPocAcVxnhaXz0bLHy85bP8q6sPL92deA/g&#10;anTlI00hI1mXzPKMjh8A5IIOK5DS7VYfEkj7pGlkiKkgDIBHt0Fa92ftMO2WBPmzlzncF9iKw9Gs&#10;odM1uZbXzpG2kuS/ygE85z1x/Sqpx0ZtTjZOx2mlptSJtqxrbAFTnc0hznmqXi+VtS8+S5t1lVn8&#10;xyeMcYBrR0pbi4jyq7uMnYMhB2z+lYfi5o41kjkkbzMbTySM5/ya5YX57HCr+0NjwVAtpoMKQurR&#10;3gBI2YIwx4z1x/nvXovh/R7O0eOSORjIsYWQux3FuQSM9Of6eteb+ELaRbO1WFmYxqNpJxgDGfrm&#10;u58EW9xqV1fbmjZtqkb324GcnGevaprXSZ5OZRbTOu1eK1XRZX+yrM0gIAD9Bjg/Xmvkvx28Mnjm&#10;+ltdwjacuFY7mQjjn1wRivrTWYTF4Uuba2dZJobZ55JNmFxjBwe+O1fIfj7ZZ6y21dskxJx0OQQT&#10;n0POcV2ZXZts6+F4tN3Od1lR55CszZO5s+pOePatbwjcx5Knc6q43+mKy7i633wkuG2o3BCj+lbm&#10;gXEdtFlV+SQgE45xmvalsfbVNjrtEsmMcXMa7ySi9gPXHat0PmGHHnOWXAEgzznBP0rB0pl3Kij5&#10;D3I7f5NdPYSQmSFZWMaoCC3XB9MeleTVvc8DEXuaGmXklrDDG7MACVQEZAHfgetdR4atIVufM/ee&#10;a5wSMBcY5GT36Vh+H9Lacq/mfNcHjIwAc8VuWF5/Yks9qzLd7ZTj5eN2M8evNebXv0PExN76HXaR&#10;A1lJAqW7GCaQOcpnoDj046ZHSk8ZTzJoNxI0fmTXk52gAKAApHA5x2qzomow32jwrKjw+ShmyXIZ&#10;iR0HoOvFO8V2kNjoCzTSIpeMSKHfGSeigDPJrzVWamkeRHEctVI8P1GaRItyxrhgQAf6+9ZAszJb&#10;yR7Ickhi+CzAZ5HWuj1FfM1HawyMcgcAEnJ69K5m/laG5fyy6Ak8Keo/CvoqMm0mfaYWo3BMhSaO&#10;zu5GV9218EKNrfh1re0WVrizDQq0cdwFJV8HfgnH8jXOwD9+08ilOSm4/dyRkAn860LC+uLcRRqy&#10;lQQmR2HOMfmauojorK+x1mnk6cY7h40ZmcInQ8564/z0rmvHl5catqUrzMzSMQTkDkgYHGOBiujg&#10;2I6yiORlGQHxtJ4+8Oveuf16WGyv/wBwsjKw+c3B8ws3qCMYHtXNRlaZzU5JTORcS5b5v3ca5J7Y&#10;rKm1VodbiVF3DIG9OfzrVvpTJEy5jUbsHbxx7CsCctBq6wLucs4GU9CRk/gK9VS0PTjK8dD1TRLi&#10;aZY7jym3kCM4GOCRk/oK1hqMIl2KxjmHOAOR9M1n6bttWhijZ2KgCME5wcc5xWvpMd5encgKqxKk&#10;eWPnPfBx7jvXl1ZNPU+exMveOd17ShPbSNJGjTSOSkkhPyD6D6VH4RRrieOLzd3IB2/dx7CrfiiG&#10;4gsW3o0YRyGLEA5PHA7jg1B4HYbkkjk8o7iMjvwa2jL92ba+xuei+FrqOa1DbWlijIDAv8u7PGPc&#10;AfrW78Q5YV+EfiTIgczWwKBxhuCDwfUVzfgS5ze/vo1VYZBIccrKepwP89a6D4u7ovhtqlxZtHeX&#10;H2dnMSJny1wASewwP5V4jqN1lY+a954mKXc+QNYnk1G+dV+VFPT0/KtPwrHi+Ee7y1IIYjniqBbd&#10;dbVflz97GB3/AF9verujzS2t0qqP48FvUf4V9ZH4Fc/Ror90vQ9Y8JCaG3hEUzpxjGeSD7V6R4Rs&#10;3srhh5rSNCApcNnYDzj3ry/w155nhuIY5PNkGCPbjtivUvCOqWn2Rd8LLceaolkB5wTg4HcjkgjN&#10;eHjpJKyPj83XRHW2NxLEm4/vBgnL85+ntUtismnzTFLv7Hx5rEOSTxnHGMVDYus6xxIzhMyAK4w2&#10;3PGR16A/nVq+jV/ObOxigGQPvdOP0r5+VON/ePk5RSdmUbqaO9CvHJ9o8+MySSfdYjPOc9z0rl9Z&#10;tfNmXavmMrcIegHGBx710GqtLEZWdneFkEJfoBjkDA7VgveQpuddx5Co4BJ3Hgcd+a9DDxS2PQw8&#10;rbFKe1ktod01vGss2RFtOGAHt25Ip+n2SL+7na6W4jYeWFx5YB5+YkE/hVeayjuJdrtNM8Rb50yS&#10;Ock49qtRG4m1mIRhpJJmUxmRMZJGBxyOK6p/Cds5Ox1OnRpqMN1dPcQBbWAhTJkKuQckgDt6V8zf&#10;GrTI7fWTIq/JcMShXOHGeSc+/evpO0jkW5Wz8zy7q4ZkkDukcanGPYV85/HWdm12aNxt8p/LCb92&#10;CDgkHAyN2a3y+XvHoZJUftDjdFtN08ayMyr32HnFeiaFqse1o18w7pABuI44ArzzRJoQmySRQwbG&#10;P4iPWu80e2h1LT42jWONt4BcnaVHr716tfY+kxcm0dZdabLDGvyyfMN5c8Aj2NYviR0iuoQm2LYm&#10;HYDdvJ9R61oW1y96jQpL58MRCA5wD7c1V1+JZIFRY/Mmb53LfwY6DPcVx04u+p5VOD5ix4Rlx4cK&#10;SSXEhZsgA/Lt7H3rr/DejSmWN7iFWby1A3E5CgYHeuO8JbLXT4ooZG8xiwPZcdQB19K6zwodSvdb&#10;YzNvURcbRuOBz09BWOKpOex52aUpyg1F2PRvDlm66TdyRwMfszhxMHChCAeM/j29K8J8b30aeLLm&#10;W4LSSPKWAOSGJJJP+Jr2nQIF2+XfC5js2IMiRMVdyRwBnOAemcHFeL/Gq1htfHFwltaSWq7wqRO+&#10;8gY45756npXPgaPJI8zh6DhUfMftX+yN4UE37M/w5m/d4k8L6Y4+UHraxH1r1KLQREMfL/3yK4b9&#10;j2Ew/sm/C8HjHhHSRj0/0OKvSUr25bH6nCC5UV7fS9r9v++a0ra22Bee3pVdF+erEXyiuSUncrkR&#10;ZkO2nW8m40wDNTQJk9K8+rcLMsWo3sBW5pdqGznHUdqzrBB8v0rXss4OPWvMqXuFmaEMHl+n5U5m&#10;7VHG+anXbt5rKUmIzLkZ7Vm3VrvOK6KWFWNV2s9/TH51nzM2Ujn/AOyxnov/AHzTjo/HRf8AvkVv&#10;f2bk5+X86mXT8jlR+dPW5nOR5Z8QdE8yCT5V+6f4R7V5N4qtltbllO37o7V9DfEO0jFhcbR/yzOO&#10;T6Cvmn4s3zW3iGZckfu07V10tjjlIw9GgRryTkdD/D716t4O1OHShITJt/dgcA9q+cYdea0uWYs3&#10;zZHCj1q1qHxGa3TiWT5sj/VrXp0W7hE9g+KvjxVe5jWaVt0I/iYf0rxLXb5r68dvmOWJ5Oe5rLvv&#10;EsuqakH3Mytgcqoq7FIHQHP513o6IkFtFtapZlyp+lNPytTjJkV0HRzFSVc0+BeV+tPcbjT4Ewwo&#10;DmL9mdqn61cjBK1WthwfrWhaQZWtCea4yCDfJU11afL+B7VPbQMjg1NcW7SEdKA5TnZQUarFuu+M&#10;fSpr6zYA9OvrUMTbRt71XKZlW/t93T0qG0XY1aTp5i1SkhKNScdAjLUv2b/ItakKjH/1qybBG8sf&#10;StGFuRz6VDPUw8joPD52nPp/9et2LVfs8RHzfnXP+H23o3zf55o1edolbn07fSuKqenHVE2oeJVd&#10;tuW4J/iP+FczrM32sv8A7QArnrvXg1yw3t94/wAPvV3Tb37ZIh3cE45FccpilBskh0FrhN21evoK&#10;5/Vrc2vt8xHFem+HrRTYL937x9a4Xxlpkiy5XbzK3erpyOKrFo4+6m82Rge9cd49s1kDfd6Z6exr&#10;qLvdDcMzdF61y/jbUYtsnLZ246exr1sKzzakjx7xeogm/wC2jCszSrnzrtVH+eRVzx1J503y/wDP&#10;V6yfDpxqK59P6ivWgyPaaHTeSfKVqBVnev2Nf8+tQP8Adrpic05XG0U0vijO6mzLZjgM09V201fv&#10;U+qKHp0okHy0wHFOLZFAEO7D1X1v/jz/AM+oqwy4kqvr6Ysv8+ooA5mFvLNdFoZ32i/Qf1rlBMrH&#10;vXTeGpc2g9gP60AachxTQcinSrlabCN3FKWxXMU9SrLQ5f8ACtTVk28f57VkxnEv4GoDmN2xX92v&#10;1qxIcAVFYn9wPqafMelBVx8HWpD0qO1Xd+VPLfKaAuMp8XRqZnBoBxQFyO4BJqs6kmrki5qB1+bp&#10;QK5Cqc1IE+WnL8tOZdwzQOJm3yZSs2dOv1rTvjhKzZ2G4/WszSxEIc1H5FWIjkUrHFTIuKM66g6/&#10;Wqc1tvB+npWrcfNn61QnUrWHUvlOe1Gxxjp09KzGt9sn/wBat3UfmA+lY1x980xWYJF/nFD2wJ7f&#10;lTYG561Yj5X3poRALVR6flTxFj/9VSOOKaOBT5iojQmDUixBh1/Sozuo+ajmNI7Enkr6/pTSir/+&#10;qmksKa4OPrWbkRJXJAFYf/WqG4xjAoXIpQmT+NJSMZRKh4NAkI7frV4RKe1MMYGarnZnKAyzkO/7&#10;v61v6P8AMY/pWRZBd9dNoECsY/oP50c1zKpFmlZ229KdqFp5duW6dO1bOn2yiPp6d6ZrluF09vqK&#10;tMxV7nB3l3supFyeGx1qBtSP95h+NSavbFb2Vscbz3rOljK1pE6YydjQh1Tnq351N/a2B95vzNZC&#10;AqKHJAqrj5jY/tz3b/vo1Imsf7TfmawCxNHmEii4cx0X9s8feb8zUiazj+Jv++jXKtMx4zUkdyx7&#10;/pRcXOzrF1njq3/fRoOtY7t/30a5gXbD1/IUjXbY7/lRcfNc6xNbz/E3/fRqSPWst1b/AL6Ncgt8&#10;Se/5CplvWHc/lRcDsU17Zxub/vo0ra4D/E35muKlvm3dT+Qpv25/U/kKlvsXyndJrAYdW/M06PVc&#10;n7zfma4uPUmH8R/IVLFqhH8R/KqTJlA7ddT4+835mp01EY+8fzrik1b5eWP5VKutgEfM3/fNWpEc&#10;h3Fvdqx61ZinUmuLs/EKK3zM3X+7WhD4ihz95v8AvmnzGbgdZHKvFWopFNcnD4hh/vN/3zV2112I&#10;/wATdf7tJyJ5Tp0RWUf4VHKoXP8AhWZb63HhfmbH+7SXGsRYJ3Hr/dpcwuRmggDMPrUxs1Pp+VYS&#10;6/CP4m/75qdPEcOPvN/3zSbuXGJoS24U/T2pmwZ/+tVF9aif+Juf9mkGrRZ+8fypFcppxw5H/wBa&#10;niAAdvyqjBqcbEDLflVhb9APvH8qzktQ9nckeAD/APVUckAHp+VOt9Qi8w7icY9Kkmv4fL4z+VTy&#10;h7Epy8U1Wpt3eRvuC7tx9qqyTUcpnOiXlYE02Tbnt+VZpuWHT+VKk8hYHNKzMXRNBcd6dKyonb8q&#10;pec2OtDTkkVxYiLucOIo6llbvy+n86t23iBoB/F0x981nxSgetSKwxXPG6Zw+xdzstB8dlJFXdIv&#10;A/5aH29q9F8JePPMuPvyfe/vt7e1eCpchJc81taT4lWCX7zDn+6Pau6nX5SalNn1b4a8VR3IRWZv&#10;9Xnkk/0roLW7WYbg1fMOgePvJlj/AHknCn/lmK9H8IfESGW0UNLJnK/8sx6CvRpYo4akGe0RzCNe&#10;GPzUj3Gf4j+dcbp/i2GYHMjHn+5WjDrMMrD5jz/s11xxBzu6N2W1+0Ieeo9K5bxF4Y8yIZ29P7o9&#10;frXR2N/G0C/N29KbqTRzRVp7RM2pyZ5DrXgxWRvlj6j+Af415r458JtBeSbVX7x6KB6e9fQV7pnn&#10;BsKOcd65XxH4RkuZGO2Pr/fPtRzI7qc2fPd/pTQxr8o/T2rGnjKOa9f8U+D5IVX5I+n98+teb6vp&#10;EiXLfdHA71jKx6VGpoYuGq9Zwt+lRC3+fnFadsV2/gKx5Fc7IzujG8TDFlN/uVzFjN5UrfSuo8VJ&#10;i1mP/TOuQiO2Zj7V1U6aOiMjtNCffu/3RV+7b/QZPpVHw7HvVsY+6K0L9dtjJ9KzrU1Y6aZ0nwZb&#10;/Tl/3/8A2ZK/Q/8AYvYhm/68IP6V+efwQj82/XH/AD0/9mSv0V/YztiN/tYQf0r5HMaep6NJn05p&#10;M3+hL/nsKsA7qpaac264+h/SrsSnH418xUp6nfGWg7y6aRg1JTX61lHRljc4p6tkUynKuDVByjqK&#10;KCcColuHKFOTpUe+pEOVpENDqKKKCOYcnWnU1OtPC5qOpURKKCMGirNohRRRQVYKKKKzHZhRRRQI&#10;KKKKACiiiiwpbBRRRUWICiijOKSiAUUbh60bs1ook8xJEmabcxr7flULSY/iqNw1CiU5jlXBqxAu&#10;4VWNvIB/9en25Za0jEzlWRYZd6mq0sTA1ajnUJnd+lJJLGy5qvZk/WEjP3N/k1KitLSyX0CDqfyN&#10;Qz+LtP0mBpLiRgqqScIT0qjGVZMLs+XCys3auT8UaVHqKqPl+VyeUzWX8Qfjx4dsXnjF1OrCMH/U&#10;Mf6V5tP+0Lotzcsq3k/yk9bc+v0oOOrURznxr+F6zaZ8qw8PJ/yyX0PvXyv8Y/Ah028uvljG2FTw&#10;gH9a+yNV+JOj61asvnSNwTzEw6j6V4T8fL7TLya+8ts7rZQOG60Hm1KiPj/V7VYL5lO3v29zRpWt&#10;f2ZJ90+xDY9P8KteOZIo9dkCg4yf/QmrNuriNl49MdKUjH2+p618Nvi4bHVbb95P/r88TN6D2r6+&#10;+AvxijvoYVaWb5kPWVz/AAL7V+bcOpyWk6MpYbTnoK9e+C/xY/sW7gE80wUK2cRKf4BUHdRrn6ke&#10;CfEsOo2qtuPbrk9l9q7S3v0Xv3r4n+EXx9sXsoV+0XGeB/qB6JXvXhn4m2+ophZZW/eBeYwMdKD0&#10;KdZHsEk3mtuXoaN2RWX4Z1SO6sYfnzlM9Peti2mjZsbuenQ1md1OshsT4qZJ+ad5eahuI2VD8v41&#10;Udzo9omWIxvapJYVlXt6dKrWz7Yuac03FbRkPRmB4h8MrcxtxGfqg9q+ffjr8NmuLq8kWOJhv/55&#10;r6p719LyDea57xb4SOq2szKiZJHVyO4quYylY/MXU/AkmganNK0Ua/vG6Ko747H3r0L4H/Ed9F1O&#10;BWeZQHHSVv8Aa9B717V8X/hMxsZHjhhzvY/61v7618w+J9BvvDd15ihVVSCdrBvT1+tUYyifYngX&#10;4rR3vl7ppu/WRj/e9q9W0LxhHdbv3jfdB5J/wr89PB/xAn0+VfMkkX/tmh9a9n8EfGiCIsJLib/V&#10;rjEI/wAK0hHQ5paH2bp2sRvCp3HqfWtSyuFuFHua+dPCnxt0+4t418+4yXI5hr0Twn8SLS8gj2yS&#10;nLEf6usMRTvFlU5WZ6gYFf0/KoZYMD/61Y2meKbeYffb7oP3a2be9jm5DbuPSvLjRZ3QrIase2po&#10;6C6mjzFNdFOLTOqNVWBxkU0Lmnb6UOK32FOSaI5JMR4rhfjBb+Z4Wum9Vcf+OPXaXTYJ571znxHg&#10;8/wpcfRv/QGrqpzsfP4umtT8wf2lbL7OsX/XnL2+tfO2nnF9Ifdv519SftX6cypDjaP9Bm718sW3&#10;7u/kU9mb+dehTlqfKY2BNdv+8NUy2G/CrNwfnqtIQeRXdGXunhSjZgXzTd/vUbS5pvmc1jKRJYjb&#10;NWoetUYGyauQvitIyAuW1WgM1VtjmrStmuimwL1hLtZfrWvaS7ga562fa6/WtaxmAFdV9DQ1PLyK&#10;r3sf7th7VYhOVqOdtyn6VjNG0Wctrttul/KuWvoTGGP1rvNUtGkIPH51yuvWTRwHp371yTRsczNd&#10;bty568Vm6kPIBb2qa4yl9j/a/rTdV+e298H+tYSQGTGDeOf9nnmug+HutHS9ZRTu4niPDY6NWJp0&#10;ZjaQt6U20ums9UX5uGdTwPeuc7KJ98fs9+KI9b0m1g3Nkqg5JPaMenvWr8efAK3+k3W1ImZgGz5a&#10;/wDPE+9eC/ss+OIo9Xt43eT5SoPyD+9EK+xodOTxRo8RjAfzIFYbiVz8uKynud1PVH5hftA+FZtK&#10;8VxrtVdocnAA6OfesHTrjyn596+qf2s/hHcx+KPNEMO0RTN/rT2djXyrrlo+l36qy9Y88HPc0uhc&#10;qZsWuobccnp61q2Goq0a8n86463uCwHUcd60LW9ESp83f0p2OSrTOwnj82Ksvdtlx3q1Z6lH9mbL&#10;E8+lVRLHLLx1pqJwSjqPZ+Kikl9aLk+XVdpcDnrVcoRQ55KY0n4UzfTXf5qOUtIVpKieTnrTTJio&#10;5Jl5ppFBNJVO5bI/GppJN3Sqlx/Wr5SojGb5ajMuBQ7VG/WqSKGPJTVbmmSGmry1VygXYJcV/YPX&#10;8ecIxX9hlepl6tzfL9T0sv8AtfL9Qooor0j0j+OO2ulF5I6mMScLJsO4seOcetb18qf2VaK0lrI2&#10;Mq8ZyfmJyD6HiuX0iD7Rf7odp8xtgbG0565zXTabaJcafIGDG45BVI+mDkkfSvisQ7H53iZWZmXk&#10;v2EyK0bSNIuwdimT39hXP+KbR7KWaBlDMuGWVMOrcZJBHpXS6k3m3TEu0ikYBI65GCD+Fcv4ibym&#10;je18/wCQEZZc4xxgY7UsLUvJIrDzvJHnmo3rWtwYvlfcQ/TnIyM+3Wsi5fz/AJpfvdsDqKsarbOb&#10;ydni288yDOevXjpVOCdbZ1CqzKvXPOc19VRj7qPqaFP3EEbLEqrsxyeT0I9K9l8A29u3h3Twu5Gj&#10;iCNkZGQTjHrXjVvIsl/Bl90fmfMnc8/jXt/hG+Wwgt2jjzCBs2OOAPxx69a8/Mr8p5Wb+7Gx0mrT&#10;x2JZodzMoAYRHHzEcnkc9Qa8w+JnitLi6m0+C4mbzEBcvFgqQT0NeiXVz9ptOqqq9Sozgc4/pXnv&#10;imwElq0zNG7MWjKfxdua8/Ays7nBltr3J/g/p8b6fcPdW/neWRtTkYORlgR1OB0rv77Ubr+zJbCG&#10;OSe0SQSg+VuOcEjBFcX8LkaHTjFHcPubB2bML+FdVN/o8EhVZoXUFHdJCo9Rx7eveumtW11N8RJc&#10;+plMvmwruXbiTIB+8T0xiuA+IUkh0y9t1WOPzmCHfwSBzgHt25rur+6ZoY1ky23nPfHrnvXK/FUR&#10;3OmeYijLMHKgck4x/wDXrXDy1Rpg5LnMn4WxwpO3mM0e4YUou4E+4yMD3r07T2aORlH3WPJ7ivOv&#10;hobeCIrJ80kaFyGIUfQV6Pp0kd3YR/ejbGXQqcgeoI7VhmEne5z5ldSuO1mHdBH822QoQOM55PP4&#10;5rmvFZlhS38ySGZYRsGFAZAeTnpXU3wUIWhVkjQgcEkgjv7VzOv20F3FM0kvkqHAJIySTnHTPpXJ&#10;h6jbRy4Wb50cH47to4LmOSGYXCsgbcqlWB9MGmfAu3uJPiXuRQY/KlknO7bhQpJI9xkVS8YzwwAt&#10;CzKF425JJ7d+xrQ+AWqrF4skdo8ySAxjjn5sKR9CCRXvv+FqfSVpf7MevG4aaIszSNI+BvB4I6Vo&#10;WtxLJBDtVVZfl46nNQ3lj9gnUNJIwicclCDjuCPar3mqu5Y8KpGU4+Y575rxKkk3ZHw9XVlMxQmT&#10;5kbOcEjnmpbYNbkR/NIGcADGSfY029sGgvXQq0e4j8ff8atyRLlSyu3lnh0ODu7cVjKPYy5OZWIp&#10;7VmlkURyqcnhRuXB7H/CsrU72eVgY2+ZEEfAxkDtWrBc3p1lfmaKMn94+DjOM4+vvVTUY7eO2aNl&#10;m+0o5PmZwpBPOR0ohdG9KPIWvD080/izTLPULq2htpiEncBlwpGQCf8AewM+9ch8frF9O1WSNpoZ&#10;uBkx5xu5BBJ6mu58PM3iC4WO4EZdgI488MfQE/h+Fcn8draP/hJ4UvEkt4pArv3IU5BI9cYP5V3Y&#10;Vp1Nj18BP96rI8burhYnX5flxjOeh61BocshvBt525HQ5PrUkkCwzMquWGSBn29fwxV2wuPLeNUk&#10;2yZBBQDdn+tezyqx9OdNpM1xK8Cw2vy52OS+DzxnB6c13loLrTZIxNcM0qgJjHzID1578Vzvh60j&#10;S4muGbakh53rliD6+nrXRsfNLs7b/KACbD8zL2Pua8TEv3tDxsXLXQuysYtsiyfPD8jhxuV859et&#10;Ph1FYr9SN0L4jAWNBhm4BI/X86g+xTvFHHNHcReXISVdCGIPTA71NYywymP7VbXDQxuw2A4bA5BB&#10;9c1z09WcHNdnA/EGKOz8azNbvkrIEOc54xnOfQitqw1JiG3KAWGFA5GD71k+Iw2p+JbprhP3IfKH&#10;AD854PFWtOheKGLhcZ24LZ3Y5/LFeg42SOutC0EzH+IOuRi23vZp5seQGQ7WII78HIzj86vfDG4l&#10;bwrHJIo8/Jc7B3zgH8jVH4h3EFzpLRLDGsglz5oBDjA6HnpU3gC6uJYUiViqqnIPG8Y56V0S1pjq&#10;RvhzurR9q/KzMvXkcknrUHiC9WzgbYsMvmRkAY5QkYz9RU8sLSxG6WFordORjjIJAA+ueMVj6222&#10;DPK8nae/FedHRniUY2qamDqk8N4sLNG4nt4yjEnaDk5zgjmuZvUjVNo9S+8jjjr/AEroNewJt0kh&#10;2sAPXjtXN3toyzKqBpLck5Hp3NenR2PqcPayKd7Igj/dwt5nYk8E+1YGrZm+ZvlPQ1u33yyCNdyn&#10;qofsD2rGv4iiyK25cpvwRgH2FdkfI9KGgvhDyovEtnD5QKySKhcE5Ga+gLl7iea33QsqiMF9nKhx&#10;nBx2yMV89eF5pk8VWq7VyrggSDAHHB9ute/2Vs8ktvaW8f7/AHfO5lwsh/HtzXnY+Vtzyc22L+ly&#10;RyqWeNd/lsg35GWIODkdO1W5oIW05VVM3CgksTnOfT6UraVPpQZZ7f5iy5POUBByeD0qUhNPbddN&#10;uXcEGMk4Izn0rxJVXfQ+TqVpJ+6RtpGPLYRquyIyEg/M46nP5VRsjKWn86Fprd1YBemwkYBGfQ1P&#10;JMgyyM+2PG7APQnqP8KGWS8tCWVkVJVBX2JAz9K7KdS61RrGs2tSnYpBFcKk3mFADsZOWDds+1TT&#10;LHu85d+5RjHqafeaYsZZYQGYFsHOFYDuKp21zJHGokZmbBzgYwf1quVGkbkBuGghkeXMYY7COdw7&#10;9PQdfwFYGoXLzlW8yRljBQEdAO/H1x+ddJqcElxatIu5isY3sRneOefrWJdweTeMrBvLZQQH+XOQ&#10;CT7cmuilyHpYVxfQ5vW7N5bX90zHIzjPSsqZMwKv3WwV3AYzWre3o0wtJGrfM4GG571WliNyzKX/&#10;AHYBkyBxn0+tdsZI9ulaxixWDLIqwh5LjfgjqDz2qa4m8i/ms7iKSEiPeG2Egn1HpVk6e9pPHN88&#10;G0gkIfmORTNV1SSEyM26XI2jcMMo9uta7HQZLxtK/wArPt468fjj0rXsolEcKrMWZkHyjpnmooD5&#10;7xu0jR+YmC2M4HbirWmMJGjiSOSMpufzePnHtntx+tTOV1oVKWhr6NY5ZWXHlyNsIQ/PxXc6HGtq&#10;I4m/dxrwZFQ7h15PqeeTXE2koFxHJExbgE4GDmvQNCuZFCMDmRuoPJOe1cNbVHhZlN22Kc86xbla&#10;GSRoSHEgGGTJ4OM1o6a8ZEO4+U91Jw78InXknkZ4p+r2/wBqQyeWI2jYQyHOWcgZ/Kq9tZNICsZ2&#10;tHgqjdcnuOOtclRXR4zldEep6fNNfGCTMkdjMwJXlCCQTg9xyD7VDqls0mmXEcK5ZWPKcM6gEnOT&#10;zVzWrUwxJP5bLNyHydwfJH69P8ioRf8A2SJZFk8uZCedudp4yfw61EJNNGlGfvo85huJo9avIYZA&#10;kciAcgH5T25HXmtBo2sosRvt9RknNZ+oI0PiVcsLlVc4dON4JOCTxitN5F8zBgbduwRnOCK7pXsm&#10;e7PoyBrryUkDeWvyEA45+lZYvXv5Vt1/eMx49zV2/LqNqjMeCQfeqUS7GEjttZE+THGSOaItW8y4&#10;NW8yteR3FsNuWDgneTg4HfNY+3yLxWjcspOSTwPeugv9slr5j5DS9cHpWBKJLO4VfLZlyQpPceor&#10;opy0OqnJ2PUvBN9MNAs8Sv5TStiLI2gdCRgnFbcy3EFqJts0KoA4kOM7s8cdx/jXMeD7ENoNvK0i&#10;NxgRkHdGMk5z+v4V1kunSaV+7vAzNIqvGGzgqQCMHnt/KvHxUlzHz+MtzaFW7llmm8zaytIA7kry&#10;c8dKhEZg2/K0O0kkdNw7EZ/Gr019JfqzH93PKRGi89Seg/KskwXE77bi4kkVXwA5yVx0H06VlGTO&#10;WNxt/dsto21N23Puc5xXK6tLuRixk4yeDg59q6zW5Xs4Ft0Ks20fOBgrnkj3A6Vyeq28kgbLfwbR&#10;zyD69K9DDs9LB9zJ2SFJJPlm5ALE81YtZEjGVc+Y2MH3HaoUXBPyhmYgc+3pTo9R8pZ/kixcAZ4+&#10;4R0x6V3xPWJIf9KZt2WbljnqCOtLJeLFLErIsisBxnjGeo/SoLOQTFvmZZOct0DetTQPFqELQvtU&#10;nK5IxxnsavlJlFG1aOtskispjuHIaJ8jav1rehjkfShuKyTZK78dB6g5+lc1YWCWyrH5jSNxgnk/&#10;TmtV55FJSX/RpI3HQcsPTr+tYTjqcdQuaTbf8TWIiOSQRjMgJ2qRnj6Vpanbxvct5Nq0PmIejluf&#10;XNZ9rK0rMYwrAEkAnaX9RzVz7XGXmYyNCqqNg/vHuK55x6nPIrWUKpOOXzwAQM8+4qbVW2ySbsg8&#10;++WA9O1LYqouejSJ7HB59/arK2scdis1y0isZCCOCxXGRXNUeqM9TK+xySur+WPlGWPI4qGWMvIv&#10;+s3qSAqHdjr2rWt723l87zBNIqRNHEr8dRkH8CKqIubXzWUruB247+ucdOtYSqeRXN1IJZTAkKeY&#10;yZwpMiYxk9/Q1MguEP7n7zMA2OQeeD9PeqrSR6iGkm+Zi+98ABjjH+FX7U5mbykLK4ZIzn5gSARy&#10;KmL5jOUiBrRTcLcSyTMjIACp6t3zWtdJNa2kLXUzO2Ack7iFPQH6VDc26rb+W0W2ReDg5Bz047Go&#10;RBcapebFYLCw4JOMYHv9K2jFN6nNLctvqTX0jtI77mASN4wVORwc59gKmt5QFXyUZVwAFDliWA5O&#10;T0JNQSR3KSkSLHCzygtyCOeMj8DUrn/hHryUyWyyRwHAkV9qucenWuqMYocPiPN9cuU1HxTeMw8l&#10;2bOAcnIOCT9as6faSIxaMNtUHdjsCOawLy5YeJruThXYDC+gzg11OknftkjDZjRSw6bywIbHqBXZ&#10;dKKTPe0UFcueG5G/tJP3ZmEYIzsyVH+c1qQX5S9Vpv3iqwcDGFA7H69Kk8N6eseyOCRZXuHxgHaw&#10;J4xzVrw60IkkF3Cstsd0bgNtdMDII69DiuGcotnk1ppt2K8ime6j3fKmTvwRk59O1V/iukOneCpF&#10;WYtukjBRgDvU5PUehH61oO0KKixt5y7RtLrhgc9/XA/lWR8S7t7vwssZi8vyy2G243ggY/LH60U/&#10;iMcPG80ed6fcLFbwtu2qqFMeuSf8cVWmj2akrJztcDHfB5zVjQYBK6LN8scxxn0zTZ1B1PYPm2tw&#10;3TpXpH0ST5TtPDzNGI5N2FkPAxnGBjGPTmtSJvKf5nZfMBIIIBzz27VV0qzi0+ws/lkMlxEr7gQV&#10;GeDn8RWlLpajRZLgqrRiQR+ZvBJc5wAPwNeXUlaWp4tWVptMwtUkt7KDaIZZp2AxyeM544OB/wDX&#10;rGvfkKxujRyNznrXQzKbUyZ2sz4PJ9+Onpisd0LzM7H7xOcjOMntW1OodFKRHY2ymFtzMZAcgEda&#10;VLhPPj2t2wRn7pqZVa0vlfduXrjOcj0FQzXMTkt5ZLO5Axxx/nH51pzX3NjqNK04XNjJHuj+VC6u&#10;pxzkAZ9CajtrSeyuwq/fc+We3brn1rGtLFru3aDbcxkkAhMnPcH863Ipmj3LI0iyLjk53VhLczqS&#10;sS26LHdb4mYLGRuR+jnvk9+tX7e+jt3kEgeRWbofums5badGV1+ZVOGJB6etXJ2kuNu5flXqFHf1&#10;P5VzVNdDmqa2Y9J/IaRoWaJZSQRntycfoKn0tVv7UPtMivnAPDD3x2xVRLLzJVaVRtjyxGcfT8OK&#10;lh2EeZ5yxLI4RQM7l5HXHasZRfQ5pRvqjkvijZx3EC/u5F2DA5JJOT615/pd0FkaKTzAoyfmJxiv&#10;R/ibepLY/Lv86R8ByMggZ6V57M32XdkfOeCzfMQfbFevg2+SzPocvvyBE6yRtty2OBRCFMuBymeM&#10;etOggEbeblmyRz2zT98EMcmQVbPy4HWuk7HfoW4bN2+Xa2WOF5wM9qvPYSWU+XfbIADgnOTWbbS5&#10;UtJP8qjIxkg+wq5b30t46MrZZcAZ9KmSZlIuW3ztmTlW7j1NWokV7j5VCeWVXk/fBPWqkMojby2J&#10;O0jJAyM1ds2VyzBd2wkEn0PFc8o2OWSXYk1i1V/Lkt5PMjU5kG3genNLbXDGKPzGnkWNtoAJyBns&#10;TnHan2QxJLHIr/Z48F8dPb8OKu2CWt9bjy2k85UAljbgbsnp68Yo5rqxnKV1YztQmik1d/sokjjy&#10;MAvuYcYyTgZ59quJcLDaJEFWTaeTnDd+tV47P7PL8u7GcH86sLayS3yrH+8kY8AfxVlNGE4jmtpJ&#10;rNJE24VgCOpJzzx6VYmiWSdZIQFDE4iPIGR69zx+tBb7Gs27bDNJ8hTJO0nGSCB2x+tTC9ZvLgjt&#10;fuv/AK3OWPHp0x+NRZojlfQoXsr6Xp3neXvXlACcE57/AErzzxLD5rrJtfqckdTjPP1r0jxAjXFk&#10;zZZWXGFI6Y4P5DNed6tfN9sUcschQPT1NdFCJ34VHSaREotreRZmDYBZHGDgitzw5qRfU186PzFj&#10;6h+MjkcVT0ez+yzQGVo2SSISg/eODyAR/Sr32NhciVgDuYOcdO+QPbFY1LJs569rs2LxZRCoyyxq&#10;DtDHcpJ9B2rzX4ulnsI5NxZsAvnjZycAfpXqguIbll3iSOLAIAG4EHj8K85+MIC20w+X5mwARg46&#10;f0owsveHgZfvEjy0S+Q2fvbgR+Bpiv5D8c88HvUbBzPtACqp71PYQrJdJu3bWIBI56+le1LY+kle&#10;2h654QkUeHbVt37yRFaUbcdARx+ldNaWwuVTyZlC5OTyVHcDn0rE0T7PJo/l/Ojb0AB4JAB6Y9zj&#10;3zWzo2kSXVrcNa72e3lVZAzYVQ2SO/tXj15bny2Mlqze0DWbjw7dwTW/krcYIbKZUk8HIOeoNV5o&#10;laFTuTfuY7QcYyecCqrXxht1aWPBUnpnk0+G7e1jD4iYy7kAZcnB9PfmvP8AZNu54koNu5HNbLHJ&#10;8sqjBzkjdxVWfbJDJIWTbsxtxjeSf0o1O4kit9ypuZDjA43gc0y3u3iG5o0RjgqCMr9K6KcXbU7K&#10;MWlqc/4ttGjbK7FjYE4ToD3zXlPjVzLq27d90AflXrXiINPLNua3kbpmH7pz/UV5P4ymV9RKgYbp&#10;6V7GGPosvMdpdsbcEnPSu6+FF7GtxcMwjz5RABHOTjBHvxXAMhVzyfTA713Xw1tVfS2Zfvudg/H0&#10;/Kt8RpE9DFfCdzZ3KxXW6R2Dbw5YfeBrWhg2Wm6NpBCZCNxH3s8k1z9pbsgUD7qnk85Iratg1u/k&#10;smFyCCCeT1zg1404s+dqxZqWjRRpy+G2kfPjjqeOKrz3sC3UccKyKFGWy3Ltjk9PWmySs0TcAuoD&#10;kdcDNV7pWuGjkb5SfvDHvx0qaej1M6d0ytdXUzTFmRpPUe46iqF5IJ45lVduSHAY4PGau3yhJl3F&#10;lO4l+3Uf1rGdWkRlVlVugz1PNehTsepRsZdyfOgxz1OScnNZcl1GU2N8m7PQc1t6hCba23bvkXIO&#10;fWuWnk8xvm4ZSR710R1OyGqLVrtbbH5kjKxz6HH1rTi08bMKpbbnacE9eB0rL04GRl+ZuRjPQY6f&#10;4fnXv/7JH7HXiL9pDxTpsGn2VxJp/mq1xKsBkynOfp0xk+uazqVlDc66GHdR6bGf+yL+ybr37Svj&#10;2306wt5DBjcZDlVyc4UkA4JAY/h71+6X7JX7H3hv9mvwBY2cMYnaKITy/aIgzIwALHdyT0JB9ulO&#10;/ZB/Y38L/ss+DhaxW9qt0xW4ldm2sjgHABOcjB9BzXG/tjftb2fhTTHsdLlWKRkMciKxyG9RjqMY&#10;571wVKnO0PMswpYOjfsP/az/AGv7PwdbXWn6LKDcXRIlIj2gHPQdgMAA8V8NeK/F9xr13LPdSSST&#10;XBLEkkgZPQdak8TeJLjxfNNqV9N5h3jCDqSck4zn2rm7uJmjdvmG4jAJztAPtV0Yrqj8L4i4irYq&#10;bjB6E0UuYkUN80ZP3uhBppEMTRybmYryTjJqO2eb7D5xSTy4if3nG1/XH0p1rdQ3LzSbpNioCDsw&#10;Ce47102aWh8bKrJa9TrPhR8XLj4b+KYNRs7uaLy+hTJUDkEY9MHHsK/RL9mP9qPTfiJ4XhtdQuIZ&#10;LhYhGA6AeaPckc8e9fl4wZ/lVgqyoR0wMdDXT/DT4n3nw5kjaO5YLCckAZXAx+HPSlI+94X4mnQk&#10;qVR6H09/wUp/4Jb6R+1H4av9d0GG303xJDEZEdIiVcRnJBIHzAgHIHp3r8QfjD8Hdb+CXj+70XWr&#10;Nobi3k+QkbVlQ8q4BzjI7dR6V/Rd+yv+1TZ/Evw9a2c1wlxcFATHKQrSZyCoA9Bge+B615b/AMFI&#10;P+CXXhn9pnw6uu6PcNY65YwNIJIlTMhwSI2JGSucY79s1VOq0fs+HxMK9NSTPwq8LQrNb/Oqjc4Q&#10;7hjB/Guv0qZkm8zzRmMc44BAOAOK2PjB8CNa+Cvia70vWdPSzuIdvzkkiQEDBAODx7Vh6bAbaBVy&#10;HBA3kA+vTBrOvJSPPxUU07nT2d19tcR3EifeCgAZZx1GB3yDVS1iZZ5BJGfLYnAzgrjpx7U23iaS&#10;5kWWC63Ng27R42gj17iiO5jNyyeW0cqkoS+SSa4ZQPFqUrapGne6k02394qtIVycYzgj+YFc143d&#10;joUrn5dpJGe/IyRz6V0lsn2wKqrGGyMA8dPeqPxJt1tfCQN1bptWTC7edwwSc46UUU73Jw8bTPH5&#10;p/Mm9MnrS2R/e9WZcnr3pxX97uVVUMcKPY1NewnyUkbapUnGD2r1k9D6COwkr5XdyG+mRipre7WV&#10;CvG7j2zUceJIVXkqB1FFjar5nPzY/u8mgUtjRsYykPmfMgzzit+w1OEJHwqtEOnTOf51jxMkcXl+&#10;YyhvarTabv2hSsrtjaiAs2Rk9BWMtTCTNazmElxhdrOmT+NWJoy5jjKNuXHQg7ieeOfSqdlbC1uZ&#10;UK/vAASD2GP0qR5TI3l7MbiCNvHIGK53ockpWZtWkccseAv2eaKNvMQn/XEZP65plssMrSuySq27&#10;cMEd6isbwQQyMjO0zDaAVBx6nJzU22O6EQB8znkDg/jjFZSbuY1JXZYt3R5NsYXc3B38cnr+dTWV&#10;p5OVVGhkkcEgdiOufrTbBUEzeZuG4EAgEnPOB+lS22oM7usyvuwCABjB6c1jK5yVJPZkpnlgcsrD&#10;L5IJ9e2RUjrNKseJo/LjBEvG36Y96aFa4do1ZI5IkUAE4Izz/Kr0StBGtu20rIQ7rjJzn1544rKV&#10;luc87JEGpubeNlRvOjwN4OQCAMgfSuG8QGRZ5GZY1VmwAh3AZ5ruvEbRtZzQx+ahVCwZBkHAzjHv&#10;0ridatzaWKs0TLuIbcTkdx+ddGFj1OzAwMCeNLk4LMqY5wDyarSyRqFWMYUcAE9/Wkur94VYLuAk&#10;yMA/rUMU21w20ZVTgHkmvSjE9hdiV7Nbi0X/AGXOff8AziogPLYsrlV+59TSW2oO1vtmXbg5x05z&#10;+tQx3clyNqr8sZLgY5PX/Cq5SuU1tGi+0xOzZZl49q0MK1qvzlWU81n6DL5cxJZTxnBOOTV+Abrd&#10;j0+bDegzn6elRKJhUN+xlt9MuJ47mO4VWx5TAkDBA55rb0WNTFG0fkOjIUHBMmfU81ylg8l1OfO/&#10;eIqhFJJLAe1b2lrNE6r5jwRqMZA3Eg8fhXnYiCZ5WIimzYurFZgsiRRxNCgBbcWyc459M1xHxMml&#10;OnySyLIxUACTJ4X0I9K7WxGTIokIyN2Ccb8D/wDVXK/FyIxTeT5fkRtGCxPAfIB45+v51OEj+8Hg&#10;4/vDh/Al46Wk1uGHlSPvwB1OByK6y0lNnMuGRuBgHnOa5PwXiLT3YblbzCBk8gcc4rpZJVgMJjdZ&#10;FcgMCOVJ9a9StG56uIjc6KWzym0tGZJMbB97knnFRtbPDewSeZlozsnQjJcdBgA85p8d4I4lWOFW&#10;dk2gj1J4J+lWhHFBE4VfOk+QFz7g5rzXHU8qUXcsafo0kNk91DdWckwdF+z8l8NzjBGMDvzUd3NJ&#10;Y3c3lqvneaGMfTGM5APFTWt8thbXYXy1lkdCZcfNwScD26VVvrqO4jZtrPcNJnLngjB6fiaz5dTN&#10;bljVI1luZkRl/ckBsfdYY5xg4602ILFGU+VR93P5mqUSrCVRlYzTdVQ5Xrz0q3HcRCBfKjmW7WUi&#10;Z5DlAAOABj6/nUy00FIkmugid5eRwBkAdCfanNctPMrqzRxR4QbHKlh3HFWmtnmjLbvJ+YIdvOcj&#10;PArNOnTRy7cJ5Z5zuy2T7dqwu9jHmZqCM6dL7nJUH5sZ9afjyNs25t8gHlBeQCCSePyqorOLZA2G&#10;lyQT1b2xViL59NlTbM8VtISkuwgBiRgZ7Hjp7U0miI7mL4oZo2kZWZzkZJX5ufWudu9RjgtmaTDb&#10;BsUDhsmtzxDO8OoK+xmjYkkZ5JA61y+o/Z4ppJG3srZCD0PT8a9GjG6uevho+6V4b1Y7jdlSvOT6&#10;Z9KgdGtblZF3KM8EHJ+tJ5TY3Krnd6DjFOkuVg2iPIKnkHoa1OnlZPdMxiVSN2eDngj3piW52/Ky&#10;45zn0p015JJC0zKuePcii1lZ7VsoCrLgk1Lj2HykNuP9NYbljjwASeh55xWuWiuE8hZCQHwX5HOD&#10;WTa7UDFWZQmMAjvWlbanLBppgVcxzHzH46E8dfwFLlZMolvw+JLa0Kxk4jcnJH3gD/WpLyRmijRp&#10;JDtbKt1VCSTj9aqwrMke3zGhQjGOu8ehqa2uMDyy21dwPqCRUcrMOVjorgwKf3hjdj83HYVYsXZb&#10;jcu5tjFsdCR/hVUBrwMx3DBJUEYBx3q5pYaCJSr8b9pUj5vrmtIxsI7TR7NHeFxHLIZcOiSHcuT3&#10;7cVNbSSQXccgb7KFB3FPmJOTkDPB5x0rLsrxpJVjh3MsKhO/rzyK0vsrTRwtPJKtuhLMRz5SkjJG&#10;Op9q45O0r3PHek9Txv4uNHc+KZnVNjSEb8DnJHOf0/OuLSFY1Xy2O7djB7V1nj/U45PFN8Y/MkWS&#10;RgC+QcAnB5HXAFcu0m2bcvTPf1r2qPwo+twlvZpBb3im52BgzZO7npVjbxuC8t65NZbWitP+6/1r&#10;MTkcZre09fs8aKW3MoGc9jWhrJli3jKRLlvlYYx0IrVUwwMCAsyqo4YcZ71TtCbq4AZlk3EAZ4Fa&#10;Urtb+WrKrDkkY9eK55VNTlm9R0sq3Fqkke1dyhSUbIB9Km0y03TxtIflBGfpnvVZGylusallwx+7&#10;xgcE/rUkV5NaO0YH7tsA8c8ispSbMKmqNx3+137vEFUyOcAcAjoKL5mhgm8zbuhicOOMD1xjvUPh&#10;8xtcP5x3LHgITxng/wBaXxRDjTpGjVYxIjO5znec5wPwqIR94ypx99HkFp+7vHxtVlLcdcnNdFZH&#10;zYljyu5s5Pt6VjQW8cd9I23a+/JJPHetbTZPLXjay5zvI9a9KT91HrP4UbMmreTGiLubaAFyDgYz&#10;z+tNhl8y7X7U23HV8fyqxvjtY33RrICoAPoaZNbRu64YrGxAOeCM/wBKw5mYmJdKszbT95ieoxxV&#10;B7KNLtVypBPJPQcZrR1NPJk+RjIu4nPrWPdlprjaxbyewA5OTzRE0jc2LAqyoOVeQYX3HStazMIj&#10;hjEiKWbJLfdT3+lYsLxmBWj3KqkKmeuK0bO2VV3P8qn19KmW5nKJqylrMtGJ4p8PjfGPlIPpmpiY&#10;5JI9v8IAJHf1NZ1v/pG1WkPXv6etXbezV4w7H5ckDnFRUMahT1a6/s2QeTIZIpEZTkDqeK5XWW3y&#10;5Yl1H3QDwPXius1bS1lsioC7lOQQewFcvNaMkZKnLck/T/GtaWx0YeStoZcpWKKSQ/dwQfao7VY7&#10;jaw+XrgAc1PhHiHJ3NnjHU1IxeO3Xy28ts46YyPrWp1EX2p3Pl/8s17YxzV60jjT5pj8oyBj1qnH&#10;CodXb5pOpHer1snmj/Vbmzn2xQTIvaZ8ro0bbSM9T09/rWhZQedcKqKY3Yffc4Vz3rNhcvEZP9Wu&#10;cADqav2kzRuo+8zcEHtnvWbuY2uWRuupVCt9373OVJqK48wxfMuFL4GR1/8ArVPDewpex+ZGvlIB&#10;x6nn/CoZZhcOrP8AwkkAE8A1mZkMUUayfvFkYeg+7mob4lLfzl8wqi4ORkfSnvPtDKpkMnp2FLMm&#10;+Pa33XIbB6n2HpQVErrGx2+dEyM3TIxgeopotlhJ2yMF7bucmmveObhtzyY3bQC24gVetrhRbpt+&#10;9jqRyCe9ASGwWskpWRwQuByBzVyFFil2pvVWGOSetWINscUe1Wm3KQzk9/pVWG7R7pVG/oB8/TJ9&#10;KnmOfmZoaeXkKqrrH5eMHPJI711+kwzRWm5vmiUnHOTuPU44zXJWUcbXbXDFfMjAAQDj/wCtXaeG&#10;II7iFJpJPJXzApbPDN1wM1jWqaHDiKh5/wDGPUWn1qEzhVbywCcbeB6CsfSIHmRdis25sAqOCfT6&#10;10Pxte1TxYscZ852CjI+Zsmsq2iklVVjl8to2BIk+VQfwrqp6wTPQo60zb8PItvqNu02WWNg5RDk&#10;g4OAffNbfhjS11CeOGTau5MIZeFcgZ59+BWPoVoyKwWQs2d7SDjAP17VvaIkju21SSmR85wCTwcf&#10;hXLKTucdaWti/LM1vLtbb5inBCfMv4EVZsGWXSrqFnbymYOzjG8YzgDNV7KOS8gW0h2O8rqo9xn1&#10;4x6Vc1qD7JZ/uoljMZI+XnYRnqe9Y8yujnjpKzPEfiFZtfeIdsm6T5+FPBIzx+NR+HI3GoDna0JD&#10;YPOMe3ftU3xElW78U3S7WRZAuCPvZ2jNHhVFs7pd25z6nrkdK9K/uHvRf7tI9G0+z/tO0Vf9WyjM&#10;mDtBB/lXbaVZbZbVy0flq67ER+CRgAn0+tcPo2pefGWYfNIoQ7vT1rsvBpW6M1sI2k8zaQ6DcygZ&#10;yQPxrwMVdHzuYp8uhj/G1ovslvHubyWZjJ5fyktk5BI6jmuH8Pz+XKtvCq/OQFLDmuy+NsrW2iWU&#10;LN5flySZXbghuABnvnNcb4Yby5UlXEhxjnkg/SuvDQ/danRgY/uLnSpNHY71m/eM8bITjG0kYGPT&#10;muU09WtNcm2v8wA3qf4h3rrLVYAJJL7/AFGwk7R8w44wD3zXMeEJLe+128by5GViRCX+8ATkE/hi&#10;rpQ0ZtTjpc7LRrmZZGR/LhjkAwEP3gPXmsz4psZ9DsV27dpkVtiYZ8kHJPfrWvo6CCzZmiSRuiOR&#10;93nrXOfEW88yOGJtyNFnJUnDg8jiopx9+5xU/wCIangmJrbR4/3ci9C0gJPH8h+dej6HpTw6Eb/7&#10;sfmJAXyNxJ9B1PvivPvDnmHw9atIW2OeApwCAcZI9frXb+E5Vm1HeJJIofPDvJ97bkYIAPA4NcuK&#10;1ueXmUbnb22pKukT2xuPs4+zsDIVzkDkfyH5V8e+KLuS/vpGZzNMzNkkck5JJ/z9K+vjbr9ju3WS&#10;P93E829kLZIBIGO5OK+RfEbRy6vczj5VaVmXjbnk8+1aZTdNnXw2ndnO302YFh2L94kvjDVpeHdo&#10;O6SOXbjjnArNuLppLgbvmOCBxjFbGh6ot5HHHN8w6ZPGK+iPsuh1miFYV8xnfYBhO/zA9xXRadps&#10;19HJeXG2ONZBgY5bPHSuX09lVI1X7q9xXW6ZqrW1tCrb2jBz+H9a4cRE8PGaM2rKR4giKZCrNw5B&#10;A49D2rbtU8y3TdD90lR13ZODnn6iub0qZlkkbzGUfM6CQ+gJAxnvXTeGgZoB9pkaNmSSZTgsCQQA&#10;M8defyrzq1O0bnj4iKSudhYN50NuNkY+QDA5bA4/Wna88b+H7iKSP94+DGz8jI5OCfp2qrooeYRr&#10;tkeSMHAwOhPOatanaCWwkjkMagAuCR90gdAM968jlSqHzkYfvrs8l8UQLcTSHydrR58w8gc9M1yt&#10;6i215GszNHGMEYU/MPaum8a3LTTXDLv8uRhk8/OQAAD7Zrk7eObVZWZmklkjGOTu2Adh6CvosPFc&#10;iPu8HFKmiL7235ibdpA5RuQCcDP5Vv6UI7qDyzGyyRk5dR8pBOB+Ncvdoc5j3ffOEz1rtLC/mezt&#10;Um8lGwnmhAMfTI70Vo6aF19ro0bbTvI0+Pzm3BTiNEOTj3FZniXwyuqWs01vJHaiP7sZfJc98dK1&#10;7bVYTc2ylP3fLvxknBOABXLa9IZ7xpDIqqScRklQBXHCnLnuedTjPnucrdqq3XlsqxxrnfJjkH2q&#10;t4fbddK0iPliRGYwBIQTjPPtVm8k+23ssIO0Lzgcg/jTbSFjqdtIzMqq4wOnSvUjpE9eMrRO60eK&#10;Ji0yNI0kKZBl6knHpj1rch1S90wRxi5kbyXBROCqMOc49qo6XLaxwxNGpboJMnhxjJ4/GrtvZrdT&#10;bozjy8nB+6AR3NefUV3qeJWfOzlviHaZuYX+1TNJt+fn5Tn61V8ByNDMVdTt/wBnk98/zq/47R3K&#10;hhHt4HHJzjt+dReAIxL5iudvzDBHXJI/pXSo/ujs/wCXNj0rw3ata4LXDAugZAmCcHuc9OMVv/Fo&#10;aTb/AAe1D7GXhhuIPs7s7nzGCYLk9PvEAfQ96zPCQe4nWaNYVRQAoI3MVGADg/SpvjwJJ/hHqlxJ&#10;IrLawhIkKDqzAZ46gAGvA9m/bL1Pmaf+9I+TY7XYO7PuKPk/KSMc/r+lXdKhKTMNzdRgDv689qof&#10;aVEzq27aDzj1/wA4qxoV266jEzZWNpMcjPH0r63X2aP0L/l38j2DwJcSCeOWNEC26DIdyNxAxXee&#10;D/Oli+0r5asvQ9ckk8j3FcL4Qk02HRyzXE325ycJj5SMjFei+CtMmu4I5R5MMcMjCTzZwmEA6gY5&#10;7187i6Um7nyGZQZ2Oh6kLZ1EMyzTkFC0qcoT1AP+NaEFnJf26r5e37OjO75+Ukcnn6Vj6HaG+R/J&#10;2LcQMp/DPc+tWtf0/wAmdwfnXqQSck9yB3rxJrXU+QqL37AZPtthcjcrK5JQYzuOMVx5Y202I22P&#10;DJlOOAQc9O5rpNRgurfTknM0cKJnyoDwXA7jGeT6GsjVlWSUO3kZILYjJZgeOo4wea6qEmtjuw6Z&#10;iajcyyYDHZKxJzjaz5JyePrU2kmOynhk/wBIMnAXK5UEd6hvoNn2WZpnZpCRz2UHA/E061uZIgcl&#10;Qp4J9FxzXXKR1SldWNJzDPdyM0jMcly+P4857Cvn/wCOdvNa+LLpsM0LSExk5LEE9c8nnB619GW0&#10;TR7re4tYFMQ5ck7jjkd+9eE/GFjb6pK0satHkgIBnAOcc+3P5105e/3lj0sj/inm+nafJPctMsf+&#10;rAJK+h716V4Xs447RVaTzCpG7I5bjsK4GzdZBhdsak4CjOcV6BoiQLaL5Mbq6gAkvnn+le1W+E+p&#10;xSvC5vGBYpIRHHgMh5c8kj2HeqPij/QLWNpoZo2IBYDkuPatCAwLBE00zRtnGSpySeRjGam8a3jX&#10;VpBG9rC8cGQhJKucjBJ56VxRbT1PIhOXPqY/hmaO40eNI/vGQBOeCTnqfQd/rXUeGPMsPEckiv5c&#10;edjqJCQQRzz1APFcf4EsLxY7qWaZ1TeNiocFAM5x6ZH8q7rQL23gvpmX5fOGIvM+ZsdMn3NKrKxj&#10;jKloOx22m/6aYWggmVg4PloxK4B6884xXi/xWKx/Ei6kkZo18393HGc4AwACT+de56BZwxWkMzXC&#10;ySTId8YJDgdCPavJP2htIs/DHiuC3h3AtCJJTLkfvCeg4zwuM+5rHCVU5WPMyaf76z6n7efsfzhv&#10;2TPheW6nwjpJ/wDJOKvRhMo9a8Z/Y98ReT+yT8LVcqHXwjpIYE9D9jhz3r0RvFqr/Ev5/wD169bl&#10;bP0mMvdR0kbAtU6FcVzEXi5CR8y9PX/69WovFCsB8y/n/wDXqfYNl8x0EbHFTWzENWLb69HJ/F+v&#10;/wBerUOqgv8Ae/WuWph3Ys6CyG5l+la1jcLF371y8GsKgX5u3r/9etCwvvtH8XfHJrzKmHYXOoW7&#10;X+9TmuAV+9WH9qMf8X6019XVP4/1/wDr1xyoMzuby3QY/wAVXLd1ZhXKr4h2nt/n8avQ+J1T/P8A&#10;9esvYhzHTwMqvTNavERU2561zknjBV/iX8//AK9Fnrf9rsy7l+UZ5P8A9eq9mYyl3MnxY3n6fP7o&#10;cflXzz8WvCs9/rs0iR7sxoOjf4V9JeKLFbWzk3Mp+U9/pXlnjFITevwp+Vewrqp09Dlkz5Z8ReGL&#10;i12lozyxHRv8K5PVInVlyDw3pXvXjLS45Io8Rr98/wANeU+ItE287cfMe3/1q9GjTZtHcydFTNuC&#10;euTV5VZzxUdja/Z4+fU9KsAZ+7x9a7VTZ0RGxvvNONLaWzVM9uV64qg5kVgcNVq2GcVVl5k4BqxZ&#10;MScUBzI1rODI/GtSzi4/CqFicA/WtCCXtzWlyqZaEeFqSGPzelMTc8YG0/lVrToynUdwanmR2Rjo&#10;Zuq25WI5HcVgznFwQPWuu1C0a6Q9OSOtZM3h/bIWIXr/AJ7UcxMqRRtH2q271qneygt1q1fR/Zxx&#10;xwTWO1yJGNHMc7i7m5pcg+zr9K0IdPZ+dv8AOszRl3RJ7iuntXWALu29qR6GGjI0NDsfs0TMy7eP&#10;8ayfF2pR2+5c+np7Ua142j0+Nlz27fh71xfiLxK2sS5Utj/9Xv7Vx1T2KcGzmZz5l5If9o/zrpvC&#10;NuZJIeM/Oa52GLzWbB+tei/Cjw//AGnJa/LndKw5HoPpXHKJ6EaLsdd4T8OzXOnKyx8bj2Ncj49t&#10;vsJXfx+9YV734P8AC62OhjcsalXPUf8A1q+bPjv4qjs51AZubqQcH0/GrhE8/E0GeU+MfF9vbm5X&#10;zRkA919T715j4s8Ux3W7bJuOQP4fQ1U8Sa5JqOp3Cb3+dmA59z71y+qpJBK2WLcdia9LC3TPn8RT&#10;sV9cuftDdc/MTUOkQ7rtf89xVS8uue/U1d0uUJtb6f0r2KZ5k2zoEBECiio7a73Io5qZ+ldcRQ8y&#10;Nlyaei4NIOtSqMmmyhRGSKaRip1Hy0xhzVARMDSwjDfhTyuaRPvUADLzVTXkL2PH+eRV/bkVV1ji&#10;2/z6igDhZLcxtXReGMra/UD+tZN9FtNa/h8f6KvsP8aANiRvlpLblxQ4wlLaHcw+tJiK2srhv8+1&#10;YYbEv510Gsdf8+1c6x2zH8aSGdDpzbol+pqeWOqukHci/U1osuAKoCGB/LpXNQykg8U4NuFAATk0&#10;5W4qMg7qdnigB4bdSFOaaDg07fzSYMAnFDx5HFOByKcGwlQaUzG1GIlazJ4Tk/WtnUPu1mXH3j9a&#10;zOgrxxHFPCfJT06UYwlZyZUSrNwaz7s8n6Vo3C4P41QuRyawluacrMe8XIrJuLcu7cVvXMeVqjJB&#10;g0hWZkCBlapY22LViVcGqzht1NEyH53UuCpohjYCrUFr5op8wRIBSnGKnksWT/61RSJ5YqZSK6ET&#10;EZppIApxG5qGgOKychxVyPcM05EzQLZj6VNHHj0pczHykL/IKruCx4qxejC/j2qO2GRz60akSiP0&#10;6FvNrptCO1o/p/WsS22oa2tDbdIv+e9XC5lKNzsNM+aL8qXV0LWTfUVJokW6D8ql1aHbYt9RWyv1&#10;MHE4TV4P3kh/2qyLkqSK1vEU+2WYYP365+efaw60XRXL2JQBimvilhcMP4qbIQKdw5WRjmneRhGp&#10;yjNSSMNh4ouCiyi6YapI4s0THac4NPjO0UXK5R/lcVG8X51N5oIpC4YUuZGcosgEZqREzTtwHWlE&#10;6/3W/KmVFdxPL9qQx+1KZs04Pkd6dzohYj8pqPKarGVxTd20VaBorm2YmmtCxq159NEuBVNk8pVP&#10;mD/9VN+0tEfvVcKeZVeewaQ0czIcSSDU84+b26CtvTbreDg96wrfS2LV0OjWAjz/ALwoUiHE17WK&#10;RoV9MelQ6iWhibPqK2LFB9mXI4xWX4mQJbSMP7wqhWZz8+p7Ojdvamxaww/j/QVi31yRIvzHp61C&#10;L1j0b9aC4xOoTWePv/oKkTXFGP3n8q5UXrkfe/WgXDHu1BfKdxb+JYww/efyq0niWNh/rP5VwIuW&#10;Xu1SxXrAfeb86TiKx3L+IkI/1n8qki19W6yfyri4rwg9W6etSC/x/E350uUDtF1qMHdv/lTv7cjb&#10;+L+VcWupsB95sfWmnVmH8TfnS5TOR2yazHu+/wDyqZdXj/vfqK4NNYYuPmP5/wD16sQ6s2fvH86R&#10;idsdXjP8X8qb/aq/3v5VyX9rHH3j+dMfWGU/eb8//r1lOFzKVPmeh2B1VccNzn2qSPVQV+//ACri&#10;f7f2/wATfif/AK9KviNh/F+v/wBeuaVMj6uduL9c/e/lTo7361xkXinn736//Xq3D4pz3/z+dZuL&#10;sRLDaHbWWp7G+8enoK3dC8RfZyMyY+YHtXm0PiUufvD8D/8AXq5a6+xH326+v/16zUmmedWw579o&#10;Pj+GJWzN1Yf3P8a6bTviNbgLmbt/sf41866f4jZM/vG692/+vWnB4vZNv73/AMe/+vXTGscM6Gp9&#10;NaX8RbYwL++7D+5/jWvB4zhuOkn/AKD/AI18yab49kiCjzW7fxf/AF66Wz+Jxt+sh6/3v/sq3jik&#10;iY0dT6Fs9Zjkl+929qnup0uB65rxLSfjAElXdJ2P8X/2VdHp3xZjmVT5i4x3b/7KtvrUe5t7Ox0P&#10;ibSDcxrtjPT39a8u8T+FJBcv+6P3R/er0L/hYkV0Oqn64/xrJ1jVI7ss37vkD0qXiUzop6njuq+H&#10;JEk/1ePz9qprZvB2r0DV0jlI+VePb6VzOpwKsbbdvX+tVGujsjscj4kO+0kH+xj9a5GWHa1dR4gm&#10;+WT/AHRWAU88/L2rqhiIm8Tq/Ci7o2/3FrR1QbLCT/drM8PS/ZlP+4BxV7U7lZdPlHzdO9Z1a6ud&#10;VOVjrPgNOP7SUf8ATT/2ZK/Rr9jeVT5nP/LhB/Svzl+ANtuvlbj/AFn9Ur9Df2Qn+zyN83/LjD3+&#10;leDjJRkz06Ukz6f0wf6N+P8AQVaQkGs/Rr9TaBe//wBYVcE+0ZyK+fr2ud1OaehMQTTfKZqhN989&#10;WIL0EV57OqI3ymUfNTPOxVmSRZBUJtdzUGmgRvvWnEZFCweWKXzVz0qJbj5RgXBqRBxTdy7qcHpC&#10;lFDqKKBzQYyiOQ4NOBxUeOakqOpnGLCiiitOVs3iFFFFI1CiigDNZsA3fNinLb76jb5H+lPgu9xw&#10;KCGIw2fhQDuqS4jYenNNjgbHVaLCGSSbRSRy5ouVwe9NhT5q0SJckSUUpGGxkc0Mu09qnkZIyVvL&#10;WiFvtH54ptzllxtb8qW0Hk5+tUokyJSOOhpp47N+VR3moJAmd0f51h6j43js3Zdy/K2Ov/16vlMJ&#10;SNye5CN3oGoqR1P6V574k+LcOnE7pI/uk/eHoP8AarhdT/aXgsz/AMfCD/toPb/bpqJzVKmh7tLq&#10;EY6tx9RVG7163tz8zfqP8a8Fk/aqt3bb58H/AH2P/jlVdV/aKhulXbPb9e7j/wCLrRRPPqVtT3p/&#10;F8KQ/wCs/wDQf8ay9T8fxQA/viOB/c/xr561f9oeO1t2P2uP5Rn/AFo/+Lrzzxr+1ctrcuq3i8Kv&#10;SX3/AOulaOJhPFI+l/FvxxsNGSPzLvZubHJi9Pc14B8Zv2otPbSbhYtSXd+8HWA9x/tV84/Fb9qp&#10;tXSFVvOVfPyzf7P/AF0rwTxb8S7rWIpF+2XDbixGJT3I/wBqs2hwxF1c9l+J/wC0EdQ1iXy75m3R&#10;qPuRVydn8YpIpWZrpvmH9yOvGHlutRuhI083py5qz9lmx/rpP++zUWZjUrH0ZpX7QMdtu3Xx6Afd&#10;i/xqh4q+M8Wsxzbbotuj29I/6GvniVbpRxcTf9/DT4J7mJfmnmP/AAM0WPNnUZ2uva2t9etJv3ZP&#10;t6mqEV7vc/NXNjVWDYYsfxqw2oskfU9KbMVUOlW6THLD86I9WMEnyvgfhXMx6xk9W/P/AOvUyXu8&#10;df1rNo6qVZLc9G8AfEB9O1JVacqoYfwp6rX1l8CfjRaosnnXn/L0hH+rHp718Dw3zW025ZNvPrXb&#10;+EPiy2gN/wAfEg/eK/EnHHr8wqTup4g/Wj4e/GCxu7C3VbgkmInrH6/Wu10zxvFcSRt5jMpIPRem&#10;frX5l/Dv9rz+yEtw1392Mr/rf/tleyeCv21oZYrZTcKdygcyDnn/AK61md0MQkj72s/EdvOpwx64&#10;5I/xqwl7HJ0YH8a+Y/Bn7UMOpo+ZIuJAOGH/AMcr0zQPi3De7SJF5BP3h6/71B0U8Tc9cgk3xUMj&#10;OOh/KuR0fx6s8KncvT1/+vWxbeLVlU/MvXHX/wCvQdkK5qR27E1Ye3zbYNV7DUlmXNTS3vyNgVrG&#10;Rt7S557438MNe2br5e75j/e/vCvm741fC2Y2U+22525z8/8As+1fY+oaat1BjC8+orhfiL4Gj1LT&#10;5h5SH5CPuj29q3g1cOZH55+LfB8+kztuj2/g3t6j3rj5NZazbHmYbp0FfWHxd+D7PLIywrjj+H/c&#10;/wBmvmPxl4Bk025J2suZGXp7/SupW6HLUTeqJ/Cnj17OaHdcY2yZPCV7D8N/jLDaJbq94oxI3/PP&#10;/GvmWaGS3uCqs6n61YstXm04L+/kUqd33zW3sXJGEpWWp98eDfjLa3G7/Sw37tT1j/xr2Hwx45hu&#10;4I9spOQP7vt71+ZXhz45NokrK11L9wLzJ6f8Dr6B+GX7TqzrDGbpfujpJ/u/7dRLCdiI4hH27p2t&#10;Lcw/ezn6VpQS714rwD4efG2PVbSP9+DliPv+4/2q9T8O+NI7yAfvB93P3vp71hLDtHTHFLuddgtT&#10;lRk6+lZdp4hRz1/z+dXodSW4O3muGorM6o1k1oBtvMkzWX48ix4WmX2b/wBAatgXAibFZnjSJrjQ&#10;JumCrf8AoJog9Tkr6o/OL9rawIjh+X/lxm9a+QbqHyr6Y9Pnb+dfbX7YVj9nt4SR/wAuE54FfEuq&#10;XG7ULgf9NG6/WvSo3ufN4yF0Vbm8Afb+FNk+7Uc9k8reYCMdetN+05XGG/KvUitD5+tCw1Tl6N2G&#10;oCU09azkc1mTwnDVaR81SiHNWkbAqotCL1rJ8tXoeTWZZnJFadua3pgSmA7uKu6Z+73bqh8wYpyS&#10;7T/hXZEu5uW0ox+FTPHu+as2zuvr0rUgkDQfjSmaRKN4dorl/Ejhrf8A76rqtRjz0rmdasWaFvxr&#10;knE2icDqMW66Y4/zmq8yHA+lbGpWvlO2f881l3PTFc0i0U51ymBWfPbNHMhx3zWoQFBJqrcvuwf7&#10;pNYM6obHZfA7Xl03xRHuk24cen99PX6V+hn7NvieHVdP0xBIG3Ww7rz86jtX5i+E7prPXVkDYDNx&#10;g/7Qr7Z/ZI8c/Z49JVpm3JDzlv8ApsvvXPPc9KhY9u+Pnw5k19biZbfzFFvNz8/fJ7Cvzb+NngS4&#10;0u8jlMWxRCo53f3m9RX696ZDH4s8K3Em2OT9wR0z1T8a+J/2pvgEw8P/AGhbfbgRJ8sf+0x/uVN9&#10;DsikfEGnAi48s8suRU95EytWx4l8MN4W1q7LxsFilK/d9T9BWXNMLt/l4+taQOWtTZYsbptpGe/p&#10;WhbyGE7iazbWFyCeFxU0tzvTaK1toeXUi0aj3X2heDmoWQqtQ2B21akdQKVmZxKpOKY75NSP1qGZ&#10;cH2osy7DHfmoZW+U05xVS5n2lhTigsxzSYqCWQVC87E9fzqCa52/nV2Y4k7SDNNZsmqbXoDfxUfb&#10;N3tVxRRNJTVPNQSXlPhn3EVpGIF2L+lf2F1/HrbuGFf2FV6OB0v8j0sv+18v1Ciiiu89I/jhs5I2&#10;v38+RYxG+/ZnCkkjoPXk10h1eLRdQ3W3mDbkjPzDkfyrG0q3h1e5vPOlkVZEAjeKMMucAEHJyD7g&#10;1fgeI2CiO63T2xCMJEI3jnkfSvja1Hmd0fneIp32KeqXH9q3hW3VPNWPeFxtyeuRjv8A4Vy+qXcr&#10;WyxRsYdoJkAyG59K6LUL2GG6tS8e7cdgcAqU4x247/pWHr2nRx26wiQvtQgvn5s5Ixn06U6OH5ZJ&#10;muHopSR5zrR81mjRnjViQdx+U/WufvbZh+8Ktxwdp4NdJ4htFSCfzHCGM8ITjePUVz1xqkKQGPbm&#10;bsNp5GfavpaF1FJH1dD4UQ6KZhrMYaN1RSOR3PvX0X4R0t9P8PWuoNJbyLckExugOFHHf15FfP8A&#10;osTi5BCvKrYcKe5r6ElaOHRbO0jhWGMQKU5JJB55HbrXDmSurHiZ1sO1SZZmmkaGNYZAdoQbQO44&#10;715n4ru2XUWjPzRt86g9OR1469MV302pq9oYyAsanYSRnr715v4+0qKW4kxP+8AIREB2nnpn8q48&#10;JTs9Tiy2nrqdt8MtMhi0dWabDSZB67kbORkH+lad1bT3+oyb5PdjnCkevtWV8LdQuF8P2vmadJNt&#10;cFN/C3CDjAwQeua6DWJv7St72eG0tdPWMgmLcXaMHuuSc4981z1uZVDHE8yqvXQzdbi8qw3Fkbyy&#10;yFweQeMfyrz74o6g9ppaM0IjXIwSM7jXf6jOjxL5M0V2zOTIApTAwOucDk+menvXm/xgie5ihhWa&#10;by2G85G3DZwQPWvQwdOzPQy+N5Efw4sotV1DzbhWjjUAAqmcntkGvU9A03aVUsF3cEnjA9+K4T4Z&#10;xQraWvmM0TMyjeRlSARk/WvSrlre61ZZI/31urjdxjK9+B9ajF2bsznzKV5WIYnhtryRjCsyshKH&#10;najK4zkZGQa5DxVb3EsMzI65yWwEBB68c9MVr3c7R29xJHGW+zSmPKHHGTjOeay9SulvrfPzQheH&#10;BGSSRnI/GrwtFJonBxd0ea69bhYN3l7uCCD2PQVvfs3W8kXjWaaMPJI0XkCJCCzk5OQCDyNoNUfF&#10;90La0mWMAeZgtuGRxUv7Nly3/Cc+dIzMVfEflHa0YIIznHTnHvXdirKk7HtYjWiz3LUWa+eaST5S&#10;5G4kfeycbsDp0/SpbO3W4sXWPbIYfkD4wcdePWofGNo8c8W2ZY2UkFAfm/Edx/8ArptrJNbacqxy&#10;B2Ziyue3sa+Vlqz42pR1uXrxobOGGXbJJJJgSF+cDHUVmwbpmuMP9mXBILgncR047ZrUurhSslr8&#10;6yzRgAJ87Bsj09fbNZ1xI0TEvcXEdxG+wxumCV9ecfyq4yfqTGJLJLdPbKsl0rP5YAjJ2qSM8+xq&#10;vpuhSeJXnWNfmhiJJznLDA4xnJ5pst5GttJO8h8yDYEQ4IkycHj0AOfwrQt1gh1CS4W1jnWGQlJY&#10;iY9mRjnHBHIrWD7msfMueH9PvLXy7WOFrpgeka5Jzj/D2xXmvx6uG+27pm3Txgxoh+8ACTg/ma9U&#10;8Nwqys0fmv8AIzZSYhs54464FeS/HjTpNP8AEMnmKpkwCUU7mjPuCf19668HL94dWWv9/a55i1qW&#10;/ifLdfWrWmQ/ar6ORl2+SMDbwxPrVeGZ7gqrhl3OfnA6Voac8cCMWLO6kAFPSvdex9Y3odh4eufI&#10;tnDb5Gk2g5BPPOK6S1gXfayTfvkw0boPleI9j+tcxoEjzWyuizLCzkb+duf8R/Wuv8MNaC/E0guX&#10;h2HfvIZi2T9MD8a8fExtqeTiomneanPOFMm6baAkcrfeVR0Ge4HrTBPi1M21nycZAyAB179aNPtI&#10;9TVFlkmhWHdGDsO2XkkD8j/nNbUPgdf7JhmW4dfMIwCh2nJ5GR/OvL9oozSPIdRKSVjyfVDHD4ou&#10;VeRmTOzeTjaTg8A+ma1IoY0jjGPM3MBkj+XPFYevWsMXjHUEjkea1WUvGSpXqSSMHng5Geegre0G&#10;4a6tHWMROkYJbecDOOg969nemj2Ki/do5n4rRtp9ureXiMghznI3Yz/KtD4VrINBt7lWy0kZKBRu&#10;cgdcjt0rG+JcDNagg5jYYcA8r2yB68V0XwwC2nhOFljiLFyBKgIbbjpnp1rWfu0wraUDr7bxCy6X&#10;JC0ztazcOhGfmBBz+fWqWuQrvkX5dpB2q3UA9x71PZbI2KkFWbjplecc+1VdXDC3k/dqWXjJ6HIx&#10;Xlxldni0/jOV1JmETSEKsbARg446ng+h4rJksttnOXk2KuGyV554IFaGqRXUt5cMjp9jkK7oP7jA&#10;EAj6nJrDu3kgHlrubew+UnqO9erT2R9FQWiMnW7gQ7Sh3JwOeuRWPrU8t4rSSQsYlwob0PtWvqdh&#10;JJJIkan5cE7ztwOvQ/zrKhEkNs0c25l3nID/ADY9QK64xZ6FOLHeF5IYNeWObE5mICbiWPPAzXuV&#10;rpc0ltDIVkTf+7CdGGB7/wA68F8Nps1qMqN37wAEDDYzx+NfQstrcf2DBPK00c0eUcOR1UgYI6jI&#10;rlxlO55eaQui1qkT/wBj28UE1wLlQH3yIVDqew5PvTIpJrnT2gaQM8mBnGMHoR6CrMskeoTv5YmQ&#10;IhKJIeEOBhR6g81atFjB8lQUWRhvRz8ue5BryZRinqfOzSWlihfW0lpAlrBN+5XrsO5iT61JpyzO&#10;fJw0jRxiNt3J2g5yadfiG3t4hGixyZ/ePk5IBPaq9/cNFOtysfkGQEFgSAQBRexiTahqxhiVWVX8&#10;tcIw6IMEHj8euay4YmlvDFb7S0hJQuwUdPU1fe38qJ47hQI4wuZBz1APHrwRRBpa3G6NZoiwJ8sY&#10;ILYGeDjrVuTsaR0FVWjBWTckhGwxk/Lwen69a5nxFp9xHLtWRG3ucBjk7R710Ucb3Nuzs0ZQuB5R&#10;JWQsTgHnqK5vXYGtQEZN10HZJDuwYzngY7/XNXTu2dmFXMznNYVPP4+ZcYGeue/TpVSG/bTxC2FZ&#10;TglCchh3BFLqsPlyqu7GerKDkn6etUpLRg0i+Zu2kg54I46fXmvQjsfQ0Y+6O1W++1T+Zt2Rsc7C&#10;cj8Khh23QWOQMFkfBxyQO4zVWGWQR/vNwwxAJHAx3pC29lDMyKCXB6Nk9/pXRGNzpjGwwDfI3lF2&#10;VTwCPmIB6VpPGpgtyu9BIAducbeuajsTi5jki2t5bbXGMHBGa1Xt/tkMbZVo0VhwOQ2OhokHMN0i&#10;aU3MMMOISqbs8tvBOO2ef8a9F0SZrK1WOaCaNph95/lyOhIrh9LWNWV1YMGAJ4GRnr+HFd9p8tou&#10;jQvIqStIGVAhIYdCD7gVw15WPHzGSsSPNwqHcI2f73X8fc06S7aOYSHd8xGw4xkevt0qF7b7T5LK&#10;zKy4JIGATnGPxFWrmzaW/VVbzPLA4HauXmR4/MiS91ee7hjmmRY/KQD92vB54JHrWbczq8cjrtXg&#10;nce5PtV6/lWWby2aSPy02ALyM+471U8Q6dJo/lqs+5pl+eNoiAgI5OSccVMdXsVR+M8xv7oyXhjj&#10;ZY8OM5Bzx37nHtWncSR2iqFuobz7QMh0RlCnkEcgcjFZ0u19Yk2bVdcscjrj096v2yqdNZ2VF2nI&#10;5+bmu6Udj3JfCiIX/mxKGCALkelZkqySz5/hxkY7VstZwrLEsO47iN2XDD6+1VkgEcxLQttYnDZy&#10;MdKz22Ay51EaruD7ASCfvD8qzXuWBCtGjN1UkkEDPv0rX1GPjksA3Ix+lZF4N8u5vmZeg9RXTT2O&#10;ynL3T0TwhIpsY1+ZY5BlRuyCfSuqg1QyW/l3Chi2EHm5Hl4BAIP+elc/4LsbK10KCONmm84qRGeG&#10;Q/NnnnitS5s5JnWOaSTzIwV+fuAcgA9yPWvIxFP3rnh4ymucdFEYpmjaYJ9nYnzDlhkHt7Hiq8un&#10;h4GZZJJGaT5SnyjPvnt1qQ2bXtz+83qruu4g8ckA8enenXcwiupIWVW2OUQhyFYA45/DmlTijCKR&#10;S1SxuLq8uHjjYrAAzc89hxjr8xP4Vga4/wBijZfnV8lXQ8ZI5rpbW3VXaNpZI5JpFMeCQCDnP4Dj&#10;Fcx4ssZtN1KSOUmaReATyCPWu+jod+FlrYwZsSOu0bS3zLngVIbX7Om1mTdvztHPFVNQExnj83iP&#10;gIo5AHpip4oTHbszZ3bvoR7V1XsendFiaD7NB8zf6zBA6Zplogif5dvHPTNLPdyawi8Mfs4xwMcC&#10;rNlbw27Fmk3Jt3Egcqc4GfyqedoiTNe2aGOFdu5pMc+gqS2uMP8AKVlVhuD7S3sQSaoxxHYu5dqx&#10;8gtweeRVxGWMJtbIj6jA555/Cs5VbHJOWpqR22bLzFZSkRGWAyBnnGO3Q/lUIn+0M6qFH70DYewO&#10;SD7jih4ml0VPLjby2IeTEe0ggnAJ9+atWkC6dp63YeO5uJsDynQjYOQCD044qJSTMpWsNW3mhvoV&#10;8xUjb5jjpjPUn8OnvVjUr1gBuWORuQGHIIzgH8KYupSLaRyRtHIkn7v/AFZOw9yB6im3kEdlDIrT&#10;QzK0YcOqEMTnoo7GuaWpnKJB5hjGWWPaxPOeQOfWpLY2s0UO15owxMbkglAMdeO3FOgtLOGKRwsv&#10;zDed3zZPXGO1Wbe3jTSJHk82IDbsH3QSSO30rmqO25nJ2WhS1PT7lLVdskLxvGAjHAGPUH1+tR3l&#10;ktrhLdtoif5GJwQcD/P400p5cTxrt8vLAAkkjHPTpVyD97FHt80zKAknmDcrk8ED6cU47GMmSW0k&#10;xVd/mbo8g/3iDnPP41YgG+QFZNo24VpF3HPpx61YaLMcj7JIUiAJD8MwPBI9cZ6VDFbLBKqrcY3c&#10;g8le/B9DxRzNHHKUrlgSTXNtGjyltjcAjOR/TFQzgSlWeKNZE4LsTlx6HPerlk21sN85wACOMc9a&#10;g8QqLfT5ML0Z8hhwR2x70Rm20TTm3NHkl0jS+IbiYhdquVPsAcDHrxXVeH7k+XHt/hONnrng1ysU&#10;27V5JZpssz4CYy3HYAda6611i3mHmfZ1huFRfL2AgFs9T716EruKPoavN7NWL9jZqpuJI+FRt4we&#10;uTyK0De77hY42SOPgIQo57knrVBvM+0oDt8zOTs4U5Hp2qSy05ZXVd/7xX2hScY5wc9sVynlS03L&#10;9mjC4ddscinBJ9D9KxvincCDwkIdx3LIGYH7wODmtn7LGkUkbBlZnOcHJAHeuc+IUDroZUtI0bEE&#10;F1O4t7fhitKPxI0wrvVRxGjXkc9tbK0W2BXIl2ArIQfc/wA6ZqFkvmxyRrIbcSgBiCSMnua1LWCF&#10;X3NDtVeGXnk461T1a8WGWONNxZ3Uoofgntnt3r0nUPoudHWaJM32O3B8tdxbZ6kA89a2LuPbb/NH&#10;Ht3lkOeTkY6e3rVHw/LHb28A8s/KCMH5sZ6kH61d3mdIyyrCy5Rww5BHP6ivJq3cj5+vd1DIuFk+&#10;0bedv8+ayrnUV27flEuWJA647VrFzNEzRuN2TlCOMD+VZt5H56xLtWRYyfmYYOPT6Zrqo27HXh1A&#10;qG5WQb1ZRtOOT374q5o11Ne7YY1Vtz4TIAIPqD68VBo142nausix2+VyjpIu5CCCvfvznNWtCZo5&#10;5omWP5mBhccHOORx+lbSidco9jq9KdbfSpGmuJFvmkCEbcttAJPI4wc1DeWrAyzKzb/lITnpzyfy&#10;/Wq8Vz5UEKLNKFUnK+hPerQeS9l2txsjwTn7+Aa53HUwlYmEnlTSfehWTBZNxZWPrirDJu+ZSrdO&#10;UHTAP680y0h3IsxXe+V8sE8EdD9afPK1lOxyY/mJGOoHbHtWLSMJWC78lM5cJlQjEjgY5HXvViEi&#10;62LA26SRlQbBnJPTjrnNU5NNa+t3aZpsybTh+Q1O03zrG5823keCWMqYnB+ZHBBBGR2IrPQ5nboz&#10;n/i5auNAi/0Ywm3nMcnJ3Ajg5HYg9RXmrSRhVYDd3JPr9K9S+JN42pWV3JeEyXN1cNNK+0glnJJJ&#10;xxknn9K8vjhWF5GbleQFPBr0MK9D28BK8RI2byyqtweSDS/ZXlLbS3lsvQjvVVbvB/u7s5PoKvC4&#10;5+WVsKAAMcEV2RPQLUbm4WL5Y4wi7CFGN3ufU0+y/cyfKe2SDx+VRWsisM5HzH0q1JAsjqyqdxPG&#10;O5qKjMZGhBFsjHl7WkcgkZ6VJb2zLeTSttVXwmc5U8dqpQxs0Qbem7eQRnkDFaMRezjjVlDrIC4z&#10;1wDg8dq5Z7HNPYstFJLEzKrHGEIHO8+nv9aWxvJIZ5EdSrw/MM8Z5PFAvltbaNf3m7GV2eue9T28&#10;sRM0lxGN28bN4OW61CuYq/UluLdo5Y42aMybTgg4ZgQTz9M1TknjJiaNGVowQSSeD6ipI71mu+ZF&#10;aNsqAVxgEY4NWBMiRxksxjmzvAQEDBx1pxTIce5GqCZPmVWbJxxgkmtJiNPs+WZpWI4YbWjOOn09&#10;6yrVDLvVj95hyOoGeorVSFpwwMP2h2cYL5ZgOnUVMtDOWmwy6uI1t9wkk28giVcjJ64rzzxcradd&#10;WskKqyTEndnoAcAj8Oa9I1yGGG3ZhJ8gIVzsOAT2rzPxnfLZ3VrBDIJUjcElxzjuBW+HR0YVs6Lw&#10;1IywKVUyMSMO/QDH6AV0Vgs955zsNyQ4d8ehOOK5zSVd7GQxq/ltzgDoO/4V0eh6jG9mNiMJGXAH&#10;TJzzkVz19zCvvc0pzFbbW89OSUwTkIAAf61w/wAep/P0mxdFXBiZHdOMsG/wrorrTY5Lrzido5JI&#10;HygnoCK434wo0tnDGW2FRlO+c4yanDR/eXNcDZ1UeYyuImO75jmrGgLm+2sfl3/dH5iqzpsuvm5X&#10;PJq5ocaxXamNmZmOPTB9q9zofSS2PYPCfmT2KrCjySEjac/pzXXtYYYLA0qyBB9onyAEOT1HcjOB&#10;XH+HUEFrDIyttVc4Bx/Kuqtp1Y/LtZpAASFzk+hrya+58rjt2F5bSRRSKGaSON8ZcEA59DUcTbl2&#10;/wAWDj1U+orTtpTfCKNmXaCc5wv+frVbXbKNL1mjjZV4HB3DI9CK520tjzbroUbgtJH90/MMBie+&#10;OcVA6w29vJJKzlo0GARkE/5NS304s0hWQK0b5IA65PFVZ41njRQzyMSQR2Ap8zNI3sZGoN5ibpFM&#10;ccmcHG3NeTeO1WbWvM6EfLjtivVPEAO4gSMyBcbCc4PtXmHjaLGttHI8e3s+fTrXo4TU+gy0xLcf&#10;vOE3Yz15Br0b4Ii3jm23nmNb+fGpVTjIJwT9BnNeexz7lAzllOARwMV33w4tsaZGxZV3ZJbODnk1&#10;04h+6ejipWgdgzSQ6nJHauZo5JyTEEP71RnoRk4wO31qxPM1vLJ50a2rI4AjLbmBI4AJxnj6dap2&#10;UxVknt2dZo/mypI2H8O9PnnOsat50il2kIOD3bHWvOckzxpSTVi+tys4WRtschwMg9h60TaqkzSC&#10;NBH5YAznr71nz3bLMFRfm6YcZVvpThI0F8Jo493lgAhuVJPHPtWfLqZqlqOEvmZB8wyM4y5I2sMd&#10;8iskRqszBS3U9eeavOFj3JhpCQGHOF3Zx/n6VDe7pFkZgqiTjCnGMY/XitNUbRfYytant7cMt15u&#10;1cY8sbsnt6VyWoSyLKsy7SmT26fhXT+I7X+0o0K7i0bAAdFI9TXr/wCxR+xdrX7S/wARbGCLT7ht&#10;Jy0ktzj93gYyB3//AF1t7aMYeZ7GDoup6FX9i/8AY88RftQePrOzs7C4/szzQs90IyYypPKgjgGv&#10;3U/ZU/ZR8NfsteBbcWdnDaagY9080btuchAMHOBjABx6k1a/ZF/Zf0X9l74bWum6eGWRYhI4wqoO&#10;AxIxznqMntXG/taftWW/hjTJdL02by7ySUZlQ7mwQcgjpjnrXBJuo7s3zLM6eDo2TRH+1N+1XY+E&#10;tM/s3TryHz5AfNkwWO3B5HHAGOgzXwV4z1678WeJLy6uZJLmQy4BAJU5HYntgjj1qXx34yu/GGtN&#10;JcSMxViGfcckZyMDtV/4S32lx6ldWuseZJZzRSIPLOSJSPl69vauiFNKN2fkWb57HGv2Tehx51WK&#10;0vDieNzCQWByQB3NTpqcd3uZdvmYORnODnI5rzP4s/CzVH8WTTWOoXEds0jZ2Eqqr2VgDj8K6HwJ&#10;aXnh/T7aKRWZo4wX3jcXOOuPSuyEY2Vj5vH5bQjSVSnK7OjhzbfMg3sxOQ3Qg9amtWMMh8llj83I&#10;AA4HrxQwkIDSbf3gzgD7vtRFbujo7fLtJ24Oeoqz5XZ3YJdrHFGrbZMDkDnIODnP0NNsZPtE0sat&#10;iMjncM8ZFC2H2a3Vg3ysRgD8ifamPbw2N7I0LzNGyAIDyQepz7VzVLGlOpyyvE6r4Z/FK+8BeJo5&#10;dPkkHkj5Tkg+mPbpX6B/swftb2/xH0ix0/VFjicqYfPPKkgZG4kjB/OvzTtY/tEu6MiNx3PGeta3&#10;hHxnfeANajmsbyfhxIUBO0kfXI6+3tXNqj7zh3iidCSp1HoffP7a37Amk/tI+E7rUoGt5NUIWRJw&#10;EY8DAwQMkYOSK/Ij48/ADVvg34wutP1S1kRLdyBMiZV1J4P1I5x6V+wX7G/7X9n4p0pdJ1RrVZJi&#10;EWUgDYMYIx6Hua0v2wv2NdC/aN8M3s1tDHa6hcIvKj5CUBAI46kc59hW3LdXP1ajiKWLgpQe5+DY&#10;1QSNOqzMGixECcjjJx/InNLawGC4+4sxYgk5J4A5r1P9ob9nbXvgR4tkttb06S1VkLI5wyuoJCkH&#10;jnaASPevO4njKrhZF3xMwdCOQQcVjKVjlrU3TdmXoZFitvm8uRZMOdvJTkgCqPxFk83wndN8oVTH&#10;sz0yTk49OM1Nospt4fJdlKsSXOPmB4/SqvxCKp4TlbcJI968DOOhHTv3qIK8lY5acff0PLTbJ5Sy&#10;KzMQTk598dKcsMcQZvlYSJgeuTTYrpVdVxt5AwOO2aZKd4CbtoTkH3r1UnZHtRjohTttl/d7ipAU&#10;n3qfSW2W0zFmWRjgcd6qRny12sTuz+VTRbwvllvcYHNA7Ghp92XRlk+ZuQMda3NNaaGT935iyDGS&#10;n3hkHv8AjXPrIEjVmxlffmt7T4J4bDzlkKxhwOvJrOUTCpG2rL0chgkmZlf5hsOep9SfepN0ZvoF&#10;QsN5C88EZ71XecNdLt+bnqSeQfamzf6Q/wArbeTjHXjuK55nHLc1JrZrK5KM3+rYggd6khAeVZtu&#10;2GTjg7SMVVgOyHezbu2485J//VWpLB5MC+TGxYYB3dOfasmYSsWNIuY7a73TNsOQASTgA56Gooo2&#10;nummztDEjJyQSTiqiLG3mRySLGyAnD8gk8YFaMEpWJY4lXCKQJM5MhPc59OcVlKBzVFYW4eNZ2aR&#10;F8xsDf3OAAMfgK1tE3wQpMZomDAoSPmZRngY/Gs0K0cqPIiy7XAffyqf5xVyxly0ke4WjSJ8uBuI&#10;QHIP44rKUeZHNJXRJq532snzL+7TnnlznoMVwHiC8VQ0Y3NGwyBkgBs4A/U/lXY30D28cMwLK0gO&#10;yTP3/Xj1ri9ai+zOzl90fm7SCPmzjJP6mt8LGx14G6djBSyG5mZjkjgHsaqXkLRYwOuBmrtwP9ZN&#10;v/dk4xj5gPXFU5pVxuX7o4Ge5r0Y3PZjcIUAmXO7arArk5Off2qV7nzIxGsirubGQOcen61FDJ5Y&#10;X5vvHqBmqxBkm27mXvWvKWa+lJHHqS7tki4IAbofetiyyUXp+8Iz3HX/AOvXM28Uzbo2PQDYcYNb&#10;+luI94bcFUcd+QOaxqx0OatB2OhsjHDC2FVVb09fWtDT32QMykrGxAKMeSeucfjWRbBYLdd0jKzE&#10;BgyngEHn9P1rZ0K4ktrMwwysscrhnz/GBnj2GCa82qrK55VWPKrmxBPEJyqshaKMlyVyAAM4B715&#10;/wDFZxcXZj8xnbAJAOVTI6fyr0DaIVEkMMYMoMZIH3h78815x8TWyJGLL5jElwnBGOgPvSwslzhg&#10;pe+c94dtFsogok3c9e+P8iuv0GZXtzDM0KwzESSZGZCVzgAjsc1ynh1PtVkqLGzFRgkHt3NdFaWv&#10;2MtN8zJGATnrivRqTuerWqdDptOXy1xJGq7mBODyF6igzjzfLjZcSEDPQY6Cqv8Aa8bSRmNmkZsZ&#10;OPrxipYNNmnBbazMmSAMfKo5Oa45HlybJrGX/TmVtu0EjLA7RjjI/KlmCW12U2qUkx8y88e1SPut&#10;Y/8Aj3kYM5U4yduOTkD606fTWhzIq/IwyD7Zx/Os5PsYSl2IUthaBZlYNzkY+8B24q6xe9yrIjPJ&#10;uZyflVMAdu5OaWCJZF2bvMbcQoHBHvmql/ZyQS/ZpEzd8ESAltwI+lY77mcZXepciu2kkZnZVjYq&#10;cdhgY6d+1JdGS3mZlaEx5Hz4wSfYHnFU4rGTTJ/LlG5pBjD8kZxyKvJEt1PG0g3NH1Jzkjp3qOUO&#10;XUmFx9olZm+UYI3KNpzjAxUwZoJHjZpHhXaXAcgOfoOMj196QwJFDCGkWNmOC7nPUnGMfSn21gZp&#10;VhjkUPI5TdIcAHPU8VOzJ2OX8UQF9QkljbaI1+6+cnJ5x+Fc9rHk+YArMY0Ixkd+9dbq4MTqsgk8&#10;wE/OfuuAcEg+lcTrRjimbO4uTgEfdOT1rvw8ro9TC1G1Yz9+ZvlZV57kgY/OpiFZEV2X5SCuB1yP&#10;WmtZ7W+ddrcYB5Jzmi8lCAx+WVZcc5yMYx0/Cuo7ixA/mBmxwDjPY/5xUciwmyfDzeYpwcDIBqJF&#10;MK+X86rkMcfX1+hNSuWbHzNIucZ6EgdM4qeVgTRW0jwSTKknlQkKxIycn2q9ZyA2i/Iyqcg88kc1&#10;l28rAffdU3guoOM/5ya1CYYp1VVYRtyMnue9JxbM2yZbeOC1i+87S8qCcn/61EbxxLskh+ZWBxnq&#10;KiggjSf/AFMnyj1JH1qeD9yJE8hWZ+Q7uQR6YODUcpmXhc+dsHyt5RAAOBjJ9amiDaVdMFmtvOUn&#10;PO9SMZwOnNUUhI0/zApjVW2lieuO+M80/Qk+3XSxtIitH85c+5qiJbHW+F7mS5tWXD28UjiR0AAD&#10;8dR7V0cOmLHaXCPJ9nmUEKHBbjHPHvkEVi6ETPdSRzKkjHEcPl/dyT09AOa6K5llmgkWQ7pRIY2x&#10;wxIHr9BXj1r854Veo/aKx80/EQfZvE9wC3G8DJzznPNc7MpMxdmZlXpt5BrrfiM4XWpvl+85OHHP&#10;XFcvvDRrHx8rH8f/AK1fRYf4EfYYT+Eh1uVnBkjXCx9/8/SpJW2qNu4bsZJNR2e63hkXfGqSHOMc&#10;kelSqPMGOvPXPQVsbSNTTz9mt/8App1XPpWrpatfzLCSGMhAGeorJ02R5A3zFipAX3rYt2KQRqqq&#10;rA5LDg/jXLU3OeokSGVreOaNI3VlBiJzjAzzj64qw53zNMys275DjjYex9qgSKLztzs0uH5BOMk+&#10;tX45PsxEJKyL3YcKT/U1jLyOep5Glp1s21rcBWEf3fU5wc0mp28H2O5aaPKxxNg7ioDHgHgevam6&#10;Zdl5Vj/5aOcBR1P1NX9ehki8KX0cyMlxcKOpwQo5OPU8VhCT5zjjKXOjxNp3a6ZF3MzHknvzyf1/&#10;St7SJPKhMbY2sSnI6D1/WsXTrhUZmkjLLnvz6c1rafKpuZPLxIq5G5gd2DzivV6anuR21NiO1W5U&#10;R715Od5yMY6Uvk7FUMzSs2fxH+FSxtOo+5hcbgPbtVdmLlo2LKx4wPT2rPmM9CnrEGxf4lZhynYd&#10;cVz1zE0F2oVsLx19a6K7gaNNpk4KknJyTXP6ntBjwW+Y4Jx05qo2ZcbGzFpq6fYlmO4/wEDPP0qx&#10;KtxIPm/iAIGOQKdEjWwjWQtJHj5COcn1qa3tvvbpGc4OOefb61nKRjKRLpUYe4O6XaygFOM5P+Fb&#10;GmzHzOse7jCkcgZwayNKsHS48uQlXxkeu31rYWGaylkjUL8y4z3IrmqyscdSRDrcXlxKJFXOCcD6&#10;1y+tsIpnMbKGbkkcEdsVvarazAeZu++NuD1zXMX7gSeWevQ59a1oO5th9TGLSDb6Bjz3psdzuuGV&#10;ozJtHGegNXHbAbC89BzVeUfZyqkHJPJrsPRiySxVlkYu33xg4HIqS2LySZBZeo69RTQrNt2/dPWp&#10;oE3SnbhSvTHoKCi9Z2yvMqt09M4/ya0oLJkeMSNwxBHc4/yKy9NYXJ8wnbyQARjn6VpRGRERzu2D&#10;gEdSec4H4jmsZSsYzdh8tqsi/I33STgjBIyaiuZZLh1+6rKAOB2q1ND5fG1lZ/lBJ6D1xQAbM+Yn&#10;zLHgFiOCR/SpMTLhRorp5HbcJDj5eg/GpjAZf+WigrwGfIGKsXlp/oTTiaNlUj5FHc1n2nmo394N&#10;kgEcVfKhpXJrjTljk+VQRnhxxnjqanjGIWZh93gFR1P0pWm2oI5GbcyA+wNEUbhAGBCg8c8Glyg1&#10;YktrhYh5is5ZT9wmpUjWXa23ldoUEcEn6VU+yRxXOY1dlbO8npmrccMiHbu3Lxj1HOaz5TFq5q6J&#10;of2m+htZGaGaSUIrvkISTxXYaPDHPFNHeqx8nIiMYIG7OCa4hA1xcq0kzfL0xk8+vtXY+HxNHaty&#10;G3jAyuQc+/r/AIVx4i552Jjax5/44sY18Wbk+dITycEMSPxPtUNm+IVaFdoZuWIJyateKLRf7dut&#10;ysszE4B68cf0FN0qwku4BAisp3gsPyHauyDtTTZ6VHSmmWrCCSKQJukPmHnnPfgV1NtcyFtzMF2g&#10;gEjjPT88V6z8Xv2XrX4M/BLwrqUrxrq2tSku8MokWQFNwQ88EDGfqfSvLbC08x1ZdzSxxtkHkYPX&#10;jjmueU7s5KzTZatmMi+Zu+S3dcbRjI65rYjsP7YtEhZZIftD5LnjbzmsqBYbdAVf5HGQD1GK07m4&#10;d9HmhSSYXBwY9xxx0wPeuLXmOLXnR4b44cWnii4iWQzMrlN5GMgHHSnaARHIv3uvJIqn4pkkPiCa&#10;Y5K+YQCec9j0+lW/D5+1RtuLqyk4UZO89voPrXtxV4I+ghrTR3elxxz28IknyJicYHKDvn8K7bwM&#10;8KrMN0qtg+WU+ViOnWuP8NxNHZxws2FYkjC559f5V2vgqdWt5JZN0jq2wJ5eC2BknGemK8TGO1z5&#10;/HS0ML47mG8tLNVjjzs3gcl2POWJPr/SvPIJprCePJUtgbQg7H29eK9L+L4VvDtnNh1KuY0yCrDG&#10;SevYZIrhtIiX+0VMkfyqNuUYZPBI/nW+DleGux0YCadKxb1iFr7Rprcu3msoCBBjA5JBrn/CNm0V&#10;75e7y/3hBOcke/FdEZo5PMX5zMxIHOCeDVHwhCsd3Juj2qM9snOfX611KSUTq5uWDOwleOayhWHz&#10;Sqx4cn7uc9T6Vyvjto3s2mdnDIVCBBnPPJrqNHt2hihJkaSyy5ePoWHIAz+Fc/40vY53kjh3RwKQ&#10;mRyo9eSK56Oszhw6vNm14Kv1fw/bfu2UoAE3jlxyTmu40ZY1uVkjaPbgHYOgOCeR68VwfhDzItNt&#10;5Cp8pHwM9D0P+frXonh1P7Smt1DQwlV+Z+ATk55rhxVNt6Hi5hB3bOueZYvCupXLR+X5cTY3NtUA&#10;jG7PTgkGvjjxI6/vRu8zy2Iz1455Hr/9evsDxPGun+CtStYLhL5Zo2Vy2Au0ryBknJBH6V8b+Igt&#10;jPMW3/M4AUcgZJIGR+Vd2V07I9Xh2GjMR4mmkU52+Z0z29DWp4WtfPKozCSRWO4gfdHrVO5R7ZfM&#10;wGUcAd8VreFUWOJtkixvInJbrXty0R9Y3Y6XTYRa+W25WVuQM5IAz19Oldn4YlhurGRdu5VIBZ0O&#10;Fz6GuW0q2Uzx+XNH5sgCDuuPU109jdTRuqtKuyTKsAMLkdCMda46kjxMVJN6o1LrToYtSj2qrR7R&#10;hnzjNb3hq+KLGtwzSJsKJnnB7Y9Bk1gwzfKscivznYOcEevtW3oFkzzr8oRoyMlTnAPc8cCuHERt&#10;Tep4WK+Fna6SkdtPC0nmb8qxAOBIuOh9qv6vcxT2F3JJbsWeI7BGOIjkYP0AB/MVmWTG3m8wyLPG&#10;jlcgEDGMDPvmrstjPfabKLZizSAlQT97jGB7ZP6Cvl3U/eWufOQl+8XqeReMXaUyrCxaJmyVOAc5&#10;7euM1yOqtDZSubfzOgDnO0H1rrNcVQfmAaVQPun5gc1yuuWbiNflVV3nljzn0r6nCv3Ufc4S7poy&#10;w8dxbeaj45OwDqT6V0mnM+nmH93uGASDnDEjufXk1ztrbeWI8nfuIJjQYCAHnB9SO1dLpzrq8v7q&#10;4kC54ifoOvJP5V0S0R01NEbNiouj5iwsWiiLygnAGRjA/DFc7rTLJ5jLDDGqqTlATzkYzknP6V1W&#10;is9sHhuFeaFyHDOMAgDjGDyKwPFtqLawjmEiRrcM+QiFm2gjHFZ06ibsY0pq9jjrzWoUmjVo3hXk&#10;MQOWpYg0lxGo9OMjtVK6uo7m5+RWZFbuMZNXtDnEV2knPmZAUEgqM8En0rq6HZJLl0O2s4YbezXA&#10;/dsAgJPzHjoPxrasrVRZrbi3fc3IDH7x9T9KwdPb7PGzYDyKcLzkFvb261s212n7thJ5jycSBSco&#10;fqa8+rDseDWjd3RheInSyEhfa0qsVXHTpjNJ4Db7U1wm7aVAPC59iT9P61S8aXIFziP5oF6EjBJ5&#10;zmrHgG7eFZJoxiOYbGGM8Ag8+laTTVM0972dj0PwxrbW0v2Vlt/lk8xXVS0gXGME+mecVp/F22B+&#10;C2tN+/uOEdyMAKC4wTkZ45wBySax/CMTLqPn3EO1ZnCoQcYHb610/wAWtKlg+EWsbdrRzRFX3EMM&#10;g5B9yACRXk6KqjxdI4iLXc+Prg+bc+Yy7VY49/bj/PSrej3O+7jXy1LKTjBySPpUNxCqyn5Ryc/Q&#10;c/8A66TSZvs+owttCr0J6Zr6eGsEfoFN3gn5HqHhVIbdR5nzHjjrgn1r1DRtIu52ZU8uWDAjA4Vi&#10;x7bTyT9K878Kwx3qmV5tv3digZUEc816JohkMKtJ5iXEjeYj4w2DjkY7V5WNnZWPk82rWbSO+ghh&#10;0tVmWNkuJgXlSQkcrxx09KW7uZvsdvNNHJNNMd+TJkiMZ4AHT3qhZS/MskkjMigIfMOS55yea2Gm&#10;zZDmNVyEOOwJwT9a+XqXUz5GV3K5hzX2cyM7NjIjRBnYc+/vWZqXmozSNDdLI2BGnlHLAdScDjpW&#10;/Lp0R1GYDPkwlcEdjzj8eKg1i/UxSfvriZljIEWSqKe5yOcj0rejNJ6nVRlbRnMy6R+/UNItviEy&#10;/OCWfBAAx2z6VHYD7Td8x+Z5i4CA4wc1LqFz5UMe51/eYQjnk+xPNGnJI77reRYfs7gSAghkOeQc&#10;jrW9Sppob1G7aGhdXH2WB2mYu+eQepPHP8q8P+NtwrazM+WYLnYi9Bn3r3XWL6OGdvJb7QjYy0i8&#10;kjrx25zXiHx5iXQ9daPbtHlpI+eMlhmunKqj59T1chl+81PMdJnklnP3epzng49q9E8DQlbaa4lY&#10;xx4GwuOp9vwzXn9nebmXdFsXOQQMkiu80C4EtpGV3eTnOCep/p0FfR1JXR9ZiZe4dlBBdXGjrqBk&#10;hWFSvl7nG98nAwoyfxOKzNf0sz3bMXlIV+jvn1Jq3o8ryru+6vOSBjk9ecdMdqoapJv+0PGzSMoJ&#10;JfjIPGRnvXHGN2eTGHNIk8CPb6nNJDI0i+WTgpyABnrW8qMDGzMQy4BBGCOO35iuT8EaLNeXjW9r&#10;K0UrIXL5wMAZPP0/nXcxWs8lqkjTfarrPzyFgWHcAgDtwK5cY+RGGMhFKx1ekWzW97GxWSM24CkA&#10;7mJPf3Ge1cB+01oDWNrp2sMWka4cRfPlpGckkkA9FIHX2r0izuI5li2+cW2DecbckDBJ9M8V5f8A&#10;tO6pdPd6e91CjMqhUlwQMDOAP1ya8nA1W69jyMrkliT9VP2XvHSwfsz/AA7Qs/yeGNNX77drWL2r&#10;tpPHSsfvSf8AfZ/wryH9m+KR/wBnXwC3lrlvDmnk44/5do66u4doz939a+8jR0R+hRnpY7VPHaqB&#10;80n/AH23+FTw/ESNf4pOn99v8K8yubxkJyp6/wB6oRqTE8Kf++q1VE1VQ9k0/wCIIH8cnUfxt/hW&#10;7YeO1d/vSf8AfZ/wrwe31OVf7/X+/Wrp+tyCbH7zp/frKpR0LdQ94tfFqtg7m6Z+8f8ACtCz8di3&#10;zzJ1z98/4V47omrvJ5f3vu/3q6TTrmSbPDdR/FXnVMOR7Q9I/wCFjLL3k/7+N/hR/wAJis5+8/PP&#10;3j/hXC4aPqP1o+07f4iK8+WHMPaHev4qGfvN/wB9H/CmXPjMIv3pP++z/hXnt1rZj7t0/vGub1nx&#10;Ow6NJ/32fasJYYPaHql5468tvvyf99t/hVjw78TVgmky0n3f+ejf4V4XP4ikL/ek/wC+zToPEUkL&#10;Z/eY/wB80RwxnUqH0B4q+LEV1buoaTkf89G9vauA1zxml1Oxy3IH8R/wrgJvEUkyHPmf99mqM2sY&#10;b5mYfia3jQMVM6LxBqHnQp1+9615x4qn2x/8CPetLXNbzEv7x/veprgte1c3O1Vdj8xzya66VM6K&#10;ctTUtJVcfjVyKLctYGiyMdnX73rW/ATtrqa0OyOxIke00svWmZLNmpGGVzXOS4lUpumNWrG2Jkp1&#10;nBumzitvSLLcV4Xr6fSlcz5dRllbEK31rQ020L3arj1/lWpaablTwvX0q1a2IhmUnb9cUnI9CjT1&#10;NDTvCnn2MbYX5lz90f41Dc6IbFD93oT0FbOmXWyGNVJ6Y61Lrdv9oKso3BVOaz5j1KeHujjix39K&#10;iv5Alqx2+n866QaYSu4xr+QrM1q1VYpF+XdkDpVe0NPqrseda3f5ZRz9096yraIsfrXU3ejtczDC&#10;r09BRH4eMQ+6o/4CKXtDknhXe5Fpsf2fTo2/2RVaXxds3D5uMj75/wAKrauZbSZkAbaDjhsVFpen&#10;NM6/KpyR1xVxZ2YeiaOn6S3iZuG/Mbv5/Sk1XwY2mxlvl+X/AGAPT3969I+HmhxW8DNIsakD+4D/&#10;AHqx/ihcxWszKMYOOgx/drKaPco00eJ6Ve+ZqM0f93Pf0NfQHwZ0j7NDZyYXKyufu/WvC/BtrGmu&#10;3jSbVVlOMrn+KvYR4lh0yw/dysoXn5cr3+lYOnc9HkSR6L4v8fr4djkt/nBAVuHK9SPQV8r/ABhl&#10;/tlonViczyNz716w2rHXXaTLSKxxlmznH1rjPiFp1vHpsJby1YS4P7v2NVCkediYpnytqOkNDqMj&#10;sfusx6e5rP1KzE6NjHT0qx8RtS+z3V55bNhd3QkfxGsfwfftewvu3dD1OfSu+jE+cxcVY5/Xrdre&#10;T6uaNEufPuFj+h6/StrxNApVen3z2rk9Ddo9bOM9PX/aFenTWh4dSmd5ZWv7hW96mc9qr6bcGSzU&#10;ZOcnv71YIyPeuuJhyjamTrUWw1KnWmxj93y0lFAGaoApMYNPj5ocZH40AKn3aqaz/qP8+1W16VU1&#10;gZt/8+1AHJagcS1q6A37gfT/ABrJ1IYbP+e1aPh8/uPwH9aAN12ylFl94fWmlspTrL7w+tAEWsfe&#10;/wA+1c5L/rz+NdJq45/z7Vzcv+vP40AbuknCp9a03f5RWTpf8P1rTJ+WgCCXrTgMCjvRQAUUUUAF&#10;FFFADlfApxPyVHTgcLUT2LiUdQPy1lz/AHj9a0r05Ss2ccn61hI3iNTpSv8AdojGVpaynsbUyvMM&#10;1TuIq0JUz271TuE5rCRtEzLiHiqMsJrTnGFqoy5FSKW5myw5NQGLmtKWPmojBk0GUiCOPinGf7Oe&#10;lWIoMUl1DuRcDvQTzEC3nmMP8acYPP8Am/pTRCY0+7TWdkXv+dTIdwktdp/+tUZbBpss7N6/nSRj&#10;cRUlp2FD5NE03lr+FWIYKkuLdJI8DbnH92mtS+Yx3uRIadC2KuLpu1ui/lUc8Gw9vyq4xMpSC1fL&#10;1veH/wDWp9P61ztucTYFdJ4ciZpI+O39RXRCBzyqo7nQh+5H1FWdXG7T2+oqLQY2WHp3FW9Ztz9g&#10;bHqK29noZe0TPOfEFsXnm93rn54ORXU6/bSedLhf4/WsNrCVj939RWPs3c3i0VI48Co3GSfrV5tL&#10;uGHEf/jwqM6VcFv9X/48KOQrmRXiTNSCPdVqLSLgf8s//HhViPSJgf8AV/qKFTbC6MuS03f/AKqj&#10;NuwrcOkTqP8AV/qKq3WmzqB+77/3hT9mHNEz44ulTLaZ/wD1VDPbTJ/Cf++qjCSr1B/76p+xYuZF&#10;prTH/wCqoWh21GYZm6K3/fVK9rcE/cP/AH2KI0xcyHpDk/jVhYOP/rU2zsLh1H7vPP8AeFXrXSrj&#10;cf3fb+8P8avlJlUUSqbUiopotoP0rfi0ebK5j9uoqRtCkJ5jX6cUifbHIyS4OKYZGLf/AF668+Gi&#10;Tyif98ipY/DGB9yP/vkUXJdY5CO4qxDLvPNbN94faFc7F6Z6CsybT5k+7H+oqeYXtR0brj9K2tJw&#10;Qf8AeFc+LeZTymP+BCtrRYpM/d/iHepcg9qdhp1n5lov+76e9ZXirTiLST/eHat/RbeT7DH8v8Hr&#10;71m+L4mFlJ/vCqUg9qeW6lY4P/AfSqcdm2a0tSRvNX6VWYYqua5UaoxbPauf6U5YuKVW+anhhmqT&#10;LVQDHhaAMVKn3qlWNW7/AKVQc5VjbeakAzU0qAL8vr6VGMg0FcwmwkelMaE461Ix46U0jNTJmciN&#10;YTuqxbwsWHPeq461JGxWs3IxlEviAgUx7bioo7jHVjTxOp/irKU7OxrRp6Ectrhev6VCYMfxfpVw&#10;SKR60EBuwpxVzoVMoxx4b71WYuG+9UkkYC9vypAP9mq9mKdMmiOSNprS0/IT7x6isndsHFNW7cN8&#10;u7/vqsZUTzalG511s20ct3q1BKrSferkxqEip/Fx1+arWk6i0k6n5sYP8Vc9SnY4Z0dTuLG182JW&#10;3dOelXJ/kH3jVPQGaeyU7f4R369atTRNt5WuWV0T7Edb6h5bcu35mtC18Ura4HmPx/tH/CufCMr/&#10;AHal25X7orH2jRnUp2OvtPHYP3ZJP++2/wAK0E8d7k+9Jn/fP+Fef7uPu7aRbsr0z+dTLENEU46n&#10;cXHi5ZR/F/30f8Kyb3XgyN97r/eNc8980n97j/aqNrgsO/51UcVod0Y6DNam8+KT6etUtJti+7Pp&#10;Wko8wYNDR+UvH6CtPr1izQ05Nm76CnzS7rZ6it7hNo57c8UMwaBlH3j0qZ43QqMrM9G/Z7g8y/X/&#10;AK6en+0lfoV+ylZDLc/8uUPb6V+cvwYu/wCz7tS7Mvz44PfK19nfs4/Ea30y4/eXEi5tol6v1yPa&#10;vNrYq7OynUPtjRrPbaD5u/p7Cr0cOeM/pXlPhn4mWt1ZoFuJM8d39B7V1WieK4bhl/fNycfxev0r&#10;glUu7ndRranXNp5Lf/Wo+ztF3qOw1SOZFG85x71bZBKuc/pWLZ6Ea2hFHNtq3btuwfaqcYUf/qq3&#10;aunHzdvSkbxqEsg4qlJ/rB9KtTSLu4Paq5jLNuqJbmsZAo71IgpoFSDgUgCiimMcmgCWOpFHFV4z&#10;g1JvqOpK3Ht96koByKK2jI0iFFFFRcoKcnWm0qttPNZtgWVtPMti3se1Ze1orlvTn+daCXOEC0k0&#10;fG71oRMmMmmyPpUa3YHFNjHnbsdutCxBJRu9fStlE5ZSLDDzIt1QqRzU2sanb2WkENJtb5T901yb&#10;+MLON5MztwxH3W/wrTlMeY6GWbbJ1qWOVZFzmuRufHWnbObg8A/wP/hXG/ED4rWmnWDGO6l4YD5S&#10;69z7VRamet3Z2Kzec3rjmuL8V+PP7GK/vpvmQtw7D+lfNnjH4/ubm4jhmu2KyEDFy656+1cLqfxH&#10;1LWiu2O5baCvN2e/1oURSmfQnib4/wAcESjzJ+R/z2f1H+zXnvir9omOJpT5lx98f8t3/wDia8F8&#10;R6rqjhW8mbAH/Pz71wHjnX72O1kyswIkGf39VymMmet/Ev8Aafjjkb99dfcb/l4k/uj/AGa8g1n9&#10;pCG6P+vuv+/0nt/s15FqOuz3Z/erJ0P3pN1ZvmKOTEtUkcNSR7FB8e4fM5kn/wC/r/8AxNXpf2hI&#10;Ng+ab/v8/wD8TXgs07RDoc/Wq8eqSliAG/77q7WPNqHs3iP9oCGWBwJJuR/z1f2/2a4PxB8VY9Su&#10;WYSS8gDmRj/SuMuJGlTv+dVGGw805SOOpc0L+8S+f727Hrmq72Klei/lUCSNCPmyPxpklywVv3jf&#10;TJrCW4U5WLBAtx9Oahl1MD1/OqFxfM5/i/76oh+ftSIlUJRqiy//AK6k+07o/wAKRLQJzhfyprsF&#10;k2+tByyZEEZnq0wLw/hUbfL1ohl3PWZzELBkNWILvYvzVaWJX9Pypk8SqOMflQUpERuFm74pVj/2&#10;uO9RSqey0+IH6c1MjqhVL9jOI3Xax4Hauk0fxgumJHmWRfLHJDNxzn0rm1kCWo+b5sVCs+ZRuJ6/&#10;nWbR1Rr6Hsvhr9oaHRg3+nXfzOG4llHT/gNes+CP2vUNzCour45VuPtUvv8A7NfKMcAkHYfhU9vf&#10;NZHcCzbe27FSa08RY/Rn4bftJx6pp0J+0XXzKOs8h/vf7Net+Efikt/Gx+0T8SAcyOf6V+Uuj/E+&#10;fSQqqsw2jHyzlfX2r0Hwb8f7q2kALXgzKv8Ay9v7e1TzHfTxJ+r2g+NFmT/Xy/8AfTe/tXWaPqwu&#10;YlbzGZcdyea/PD4eftCq8a75bnv1nc/3v9mvb/h18dbe5tYF86bcy/8APR/f/ZqYzOyOIR9ay3i4&#10;WqGpRLexMox8wPavPNC+JdrdIuZ5PujrvPb6V1eneJILlVKyE9uh/wAK6Iz1NFWRz/jnwSb62ZvL&#10;j7dUX1X3r46+M3hd7K45jXH2mQdB/jX3ujLe25+bj3FeF/GX4frcxK3lwnNyx5jXvn3rqhU1H7Q/&#10;PvWF8rVnGOgH8qzb6TJb0xivVPi34LfTr68dYowFiU5CqOw968rvLWRHZWG3oc5r1sPK7SOatPRm&#10;PPYebLuwBye1dJoPihPD+x/MZSMD5SR6eg9qqRR7F+9n8Koap8sTfKG64/WvS9krHkyq2PZPh58f&#10;00xY08644btM47j/AGa+gPhx+0El3Yr+8uPuA8zuey/7NfBenytBKW27fTn6V1Xh7x3Npa7d8w4x&#10;gSkent7Vx1qLCOIR+nngvxumrW8bb5PmA6sx9Pb3r0rRZ43Ynd7dPpX5s/C/46SRXEKNNdDaVz/p&#10;D+q+1fTPw++Mcd5c/wDHzcMN3OZH9V9q8mth2elRxKsfSV1cbLr8f6UmuMJtAb3BH/jprkfDHiqH&#10;VIYGEjNuTPO7/CuouriOfQ2w3bPT/Zrnjh2jaVa6Ph/9tbSv9DhwF/5B9x2HpXwH4gia21S6/wCu&#10;zD9TX6SftY2P2m2i+Vf+PGcDI9q/P34pad9j1S+LBVxcHoOnWuynFpnl4rY5y2cPaj6VSli24qMX&#10;Gx9v948c1OWBj/OvQjLSx4NYh34Wmb+abI2DQDmolucD2LETVOhyKqRNViJ/lpR+IguWr4rSgfms&#10;q2YVdgfnrXTTYGiX5p8ZyabAQ+KtRR8V1xHHckt5MH8K1rKXdH+NZMaHNaFn8oGfWqkaxZanTzBW&#10;NqtnmL8+1bDHK8VQvkYxn8a5p7GkXqcN4isCsMzf3VPb3rlCSbrFeha/Dus5vda4a/gMN0x+n8q4&#10;57HVFdSpqC7EWs+4bpV66yyc1U2Z7VzFcxFZy/ZbhW9wa9+/Z48fx6bNYhmk+VMcM3/PUe1eA3i/&#10;uxW74I8QNpM1v97apxkPj+LNc9RndQmfrl+zJrv/AAkfgmZl3NuWJfmYnrH71X/aG+EsmofD6RvJ&#10;hOJ4xzGnqfevJP2GfH0c3gja00i7pLdcbmP/ACzHtX1l4pt11vwVKnmbsXCnBXPp61Nz0KZ+Rf7T&#10;/gKTQ77WCY4123gXhVH8jXhqQNFMwI/ir9DP2w/hm81jqzrDCxe8jI+Ref1r4f8AiJobaNrVwrIq&#10;bWYcAdsZ6VtTNKhkrH5dux96zUZvO/8Ar1cjkLR7ff1ppgxXQePiIk1vJgZqXz81UjOKkc4NBgkS&#10;F+aa7AimkMKjlfAoLGXT4Ssi7myW+nrWhK+4VQukwzfSqigKnnHP/wBeoZ33fnVgw5NNe2O2tOUC&#10;sq7qkW1LCnqnl08MMVSAryWn+cUyP9230NWGbd0NRuOtaDRPaTZav7Fa/jlszh6/saruwfU9HL/t&#10;fL9QoooruPSP44/D93GtrIvzTSMRlA+0ofXHp71otbzW08O6HHnODs3jPXvyc5GaxPBV152pK3lL&#10;I0cg3jb8xXuPoBW7MFtIGmdcpI/7vHBXp1HtXy8qiTsfAzqcjsJ4i1ZX03TR9hjjuNPnJE+8lZFy&#10;SQy9PQZ9q5PWrqSaGSaWJ4kZjtZFIX16/WtrxLOf3awgbsdRnB98ZxWL4mv/ALHo7SLBI7QnDgOd&#10;vIwDg8dfatKbudeGd2jgvFvESzYVo5sAHIJB+nX+lcrqd3/Z9is0LrCeNwPJIzwR+dbusTSXYaFo&#10;1DLko54IHoD/AErnZNqOsb/vFXjB54zXrUrpHvU7pGx4LmMevW8bSeU2QeULKQec47n2r33WpZZF&#10;XdcR3XkxK++MbVIODgDjpXgvhiJbjXLMiSPG9EDEkFMnA6V7bremrpkieWqjgEOCSpyMnGe4zXHj&#10;JXPDzfvcbNp/nxyTTqq2qwh/kfaXBOOPfNee+Mr+OH93bneuTgSptIOexyfau6nuXuLTy2b91grt&#10;Y4Ug5PUe/NebeMoJLDU/JYKm5w42HcMd/wDGsMP3OfAy0uek/D6ymt/D2lzWvlzSwyGUoHLDBGQp&#10;x05Bxx3rQurc3MXmb18xlLEKCpB64IP86d8LdNt7nw+kjLCZLCLmM3HlPNnJBXHXA4I96RbppLZv&#10;MYRoz4IGSw5JHJ61hUab2PPxE/fZi3t/HaWrJJIyoybMqPmJz3zmvPvibrUmp29tGrs8dmGCHG1j&#10;uOcHnH416B4ggWVSyoZFQjkgjIPc15n8QJPsV2NqLHDPLsA6qMDkmu7Bs9jK5HUfDnI06KQ4CMA5&#10;A+YAn19K7q01iSGWMlo1Q4IMY7461yHwktPscnl7IrqNQrnqFcYGUJGMd67vULKO5n/0ezjt12Fz&#10;HG5OwD0zXJi5LmOTMbOZRvLePT4LlY3LfbB8wcZHc5HvzXI60I7CBYSs3mSAkYHy+vWuyu7uG2Ux&#10;zSMrKhcF1wnTpzXI65qKJpnMm3zMkEnkYwOB6VrhajQ8HdHAeLbgtpszPuZY3G7HBwa0/wBnJrce&#10;L9vnfKyF4kKZ3kA8cHjGc1g+I7pYnuFLFlYHPcEVvfs2Nbx63dXG0yNbxExgHG8MCpxxXoVZc1PU&#10;9utL9zqe6xltXUGaOO4OwmXJy0XbIPGO1OiuVEGDuV4n25IwBz6j6VgWmo3lrHKzIyiQYIwQ3UHB&#10;rXs5JLiP7O0hXznBAI7+p/Ovnasbao+YxEuxZN5NeWV3D5vlqCH8wIN27IPDYyOg6VD5DXQnuXkM&#10;kcjHPmH52J5LfpUmr2X+gyw52vIygkHGcHGfoapwxNOskJjHk26M6NkjzNo5GfWopyRzwkmrDZdK&#10;aSGOdZcbjtOcEEgdCMdKbvk06KOaPzIFVmjkZDuVwcnhemeBTbaGW0DMFMkbdEHJ3DuKba6i0Gp2&#10;8amS3k8zfsmQ/MBnPyngjg810qmmaqnfY1vCV0NSuo45Z1LlmMZA2s/GT061578bLSP/AISeSTzA&#10;8jDaM5BAOD3zk16F8N9Wk0u8azj23O4sIi0PCE9CCecH615/8cJ3h8Sxs7fPNFsZCCWjZeD+B4ro&#10;oUlGd0zpwVJKrdHms7RqnzJ83mfKR8ox9O9SQySXVwW2ovy9F6GjUrZY5EPmDp6cZqTQZN1xhtrd&#10;Bx3NepKpofQylZHV+G51uNLt7XyZvtCzlxIGOCpHTAx3HWuz0dVsrxbeSO4VtwORhhwDlTn1rjNE&#10;g+zu82541TAPOcD1/nXVjxJBZzxlWLcBMYJyR3Jx3zXl4iTm9DysTUb2NzSruJbNnuriSRYfuQhD&#10;wx45I7djVqfUVhtV3zSWsPzSwRjJCem0+mecVj206PtZW2GU4G/KjnnGfxxVy+llsIuJI5FjjKoC&#10;Ny89sdvrXH7JOaueddOaujzXXbyS71yfDSTszgZKBQB6dOT1/OtRJIxEqwrNJ5Q+YPH5bdMn1yOv&#10;NYbXFzPqFwowkzOWL46D2z7V0+m615QWVoYpJAmB1wTjBJBzzXsNKMEj2PaLkSZxPxD1OS4sW2yK&#10;vl4Cjplf69etdd8L5kT4bWm+M+ahcSYBygBOMc9eOtch4+aH7DFHDGo27gyOc7ifSus+GEDweE7R&#10;PlLZJcDOQSf1qcQ0qQsXJKijprC+NxFGzuJZV5G87MqcZB+mT60awVkMkccnmRuPlOOw7/n3qxHF&#10;Ciw/uR+7PzhfvSE9MZrL1mK4tWW4aBo7ViyAFwSCOSM/jXjxlqeFCV3poYeoShRNFtCu2DwPvEZx&#10;n865XX+GYxRt8oBdM5/EenrXZXVg13Gzxo23PXqa5PVYjE8gbcJA3JxkEelethah7mBq9zndQiWc&#10;fNubcfv5yxH17fSs/WHgt1hEauck7yfTvWs8og/1i7WUcqO/vWZqCNNtVl/d9VJPc16SZ7UZoqaF&#10;a7dZh8tmbc6nHsDnrXvFtrUl3NNJLnbIQSq/xEY5rwnw/cmx1yNAuWjfIPrXvUj7GQwq0fba45Gc&#10;Y+orHEfCeXmjv6GhaysnzNv2swyR125rSnkkmXavy7cbN4wxX/Gs63X/AEYJKx8yMjBUckHt+n61&#10;q3W4t+8PmRgARvnJ4GcV4NaVmfM1p2KDLJF5n2xWjEYEcTjhdxIJyfpTruWFFkRbgs3kkpsQspbs&#10;CD2PrVjVNSSTw+1vdGZQ7gx/NhAAMHOO+aj3WWqaa0zStDeQFBtEZ3FcEc5xkH5TmiMk9TNWepS0&#10;+KS1ijZ5AcP8iMm9cj5eR6dsUaTqEujX4kZPMwcgYA754A+tSamX023gnW3b7NJOsG8EcSEZI6+t&#10;aAtWsZJla3zcAAOsnLICMjA4P41pzMrma21My+nVBtXcGYh1Tpk545Pb6Vh6q+6OaSXy5GwX5By5&#10;J7Htxmui8SyQ6jfLLa/LaxEtGgGCh4JHfjIFc5c3NtpYuhNNdC1kgUgYyNx659AM1pRkd2Bl71zj&#10;9Tbz4zJzHIhJBIzk+mf61Ui8mCKTzLrzZG+fGzgEgDrzk+9W9Zhj+zp5dwys5ZwC2Qfbis3z1vLh&#10;Wj3LIgIkRlwuQOxzz0r1I7H01P4StIBcDYrMu8454x74NVi3n3AV2ZvL+Tnk4qzOrb1LRsrsnGAS&#10;vXrTMKkWG+87cA+nrWiZsR6crWE7NuZvTI4z2z7VpQajPM7SdI2fOxOBnoKzpFwoYN+7zyBxV+KN&#10;GYvtMW3bsUchznmplJEykbGhFSvmmJmG0tnHIGcc133hiOI6JbjYvmxyFzv4IUjoD6CuJ0yZYt0Y&#10;WNd6EYT5jyciu+8KTN/YKqFVvKyGd+CB6AmvNxV3sfO5pKTVkT3jDQ1X947M0gQhVLKVPX6Gq0iy&#10;I0kkciyLGc5ztJB+vetqWeTRNKjm+1WrCadJY40kDHgH7wGSOayRbNcy7o/3hlBJjcdM5JP05rmp&#10;2W549PRe8UEmaeffbxyM28FUBAc46kZ4p+p3bXu4XQVtybwZcqw4zjj6Y4q7Cq28LRqkfnSIQhIy&#10;UHciqn2CbUruKPdH8wK5fqMcn/IrbmT2O2nWi7I4W/8AIF80gU/vCdwAwAMcCobIicvMYlVdgKB8&#10;tux6dqr+JZriTX7gmTdmQyAgYVQSecdh/wDWqe0h3R4TzNqgfJnPJ7gV28loo9vlagmK8zC8VlFv&#10;HAUAaIJhi3qD3/GoTdSKUjaRVSPJ2Y9cDr+FWprNrSSYyqJNnO3OM9x+VUWCyJI3K5/gPJ/Cp23K&#10;jKxVuyyKu1lUcgcknFYmpSqZVWONVbOCQxOffmtnUIVFsrL8rD1HHvWKsMcl2r7sEEg9wc4rop2a&#10;Oynqj07wbLC2k2c3zZJVNmMADGMj867XQ9FkbbGvmsrO4Rw6qynGTuyRxXFeEoVg0eKNWVo+WwPf&#10;kjPbmuni1GNJzG7RzSY+SNxkuPr9O9eTirc1jwsZbmsOmkWKQtu3NgMCOM4PX0pbm0XUfD11Gvlt&#10;KpEoPAYj+IAnpVOZUjkVWXbgkHByv0FSaa8OmxbZF8+OR2BSXoAfTHNc8dGckdHoY+pCQyMs3mER&#10;jyo9/LbR6Yrn76yYPsZ8N0BPOe4rp9QSOC43K6mNWyBzuAHGRkmsz7TC0N950fzTACNscoQeCPwz&#10;XrUdj08P3ORu7XDHaW3A4wev4VJGxdtrcyNjgdz3q3NctEPs+5ZI2JYbhyCepzTIBuspl8xYQoLj&#10;KFgT6DHIJ963cbrQ71qTWViJWba8ccgQnyzn94CMY9M0ul2n2m6jW4Zo7dW8oybOOnAP5UxpwEVv&#10;JVW2go5BHp24yfelsVktbfy5JuGfk5yR74rGcXYKidrI11szcTyx4MgX947jPQDAGaZd2f8AoUJV&#10;iu48momdYpWVZ9yZ4wSM59q3JNQtLrTVjaH99EOTjqRzkflXNK6OGpzLoQ6dO1tZkefJ9/7hyUOO&#10;hPqRUkF0qFpPlkjhTbscnb1POKjsYlllZdp3NyEH3WHcketNksvOk+VMbsDYCcOM9Knpch2NDTUe&#10;RFZYZlt1cpvCEIpPUZxgGi8iaK7EP7k7XIV1OeQMkHPfpV43Ui6QtnC0kdoriWWEOdu71Izwaqpc&#10;/Z/m27o2JYoDnLCsZSuc8pFeWxkhtfNjbcqthCg5cHrnJ7Vcin/4SC4lW4ujIsaAoZCEK44IGM5w&#10;KrXE6zW6h4dirnGM9CarWWGkYxpG0kPIDdcHI/HrQoX3GtRsirdXEiR+fId5CbYy2V9QRVizhntr&#10;u3ZvOkt5JQWQHaCB1wTzmnQj7PPJH50kTMCQI2KqgAznNOsbgGUQMqqqg4JJJdj0PPeqdNJaBKKN&#10;aW5WJWVGYbR+7RzuYD39epqqxNiylmhl3HoAeh7imjp5bDq3ynHJPpmrVrHm4Ewi3eSQhRxnaDnn&#10;HHHFY2SOKVNIktnkVgx3R4BQEAYJ681R16cQac7TtN80Zf5OWyQQM1oBmaKPaqsZCcoOuMZ6VheN&#10;LeOLS/MikmVWRd4k4ycYODzxSpyXOkRQt7RHmeksy3qyqy+ZkDdxuz/Sula18i281ZPMZyOP4ge/&#10;4Vg6bafaLtpmRPL3EHHDYPtXW6Vp3kfZ1OVWZPMSRjwQK9GpOyR9BWqckUy3YyrdiO3mHls21QQM&#10;s5JAAz+IrUjsXgSS3jeST5ysocY2EGq9nuaJ1jKx/aCCc9Aw5BHpV6SaaNv3zMzsSeDu3Z5Ocda5&#10;nK549SpzbFvyCkCZkVmckBCMsAcck1zvxZVYPDkKqzNNvPAGQpxx9O1bNvK8imY7gmBjPTGax/jD&#10;JaroFls83zpHG52cYI56Adqqinziwl/ao4Wyu2uN3mBvOKDkE4J9aqNEPtkLSMJJo3BPyYGD/h61&#10;d0eGZ45tytnOBx2HcVX1uMJdRqHZlYDBxgg9DXpcrPo4naaJ5Q03yyrqynhcYXH1zWxFfPcwyb1j&#10;TzHJCdwcEZH1xWDaJsPzfNE20DByWOP8a3oraNrVlOVm4KZU84PT6muGpFXPJrR94xby3Wz84KzK&#10;2QdvY561j61cwxysq5KZGAeCfXFbXiOdXjjkwyrIhBQ/eBHpXO3kxjJ2tuk4wGToK3oxOjD09Ljb&#10;OL9233gM5zjOPardvDMu1kcLtIKjuTnnHpVPSNQuIIYcsrMrk8L8pJ9fX/61bdvJ5kSt5cc0kRPf&#10;B5571pVdjpnKyL6qJpt0jNCgUKc85PfH1rThENlD5kTEQ/vApHzNntnryeMVl2+oZ3Mw8liQMY3V&#10;atLYXkzB2eNny5I4BIGeg4rjkcki0We0EbQg+TGQiOBhuRnn0p25WjRpIT8pwm7PzH1qraqkU9rL&#10;96RQQeTyCMcjJ5/lWlcqoi/dKdoYA7nLqB19B3zXLUjbZnJUjbZglpeQzeVIjKww5O/ICnpiprqw&#10;WCRdswZm6Y5GfTPrUMDLukP2h2aQkNgZG0dBzU0MnymFZFx95QTtA47HtWKk7nPrcy/GDq/hqeMo&#10;zSvIrGUn7gGRyPqa8bF5HNN+8mJbeQcjIH49q9q8XadHJbahD5bXUIjDyEvj5QATg9zk1421kLJ7&#10;iPy1WNn5I5Ix2zXrYH4T3crd0ynqA2uvyKNo5x3B/rVizuWAXbluw7/pTZ4lnRmhVlGeOcmorJNk&#10;33Xcp0AOMn616NtD1pJGrHuUfNgYxjAxUlrdxxTt87Ky9PQGo4YmZOehHI7g1NDYGNI2b5lbPHeu&#10;aT7nPKxo2EapFuVgzMeuOM+9a5tssQJoZNyAg56A9QPxrJsAfsjN8qbegJwalJ3SbVZTtHfpgc8V&#10;jKNzllc17G3SwWFvkbdJgqePlwc88+n603V75TeCSM4VgMDrtOB0/L9apf2j9kiTfG0iPwPUDvir&#10;EpVtOXjucd2wDUx0MyvbTNJcCQ/vGjBz6egyPSi1cmQhvM5JwB90VZ0QWdvpt1I1xOJrhTHHgZUA&#10;cjIOD14zU+kaDcNM7TRsmUDoCQCwIzkCqlKxMqiJdPZXMKyR/u1fkd/pWtNNGlrtjt2VmbKOHPI5&#10;61Xjtjazw+SwWQ5OCM8EY/OnOVB2iT/V4BJ6E4zxWe6OeWupR1mU+U8MjNjOcZ6n6V5v4sQy6pAW&#10;DFdwPuD7165M8cFo0xjmby3V5XQBl2EjIwRXmHjC8W81dpVikjSSU+WCOgzxW9GVjswkrHX+EfJv&#10;dFLM7JcLgDBwQM+netKztG+07pN0bKSc9Miud0CNTD83y8gk4JwQfUV1GnSC8HzPt25AJBrjr3uz&#10;jxF7uxYFlD5DMZJV4wExlWz615/8arVbPy5TLv3oOB/D2/pXdTyyKUjRsbTnPXIrhfjQQYFVdpyA&#10;w/Hr/Wlg784YFv2qPMXdUJ3L948VPp4xqNuv8LOBgcdapzXyiTb71o6BaC81KNS7ZY/0Ne5K/KfT&#10;zlaJ65a2jabY20zSblmkKLHn7oXHX866bRYvkZQygs+8ADDAev0rn7GFbD+z1aa3nDRknncyZBwG&#10;HGGB/Sui0kf6HGS3zNjnIzgda8StUZ8tjGWEsFmucM3y84z3NWLsyWZWEI0ibiEAGCOOp9aLUtdS&#10;rFHHLsY4zgAg/wBadqKH7bHHNMlv5PWRs4PGe3BNc3NdnnmHrBby4l8khkOdpGG61RWZp3lWMbJE&#10;JbrgYwT/AErQ1TU1yh3GTaMb/wCFzWajTTzGS2tSzLHukBGVA5yevvW9PzOqlHa5h61KLUt8y7my&#10;efmBPFeZfENFfWhJ5axhsZC9Mkc4/H+Vem+KIZJBb7444zHGSArA78k88dP6V5l43kZb8l23d0r0&#10;8LvofQYDfQxy6jao3N2IHbNei/CWTyPCd3G8jCSR98eYg2DggjkjA5615zavtmVt2NxGcV6V4Fj/&#10;AOJOijcjSnBOMgj+lbYjY6sZ8JuaahS1LL0x3OC5749TVhmaBFdc8HBxz1prFxaJEzBduTjHI+lO&#10;ie3tI42LybIHUyAdXz1x6157R45Wkz9zPzDueMHrU0LXGmrGzRttm6EjAfnOR+Y/OluHjaWZhJJ9&#10;7anydRn9MU0kyBY2dmOcY5JQe3YZyfyFBcRLqTc27aV9uvaopoJJUwqtIWIOcY/CtFdOeG7WTlo+&#10;Rgjnj8/WvoD9jr9hrxF+0R4u09fs7Q6TNiSSRPmYfNgjAHB78+3rUyqciO/CYOVV26GB+xf+wz4i&#10;/aW+IFq0VndLoq+W5l8klHO7nnOMDByc+tfuB+zd+zrov7N/hFV06zs7e6A2t5CDDnABJHPX+dWP&#10;2dP2atD/AGa/h/DpumwQK8GJJnMQUhiMEA8+vT1rz39qv9qW38EWM2k6RJFJNGOXRxnPUgH2NYxj&#10;zPmZ2Y7FU8HR32D9qr9qb/hE9LurWxdo5WLJI4IywHG1cdsHmvgnxh8TrrX9bmuJMyFzyGBYhSeC&#10;Pej4j/EK68W6n50ztG7OSVUkqScEnGeprmDcZmEyPtVsphBgEY5JHPOa7IQ7n4ZxJxFUxE3TpvQl&#10;vWW4jEoIV8nhR8xz0z7VJbTjyP4Y/ujgbS5Hf61XijZYNwZlXZkjvjJBNSJM9uLf5Ry5568Vpy6H&#10;xftpvqOuIpry72p5YkZQQS3X+n5+tU5l+d/JxGynBzzz3watMcp8qjOSSc56/wCFQ2VpDO/l7N8j&#10;HscH8quMrFxrStq2NdN8e5ZfmyQwPBHHualkV7WRl6uowcj0H60jxeXI25dwD4K7ece9SLK8kbPu&#10;X92FJDnG446j6U9zNu7KouVkG7c3zAggDgGq5kY8rxn+VaEtt543Rj93nJI45NVbtEjhVhNtXBzk&#10;e/es3FsNUV9N+1fbtsfybU3ZB6/nVoWM1ncRtJ8skgxl+4OaSx3LDNJGm7YVOCcEqT2p8z/ayuGa&#10;Tb1BOcD+lTKFkaRnbqbXg/xhdeEdbtby0m8mZZODuz0/z0r7m/ZH/bSbxDANP1jVJJJN42I7KpjA&#10;GMA46Gvz/O2aZiq46gKBnA9a2NB8RSeFruC409GQx5RkcgsSDkk+n1rON0fYcO59PC1FGT0P0q/a&#10;0/ZU0D9ovwMo+z2MV7lngk8oMxDjDBvqcY9+9fjn+0v+yfrH7PXjWaC6trg+TO3EibRGgQFcgd85&#10;OfSv0y/Yu/bQgu7JNL1ZodsxIPmZby8k4BJ56kdPSvZ/2i/2YfDv7Vfhq5njMa30u0RzqAWICYxg&#10;9ciqkkz9iwuKoYympLVn4I6bB9q1SJp38pS/zk4LEckDHcdPzqPx1C114RYCJIyuTk5wcHPAHA6m&#10;veP2mP2NNe+Cuu6hJfWpjmtgzRPkhXGOOAOWxjj3FeEeMLpU8IhWTEe0I4JKtuxycVFOK5tDGpQd&#10;Oep5BM6zpjZtk38vnrx2/KogwKBvm/zirFkpF6yqh8vcSHPToajkSSIt8u7b6GvR6Hox2J7cfaVw&#10;fm5xgdaXaqTdWVunPXFQ2F3si80feYnFDyrEWkV90rdsZqRSJrVUk2rukZVOSDzg1tWd4U/ds3y5&#10;5Hb/ADzWPo1pi2aRnO9mz9K244VChVPmcg9OhNTOxjU2Len26yRMd21QCBkZLHPAH1q5YXlzol20&#10;y+X8qlAXUMp45x71Vst3l8fcHzkDjd2xmrksbG3RQrbI34Q/Nyev1rmmcNTQvaLdLKiRyPbrEkvm&#10;kPksxPYYFa0t2pufOC/eIAyPl9jWbp1iyHzGwsjOCqBeD0wPbrVi482G4mVY0lijHzk8Nyccc1zy&#10;jfY4qib2Jr2Hz49sah2Y7sKm4ntnimWCyq8YePdDHkniokuZYr1mg3qInAUg4YKcdcfj61e+0yMX&#10;CbihBxuIyfX61m3bQwlJpWLUlmz2+2RmXPLoPu9Ov15/Sm2h8gMUZm6JkjBIHAz7VJHI11BI+1ou&#10;gB6g8c/yppmTcjjdt4yOhIFZXOfUuGOHULOby5o/9HQYBbHPoD+VcD4r8yJ1LNGQoKDA7E9TjrXc&#10;XktvNbAsq+axIIU7VAOMeuT15ri/FAWJ9u/7zEJjGMY746V00Y2O3BxaZydyp86T94vzHgY5IpEk&#10;aIFY41kGCMHnBqW4IXc2T5kbhUGOSTVVwpiKsu2TOSRwTXarnsplYM1t9/5ean+WHbheMdSOc1XF&#10;sbmdfmwrcDvj61NFCxeTzDvYEbCDgfka0UtC7lvTnWaYFlJXnpwc1oQTQvNGm2WKFlO4lstnuQcD&#10;8qpW2Io2+ZSOOnBzV/Q5mjli/i8s85G7A/GsalV2OWrU01NNY5r4OrStJuAIYnBAAAH8q3tAj3RK&#10;zB92BsGePT86y4hIJklY/wCswOg6Z64ras51s7j5VfEZySR1PvXn1pto8uvNtGl/x7HzP3qKmCUJ&#10;ypOecCuF+LBs7yW4uokmV5MySqT8oPTgAV3T3fmw5U+WWbJJGePpXnvxVt2hg8tWMjyclg2AAPUU&#10;sGveHgY++YPha4EdirY+6c+m4Z6V2WipFqzzQMvlSlBIgOfn9RXGeEbMX1tt9j37966mxlEHmFWV&#10;miAjyCevf0rtrKx3YmPY2n8MyaStvO00f74E7EBZkI6D8auafE94wKxzSy4JbHAP09aj0h7e9WZX&#10;ebKgMh3nOcdMdhn+VTLL9kYMiyN5PGN21jn0xXFKTPNk31LmlTyW3klZHbggpkKXOcnOevUe9Zul&#10;3MiX0isGbcSoByBjOe/0qwhW5tGk8vbJEcop6qRyMZqC5vYn2mCWVY5JB5cJXATAwSepJ3Zpc1zH&#10;ctmZbZ87d2CevA/zzTZ9WWQeV5zSPkcD7wGMAk46VXWIfaxE3oBk8D681YtLjynDsVUTJ5cnlgbi&#10;oPAz/Ws9USlYNQYWu3zsSMwB3nJIB44NSIqxK7MreXMCiOMZBNOttZgnt5Le4jljM2QgYfKQDnrU&#10;MEzQl4z5YhXs4PH0NSmwjIsWb3Wf3x8zycHJA3YHSrd3qkaL5jiR1L5JIwc9vwqrZRh0zlju4JAO&#10;cVFeShIfl8x9p2kuOKxlJthKVzP1/VtyxzN5cbYKJGckZ964mYt5Kq7LujHJUcDJNddrlyxjaLCM&#10;zA9F+YkmsNYWTTZRLtRUIJ4+ZxnIA+ma9LCp8p6mDXuGaFwsZY9jkn2z/jVBYGupdqtw3y7ie+a0&#10;rpVu1KosmGzjnkEnp+GKqQxGMqpZhsHfgZ7ivRjHudwjzMYfJjm8xeFYqOpH9KltLd5IGUfL2Hua&#10;Xz/tBG1FRs844BFSx/6r/WfMpAx+fam7EyFii87OxR8gw2TjmpbWfykAY8Z71HCE8zPOO/8AtGrC&#10;RtLG+3Yqrgc9cVnzEk0MjTF/mPy8N6Yqxar9pccFpAp69CoyeB68VTX55z3Xgn3Na2kWflN5nmKJ&#10;OcAnoOa5pytsZPQcojForNE25gD6jkZPH4UaJpVrPM26Qx+aQORxjNOeZpd0as3nKxGB90jvitCz&#10;SH7J5kaMqqwBBI3Z7nFZuTZhM3vDVpG8UiknbwA6dOD6Vo+KTLo6otu81tbyPtdywYscckn0wapa&#10;NJGCsbBl4MmDgF89OB0q9PFI1oUjk8xlOQCNxIOc/hxXJKSU9Txak1GrdnhPxGhWTXbiRWZkVsAl&#10;cVys7CJ87ce9d58UmjutZkwdplkLHAxx9K4u6EaO2/DLkgZ5/KvboSvFH2ODlekmiuYC4Uq21lHT&#10;1q1pgSWYxDmTkkk/KB0zmqwvN77W3CPGOODin2s3ls5jyqyAKR1JGa3Ovl0ubWnIscXmHP3yo9x/&#10;KtCxvVnYD51k5BOM8jpUNlfyXenxxyO22PiJCAAB37d6t6bcGyMuEjXcTlz2B54HrXLPc46hb0u0&#10;V59smW3Dkgf55qZ1X7v8P8Jxzmo7G5eaON1kXzNxREUfMRz2pfIZ5GRS24cPntkVi4s5ZRbLmnfu&#10;3hdosup4JPABrb1m9bUtDuluJ2Z4oJCMgYBwc4+o461l6PJJ9p2s6njgEbsgCr0tus1vcRyIsm6F&#10;8A5UE7Sfw4rPltNGNkppHi2lwsWZVXbtPIY9K2LCyMwYgsFjwXIPqcViadciS8Vs5jZycdiOgrpr&#10;GDylZ1baGI/EdRxXpS+FHrS0ijS0qFi0atI7bvl7jA9806/iks3LbVPz4BznPvRJM8ttuY4yoQY6&#10;n3qNpMorBv3nIIPTFcvLruc3W5RnjNwp8sqyr1c8DPoKwr0FJMNtZWPI7YrdklhNup+bzFznPAP0&#10;FYOs3Uc00a+TtbjnPfv+VaRiaxizc05mESeW2V8sIB/h6VYtYJIiyq22SQgDPNV9DjYWcZMbd1yO&#10;+OtaCyjz4mjby92cE9RjNEomcolqyuPMuCFgVDjyyqA/mBW0SbgM+3DZBxnkCsPTpPsMomWSTjO7&#10;jqa1NHn+3bvlbcAQOxxXDXhrucdaOoarNbx2Loyu0rdHx0+nvXC6zaFJGVVZucg98V3F7HHHErb/&#10;AJcZORyK5PVfMS4B3f61OCfTNaYdWZrhVqYzbgvHpzxzUCxiVmVt27Ix9asQWs0XmeZuk3HAx2qO&#10;VGhlXn3Hua9C7PTGpbsh5Zk5I9RkVYt4f3bMxHBx7kVGXkll8vdyzZ6dM9asJara3W0Mz/N1PPWp&#10;dx3ZpWG1rOOVY4odhxgHcx9zmtCybzH2ySMBsKZIHHcgf41RtrNpsbcfOQMZwPf6Vf8AszKrK3QY&#10;A29h/WueXmc0n3Ip7Q3bRldz4fJO/nA9sVLcJvCxjLIx6ZqSK2hJZvN8vywSAOp4qBXQ7WUndgMB&#10;15Of8/jTTFcr/YSs7fejXgY3Z/GkazxIu5pGVAcY5yfwq3cMtvb/ACtHuGFKd8+tV3mjVG+9vXHT&#10;itLuwyJQyTMnl/exgnqKffyrZ2UayErNvAxnJOfWpIws0u3zDwD1XoataeY1bzGWOSaHO1mTdnPf&#10;68VnKViOZlWBcqF8zryRjpVpi2//AHcZPTNQW0mbuZmljj8wEg9fpirdjLHJfMsjM3bOw/NxUcxD&#10;kWLPTGmt2aPf5+8HI5XGeQRXZCzl0zRoLlJHYyFkdMfKvbgetYfhqy8qFhHIF8wgFGOMjvXQtZtJ&#10;Z7IfuoS6oXJDHpkH9aiUeZnLWtJo8z8T6m1v4s+0NC07bSoRzj8fwqzaXsbDbMZPMmHRDjj0zWT4&#10;guopbtnk3+dMdqhQWJOeKsaHBdaZdx3E8OFRs7JFIPToQfzrr5VyI9KMfcR6NqnxO1L4g30a6tcK&#10;32eJYISo2LHt4AVRxk5xk8+9U2u/LumhjYuejZO0nt1rF0u8M0YUxxsjyDMiDaykn15wK1oYEErH&#10;73O3zD/CPU/zrlnY4q1uh0FtaSPFFuIjVlONwwvH15/GpbqWXTrCGRWjk8uQOJACZGPpk9iadZEf&#10;Y/L84SLHwHPJfPfn046VLr0EUmhyTiVAykIADhieh4/rXnJt1LHkxk3UseDeL4/I8RzR/P8AK5O0&#10;HkFuT/OtLwnEztJItzbw7XEWxid0mc5xjqBjn61Q8WRNHrkrKu7ec7j1z/8AW6Vc0N97DbGqhQOA&#10;B+f1r3ou0UfQw0gj0LQLKR5BGhMzMPl28jjqa7LQrVl1SDy2mZU3A+WOhGc8+nGDXIeGJ2tkgKs5&#10;Vc4PQd67jw7eQ2cpkt5Z/tDL5RB+7tYDIH4/zrwMwi+h8zmTerRmftBWvl+HNNYyGQly7sDlcMDk&#10;E9zkCvN9H09vK3NGrKcFSDyPw/GvSPjMmPDFu8kcgjkkCgk/KGGSBj8z+Neb6ZdfZ4dsjt5jEFQO&#10;hHv6CqwMX7Kxtlsm6VjYfRWRWmhaPbEhZ2J6cY79TWH4d1RbSe4Kr5kiOBg88Z64+lF7qk4t9zFt&#10;ivzjnIHQEd+1Q+F4mmWaXd/rJME4AJ9h+tehGGmp6XJ7mp6Ha3a6lbTLbx28e5eCcjYOOg9a5b4j&#10;TLPfyLGzQxM4AQRkKWAwcE1vaN5Spt8xo425Y43MMcYrnfHs5up7ePzpisbg5IPHPJxSo6M58OrS&#10;2N7w7DHZ6HbxxyNJJGGMpznvnp+Ndd4QvY7O4V5GUKcDlSWJPTHtXG6I/nwKkbqypjkAhnPv079q&#10;77wgG0hI5mDrkDYEXdgk45znp14rkxUkr3PKzOdlZGx4j1VW8F6lFOyO0kZSKJ02uhJ65A4OM59j&#10;Xybf3Qc3G8grv4A5HrX1p4kiim8DXzeZJJceXJhyg2EkH8S3GK+RdbXyLxhswGPA6ke1bZXU5kzr&#10;4bndMx7ib7Y/oAc+grS8M3e0t/EQcdOorKliZJE3ZVW46+tbWi2pgZVyzDPOOuO5r2ZPQ+sqbHX6&#10;ROtvDMWVVZEBXfwT3OMda6TR2a502ElVCrnHFcvpRWOL+JiqHaMbifrXVaUT/ZiSFkG0jehbkZ9q&#10;4Kkjw8TqbGjXUkdyh+ZoW/dg43cD245/Gup8LmeN7p0lxFLEUKBfmJz39BXMacsDXKmadoUjAIIj&#10;LF2z0AHH410dhrVrc+WI7O4lkY4fZLtVvcAA15uKqXVkeJjJe5ZHXaU7C2Xa52hhkFCc4Hf1q/Fq&#10;BitrqNZfLjmgfMijlMjnA6ismw1FEC+THtVX5BPII9a2pI1ufD15CgMMtxBkyRj5gAQcA9s4xXgx&#10;w/7zU+YjHlqK/c8N1QLY3ckrrJsbIAPcjgVy2qS+fdEKpXzDkDOcHvXZ+OjDKZCrjcrkYyWbjjJr&#10;j/s+BuUMJMFcnnAr6jDr3Uj7zBfw0R2ivhY1kX5TgJxn8BV2x1CbRUZcKvmHBBIJxWNcT+RPGzKq&#10;7cjOPvkc5NbVncrf5YxK2CBlRyPzraR1S1R1Gmq+ox/6wxrEgO/BbjknGM5xjpWNrV5DJKDJH5lv&#10;C53PyrSAn36CrsVg1lb/ADQsvON4PTPPB7Gs3XdJuJbSQxhvLZ8kLyeORk1lTirmdOKv5nK6+8ep&#10;6lctF5diseGC7SwccggEcZ4HNM0e4NtLu3fuxjOckmqdxIylpCf9WcHJJLdR+GKtadKxcHcu1yOt&#10;dvL7p38rsdtp26e1V1jGxgACeARWlbC70teJF8tgQNgDn2Az/OqXh9FktU2r9Dvz+lXo5TDKqy+Y&#10;G56cDB6Y9K5peh4VbSbMPxFbrdTN525IVQhATjDc8nH8qm+HGlw3AmMkvyqhkIzhXc8D+VQ+I7Ty&#10;IphNsZeAEB3bs9898VH8P5Y4oJCrrDGpIGRuyewpVdaZrLWldHqXhoL5MMcq/Kyn7p+bBHGPetH4&#10;uXQ0z4A6k3nrJCgW2WMx5ZWkOAd3sBjNZXh27TylkL/aGI8tH2bMDAHQ1rfF6+htf2c9c3RxNJIY&#10;kycn5icAgevJrw4ytWSZ85Td8TFPufJdwPNdm6KMkkcnFR2NqZ76Ebs84wfeokvfM3Rou0kEEk9v&#10;b8v1qzZ5EySZOVIOa+rhdRR+jQVqaPYvBDyQWaFlby1HOF6kDsfSu60m6WGyX52WaQhh/EEjHGPb&#10;kivOfCKgWNuzAyxSNzGHI4P416R4KFu2rTrNbyJEttKIw543FGC/qeleZjIrdnx2bU0pNnURTFba&#10;OSTaWxkAjjnj+lb2nSwiCOZI/MmVAfnTKBu5xmsXS4/LihLL+7jjVQrHcCQAM/oPzrcim2vHuVCr&#10;Z3IgI/8A1V8vXqJPQ+UqVLbDBaeZcPvuoIWncyZk+UO3TjGcfSsbWDHbRsqyq8ix+ZIU+6SMk4+m&#10;K2PEZjtks7eNGWSENLvA3MFb3P41g3kpiu/MWRnmUYckDjrnjp0Jqad5ahRk20zm5r1dWh899pZW&#10;4AXIIx/Or0dzNeXcrCP983zqMDkk8nGOTxUn9j3WsaqGZNscm1dxQRqBj0/GqFkLg61KtvNIzRko&#10;MHHAJz+FdfK7anoyd1Y34rCGSBl8to/Kj+d3OSzdxj868F/aLeS51ppGVbqP1IwoA4A98CvoiSAX&#10;GhzMZy0gQPsSMknjBOf514H8b5HW+MaqvlRgYG3DZ9+feuvLIWmd+Qr989TzDQp43b5lyckALwoF&#10;d74XWNo1R5FjQdB1zn+Vefw/u7rduEaA5I7muw8K+ZLtVQzGTGB1yK96tFpH2GKh7p6Ho+lRS2MT&#10;Mq3SyZ2KjkbPqB3rM1eyex1CaFSh3YbBB456YPXp+laWk6xJFqge2RMLIBGhHy4AGcgfz9qNWaEy&#10;TTDcZ8bTsBxnp3z/AJJrhjJp2PEjO0jD06OZPEKyKJI4thz5anacdsjjmuo0+9jaVBDuhmhXc5PG&#10;8kk/mK5TRbiTTtcaC6uLgrNg+QXKqx6iuqeNonkkWHaqAl2HCqT2zTrK6JxEro7HRb66ubONmVQj&#10;OEyO+OR/SuY/afun1nS7ES/ZoVtwURQBuPfPfPSui8A+IGs3CmS3+WMvslG5cnjH16VB+0mbK+8E&#10;Wd7Mlv8Ab45RBF5GN+w8kkDoOK8yjR5KtzyMP7mITZ+k/wCy1oqz/s0fD0/Nz4Y00/8AkrF7Vu+I&#10;NI+zzY+bof8APSqf7I12p/Zi+HJP3v8AhFtLJ/8AASKuq8SXSvP+Br9Ao/CvQ+6jLQ87v7Hlvvda&#10;ht7Fc9WrW1iZVL/739ayxdLv6j863SNYyJXtlDdTUVuv+kDHpRLeeYaNOt/NuhyOhrKYOodN4bgY&#10;yR/7pr0DwvbBN284+cVxfhWHyZoz/sGuxhu/JU1xyiQ5mjeooXr+tZV195vrUvn+ZTlg8w1yypmP&#10;Mc9exSP/AA9vSud1OwmJ+6fyPtXoht9396qGp2OY2+90rGVMXOedSWTq3IpZ5VhUZrotWssev+cV&#10;gajpjTkbQzc9qnkMJVCCOXzkOKz9UZkkb5ew7VvaD4Unk7fz9/am654RmVmOGxgev+FHKEZnl+va&#10;wbdFyF+8R/nmudh1D7TN261seNtNeFI/+uhFclpM+y5/EfzraEbHZTlqdz4cgaSJfTca3YbdgKyv&#10;B0ytZJyPvNW9G+TVyR6lMjitz+tS/Zj71at481ZS33DvXPIrlK1hbZcVv6PaY29eo/pVOzstrd62&#10;tLt/u/59KwkyVHU1bSHardetOePBqSCI7TTH/dvuPaspSPWwtO7JNOLNOqhe/p712GmaS10jZz1x&#10;xXI6JfqNQUZXr/UV6V4W/ehj6OKzcj6GhRujH1LTFt7RuW4IrgfEUoN9NH6PXpfiqUC2kHuteWar&#10;aNc67Nj+JzWXtDr+r6Bomg/aZP4vvAf54rR1Xw4YYivzZ/8A1e1bfg7RGj3bgw/eL/npWr4qsNo4&#10;3E//AKqFU1OOpQR4p4ms1tb2QM2MN6/Sm6NqdnFLHumUcr/GtSfFCArezf756/8AAa8dur1kuj93&#10;hz/Ouym9DOMVE+iP+EphgtH8pkkO09wf61w3jjVJNSud4QYHoD6LWB4C1Npzt+X8P+BVvalOsSNu&#10;4/yKuUdTSNdROJu5f7JbzDj5yRzVaDxnNqNyiJGhDEDhT/jVDxfqS3BC7k+WRu9UfBV8thfQs+Bh&#10;z+oxRyE1MfY9u+GeoIujRmYiNvMfIzj+dee/GDxfCAsaMjf6S/cds+/vVw+IVa3+Uof/ANf1ry3x&#10;zDJPIG2/8tW6D1rohT0PLrY66PIPEyyaneXGF+8zDge5pPDto1jaMp65J5/CtSRRazvu45JOaYZF&#10;uQ2w7q3px1PKqYrmMfXJNyr0+8a5yysmi1Hf68frXRatpkkhBwfvGqdlAYbgA13R2MG0zV0QERLn&#10;1/rWkB81VtPOUXFWcYat4nPIWnJ1ptOTrVMxe46iigjIplBC2Kc/So4jg06Y5FADkPNV9YH+i/59&#10;qmi7VHrHNv8A59qAOO1T7p/z6Vf8PH9wPp/jVLUuV/z7Vd0H/UL/AJ9aANvbhafZH5l+tOYZjFNt&#10;TiUfWgCPV/4v8+lc3KcTH8a6TVh1/wA+lczcf6786ANvTG+VfrWiGworL0w8L9a0g2RQAUYo61JQ&#10;BHRTpOtNzmgAoJxQWxTS+4UCBT81SAZWoc1NCN0dRPYuJRvV3LWfcJ1rXu1ylZ9yOv1rCR0RK0Y4&#10;puM1J0pFGBWU9jamRuOKp3Iw1X35FUbxcSGuaZtEzbrpVIn95V66HFVAmWqLsT3ApuqN4easAYFM&#10;bk0XZkxix8U6SPCjmgHPrTZ9zKOKLsVkRSJ8hqrNCxH4VdjizTpECJj0pDsZ8VvtXmnKqj+L9aLp&#10;xu6io4Ldp2wAaBXJGZQfvD86danMvPTpV+x8JyXe3G75vr/hWvF8N7qdF2rI3A6A/wDxNVEylOxj&#10;bFI4b9apXmnyPJlRnvXbab8JL125jlHA/hb/AOJrasPhDd8ZWXt2P/xNdNOJx1KzPLtL0OeS84jY&#10;8Hop/wAK7Hw14WuC8Z8tun90+v0r0Tw/8LZ4LhSwl6H1/wDia67TvCTWMabvM+UY/wA8V1xiefUx&#10;Bwml+HriOIfu37fwn/Cr934YuJLZvkbr6H/Cu6jljsztbdxUyajHNGV3c/UV1RirHN9bszyO+8Ez&#10;SbuJOvof8Kr23w8mk/hm6+h/wr2VdPFyvG75ueK09N0tS3/LTqKn2ZrHHHjMPwuuGB+WX8j/APE1&#10;IPhTNnP779f/AImvoCDS12n5m/OnSacoX7zfnR7JB9ePBYvhXJ/02/X/AOJp0nw2kVv+Wv8An/gN&#10;e4Naqp6tVG4t41cfN+tHsw+vHjMvw2ldekv6/wDxNU7v4X3DAfLN19D/APE17xa2qP3arS6ekg6t&#10;R7MPrx8yaj8LrgA/LN09D/8AE1n/APCrrrP3ZfyP/wATX0/e6Ish48zn/PpUcfhlSfvSfn/9aj2Y&#10;fXj5si+FN0R9yb8j/wDE1bT4RXnmL8k3X0P/AMTX01a+FhjrJ0/z2rSi8OKhzmT/AD+FTKAvrx81&#10;6X8I7kRrlZup7H/4mrh+F88R+ZZvyP8A8TX0RNBDZggs3AzyRWRqtzCFHzH73qKzcRSxlzw+XwU0&#10;I/5adP8APaqVx4a8t+TJ/n8K9M1vUI9zjd2Pce9cvq94rM2ORgVlJE/WjmToqY+8/wCf/wBanR6M&#10;mfvN+f8A9arkl0uai+2KBWL3D6yVbrw0swwGfp6//WqjceDDt48z/P4V0dlfJvBPrWpa6hG7daxl&#10;Jj+sHnFx4IkZmwsv5f8A1qn07wbLCeQ/UHv/AIV6YJI5F/i6UhCD+L9ahSY44g5uw0R47ReG+76e&#10;/wBKyvFWgSS2knyt94dv/rV6FaMu0DPao9StRNC33uSK0jI0+sHzrrfhmfevySfd9D/hWLJodwh/&#10;1bf98n/CvoO68Mm4Bx5nTH+eKx7vwHM5+7J+R/wrRSCOIPDJtMnV/wDVt/3yarmzmVuUP5GvZr/4&#10;fTEtxJ+v+FYt78Ppy33ZPyP+FaRZvHEHm43I/wB39Kd9q2Guuv8AwDcKjNtf8j/hWLqHgy4Q/db8&#10;j/hVpm9OrdGfDdiRqeSDS2vh6W0lLMD0x3/wqZ7Qxoc0zqjIrP8AdpmaLhtpIqqZMms5Glrkzp8t&#10;NG4D7v6VNE2cU8visw5Stlh2/SpA+Ke78UmfZvyrJxbdzSOmgJJxUizVXmk2r+NNW4+WtI6G0WXl&#10;fzOKl25qhFc4arkFyrVtGXcmQvlMxqaztSSfrT0k+lS274b8arQ45iahCIIvqDTdCmVplX2NN144&#10;hX/daqGgSZu1+jVnKmmcsrXPXfCCBtLX/dH9avXSjHWqPgaIvoqH/YH9au3VvxWUsHcmxTEK7zzT&#10;JCsfep1t2z0NVLy2beeDXPPA2M6kLoillVhSRfNTUtGAPBp0URXrmuGphTnjHUc0e2oXGKmaLP8A&#10;9ag2pI71yyotHQtiOKX+dLM3mAU9LNtvQ9akhg25zkfWuOpGxLKvmtH2q5ZPll+tRyxc96dD8lc0&#10;pMz5rM6DQ9R/s+RW+X72efw/wr0LwR8W/wCybtflg+6o5HoR/tV5GJNx420sccnmggDrWEtTWNQ+&#10;v/AHx+j3R7hbL8w/9l/269v+GHxws7pYtzwA7j0K/wB4f7VfnbpOrNYbdwXjnOPpXY+DvizHoVzH&#10;u8n5Wzzj1B/vCsXpodNOpqfql4R+J1pcx2/7yP5lH8Q9R/tV3ml+Kbe7t/lZecdCP8a/On4aftH2&#10;Zjs/mtegHUf3h/t19BfDf492d1aL81v95O6+n+/QehGtofTUd6jj5TUyNmvOfDPxMt76ZQCn3scY&#10;9v8AaruLLXI7qGNgy8jPUf40HZTqaGtBJj5avbMRmseDU0U8YrS/tBZojjHWoe52U5Dd/wC8NSA5&#10;FVw/zZqaM5WkdA7PFRkYqVRk0ki4WgBqdadTU606oJW49Pu0tIn3aWjUuIUUUUrlhTX6U6kYZFZg&#10;V2dhNwO47Va8zfGtNROadtrSJjOQtsgjB/2hTdUvEtNNmlbpEuT+FOh5Zv8AZU1yfxF8RLYeFdW3&#10;bRshfGe/61101dHDUkea/Gj402ekxTJ5lvnIGCy/3z/te1eI6j+0Fam4mG61/wBYe49f9+vJf2kf&#10;HYu/Ed3GvlE+aen/AF0f3rxi51KS4uWIVcb/AE9615Tn5z6P8Y/H7/SVEKW0gw3bPf8A365TxJ8X&#10;ptV0zasdvuLA4Cn/AOKryK21Dy1bdgVf8I3X9q68sIxnaxGOvFZlqZ2fg9dS8T68qx22RLJkFY2/&#10;vge/rX1J8MPgzdGKQzx3Ef75ccEcfitc9+yx8M5pdQ0mZvMCyRqwPPeVT/dr7Nn0ldHTa28bst83&#10;/wCqp5hczPmHxl8FStn8rXB49fcf7NeC/F34RTxC62rN/rx1B/8Aia/QDWNFOowbV3/h9R7V5n8S&#10;fhVNf20xCzYaVT0P/wATV8wXPy18YfDu80+Q/upfuk/db0H+zXIPYTW4/eKV/A194fEP4F3VwzbV&#10;nb5G6A/3R/sV4J48/Z21AH5Y5/xVv9n/AGKXMznlE+f7kRoeXHX1qiVXzjtYfnXdeIP2ftStwzeX&#10;N1H8Len+5XOXvwxvNMf51dc8chv/AImqVQ450zAnTjiq7KufmNbF5prWyNuDD6isu5tWZjwaVzmn&#10;SIrx1fG01my27t0X9Kum2ZKck6rSOSUbGW1owPNTW7LFncavSsskZ+lZl5bsDnB6mgz5S694hXg/&#10;rVG7l3McelQQwtnpVgWpaM9c0GfIQLcN04q5bPgVnyRtHJzVwXSgKPXiszD2ZdiuMU951eqI+Y1J&#10;HA2c0EOJY2bzUboyihT5ZqUTr/eX86poFcpPJJG/3f0qa3l3Fc8Gp2kVhTBamVsj1rNotSZehuQF&#10;7VaiKsM5rLNmy1JDJ5Vc8tjSMmbCwqyZyaat41sflXPfkVDaXQMdTfaBisJSN1UaNrSfHtxYkYhj&#10;/FD7+9ekeBPjBJawQ7o4Fwvdfr/tV4/FcAmr1tK2ztWcZG0K2p9eeBv2iLdJFWRrUfKueR6H/br3&#10;74X/AB10+8mt8zW/LdmX1b/br8yNOuJreXJUAe4Neh/Dn4krod5C8nkrtcdfqf8AaHrW8ZnZGsfr&#10;B4N+JNjqEK7ZY+fRl9/9qrHjCxh1mzj2u3+s3cEehr4c+Ev7Q1rGY1ZrXv3H+3/t19Z+DPiLb69Y&#10;LtaPiJH4I7j/AHjW8Zu5vGqeI/HT4bySpfsvmcwL/n7tfL/xG8LTaTdzKVb5UU8g+v0r9CPiJpP9&#10;o6bcMu4hogOPr9K+afjZ8PZbyW7ZVmI8heQDjg/SvWwtSzRFSV0fK7SNE5GKeY/P9u9bfizw1Jpd&#10;ydwf/WMvI9/pWL9p+fbXv0aiZ5FYhmRbfvVeUNIPkGakv7dp3yoP5Va0qBoB8wbpjp9K6lSUtjk9&#10;pZjdF1C40673eUMLzyp9RXqnw9+LLWtz8yQr83ce6/7VefXdwqwvz1BrHsbtkPQde9ZywdzqpVz7&#10;5+C3xktZLaxVngU+Qc8j/wCKr3jw542ttW0VVWSP5l7MP7o9/evzK+H/AI8XSL233eV8qMvP/wCu&#10;vp34G/F+3lhtY2MOWCDgj/Y/2q46mFsehGrodn+0ppLT28O3cf8ARJhxXwB8etPa1vdS3BhtuR1F&#10;fpN8VAuuWi7c8QyLx7gV8F/tX+FpbafVW2tzeLjg56fSuX2Njhr1rnzjcn/SVx6/4U9H3LS3cP2e&#10;5KtwVY8Gm4/djg9T/Shbnj1J3I5HzTaSQ8UwNg0PcxexYR6kSTFVQ+aUtis+pmaNvKDV6G5ANYkM&#10;209qtpLlO1dFNgb1hdq20e9a1o24VyelzZuE/wB6um0xvkOK7IbgaYizVuCHcPxqujZFWrWXBH1r&#10;SRUWWFt8LVS8t2ZPzrThG9KbcRYjPvXLPY2g9TkdYtS0Mg55FcX4hsDC7Hnp/SvR9Sg3FvpXMeLN&#10;PzAev3f6GuSex6EVocFN8wx6GmSR4X8KuXdr5XXjk9apzHb+Vcxzy3KUse9vxqFpPs0i/wCywq03&#10;L9arag4H97qP5Vy1Dpoyd7H1p+xr8RotK0GKFjFlrm36kf3VH96v0e+Huox67ok0QYZ84n5T6Bfr&#10;X4z/AAd8Zx6NqVnG20brmE/N9R71+rH7LPj63vpZIdy5Mkh+Uj+4nvUxPbobEf7T3w+a88OXTL5h&#10;3XER4+n0r83f2mPBUtj4u1AYf5XmPOfRfav16+LGkf254VzGWPmNEwx9Poa/PP8Aa78CSReL9TbE&#10;nWc9D/cX2ropm0j4peJoplDDFWHORV7xZpptLqHduXK9/rVBFw2K6YnnV4iInNPK5qQJtoK5q7HJ&#10;ylaR9pqF34q1LFlqrSRYOOaLE9SuxyaDb+YKlCU9Ew1VECm1lk0ya2IStGQYFIkW4d6oDBuYWyeK&#10;qSxSE/d/Sur/ALNL/wB6mrohL/xf5/CrSA5MQSD+H9KGVtvNdZLobAfxf5/CqN5obBGOG6f57VpY&#10;DDs1LSV/ZBX8eNjpTCbv3r+w6u3CdT0cu+18v1Ciiiuw9M/j68GxtBp081ukYkkyoK4JC+w6g1Jr&#10;EwsNNPz+dIP4AvPPXrWVoWmTaLpcN5I7t5k7xkDhQAAQcj6nt2ra1G1+0x26/aIWEiA7ZFK9cc5/&#10;OvjOW07s+BlT9+5z8gMiKyyQsyHGx3CkcHpnr2rG8TSR2895DHa7YJMB0kkEhVhyT271s6vdZmmh&#10;kjh2yIEcFAShB4Kk9Og5681m+ILK3+wSNISbiX5zlDkHPcj6V6NGCbO2jBXR5n4okVomVY0U8AEA&#10;giuSnGyM7fvnn1rq/GEmbhFjLKh6dwa5e/gMIUD5n4bHtXq046Hu0o6G54In8u7t45IJC8koIKgs&#10;cD0AHBFfQXhy4sblmN0rTQ7OTnayHHUZJ79RXgfwnuGfxRE2WeWMOUAOMEggkfTrXtFvfraaVaL5&#10;mCwKSFkGGOfUj8KwxFG55OZ0VPYfqytZD7sKpcZCAkMePp0rzjx2Gur3CRqqKPmK8jdnqPbp+vpX&#10;oEtsLUeaxj8vkoDlunOOOteaeLZS00TbXWS4lKZQ/fyc/dNY06dlocNGnZaHoWkS+XYWMsLSW7LA&#10;hypADtjBJ+vpVll8+TPzeZJkkgd8+gpug6fNp+j2qTxgqmFAJ5BHWnTRH94sYwMkZzg9f5VwytzW&#10;PHrSXOynr0It4drGGQscAo4JIHPI7V5n47hhGowqI/8Aj4ySSc7CCAcfUfyr0K4kZB+8k8znhDyK&#10;4Xx6YxrEbxjb5jH5PQ5Pr64rbD3R6OWzdzrvhZeQ2unSQTRq24D5mJ3J+X1rqbO9jlmhzIwdfkbj&#10;CgdOD+Vc18M9NsLzSpLe6aa11KQr5DjJVx0IJHc8YrpG01rVIVjuIdynBJXh175z9P0rjxKbkLFX&#10;crkOpwy3GnyKZHmXGzY6biAMEEHqK5TxKq/YYI5P3e0kDcmWwcZ5rsdSvo9LbyIrj5mQ+ZLtIABP&#10;rz7CuR8S6cPsOGYiRsbJFJ2nueTxmujBb2Z04HezOB1qS1hv5FmklMIjAIVBnP44rpf2Z5VTWr5o&#10;fIEaRtkSDIcAj8QR1zXOeMtq6aFYLIzAkPjB4OPxroP2V5WtvFFwzNmONcFVgRmOckcnHcAcetex&#10;Wj+7PZxMU6J7NBrSaluViZJsnzEUYVMDqPUYoCq5hbzI4kbJDuMDoT1/CqOsNItw11bGFVmUA7CQ&#10;fcEcYOcjpVqTTY7mRltluooVkMcO/G0Z5GSeAeTXzVSNnufG1I2lqya3kW5tFuIpLe6ReMITuGe+&#10;COaWCFZLQDc3yuQGJAyDx0PbPFOulN1NCkyzR3Fqm3KOjRuCT6Y55NWbe18uOMQiKT7QBER94gkc&#10;dehyaiNm9DGO+hlvKoLLIWj8lzgqOc1StEBn85Yt0uWRHJJZB0OMnj1qyLmNL+OSQyNDEmxwF6sC&#10;cgjv1/SnW92rzxn/AEfdyUJUqeRyD6npWkZOJpGo4I3Ph5ZmzvZI7i1W6+0KER/N2tC3rnnqOO1e&#10;Q/Fu8b+3plkUqscrD52LNgHpnvjkV7NpUtxdackMf7yRQSzklsgDI4HTGK8R+KUi3OsN0WR3xg9C&#10;Sef1/nWmCrc9Sx1ZVU5qpxtxcfaI2ESs024cHpirWghjHMphCM3AJGCPpTLZSjSOI2C4ySBnB9qs&#10;6QFn2puManJy5LYP4dq9qW2p9TPbU67weLeWF2maVmXhwOSR2OK6TRyBYv5ihzcIRseIjBB4IPri&#10;uV0O3bT3Qg7+MZGcHuODXZW0UcsCvFv2qg3gjBDc5wM9Oa8qtKz0PnsVJRejJjO91A0ZVNy7fLHY&#10;Dgc5pglhmjKzS/KuQArYIYjAz7ZxUN4gieNpFZfLJ6nAI7cfWluMS3UkiwqxaMgRocAkD19ailrK&#10;5ywlzNM89sHurzV5h5a7Y5Cr7SOeTyfyroop2sLWS3WNFeY7MnB47YrldHjFvfyXMfmDzHMbgvnv&#10;n8TXWWgheeGSUtJyQAOCDggGvRqdD0KjdlY4Pxu0kdzuY/KuQcfoRXWfCqJrbw3HMfMkUDkFwME5&#10;4xXN/E+3+w6cp27eQCDkZ5yCPrXV/Di9hv8AwRp9uv7toy4dwMMwJzn1PXHPpVV9adjqxCvh1c6d&#10;7mO0cNI0iybwVUD7vccn1qW51oMrtsV1kcuRKNyqT1I6c0kQZFj2nzPMIHPzNkDAPPSlvbHEC8uu&#10;4kE4G0Z747V43s/eVjw1Ts0c/ql1JbWji3wwkIK4QjOMk/hXBanqNwLpmAZGLEEfeH1rsNRllg+V&#10;ZrkNGpXGMq45HWuZ1WKC0u5T5zRNsJG4Y3nPOfSvYw9O2p72Dp2iZk2qNZxMywrJuzyOMZGM8g55&#10;rF1BvOhUMwXaSfQ1f1CVRPubbtGPuHjkdqy9Rt2lgaNvk3cKSea7opnrRiyHSrdn8QWZ+WUNIqkZ&#10;xntgnsD6179M0E16rMsohcImAcMMAA49fSvnnwzP9l8SWLNhisgBDDKsMY5/OvogWEhtLGbzVEck&#10;S4MZBKk4JBrmxk7I8rNHoaysqyyR2/zMr4K5HPoamk1AJFtaAIseOG9z1HrWOmrR2luybZmkJABP&#10;HHOccdea1rB2kj27Vlt2T51bkqBySe+PpXjTjzHzlSKYs626yFWkj2SjDbx0PXA+tVpJXvU80hlC&#10;ARbxycgYA9+lU2mi1hrrdujjzmNkQ7QR0wD6/Wn2tjJGm0XDKq4w2Dt3dcnGaUaaRMaaSJbiC31G&#10;wmkmVVa3IaNAxxk8cL61Rtrna/3mVgeCD83HHHt7VdmsbjUGaOPMskmMOnPbjg4OafDpV7qljarI&#10;i2qQlohuTEjNjPPAzWvkzSMRr3Ci2ZoZP9UgeQepPb61zepX2zTwiqZI38zKyx7s54IJ4zxWtIfs&#10;i3EaK9wQcO5QqEIz36HHBrN1jVWMqj5lMaAEEAjI56VpRjqd2CVp2OZRlhkRgsMCOCoAjPlnjBUD&#10;nFZ4sEIMsa7ZN5TYCenf8Kv38ztfeWztHCSXHoCaoBZIoAGZvlJDHHQ+tejFaH0EYuxS1MyW7wsk&#10;z78bCvoM1WntWuPLkAZeevY1Nf3Ehddy7ewOPyqK1v8Ay0OVUhT1PrWvLZG3KK1uYn2MdwZ8Bk5G&#10;frUsDtFMNzSIrEgHHH/1qqxySSyu0kxXcckJ0U+uK0JR59x5StlcA5wcms5aEy0NPSDvulb5cr/E&#10;BgMAOCfxrvC9rqWkiKEx3ELRDzMr36/UEHvXD6PYM08W1vljBHII49fpXd6FpE0OjJNbxFvMU5dA&#10;WwAcEHt/9Y1y1noePj7WJ47G3aL99GyyYHlkHK4wRk/XNM08vZs21WDLx16j15qaKHeSlurSMAAS&#10;cL+QJ5pEvI5Jo5GJkjZRj+HIPTPvXmVJNbo8GpFssakWaKNkXegQEkjkE9s1RuGZjH+73MuGIBKk&#10;DPYjoa1pY2tlMaxbY2zv5yMHvWTqVo0Vx+5cFWGd2cjms6dZOVjOjpO1zzvxHPbXd1NKszR3GSrx&#10;/wAJBJOcnv0H4VpacWS08xbWP5gPvHb09x3rN8TSQjxOY42iZVwj7xgbscjHrVmGeS26ybol429R&#10;nivoL+4j6yN/Zomv7tX3MsJLMM/OQxHqBjHFZNoi3l+qp8xb3wc+laDQ7mkZXKtkDBG3OewqpdJH&#10;Zu6sNrtgAgc59qjluUkUrmRob1oGik4GRnqrZrE1yX7U6rFEqGM8nGPMJz1A6Gti4upLdpGWRt0n&#10;3yfmI7Vh3qrc30P90PyRlSSOa6KeiOqm7I9Q8Ezf2VpLwJnyZkUkAZYEgZ+ldE2nyWTW0izRIzRi&#10;VMAMduDjPv0496wvBtm0+j28kZX5kDAHqRkjBz3rYeyNxcbYW2tkKAWwPTGfSvCxDfOfNYqT9oQx&#10;G8uLyWeVspIMuFTaqHnGB26Vf3xi5tvK5Nvh1zlt5x0IqimqNc2/zbVKjawVslyM5OK0LaWO4SG6&#10;iZ44bhNgH8QYA9fQVEYsw1MrUNKuJrWaWGGOTaTvJIyCT0Fc/qEbRZ2yASrgPH1YDHJx6V0uu3EK&#10;WECqyrMMhiMjP1Hr/jXMXcYjlWRArM2Mk9zjpXoYfTc9LDtx3KMgW9LKwAkHfpVO7j8hcx7ehBz1&#10;PHrUuotIkimPbH5gOeeM/jVT+0zcqsRC/uzyw5ya9CO1z1KeupNply13br5zPujJ5dywC4HHNPfy&#10;0uV2SL8yZyeeee34UOm6Bm24IYcegoQKrEAfPuAUkYGOapxuaGtpNy1kqfNFIVT75Tjn1Faz3v2u&#10;CZZvJWNkBAQYBYEZ5+lYtlB5MaqfmfGHUjp+NWEfzZGhVd3y44OACTXDUgcdSJoWMUktv5m1lKcg&#10;ggZXP/16uedHFFHI+6OOQbVJPO7jkH2zmptPvtPtNL8m6tLuO+jk4lSXcJAQBjGBgcevem39nKrF&#10;baRZI2G8RZB25HP0Irn62OOWpZvL9bGzkTdGwmABdT8sgHOfrWZBdSXe2OQosJYYIPJP17U6C4WG&#10;2jkNvFIvzKVPQHp0qCNlCNuG1VcOUA4QdsetHs0Z8pPeWjNHNhJNuQiZYkVVsoJLeZ5iP9U6pIM8&#10;jIyKvRyRIqyRs8yZKhgSBuxnBz6VHPEpmVlZpFblh0BODj8ufzrOUbGb02LsStJbc/OpOMkcfmKZ&#10;BGDcp9oXeq4dQg7jnFW9AtD4lEdjZ4NxtZ8FwoYge+OaS8tX0bUGtW2yCPkt93nHIz+NZ3ZLk9iu&#10;ztqVwxVnb+52KHP9OatWCXFldNbyCSVpSQCF3PuPQj6VFBa+beJJbsVVsmQL+OOTWrBNJBq0N2xV&#10;c5QqD26ZHoRmondGMmRqZrG9VsMzKMb8cgYweD35rP8AH2sf2X4cebbbqqxSfupF3ZXaQceh5yPe&#10;tCDfFa3DTtcbmYAE/MpIPOSfwrk/ibcR/wBglpNrq2Y07c8EiooxbqIMLG9VPocL4aRlQbpvP8zB&#10;QkH6H8f8a7zSbuCxsYVkPnSKnlohP+rznn9BXG+CrlYbIjbuXeVTP8J68fU10luPPn3MfmIxj3PS&#10;vWr09EetirNWNuC8+1MCWVugPHA44q+YWMW1mPJOwgYOeo/Cq2k3yzoYwoibOxxjuB1J+tXXZYLh&#10;ZjIWaP74RtygGuLlaZ48k0yHTrvyY5IWi+7kLzkn/Jrnfi60cWhRK0Kxs0iL/tAgEnHWuovMqyrK&#10;v7yMc9uvIINcT8WxJ/YcMcjM3mOJEPckAjg9xXXhUnM7MDG9RGLpd0sWls4z5mByDgg5H+NY8Vy0&#10;uqiNnLjeAN555Naui2Q+xBmLKzdj6YHNZkkDWmpjb5b7ZMZIzkeoHrXpWR9BG2qO407TNiMXYRlD&#10;j5ugOe1bGmXzafc7fvMpysj54Hb8CawbKSa7XzH+ZmySB69c4FdHZ3MfkSxozFnADgpg4zz9K8ev&#10;LllZHi4jSWhjeIoFjMLZXc4JIyeCTxXN3TyWl6yzQq25QQTnIB5HSt7xFJ/pLZclRkDjkDNZbP59&#10;75krIu4jbkEDAGBXRRqPlOihOyIUuo7SJd8KNCxyeoI+lXtM23TK0Slo3bGTzVS7MbQBfl3bxyOm&#10;Kl0zbHK6r53lqcjZ6+uP1qpy01Lcro1I75Yo32PGOcYPXJ6VpQQbpmWYfKuANjEYJHJ6c1BGy3EF&#10;vDbsFheISO0gA8xsnIzjjoPepbOZppzHG8KtuA+YEkE9ADn681yyemhjJ6aFvTtLkui0pkjjVQc7&#10;ztOB/U1OL5beRFYKyqSDgkq/cfT/AOvVeyuDNPGszSSRM+zKHB64PBpXga2XC/e8w7c8nPoTXPaT&#10;OSV+pYhlWxAG2JVYlsqSxAPY+mKmjljk3xr5cixkOHIyTjtUdpNmwjaR3+0M4BBQbe+T/n1NLdRL&#10;b36rbwStGmCZDyqHnt3rnqXuck9yPXIvtFvcSKUEXl5CE7WJwc/UV4jqFywu1jXdiQnf/FjmvcNW&#10;t2udJkYqW+RgCBk57fhzXh9/C9pqMuCytnkjqP8ACvVyzW57eUPcmt8JI0echcZHTiltbSN7mRon&#10;YbccBqqSTEy7nZmbHJq1Fera6UArfvWPI9q9Vx7HuSLtvJuRpGb5lbhM4LAirUMi/Lubbt9DWVaw&#10;y300W1lZlIzjgj1rWmtFMUaRqxbYDKHI5OcZH6VzONjnlEvWckbvIsjLhcD5fXsfer0AUn5Yxtbh&#10;gRyG659qxbeI24yNqsvI56+1aVtctK0alv3jE5Oc549KXKYyiT3kSJpYVmbcvA9Oc0lirwNsyvyb&#10;cjOScjPH04qxdW0gMNuohnDIMsTwMg/yxTY7aSDy9qhXXODjqKztoc7tYfHZFUyrMzQ4QAjGQTnr&#10;WnLFHYXBlUeY+wAYJJBrPubuOz04qbfy5HfPmgksw9weMfjU1m09tcyecux9vYg4JHFYSg2c8oPc&#10;tSXbShf3nk7cneM7s/57VasZYTaNu3qylQ7klmckYzj04qO0tFfhY5HGBk7ckEmrNtDDchWwsI8n&#10;YBzkyA5/HINZylZGMn0K2pwPBbTRxvLuuA2/Y2FCcYyPwNeU680kOreXuZk37k74x3r1LWtU8ljH&#10;IzW6sCMxpu3A9j6CvOfGMH2S7UNt/fNkHnp7V1YfVHfhVdHVeGYTdaXKy7gXPlY5xuP+f1rW0lWa&#10;+eYM3kwnZIEOcfWue0EbdKj/AHjeZI5cfNjtjFdXoV41tpS7pI2jkf54yOTj1IHesqkdTCtHVk6W&#10;2yeQzRyLEANhJG7rz+lec/GK5E9zG3mLtyEGB0Uf1r0m6mklhXcYiQCMqS2Vye5784rzP4pW6pZh&#10;8MuXIjHVSOM/Q1eFjaRpg0lUPP5rVDuZf4ePwNWPCoa41eNd3K56deorPuXC8Zyc9+3atHwD++1q&#10;P+JlOB2zzXq1PgZ71R+6ex2FtH5KrDtZI413njnP154ra0o7ikKqGeSQBHJABBxjjsKwbO4miVC7&#10;/JICgx8wTB610llZQzONsyjcobA449vc14VZWPmcTE0NBkFpdRxna0kkxRw7cR4ODzUerbLq5nZp&#10;NyjAKLymQSCRTZzJC7N+78zJJY4IOao3mqWxQxxzbtoA+TODjtXGou558abvoVddtWhbcVVVjOSE&#10;OAM1h3F00LcGcBmYHBxlTzj3FaF1eqLhW4bAIZH+6fY1TF7G1g9vJGNsj5DcjZz0Ga66cX1PQo03&#10;1MjU52CN8v3eQGHOK838Xxb9UaNfmPvzx1r0e/n8uXKHcGyg47V534xYpr8kkY2txzXp4fRnuYLR&#10;mKgaOXbs+XP616L4PmYaJa7Wbcyk46ng156kjTXHzfxdvevVPB+nuui2jq2RKWTA/hIxwfTNbVld&#10;GmM2NZLhNqoy7vkYM7r3J4xVS5iWOTA+b5gQwPH0qVDGm3zA5Oduew6/lUUyKiru3YJODXH7PU82&#10;1yaOYeZNI2790ASBzzjFP0wxTSq00bMoJYOCVbIHXj6CoLWEFuPlEgx6lieP8+/FfSn7B/7Dmr/t&#10;GeL7Gaa0uodLt7kB91t5n2lc/MAD0GB1qK0lFaHdhMK6k1bYsfsO/sX61+0d4ttL54Zm0nzAAfL3&#10;LLzgkEnoDnP0r9pPgL+zhovwB8F2qWpt1mt4hDM4G10xg8k9eR2xxVP9nD4AaP8AALw3HDYW8Vmb&#10;LaIhjcpGMDjAAOT2HWvP/wBrL9qS28H6fLZ2MzNcsXViDwxBwTg9e4rljTc3dnZmGYU8FS91oZ+1&#10;v+1rb+FdE/s/TrgtNIPLnYEtznPGPpXwP4q8X3HiHWPt1xctI0hb5Mnnnrg9M0zxn8QL7xdrMk15&#10;I5MhDHBwD0/wrnzP577vl27yR/e29q76dNLVn4XxJxNVxVRwg9B2oT/a7uSYIIlxwpO4kgdRUDze&#10;XsjUqwTBDjjg4P6VO6ZLFh8ueB6VJNZhGeKMeYAAd4HOAM4rplJW0R8XKV9Qtrtovmb59gAx2IJ6&#10;fnTlEly0Ug27trfITjFRW0SyqzFvugEj16YpqBXlz90YPl56Z6/nXNzmIrxMirnpJnGDzmnxWCmW&#10;FvOWLjPyckH0NT29p9riWYfJ8gU5OeSe1NCNZDc20spIBAPIqeY3o0pzkoxV2yxNaskHnEfPn1Ks&#10;R759azb7TJA65XuGwO3/AOqvpr9kj9k7XPi7qTXlxpsc1ktsjATyKBKhPIXPVhV79qb9i2++HKXV&#10;5ZxSyWuBMUjQssOf4AR1x/WnGTufYw4QxLw/t/wPlt3kkuQ0W5lwAM+oPJpZlVYWTbu8xBuGM8En&#10;p71py6c1sq8jpgjB79PTnmsfUI5BEXKbREQhxnqCTz+VdUZHyuIoyptwas0JEWjVQyrGFODk9c8f&#10;n7U03C2vyqqxcHI6bj07etSqq3FhHK20MpB2EFt5GT1HTqKa8P2kySblQrnIPH060cl0cknYga6a&#10;FmaJSvGMKevFLbQSxLIcHKrliPQ+x/AU0wA7dz7CQSd44PGauW0cj8srIrJ5ZKjGR1/z9Ky9joVG&#10;pYt+HtZvvDd/HcWsz27KRgjuOvQV9ofsdftmqkUOnamztCxXzNxxg56qcZHvXxEzTxbZLbDOvfOc&#10;jGOOKd4d1698J65HNA/lzW8i5+Y7W74P16fjUOmfX8O8QTwlVc70P1S/aK/Z88O/tJ/D2aONlV76&#10;IXEU/mBgGOT8zDkYz2/Kvx8/bv8A2NdW+At5qCN509leSl7d0jJSPA5DMMjA4Oe+fav0H/Y9/bSe&#10;105dL1dZJImcBVTDLGMknGeQBz37V9GfHD4I6F+078OrzTrhWuFuIP3cqAKUJGQemCMHFTGPLqft&#10;uExlLG01UTP5pJtJksF2zt8rZJVPUZ7+lQGaMRlj8hYgADsO9fUH7dP7BHir9lvxddySW7XmizSy&#10;G2uY0IAQE8Hnkjr/AEr5hn0//Stiq25v4Rz+VdKdzplFohitUeU/O23+GkSLaVIBLZ49+abJm1kZ&#10;fmBXIGRU9u+dm47Tnv2FTdmcixHMzkxsfLycA4rptAFqiyNco0iLEdn8O5scc/WuVtyYX+9v2+vc&#10;1taZdMyKkjblUAeuKzlc46rZpQCG0ePzn8rzn+YgHEfGQPrnFa2kyxxRqyeWsikgvkkuBgg4PuTW&#10;PJlxtVswsc9OVP1q9Z7o1XDKq4CKvYAEnP15qJbHLUelmXnMkU5kVpJI5DnOCSD6D261I9n5ibvm&#10;XzEIJ+8MZzzirVmsMtsy7m3xxgAHPJJyT9MVZtLlbafyZPKZF3AHvyO+KwbOLmsZthIt3J5Uaqpj&#10;++VP3skH8cGtu0t47a2Xzl3Mm9BIeQAfX3FUbNuD5IKxhCA5TDHJ5/DitC0ikkbbGDNufG0qQcY6&#10;/SuapqctWTeo2Gxa7kij8wQswAzs4JJxTGhjfcq+Z5sb4LnhWHI4H1FJdaqEuo23QrJC4DJyM46A&#10;cVoNE0lgzbY1kRyB3znJ71jzNHM5NFH7F5xeRmj3ddo6kD0A6VzPiuwt1hf946Sb1AcdFB5JIrs7&#10;MNb3n73j5BygBzntXGeMSJLmVQrMuCAPU+ua3w825eR2YKo+c5G72SFWEjSbWGHzjOKpvC3m+Zu+&#10;Xd1NPuH2ybhn5SN47CkupNqbFx1zj1r11HQ+iUSPztsbNH97cMEUWdx5snzbGYdyOSaBbLPJGyo2&#10;7OD7014zBI0e5lbcQKGhskjl3ttxtKvggDORW94chkMDn7LuRCSSOCaybSRIpfMZSy5GVJwSD1rf&#10;ihbB8tnWFnAwnQkc4z3rGoro5q0ebY1Tcxwj5jt+YFUAzgemfrVyxBllCsmxVALvvyDz09zXPw3b&#10;RQyedvVRwCozyOQK3dCXiJ+q/e2HoQe5H1rkqU9DhrUVY6bUNIS2C/vlZWClCOeD1/KvNfi2YzMy&#10;+YxAygOMHHH0r0WW5kurDc0yIvmfIuMtx/SuB+LUUVvExkLSXMx3BShXC9Mj8R+lYYKL5zny9P2h&#10;y/hNfs9gY92XY8H0NdPo1q0aNIWXaX3YPc+uK53wcI57NiTISsmSQP4Twa6mKNRKFhZyobaEx1Ar&#10;0K0tT0MVLU0rWNUn2pkK2D6Ej2NXL21mntl/eLt8wJ8hySPwplgjWzfaA6qq5RQRnjFW7O23SDlo&#10;xjdhB1J9+1cMzzqmmoTTMlvDIrM0seVLA42jHGRUXkoreYFX0LHrx6enc1dW2WVANyxBs5JBJOP6&#10;1mR2V3dXax26zTeZJuwBxwOevas7dTFaiu/kKzMwk3jABPIHr+tTWTC4vY1haP5SHG7pkVU1O5ju&#10;Lbc0ccU0vQqR06fnwKispPLlUBXVsqc57dOKr2dy1DuXNQ1Brm6G7b1PT5cH+lOaV2h8nc/lscMO&#10;7cDmr1pDGjOkgO1XySV3kDBHampcNGf3MnkSrkx/Lg7u3JzUyiLlG6TKUdtrkQyYUAg8DoTViUC0&#10;iZV/eqz8lhxyM5zUdra7ZvNhdpo2Bd2c4Oepz6cir1xcLYWsixkzbt2B91SRgD1NZuiHs9Tk9WvG&#10;aNYo5POZDvUjkAdCBnFc/cQTGRWG5oyxyT0Bx0FdN4qjWxvYG/cNHPbiTMeehOMHI6g9qwZJJtiN&#10;GjMISTnHGDXpYfRHqYf4SrKqNHHteTzGU8IC2STkA+mRWddt5srQbWVSQck9vSrbTNZt1XcwOOvB&#10;POeDxUck6tGm1fmC4JfkknqR7V1qWh0jbcxxFF3qGxkH29aZF8k5WOTzJM5yeh6/41EJP3yx7lLM&#10;CmcdBVjTLIKQzMG7j1NRJ2RMia0Yb2WTLAAtkdqfY2rQtIsrMTJjbz0GetMedbcPtXdnjr0p2myt&#10;M29dzHHJPauecnYkv29mwaLazswJ3J29q0ZbLzm/cgKyoXck4xjr+NUYrnfMvfBxwev1rRnXNrtV&#10;gyyAP8qlcHJ6n+lcsubqc8rlGxvTBIN3LR5CZPPPUmtHS4Ps9ykq7n3Z5YZycdD7VVmjjL7441Zo&#10;wEwB1PXP1NaWlXwL2u75VRwHOOmTg/pVOWhnJo6bS7WN7FvLkjS4lHGQcJjHGfxIq9LLDa28kLLO&#10;bhm2gowMZAyCSeD+AqPTzFawLJaMZJpgfM3pnaMnHXAwcitKzmjt0eSCQC6mIBWSPI2YGfYfMTXF&#10;O7keLVjeaR4P8XRHB4uu0XC7XKjYcggAd+461xay+cNo3MVGcn1rrPiNKL7xJeSR+X98lgh+VR1w&#10;K5UoYgxIIBwK9zD3UNT7DBRapJMclohfbJJ2528kU6G1kgVfoeT6f402zn/s+7Mqr95SBnkYPer1&#10;hbbgsjqrCQ4z3H4dq6eY7Oha0SNwF3MzFugzXQQaeRbtGwUpgHPcGsbS53snx+7wSRzyQK1dL1VL&#10;eSTzdzNjC4GRXPUOOt5Domks7oSKVjaM/IMZOP8ACrwXDN83zSEbiO5qrcxK7jyy0jMgx2xUmkSv&#10;aSckMy54I4wetc/MzjlJmtZ28j3caxnsEBztBJ9T245q14ytpdAtbi3mkEjNCQGicFOQQTnvxkVF&#10;DHvEYhUK0nqe/qP1q5quh/Z9CvJmSPbHGWAOWUsB0HucnFZRvzq5z3fOmzwqyheBuVC7Xx1549u1&#10;dVYXJ+z/AMOV6d81x8STLcyrty2TjPuetdPpcbKsS4y7AD2zXqzV4po9qok4rU17OMl1Zvl2g5ye&#10;PwqeK3UwRqzbtpyGHpSWcOflYZ2EAknqTV4WptIHMirtZNi59fwrlOa5g3qLFNtVchu5/WsHVrX7&#10;e8br8zSE8DtziuluLRZZXDSMrKTwmOM/WsLWvs2m3B/eySfKC5IwVI+h4rqjodVNaFy2a4sLeGOK&#10;Q7Y+cHkhiORWtpf72xJZD5kYB3noDmq1jD5+nROowu4qWJ6kDP8AKr41xreyihkj3rESQoUDOT3P&#10;euerUszlq1GiWymc3UmAZPmwBjjpW1Hpc0dlvt2jaVSN6P8AKvNQaZLBMxYxLDu54OMVoLdp5x24&#10;4OfmO5cHiuKcmzgqVLmPqgkkTyZlXpsGwYBJ7d65XxDMum3e1mwYX2IrjnPHFdv4mtlt4UKbGM77&#10;doBLKR6HtXJeIIo5YNtxD5mX37+QQeh5rpoHZhX3MmO8aYt2DAnA96p3rqh2lWDdvapE02RLfzo9&#10;2Izg4/T61UkncTfN95jgk9TXajvigg3tMzDcW6datwyiX92pKy45J70xLWSYrtX7wyMnG4jsPep9&#10;KtWcKdpWRR6cjBpSGalvtmh2sx8zYCQOMnOOtacGohDJu2tkbRntgdqyI5M3Cvk5xkce3H61qW8L&#10;LNGpVd2TwR7ZNYzijlmkyOGQo0f8Ic5zjPBpRKlvt8vIaNzlh3zjFTxxLt3Tfe3ABQO3U/hVfZH5&#10;rKu5W3jgjAxQkSQ3xw8cS5kkkYk5HzfTNRyIsbfJu3dx3zUhtGZmnWQNIr4UZ6k8UktlPHfoyoGZ&#10;iRgfMSR14FaGglhAwUfK7TMO57+vFWrWUQW6osm3klyeQfbFCK1rbRyb41eQldmfmAHXI7VI0MTS&#10;R+WymNh1Byc9yfSstyeYjm22LKsbeYZer7c7R6D0qS03RM00ch5+Vg/JHrx+lNnRrSNjH0yAD/Ef&#10;oO1WNMhW3gEjYkmkYgg9h61BDt1NzS5mgDMziSLYSm37xY9B+PNddI4l8EyXW1f9HiGUVMY68muT&#10;8NWYgVfNVsTvlPTA44/X866j+2Ft/CupxQqzJcRlMngA5z71i5pM4K0lzI8Y+0gaoWVmXy3Owg9D&#10;nNbsLtekTM8hZznLksxPv61zckU9jfNGsfmtI3Axkkk81vabO8SKr/gMdD6V1TbcVY7qjfIrM09M&#10;s3SCdllMaoeIx0JNbum7nRYWb9wxA4+XJx61l6UY4pt3zSBkOQOoPvWhZReY0YZQ0cfIycEGuOoc&#10;dTRanV2a5tI5BJH8w8s8ZbPYD0rO8Xq1rZzxyKYniJQjqQccD3qSzSa4GPKZlAzvxnB/Wq/iUyal&#10;5mWHnSuS7AcE46CuSFuc4aXx3PF9c8+W8bcW3byBnjIzWx4bdbS7j+VZCOSCck1na1c/atQkkC7h&#10;E2Bu/i59q19IsxHcKxjCybAPl7j+levf3Ue9ze4jurBoysPkuGhkBJ4xg9wPWul8MCSWKJo925XI&#10;AxyOwJrl/B9uyyx7mZY5DsRpE3AfQdq7nQ9QkQrlkhjhdoxtX5mPqc9a8XGT0PmsdIq/Hm0Ol6RH&#10;byXAubcS7omzklueevpkV5fBZzXqs6RsVjXLkdUHrXonx7kkfR4oXkI2kPEwUbT7Z9AT+tee6Jdr&#10;b28yybmkkABGSOP61tgl7h15dZUrhK8J0aUfvPMxjkcGk8BaX5N/JJNOsUcJDYPLHPoO9SvaySoV&#10;VdzMOB7fjVXw7E9/qLW4VmkjJIxyAQc812qWh3c10d1J5URWSNvMt3JTc6bWYg5PHPAyOa4v4nan&#10;9g1u1I8v5ipTy8HHPeuktzJeXMKySFY0kw+4nHOM4x24Fcrq12t9qnzWrqN5xkEkrnjGe3SnRSIo&#10;xV7nZeHbiNrVpG8w3ErLh26c8Hiu80aPy7uRY2m8mFwQX4AwMnHrzXCeH9KkS1tyrRtI8gyF52Dr&#10;XpPh+P7du3Lum3kAE4UjHXH1ryswPms5J/HupWv/AArW8VIbr7WY/ODIhIwBwTnHUn9K+SvEZWOZ&#10;ztxIzk7Sctkmvq74pxSJ8LbqQt9nuNxJIny20A9McY9q+WdTuIJp9sigNCScdTIevNdOTxSiz1OG&#10;IJQOdu5PLVf4sDknrn/CtTw9qCzQbRujfOMDuKy727XU2uGKFMEBQOAPrU+iR+RJ8rZOete49j6+&#10;Wx3Oj3Kw3Ua7V6AEHPP5V1kNtFLewSAJbrMqgpnKggc+ntXI6AFjljdpGMnJX5cgkV0cV1NHcxx3&#10;AWZEw4ZDwgI5wPXNebWj2PGxVPsdHZ3En2fcx+6ChIGBya1tGtFgi3KywrGueDgnPUccms2eQX9u&#10;gilPyoHP8PHbIqTwzOLmXdIHHPXsR069BXmVE2fOV4OSudp4c024htJLhlY25mCgkEHcwJGO56d6&#10;6X7Pa2elpMuoGO+mkSJLbyiV24zvLZ5GSBjHNZGkxxX0HnbrxQ+AkZYFQQApIA6fWtS/eW0guDby&#10;TQzbBllQDPGM4OQOuOOa5uW00z5yor1lc8X1QBpHZjvWRi5cjHB5yPz6e1Yd5sjuNsUjQx7TliN2&#10;89gK6TxtautqrKqNHG+x+ArAn+dcpezRvbhfMaOVnwBjgj1zXt0X7tz7zB29mrGc8DyPHENrbsZJ&#10;6gmtazjjjupE8xkbIDoBgHjsazre2+ySKzN23nPORjH61s6NCwO6WGGZHQbBnnJHXinOVjqNjS7y&#10;PTo5FaOOZQNyb2Lcnvis29l3SKxQ7d3IJ2rn6cZrWj0z7Pp+T5beZjODyvt7Vm+IR/ZkU21VkZkw&#10;gYbsEjr71zU6l5GNN3kee6paomoSBWQR7zgBty98/wCfaptNjb7TlArKODk4A69Kk10NJf8AmMY/&#10;M2ggooCj2AHemaHbi/1CGKRWZpOSOmPQ16sfhPUulDU7jwzcrHAoZd3OzgdjXRiF/sTG1Zn85Cmy&#10;Qg4x3BPT6VzNlbNbNsHy7cHcTtArcso4jbRvIsrQyAk+WfmznrXLKWp4Nb4mc54tlmis2jkWFhGP&#10;KUnGRxnPB69aj+GqSWOk3EiqrN5/lk43EAjk+1W/HRSwTzIJJI/OOY4yA0jcY98D3qx4H1hLLTGh&#10;SMr5xG85IAI9u/XvSqNchrKNqR1nhu1l1C58vLbUA5PQAnuT3q98dIFsvgxew2+7ym2+c7nJJwdu&#10;B2APf3qHws0k9p5I+U+ZksTkuOoFXvjlpu34B6heNHCGY7Cdx8wEOMYHPH1rxoUW66Z87QjfFKx8&#10;gRN5MpVtzNkgFea1bFpC8YA+ViMjrxUMafYl3R/MzEg5+9WhpVnNDJE21VDSDJ+8wyfSvq4/Cj9F&#10;+wvQ9Q8GwKlr5m3YrAYB5AH9K77w5E2oWZLuu1SCF8zLnkYIH4+vauB8JxM1vhd0e3YmC/pnOB26&#10;V32iTlm3KqqI1CDYc5A7knNeFjpPqfI5jq9T0HS7s39xG/7m3VIzG/HAwMZrRu1bS7WNllBuJl+Y&#10;A7mAOeSO3Fc7oFkZYY9s6pJM5JB4z3IJ7du1bllJHGNr+T51yoO4OeMEZAz6jj8a+bqWbdz5CtZO&#10;zK+oyyfY0DSN5wynz9eOQB+Jrnbn/RIBFNKu5WJfPG/PqfWuh1xHYG4YqZNxPXOwZz2rCm1aP7Rc&#10;xyQwq2AASm7JI5x7j1q8PboOhNPYpy3duXKiRgzAsUwScngYPpgCn2rbLpmVVWY5GMdV45/SqGob&#10;Xb5fTA5x7c03TIZLe/hkyJDFwck5fPYc/hXbKN0dvKmrp2Ohm1Nmj/fll6cRnaDnt79a8Y/aDu2R&#10;pD+7VZHG0DhnBHXHtivbNU0lr2FprSELtUkgklRxyeTXhn7QsovbtYWi/eNEDIcdwcDB+ldWWxtM&#10;9HJIpVjy63ZZJP4W6gE9K7fwTEkNrEEVpGwQxDY/I1wy2irDgNt24Az613XhdPKWDZ+86FyB8v04&#10;r6Gt8J9hivgOy00N9odY4/LCqMN/EMcZP1p2qLCtuyyLKrtkKwJHJ/nU9sVkPmbooRIcECM5x7HN&#10;M1gkKso3sygHA5wfc/rXmdT5+/vnOXF1JLqturKzTr8gbvgZ9e9dJp88LpH5wupnk++C+F49B0wP&#10;WuYeI3HiGDyWm858yODycdyPYZrrtFuQFtbOTy23HaGYc464/HpW1WNoXOitFKnc3vD+lLfyfZWR&#10;StwO33gvXgjv/jXQftEaXpY+FH2iz0vyXtpFS4lWQsxB4QjPuDnAo8P6dtkN1JJZoIRny432yEde&#10;B+FXvijZSP8AC9rks/2W4LSCJ0ywC5wW7dQcV4bqP2qR87CT+sI+/P2UNXW3/Zn+Han5dvhfTBg/&#10;9esVdRrWsBrj8/8APSuP/ZnsH/4Zq+HjtgM3hnTS2PX7LFXYy6Gbo5/z/Ov0Wl8C9D7mEtDntULX&#10;Qb5Tyc1niwbd9011M2hBVx6HH+eaoXNmIWb2NbmsWZlvpTP/AAnrWnYaEYpMn/P61H9rW2P1p8vi&#10;LyU/z/hWTFudBpRWyKZYfKuK05fEUY/jX8689vvHnkqQP4Tj/PFVI/Hpm9/8/SsHEux6fH4kjjH+&#10;sX8//rUN44hgH+sTjjr/APWrzceLyyn/AD/Ss/UfFjZbnv8A57VnIz5T1Q/E21H/AC2j/wC+v/rV&#10;JD4ug1VtqurbuOv/ANavF7fX2lHX/P5V0vhbXds6c/xD+vtWEomTiektpP8Aah+Xn6f59qlt/h1M&#10;RnY35f8A16qeE/EHmSYP+evtXd2mrr5f+f8ACsvZswlAyNK8E/YYZCysNozz+PvWH4rgjtFkX2U/&#10;rXXaj4jMVtNgfw/57V5z468QvIZf91f5/SjlNKcDxHx/ebWH/XVq4DRz5tyfqP512PjmQyuP+urV&#10;xug/Jcn6j+dB6FKOp6J4OixYJ/vtXRIuxa5vwld5t419XNdZFZ+dEp9qnmPRhoiS0l4rStBv2/Wq&#10;MNtsrT0+LLL9a55F81y5aQHPStnS7Jm28en9Kj0nTPONdBp2l7FFYSR2UqNwgsSVPB/Ko5tKecFd&#10;rflW9ZaXuU/WtSw8OCdxx1/z61hI9vC4azOM0nwtMNQVvLbGc9Pce9ei6LEdPPzDbucHmrGneD1j&#10;Ksf8/rUmvw/2dtx/dLVzs92l7qOK8d+Jo7aKT514Ze/t9K4S01pbvXMhh8zMf0NSfEXV2dZf99f5&#10;fSuV0TUympK3+9/WszSpVR7Z4euFETHcv36seIbiOUbty8e/0rj9H8UlIm/3v89qNf8AFzRjH+e3&#10;tVRjqebUrI89+L90sF3O24f6xv5rXg76mtxqUi+spH616r8T9ebUr2Zf+mjfzHt7V5VHo5jvZJP7&#10;r7v1+tehRpnm1KyOx8J3y6V+8ZgNvP8AOrHiDxxHJ/Ev5/T2rn7S68yMp68VBqGntL3rs9mcNSt2&#10;MW/vBezMf9ompNPi+dWHY1Ruh9lY/XFXNGuc7c+prWNE86piJM1P7XNquw/X/PFUNe23MKnOfmzT&#10;9QXe+4dMVlarqWyNV/2q3VM4KlWT0PO/EFn+9m/H+dJ4b0JrhCdp7/096m1qfc8h9f8AGtPwRJmE&#10;/j/MVUaZjG5T1HwswjX5W6+n/wBeuQvIRbXTD3/rXp2uXKxW6f71eTanqXnatIvuT+proUTeJs6O&#10;+7860HHFZnh8bo8+5rSZstitIoUhM4pYzlqY5pEfa1bdDNk9KDtFRLLmpA2RUlDUTPalfgU+MZFM&#10;n6/jQAiPzTNUGbU/57ip4Lfeuaj1JP8AR/8APtQBx+oLsSrug58r8P8AGqusjYn+farvh1N1sp9v&#10;8aAZuEYSm2y5mDehpxbK01D5ZoI5WN1Q5/z9K5e6bEv4muluW801z17FiT8TQHKzS0k/Iv1NaOMi&#10;sjR5cvGv+1W4kWUFAcrGqcVIpyKb5dOAwKA5WNcZFMUYJqWmMu2gOVkTDmkHBqUjNNKUBZkX8f41&#10;bt/9XVcR/vKuQR4jqZmkUVrtPkrPnj5Nal0MpVC4TrXPI6IRKUi80wjFTSjDVG/Wsp7HbTpjaq3S&#10;bpGq1UM45rCRXLYybtcVT24atC7T0qm6fPWcgIwM0P8AKKkAxTZFzUmZXL4NKJMilMXNR3H7oUGf&#10;LqO8wCnRwvdvhVY7uOlS6Nph1CdV9cV2nhnwAJvJY/3j/nrUyCUrI5Sx8Az6oN3lyfl/9eui0b4O&#10;XRlXMcm3Axx/9lXoGjeD1sYcY9f89a2Ld/sh6cLwKInHUr8pyOmfDGSzCblb5fb2/wB6ug03QorM&#10;qGX7vB6+3vWg+sbmx/n+VRNcbjn1ramcdTFmjp8FuWx7D1rSg+zpx6fWsTT7nEtXluMk8d66qe55&#10;9bE3Nyyntg3UfmaW9vI9jbT9KxYLrDdKnabzVrspq55tSrdlLUA08vy+9WtN0KSab7p7/wCetH2e&#10;tTTrzyWzXTGJzyky5ZaJJFGvynpWppulFM8HqKr6dqXnsq+1bVsNo/GtVFGfMySCyps1owJxnr6V&#10;Zil5qykHmjOOvNVyIl1DFfTi56Vn3WjNv3YPFdFNGsRqGO3+0JQoE+1Zi29s0Q6H8quRRk1fTSNz&#10;VONI2j/P+NP2Ye1ZlvFzTo4l3VcmsNtQmFVaplAPaNlpLiOEfeps+uLGh5/z+VRtAsgqjf22I2/G&#10;lKmONRlbWNaWVm+YfdrA1O/3qv1qzqKYm2/Sqk9j5i/jXPOBrGocnqzGQufY/wBaw7uJmDcdq6bV&#10;LPyy34/1rLfT/N/lXPKBaqM52WzOehqlKrA/dNdePD28dP8AP51X/wCEUEjf5/xrndMalYwLaFz/&#10;AAnr6Vfti0bcg/lWynhYR/5/+vTx4ez/AJ/+vWcqZXtCnBeYTFSCYmrkfh3j/P8AjUy6DtX/AD/j&#10;U8tg9rYr2s3A+lWml3QYoh0rY9SGzINLlYe2IrZRu59astbRydF/nUJi8nn8asW0uW6U1EPbEX/C&#10;Orcn7p5+v+NRyfD/AO0fwN/n8a17a624GOfrWhb6gyj7v61tGBrHEWOHvvhVI8Lfun6en/2VYOqf&#10;CGUn/Uyfkfb/AGq9iS4+0fLj9aX+yftZ+7+tbKmdEMWfO2rfCqe3TPkSD5sdP/r1zeseBpoFb9zJ&#10;09Pp719Qar4FW7iC7f4s9f8A69cnrXwrWZX47f5/irR09Dvo4xHzPqPhuSF2zG46dqy20eRG+435&#10;V7x4i+FAWdh7D/P3q5PVfh2LbH+8R/n5qwlBo9CGMTPMxbsjdD+VOMWVroNS8OfZ95/u/wCP1rLk&#10;stjkVErnTGsmZ7ntTkf5adPa7JM/WhY+amJbldkMyb+1R+T/ALNXRDR5IqilqVEhwfu1PH8pp5iw&#10;KY/y1nJmnLoWI7gKRU8FwDIPqKy2mwwqxaS5cfUURlqc8qdy74hmxB/wFqzvDD+bdrn0b+dXtXXz&#10;YMf7JqloUf2W4B9jXTE550rHs/gJf+JFGB/cH9a0LpGA6Vn/AA5bzNBjPqi/1rang3rXdS+E5paG&#10;ah+aobtPMarV1H5CZ98VUV970Vo3IUrjFh4qGZNpq0zYqCZcmuCVC5Xs7lYS4qaOfdUbRYp9vFlq&#10;4a2FK9iPMm2obi7VTy1WLyLy0z7ZrG1Cf95Xj1cIyXGxca73UqP5lQ2cPnK3tipIxtkH1rklgWc1&#10;QmX91Vi2vAG61XY5FM5SuWdBxZEdzTlud8JwwqiYppZ8r/IU2K4DHaTV+02qu4VxStc6Is3PCWtT&#10;6N5JZseX64/vZ9K9U8F/tCx6CESSeNcOh5I7f8BrxR74gdarszF927vnpWZ1RqaH298PP2vrH7co&#10;a6g++P4x6r/sV714K/ai03UI7dftlv8ANHn7/wD9hX5d6H4rbR51k3fxen09vavRvCP7QsmkyQ/N&#10;9xCvT/7Cg1jiLM/TjRPjHZ6kq7LuDDMP4x3/AArutF8Sw3iNtuIjz2YV+cvgP9qllhjy38advp/0&#10;zr3L4eftVfap2Qt/F6ex/wCmdQ9Dtp4pJH19Bdxyqv75OfcVbgmXb/rFrxDw18do7+GFt33kz0/+&#10;wrsNG+Jcd6ifN97Hb/7GjmOmOMPSIWXH3gaWQg1z9h4nSVeOef8APar8WtK/+f8A61RKR0xrXL4T&#10;5aNhqCPUA68VYhmD1PtOhrGVxyqQtFSfeFR1adzeMUwoqMy89aPN96XsjblRJQDioxJnvUijdSas&#10;Hsxvm/v1X1qzdQmOFW9cVWEf+lD6itCVfOgVfTFJGcqNtTN0+bck+f7hrxT9ofx/Ho+g6xD5i7hA&#10;3Gf9sj0r1/V7r+xrSVv7ysPyFfIv7U/jPe2sJ/eiYf8AkVvavQo02zycRZM+Q/i94nXVPGdxtYEs&#10;zHg/7b+1cxbTsFY/7RNP8UTfbPGkhP8AEGP/AI81MlHkW7fX+lehTwzseRLEa2IrrVFWVUz96u7/&#10;AGfvBk3ibx9AqxyMrRSHIX/Zz6j1rzTb9q1OL3cD9a+tv2NPhosup2t8f+eDfrGn+171xVKTUjen&#10;UufV3wB+Fkvh7wxot08bKI7dDkj0YH19q9e1u5GrncpztQiqPg20Fr4I06EfwwKv6VYaP7IrD1Ga&#10;5WjujqOtrcBCfequsaSup2zJ7g/lWhYss8TD3qc2yxR7qR0Rp3PLPEHwiNw3ET9D2PoP9qvOvFH7&#10;O8l90t5T/wABPt/tV9HySC5/h/Wqt1pCyfw/r/8AXqXMqWH0PjzxL+yXPNA221mPzD+E/wDxdeWe&#10;O/2P9QZ49tncN839w+g/26/Qq68LrcLjb39f/r1z+ufC1b8r8nf1/wDsqh1Dnnhz8wvEv7IOprGz&#10;fY7jgf8APP6f7dcRr37NWpadKyG0uOAD9z/7Kv1A8SfAiN4GXb2Pf6f7deb+MP2b0ubtjt/hXv8A&#10;/Z1ftDlqYfQ/M3W/hje6eVBjmHP/ADy/+vXJ6r4fudOUsyydT/BX6A+Pf2Slj8s+T/F/f9v+uleH&#10;fEL9m/7NaTER427/AOL0I/2609ocNTDu58xxTMqhWjYHPcVJcp5ka8V2XjH4YSaHdyYH3EDf5+Y1&#10;yN5bSW77cdyO1O5ySoWM5RsNTo4KdahEXmmplttsTfQ0zJ02Z942+X1oEOAKdKn7ypH+VfwpcqOe&#10;UQjn8s8nvVmO/UrWVcSlaktXLLT5TNxNCS4DVGF3n5ahkbEdSWUu8E+hoDkLUULBAWqxBdJEwXNM&#10;WTdFURgy+7PfNZi5S9JcCSqskmDRv200puNYzRBbspeKtg1mwHZVyObIrllFk8zJkbD1pWlwvlqr&#10;N2rJBwamhuMEVjylQmbaSif5Vp5t5ojlexB7VTtJvJbdWhDffaDRqmdcKnQ2/CfjCXQ513Ntxnrj&#10;39vevrP4NftO2dtEY5LmFcW0YwWHbA/uV8ZtBvO41teFvGDaVdttb/lnt6ehHtWiqanRFn6ceHvi&#10;bZ+NNMjjjuIn+0ExjDdefoKxPiB4K+2w3CqpbzIhjH/66+ePgB8dSj6ejHpct2/+wr6U8OeLU8XW&#10;kch/j3L+WfYV6FGtsbrY+afid8F7iSVWWGQ5mc/d/wDsq8M8ReGp9DvZC0bgKSOnuf8ACvvfxh4S&#10;jv4lwP8AloT3/wAa+b/in8KP9e+ONzY/8e/2q9yhW0OOpC54RbXe+TaeMVbF0q96ua54SOjXcnsA&#10;f0+tYrnaD9cV7mErrlPPqUuo2fWPtE2z8KkhtSzelVoNMxNv981pL8g49a9ailJGPNyiW0EltcrJ&#10;g49fwr1D4OePRpmr20bMq7NvU+jJ7e1eewp50I+maueGLhtP1xG+g/8AHhRUwt1c6o4jSx96WHi2&#10;LxPbnbIrbWKcH1x7CvnX9qrwLLfLqDrGzbrtGyB/s/WvRPg94ha4Dj/p4Qfy9q0PjL4VGuaZct/e&#10;kjf9APUeteFjKPKYzlzH50+O9CbSdbnRlZSrt1H0rCe9+fHtXp/7Qfh/+yvGd5H/AHZJP5L715W0&#10;Gbj8B/M143M0zmnTdrjpGqNl4zU99D5MP41BG+5K3jJnNKYu4U1psNTWbFR53tmolLoZ3uTrIPWr&#10;UUmBWa0mw1Kl3tFaUykb+kQ7pUb/AGq6bS12K1cdomr/ADx/73+e1dTpd95qtXUp2NLdDXM+2pbe&#10;9/er9aqqDJVq1s8yL9atSuVGBqWl1lKtO4eP8Kq2tttSrfk5FTKGhpGNnczL2237uKwfEVjmA/T/&#10;ABrrpLLctYviWy2wN/u/41yTidkZaHl3iK18iPJ/vGsC4uASAPSup8Yxf6P/AMCauPnXZJXLKJjL&#10;cZNNsOaryy/aBx61JMm4UltF/D3rlqG1HRi6Lrf9meIrP/ZmjP0w30r9HP2Ofi9by+IWh86P5vNP&#10;3v8AZT/Zr82ZbDZq0Un91lP619PfskfEZrHx6sefvRSt/wCOr/s1CPYpT0P1i02ePxR4VsdjKxki&#10;R+D7fhXx/wDtj+BpE8U6mwRuk56f7Ce9fSnwB8Wf2xoGiqf4rQH9PpXm/wC1Z4cGpaxqEn96Ob/0&#10;WvvW9M25j8tfifp3k31urcZjzz9a5qOLbJXcfHS1/s/XLJf70BP/AI8a4oN+9xXXExqaobM200I2&#10;+mzjJpqNsOK1icUtCRos1FLDVhTkUyfoKomWxTePBpB8op8jZNQk5NK6IHOc1JBxUNTRU0+wFpJt&#10;oqaCdcc9arhMipIos1omK6NBES44qOfSfOVgPpTrMqh/KrsDZb8atMLoxo/DzRy/dP8An8a/rkr+&#10;ToRbnr+sWu3CdT0ct+18v1Ciiiuw9Q/jp0SWSOySKT5YyS+8nOTg5GPyq5f+JP8AiTQK0kym3BgS&#10;SMBg4HIJznuRSabbwG2s/MZk80Aylx8qZJ5/IVW1u+h/1ds32m3tpTGjImFIwDn3/wDrV8hFt6WP&#10;glU6FOza1uUkuL7zGOxgI0fZvbjHQHnrXK+KdflRnj8qSEFyERjuUKc85710FxMIQH27oVOSVG4A&#10;85B9DzWb4hu4rfQpmaNW348tym5sDnAPau+jF6M7sPJI81v5WkulSTLMuSMdqztQL+WWCng7c8dP&#10;ete9m8y4abb+76YIxg/hWJJcobhd27344NetB6Hu07NG38ONPuJddtvLhjVt3mFydrBR1wfoTxXt&#10;mkIt9afZ9qsYsglhlGyOPoa8i+F0TX2qttVmMajYSeACecivWbPVWtrdreORktpCrSgJnLDHf2rC&#10;szy8wm+hn3VjcOyIshWONS4GfuHPOPw/nXF+ItO+xeONP2yR3LPIsibT1OckHPTOMV2+tzLLYPuj&#10;YtuOJemR7YrzrVLYjXYY281fOYBDGNxAPYD196VP4Tlopyg9T1GRyA/y3CmHmRGUnYQOxHXjvSxX&#10;UY/fqweNkPbqSO/pVgXBtIysFxJtiRUJcEMRjBBqqxW0vjHG5VIyUImGA+ecg9xzXmygudngVaad&#10;RmaqRy6mnnAGFpAHKc8etec/Eh2bVbVg0Z8mQoQPvHk4Pv2rvfECqksYhkYFmw2BwB3NeYeIh9q8&#10;TmHdtjhBOSeXOece2K7MPTPYy6jbU7XwZOyRxSSTMs0bK8aEbvmHTrXfIf7Y0qJmZFUIYwVAznJO&#10;SB0HNct4FsYP7Ht7eQiOW8lAM43NsGMgYHTtzmutmsl0TTFibZI5cl5CCpx2AP5Vw4y19NzHGSXP&#10;poMv9Z+xWyR+aJpOI3LQBQFAHucjj2rj/Ed58/mPHvh80PHHnCEj0FdEQrwhtuc8EHuD7nPtXM+K&#10;LZ9NleOQtGEIKoTkYPpis8LL3y8G/f1PMfFmpyC4nWNWSNiSEPJAz0Fdx+ytP819eLZ7p48B3LgY&#10;GRjAPfIyK5XxjYpb6l8swdGQNlOcE9v5fnXYfs0WnnW2tZY7VMQ3455JPX8K9nESfsrntY12oaI9&#10;IkuGaZYZJGMzMWkU9Dk5H/6q6Czto5tLVVupoWZ1MqMNwyDjI5+nPvWXoOlWt9rTLMJI1aJh5hP8&#10;YBI+vOKmN2bW3T5dwBOSRxj/AB6V89Kzep8VUknKzFv1k00+W0ZwxLIRz5g9sE8d+aZb6nJLbKwk&#10;ZNrAgrgEEe+PxrRt/s66BciSNVZ0cRyE/MjEDBH0NZmlysuntHD+8McZMxc45yQdtHKlshWS2I5j&#10;HCJVy25iGUk9+cnP41SuLPZZeYyyM0zERHOSCMdvQ5rUk0yeCGOZliZZlJBYhgAO3B4P+IrMkLSS&#10;xRs7D5/3fPT/AApcrKOu8MXf9jx2c3+r/dhZQDlgSMH8ea8D+ITyf23ffv0uF+0HaSm1uCcHrXuk&#10;VpJa+HZXWzjl6b5OcjPQk9skV4r8TLL7Nrty33dpBxndgkDpgdKrLLOozsyjSozl1uWVP3bNuwRg&#10;dMd+KnsnW3sklEr7mfY4IIwKp2/yAZyvJ7c//qrR0mGOe6ihkVm8wlgCcAnnv68V784ux9RLY7LQ&#10;tOhvtNSVbpkvADvBO1SB0Az7VuWkXyq25mzxnOOK5zQgyRxqvypG+QpTn3BPOa63RdXZrXyZoJF5&#10;xG4ACn0BHpXg4uLufLZhuF45kLb1PzLgd246U2PUWiRSfKYxhiCVPHufyqbUbeGz1JjbySfZ2Vcm&#10;TqjEZI+lVNZvvs+nssflqwVlb5AxfIxwSMjvWOHk+Y5sNJuVjg9G05prmYpKj7pifLA2g8k8V1Ni&#10;62qw5QM+CNhHI9aw/DSec22FmCqxyCDtJ9j+FdPbxKvlNcBXaEkggg5B6dK9KpJ6HpVJO6R5x8V1&#10;3u0efnCAAISwBHUHPHpXRfB8SDQ4VKqzKmCTw3f88cVifFq6htLNmW4+z3GTJGnlkiRSQDz+H61r&#10;/B1zceFbeeV0VmGSnO7Occe3FbVJfurs9Gr/ALsegQuLMBt25eduOCD/AEpt6JEsX2M3lMwDk/MR&#10;06Yplrb295EY97Qyf8s8fMCfQ9MVFc6gq2YUwtI0YO9VyoLZ6nFeTTqK54MZe9qc3eRu7ybU8xhy&#10;hzt/nXH6r9oku3WbaVyAQ2GGPbFdTrafa2SNpVgZn68kEHjn6VyurTCzunVmVlBI3AcNX0GHldI+&#10;owMuaKMq6sWe6aPC4JIUdO/6Vg3pa0YRybup6nOPpXTatt37mjDSKARh+TkY7d65vUFXyFUq5Yud&#10;4ccr6YNdaPTiinptu0mpRhj5YJBGevpX0Q0zpBBGyOklxFGSCNuDtGf8/SvALBI/7Sj/AHwLcAjr&#10;tB717/4bnuLySO4lmkFv5QUDaGJOzAIz7152YfDc8fNo+7c6RdPW20uHzobWRfLWVGQgyJk4Geev&#10;fFVb6RoYjcx/LJJlCMdu5z0GelVbPUY7W0WPcZJl+YKBhieuBx9OauXeoQzW7COOERxD5HaApO4O&#10;eG5wcE8HA6V4vMfMmfpPmWcbRgutuxy6g/N7EevapIpVW3bfI6BWBA2g7+cdDUIjafy1V5VkkkH7&#10;vooUHoc84P1qaYyXCXDNCIguQiFC2cHBIPattxpXHW+q5lkZgu7IGQAjEDoBjoenNaGr6rHP5fl/&#10;ao/LIkIdy7RseOOlYVvH8vKhhj65z79qtmwa3aOF275Jd+VU/wA+tHI2XGD6Ec+oS3G+1aSRoGIL&#10;OeDnvx9fftXPajBJh5o4JGh7tjj0yfSty7jeC3uDAryRxrvznjHIOCccjmsW5mmuIFAUwpMcff2h&#10;scgnnrXRTjY9DCwa1ZiQPGHWR1DRzZGD1HXnFc7qN+1zNO6bi28B8fKOc9B+Fbmrac1ozPtZDG+S&#10;d+ckk9B6cmsG4hLyFmO1lwCMcda9CD0PbpvQuWUS6m4Xdt45Z+mfam3Wlosu2OaNtoPI+6T/AI1D&#10;GuLdZM/KW2f/AF6bPMYv3e795GfXrVczbL5iOGAwRFm3eYoPIHPXFXrUlxbytwzApkeoxnPpVOKS&#10;SI7eWWQDODyDmp5LqXT4cRSLJHK53KRuZPfjoMfyqtw5u5s6PK9vJuaPCsCgB4BGcgj1rvPDd6LT&#10;QoYzIkdwjsjxoWAYcEMR0yc/pXnOmalcPqENw37xFBQxkcKCCBx2NejaLIY/DPzJHv8APIBPXaF4&#10;GT71wYu9tDycena5fjsWZZZP9Hja3xIC4wxBI6fmarWdmhtGlV1VGfYiH724cnj0zSsn2uL7rZUD&#10;G89sdPccVHe6isF2G2/u9+Rx0JAz/KvMeqszx+W6Ny71GHyN02f3gw2e46ZArKurqwj0dHt5I5pV&#10;c7kOQQvGB+tR2E63Em24kGxSdrd8dcVVvNJ82T5I2EcrnZt9Rgjnv2qaFFRldmdGjaV2ee61bw2n&#10;jBjKqlWcEMecnqM++anS33FpJcndIAET+HPSl8UaIbHWZBJujZjg5559M1CHyGZTtZex4JPbHvXu&#10;Rb5UfRRleCNBbppHb5WMeShGznIx0P41m61DHKkZ3N0wT3U+/pUl1eutiy+dIrbi3y9z0/HpT4bq&#10;YxZ/d+XMAsu/rkDOaqLZpEyWtQ6yRtMqbcZI5yKxL5Ra367WZgzZyRx+Fb01kkFo8iL8rKcv/nrW&#10;LJsaUZZl5Cg9QTW0WdMZXPUPDJ+z6XYzRyq/mKA6ngAAZJH0rUnaP7FcBngyxC7Cx8zBIIdcDBxn&#10;nmsTwNdSR6crK21FHB2AmPPGeRW3FHEw8yZGl8xsIUwDuz1A9+a8mtGPPqeJiYrnZHp2i7kkmEsc&#10;DQoeOx4Ixj1NV4LsWtg/ysysVMTpwo65z78CtC5t2khjP2eWNlLDlNrOT0znj07+tUbqeO1vWint&#10;3DcDykPAJwAeMilHsZQ00HTxRQP+8DKzAOjkZB+v1rH1O3WSMtCsjMwzgEBc55rSu38hOGjO0lFG&#10;fm7nnNYWtMySMAxXozZ4H0rphTeh1U6Um/Izr0Kw3SYbtjHeqHk7wrfwqccLyati5YWzKd21mxhV&#10;yR+NU5LnBDD5Qr9emPz7116pHfFNImyYYl/eBfM6g8/r2qxb6jcXbrHJukjzgKOvYCo2RnKjduk+&#10;mR7UM7JMo/effAzjn8/wq1N2NOc0rFJIz8v7xpDjy3yMjpkH1rUsbNryXpJgcFTkAGqOnyFwiMWY&#10;Rg7ecEHOeta1vPepZQTrHvRpGjQyHAJx2HcVhO5zSbLNmIX8tgNzRnB54JH1q0JIvtYktYZFjycI&#10;ACSO/wDL9RWfe3839j2qPDBbzmQvxH/rgR2OT0Ix+NFndySyBi3lvvIG0Bfc461z+z10OWVMvS20&#10;YaOZl8sM5xvXlwMDgdzyKrPbrFa3DP8AaEmYAREDauP9oVJLqXnxJGjLJHGxwHPzKT1x7HAqbVo7&#10;qzbdHLb3q3EQBKOWKL2BBHB7VEroykmmZ9nqr6AuxjHJCrhym35SRj8s4q9pEUeoCRbeJpIlUy8/&#10;ejBHNVobV7OERv5bSSYJ/iI65HtU8IbS2aULI7yJsG19vBHBJ7iiSJkJYm0tNRLSQztanIJjxuDY&#10;4J/GrerwxmWNI5mkhKKC2MEggHnHXGcVk/ZlaTc0nmeWnzbTtz7+hrSsn8qG3bnaw4HriocEtjGU&#10;V0JNF09jdbBHgKclhznPerztJp6ttMbMpKqCu4YJHOB3PSoI9WbTLr93EIbiME4Yk7wRgUtxdKiN&#10;8paTaoBPDE9e3oTWfK29Tlk3fUbcXDXSvG/LRE57fhj681y/xgkt7bw383myRqAUfGM5HOfoRXSX&#10;U/8ApJZdxkzgEjOexFYfxStYW8JbZLjbnMgQjIcnggH0rfDxSqJHVhP4qRwvgjTopdPab7RJ8sgC&#10;Jg4YkcH26V0Vo2xQsm5ZF79Rkcg1zvgq2ZoYbeNmVpX2kfwrnrmugtLaRBMJMrLnCoO/0rvrbnsY&#10;iOpu7MsdrM3AY46FsAn+dLFGzu27g56DpjryKr6bdzBPJVlhZsDaoxn6571qizUwsxclg45zzXnV&#10;Lni1lZ6Fuzl81fMZVZmILgn5emBgGuR+L2mzXMVrNCiCOONQAj7RgEnOCevJ6V1kUvl4Efl/OCMs&#10;MhCOnWuK+LVwzG2WZvMbkAgcDsf5GtcHdT1NMvk/a2Kmj2k+o6anlyHy44yMhckj8PrWHLJ9mvLd&#10;TEGDSbDJ0ORXSeFNSm0OyPksq7o2jBPK7SOcflXJ6zEX1GPezEKeOcjOa9CN2z3qd3LyO/8ADN15&#10;Kt85R4wSpxuOMd/ar+majHqKyK+5HY8NnBJHYfWs7wfdOtuJF2ZjUA8c4xg/jVmw053neaOOPbHl&#10;8HOSPX69PzrzK1P3zy8RG02Zfi22kivJDG/7tdoII5yRXPxJ9mn8wsx3A8nJx9K6zWbqM+dGJ2YI&#10;i/IVxk9Priubul3XRXcqqo6D1renGysbUo6CwtCob5tzkAjPfPWtLTQywQzANhiR6HHT/CseGDZL&#10;8rKWUEjPBrVa2kjtYGZtsciB/UZ5zxTlHQ2cdDVtvmt4YdyCPkZx0BPOPfrT5fLt1UwfMQcE5O5i&#10;OmT9Kpacsg8st50ar0Yjjk44/Srcdz5lzFubdGvGUHLAEjNZONtzPlsNLM6wpIy4jnyShO4Z7Z79&#10;a1w/kXGP3bRrkSDzBx2BHrzUS6SpVrhSrFoycE4wQwAyPU1Yukzax9B8gBQYJIHOT9TWUpJMxqWL&#10;VqPtcu0NDH5YBBOcscEmrK3EV0yK07Qs3BVEOGFZtrDIzM2Nhkc4LngYHfHar8kK+YTGAPJ+Qnfu&#10;DHHOMHpyaxlFbnn1o2ehPa2iuwjkl+VoJHyMnOAcZGeM14Lq+06ncNIzFt5GF6Z+p5717n5hJYwe&#10;WkvlMMSNtD8EEflXiHiK18vVZtvyyZK/QAn1ruy+NmehlLd3coL87KFXhhmpZbdJWVWYLIw6eopE&#10;OY2z8rLgdMD86knWZ1V5FC+WNoIA+YDFesfRF7TNloke3PmYz+NaHnbOybsgEZ65IrPsSp+Xcdrc&#10;89RTZla1mbbu25BHGTXNPcxlubkFlysm1Sm/BXPzfl6VLFaLE5baVbp9Ki0mbfdRtIWUFs5JAIPb&#10;t0q2k2+X724yH77dj059qiUjCpIfZzSArD5PnK4YkA/MAoJJqdZ2XUl2qzQ5CAMc5BHTP5VWvI1F&#10;lMd5DQEAIj8yE8HB9MVDZztLhVG1d+fcdeh745/Op5lYx5lY2LiZdtvMyvJbsGATOTjkDPtUNk6L&#10;ctEisWkdcEjLY/yataTcW8KfJE0lxI4Ubx8owCD9c8fl702axjVo5UuZPOjAPCALkHOKx5jCUrmp&#10;ZB7S7Rbl2hjaTaTuKnIyMEU7VriNZGjt8SbnGwY5XHfPakAfU2WSaTzuSWP3mySf/r/nTrK2aLMs&#10;auz4KsrgY479awaTOWVmUrtmttPkhvGwZDlHjwwwR37g15b4piaPU18y4kkVHARCcqcnFet310tx&#10;aqssXyoORwCcehryzxZHH/aiRxyb1D8PjkHriunCy1sd2X1NbHT+EWjggRZo2KNzkjnPt7V1ejwr&#10;D/qYXC4BG4bg2Tj36da5zw/BJJo6wKcquSCRzk+9buj3slhcpIszRlW52dwPY8Vz1076GOIT5nY1&#10;b2z+ziWF2/fBiV46gkkgHpgc15p8ZofJtlKCQQsNxHbPt+Vekb1iVJNzbmOAZDnIzmvOfjRrnlSi&#10;NuVQ7DgZGcn/AAqsJFudzTAr94eS3MHlN/F81bnw2iVNdj+memc1j3j5nZgSyk+mOK6P4VIP7dfd&#10;liQQgAzz6ivaqfCfRVdIHqumxpII/JC3EkgICOdqoT06enrW1pWkRLc7maAGMhTsckZxzzj61z+m&#10;5tnG4OrbzxnBIrcspVgLGNgisd2wgnBrwqsj5nES1NKCGO7vVhXjbkHnkD1rH19BbICsO4SHO9Th&#10;cA4JI+tXrmxVrf7ZbzJCY4ARtf5nbOGBHoBgfQ1i+IL1tQuWm2LHCvyxbAVHUk5z6k5qaUdTKjFd&#10;CuY47fDK3mFuTkZBPtVPU/PcMoZWbIHTGB9Kmivt0i/M3UqcjjPtRcwtcqGC+YNp34BzjmujRM6t&#10;mjFuj5NvtLLhTnkE5z71594+bytTbavbOFr0fWdMaxeGOTzGLJnIfd8pzxgdDXmviu5kfUW3Ocrk&#10;YIxxXoYfc9XBu7MWwmbejEHdkj6ivYvCM+/wtEwyo4yOnzY64ryO0ixLGqLucuCAfrXs3hOykXw2&#10;P3eEUruJGMHpVYqVkXjdh1vutrecvGsgkxjJ5GM8/rVZ2kmcIu+Tn5FAyWJ7DFXmtJpZBGvzNISO&#10;QScGvq//AIJ3fsFa98e/FlvqHl2tvpGmzxvLJeRuvnA5BCHHUcE9h6151TEKKutycHhXVkm9jL/Y&#10;B/4J+65+0B4n0/UdTsJYNPhuBKsB+/MAcgFeynknmv2b+AvwH8P/ALOXhqGy0m0W1ktopBLIiYVt&#10;wyeT6ZIzmpfgn8GNE+BvhaG108bGhBEkxbAGecjOCcDPfvXif7Vv7YNvpWn3Wj6PN82TucoC5OMj&#10;n04zWMbyd2b5pmVHBU9LGr+1d+1evhLSZdP0e8hWZokQumG6H0PfjPXvXwt4x8Z3HiHX5ZLu4a4k&#10;ycA8Dnk4H5/XNZvjTxXfeLdRluprpmaZx8mflAxngfhWCxZ5M9XbJyM57f412xp6XPwriLiati5u&#10;ENizPa7pWZk27TnBPUZzj8qrrbkOxHErHITHY8j8KnMb+V5jgMRtB+bkE+tTTbio/vcDI68DFX01&#10;PjHJvcjgWOS+VXk27cF8jgAdamS2klvIxasV3MShPRh0/Ks+eNgu7cGbOM+/p71Nb3M1ygc7n+zr&#10;swnHyj+X1ojG44wuSNCrRb1ZlLJ/d49/5frViexg+ySNHcHzF24RV3BweuPTHH501JE1CbMK+WsY&#10;AI7E9z0qa0024muIgsb+Y5KBFQhieuAB3qZWjqzpo4WdSfLBXHQ28kiQxRDfuGAMd+Qc19Kfsx/s&#10;i33jrUbG5lgxbptd3eINsU8ZAP49f1qx+x9+yVN47u1u9UtrdbNQHcSx5fg5ABOcE+lffXgnwjbe&#10;H9IWGGJIY4wAir0QDpx35rjjU9rPRH6/wpwpGFq1ZXM34dfDLTfAWkQ2VjCsCwHqowWx1PHHJrf8&#10;TeEbfxnYyW15IPLZCoBTcHyMYOf5jpWrBCoj2gY42+mT60pjWAqQfu889zXoH6b9XgocltD88v2w&#10;P2JLzwPPc6xo0NqbdpjJw5JyByB26c18n31q1kk9vNGd4f594I+Ygk89+ox9a/avxT4ctfEdl5d1&#10;aW90rFjskjDICRjp0r4U/a8/YxTwvLc6ppNqJFkLGVogcIQMgBQcdhVaI/OOJ+FI1L1qS1Pi22As&#10;7DyyVeSM5A5C/j61DPG1yWYbV6FwOAB685rZ1vRJdL1aWN42Xd8nA6NWVdW3l3fzL5cuAGxkjHat&#10;In43jMLOjNwl0INSm8tUjDb1yMEDgH+f+elMtLqWKDBmVV8whgAckcYP41altNp+XaxUZwOe36VG&#10;kUYT5FzJwHHUHr+XWqdRHHGI2OWTb1Zlzgnpk+1SwozRP8qsskik8ZJIyQaYYGwFXJwc4A71Jafu&#10;VkeQqSxB4/hI6cVzVKhvH3TQ0fW7nRrqO4t5njmjYkBeF9T/AFr66/ZA/bRutEvI9P1S4E0MihNs&#10;menPBPfHOK+N442RWb5toOc+5qzp17JY3yXMLNmMjPJ6dKxV2fWcP59UwtVRb90/WX4r/BfwZ+1X&#10;8OJrKe2t2s50MQkA3BGIPIGeDnr7V+JP7fX/AATo8V/su+OZpm06ZtHmgNxbyQoQxBcqN3pyP1r9&#10;BP2T/wBsS88ITx2eoXkjwSHDx5CqSQBn8BX1548+G3hX9qL4dTWd41vIssDQ287RGSVVOGODkjr2&#10;9TWkZNH7dl+YUsXTTiz+Y/ULdhF93nec8hscZwSO/tVNZikGzGdxySeoHtX2x+3X/wAEstW/Zq8S&#10;3M2mzXV1pOJpw8kXzqBkqu0Hoex618W3NvJFP5ci4+cgkdV+oPQ1vGx21KDir9CRFZoT8+NpH1Na&#10;9kyhTn2wcc5qpplspcGSRVXgH1x/jV64RYypViwzgVjI86pa9jRivY/3a7dqKMOQeSO/0q/BKtsb&#10;bbiWFSZHjQbvLX1NYtrEJUw+EDHBJPUd63tLuY1ljj+Vrd0B5AVzk4x9OlQzjmuxLDqoS7Zo93ks&#10;m0jPY9KniumjfKttSQZGRgn8akl0iGS5VYZPvEgqflwAf/rUzT7OO6uNhB2wJIBls5JGQPwJrO1z&#10;kkW5mkAjWSSQsyjHIIA6jjFXo9RWxjCmR974w6A8DByPxqGwt/LtJCGhOApcSHDjnHHrilF4ElWJ&#10;bdWxz5jZz16AH6VhOF0clWnfYZJBJcXiyIzblxtwMk4PNbUcwcFP9YzOpBbjYQCD9etVLNmWYz/c&#10;ZBxgdT9Klt5B80jMrHdtUfxc+1c0onHKLB2ihdS6/MmenPOcg1wvi29SWRlVpGl5JL/LgE9Biu4u&#10;23fwrtUbzjniuB8fRraa20ccn7sIoyecsRk49vet8PDU7Mvjd6nLX5EDMozluvfJqCPNw6njdnHN&#10;W9SX94FwGZuQe1VllEKCPbznOe+a9SOx9DG9kiRflhk+Zvl+bA4ye1Q2k8fnxvJGz7X+cHgn2zRe&#10;TEnB3FWwMCpLlAfl2uuP1NUPoXLWKO6ijZpFtw5I57Y7GtbT4fPsYU8wmRCT5eDhOpJPrWHFI0fy&#10;sV3LggE4yT2/KtjTi0bq+5t2eNnGff8ApWNTQynZbmxaXjQkRny5kYhmwPmBwB3HvWvo+1T/AALu&#10;fZg/XjNZ1srSuiiRQWJYkjnIGf6CtDQTFLJuuFdmCcAcZY9K46zujzsTU0sbTRNFZzs37zeRhwu0&#10;AjrivNfivut7VpLhvlAKAkZYDGR/P9a9Gubqb7PGFkO2PnpkAnGRj1HrXnfxMk/tNJkkLbcl+ec8&#10;fy4owcbTuzPL4vmuzA8CHNgpzu3YAI7jrXW2iyaXJHJt3dCeuQCTXK+GolitFSLluDjO3HXpmuu8&#10;IhrhJbieLzY1UoAHySwI7dxXRiIX1OzEQu7ly7maZmaGRNvOAOMEkfrWppF01zbxgsrso5PQZFU3&#10;gW3vGSRQqiTYyjls+gP5Vq3totrY28ayLzkk7Np9cVwysefUtsRQ3tzLf26MwS3j3/OOWfuBz9KJ&#10;dTwoWN5lkYkpg4CE9SffGajtz5s6+Y21IyDtwTnv2ptopeOOT1LAcckjk8flRp0JjGxXfTDEFWSN&#10;mH3UdcEAYzyMcf8A1qVLVUl8syllXGd46Y5HNaxTYrKZJNrkbQvygcc5NZ8MbvNuVh5eCHBHU1o6&#10;i0sVz3sWbZvssa/N989c4BB7frTpUZv3m4xr0LH34/yaI4VnjZndvMjyFjA4JGeB69KjMbXLK0iz&#10;QxsBgMNvP0rKUjOTs7lzThuG7BSPoDggNgfrzSXhha0YNHJ9oLjYUOFUdyfXPFW4XmurVi7BnjUC&#10;MO21Rk5PHftUgtEeyZpflkXp05P09Knn1JVRXObmsrcRP9oTzn8o+SRnhiemORj/ABrAmmW3gVFb&#10;Dch0I6Cuh8QyQ26IscjL5ZBOM7ia5XV/3d9HN5fmxzY+Tflie/biuundnoUW2jOvYZLm83DaI1Gf&#10;TIHUUyZmnDIscmV4AHp61ZiT7NcbmB8tvugnoc1FLLtkeRzIqdBs6k/WuuOx2R2I7uyfS9W+xzfN&#10;gqP3fzZBGc5HbFXZo1TyWjyDgjBHvUVrAbaWSRWdfMXjJ56YH5UgkzKokLbQM5XrTKC8gVZoz8yE&#10;A5GM5JqXT3BCryvbjvUNwFcN5cjs2cqZDjb7VLAex52jLEHgev8ASs5RuZS2JrWBlcBWZdpOeO/b&#10;mtE6pIZCluj+XgCVz90+mB2781T8ne7eXLIqyc/QgdaljmW0ikDliqoN3+1WEqeplIu2U+7zFZlV&#10;WG7J4xj8Oa0tKTe3lhZfNxlAEyHHY1k6eyyQM7RnbyoJ7D1/+tWja3raVdssc0knyBQ4+8fp7Ucl&#10;kYyjodfo8si2cllJCv7ydZDKmTJwCNgHPHJOPUCrmoPDp1tcSHzDMsIWJCfuNkEk9Pyqn4cnjEEM&#10;n72G5iAKAHjGckketaV55epOv2iOFC0geUls7yBzn0FedKT9oeW1aqj5z8Y3X/Ezuo8bcSZBx97v&#10;nisN5FuZNu9vmJwc9OK2PFsfma3dfKu5ZWA2A4xnisuXRp7JI5tjxrITgleCAcEj1r3aavFH2FH4&#10;EOuYV+UBmbagUE98VNYTSXEbMW2iMkADjNV0ny7RFtwXp3OatL+8DBCvlkbQe+fb3qy2aFmnnzor&#10;DGeSQMtWxo9ostwilhvJJAPp6Vn6bH5EUfl7vMzjJ6n8K07WxkZiN2xthII4welc8mcFSWpZE6RE&#10;bVxIwwR61JZWzyS/MTH6ntRabERY9+4bQMlMtu/PpVuxh2/OAzndg8dPeseU5vMkuXmkhjKtnb8n&#10;A4AHQ1o6uk9x4NmL3Hms7YKDIwMYzimWq7IfvfewMnitPxHbfYbCVZJI1xA2MN8pIHHIHrxWKl76&#10;Rye0vUSPB2GdQl2Z3K2MdyK37NlkZvlPXjswrDtuNRkm3YZjken+ea3tJm3TQr97c53v3xivTk3y&#10;o9qXwo1dMba/lkqdzYHr9f1q5NFJECfvNnAGeTVOygZQu7+A4z3OTxVuadoY1dchTkAmuCVSzOaU&#10;jKvLdo3d2TazHA7nmsDVNPXzmXj92cuRzkd/yrpL6fEQbnEZLyEckj0rndbKyhSpZdx49h0rqoyb&#10;R005No29ItVh06NGYqo+YZ7kitC0EeRIw+8hGX4A96yLGb9zCyFg8aBZCeR9a2dKi/ehm2yRLkYb&#10;gZIODz6GplTbZnKm2XLNTGFEm1lJwfcH+ladiMBljKqjEDkZyP8AJqnDp2+OJ2t5o+iGQvlXJB6A&#10;AY/+vWxbQfZIvLb5lXG3A6n0rmlG2hw1Eo6Ed1YrbxmSVm8z5mQnnLYwa4rxHB59sztId8bkbMFe&#10;PWu81O4b7BGqokZVi4xkkH3rg/FDs0W2OVvMZsnA4cd60ovU2wstbHOqfMLKGbDHj0BFQTRLsVtu&#10;70NX/I2ON4ZQ2Me4NRyQMY22ZHlnGCO1eieqivZsbZ4pWbdHGSRH7n+lWLW7W75XdHjgjPrmoHBS&#10;56qRjqOg+tT2MSoobKlnyCM8jGOcVLYpGvptpHNLCWC7VGD+vWrUUsz3cjKytwVXA9Rg1mWtxtl+&#10;V/kbqMd612VRp/ySbZMgDHGB61yybuckrjLVZp4mkZWV1wmT6YwKdPbm6do2ZdyqMkg54HtUsbta&#10;RSLJ+8LABM9iT1pn2prZyvDFm5I5wKG3YV2Z8Ia3mVm+RcjA7nmp4n8ll8scMSTjIIJ75pZ7Zr24&#10;Cs7L7ngAdc5psBwXCk7mwqHvgVUSir5eJhI2dzYBOOSM+taEMbLGqwyBVc5ICfMT9apG4aU7WDbV&#10;JGO5q/bMoLMqldo4JJ4NLYB0aPHG+5drZ4JHJ+lNgfbqEMLyKyy8lhyQO+acZ1m2wszNwSMH1pui&#10;aS0FzLvlXa/ABGTjPJpyCWiudRok5lkhaQ74VJERPUD0ra1W2bTvBt6zr5bMocAEYVc8k/hWdoml&#10;yXCSeWu6ONA5bGPl6ZrR8UlYfDd15bM7BAChG7IPUc1wy1nY8WpLmqpHkNveBplmVdv7wJgH5iSS&#10;CcVcs5JHnDeWU+Y45Lfj+tUVH2i7bauwljxxnGf/ANdbWmQLFErL5qyLnP8APNegtInsacqNjSik&#10;KRSMpZVcK+ehJPX2rc06DzU4/wBVuOPzP/1qz7ZobaJYreSU29xJGJcDdg45Iz0IJNa+nwSRKq8N&#10;ApMhR8bjnv8AkK4cRJHBiLGrpVjcrfwRx3DbWXLYbgE9BVfxbNDpWn3hkVjdxgKpz8oOcsceuKse&#10;HillbzRRGTBcnOMn8KwfHtz9r06aSVSscYyR0JPua8+lL96jiov96keT6m3+nMkbdzwOeM10Xh9G&#10;YR/MVZiFJP3gK5OKdhc/Mv7xjuyOo56V12gS7Uj3sq/OMkjn/PNfRStyo+imlyI7vwze5CBY2m2/&#10;6sN1+tdfpJk2wtJGvlyOG2KQxJHU1xOlaO2mxrIrMrZIBz1HpXY+F4JruKNdpZRwegHJ/l1rwsYq&#10;aVz5nHRp6sofHjQWs9JWY3XmJaqV2Jz5ZY5x9e9eZeErRtQfYrsZGOSCM8ivTvjLCsfgxo/3cW4q&#10;zEDJyG5JPbIIGfpXnHgqT7JqieWsskkhCKFIySeO/rxWuBtKndHVgdaV0XNXSOLS2aGYSdVJIIAN&#10;UfAzmxEjIyybsb3GQ2BzgVpeJZJjFN/y7lcxFCnrxge+D196q+DbF9xby96qDkE8Eetdm0Ds/wCX&#10;Z1yLJ9kkEcMjNzkgbsAiuLvJphqaCTcu0jAIzgZ4/pXZabJ5C+ZCWi3DBKZJx3wM1yOo+bceIJGW&#10;TZGHwd+CxPYD3rKjUOTD1LXO58Oh5I/NkXcypkuDt3D2FdpoMxs54Wbbhlzz83UdDXF+H42DosjR&#10;x7V5LAsueOAK9B8H6U1wBcSeX02hWbrjPPtXl4uLnds+ezaVk5Ff4jg/8Ks1CSRo1WFN4ynQE4AG&#10;O54FfLOtTLI0jSCRZmPyEHoeeK+sPimkM3wr1iEfvWkSNMJwyAOCT6YGP1FfIurO/nMu9U8sEnuS&#10;f8eDXoZVFpXPY4VvKm5MxZ0mMoRRxjLdjV/SH8uMN2Y9TWXNcM8y+WjJDjnJwSa1fBTraX0czRLP&#10;JE4cIeVI9CK9uWx9jLY67TVIihZeV2ggj1rr/DW6Cbc8rL0BAUEFTyRz0rltKle2C7gIx94Y6Ant&#10;j0rotHCzy4Mh3MSc4ry8RKx4mKny7HRQTK9k0bR+WssxPQ8qMYH65rY02FZVht45I41jB3FwRk59&#10;gaw9Jjk8uTzDJJGr5QZycng8+mK6KG1OnbNsu75ATsPQkdCfWvPqVOh4GMrp6I6yy1iMSLGscEHk&#10;jygIgcMMkk9jnJrodDtrPWbC+W71Ga3vHjU2owWRzv53Y9F57c1yfhRIbud2k3StsIAfOMnBzn8q&#10;6+0i3Wd9MLdZJpIyUSEEcdMADsMHvXnVcQuax87Wd5WR4n8VLObSbi6hhKyyiQbJOqgZ+/z2IH+c&#10;1xM8bSzp50yrtOCxHAPJyPz/AErvviG32q7WRWcqeowT7D9O1cFq13Ey7SvGfTGfrXt4ZtwR9rl1&#10;/ZK5GZllkbdIzL0HYk+3pVvw3qN46Gxt4yysd6qQN3A5wfSsWBke5aRUk4PycZH0rcsNWWO1RWVE&#10;mjziQAqwHccda2nojtlojSiMkIWSRj83UdsisvW9Qm1AyfLuwOBnqK20CyWELLGdzDIPPX8eprK1&#10;fS5NquoZUbIJA5B61jRS59UZU2rnE3M/mltu6NuhycgfQYq5po86/td/mJJFIAQvQj/69RXsawSN&#10;/wAtG3D5cZ7+taGhSxvqKTM3lq0oLDPYYzXpy+G6PRn/AAzvTpCz7dyr13FS4B28dBVqzsmtoG8u&#10;YJHHjMRG49c1TOmw319G0sHmBjg/Mfmz05H4VpvHtnaNdq7iOnQADH9K8mUmmfPVJNM43xc0jTNs&#10;ZvNfIJ7IP89qv+Amd7JrbzGmmPyRbgAu48cijxzZw2czNDI5UgcD5mJ6k1n+EL+ON1mhmLNnDZTd&#10;z+Hfn1raV3A7HedI9K8L6NNFqCRyMsklrKA+xhtz1I9+9H7RU7QfBHU/LV1DSKpCctknv6DrzVfw&#10;/bfYS0m4SbiNhAO4k845PXpWl8e7C4f4I6pHHuXbGshOduRuBJz3GMcfWuCFS1VJHgU5cuLikfJt&#10;mGi3GRsFcnIHzY/x4q9pLeRcqyMys/O45yfz6VRsOLja7fxYJ6/rWn9lWKRZPO8xmbZs7AetfSRf&#10;uo+9j8CPTfA8Md1AkLvuZSHAByzHnJJ7YxXoNg8Zv7hrNWisUxsjkP7xuOcfU9q858COrCH7x8vA&#10;4OCR+FdzppC3Cna2xjtznnPqfzrx8dE+XzOWp22l3vkwxtGrNNkM7OMqD6CtiEA7cMqxlTyV5Ums&#10;jw8sts6fZZg5A2GJ0zkHgnnp9a35bXeI1h2s2P3nO5R69uK+Xqxd9D4rFayBZ7eWDymM21gCXJ2g&#10;kc+9c7qdn9pd5FVUyfn55x2/Gt2/ZWi85ZIxIrbEiIKlhjrjHAHXJrnNTSS1s9tzJF1wgB+Y89T6&#10;1th6dmPD02mUrvyYR8yzRNIx2SMm4AcDgD1qzoa+aZpAqqLPHzk8yZJHA9OKzpZ9/wAvz7lJCqDk&#10;Yx/9f9K3Fht9HSNY3aTzI45CXT5kz1AGece9ddTsjsnLSyL8eoLHZMGCgZAwCQSvPf8AGvEP2m/O&#10;sNRmkmChZFUoN+4gEZHX6HpXscphntYGjjkhjJI3uNpfHU4BNeQ/tFIt7fRzSSW8n+jqgB4b5QQO&#10;PYAc+9b5ddVbM78nv9YR47pyNdyjG3a3XJ6V3XgZFjSRWkkVVGUAOMn6elcLZyO2qq0LKsanBX39&#10;q7Dw3YSTSkLuHI6nHWvpK3wn2uK+E7bQ389F3fNhyEJzwPzrcuM28XyspDJkkDP4EHisnw/p8tpH&#10;tk+XjAJ+9k+laDzJHbsm7vtBOd3ucV5vU+fqO80cysK2Wo+ZJO6ySAoHPLAdwOwFbGkt9mvI2VWm&#10;aNgRx0569qyL+fzJ42aEzx2+Sc5AI9eK6Pw9aSXdrZ7QqNcAYTlWGTxkntWk9YWZtUk3A7DRpxi3&#10;ZY287OwkDOffOK2vHBWT4bSWrR75GEkmXYkBcHPBI6ngCsvQN1lIsZZmkjkIPP3fauo1WKPWfC+t&#10;S3T28ccsbQRJIc4wpb5ce4HPvXz81++UUfMuS+sJeZ98fs2CG3/Zf+HCscFfDGmg8f8ATpFXR3mu&#10;W9qceYw6/wAJrzH4Hanc2n7NXgGHzDuh8OaehIJ5xaxj1qn4k8S38MxxMejfxt/jX6VR+BeiPvab&#10;91Hd6944t7eJtsjAg/3TXJ6n8RYw74kk6+h/xrgdb8TX0qNmY9f7zf41jyX91MSWk6/7RroNUzvJ&#10;/iKzD70n6/41Tl8dzSjG6T8z/jXKwxzS/wAS9fU1eis2HdaLGxpS+Jprkn73Jz/nmpbHU5z/AA9x&#10;3/8Ar1WtLD7v3elb2k6Org8L94f56VPKjREtvcSP6/nUps3nHTr71qW2jL6L/n8K0rTw/wCYq429&#10;P89qx9mYykc2mlmI/dWtrR4WiddoGc1cbw6V7r+f/wBarmnaN5ci/d4P+e1L2JyynqaGhajNZt93&#10;8j9feu78L6y12jbixwO/1Ncnp2nK3ULXReH1W33Y9P61EqaCUjo9XgTyJv8Adrz/AMZWalJP91f5&#10;12uo3hMMvX7tcX4sl3Rydfur/OsZQLhLQ8Q8aRR7/wDtq3auN0W3VbhvqK6rxjPmbv8A6xq5XTG2&#10;XHf5mFZSpnXTnY77wfahreP5V++ecV3Fha/6Ov0ri/BJ3W0X++a7iyysArFxOyNQvW+mxnrj/P4V&#10;aS3jh6Yz2wKqwzFacZWLdTWUkVTlqaelX7pc7QW79DXY+FY2vXQEbtxA5P0ri9Aj829+b0Nek+Bh&#10;BF5e5CcEdh/s1zyiexhqh2Oh+FopI23Kv3vQf4VqjSrPToixIDL0wv8A9asyTxPHZxsEWQZBPQf4&#10;1yfinx9NGGCtIOfU+p965ZH0FGp2OqvvEltYSMPMf5T0wa47xb49jlKgSSf6sjof8a47W/HVzJLJ&#10;88nX1Pp9a5bVPEVxcDl24U9z/jXOdXtBnizUPtxfDMcsp5+lYEMzW1zuHarTyvcfePWkW03ntmnF&#10;HNUrM0LHxK0YPLdff/GnXutyXac7j7k//XqnFZhD2q9BbKeGH6VtGJ5lSsziPF1i0ryyYHLZ/UV5&#10;wt1Ibhl/vNg1694stVaOULxz/UV5R9gKXv8AD9/+td9E4ZTZsaRpm6Itgcc/zrN8TXf2JyFYjHp+&#10;Fb+mt5dqw9j/AFrm/F8TTTn/AD6V2xepzyZixwm+mPfqea0DpP2XDD5QOwNN0eyxK27+7W5e2atA&#10;cf55rpMZWMtLbfFzz9a5/WbVvQfeNdUkO1cVnX2l+cf4ep60HPKzPM9b0yT9421enr71P4TDW8Tf&#10;Q/0roNd0dRFJ93p/X6VQ0nTtiHG3vRGRnykWtSs1uvf5u9eS3TEaxJkdz/6FXr2s2+yBf96vIb45&#10;1aT6n+ddEddCjoPDU37n8T/StRuWrG8ND5ce/wDhW6Iq25SZELLmhUwamK0mzFSZsZjFOR9tNYYN&#10;GMigomhbcKJUwabC2DTpGyaAJLc4FQ6jzHipYfu1BenKUAcrr64/z9Ks+HXxB+A/rUfiBcf5+lLo&#10;T4jP4f1oA292RTmXJ/CmR84qYrigCvIMNWBfcSfia6Jxlq57URiX8TQBZ0cjzY+n3q34n/diuf0c&#10;/PH/AL1bsb4SgB5OTRQDmigApslOpslADaKKKAAfeqeM8VAOtTIeKiexpFDLk/LVK4OQauTnKVRn&#10;6tWEjohoV5V5qMripn61Gwy1ZT2O6nLQYy5FQyrg1a28VBOvzGsJBJ3Mq7G2qTp81aN2uKpEZas5&#10;EjcUxxzUwXFNkWiO5CIQuBT4dPW8dvzxTauaXhGZvUUpDlHQ3PDXhxYblG+Xt/I+1dxosa2cK/7J&#10;JrnNBuo/OX5W7dq6W1uI/I+63ftWRyVC+NX2L1brUKX7St95vzqnLdKD0P5VLZzIccN0HaqiedWV&#10;y4r55qTOQOtR/aY1X7p/KoxfKWxhvyramebUgzV03bv/AAFXwMVkWd8qnoenpVwaooX7rflXVT3O&#10;aVJstxthqtRONorF/tlRJ91vy/8Ar1YtNX8xhwfy9664ysYSo2NQTbTTra5O7vUMUok7U9V2mt4z&#10;OeUDb0y4VVU9DjtWs2sFG6kVzVpKwC89qtvcsWFbxkZcprr4kKS9W/X/ABrRsvEG4L8zdK5ONy0t&#10;aVnLt2/Sr5kYTjY331LzT1NWbKbfIo4XntWLDPmtLT7nMg69aqMjn1N60t0c8t2qaWNAKz4r3aP4&#10;qc2pbx3quYNRblFqFbdHakluNx70Ry4fvRzFRTLy6au3ov5VBd6MrI3C/wCfwq3FOMd6bNPn1qns&#10;aRRzOq+HQ0xO1eg/z0qnLoqqOgrprtQ+T7VRktN9c8tSaknFnH6h4Z88n5V/T/Cs9vCW09F/Mf4V&#10;3baYpqre2CRluB0rP2ZUahxj6EYuy1WbS3iP3Vrq5rFWNRvo4kb+H/P4VMqZbk0crLZy/wB0fnRb&#10;WLs3I/WuqbQkJ5C/5/CmvoaQj+H/AD+FZezF7RmJDppIAwKtR6QoHzYq+bLy/So5Bs71HsUw5rlC&#10;XSlQk/LVWeyHOK03+aoXiVjR7BAZv9m+Z79qng0XBq7DApYfWr0cSgdKXsrGsY3Rlx6TtcH+tWEs&#10;mz0FX0Rd3T9KeEXPT9K1jTJlcr20DIRxWhaqwp0NupIq3bWo9q6adIUZNCRR+YcN6U6Tw9HdI33e&#10;n+e1WPICipIgwPDfrW7pKx006jOZ1jwNHK7blj6Dnj/CuZ1L4Wxy/wAEbck84/wr0i6XJ+bmozZR&#10;uOVH5Vzyoo7KdZngHib4TBY5iscftyvr9K4TxB8OZLR5CsafKufvL/hX1Nqfhi3uYZMovzeoH+Fc&#10;p4g8AWsyyfu4/uf3R/hXJOid9PEM+UtX8PXEB/1a/eI+8Ky7q2kj7Bfoa988WfDu3CjakQPmHsPf&#10;/ZryTxH4baC8dVZcAnv7n2rDltoehRr3RyhnkibB/nQLpiatajpbW8v3l7d6qiAqecUuU7adS5NH&#10;IXpzDIpIwEH4UyabAqJRNucYYsvWhp1ojLn3FZyZc1esrjy1xz2qYw1Kvcs6lEFi+X5uDWZaSFLn&#10;860L590ffoao2UW65/OuiKs7GFSx618OLo/2BH/uL/WumE25a534c24/sGP/AHF/rXRtGESu6l8J&#10;wVIlK9/eJj3qkI9rmrd3LhfxquG3VVQyjoNlbAqr5m41NM3y1TD4NZKx0RlYkkOamgXmoU5qxAOa&#10;xrWNOfQXUDi2b121zGvXBjC4657V0+pcQN/u1yniBxuX6/0rzZxVzN6mpoTSSRn/AHR3qw0LLN+P&#10;rVzwtaRyQn5f4F7VYv7RULEelR7NMxlTMmRip61Na2k10DtVW4zyaWOy+1TgA/xAc16H8Pfhq2rh&#10;/mh/1atyfX/gNeXi6KRMaR57/Zd1FJuMafmKsRyPEnzKBXqmqfCCSGFjvt+/f6/7NcX4n8BzaezY&#10;ki4GeGPofavmanxtGnszmZ7g7jTYp2c/NkVMmkSIfmZWwTnn3+lMuUWHgDtUpE8pOkMZX73enK4t&#10;2yp6dKyJLqVGwrH8zVmzuGYrvOeKdibPc3tM8YzaZ8q7sZB7/wCNdd4c+Pd1os27fNyc8bvQj+9X&#10;n4MZjzt5+lV5DtPFQ0UpNH0N4V/a7vLUwr511tVSP4//AI5Xqngn9sSRraHfPc5+X+F/U/7dfFEe&#10;qSWqjb24q9Y+PL6yAEcjKFx/E3+NQ4msJM/R/wAKftdQSk+Zd3C/N0KSen+9XoGh/tM6bdyqDezc&#10;g/8ALKSvy+0j4yazA3yzd+7v6f71dr4X+PWtxXabps/Kejyf/F1EondTqtH6haB8a9Pvoci5lPH/&#10;ADzf1rqbD4l2EwOJpOv9xq/OzwR+0ZqUcTCSS4+7/CzY6/79ejeGP2lrp5yrNdHn1Pof9uoVPqdM&#10;a7R9xWXjS1nUASSH/gJrUtNTt7j+NvyNfL/hD48faLaIst0Tls8fX/br0jwz8WVvN3y3HA9Pf/er&#10;RKxvHGNHsDNC4+U8/SkCJ2/lXIab46W4lVdsvOO3/wBetqy15Z2XhuT6f/Xq+c1jjHc2Vh4+6tIz&#10;LGKZBe706GmXTHbxU7m8cUxzPuJZfwNTWM7OxVieB61Vt3bAFWYpVtfmIPze1bU6dzOpjDkPjf4h&#10;h8OaE0jOyswlAwD1Cn0r8+/2kfiNc6prV/DDvYSfKCSR/wAtm/2q+uP2zfGclr4ah8jzFJlnB7fw&#10;+xr491HQf+EouWuJ9jFn5zz33dwfWvbwuHVjxMVim2eT3nhiR0a9kRQdoycjIyf/AK9c/wCKJGjt&#10;z9n+ZkTBHTkZr2b4jeHIdM8Gt5KqshdBnAH9PavJfD2iyavrVxHMyMnnMuCc8bgPT3r2adFcp4cq&#10;jua/wd+G1z4qaKaSGNiZYvvMvGee+a+/f2VPhK2iaRA8kcagRY4K/wByP2rxP9mr4V2/9nRtth/1&#10;kB6D0H+zX2x8JPDMOmaBHtVOEA4A/up7V4OMjaTPYwS5jptJhWz0+CP+FIwAPwpLiI3DDHpilnk8&#10;slR24FTWqbh+NeXJHt06ZTSX7NIMZH0q3JdeZar+FUbyIq6/SrdtHm3XPpWMjvpxRXgLNUrSMvWp&#10;44VQfd/SiZVbt+lZuJUmisJyTUqJ5lRlAooWRlqHExkxt1o0d0hDbTx3/wD1Vi6h4EhuZSx29B6f&#10;4V0Ikz604R7+eaEZygjznxL8JINSC/LH8pzzt9P92vJPiB+zXBdWc2I4f4+6+3+xX089vHJ1X9Kx&#10;9Z8NW95Eyso+bPYf4VpE55Ukfnv8Wv2Vdz3bpb2/EIx8yf8AxNfPfxB/Z5n01VK28C5lYZDJ/hX6&#10;o+N/hVZ3tjdN5cfMWOVX/wCJr5++K3wPtHhiwlv/AK5uw/8Aia0Ry1MOj8z/ABF4OudH3MY0X5mH&#10;DDtWHIJY4Srfnmvp74t/B6K0tnKi3/1knp6H/ZrxHxd4NGnGVR5fyqp4/wD1VvFHnVKaOIeLA9aS&#10;FPNb5vWrVzB5Eu080jw+TgitOVHBKBVn09W9OlEVqscfaory4fHB7U22umYYY0cqOWSJpl/d0WPB&#10;/EVHPL+7pLObg/WpJ5i28v7w4Y/SpY5PlFVVfdJUwOAKzsHMSlsGnB+Kr+ZmpFbmsZK5MqZOjYqR&#10;XKmoEPNPDGs5RMXEspPUqTrmqmacj4NYSiEYmu1ziLiorfVWSUDc34VVW6zxShPnz71g0bR0N+x1&#10;Dzk5ZvxqZN1tJvUbieOazNKk2tz/AJ61vxrHIv3T+VZu9zWNU1vB3xGufCs8DBnXy5N/BPfj+8K+&#10;iPgX+0nJJHZJNLNtaZweHPUH/ar5XvodhO30q94Y8ZXmgXNusMjKqSbuGPf6EVtTk0bxqn6R+F/G&#10;9j4lh+eaThFflD3/ADqLxt8NLTWdMZk8s7snoB2b/Z96+XvhP8cLyMMsklwf3CdC3/xVfT/hHxzH&#10;rmnQrIszbgudw9h7n1r06dZ2HJngnxc+En2G5mMaJjYO6/3T7V4rr/hqTTpmXav3zxke9favxJ0O&#10;z1O3ZvKG5k7qvo3tXzb8UvD0dtqLLGqr+8PYere1exg8QzCUUzyncI32tV62gWVqz9SgaK+Ybu/r&#10;7mrlhcZfvX1OBrNnn1Imxa2SiJenSnWdp5Opo4+b5h1+tR29xhR9KuWvLBq9jm5lYxSZ7B8I/Gf2&#10;Wdxuk/18Z7/417VbMPEtgm75lkUNz3x9a+Y/AWotbSsf+miHivpb4OagupWlosilswE9PevFx0FY&#10;2gfMH7Snwra48X6lMI49u+VhyvHyr7V8ya3pn2G9UDj5AePqa/RD45eCre/udQm2p8ySnkD+6Pav&#10;hD4laSLLU49u0fuM8fU181Up+8aVI3gcpeDz04z1qqx8heaktJ/Mk2n0qvqL/vT7U4xPIqRtoQyX&#10;GTTRJk+1Qs2SKC2BUyiOMdLk0rbxxSK+0c0yI76RjzSTsWlYv6XOFkX/AHq6fRb0FW+Y9K5Cybay&#10;/Wt7RZyC/wBK2hK7sXax2lpJuHfoK17IcD61haW+9f8AgIretRhRXXDQ0jI0bblKsAfLVS2b5auo&#10;MpWj1RoiJmIHU1ma8nnRn/d/xrRnbGao3i+ah+lc04hzHnfi6wJiPyr95q4fULXy5Dx616l4nsFa&#10;3P1avPvEVr5Vx/wE/wBa5JxLjqzn5MjNNWXYvv60+b75qvMcA1xVEax0YrTjfubNeg/s9+M/7G8f&#10;xuXfHkyevoPevNZ2ITPsak8B6/NpvilJFZv9Uw4J/wAahI7ITdj9ev2PPicuswaLCJJCfsDHBDdv&#10;xro/2g5vtc14w53QyH841r5m/YE+IM1zreixs0n/ACD5e5/xr6P+J1z/AGnBMzZ+aBuv+4K6KaNo&#10;1Ln5k/tGow8Q2P8A17f+zGvPkOf96vUf2mrRYvEmn/8AXr/7Oa8uH366Ua7odKuajx3qd/u0zFVE&#10;46gR8UT9BSp96kn6CnIyKk33ahU/LU033agVqkCWLB61KowahjqePk0ImRNH0qeMYSoYu1Tp92tE&#10;yS1CORV2EgYqnD1FWoz0rQC5DzX9YFfyexHiv6wq7sH1+R6WV/a+X6hRRRXcesfx56fpv2TQopW2&#10;3E1wSd7ORsA6gAnB4Pv9KrRzt5CrJHNHGoKOQmOMnB46nHetJ7KM2dtEZA/2eEDuOpzkjnnnHHpU&#10;GpQrEJYmjkMhAEDhyFGCCe/XBP5V8vFWZ+eKSvY5+bTZoh5ke57WYkIR1Le4qhqxhNi0cxmZI0O0&#10;D5huI/DFa73os0DTTNHb5OdgyQ307Vz2uanHHaXSnd1+QkZWQdeoranJ3N6FSalY861SVkBh3O23&#10;k8dSTWTqV1FZLHC3zNNgjua3dZmWCBXOxZHJIwckD0rG1BmuntWLRyx2ikhSvIHUnI616dOWh9Nh&#10;6l46nWfCSKOe8mWRZR8q7BnbvySOvPpXrkml+UBIoW1+blCQxYEYzx0HSvLfgpbS+Y15A1vIqAqI&#10;3PzAHOCB0I/GvWNPuBFLDIVhDKNsgflXB/CuLEYhJ2PDzKv79jJ1ecwWzQru8nADAjJQ46gehrgZ&#10;9YlfxHCzSOs0LgI6eg7j3r07XpbeKzvAYla42D7MQCVyDk5/CvLdKkQ+Mo1uFbhwzlAcID9Aa0o1&#10;E1cnC1EoM9KtNQlZJC0yytcAAkjLPjqMVWv7/EbCRZJGZhjfwuB7Y4rX0do0svM3AKG3xTxgeaMD&#10;kY9DVS+tZL2FZ5Gb7PIxTecb8YzjFc7lqeXPWbZzr3kjMzLGkka5OzBOBjrxXl/iyBrjxPEsUe2X&#10;jYCDkA8jj8etesny7OAszOrYKZV9pdTxg8YNec+MdTl1Dx9b3CNIp8pYsgjIKDHb2rtw8j2MvlpY&#10;7jwNezadodvL9nmt5IyEZi3ykk4OPwrrJpVuEYSbXAIPLnaSeDWF4WZBo0kbQtNNtOCegGOCD3NS&#10;29hcag9v5O1Y4d3mkuASTyBg9cVx4qmpO5y4pJzuaUtnJAhkOWVvkwvzAdq5XXGR9Yj8z93HChJc&#10;gknBwQfzFdZqmhRzWQkPnYR+CjnnPXoR3rlfEk6vaL5juOShyDkA479+lTh6aWpWDspHlPiy9+wS&#10;SoG8xmPBByM/5xXdfsz6lJBFfLIqsJMIAemc4JPPsPzri/iDHGmoeWqgyEb8g8H/AAr0T9lrUpbC&#10;x1EPDDNHdW7RJkAsGBBHUHBrsxEl7I9jGWlhz1K3RrWONWMLbTkhDnt7Vdk1SFbKRcKOcJkZG4kM&#10;P61WDLJpdpcQu0N1CRkhRtYg8e3HH501rOe4AubtZGMnKy7MgsBgAgdOleFzQufESSUx87N/ZTrJ&#10;NtW4Yuqogbke+eKqXF1/ZlvAHQwmZ2R+AVKlcqQe3zetRyQyW1xFIvKq5OP4WB4NXbW6bStSikh2&#10;q1mCpeVRIvPJBBGD+NVKdthupbRajNNgkjso/wBypkuwZCR8ygjIA/EYqGHSZbXUIrhoYzbwsxcL&#10;kuCRxk9BUtpq0cl4q+Z5Jd2cqeMEkn5SO3tTjfmUNCtw8e4jLZIB/CsfaTM/at7o0bO5t/7Lk8tl&#10;ha4DeYZZDkgHKjnjPX868Y+If76+URKoa5JYvu+XAH+RXsmth5tM6RSyRAMHQ/KwHX5Txk14d472&#10;z6qzedIy72AwuAgPOB+I+ldmX07Ns9bK1710Y+uaeNNW0m8+OSOaMMVQcIemCfrTdNZbu6jj+b5C&#10;HUjnj0qnbL9puGhYN0JXJ+Un6VteG1a1fy2SMbSMFhnAFexKVkfQSeljtNChSSxSVWWNnJwAcnA6&#10;59OlbllCY5Ifm+986tnKkev0rn/Dybty7o4wznH8PB49PeustG8x43YMy4AwBtUAcDH4ivFrwbbP&#10;mMZBtjLdFurR12/vmfIJ5XOMCq3izRLrV7a5+xo0slqgykfqBzz6VYv9QhhkVWZ4zJJwccKPpW1F&#10;HDHpF9NZ6lGsiDeWGQSAhGCMY55HWs6VNqSMKNNxmmePeExdRrEjIArytgjJPGeTz3zXRrP9lt+G&#10;G3ngjJx65HTFc34XmkjuWt1UN5XG7JBHIx3710k0KvBC25vlGCAMEA579q7Kydz1K17pnD/F+H7H&#10;bxxzbGnwHicYZdpOSCeTXTfCu5tJfDMNvIVVcME52nPXrXOfGaaK+hiaH92VIQgdCcYB6dc+9TfC&#10;aKP+yIluvLjUcBzliGz1rp9nzU7M9CpH/Z0ek26eVE3yM7cfOOcD1wOtWIVhEG3zF+0NkqwJCnuA&#10;QQOar2uowkx/aGm8vzAri3IVintnoaq6jdx3t4ypJMsYyYi/zMB6HHXANee8JqeC7tmT4hlW6fcr&#10;IrNw4AwBkHpXH6habpdrbVycgnkE+ldde2zxyZwsygE5B7AZyRXG3N3Ck7FmbEgLAAdD3B9K9LDw&#10;cUj2sv5ktzJ1GHy1YhU/dycuD82Pb1rJuCtw7rDIGVcklzz9BW9cQrcRtuj3gDsOcEda526sVtZG&#10;WFW3EghDwTmu2Mj3KU77lfSI0g1aNlDMjOEc9Tgnn8q+jfAuiQxaTbWrXex2VsGXJ6HgAjgf/Xr5&#10;00lEt/EEbq21sjcnTHPPFe9aRK32RdzD5Yg20/M2MdAex71x46N0edmiurGtptw6wSM3ltMPk3Y/&#10;eIAeMe3HWrgiOs37MzbZJdxwT0IQkY+pHSs7TTCjtOskiswUbHPB4IJGeuCBU8NxiDDOI5FK42qQ&#10;Twec+9eTKC6Hz06a6FXTnmvYpJJgw/d7wTwcdcj3FaEettbSo2Jo5IiPLwpKyKeuc/WgfLcwzeQs&#10;jJHn94+0AY7A9/Smw3StbxxeX82eXDZyuM49sVUYWWpPK0rsS1EcfTzGY5Gzsc+1QSW0MmqLePiR&#10;tgjdBnaMc4+tWnsJLIRTI0imQsYyBkNjGcfmKilfyQsz/K0il3A6DnnIHSqiwpN3K2p6RG8cu5o4&#10;412ABfmPzZI/IgfnWZqDW8ulzW6jcseCpI5J74rXZ45lVV3fOSOcBgAAQfp1rB11JIZFJDINoySO&#10;HIx+Wc1pGV3qd1Kd9zJuFjiWSO4jkbn5XOVbA6cd+1YupWcdtcxmNmkUgYLDAJPUe+PWtyfU38tv&#10;MHnFgMZ5wB2rBuZQ96qv5jRtuIAz8hPQiuynqexRlzKxWeZfLdWdtyngAcGs6YfZLvzGy4b5ieuP&#10;WrjzsLiRtyjaBsyOT0/Oo59kaSO5+Y4X5Rlfce1dUaZ0RiA1W3vZ/MhSRVjc4UjGRjv1qTy/M/e7&#10;Nq8cDP54qaGwWaTyreOORXjyMnB/+uajtx9lljChsxjPIOCOnrzSlFLYJRRsaQ1xZpiOZWSUkMBy&#10;COxOehrt9JtZJrW2kZgq7wChJ24xkHv3rkNKeEtC7LcLuf59yZBXtgd67wxQ2ekwSIxkjeUq2D0H&#10;07V5mKnbQ8XMKltCe/uZtH1CGG4tJkaXEMavGY96nJDAHGfqKsmwjvraRWK+c0gQDOOfSq+qzJqk&#10;UbSNNcJ5S+SXmLNEwPPBJIH0wPajTbmNm8vyz5m8P5ucZB9Pyrikr7Hlys7WGRWkNnKYGmjhdQGH&#10;mnjryOhq7e2K2VisbCNsxq6PG5Zc85PI64xTAYNTMfmxr5ilm3nlsnjHvVM2P2e0keYzbFBAAOSD&#10;yAR7ZA+lXGOgQ7Hn/iyea/1hlXlYyC+T8zHqOKrJbXAt0uPKZVVxg4z+lWPE5FnqittZZlQHOOo5&#10;AznrVVLiO6jExkk3cfJ/D1r16cfdVz6GjG0EWZIluEZXY7lJOAMbhnJxURuGW1ZIePMJAB5ODnGM&#10;96mtRGC3meaGbP3V3c4z+FZF3q01pcL5UK7ieGPOOv5VfLc1Ubk8No/2fEqNtOQSx4X3x2rmbhY4&#10;3EjMNoO3BbnOevtXQfb5ZIX8xWZGGCfU+tc1q9q0cfmnhFODn39aqKsjaEbXPUPBUjPpMbKwaPcE&#10;Iz0B6HGORzXXqtxeQRwSeWkNsSEliQKQDxnjGR61z/hu7TUPC2krb28shWCNppeB25A4HpXQpeJY&#10;bYYo8/Ky4JLdf68frXi4io+bQ+bxlR8+hnQGOHJm+1TTA4kBQeWcdCD1z0qaCRS/mRW7ySMokX5x&#10;wBnkepHFVZbz7QXVP3SqBkd92eTVe8huFO2OPa0P3B91tp6kY7f4VVNt7hTk21cNSL39s22NpJA5&#10;fzAOemOfSsW8t2mg3szzB8Lgc89f6Vb+1/Zp925o5FyBwDknrnNR+aYwsi3CQs2JNuPmBHGemPWv&#10;Rp7HqUTnLl1Z/kZUGScE4IxUK2x8792q7W5YE7vxq5faa2m6xN9oCzW7kh9nTJ6H2qWF0gg8yFtv&#10;OBnGcVvo0dN0VoTHbyxyfNx1JHfp2q1HbNDbiTzy7ZzgDI68fzquJyq/eBZs546Vc0uU/KrD5uCH&#10;7gd6kl26FnatsNzMqvuDEnPAOOP1q3LLcRT2+N0gwcAfMOPTHSm26O0r3DLv3AAkjnIxjHbt6Vas&#10;roxsZV8tfMJyoO0g9z+NZyml0Oac+yGwQDULG8DyeXcQESIvPIAOQPf0FTaPF/o8P2iaaLa6gqE3&#10;ZGR39aZCgtbxpMYYoODyCCMZqCLzGuSYZGXa/Qkj3rnlJmPMy1erM/zNHiQPsQqMAgE+3Wr1perN&#10;pOxVXewILZ2mMg5HGOfxqrNP5BVi0kjP1QksiNnsOuaffSfZLNH8vbIHJKY+VwccZ6jpWMpNsmUu&#10;bcjiiYMpACzE8AnasnPf86v2N0yI0McK+dGCJHX5lCnjv256is2x1SMajbtN/wAtOBGULAD2qRZv&#10;s8jthg0wMWzBBAPt68VUU2Q4i3FsfOkWNV/dOASB0PB4HetWG2kvLgNJGu5hvVvujvnHp0FV7K8j&#10;SEn5lZSB8yn5jxk/hWkJ1WH97IzfIRGT908/p1rGTZxVJMqwJHMCrZeQ5XcTkj2q01lDAdyMzbcZ&#10;JBU54P8ASo1jaKP9397OSR171NHNsibc0k0ikfxgYGOwwc1i5Ns55JsiCRzLG8MscflHeSQWPGSQ&#10;a4X40XjTokPlqsbAsChPIJyD/Ljvmu1muEtId21WaXlznb+Fee/FfWpNSGZPnZQEDcKQOo6cHA6e&#10;wrqw0tTuwNP94vIzPDC+RF+88xTjgoMsM9D16V09vbSNZtcRhVaEjHz5Lg89+9ZfhSL7Q8bsRGdo&#10;TlflJxwc+9b7BYfJ/cqiKAruDnJHBP610Varud2Jra2EtbeS5cyNEyrjIbI3E/StaxmZ7iPam7YC&#10;CoGcn1qra2jOI5I2C7cg44yK2IoWgijmSOUrnY7oCBn0zjj8a5JNt6HkVpN7EYscWyqJPmZ84A6H&#10;OSOa4X403Ezajp8McsjWqqCwIwxbnIzjkjj867yFZpplGNu4EjPXPt71x/xbv5p57G1aRfJtXkdM&#10;p8wZ8B8nvyq/StcLpLU1y+/tdTP0y7kPh64tmlSNZGwnyAkDBB57dRXNzNjUFTCyAv19K6DRrnAV&#10;t3ytlSCu4E96wrlEfxHEshZcybTs4A/CvQjU1PfjUblY6/wtcxWQVmjk8tsjI+YHIwfoBW40sexR&#10;DGWWMZ5IzjPPSsXQNRjsov8AR0fzEcod3IIPfFbFpc7o4x5O1RkkgDJyckiuGpL3zzaz98o69Zx2&#10;MiyeRGxkByc5Yg9OO1c1cFmvI5FjWN1G0ns5z1NbN7N5dxcJI0kh4KMOwPTNYd1bzRXbLuB3cjJ7&#10;etdVHVG9EsXUBIXci+Zznb1A+npViwheSWOHzNpYZBY7Vx25PFVYkmiRXbPU4OeDVq3uJLh1hVXk&#10;3Duuckc8HkCqlHQ6HsbDPHabodweKMnBzuD56jPYA96sW9xLc6WtstqqpG5kTAw+3HPPp3rNRVg8&#10;sbtrBxwR8uO9XbW48nUlcvM0a8KB8u8fj61yVItGch9rPGZPMj8xm4TYfu47n861ILXEf+xwAWGD&#10;z2+lVbzTIXuX8kvGuRgNwwPU/wAq0bKNfJCKzds55GfWuLESdjiry0CKL7EpWN9/VDxkY9aiiMi3&#10;S7Y1dhkAgcgd81p2tsryeTEq7l3HeeFx1OayvtXmXTuvLRkgFMrz3PI9xWUYtq5yuN1cmvLAakm3&#10;5tu88lMbCR1PHFeP+P7T+z9XdcnCk4Jzk8nmvZIrrayn7RN/piDGASCemCK8q+KiY8WTLt8uKPER&#10;JOWyOpx2zxxXqZfe56eWKzOYuhJKnmNIxOBjjORQbtlRVHzbs4x1GcVaZFeM7s/KOCRjNU7kqky7&#10;V68ZHWvWuj3i9aytKArbg/FaKxLIFZvMxxVCBmO1uPT8KvQXUYiZfLYSYCgA8D3rnnqY1C3Zny3b&#10;/lptAwW5rRtChP8ArNuD9wjcp/Ks7TQxVlAfcwyvGT71r6bbieJmTy3ViC5zhkI64HGO9YyicskO&#10;a1+12ixMyiMMW2ohXn8am0u4/wBCSCSNX2n72MMfqaa14VK+Xujb7p3d/wA6NIvM3kizrsVoyoce&#10;uaylFnPMcW8kll2hs8EZyMfjT4LnbICrGP5gcgdT685qeXS/s080W4y+WRkgcYIz1qa3tUjCMFYM&#10;xBQEYxgdaztY5ZFmCdvtLfvFEZI4HG8+tSmJpGbDbV38gHhj7VHc2pili+TMbDkDnn+lF3LLds0N&#10;vEsYUAse+e5FLlRlLcZq0iw2DM+NvTHdB3ryzxAyjWF2/NGz5B74r1ifSZXsd/7pgpySeQ2Of8eK&#10;8n8XzxzX/mbjG3mEIgHUZ4P5114eKPWy+C3R3ng7WYf7Njt9u643nb2XGO5rS0zdazfwtIxxjqAS&#10;aw/DaxrpsO6FnmcYcH7oPTj1rptDhhB8tdkccYJd85Yg9B+BrnrWuYYiybLscpFvCsrRum4jOPmQ&#10;n+lecfF2H7RZTTZjLRlVIJ5JJIyPyFd5qVyGjmWP2wccgDqffgV5z8Vpvs9isZcbmByOvXpV4X4t&#10;CsD8Z5ndR7XVW6k9q6z4WD7LrTPHIqsqEjjJzjoPSuRWVmdW3fdPHrXZfCDL6rK7KrbUOdx46euK&#10;9GsnyHuYi/IeladCLtFba3nZwQTu59a3BpiQW6szK0mMEbCDj2rF0lY7G+VnZ/LYjOzLL3wM8Y6V&#10;sXep/aOFWRY1Qcg5JHOcE968GtvY+VxN7kchChS3CqCB0B5HSuf1g/Y02yfNxxg9DVzWRJtTH+rV&#10;xjfklyPYVRk1KK7WXzIEDM4G5R0A9K6KMLam2HhZGfFO2wNHuB35rQXVZprRbVZo44mADseDnOfx&#10;61XKP5e5PlVjzxkgUNAQG+6yBwAf4j+FbyizocWUdTWS2f5JmVWBHrxnPFed+NFWDUG+Zm8zrkd6&#10;9B1G3eKVdz7lzj1xXCfEHT2tfErQ7lcbVYFDuGCAePpmunC3PQwKaMq0RYpYW6NkYOa9r8IabPqG&#10;lx/Z42uJFw5iIJ8wdhj1H414vDZ8RtypUgMevBr9Uv8Aglp+wRc+P4NN1nWbFZLVog+J0YALjIxw&#10;PmPGe2COayzKo1FWPYjhVUd57HJf8E/v+CfWqfGXxpp+satFPYaTagyS20sG2SZWK4IJxjGc/lX6&#10;8+BPh7pfwP8ADFra20kNpZRWx2SSRKuFB55A5PQZ961fBvgbw98GvDSQ29na2sMcTA+UPMeUnB6k&#10;ZySB9K+av2zf2to1gudF0mdVhjlKOWfLhWAyvpwcg49RzXBQouerOfMsxpYOl7rSsQ/tT/tkW+n2&#10;c2l6bfL/AGguVTy5CGCkYyQOCK+MfFfja91m+kmmkaZ2JBY989SRWbda7ca3qF1NdDLMSeOoGeBk&#10;81WklUszHKu4AGeh+lejGikz8Lz7O6mJqNX0E8xZI4lPlxYOC/Qgn19aZYgclvmOSODyfepHtdzH&#10;b1cjGeQKSONYxgHtkgckfSt+bQ+PlJW8yaR2SFgq/exvJ746U5opt+WV1kbjOOQMfyosCu/bJuAY&#10;HqDkntgGrTXUj3SM0jSMqCMljk4AIH5CsZEximN+zNPCwVWwseQvAOSMZ5oisJJAWaRY5Wwkij5Q&#10;5HAxjr71JZukcUsixjd8sac5GPX8KtadZtqD4WOSRxnbhASSePwocrHVQw0qk1CmiSxtmvrzasUI&#10;kbkiPgYHcj1r6c/ZR/Ziu/HGsRXt4syQyfNvMZJQ56AnGM9yO1Vf2Nf2N9Q8ZRR6tq1j+5tTvY7g&#10;GYuTgd84AFffHgDwFYeCPD9vZ2iSbYxhueGPHOPWsakXM/XOF+FXStVqrUk8H+ANP8GaFFY2cPlt&#10;CQhIOfMA6HOOT2/GtqKMxNx1z0zUm7G3d8u0gDHqM/l1qRrcy8Jjcx6mtKdNQWh+oU6ShFRj0ATO&#10;6/Nn2GO9Ncbn+bCnrTkj2ELnv0zTZBlm7sOmetbJFDliWaFdrZfed2eMDtVHxHodvrenT2tx5T+c&#10;Bu+QHd7c9PrV6JmZcHpjB45P+eaftjXiP5mYA8joaOUcqakrM+Cv2yP2KV0O9uNU0OP/AEeaQypH&#10;j5gDjI49/wBK+OtU0qSzuzH5Lxz5IfJyODX7V65oVvr2nSWtwmY5CRwASDggHn618Y/te/sUQrqf&#10;9r6KZIwxX7TGICFA/vjGeuT+lRKbSPzXijhaNVOpSWp8H3rPblkV2WZyBwOpph0+aAyrIq53BCQ4&#10;JyfpXS+M/DDaDqlxZS4IguGQyAYzg4zyf85Fc/cKqhlXcqqSxyMse3P51j7Rs/GsRhZ0ajhJaogW&#10;NijmPb+55OXw3HU89aZEpQq21cnDkfwn0qRAsh3bmj9cEjPTI9xUs7RW5kVm/d4wP7xwcilo9zn6&#10;hG+4HdlY2Yk8eg7UyE+WkjJHIzZAPHysM/zqSTTlu75WWaTzmA2pztC4zkin3EJE0UZlby4cj938&#10;ocHnkd8GtFZFRdmP0u9lt7nzogyOhySTwOM19Ofse/thX3gPUl0y7HnQqxYF3JODgEY6AcV8ymOC&#10;3RlaVWYqrYJwRk889+KsJcJaM7xkxsoIDg43nPt371PMup9NkefVcHNO/un6yeKPBvhf9qj4Y3Fr&#10;MsV9bXZbKOEk8ggdxycc1+Nf/BSr/gmDr3wM8UTa1pNp9q0uR23xwJxEoJIcnoF4r6m/Za/avuvA&#10;PiLT7O6kZrLz1DlyWGM5Ax3PA5r7rlfwp+0h4HmtLqSO4tbyIebFtDGLcCc4I65A46c1pBp9T9uy&#10;fOqeMoW7n8z0ls9sPLlV1kDlSh46dfarVjdNbptVl3Zycr2r7c/4KR/8Ewda+BfjHUdd0O3mvdFk&#10;lNxgDO2MjcWB74JJIGABXxLcWLacpzuUMeuMbx7f57USKxGHnHW2jJoYvMdW2qRkgjuT/StS3Mlh&#10;Gz4VmYbB0YrnAz/npVG1gVbptrtIijgpzk1dtYUt03q+6ZyCeMEAdsVNrHDKNjRs5PMtpvMK72AA&#10;45BJOT/OoRbtbPvRdyRnk5wT+HerUd8Jl3KPLEeA/HJPt6093ZoWAQ7WPDnqTjj+dZnJKRNY7ljS&#10;Q7d0g2DK7jnrgVMQw3qytlQO2QpJPBPaotNuPNgZZV+aPCJjgAgg5/Sprm1mFzIrsQzEZAPzE/5N&#10;YuWpzSkSw3SQWfyyMsjkgADjHfmp9Ou4vP8AMCrsY7cn5snHXPaqM9rJJeMqr5eeMEfd4H59auWS&#10;NbRw/d3CQBgozhcYJx3NRzGMh2pyeZA3lnkR7cqcDNec6+7STtvYO2Qc4zx2HtXp16VtlaNW3Krn&#10;5wMEg+1ed+JoRHd3HlpM0PmjEn3cgA9vr/KtcPHU6MCveOZ1LdK6ru3bRkYHIqos/KrtZmzgY5x7&#10;1bbUle9aDzFj3Z5PX6VHBp5kXerbYo2w3HJz716Vu57qViQybAN2CfQenvSI/n3K8j5QTUjxZDBR&#10;uZhgH6VBAXtZF+b5uQQF9akY5UUjON20gl8Zb0OK6LSo1MOD8q7OD/nvWFbsJgAsvz8jYOK6DRL1&#10;YLdlmj835Pk52gHtWNZNnLiIuxbs47gKqyJtUvlM/qa6K1P2ZAnyhWUHIOTx15rG0to7q9Ybljjb&#10;OZGJYIuOp9Kv2uIWcxzhljHyF0wHHqK45xPLrRutDesrxTAU+zs/mA7ZD2B//VXmPj6RcsFbdz1P&#10;pmvVhrMc+g28f2mzU26N8pyzYLYIIA6g/pXm/wAXE+wSKjOsnAVCBhSOpx9M1WFvfUMDdSszC0VI&#10;VsU3R/vFPB65z0610+jzi2s96tF8z4A/iB79O1c34QhhuZAJ5GjjwcP/AHSBkfrW1ZQeXHCcxs24&#10;pvPBwT1wK6K/Y763Y6ewvPkh3GSR4SR0wWPJJJ7k1a/tK3uIArIzysAcbSrDnnmsaxtZpGEcbeYu&#10;TmQ8Luye/pwa0rWwdL6NFZZJGB6HgAc15s0edUVyxFNE1wD5eSrgrn5scY59ec/lVW9so21RZI9y&#10;yKTvxwp9MVZDWcjyK6ymPyGS32cHzOCGbHbOSahWdo13M0bjIQAHBPv9KzSZjylkEyttb5VwTnGc&#10;kDtVUhrWVVkf5mlx5fU4xn8qne6t49zK+5yhcAA8DOOKW3j238N1yqhxGX/ij4PJHWj2chxpskvH&#10;aK3ZlZVVyHiPTIBqGWKRb/bLJFMrASiMSHOM5wT260yxW3vpfs80jtJG20EDJ688Z4HNW7ixjtjN&#10;Bt8yQMBvAztI54P40P3dGRPTcuWarPGLgLEPn8sRZLNkAHv296j1GYRX0zNDtKgcE/MOlUtOtCjb&#10;pt6r/dAJ9OePTrWnqdgI3bc27cRhyCN2RkZ/Cs+ZXOWU0mcrrEn2qOXeu125QA5yPeucku/35UGO&#10;HaSBnk4NdLeWay3AVU+Zicc4B46ZrldbVo5yyxhGY9jnkcV6FFnsYWSI2t2lt9w+YjPJ/nVdJl8t&#10;t3zc4xnjNTQal5ltHEeGLYwP51HfvG5ZlUqvGAOSTXZE9IlE+WYrtGAAB6VEIml3YG44NMtlE77c&#10;MrNxzxVi5kNsRtH3uBg9u9UTIW2hBZllyq4zkDODVm2C2374x7j3Q/dII5z+lR224xLJ+8KyAeaD&#10;6ZOB+NSsE3yfuWZXztLvgJ+HfFRYkmt2CJu2/Ln6kc1ejtxPbr5jYUgZ46jNU9PH2J8MzKpIyw54&#10;q0b+S6Kru3NyBnjis3G+pjInuYI5kdYd/XGwA8jHXFXLTRWQRqMM8xAQKctg8fhWdZX09lqCtNlY&#10;1QgkHrn+VaXlm5tt0U2DghSv3gPrWFSTRy1JNG9p8rqnzL5IXgO/B44z7474rUtIpLnT4beGKOZo&#10;95LytsEhIIzuPQY7d6h0aG2dV3LHGmxTvbLBSOo6HqeTV7WNIuNa0VlhjjdlB3yJIFBzkABT2HWu&#10;Fu1TU4+Ze0R84+J3EWrzMTvDPzhztxz3ra8VeLo9e0fTWZIV+w232cqOFBySTjufeub8bWLQeJJI&#10;d22FDg5yMDOOhzjHtVWZ2AaONo/LxsyBnPvXv017qPrqMbwQS3sbWsarHH1LsQOSewzU0MyhE+X5&#10;lOcjriq/kNbxLuGFk6fSr8MC5ij/AL2MccnNXyo0lFGzpdylztXeV3E8j71asV9HFhR5h2kBiRgk&#10;VmaQPsw3NsiG4heMsPf2q4sE0d5DJzIrYJznkVxz8jy62mxcgSNLyTyWCnfu2kZ469K2NEXzr7cG&#10;SNGBZgThc8/41niHYfMZSr44xzWlp4VbVfurxk/X0rGc3Y4alR2sWFtPNm3M0TR7yAo5OccVc1yC&#10;K28N3nmKFaOAhEJO4ycHOPTn1p2mSYV5YbeNU6YJPJI6jNN1dYn8HXUksrrcMhATH3icZ5z0xXPG&#10;/tEcsJfvEeEI6peSBsbVJXjp17V0elyxkq0bLyAAF5xXJ2Ia51G4O3zBGSTwcAZrrPD8Mdvabi27&#10;c3AA7V6lW/Ij6Kp8COhhnzYdFY5ySfvH2HpTJQ0C/eZo0Xfgc4/OltI1GBkbZMECpZ3FuWUrG4Yk&#10;YPIwOnFcMY66nnmaX86zkZd22Tl+/PpWRfWf2ZcryJOjEZAPoK3ZEwMbfMUsTwNvA+lYHiHUTMy4&#10;yirjag4Wu2jH7jsox7E+hlt237zKwPJwDW8Lh5JYlPlNucE+iY6Vk+GbBJ7SOTzFaRiQ49K2ntlt&#10;YAduWYA4zzg55H5U5ysE52djcmv5FhtWkYCGYb4wehAJAIA6VMLnDq20PuI+ROMmsfTbVrqTCt+7&#10;hQHDH5iBgf4ce5ra0qD/AE+PZ8smRgnkfXFeZWdnqzycRKz3LWt2Ulo+6FuOCT94gEdP51wOsRk3&#10;215FiWLO09/x9q9QvUDyJl9y7RkqnzE5rz/xHZMLy4EhkWRCQgI657GtMDUTkaZfUTmcpFOt4Zfu&#10;4UkoTweM1Hufa21sMeT2yD3FWVsvs9xuaPzGbIx/Dmqt3H5LMvl7sgDr2AwPyzXqyPaGx26nbmYL&#10;u5bHrTbYMruwyxIODjnmpbfTlWRfmbaEJJB7/wCFJbBrgswEh2jaPSpG2XdItPtepxKzKmwAnJ4w&#10;OtasEi5dUX92zkAnnIHes/T4DEVf+JhjPXjvW1pymWdQH28Fc46VjzGEhRYre2+5pv3ikIiOO3r9&#10;BUElqYIm58xmbAIGMkHBA9quJGREzfNLGxKbxxhvT6VHFaj7LKIpGXyweCdw49M1JlJjVZJQVl+U&#10;ZI9SoqlcfvEXbu6kDjJx64qWZleRY1+7gb8H7x+tRSzRljtbZ5Zxn0FSmyU2EVvGyeZHMsknUptw&#10;R9ab5LBOZMK5wcUyzjb7e0cWDuIG7t71ekjWFzD5ZypyXzlaoq7M+O2XSwr+S8zM4Xd35/lWxYRA&#10;x+d5TxsGAKYzwT603zFe8VGb90cZA9hzxWjDFCkA8ucs0j7WTnKAY561nKbMalZpamr4Xt9yySKJ&#10;GTkMCx+7n+VWvHcrQ+CmljTO6QR5AwTkEE/hRpVupt23PJjcF/2QMdDiofinH9i8Lwbtq/OXAGfn&#10;HbPPauOFS9Q8VVL1kjzOwtreORpp3nMy8IE4Unpkjn2rU0X7VeW7OI5PJYhC+MAfU8Virqa3h38r&#10;uOAMZ56dq6TRJfI08QSSSBmPEQB5Pqf89q9GWx70vhSNLSLSZ5WEe5sH5j2yT0Fb1szCRd2F2kJg&#10;jPA/nWRprxxW8LM0kcbnaoH8RzjnFdBDbxgLukYsuTn29K8zERbPOxBe0qffboyblWRyTxycHr9K&#10;Z8QraGLSG8zy2SQZYdWAxwTVrRIVVlDN90jAfkEY6fT1rP8Ai3C2m+G0mTyMXDl8xA4IGARz06iu&#10;enRfOmcNC/tUeD3DbL1mhXguevOSK6zw3I1/NGJFGFwSAOOvGT2rm4I1a8+aUhmc449+tdV4fQb5&#10;VWXaWAHB6Ac9O5r2p3jBXPopXUNTtNNvwl0GRfuuTsckrk57V2nhF4ri9ghkDqsh+Yp2P+FcDZlb&#10;Qqiqw3EMXJyT0Fdh4Tu2s7ttoDKwAYnkDn+deDi43TufO46LcHYj+Ow2eG44flkXBduCu4gkAH2G&#10;K8g8PX7RXwaJ5FmjY7SgORjJ4PY17J8ab0N4Uh81VKsGBwoDAcc5rybQUEemblb7xPP8WT/9au7K&#10;4tU7M7Mni1RszW1W8+3W7LP80jY5clnHHXPeq/hptj7XkVUDYIBwSPQVHqmqEWrRxeXGoUr5hTL4&#10;PQZz1p3hK58qFWkEe6POGPLE/jXoSp6HoVKfunVC98gOqtH93IAOOa4qytGfxYG+by84BPBLZ5PP&#10;f3rs1gmu4vLk2qFjMkZyFJHX9a5clJLxVl3NJI/AHX3/AP11nRhY48PTtc7WO+hfVitv5iwyHaoH&#10;c55PJOeld/Y3g1TTFso45o40ZTkH5ievJ9+tef2dpbtpIdleORSBGEI247g55zXp3h+P7FZ29vcC&#10;JVhkMpCMWaQsuAD6AcfnXLiIJo+fzGm5IzfiibO18Gags6TCNoiUcEkBwPlyBgEbsZFfJepT51S4&#10;T7205ORtD/z/AMmvrD40aLb3fw1mkkvI45VuAj27OVLoTwQMYwOvWvlPUIwt0zfwsc8HIx9eM9K7&#10;MDC0D6LhynaiZN4fO+VcoWOAP8KueGR9muWX26+9V9RHksspRljI4xyaPD0rTS/e27jwD1r0JbH0&#10;stjutLtjPyo8zaoz83Suu0m2WBgo3KCBwBnJrk/D8ctzNDHuj8wtggDr6fWuwtd1vBvjkbOMHAyQ&#10;c4xivHxMWeBjoNsvae8ttP8AKwC53kHpzxW9a6g9iVhwrNI5mBxlsEYB+mDWLGYb22jX5vMZiMA8&#10;4GDz9a2vD7RG38tlCuoILnJYAkYGewGK4KkeU8HFUeXU6Tw7N9k2AxyOkhOXQFjnjAAH0rrPDRuI&#10;7hY5pprLajYeQFRg8EAEe9cj4euvslxuViVVx8inntzXbJqUl9Iksk0kzR7UV3G7YucnOeteNiLp&#10;3Z4NSNndnjPxBhl0+W5h3TLLGSChAUgDoeccnrXntjCurNNJLvVUO0Ajrx1r1b4vSTaZ4xaQ3lvc&#10;RXClyxgZjgnGDkjDAD8K8/uI47aw2o27dyeOXPpX0WB1ppn2WX/womPNaNHZLGTuVewOGNTeH5VL&#10;gSfKkZyGOST6CoNskUyNtCsrjBIzx3FaemRkzRyZ3MXAxjHGe1d0ttTvlsbUZaQxzTTAyXCP5a54&#10;TA4HHesjX3k8mOOMzLNGwLkn5ScHgCullhW2tSzRxluoI6IT3FYeo2Hl2c6qsrPnezk8Ennj/Pes&#10;acddTCnL3tTh7+SSLOV+aTr+dWPBjwjUJFaPcd46njPr9Kh1DAkYMGZkJ6HoKl8NyW9s0IChWbJJ&#10;JyOc4NehL4bI9CprDQ9N8NyR3HmSCT9+gJdDwoHYg1YN9HBBHE2PMUnJIzxk5+vWs7wvILm+iTzB&#10;JHxyg64Gefxq3q2mtfWs1w0m2aN9oQ/KZAR1wO+a8uVP3z52cbzMHxFqCmNtszdwmAFPPqDnjiqv&#10;hRVtbIw/KGYjaRkYA5IyPfmqfiRHltla4DC8ZyhjRf3aL1GCO9avg60hWyKrMXui3OVJUA8/nXTK&#10;HuaHqWtSPTfA1ut5psqsFWMIZPNHzMTnaAPTNS/tAWTRfA+8Iuspbq52Nw8pYBcHnoOTVPwFNHaB&#10;bVncrkksDtyevQZ71W+PFteW/wAH9Ua4srqLfgI7wEck5PJxgbcmvKjH98fJx5/ry5drnypp8G9G&#10;3B+uM46mte0EjzQ7WVegORnjNZlrcMjMqu+zJ6jg81f0wzTaivy706BF+8SK+kj8KP0KL91Hp3hC&#10;5NtJ526Ha0W1Vxgr2J+tdnoBT7Qskits3g5HOB0JxXE+EpEvYd3ltEcAYPQfX0ru9GQxSQtNE258&#10;bRg4IPQ15ONkj5TM7XZ22gXP2eYN5itGzEDKjIHrW/HqMNxbloVkhbcR1AVhjnoK56y0uYW4mZ4z&#10;Gz7FCfMwIGTx6VpINk8iiOTcpAQfdwcZ5FfL1rq7Pjq8WpFxLiSa2uIY4trTMp8zGSMZ4B7A5rl9&#10;T0qY3kLNlirh3A+bIzyPyrrUtby403LSbhGMtyBj29zWVrNvFDfSQwLc/aXkVfLDBhkJk454FbYO&#10;TZWHmc3IiR3LNGrKzu3BGcVd0hJLnUWmjjcL0YHHPbPNMvQI8xybg0b4kPBwT9KltLaGFJXuJHhh&#10;bGzHLcdeK7uXudnK2rmnqsyTQQQQJtRM5J6n8fqOa8f+OHEtrJGsbfZ0IlDx8sScjGe2MV61Ptgt&#10;JpFjVV3l48gBuevH+eteQfGK/mnu3adWkaTnkEYA4Ht6du1b4OnaomerlNK1ZM8kVljvA52pl+Qg&#10;x37V13hLWPsUbTbS0jS4CkZyK4wFTqEg3bV5I78+ldL4biMiKu5tu4EEdeK9+prE+1qxvA9G0G+W&#10;98lU8ySaTLElcrGBkkireoAxfOkitt5LjkgHj86zNDhZrCJosR+Wpz+8wxyfSpZWe4kMOGy2OB0x&#10;jqfTtXC4WZ4NSilPQzNZ1aSKfylZVj4DEfecH19q6qw2xxo7XlzJcKF8tAmTjjgHt27VxuqWv2Z1&#10;3RrJJGcnB6jqK6PTrqTUbe3Zm8ltyl9hO4D0Hoa1lsh1Lcp13hhTp0iR/wCkSyZZiJSCxJJPP8q7&#10;NNNivtOuGWOaH90wKbwVztJJOfauJ0S0mlv9sm5kjiM5d2wXXJA+prs9PuYRpl0zLG3nJyUPK8c8&#10;e9eDiotVk0fI4y8K8ZLufbfwGsfI/Z68C+Zhv+KesO//AE7R07xLGjTfd7Go/gzrPmfAXwXBt2NF&#10;oVkpX0xboMdKk1uHz2/A1+h0U+Reh+i07OCfkcjrEMeG+Tv61VtrOGQj5P1NamoacZGYe9FjpBBX&#10;/P8AWuqMS9CSw0aNj90dR3NaS+GvN/iX9a0NL03r9RW7aWQD1pylxZy8PhJi334/1rb0bw4YQ2WU&#10;/MPWuhsrBWC/StCLTsdBVRgVKRlWmjKJOMfrXRaRosflJnH3fU1Bb2bK/Na9mTDEv0rT2KOOUtSO&#10;60iEH7n/AI8aqR2MYf7vf1Nadxd7jVeL944+tHsjOUh0NtGifd/WnWbbHbbxxVqCz8ynNYfZ6xlR&#10;M1Ir3lyzpJz29K5jxIjPbyc9h/OuluE4k+lYeux5tm+g/nXPKmdEWeA+LoGM/DY/eNXN6dbsJ1O4&#10;cMK7rxhZYn5/56NXI2y7J1/3xXPOmdkWd98P7Yy2kPI/1hrvLax2wryK4v4dSbbaH/ro1ekWSiSB&#10;a5Z0zojIyxbsg+8KsWsJZl571NMm8UWyYYVyysa0zSsYPKG6tGPWmsEG3d+QqpYwB41+lT3Wj+bF&#10;+v8AnmuWR6FOpYhuvGVxnG5un91f8Ky9S16W6Q7ifyFRapp7QEfTNY892yPt98VyyR6EMQ11Jpbq&#10;SaYjdxn0pzWzMcZGO9Q27ksDitKOfPas3E644nTcpGz2t2qWG06VaMZIoWDJqYxMpVrka2gIqrcE&#10;wnrWmIsDrVafTvNroRzyqJmHqEfm7u26uRv/AA4oZmG3qT1Nd3dWXkuazrqzLow/vA1UXZmUjhXt&#10;mhO1WAqGTQWvn3Fl3fjXWHw8zuOP1/8Ar1dtNC8pen+fzr0KctDOVrHAHQfsrdV9O9OEYY7W5rst&#10;V0Dco4/i/wA965u+sfs0hP8AdxXTFs55LQy7m1YTfKwAx0q8PD29AylR+Jq5pun/AG5V+pFdfb6A&#10;IrJSw/u/yPvVM55HkXizRlt7abGM7c9/WsPRbLdG27ng/wBK7n4kW32ezuv9lP8A2Y1wmk6h5av9&#10;D/SnHcko+KoFjgT/AH68I1K6265IBn7x/wDQjXtvjDUd1un/AF0P9a+ftQvM+IpP94/+hV0RA7Xw&#10;t+8C/X+oroCpV/aub8Eyb0X6n+YrppX3NitIyZMhjVG5wKWRqhd6voZscTmgHFNV6dSKHR9KVzgU&#10;itgU0nNAEiSkcUy4+ZaRmxQp3UAYPiNMJn/Paq+jttXj/PWr3iZNsf8An2qhpjY/z9aAOgt1yPwq&#10;fNRwLhR9Kfn56AGOuWrndTH7z/gRro3+9XO6oMSf8CNAD9Ib94v+9W5H9wVg6Uf3q/71bsBzHQBJ&#10;uNOQ5FIgzTqACmyU6myUANooooAB1qZBkVCOtTxDIqJ7GkRkyfLVOdBlqvTjCVSnGCa5pm0dypL1&#10;pp5NSyLk1G4wazZ3UxKjmXk1Mq8VHMPm+tYyKkZt6g4qg/3q0b1cCs+QYc1nIkbTZKdTZKI7maIa&#10;TeyHg0tPjj3CiRpLYt6dqrW8itzx9K2LXxUyp91uvtXOyQbFzUaqc1JyyR16+KMr91v0qeLxWqKP&#10;3b9PauPXdio3mZaDnnTuds3i/cPuv+lNi8WEn7rfpXFR3bE1K05Vc/jVROWVC53UXjDYPuv+lD+N&#10;uvyyfkK4E6iwNI14xHWuinIzlhjtW8bHzPuyfkK2fD/i7zSnyv09vWvKGum8yui8JTszx/T/ANmr&#10;pjI46lB9T2jR9V+0wbvm7VoQ3yySYCkVyfhyVltPy/lWhb3/AJMma1UjjqUTr7RxsU+1XEl3dea5&#10;eDX1WJfp/ntWhZ61HKfvd/T/AOtWkZnDKm+htsqg5xQl2Iz0NR27rMOtRy2e9j9arnZzygy9He56&#10;Zq9BqOB0NYkdrtp5n8sGnGpY55U2bg1NmPerkF1urmYL756v22oqKftTPlZufaNxFPW42msn+1VA&#10;px1RTVKroaRizejvyRQ12zGsRdSFW4rvcaqFS71LcWXzcFxj1pEUk1V+1YNSQ3oLGulWZzVE+peN&#10;sBWfqtvl257Cr32sOMfhTTZ/apfrxVaGbbRm2uk+cv3hWrHow25+X9a0tO0RVj/D/PerdzaeSlTK&#10;wKoznZbBMdP1qvNpysK2ha+YaSWw+Wo5UVGoczc6Z15Ws6fTG/vLXXS2XNU7iwGaaijSMrnIz2DL&#10;/EtQSWmO9dTdablWqnNpVPlNomGqbD+tSLcYPStBtGJX/P8AjUbaGy/5/wDr1jOOptHYrpcDPSpY&#10;5+elKNHYN/n/ABpy6aRVxiKRatpsOKvW9xgdKox2pSpFRlropxMpSSNLz1fjaasWylu9Y6yNGa0N&#10;NuMNXRy6C9oWLmHJNQ+Sx71Ylk3N0oXFYTiXGtYj+y7o6r3GlxyRNkdvU1eEwFNMwINc8qZ2QxBx&#10;XiPwwlyqhdqneTkk15d4n+Ge6WRhJH1P973r3S/iUt+JrD1bSVmib3z/AFrhqwPQoYjQ+afFfgL7&#10;PI37yPjHTPoa4vUdDaCdh5i8NjpX0h4v8Jicsdvp39j715v4g8Eg3Mny/wAfr/8AXrn5Xc7qeJ8z&#10;x26XymIqopLv979K7PXPB3lu3y9/X6+9c7Pofkdv1/8Ar0paM6oV7laGPece1PW2YPww60Rx+VIf&#10;XpU0UlOO51xq6DplKp165qKDbHIDtqeT94n0qt5Z3Z963iri5r6s9d+G9yBoMPH8C/1rpbojy65D&#10;4cRt/YcP+6v8zXXXEP7quunHQzkkZdx84qJF2mpQn7w02ZdlVNaHLUjroV7leKoDrWjOMpVELhqx&#10;5Qh5kkY61cgUZqqi4NWoOtTUidCQ3Uz/AKO3+7XGeKPvr9f6Cuz1ZcwP/u1yev2+/b9a8+UVcfKd&#10;H4Jl3xNntGtaOofNBIe+Ky/Cg8pG/wBxa1ZR5kTe9Tyi5W2XPAemLfXC7sff9/Va+y/2V/hHBraP&#10;u8v/AI8oX5Z+px6Gvkv4bRiG5j/38/qtffn7E90haQf9OFv/AEry8ZFnRTom5rP7N1vLpm7zIFyP&#10;WT0PvXkvxL/ZkSe5k8u4t1Gwdd/ofevuiwslv9HChM7jjr/s1i698P8A7ZK37nqv97/69fL1ormZ&#10;s6Ksflv8Qf2fptIluit5b/K5HAb0JrxvxZ4VfStQ8tpVbg9B7mv1I+KvwDXVGvW8vDOxP3v9kj+/&#10;Xyf8av2bpLTWHYR/wSHr/tH/AG6yiYyonydHEoNLcrsTius8S+CX0BtrR/wbs7vr7n0rlbp2LMmO&#10;hoe5zyp2KTXbRtirMVz5y9D1qM2nmLlqakP2daRjKJYAO32qRJ9gql9t2cUhut1QTzWNSO+WP+E1&#10;JHq7K3y7gfoKx48uKnj60rGkapv2Hiu8tmYrLgEY+6v+FXLTx3qMNwrLP/44v+Fc3DLt4qxb3QU8&#10;0KISraHqXhz41X1iiBmkYqTyET/CvUPAn7T81k0nmQ3L/J2Efr9K+Zo3dx8pp8KzwsSGx+AqZxsY&#10;e3d9z7/8DftUrPeWymzuju2909PpXsvgj4/R6gkP+h3ALORyy/4V+XuheNW0eeNzN80eP4fT8K9A&#10;8F/tLf2I8KNJ91yfu+v/AACueT0OmlVfc/Ujw38VorxDut5uB6j1rq7LxVHeHHkv0HU1+d3w1/a+&#10;R1Zd2dqHnH+1/wBc698+H/7RC6tcACTHyIfu+v8AwCtKOptOs11PqeK6WaDcq7R6ZrA8V621uqhc&#10;j5h6e9cb4W+Lcd5DFGZNzMxH3f8A7GpPGXiJZIY5N33mHb6+1e1h6NzjqYh9zx34+3E2vaeqlsbZ&#10;pDyPUGvO9L0mO20lg6hu5wT6Cuu8deIFu43XdnEjdvr7VyRui1u3zcfSvoMNSsjglWcmcN8RLH7b&#10;FJDG3lrkMAeedxrK+GPw6S91RtzRktKT/F1yvvXU3cS6lqrQ9Tg/oa9I+A3w3+16kjFeGkB6+6f7&#10;VdU/dRNOLbPWf2dfhqlvoOS0Z2tERy390V7xpES6bpvlqvTHQ/T/AArK+GfhZdE0Zl6fdP5L9a1r&#10;ify52HbJr5fHyVz6fA0dERTBnct6mrdk+0H60giDxK3qM0wDZXmyke1Tpjp03EbqfDIoUKQeBT2T&#10;clU2JWYj3rB7nRaxYmuFxwpquJmelC7qmSAUjOTGGInvR5HvU+4UbhS5TnkyA2xHenLbZFPMlOWT&#10;Ao5TSnFtEbxtj71QC2Dn5uatSOpFRwuN9Oxp7NEdxo8NzYsGT7wweTXE+OvAFvfW8ICquJCeWb0+&#10;tegNN8mKq3MIuhgjODmtDOpSufIvxe+BUV9YNh4R88hOS/ofevmH40/ANrOW8CXFuqiBWx85r9NP&#10;EXglNQt2Xb/ePX/69eNfF/4JjUVvGC/etwOv/wBlWkWcE8Ofkz40+Gtxpuptm5hZckABT6n/AArn&#10;JbTMmzd93jpX3B8Xv2cytwrCPq/97/f/ANuvl3xZ8OZNE1GbKfdY9/c/7XtWnMeZVoHnVxojNG37&#10;xenpWdLYtbscsGrrL/8A0VTle2etYt6y3EmAP880cx5dWm0ZLRs5254qSODyzx+NXBaYNR3A8sY9&#10;qLnn1LohDBWpwl3Gmqm6mkbTU6FUpdyXcamR+aqA4qZHxWJ0SZaU5qVetVomzVhWzUGPUkUEnrTs&#10;bRRG2RTZpMDFZOIpEaXOZa0rXDY4rHigLS1rWieWR+NZyiYtsmklEX3RViz1Js9+npVC8kBNS2cf&#10;mj8Kw5TJ1Gjcjvg8fzBjThN8p2/L6VmrblUzmpIZfKx9acY2NqVR3NCwu760mZluFAYYA2Dj9K9x&#10;+En7QbaNPDHNFcTFVVflCD+57e1eJRXayW4/CsZLma0uPMVu/oPWtFOx3c1z7x0L402/irS1/wBF&#10;uEbkZYr6+31riPiJfw3V5uaNvvevu1eB/DH4myaIoWRv4j291/2a6PWfiwt/Luz+n1/2a7KOIcTG&#10;pIx/FPiG3F5IiwyK2SM59zVHSrw/aN34fqK5DVtWa61J5OxYn9TV/TvEYhbP+f5V9JgcYu5ySud5&#10;b3LMygdK1tPlbcvzenauR0bWlulQ/wCzn/PFdFpV4GdcH0/pXv08TdbmOp2Wi3f2MMR6g17h8D/G&#10;e1rNCsnEDDt618/rdfuW/Gu6+E+s+Re2vzYGxx0+vtSqS5lqdNONz6Q8QaQviDQJ5uFMkEh5J9D6&#10;fSvhH48+B2sbyF/MjP8AorHv2Jr768CSrqXgVf8AagI/PdXzX+0V8P8AzreNtv8Ay6yjr/8AXrzK&#10;sUayjofDto7JOee1Nu5cv79/etDWdIbS2kZv4cD+XvWNLLub8TXJI8ypFC0yWTbxUqLkVFMnzVnI&#10;mKFt5uacDuaq7OImqykgIqUkUSxPscfWtPS7n5m+lZDH5quaZNsLfStI7gegaLccdP4RXSWkm6P8&#10;a43Qbwc/7orqLKfdGPrW8QNSBsHFaUHzRn6Vj28lals9bIFLUbdR4B+lUZF5IrWeHfHVO4h2sfpW&#10;czpilY53X7dXt2/H+VebeKbf/Sm/3T/M16jrMWYW/GvPfFFt/pDfRv61ySiOOj0OHnjxKfrUM0ec&#10;1ev4tszfWqj8muOpE1KF2Plx7GsuyRra+EitgbcYrWu1+aqN5b7Idw9cVCiaqR9PfsQ/EN9F8V6d&#10;lZG8uzmXgL619pRePF1nw4zNHJn7OcZxwStfmX8DvFp8N67bSbvuwuvT1/A19XfD74wJceFwGbny&#10;gOn+9/s1rFGkZHiv7TlwsniHT/lP/Hsf/QzXk9tLvm213Xx41j+1tdsWXnbAR/48fauBs2/0j8K3&#10;Ro5OxoMuBUb8Hip3O8VE6c0pGY1BxRMtOjGDTmXJpXYWKM6ACq5TBq9LHxUDR4NK5MhkKVYRcYqN&#10;E5qRetaQIlsSpwanQ/L0qBPvVIFzW0bEMtxSfyq1E+dtUYRg1bhOQKuJmXYDmv6xK/k6gOBX9Ytd&#10;uC+18j1sr+18v1Ciiiu49Y/j70J0ZB5x3eYuJEI+Yj0Hv0qDULGRG2SQ3Krn5A4KsPx70/RpIxax&#10;yMyyTKVdBsIII9x68U3VbO4meaTzpN0mSB5hIBPORknFfK8ycj80WszF1C2Xd5DQbdpO/J5P1Fc3&#10;4msTcDZG6rGi4TjC5HP51vz3q6Rf8Tfa5GAdgVLrkjoQeuO9Y/iS5mtNLnkW18hrqLzYxHgocHBJ&#10;HbNddGGp6uFo3Z5VrcdzaXZE0JVeikjP4g1CdUjVFEnzSFCgx8vHPOaNRvrh7pkmEm1jkHnGPX2q&#10;vcqssKKFBwMg45z3r0YqyPoqdOyR3nwNZpJLmPd8kIEgjx8rZOCBjp6/hXrtvbRQ6VBu89Zrjc6A&#10;p+725xnd6V5V8HrdodJuZ2jDBXEQIchhkZHQcjg/lXqMFzJcotvHdFkjTCISFGDzgda8nFR94+az&#10;KP70yPE8E1o6gyIfMGRscMOnsa878PNcf8JjCyMxkkkUSDPQFsZ98V6L4juGsdHuImjjVsBy+PuK&#10;B15Jxz6VwnwwSH/hYEMkkqyLLkb9/KEnIPPoa6aEUoXNaEVGm2erXGitp+qTRxzRzLHKAj8BZFOA&#10;TkelR6pNEJPImkeOONznK7lz3wR+NLFt0/UJlaETx78EHoRnqPTOKq+IrhYteWFZVghmwUxjaAen&#10;Xvn+dc102ebo5aGZ4r0h7TTWkjmtbyEgEeU+7YfpwQeRkYry/WnDeJI42t7eRgyyZyVwQeQceuMV&#10;6trln9njZo5I541/eOCNp6DJ49eOAa8h1JoZPF8sS4jW5kJBJPy5ORzXbh3a56WD0ueq6PLLNErx&#10;pHbxsgDRx5bafSr9vZf6V23zEBTjv9MZFZvhRLi105WVW2xkAyISQ5xXQXo3xxyJJ+8XDj5CrA/1&#10;rhrVkpNM4K1ZKbQuozLYaaJo7gSFpfL+VTwMZOcjj8q4zW97xOvmQtMAZAc9Qe2D3rZ1lpnEg3bc&#10;kE5Hr6c1geKJLe00xZEt5TcLlSchlfnBAx0Nb0mnax14NpvQ8o8WLNa3ytcKyu+SD3HNek/s82wj&#10;hmkYSqocrlOcMRgE9jwf0rgfH1xPeJEvyo1uAgPVgM5wfWvSP2YoJNR0+8jka4aSMNK75/dgjAHT&#10;2rTGaUD1sZ/AsenaNKttcLDJIzWO75xjoTjkVduJm028ufKvJFhkIa1jc/fx1JP58e9ZWmQeb4gj&#10;s3eQebA1yAiliY1OGPHTBPrWh5Vo9r5Mlu9xJGR5Dk7XXnJz1FfObdT42tDW5JdN+9dZVB2k8Hpg&#10;jkCorTR47V5EE7Il2DjndgjJ59+Klutbt765muNrqcNG2/ordevHaqVtdn7arZbcoypCF02nrn8+&#10;tbU1JswjTe6ItG0nYlz5jHIlURk9Tnk/hzWhNosmlRR3xmX5SdvB5OSD1GDxzUeraqz3TSSKF4AH&#10;l/KoxgfnVGXV1uZo2P2jy8hjGXJHuQM9f/rV0xjfdDs+x16mFfDTXExRmkV1cFM/QqB34xXzl40l&#10;ktXm8xH87B2IB81fQWiy+boUlvlvKwfKkP3kAOcH34rxXx1cJ/a73G1UYlgMjnnPPPXnNd+Fike1&#10;lKVzi7GUuiMWzzjA6gntWxY2rXsigRlTx8/8P41ntE1vpq42RnzCSD94nAOc+hrY8M3Xmoqu2I5S&#10;N3GenNd01ofQVIaHa+CdSmtNFkXybdS5EYBTLEDk9c/mK6/7Ij6WPsbTNhC0jghgmcHAGM8EnNcb&#10;oi4s49qr5eSSTwxP1roNHu5ra5PzMUfHCA7sHg4x7V4WIqWeh8ljJNSJbhZr6JWukimkyE38Ltx0&#10;GPcVW8SSx6V4ab7PNIxui2+IoFCYOPx6A/Q1pXMVvK8ckMUksPmZPm5Ge2P6Vi+Lo4bfQZ5nmWPy&#10;3KpEcsx69x36f5FRh6rnOzMsNUc5JHC+DY9l7fBmjUzAkIfbH611T6gr6ZbrGVBYbX+Tt069+a5T&#10;RZlu7iMx7dq/eydpJzxjvW7FbNd3MFutxFbxOG/ePwFIBOD0xkj9a9WdO9j2alK9jh/inH9l06Ty&#10;xukVwcl/lx6foK6D4Y6G1z4RjvF+8sioQnJVWUkHoRgYNcz8XI2TRONhaYKxZCGXGecH612PwNwv&#10;w7jVSi/ORIhQ7jgnac8/w4/OuiXu0ztrJxw+p1FtZyZDZVn8oknaM46YP4VWFmyJwrswzg9BmtK3&#10;lkmjCSMohKfJsjBYHPHTk1Dqq4RrdZGVnjOwldpD89cgVx+0V9z51b7nP6pfqLlYlQQhQQXxtJOO&#10;uT161yepaRCLaeZrorMhBSPYSHH1HFbWuXck1vBDNhZoQEJ65IrJuZI3uNqsr8ZPoB7110tj3sHF&#10;JKxmXA+z6ejwzMsjkrLGASCPrXPavbeXKZNzNtAAPcV0V1GwRtpVSxGBxjBzmud1dH85w4ZUyB14&#10;at47nqUaiuUNOt2u9bikP7xs7WA6kev1r37wNDDqBWNorhlWMkqVxIUA5PPf29K8L0G2MGoQyDGB&#10;JkA8c5BHNe5+Et10EkBMfmZHmE44Ocge3NcuOn7uhxZrU00NS60tSrfZ3m8tRhDJ979PxrQt3E1v&#10;bxzQgxxhQxjcq7gH16ZqrPZNp0suJvMjXHlFTkYPUn8qdbXDTSqu5dudnXk14Xv3ufMSbuWJrVku&#10;ZI/tW23U74zKDIxUnAQ4z+dVY7llv4VZIxA5YFNmGJwcYq5EVL7lMnXaQCN2MHpnPpT7iLzYLeQy&#10;SNbxucROCdp7k4+vWuiF2jSMk1qRJ5n2WVfLk2q+YFGc4PBx7HAqM2ckUczQHCtCfMDfeAPBAB6/&#10;/WqSbV5La0VfLhmjjkCCTkSbScgZz71VtdQ8+XzPMCpCxzvO5hwePcVcabEk76BbWdrb2itHcK0m&#10;MfvyQcEY7A8Cuc8QpGBuWZZvRBnAI69fWtXUr64ex86zbCIQJwCN2D6ZrJ1hkvZY3j3sCVJ3jBz0&#10;PNVTou9zroxs9Wc7qhjiby2ba/bYc8VjLd/Z5PlkZZGwM9cDNdJrxZoPL2xhVHTZhifY1z15aSoh&#10;kjwzKACmPmOfavQonuYZ6aFPUdOivNzLIzHPB9j1IptnYyKR8zHoxH8LfhViWCSKCPzFCupzjpgY&#10;yBiqtvfTRuVb5PmABPY10XZ2amr9lhRQdpZY3GOdpwAe/apJIYysM0bs0fK7HO7Htms6MxuVheZ/&#10;M3nzD/DzjGD7VPFaLpzSQ7mmjGCCD3IFY1G0YzZuwWLCG2j88AMNwyefpntXdaFbrrduqw7ldR9w&#10;uC2cHPP4V574T0lp7lla4kj3AuwfkAdgK7PRL240yaGS3aOCRCoDEZCDoSR6d64a+qseNj1ct20e&#10;UZicFsg45OPrUs0gto4Y3+ZUBAI4YjnvS6xK0cvnCRZjEuJZEj2oQDgHAHFR3GlXJZo2812jxhQu&#10;cDqf0rl5TyuW25JdERhfIbjrnPIGBTgzzWjRx7vLaMkknLYByT7DFJb6bJpZaRZjLHIQGAQkqpHU&#10;8cVEkJtpNwlnbryB0U5zn0rSNRLQIyXNucZ45ulvNa2HCIyBMnk5Hp7VnQ2a2bSDCzITwQDwKd4z&#10;1HZrnzRtubCg7M9+uB0pdN+SJd03ytId5z2GcYH4V6ClokfRUXaCJJGZpAw3DaQcDt61QurSO4xu&#10;aRcZxg4yfetI2xupC8IL/PjGSOcVTtdQaSzmmm2wi3Y8Y3byeMU4yZtGRQvLVUjPP3F6r3PWsG41&#10;P7MyjlhI4DKw3H2P51tyXPmI3zEs3PA/zise7tTHcSMoEjRglB0zzmt6b6M6YNNansHg2SO28OWc&#10;7P8Au8PGExgE7cDOBxyRV4kRQLu3rI2JE9x7euK534e3l5NpsIgjSXzjh0fpHnBJHOO3WumuJT5B&#10;aVpmljQomf4Tn+X6e1eNikoy0PmsZFKoV5I4oHkm/hx0Pc+tPiNrLoyz+dJJc78IhGRt5yc9ug/O&#10;kupY7eVTJ8xfjbkFSMVTkYyBtv7lMF9hGNuDwMdiayhJo54yZX1WzhkTbH8uAHOTuZyeuPase9sX&#10;t5FfaxjXBUg9h+PNbi82sLR+ZG6uVYkcbT3HH1qn4iRbS5aOFoXU84U5ByOQPeu2hWPQw9a2hj6s&#10;8jwmPH7tijB+uSQOCe1UYrWEHaJCo8wo/cgjuPUUl4k1uxjXaFbIIcEjPHT3pkByjEIrPjZlufyr&#10;tTutD0Iu6JMKieZJJkLkHjBYdqkti0dxw21R8oJ9x/8AXoRGMG3+IEf7pFNt0kZ/LVAqqep7560c&#10;w7l5p7i6TawbaoHT27irOmwSXBjV8R7c8jqc+tPtblrPT45n2vI2Yyh6gdjU2k3caMyyfLjGOOuc&#10;isaknYwlLQkEDXF5GqiSRsbGx1wBmnRyqfORl/eAgcjaeDyOantIlm1m1juJpbWGRwXnQbmVDwSB&#10;34pdTsYYpytu0j28BLxyPHteQHnJxWN+5ivMdCkMjeYiqNz8ZySCOP6VNfaeChZdvmZB5PykH0p0&#10;cTLYx7ZFkjjKn5RgksSf0/rS6mDbW4xzucgj+H65rKctTOc9TOaBhPbu0g8y3chWQ7cfWmyWb3N6&#10;N0jcEN5pbJJOcZx25o1V4oriPyQduz94HHIYjB/Cp7XURcJH5rGRUIXgbcD3x6e9PmaJlKxq2dk8&#10;giWHlskkDqTjHBP0qGa3uLLE6+cyxn+IAsOpPH/1qkhuZI08vcphbIjAGG5HBqBJt0/meTtVUwSh&#10;wSR3NKOu5z8tyzBO1wZJmWRZWxkYwMfpUZuY2m8uQSeY2EBXjac1JLdSXMBaRZJGjjCIR1CjJz74&#10;qW1aNpcS+Z5ecl8ZIJGBmj2auTyq5Y0y5L2DLIkTrGMurKCxAPY9q8m+MUR/4SJlh8z7LM5dEDdM&#10;k8fQZIr0i91yOyt5I1aT94uCQuC3cdfevMfiGUu9VTb5jLtAU525P+c1rhabUrs9LL6T5rml4WuH&#10;tbJYpJPM3AFQeoxwPoa1kbcvyxsY1Iz6Z71i6dG0lrB8gh4UEueSPXNdJYaTuJt5rqOONehTnJx9&#10;a0rU7ammLppPmLWiSubWGRWJ3ZBTOMD+hrYguWgtpI7d5o7V2DiMksNwGCST9aydJ26V8j72mf5+&#10;nB7DFbUU8KzBof3e4YII3AHr0/CudSseTU+LQj1GzmtoY23bkZQ4wc8k/wA/auG+Mdo8V7axRywz&#10;bhvjZCehOTn3rvbXdqI8hmVGRS/zHapPsf6V5/8AFTU4Zdc0+MKxLQLETjqQzZP4Zrah8Z0YKL9p&#10;zFXQGWwhDMkjFT2PAP0rK1eAnWFaRWn3FjgHaQccE1txRRxWQSNmUScc+tYN1ERrEamQqNwBP8zX&#10;THdnqRfv3Oo0sNZyMyw/KSo3A56jmtk6XNdwK0CyrtBJOOMf0rI0CKWdZGidWjjJ+9nLZ449a1tN&#10;uyWMUcxjaRNhBJA6g+9cVTVnm1tZMo67DGv7r5lkQAFwDtxjp7msGBHgmLSKrxq20Eckg10zXM0N&#10;1NbXCqsM5ID9unXnpXJ6jFIzFlGAr4Ow9eeMV3YRaHZhNI2JW1FkdYZFVlhJOD8vBA5yO/FT2G6J&#10;drceYcqc5I+hNU5LVolKyIQc4y3cVoaTd/ZJl2xrJ5bgIMfezkY4+tbVEuh1SRdtbb7RP5TJuaNN&#10;+9+CVyBge/NbEsDX2neT5hZoyPLZ0ywHcAj2qjZzW63redC0EsOeA52+3U+3T3rTjmSSUqrzx4AI&#10;IXOSeM/SuGtujkrSsyOXUJJWZpEGIvvepJPGf5VrWCyCHzlXy9xBAHbAxVSayt59OmVtz3DABCBu&#10;B5wc/wBKj0eb+z7WaNk2kt83GSMccGuepFTOSraUdDRaB3EJM0bbiRz159fzqpDeT6MXgUo0LHGz&#10;k4OR69Og7VcgSSERs0Xl7iSpJ6nIzx2pJplN4kjhZI5HY7GH7zAxyR6c1imlocntJR0IEjkH3pPL&#10;XnGOxJyMH2rzr4ri3HieTyzNIvBPmDktgZP516gjrYoFijaNdp+RiGAzjB5HHNeZ/FuSNNRhbc26&#10;QHIGBg5zk/WuvCy96x6OWyvKyORkuC7/AHQoT3zxUZYFvM+XPSmyMbqXarbc8HPU1GzfKfl2qOhI&#10;6mvT5T6KUSxbS+VL8qSPK/OMZA6f41rRRruVdm3oT65rJ0sM0jfezwAe/atiBGVGaRvuAc55yaiS&#10;Mai7Gt4fi8mXduaNlGFOMnJ7VoparZSEsvytyR0L+uPp/WsfS757aQnzGVc5b16ZyM1rz37XGoWw&#10;uJF8raHAPRuckZHTPFZao55EN/Lm5+VGXkYGcgDpmltrVljZsrwRyR0JPXFXGMLJdXUa7VjIDAcg&#10;Anjr9DUdspud0irCkcgOTk54/meaz5jnkSyySpceVJMsnz/IQMAnjBqRGez1ALJJu3YJGd2QeOPS&#10;qSubj5QPmyQuemf0q3bWsd5KscjFNsexWUdT25z61MtTlmupckumEDtCxZepUcc89PfirsEzFJGj&#10;VSwQBnzwCf61nLZuNiqMMp/A9eTjiteCBkg3SMf3g4UDqQO471z1ZWWhyysVpbJL7bHNcLbxScOx&#10;6RnB5wK8r8d6ZJbXFqyFJEaXGR14OM8+tehasfIR/N3xyYHGD8x9D/nvXnviISS3cZ3c7wmCeQTX&#10;Vg5NnqZdJ9TqtDi8y0jkZmJwflXkjtXTaVvitGK7VGAR2ODwRXO+H7kwW8dusbCZY9pIHU8963NA&#10;ufMK7o2ePOwjuDnr71jidWzPEO70Lktmot1Zo7hZNhy7EFS3P6V5x8XZHuxGrR+WsYCg9ScZ5z7+&#10;leozhcr5xvDbq+07EONvPTj3HevL/jArWsOxtw6EE9cZOM+9PB35x4G6qo8xMLeezbMIOM12Hw6j&#10;Alk2dOBnrzXKOr7ZGb7jHgCuz+EVt5j7dzKJCcbuR3NevW+E97EfAd1ZpPHAvlSM25OnUE/TtXUW&#10;F+tjocazj94rh42CZAPcEHnBrJ0+/jtY0iYqpYFGOz19qbq8kv2HdHcQybWIZASJMjvjjtXiyptu&#10;x85Om5vUqatqH2sSyNGgkLE5Axgc8AVmkrIB5alWx83PU+tLdSSSpE7W6xxYKEoDnPvmqpf7M+4M&#10;2ensK6o07I6KdOysWLNJIGzkncCuD6/SnRTta3qSZG7IIGMqeaLOR7lV3febO3GfxrU1SNQFXdHN&#10;5eMSINpwOSMfpVKTWjNOZ3Vzm9V2yWEUg+824Mo6gg8H6VyPiu1zeRkQvHMo5c8MQenXtXb3Vlua&#10;bb+8CDcAq5Z+cEDHWvrv/gnf/wAEvNY/aG8dWviDxLbzW+k2hEltFcx5a5YDOSpIyBxjJHQ1o8VG&#10;mj3MBR5ld7GN/wAEpP8AgmNd/tN6vDrvijSf+KXt2SWJ3cqbhs8ggEEAYz3zX7g/D3wnofwh8Of2&#10;Xp9nY2NrawLHG8afO6ADPJzgYB61V8IeBvD/AMFPDEel6WsMVnbxqgJiEaghQBwuP896+Yf2x/2v&#10;Psj3Ol6Lex7Y3MRaLLK4IGRyPc9D2rijerO72JzbNqeEotvoSftj/tew6cGtdNmVQqEARyhnlJ6Z&#10;weOua+MfFOuS+Jr+6uLoP5k2HQE/dzyf64A9TUeqa1/a6NK7O0nmb8nJBP4+3FZNxPLO2GLLuIIf&#10;19a7orlVj8Gz7iKri6jin7o+9McEl1Haq7qdrB5DkoMcjHcdaZLJ58obbt3YwAMqMCrdvZgQszRb&#10;mYHaxODgd8fnTAvkxOfLbCvt6461pdHy0qrY1n2qzZ+XI5HTPtTI0Mc/Rd2cgjqfY0qx/Y41WTdt&#10;zkL65qa3GI1IXbuPpk4qJeRjqWrW0mEck1w+7ptGOh7YP/1qSyuUheRf4myckcc96aoXYqlnbe+O&#10;T/SrVro32m4SOFfMmcgAdSc9B+dZy0OrD0Z1JqEFe4sEPm2h8qNDPNKQBj1Hb0r6m/Y1/ZHuPE8l&#10;vqOrIot7d1JjwT5+R0z0H61F+yT+xlfeMNVtNW1S0jjt0O9BcD924AGRwe2QPxr738LeFrfQrCG3&#10;jht7fywAotwFj+uAPasOVzZ+x8J8L+ySr1lr2HeFPDtv4d0mG1tbeO3WEAbUULwBgDI/wrZtoVKY&#10;3LliOpqIZWTnnaecdc1IAdu33GBjmu2MbKx+nRioqy0JhExdlyAmfzNKvB/u7ehxTN+2TH8YHSiQ&#10;LJEdzP7YOBRqhjTKqBsZaQ9OOKfGQ8TbvlbIxjtTQ5YKvUDj3p6qUQt2Xk8UcwBO5jJCsSoP9KZH&#10;NlxwV6Ae5pzv5w+vak+zK7KisdzEe2Kd0PmZK7gKW6t/Ks7WNLXVreWNlyrLjnqR1qZLzLnbltjF&#10;D3yacQrEkeZ5nbnIqGkRKKkrNHxv+2P+xfY3cEmu6DaTJOzl7iID925xg7R9ck89cV8M+L9F/sSb&#10;yWEnyucjPJAJBBPbmv2mvh9pt1jYKyqCoBQMCDgEEH+dfH37Yv7H6ahbXGraJYPM2wl4I0B3gEHK&#10;gDqCaiybR8DxLwtCvD2tJan5+PbiaZmVpvL2BNg+bHfr+IqaztEJXMjjI4L884xgVta94NuvCupy&#10;RzRy27xPh45VKsh6HIP4/nVGBBav+8wy4OzB705WvofjuOwc6U+SaI47mSCP5EC7eGOdxOffioLh&#10;Gztj3IzKeX4Bp4uRNCy5wy9+hOf507Z8u52ZlQbCHHYgAjH50RjrqedGGupmS3b/ADQyY+U88foK&#10;txvDHHHukYFnJAwT29aJY4XjUspVfMJJPLEdB9B/jTXZMRx5bark8Hn6VUqdy+VJ2HXN39jm+Vtr&#10;cPx1U56g+or3T9mj9rPUvhv4ghkurxvsyoInBG7zVBzz74J+teEyjcv91N3GepHoTU9neQtCu2Mx&#10;yRjAI4yc8k+tYeza1R7mU5xVwc04vQ/WvSr7w9+0/wDDlbW8jinimQxMDtLR7lySP9kggHjufSvy&#10;X/4KKf8ABL7WPg5rs+q6G7XXh64lAjxESbbOSB6kbickDgda9k/Z1/aTvPhlqqrcXEkcOVCP1Cjp&#10;g+o6V9y+FfiB4b/aQ+HM1nqUNpeedbGK4geIFTkH50JwQMY5H45pqoz9oyfPKWNppSep/O5HbzaD&#10;dtbEKtxDKU8wHbyMg4yORkelWGk3y/NJukXvjPTP+FfeH/BR3/gmXqfwv1CTWdA05H0qQGdBEo/c&#10;LnGD1yOp9fwr4e13wvdeH7xIpgsU0xztwAx9CPrkVorNHdiqCjr0K1pct9lUfNjzOSegz2qwmpMs&#10;kP7szCPJZcnD/h+FQWI2LIsrKq5xhm53AemKmt7YMG3FtoyAQMZPajlPPlFdTZnuEljikS2WEsfu&#10;A4OCOM/jUkAa4uS0ki+YwY9cEYA71QtUxESBMdxARiDtOPfvVmJAGiWT7jShQ/YMcA5PpiuWcdTh&#10;qRSZcur6SCFdwOZSWBIzkAc8/hU1nqCb1O1jg8BevSqOoyeRdHymXjKM4/jHI5Hbt09atWu1Tu2N&#10;GrYwc8n3+hrnlZHPOyHXd0FspFHnLIycc5Oc9TxXEeLoWguB8zSKUBRz1yeox/nrXfi0jMC7Y3aZ&#10;jjjk4PSuH8ZyR29xJt8wSYIO4ZGc/pWmGqJuyNsNO70OLvY43uM4XzFpyz+Qi5ZQMjjtmlkQ+X82&#10;3dycjgn2qGEK8kayZ256gZwa9Q9yMrpEj3paLy9xkZCSSOKhSQlSyqzHIOcdvenbFV8M52kckd+a&#10;lEmdPkhSPO7Hz9xg5FBQRN595uVVj9exzWxYSmNFXa2FABxzz3rL08bYW3N5Z446mtW3tWS1jP8A&#10;rdvz8Hn8RUtmcn0Zt6cHZJFh2os3Egz99QDWxHct5MVuDtjXkDbjrwRnNYOlwrGJFdtsioFj3HBD&#10;Ej/P410FlbMrtHuj+Z+WBB4AzXLUPNraao0JY4VWQNCsfIxs5YdOMnqeOT3rgfi/ceQ9r+887aSB&#10;klsLgZHTrXfS5aDYrJlnyMjknvz6V5x8VC0MzeZt3g4xnnPqPbipw794xwL/AHmpT0dQ1nDt2qqg&#10;kE/xe1a+nJJcu24mPAO44zxj9P8A69YnhuB3slDeY20EKAc8nmux0ExmEW0kTJKSCWB2kgjvnqOl&#10;bVlqd1b4ibTo1h/dxq0ipyGycHvyK1rWZEiLBtrbuwyD7VHptuLeXypCn3uuM8j+nFS21jClwse7&#10;asxJ54XAyTXDUtc8+pbYli06LdskwkmV2OnzZB659Kr6ttxIsbK32T5ANmBIRye1SrdLFCfKZkIb&#10;CZHPJ60tzAbSxmaQ71jQHA6sSe1RzLsYmbcaDeRT2010I4dyCURh9zYJOAQDgZx0q5LdRWTAspjn&#10;uNkXXcAM5LfWoY7mFL9lUYQHo3HbAH6irUFpH57NIdrM4wM5AH1qnW6GvtLEMLrps90qlys2Dk/M&#10;2ecnJHH4VpaTIrLtk3bNhGQMFj75qvc35UyKLfzPmVDz83XjA/HrTrENfJNKw2LDwEPU81lL39Tn&#10;qe+XtOmZZC0nyyKNmAepOAOantfMuJY4/Mj2qcHe+7JPb3rMh1KKe4kYwLtySMk/Lx14q1FL50zR&#10;x/Lg7ztz09QaxlT1OSVJ9DD1s7BJGvl/K/mAngjscH/PWuRvm3L86rvB5xzXUeIZI9jK0cgkI2b2&#10;fIxnI4/SuVmVd+WyzEEAHpk9OnpXZRiz0sHTaRky3KrPNhSu0kDHr7U1VYzKDu+UZGR+NX5pYii7&#10;lUiMGPPrk5HHrmqwZkkh2SbmYEYQ8/U56V6Eeh7EUx7Dy23v97ggHuTUsY48zocdD81QusbxsFR/&#10;OyN5c546YFOsfnzGG4Bzgda0aKlGxZ0gbg0Lu0cLOru2MtxkgY9OTT7xkiXzFyd/TtnmpEbyirbc&#10;tyCPWmxRxXgbd+72gsBj9KzkZSZcsw81n50yqQwIVAfmAHc/nUgsvOkDLxIuCAT1FN06dYYp4pRG&#10;wnTAGPmGcHg9ulTB1Zl27kbO0EDgA8YPrUmHMQzFpJOnLEHA5HbitbR0Viqt8ozjjvzVF38oIG+Y&#10;c4IHOBgZq9o1mw1OFiW3HLYHpkYP1rnnE56kbnY2VlONqrmTOSIwgXAHGau27C30+SeKaPzljaQJ&#10;kMeM5GPaqMmntLIzGMbd/GSCxzz1+tWfEUkdrpVwLbP+jHIJGTtI5XOenWubkvM86Os16nzx4vl8&#10;3xNctLhpGkJbK8HPWsx5vLSMBF+U8gHnGcnitHxfIsutXD9GklOB3znpWOhkabyxG3mN/KvbhG0U&#10;fX4d/u0XMCcg84xgZPAFOskFvdbpNzLGcpzzn0+lQ+Z5CYXn1J6570W9+02CVUlT09qprQ0Oh0+5&#10;WONZOzHHU5FbdpGrIrN5jZHG85PtWJoarLC27aV46dRXQhxdFVjjb5sRoO2OpNcdSJ5taN7j0Kq7&#10;BegGcmtXw2WtEkkV287YQmQMcjqeCDWdHILR42woVTgrjOSOorT0S4UI0vklVkOOTnb9PauWcbHn&#10;1KdiTTY5rqYbmaSRR16evb0q/wCJrFdR0OZdxjymRjkk4PHbGeBU+lCOe7JJZWwAh2cE5xjNWfF0&#10;DaL4dvtx8vNs7IBhmzg9eaxi/fRzU5fvEfOGn7vtM2zcm7IIzjPPeuu00g2cSrH86gAkHqTk5rk9&#10;K2w6pJuyeuMn9a6fR5Qlx5e52kYAgg9sV6lTZH0NRvlRu2km+JQ7bpVIAwMYFLqpMU+4LtjbCRvk&#10;HewAz+HIpLHlQW3dCWIGcemfy/WtA2xuIVjl27FwSFTnk5P41yylZnDKdjFMkyRMrSbGUEc8Ajvg&#10;/SsG9kt1iMh3M3QAc/j/ACrrrzT4GJRpJEgfGC43EeoxXK6lbfZmYRrynUk8EfTtXVRnc66NS5c8&#10;JWyyW2TJIhbnAGB+ddDaXbLAkcjLIqHgED37/jWFoM3k6dhkIZiNp69DmtjT3SQ8ru3Y4P8AOs6m&#10;rMK2rNiytvJKsVG64BJIOT+XoP61uW8qptbau6MnoDyuOua5/TbxkbbuZsAjaO45yM/hW1bBmsIR&#10;DksxzIw7DGcc+lefWptnl1oNmw9ujaI06HcvAQIcHd1JOewrz/xheLeyKyu25QRISfmY+tdlLO02&#10;n/Z2aTcoLgbcDBxn8K4DxLYNBcyrGfkY5GTj8z2qsHTszbL6dpGBd323avzZ38EDv9ahkG8KxLbs&#10;4Oew9zVhIRGh8z5mU9ByoqK8laZfLWb5FBJyOCa9Y9xXK3l+XEy5eI528jgj/Cr9vKvlEhdm4djk&#10;EfSooGW4PzZmbZwn/wBem29y0UkX7vGHJfJ49hS1KL1pF5UasWbGcA+talvIvJ+6ueSe9ZFrctfH&#10;bhU2tyD0wfQ1q2EjDbGp8x8+WPMIIAHQispRuc84liS1WWQFmYfxYGcfUCmzSrCSYeIWOzJGS5HX&#10;IqzZ7XjZZGb93xuAxvPoKpXSeXNthZwvoeQPUk1lbWxilrZhfQ3jlLho9keQg2rtUc1RuArTjau2&#10;TeQ+Rx65qwymRmyZJeN33zwfXGabLDuKMrMuD9Dn1rT0NLIq2TtCI/8AWfe3Zx9z1zV2a689NvnS&#10;RCM8fL94HtUEKvao6STY8x87RzV62mSVNsluszY2h2PA/KrG9iC3tlKxSbtzEEnJ5HWtHQw81wTt&#10;Vuc5zjAHWqtl5ItmiWN/Ojc/MTlSParmlBHkVSDkAnIPbnOamdramVWKaOy8My28sDLN5iBnGCg3&#10;Z7dO4qn8eo44NJSG3u47iGEjOVKurHgjH51oeH7J1t18t2h4BVx978DWJ8fIEtbXSYRuaaa3E8zs&#10;cmSQlh+PAH515dKn+/ujw6NNPEnn+jBbGJWbau4ZORnBzx9K29Pu3liba3lyBgecck81jWoJVo/m&#10;y5Gf6Ct/T4fssdupVHkyXbAO4HGMZr1ZeZ7lSOupqaLbSXt3JGu54rdS2SRjn0rWtL6SS0b76oWC&#10;4AGffJ9KxbWHagZWKbuMA4wMf/Xrc0WDyfkXaDzndyCTWUrHHW5Td0ceVhtqshYEgDPSsj4wXrxa&#10;LcRmR2jjjzjjaGJyP1xWxpcyxmNG8sb2OQMjJrI+Nt8ttpE0bWsW3ywTJkfIQc5Irlp1l7RI87C1&#10;V9YSseH6RaNLfr83GMkkcj1rq9Cjb7XGqhQZHwHJwAPWsHSZBBcmTeY1ZTnPLEE+lbumt5AaZo/N&#10;VSE5Pyhj6Yr0amqsfUVLOJ3mgaV+6huN0e1nwC5wsgHJxnqK7HStPcRM6x3Em5izgR4VB/X61w/h&#10;u7ubnSo0mYFbWQlBjGzPUk132mTPeyLIjfu3OS/XeoHOOa+fxWj8j5bG3WiMr456dGvgmS4iuUum&#10;QgrAqkNtA5LcepFeRaeyyxQ7WVf4to4Br2T4tqtj8P7ySOZfMvHFuvB3xr97rjGeOgrx7QIYknkb&#10;akkcQAwe5OeR+VejgdIHpZdpSJbqBZVaM7htznPp2qXw0ih9zLuK5PzDgY9KW+8uK2kRkZSyH3JP&#10;19KTwVLDNbpHLLHhckqSVz7V1Tl7t0ddSXNA6PUbq4Mdq6QlpJoN5ymQhOQBXKxxzS6rGjrJHPGc&#10;8cD359Oa7qNVks1Zrdrp1wqJkqoA9cdetcrfXj2/iHzfJjSVZQ4ABC4z0wSc1y06l72Oak+x1mnQ&#10;rPbM2z92EySAdxAHJr0jQVmutMjKxCR1HmbupKkDoOOmf1rg9M1Vr67Uedbx+cgBAQhQTkGu+8E6&#10;La293ayC5/4+AI/nchVHfjPtXmYjEcuh8/mdT3bGL8XopLbwjJOYjIThXST5iScjIX25r5f1c4DY&#10;UFmIGBxx9Ox56V9VfGPWIdN8L311ZyTMIwcHYXZSGIGMDGPc18rXsz3qzSK+drksCcEk98Z6+tev&#10;llRuJ73DvN7IyLiaWRwgbbGvBGM4qbSY/wDSVYSZLMF6dKhukJj+V2BY5OKm8PW0stwqLtJzu5PT&#10;FepK9j6KTdjtNItprV45FZt0R+8OufpXTeHrhl8xZJJCcnOU+VxjoD61iaZfLEgZYy7K+WAOBnHF&#10;atnc+VF8skm2QguCflQnPSvLrS7ni15XN7RxcSbSLVv3a580EBAM+nriuo0xJHTyUkjLSAGV9m4g&#10;DnOMj8q5HTI5LxoZmjG1RsV8e/8AOuqgsJrePfkxrIcY6MwrhrSPDxlRNG7ol1HYTbVVpm7SFNrd&#10;s8c4rsNFuo2LIyxeXg5LHkmuO0wrsxHHJ5WRl+uMcnPtXSeF7SW6kuGDL5ORjueTXi4rfU+bxEvf&#10;1PPfjLqskmry2ZjgGxxIXGdxyBgc9B7VwsYM7QtkHcCT0XB9K9G+N1in/CZM0n2eaRoozKY5Dk5G&#10;FBB4yAOgrzsTvp6yTbolWKQjYRuJA9AR9K+iwFvZI+zy23sUZHn/AL7zTIshiJBxggE8c4qzpTs0&#10;LTPI3kKgc5G0gk46/WqV/em6uGVI41DnkBQoJyTnjHrSwWpnlHmbvLXCnJOMA5556ZrulsenK1jo&#10;oZmZG8tmaM4wDkcj0qjrF1JHD8zSc4YZ6YA9KvWs+yaGNWaRVB+QJhV7ZJqvq9tGbWP5t8m9lKYw&#10;EAHr361zx3sc8PiOI1lPJuR+82mUAtg8jPYD1qXSNNZ7+OOCaFluXRABndgnHpx1qvr1irapb+dJ&#10;HbrcEAk9gBjNWfDLxZQiZtscuAQgO8A8EfiB+dely2ielKNqZ6XpmhyaLcyW+1luLdghCfNyT7et&#10;Tareqj3CvHKsmTHuLYwAQCOR19fam6DeRSJOy/6LJsWQM+d7Hpx7+9F7Ct3G43QyGQHDSZDZ9Rz1&#10;NebKXvnzcpfvLHL+IpYjJKVPmMpGB2q14blh863fY8ZyN5BJyAMdqoatG1u7KV2g5APQEjPP04q/&#10;4ThaKJnC+YyjIOenNdO0D0L/ALs9C8E2YmvVELENyW8zAwBzU37Rmnyad8LJprgxzq8kWHD7mXOS&#10;MZPUjg5FVfDe2Vo1ZlVZiBjOPqT3xV39oLTYbD4IzYntpla4CILf94+QpBJOOABzXg81sTqfM09M&#10;Wn5nyUGU7tjdwPfNaFjZNbRRuzHc3I56Vj2t2oMibjuLenpWw19DJb28ce7cMB29819SvgP0CPwH&#10;pXgS0juGjtG3AMOcYU5PqT1rvPC1zJb3CmQxzTFxEoIJIA4AGPb0rzbwpF5rxypu83IKZGc9s9q9&#10;U8H6Xb3CRyy3klvc28u45GV2gZBGD1Jrx8VqfKZludqiSvciJ4WjjWMO3lHaY2YZ+Yn6cj0qzpkM&#10;qRbY7fLxRkGZiWaTJzknpn3qLR/suqabIqwspkl2mUsWWRcZLEdM+hrR+0fZIEFvHDIqjo4+VgB3&#10;HrXgYiOtj5PExsxV1ObT7JY/OWNWfBcpuOAckgHAzWZ4juTqepi4iZY2UHy8IF4PBJIHOc1dv9ak&#10;vo4YpocPGrZRUCqMj2+lZl4v3ooYJH2RgOeuM9uamjFw1FQp2ZjNeKyGMqu5ZM5A3MSPcU6Itf3s&#10;K3Vw0Nv5oYvtBYDuQKabFYrrDZjUttcA/wAPp9asQyxfbfLiRpFwQmefXuPpXTKpdXO+1loaS2tt&#10;JqjNFBNNaFsb2fDOPY9iQBxXkvx20KXTNRjLFZLWQMYXDknsSp+mRXsksdxbQRtKiwgjeVUg5OMD&#10;ivLfjpGdaK3Elwy+QFTypAOSfvEYxjArbA1ffVzuympaqeAazqH2W7RFWNdp5x1PNdD4NL3DhQku&#10;1SDgc4JrDvrOOO8mZow7MeOckf54roPDXmR2u6M/M3BA4z+VfQSkuW59tUqJU7ncaBcyW1hMQ0ar&#10;G4QDq0hPJH0H9a2/NCT3ItzLE1wQHQgKwXqPXvn8Ky7RIf7KtyVDXBc5YdAoxgAY/P6VdE8lpBNJ&#10;HLumzjLjLEnqenYVw+0Vz56pXvIx9eiX+0fLtZlWSIE/OcDgZPNdB4c1n7fo9v5sdutxb4VzH0ck&#10;dTiuX8Up5xX93ufuQDkdyeOv0rT0G/leFLeONVJyCwTHQevc11ct4FyScNDs9MupLeJWRVwvALgt&#10;x7egrsPDELahEZEjk7suPlDEDgZPbNeceCr+SO9aSaaZbVZPKKAbu2c4/wA9a9R0UuuiW8cccygl&#10;wZDgqVOAAB/nrXk4hKMlc+axtH94mfYXwWupF+EPhXfuZv7GtMljk58lK0NZ1N0uNuB0NHwv09LX&#10;4OeE2VWX/iT2nB6j9wlTXdkt1cfpX6BQj7kfRH3FL4F6GfGWuT9336VesbLO35T+VaGlaGmR06f5&#10;7VsW2jIAvC9P89q6oxNCnpsWzPy9xWxaKC3SkSxWPoB+VXbGy3v2rdQCMiW2zHjC9vStPTw0o5Xv&#10;6UWWl7tv3eldL4d8PpNuzt+8P89KtQCUihaaP5x+6/8A3zV+HQN4A/eD/gNdbZ+HokX7q/kP8KJt&#10;PSFjitrGbicq3hdW/jk/75qJtDW2/iPHPIroyFxWVqUoGetFiJQKkQEJ/wAaLybdjhahe4Ge9RzT&#10;bh3qZxQo0yrcvhGPHIrA1+b5GXjoP51uXrZhP0rA1mFpN3PYfzrinY6I0zyvxvF5YVv70jdq8/Sf&#10;/SR04f8ArXpXjyDMUfT/AFhrzUwYuf8AgX9a5JHVGGp3fgG/ZRAvy8yGvVNKk/0RTx0H8hXj3gYk&#10;SW//AF0NexaFD5mnx/QfyFcdQ3jAesO//wDVU8Wnrj+KneXs/CnxzHFea2bqnYVJjaDjJ+pqVteY&#10;R7dsfp1qN1EgqtNCo/CsZI0jdDb2f7UOQOmOKyZ9KV593zZz0x9a0GbbUby7RurncTSNRkcOmKqD&#10;rnHpVi3sMg53flUcFwxcVsWsXmsOnXFZ8psqrKaaf/vflTZLXZ6/lW59k2DtUM1opz0o5SvaNmC7&#10;Mp70qzdOP1rRn09cjpVaTTiG+XbVBrcqXNks67vmyfSqJ0vzP735V0FpprOMMVqSTT1jHRfyqebU&#10;ts50aOi/3vypx05VH/1q0pkw22opE2tXXRmQzKutNWVcHPB9K5HxJpPlCQjd0X+H3Fd5IOK53XLJ&#10;rmRl+XaQK9GBjLYy/CWlq0Sk7vvHt7V2EsS/ZQuO4/kay/DunfZ4F6fePSr15MyRcf3qo55HmPxY&#10;j8uwvfaP/wBmNeQf2m1szj5fzr2X4rQF9NvOnMX/ALMa8L8Qo1vMcHuP5VUdySv4i1Fp4F6ffz1r&#10;xS9g/wCJ7I3zcEn/AMer2G5haSEcjr3rzPVbJRqMmMZyf5muiIG14Fk/drn+8f5iuodvmrlPCA8p&#10;9vv/AFFdOxOK0iTIHNROnFPJzQo3Njir6GbGItPHFBG2gtikUFFN306M7z+FADXHFEJ+bHrRIfmx&#10;ToF3SUAZPir5Ux/ntWXp74Na/ixPl/z7VjWDbZD9f8aAOotm3J+Apyjcc1Dav8g+gp6yc0AOf71c&#10;9qfL8/3jXQE5NYGrLl/+BGgBNK5lX/eret1xH+NYGkHEyD/arobb/VUASBaKeh4prHJoASmyU6my&#10;UANooooAB1qxB0quOtTISKiexcRbn7tUrhuTVq4fC1Sm5c1zVDeO5E/Jpuzc1Sd6FGTWZ3Uxvl1D&#10;OvzVaKVXnXYxrGRUjMvOazJiRKa0rxsYrPk++azkSNqOVsVJUcw5oiZkJfBp0U7L/dqNl5oHFEi5&#10;bE0t0SO1JG+RQkIkOKl8gRjHpUmK1FTkUyeJStKr7akij3t+tA/Z3KSxEN/FUzLuTHPSrjQL6U37&#10;NQVGijPNrk/xVJ9mwn8XSrE37kUiPla0jIcqKsUJIMP3rf8AByfvo/p/7MKw7yTY1a/g+4/fp9D/&#10;AOhVrGZwVqKPU/Dy4s/y/lSX1wbZN1N8NyE2f5fyqtqbtKuDWsZs8+pQRBc+J3twQNvH+1U2l+NW&#10;V/4fvDrJXO+IJBaxM3+0K5v/AISKSA8Z9f8APNVzs45YdM940XxYZlb/AFfX+/W1Zax9oK5KdM/e&#10;rwnRPHNxCG5br7/411Xh/wAazPJGWL8qfX/Gj2jOeWFPWUlEg6/rVS8m2dDWHp/iZpE53f5/GrEu&#10;p+a2PmoVRnPLCouLc7Dn+tSR6qy/3fzrP83cP4qaZcnvVe0J+qo111V5D2/OpBqLD/8AXWVaSj/a&#10;q4jKfWj2gfVkaUWoken51ah1plP8P/fVYbXCp/eqpcamU6bqIVtSpYbQ6o66zOPufnU8OrnP8P51&#10;x9pqu9lzu61qW95vHeu6nV0OWphTqINXL/3fzrU0q/3FSSv3vWuLiu2X1rQsNWaJB161p7Y5Z4U9&#10;Gsr9fL/h/Opbq7E452/ga4SDxRIgx83+fxrS0vXGuX+bd/nHvR7Y5pUbHTQwqKJFUr/DWbLrHlLx&#10;u/z+NRpqrTH+KrjUuZezZbuYwOmKozrz0/Sp1u9y85prOrdq05jSnGxTdNx5qKS2Uj/61WLgcNUE&#10;km1KfMdFMalmrH/61ObTFP8A+qmJc7aR7xqxnLU0BtNUf/qqP+zV/wAinC7Zm9qkWck1cZktkR09&#10;QO/5VE9pt/8A1Ve30081qqmphPcpJZeYf4vyq3Z2G1hy35UqNhqswk4rb2hBHPDtHWoy5UU+5dvO&#10;x7U6OPzKnmC1ylLdMgJpiXrEdP1q3c2K+UxNRwWKlaxlI0jco3E+8/j61nzymUleK2rrT17etZUt&#10;t5bmuOtJHRCq1oY+pWCy7srnjuK5bV/C0U0rHb1bP3BXbXseSR7VzupOyzMP9quXm1OqnWZ5vrvg&#10;WKQt/rOv9we9cbrHgGOOPjzOn/PP617LcWouD831rM1Dw5DNEfp7f4VMtzspYhngOq+Fxa7iPM+9&#10;j7uKzHsjHJjD9fSvY/EHg6La/wB37/fH+Fchq3hdYrj+Hv8Az+lOO56UKzaOOEJ6YPPtSG0CsOtd&#10;Hc6IsQ/h6f57Vi30JinPTg4/StYysbRraHpHw4jA0SEf7K/zNdVeLstSff8Awri/ANwy6TGP9lf6&#10;11F7ds1ofr/hXVTkaRqFFZPnps7b6rQSM0nWpmYinOp0CUhJI/kqoIsGr5O5arhOaiMiYRuRxirF&#10;u+XqMpgU6A4eiodEY6EmpjNu3H8Ncn4ikEW3GOv9K62/bdat/u1yfiG33lfr/SuNxuyuU0/D12wj&#10;PA+6tbkbEpWb4Z09XhP+6tb0tosUX4VSjoXFGn4KufIuFxt+93+or7t/Yfu2klfp/wAeFv8A0r4K&#10;8MH/AEtR/tD+lfeP7CCZlkz/ANA+2/pXl4yJ1wPsjwwN9jGct24H0Fa01srR7ud1ZOgt5GmLj2P6&#10;CtC1uTK2018niI+8zcx9Z8PRaj5u9F+bJ+4D2ryP4n/A+z16aR2WQHy5B8sCnrn2r3i5gX5vcVi6&#10;npQnDdOh61w31Fyo/P8A+Kv7K9nDp7SAXbMExzaj0Y+lfMPxJ+FH/CM3l0yLdfu5QvMO3r+Ffq14&#10;6+HUOo6e24R/dx29G/2a+Yfjj8DLO4+3HbDkzqei/wDxFUc9Smfn9qUsunz7PLPUjkHtTJLhpeNo&#10;/CvYPi38I4dI1NvL8ofLI3bsT/s15LqNgbGdR8vzDPFBw1Ime0W5yct1p8Uf1p5A/Wk37TVcpxyi&#10;SwjyxipAcGqssrK1ILw5xRymEpNGjbsCzZpc/PxVBLhmqxFc4FCiZSqM1Irry4h9386bJqrew/Gq&#10;ImyMUvl7+tTUiZxky5HcNcDt81TQae3mB/MkznoKrQxeSFNXra4yB9a8+oelSibHh7XptBdyru24&#10;beXI969I8G/tF32hXalWj+YKp3XLDoR715L5mc1IkaxyRN7itKD1KrXPsb4U/tOXl81l5htvmmI/&#10;4+W/xr1bxF8dZp9JgP8Ao+cr/wAtz6H3r4P8G+KZdKvbdYywCSZHX/GvUo/iJcXenRqzSfLjufT/&#10;AHq+mwklZXPLrSaO8ufincaxJKreV8rE/LIT6+9SL4vb7Lj5dzD/AJ6V5La+IWs3kb5jvP8AnvVv&#10;SfE1xfazbx7vldwOSf8AGvYjVsiKMbnsPwfsW8Z/EFbaRWCNFIcqu48c19hfCb4QW/hqxtbhfNbd&#10;Ekv7yEDnCH09q8R/ZU8BWrata3zKvmNbsScDqUXPb39a+vrCzjj0ayjXgfZ0Xj/dxWFfE6HsUMOh&#10;2myfZ7cqAoBH07VDKu+ctinOmx9oJwpxVqKBWhr5jF1eZn0OFioojR8IB7U16ZI3lu3safAd/wB7&#10;1rl5j0YE4O2M/wBaqvFvlJ96Wa4xRFJj5qkcpDGby+gpUuj7VYktlNQtbYNVynPzXGm6IPQU5ZS1&#10;H2enJDxRygOC7mFSLBuHejZso87ZxRym1Ng8GR3qFYdnrUkE2etMncijlNhVjz/FQYtvSmRSH9al&#10;31QEMu1+oFYPijQotQSUNH95Nv3Qa2psio2j+0fKf4uOauOxHs0zwz4gfCO11aTmNvlf+GAH+97e&#10;9fJHxs/Zzt7U3Esa3X8R/wCPYf7Z9K/R678LxzD5sH5vb/CvJ/ib8J7XUrObKx/MDnIHo3+z70zg&#10;q0UflL43+GH2GCRttx8sQPMOO5rzrUtK+xSfdPBxytfoJ8V/gHZjS7ghYeLcdl/vH/Yr5I+Mnw+T&#10;QrqRY/L4fH/jzD0HpQePWoKx5O42j3rNu2bHfpWpfWskV4yZXr2+tV57UH8qDyKmHIbOINbqx64z&#10;Ve4GJm+tWQ/lptFQSR7izfjQckqfKR0edtprnFN3c0NBzXLUE+MdKsLN24rNSTBq1C2786zHHcvx&#10;ycUrrvPWoFlxQZ8c0nEci/b2yKetTSyeVGT6VkrqDBu9Worozja3RqylEwauQ3uoNv4H61b0/UiD&#10;26etM+yRydv0py2qqOKj2ZzTiaLapmLov51B9vYt/wDXqpJJsHen2v739aXsyoaGxY3xdcZHQd6t&#10;Lpi3C9W9emaxI2aFjg1sW+oNHEKxnGx2RkKbZtOPyvJ6+lMk1OTZ99s5/vUtxdGUfNTIrcSj9amM&#10;hSGInmPyOvtUd7mzUbc1dMXlR7qrIv2tsNyMd67sPWcWZSRd0HxC8Covy8KRy1df4d19pCrZXt/F&#10;9K83uW+yXB29jitjQtYaLb97t/T3r6ChjHYxaPYLXUxNGwyvXHDV0/g7WWsLqHay4VTjJ9c15Zo2&#10;us6tnd94f5610mka+yyx7d3Q/wAvrXoQxDe51U0fZfwh8Xl/BlvGWhy8QBy/qWrJ+MPg6PVtG3nd&#10;lYJgMJn+EV5x8IvGkyadax7pOsa9T/ePvXu3iOyW/wBAbd/dlXn/AHVpTndG0lofm38Y/By6JbXR&#10;Xf8AK8Y+ZMdQK8rmPlzbfQ19OftU+FRp+k3zKV/10I4/3R7V8zahD5V6/wBa5pHn1Ik0f3aYw3tR&#10;E+Kasn70VnIz5dCnqUnkv/8AXqe2lJX8BVLX/mfj/PSpLabEY+gqTOWhcE5J7VYtZ/mP07VneaS1&#10;T2bYZvpWsdzM7LRbrbnn+Ed66/SbrfEv19a4DSrjB/4CK6/RrkkRj/arWIHT2rZWtGCXDCsmxbdH&#10;WjCcCtio7mmLjMXbpVS7f6VGJWFR3cuV/CpkdkdjN1Y7o2/GuP8AEmmiRi3zfdPauwuo94NY+sWi&#10;tGf901jKOgdTy/WbHyXb73fqPrWOTzXWeJrYKX6d/wCtctIn7xvrXHUiUU7tfmqpcjz4MdOe1Xb4&#10;fyNZ6hvOAz2qOXQ0LehXzaVdRup+6COTivUvBPxQms9JWPdF90DmU+p968mux5cOe/FS6bqrwEKG&#10;bqO9XFFcx2XirU21m8jkbrGm0YOe9ZEEewBqu6av2qJi3POOajuLfyVxWpSkyaE+YlNkPzVHaybR&#10;Ukpy/wCFRI0iIv3qlCZFRJ96p1+apKlsV5I8iq7x81feLFQSDk0GciuE21J5YGKcgzTki3ZqokS2&#10;GotTRLkUxflkAqzEma1izOWwRDmrkKcCq8abWq3AnNXzEEv3E4r+sav5O0OWxX9YldmXvWXy/U9b&#10;K/tfL9Qooor0j1j+P+BY7Hcse7zDgIGQDPUdB+FS3ZhiYJvj8yWINFsGVyc9T+FMF3JqdxHMCyyd&#10;icc45B4qnc2v9nNGoEzTMTwUyuMknntXxMrqe5+Y8r5+xRuEs7ovLPC6v5YKbG25Yceh6nNcb4rd&#10;Y7dyy+XhNigngj0JrsNbt0tomaSObGxSCRnDE85HpiuF8bzTXkUsltKohjPzo4yT26V6WDbvqexl&#10;/Mn7xw93eCUlTtVWJGcZwB2rLudXW5tvs65G1wQ44bNTMS6yFvlIOQgBNU4LUvf7UX5DzvxnGa9g&#10;+lWiPYvgrC2neGLi3kZY/wC0pY381k3KioMHBz1+Y122mW621q6BWmmWUHzSg2gAYOBzweK4r4Sr&#10;b2vhyGPUFknhhleTywdocMB/UdM16BqOsQ6lboLASRyTKIiCAqqAMgg5JJyPT8a8HFTvKx8zjtZn&#10;MePmaXRLh9qqqxEMAmcrnJ+nNcD8ONJVvEMlyq/NG6+YEIO1SSMj2yOvvXVeNNXuLbQ5khLLJIjJ&#10;LhtwkTucY46Vk/CW08iSaZuWckZIxkHkKfyz+FdlGVqRvT0w7PUotLkXTftXktJFcFgj5ztI6Vly&#10;aQ21bgxs3lPu3gbsY9Qat22pNbaW0LK43c7gThT346CqL6strfW5kaaPBOAh4cHg59q4YRbZ4cYy&#10;5tDH8R3zLaNbxkwTOGkJ3ALKO2B2IP8AnivLoEe68RzeZtkmzhABlvU8eteleJUhxJ5UjSwRzN5b&#10;vGMqpOcDHb+eK4PS9UhvfGEksaqrRkgHZtJJGOnvXqUYtRbPcwsWoXPUNE0mSx0W0ljZjLKhDxjI&#10;2nOOR05FbD35ltd0itujQL8xwc/4Vznh6zm0eJMyyOt1Grck42nPH6VsRIHPlSKFckP8/pjPWvGr&#10;03Js8WvRbmxPEumTQaLHfNGSs2QrjDYI9RXn/iu7YwqqqVYEs7BcLzz+fNd1q2tyW1qYWztkAfYe&#10;mD3HpXCeI0iluN0KMo3gAsxYvxzxXbl8X1PRy2LT1OA8USwRTNtIZmPzY7/jXqH7OMd1axSLbqzS&#10;3DFEOcK/AJGPoOteY66yRXzrJ5abgThh0PbFeo/AyzWTSpp4/NbysO4L7QuBgFffBr0MfH9yezmD&#10;/dHothqv2DUN+7y2YNHuwN2DkEA4OAcZwKszamkoab93ukyAhyC5HOfSoNOsreyMKyMvlRkOhJ3H&#10;k8gn1HNO1XVy1lEsyzR27FnykQ24zgN09TXyfK3LU+Sl8RavLHfctA0lvIkx8xSHAKrgYBHUdep6&#10;8+lZ7SLNPtt/3ZVDGZAdu7HBH6mpJIfKvJIppS8agHzDnkEAjg5OB6dqzWkjikuIznaOUZARkmvQ&#10;oxdgjFtXRYRY5L1VuHuvLblniAY+mcHH86m0W3d5ZN2yP7O5jXgFpOOM1DLayXdvugjWJljDFS4X&#10;J7nJp2jJ9hvmWSQbWlJ5O7nHUEGtOb3N9TGs2qbaOu+22+kaA0xFwGjiP7tUDHdjjn0/lXz/AOLr&#10;/wA+9kkumO0BgOfmHp/OvbL648qwkBm+zrICOf4+DgfjXhvj3bLPubHzPuKHuOKvL5a6mvDtSUpO&#10;5zIule6+cmReAGPX2rZ0C7ktnb5BsUYH1zkGqFnp0eoSeXGrbhyAh64rWs7WRBKP4eDhuGPqK9mV&#10;mj7aVmjsNHuc28DbiPMHzA9BXVaPqEVneRzOrTGHI2g7cjsM1x/he0S/gh8tZfIhGJnCllXJ4ycY&#10;FdZYJ9mQplZUOQcxYYYPB968HFU1zHyeYU1z3Q2TUY7ZjJGtxGjEjy2csFPU/gPWsnxaF/sm+WOP&#10;YrurLls5ODjA9Oa2rhI9QeO3JgVYkIOSVYnrwe9YvijTWmtVkVUhjVcPjPJHNVhqa50zHD00pJnK&#10;+G7Nry/jhjijkmYbQvTr3zXRX2nK0K/u40cAfMgzkHjJJyOKxfCcHkannzH3bgEAOMcdc10162Qy&#10;/KzqcbBySD6GvXmepVlax5n8VtPW2s4bb9ypbIwjBiB6kDp6103wWP2Twzna8ixkDGTsz1Gfz6Vi&#10;fGXTLFJGe3Nwsi4BEpJYHHPXtXS/CSCRPBLXG0SLJKFxkDfgeh70q9/ZG2Lk3h0dhCGs5FbdJCev&#10;A6dxiq/iDU2uhJukLZBcb8MwOPXFMiuJDz8ykfLtY7uKg1GLEGS3LZ4A6Y9fyrxebU+Z6nNeIEg8&#10;p5uY+mPQk8GsG+kSScTR/K3liM9gT/8AXrodet/tWnPwW4HAPTvXKzNGsLRySOB+o/CvWw60R9Bg&#10;U7JmbHeSzXMiyKu1RhCOuayby4kmWWNhjaMH3rWupjBCdg3c4GBywrLupFtDudZPmwDkd67oo9qE&#10;bmfp10X1NVVsMp+Qdq988HXH2jw5Zv8AITbrgBgRk55x6189aRKF8QRs23AfpgnivozQ7K30zRLf&#10;dbllliyhZztiY5OQf6VxY5WRw5pG0dTR0+JiWVOrZyNp5B4HXp3p0Hh/91JcW7Nt3Dhzt+pGfSnJ&#10;P9jjjZz5jTBXCnI6Eg9/YcVJHbpfWrL8qKxJQF8kdzx27/pXmHz8i/ozhrKaSaTymjRQhEYG8FiD&#10;k54qOWJfsIaaMLJkKhWXBcZweB36VBJcST2j2q+XidFQYOcgcZB7EkZ/Go7lGezXzgVMfCEAHHUc&#10;nPBxitabWwotX2Kt5cfZWk8tmCq+/EmeSDntVKyt47gn541OTuGfv9wee9a+n27JEtx5ZkjjjIcy&#10;/NgngHHcd6bZW8VnqKxSR28wkwBIjmONDyc9DxyK6ackiuZDbRv9B+yyRIsSxt82OXY8jP61zOrf&#10;LI3l/KoIwucgV0OswTfbFt4vLVmOXK5ZfXg8VzdxK0RZ/KWTDnPXkd/xrSmka0I3ZjeKJVneMxqy&#10;7gM5OefY+lc5eqy3MzRu0m3kkHDfSt3XJo449ih/nY4YjAB9M1iz2wswrbflkGSfX1rqjGx71GNk&#10;SR4s7xpJFEzNGoJc8A4HI+lM1GweadlkYFlwCc8HIz1pA0dwnzLtbAK56nnkDr2qMXW5tuWK7gSD&#10;3PTr+VZ1L9Do5hunT/2ZpzeX5bSeYwOU3EAjHenQXGZtqAsWHI7Dig2bXE22P7u7OKtaVAftBLZ2&#10;rnGO3vXPKRjUZqaLbt5qySb/AJlAABx+ddrp1kqtEd2JGAJxyMVx+kB42Xy2j+0YII7EA+h712uj&#10;xNCihpI97ICVByR2P0rmqHk4y9tCae5htrORdzkOmJQc7fb69BVh7g3Oqb5GV1Tap2HaXyAP5Vn6&#10;yskPzIu5d2BnkYq3bDbct8qSkgOSh/1Y4z+WKwcLo8z2d1qyxObTTR+83xRspABfk88DiomuFe2b&#10;5wqyA8Dv6A/rWfrkslsrKzfKpDBPvAjrnP4VX03VZLzT5pmaNIlfYBgfN3P9aj2bexH1d7o5v4hT&#10;NBqMbLIqtIo4QYXAGPzx71Rtx51uFj3M+dzjAAz9fx/SrnxMltNL1m3UzW9zHJEJAIn3bM5GCexG&#10;OnNZumy74GZSyrjJxz7Y/Ou+nFqGp72Hi1TVybTNQmitJodjKQVHXgkHr9aqvcLbxSQbTtk6jsDm&#10;rtwi2X8TZkAPpgn86pPZNHBG7x7lkz85f5sfTqK0jqbRkVoNJN00ipJ5bBeAT97nFZLf6NMGJ/eR&#10;8HIzkitiZBZI8Yj3bSCSDyOO3vzWVrVv50k0kTqIN+wE/eBxXRTOymeifC24u4LW3ZVWa2uyRLGM&#10;BgoPUehrrvGkO6/VIWZrfeCHWMoCDkY5yCR65rmfhrbvb6HbtDt/doHJI5JxgkeoPP5V0UtxJcWv&#10;lSSN5K4JBJwMHOefSvJxEfePn8Z/EKUelNukjkh894yCCfvJ7j3qe00yOS5X7THJN5hKEh9p6HBO&#10;evOM1DjyU8xhM0kgGG35UjPJyPw4qxe3KvYRrGzblkPzscAA4H6Gp5ZM5+VszEsSlq3yt5idXz05&#10;x0/GszVbF0R1hkU/ODvxj/P/ANeti8maKZ9zLM3y42ZJPJJ/kKjv7xryaeaRN+Bkxj5RjPGB68VV&#10;Oi0zelTd9zlb+zMkimRj6/8A16zGuBDcxyLH8q5BGeH9629Ujh1Sa4aMPCEKhEBJBHc8+hrNuNOa&#10;xZo5FZWiUcfWvSpx0PVpRsrE+n31vd/8sWG09MkfpTbllWVhGAq5GCeSDz2qCNJnl3QMYzkg45q5&#10;pEyQzLLPbxXEcfMkBJUv1784x9K05DTkIJnVlj+X5sANk857/StnSr6C0vI2eMttXkNllOOQCfxr&#10;LsIFkvCT5cK9cH5uCeB7/WtW3tfsbFomwPN4BGQc4rnq9jKoraIcbManeJJJI1vHGG8vZ8zEZJAy&#10;e1W4bH7HZqJPtDRyAbC65UggHGR9aS1s1lkkYs3nAgFCOMnkgUy+lkt43RZJFeTaQgTCkj69MVyu&#10;97HPJMn0tvsbYkZI4xyQxOSAO4/Grr3bNp8tv5UHOXEr5KryOn+e9Z2mTGW1ZiX+1b16j5SDkng/&#10;T1qzcq0tlJCpaNGOC6/NkdQOOnajRkWXUz7tngvGuVaGaTIQgHKnjqAQCa0NDHlrsZR/pACSZwAA&#10;CTke5zioZpFNhb2/2eNW8wF5SD5gH1ParNuPtFvGsMayDkbycZ9evSplLSxMuxNHp0drqCzfaPMW&#10;3G0Lg5JJGPXPpRf2aTXMkjKsfJBKHa3XIIH4VYs7y3g0ON2ihkuXkaOUZKyADIBB6Y6fnRFbtsjZ&#10;pAiuQGx8wIx+OK5pSaOWejItNto44vLmuJhuQCPb82ASTz055p3nSSYTcxXeH6YLcY/Ko4NNndpm&#10;AD7QdhTHQHOetQ3EdxZ3UbRs0m3AIxyR3qo1DHmLEKwq0m5mkDxMibxuAJ4GM9xXkvxGC2XiCEZV&#10;khOEyNpJzzwPwr1PULp1t0+XaFLHG05zXkvj+CO/8XW6yMRtHOCcbjj869DCzbPWyybbdzr/AA3a&#10;W9/aJHNJ/CShA+VW9Dmtuy0uLTyyTBpdx+8Dxt6dqzNKtd2mLtjj2oACEOW9jiti3Z1DRtjy0BJY&#10;c5HXj3HpWlTVBiZN3RNHKqcLu3R/KAeuPY881Y0+xnNvLIIpGh/56SDAznse5qmt59njV/8AWMQT&#10;tHcDjGamu9Ve4hjt4f3cUbElASQSR71ycrPNcWOvOJd3J5AxnpxXH/Ea2hTV7Uhm3xwfL35JJ/rX&#10;bW8S3FqGkiL7QQSBzwOtcT8UL+JPEe3/AFcikjYeoGBt6Vph7t6G2DvzkPh+ZUjjkmX7RHg7h3GR&#10;1rmb+ZpdVRE3KrOVB9811VjatHp/yKX85QBgcmuculb+3IZf9XLFOrqg+6SD3+uOa7KcdT1KS1dz&#10;uPB9vJNbt8pVGQEuD90/T04rc1TTIbLUi0MjSLjh/U8DgdqxtFmkS6KwlfnbYwDdM8/1rWuHlZ40&#10;ysYbCb9mSCe9cFSD5zya+kzN8Qz74fll8x1JTBHf61xd1cyi4+VthHOF+tdxrUf2JY9sizNJkSMB&#10;jDA8EZrj9QVvtzbvmbccHt9K68PJJHdhZ2RGb2S4iYuzMFJLZPb2q1pTKzeasjqitgEA9fqOhqnL&#10;D+7MfO7ODgdq0ra1ayhghZSib977XyCPoKqrVZtOpdF6FYdQlDLIyscb8k4cnp1z6frW5aTYiWNl&#10;fzlJBJbjGOMCsjSLmOOGYYO5s7AV7kjB9sCrYDLtZdzM2D6bgeOtcc5NnLVlfQ2rLy3i+9JtyASO&#10;SQBkirUCRRMFXeIg5OSfmwRk1m6ZpYlFxH9qhtWhGUR3LeYccgYFW9OkeSGBXb51ByR0z2NZ7HG/&#10;dRO1wgiWRvM65HmHcxyMdeO/tSXa/aojcPCy5cRIQeTgA5p0somSFFaR5mdiS5G05GeD+mKpzIs0&#10;flszLIuCQG4LcAgVhLV6HHJ3ZbjSC5RvOkYFj25K8CvNPi3HG18u2TzBGmFJGCfrXoMRCQpywCnD&#10;t/Fg9vevO/i6rQaiq/MY2Hynbx6nNbYXSZ6GWO1Xc4v7SsdvIuxmkBBVh2qwkPmqFU7l2Bj6A1RE&#10;eGx0bI5J7Vbto/LUybsdtnQnp29K9vofXPY0beBbYpiTzBjOAM1LHqPlXflmJisgGWzgYzTLCTdD&#10;uG4dBjHNTTwbSu7PmMOQOoHas+YxkzQtiszr8yfLgcjoKvW1ytvbs20SHBVCeoPbH04qrot7B9kH&#10;yKQGPmKB8xBBAx7DFWpvLdNqyNt4PIxg/SsZS7nPOViGCWZDJjdslIDo3Q45BNayJDahdy424wM8&#10;AnHvVW3sY50WQ7+4KA5Y+/8An1pscO59q8NvKEtzgcn0rPnuckpI0bxo4L1Vt4/mD7gM7lJx71FF&#10;rBlDNJEqbcICE27DnrgVClnJ9n8yN/8AVHPH3u+T+laWl2nn3UMzStHDcDJdl2hx689xSTMZbGhb&#10;SCC2VmhiuI2k2CQkqX/AdKdAY4bcMqybd7AB870GOefSqtjbxpa2q8G6ldsu7/KMEAH8c1qXNm8U&#10;Mm6ZWELbVfdkE+2OorknK2ljjkyjqaA2DeZGVNyhZAx3MpwRmvL/ABNbSW94quwkaPGWU5znp+Ne&#10;n3vmW9u0sfmbkXAAG5j715V4gvrjU/EMfmx+UrvsJ27SSD3HaurBtnfgZHU2UW3TbeZZhIsignB+&#10;ZTznP0rb0ueOCBY45N6sAxzxg5rM051iO0+W0ajAwOP/AK1bltYwvbhdypEynIPzN+FFZpthiNxL&#10;jVJtPhkEbTKZ0wCZCyjnPArgfiTK0umZkbcVwOmeOf8AGu3urVou2YYxtycjr3FcN8S8R2bBenBB&#10;p4X4isE/3iPO522xMueGJ6jtXbfCxmntt8bsrxkDPcEelcSVW5kLN/D29a7/AOESNYWbMI1ZmJxk&#10;dvX8K9at8B7lZ+5qdlC6zXEitJ5kykBMA59aR2IfZ8vzOCc9zUkcP2Py2EmWjOAmPmJIyfrWfJqK&#10;u4OeOScg5z0/nXnt3PLdmWLyZpFmU8eY2Cq8DIxjA/AVlPH5hCv6gjPB645q/wDadgXzNodD2O5i&#10;Tnr0xiqTX8m9Ebb8rl+RnP49xVrQ2jGyLeiFp9SWNsLuJGCcHoa1LXw7dalcRW8biVpiAnzg4Y9B&#10;7fWqeiaVNe37YwJZZBjoAMnpn0r72/4J1/8ABN/U/iPqdvrGtWdw1hG8coij2MxU9Tk8HHXgGuav&#10;U5Fpqzqw+Fc3zNaGb/wTq/4Jqaj8UdUj1rxBYrDZI6t9ncZLgdSTzgcZ4BFfq/4Q8O2Pwu8MJpNi&#10;sUUFupPzAKXCjPHoMAng9hVvSvD2nfDXww0NvGtrpunxBHcAI2wYA56DOK+Q/wBrT9r+WaSax0OR&#10;lVQ0bSg4wvQAe/J5rgjTnN3kVmWaUsDRcm7Fr9sT9sObyV0nRzLHAP8AXHOfPznDZ6joOO1fG99r&#10;0+t3cjTOVyS5LjjJ+tSalrc+qXrSTSNNI3zEk7qruGmjWT92VXCYPJ5zk/pXt4WmorU/DM84iqY2&#10;o4rYga58xPlYEhgAcc4PoPSrVrBjyty/KznHTjA6jNUtPPmXzxtG8jMNqEH7hBzk56gVezH5YVdp&#10;ZQRg5OSeP1rWpZHyslqV0t/Jm/eLM0hAO4HPHPpU0kLX00jNuVmIIGflAx3ot5PsjNuiPAA2DkHH&#10;aobaSZZppC3lxsf9Uewz3zWY+UjtoV+0K332jc9fusOmKmsYWmkKuskTMTwe3PY+lTPEbz9zujXa&#10;pHp7/wBa0NA0ltSlSKG3mmuOACAc59hTlUS1Zth8POpNQpofpWiNe6giRq08hI2IDnvzn06V9U/s&#10;mfsct4pu11e+aGNbXlIpAdzgDlRxg9c5rW/Yn/Yzk1jUoda1iJVggMc3lzHaJcEEgcDI7Gvt7TdE&#10;h0rTYY44Y4o4xhQEAAGegwM4rhvKrPyP2fhXhSFKKrV1qVPBvg2y8KaWlrFbkbVG054BxzwOOP61&#10;vRhVt2TnqO2OnpUPlsyqjOODnjqM1MOSFPT+ldcY2Vkfo8YqCsloJ5YJxu2nrn1pqnZcJHu+8DyP&#10;WpIzhGDY+U8epFWFbO0sFDKcLxg4quaxRDcn7KVCtu44yORn3qFZSUVVHzMakuJNxwfvZxTSituK&#10;53rgjHYUlK41bqOt42lk27fnzgB+MmnTZgm8tVVWYYOGyM1HCqsBuDMwJp06Jnaq4469zTENj+Yf&#10;7VNlDPHy21myMjqKcQqHa3DDjFAjXy23bhn9KAKtlYfYx8rfNndz3NTI6/w7we5680Oylgu4fIRz&#10;Tl5AK/Qe9ADWh81hj73qelV7m184heAVJwV46jFWnkaPgdScUBMx91bNTLoHLofKf7aP7GsfjPR7&#10;rW9Hjja6hyWTf+8K92Ixya+DfFvgm68H6vJZXsG2SLII56/Wv2amSNlKybl5Iyo3H8jXzX+1v+x1&#10;D4/sZ9T0aGFriME+UxEbOOSSM9T1781Mb3Ph+I+GoYqPtKa1PzX1PTpP7RyLdVjUAZB74/8Ar1DP&#10;fCYtvMiyb+QT8pAAxj9a67xr4PvPCeoT2k0bRrDKd4dTuRhwefTiuR1LT/KvYztxuPOew+tbRt1P&#10;xnHYGeHqezqLYJZsnaoZNwBHpjj/AAquYJFjVo9u6PBJ6ck471MisXCtIwPRe+AKsyeaIFh3fLIN&#10;2GABYDp2qjz5DJp+izEtzzgYHfBxVfTxsdQ2drcjIzkVJdBmZmkWMKpVMIo755qQP5BVmbcxIAJH&#10;QDsKzJH6lMohhYblViQMcbyOuPWvR/gF8e9S+GGtxNHdS+SrYx944Iw3B4xjtXnJka9toxdcw2pc&#10;RIOCGOCT9OBVWaRXdRGrqjNy55yOOD9KSij0svzCeGmnFux+q3wy+IGj/tK/DyOzvlaRbiMxv+8j&#10;3AgcFV6gjjOeuDX52/8ABRf/AIJj6l4V1pvFXh+O4mildpHUR7gQAcAL26fnUvwK+P1/8KfEytHM&#10;FhBBUZ2Z+uOv41+iHwd+Neh/tLeCGsbxrW3lvIhC8ZBaQkAksMjHQn0qLWdz9pyXOqWMpKEnqfz6&#10;6joVxpF7IsoEfmHBL9EI4IOAcHNZ8V3tEZ5fs2OAeSB+lfpP/wAFFv8AgnHH4KkuPEHhm3S80u4k&#10;/wCWY2vEMAkFRk5z09QK/Ofxx4cm8P6x5aq24HgH5eeuO3TP6VSlc9PEYf2eq2EguZlgWJHYR7yR&#10;HklR749a04Gjt9ACyLci4kcuBkGPGPzBqjoO17dWfb5mRwfTvV6Xy4XnVQuM/MMdB6jOea56mrPH&#10;rO7GWFytk29Y4ZAYyHWX5uDjntyMcVdmv77WtXUzxQ20ccAVSBtUKowOPU+vvWSgFzcw28sIKzDC&#10;ME+bA5zmuhuNXMYhEuy68hPKO85JBBA/LOfwrnqLujnnoP0nVlOmx3EcxWRWB5GOQSMYPXt+Feb/&#10;ABEuJH1MsxRmkJyVGM5Nd/cXX9orA24xxqFiG0AnA4z/AI1xnxGjjGpIrN5irkEx9hnFGF+MrBv3&#10;zhZ2O75mwMdadayyJ8u4oXHA6k0X4WCRo03SdQCadDII4y2QzYxkjJFesfQRtYb5OwbRuY8nHYn6&#10;01pjBA25mBB5HtVmJlZfmLdMnZ1qN0BtlYqzKy456/Wp5gFtZ/n356gDNdJoVlutBNnO18H1OfTH&#10;pXN6cqwSPuJdD0yMH8q6XQZI7eTMgzsK+WMnI4IJ469RWcu5lUuW4SsWoH5R5GQXfPzOc/j6V0lk&#10;i3VrFuCqxyeTgAc9fyrmbaOOO4jw6sFGcEYbIJJ+tdFZBoIl3SctjA475PeuStUPMxFTualsnmWs&#10;jO0fyfcwN2fXn6V5v8W4EnLSKuE5cDksQDj+Y9a9U0uNkgmGY9roEdQcbznIXPp1/LFeXfFdjbXX&#10;3VVZAQwThUPfjJxyM/jUYOSczLL2nUKHhh1/sxWKlF4ATJyT0zx0xW0blrq4WS43bVG31wAMCsHw&#10;nerHbqsiiZVII527iTW9a2QaVtzffJYbug9gPwrunod9bR3Og0A/aLT9/czO8UZRCqffPBH070Xg&#10;/dr5gkaPPAH3gcY/rTbC8EafeMZTGNo79KkjBnkUyL5as3OT24yfrXm1ZO55VSTuWbOJoozHtZmU&#10;hACckEDJqDUJ/tFyvzNbpwOueRzx+NOhRY1bMjbd5xJnk9eT6elRtbbJzueT5SD83r2/Hvj3rn1Z&#10;kOFjdW8kkskXnLMA8cjj5go45HvSfaiXYDJOcYxyPSrVjcMYdjQ+ezcYLkf1qIQLBds0arvDjMeC&#10;2AOevcCpi9dQUl2GSmK3h81kkLmXBkByTx0x6CnrYrOq7JJ/3wyUHHP9R71oG3wojmVfLcCVSOCC&#10;asLcGcY3KpwFGBjIAxn8aftF0RMqtjNsbEQrt58zbjHUkHke1aEdtJbWrSrcRwyRuE2EEtIuOeO4&#10;qZrtbW4iWQKwkxIf3ZCoBwMetR6kh2487zA3yAIOeelVGbZPO2zmtdiWWBFh3ySKxJRULGTPfHXi&#10;uYkg+0lisgj2kE+uM9R9K6rVTJbFZLWaaC6YFCwOGAPBHt71g6kY4ABCsjLIC25lweOBjGfzruoS&#10;TPWwsjDuoHsdRm8l965wMcBh64NVUtVe2JSRvM37PLx26g5+tXrYSThvmxFJwMj0OTz2NNd/s/Cd&#10;Tjp7V38x6nMQi1fy9vylpOnOKna8ktryNpoIkj2lcxRgZPTn1NMiPmKu3Hyk9efrTh+9VECqPn69&#10;hRoTJkz5wrbmxk5B64ojgadV2ybWyBjnPenRqrLIsm5mYYUjoPxq5pt59jk+6pLY9+R/+upOcaN8&#10;fy7SrggY9ferakwOySHDKc4xkfjSxxKbgeY0YdnOcnGMc8+3JomXy/3sjKskjHGw5yAeKnlMxsD3&#10;CWsPmL5fmbiozyVz/jVywd7u+VIYpPMAJ389Bn9Pes6JjJct8qxpJwTgluc8D05/nW7pTtYpb3Ed&#10;xIskcXlkINwxuJGfepkkZySOq0qbe25i0m6EMNpAwfXFO1gKdMmTbujYEDB5zjisyG/kitUZXZZ1&#10;TZIzHAC4yfpWzq0LHw2zPsZYot5MA3sSQAA2OBn61wylaWh5M1aat3PnfxYCurybt3yyZJI6mspb&#10;gwAMrfvGJGe4Fa/ixc6lI3Ozdkg54zn1/GsmKEb8qf8A69ezSl7iufWYe/IhsM7Sx4bOY/un/Grm&#10;mwoZN0n7tcHJqJrdjCv8ODz71Zs4lLjvuH1AHenN6Gr2Oh8PxeRC7PE+AMA7epI4rVtD9ljGyT98&#10;mCp/hBOc1Q0y+3lvMlcrIoIVem4cDP4VfhjEq7squ3HOMDPf8ea4ZSZ5kpak1xC8RYCTcrEOTjOS&#10;fStPSLOSCHeskZyA+wHJzyOBVLQYDf6paxQbZJJiRk/dAAJJP9KvaVLsu1jztwck4+XGTkZrGpPQ&#10;460jqdMn8iJt0jLuw2NmQR7elZnjC3k1HQbxlZo/IjZ2BGC47/pWgioLSNn+8zHyznjaPTmqfjGX&#10;yfDtwzdWjILFiNgxnJ9sVx0/4iPPoy/eo+f0mWedtqlWVyCfbNdN4bh87j+6Op4OK5fRpmed+Qxy&#10;c59ck11GkyNbKsi7W+XOM969qUbxR9RUj7qsdZpwFrayKpXbKOc8kjII/lVyd43H7x9rSAjjg57V&#10;T0SKS6iO7ZHCpVMHuc9farFyjW08ivskXeVXjOMV5sr3sePK9zP1jNtAMfvOBkA7q5fVbqMq+dyt&#10;KQDg10F9K287fl3DaccA1z+qeT/Ch8zIySflrqoRsdGGRoeHN/2RQCrHIxkZxzWnZzSJfyN+7+V8&#10;IAMcCszR0kighKybVkILFDzgHkVu21kLjeXzG247H7kemfWlUlZhU3L9nBH80jAxuwJGe5PTHtW3&#10;p1h5VizCRvMjHAcFW3EdvUcmsqGFI9PBKiY7DEgJJaM8Yb3Iwfzre027W5tcSb9yukQAy2RgEn8P&#10;61xTnY4asrILOwn1CJo92xmBAJHGf84rj/EULJI0chIUn5ifavQo7fy4NsblZs5BbgVxPj6UNLJu&#10;ZZZI8BivAz6YqsPUuwwdZudjkL4/aWKpHt25y3TIFZW/Fu0nzbsgD6ZrRv5JLaJWV4SWJG0k55qk&#10;sZidn2biwwR1H4elepE9+JFbody/N04OOC3vVmMbflaQIrc78AkUpTdC22Ly2QDBJzyaZFCGUmQF&#10;myOnIxVFmtpETXeow2aKsgnICZO0uxHHPHfirX2by5dsn7t0JGxR3rLjv2jvgyfKyHKMBnaR0I9D&#10;WtaRCa2Z2kdpGJ69if51jUkkY1ZJasngeVVUr9xc4PvU8FsJ0RWkjy3zHPHPPFV4VwqxI26ReTxg&#10;YqK9T7aY23eVtJ47n/OKzbOeWuomr3EY1LKFUTIiwDgEHg/nRBFHdvIV+VUBznoByCc1ALV5VZtr&#10;KrY2HAIyParMcE0TfNIu+QAAD1PJ4FGoamZPCXkVwQOcD19M1oaRDh442YtsySSeKqHbA5KgN259&#10;ec1oIixqv8JbOT1wCKfMxOViBI/LmwvzByRkcHP1710Oi6QsmnxxsrfaN4IcfLlc8j3rD1CWSKKO&#10;OLKrG5OQ5y5IHbtWv4emYQxqsu6bnIcnAHtUVJOxnWk+TQ7rTdP+yA2/+r2IGGW3cE+orhvjdqje&#10;TaSBv3kOVAK8be2DXbaTM9zKu2RW+zqEyRtz65HcVwvx1iaDVo45PmUorAcEYJPQfhXFQ0qHkYV2&#10;r3OQ0eWFkb52aRSCwIySTg8Gujt9UWILtjkDckgqc5/wrnNO26dGm2I+ZyWOODyMV0clwxto/Mj8&#10;qGYfI2TuI79+lejLU9irdmpo1v8AbLZWmjZY5OBngkcc1smww/zxuwIBRUfbk9OtYWiz7LaJY0xD&#10;DkAE5OPxrp7UfaWRRu2qdo29gevSuGtUcTxsVNwLelQeYrfu2jMLjDZ+7j881hfGiET6bFOX3Ix8&#10;sxkYYn/Dg109rDHas3zMu07AADknjk8dK5X42CVYo5kDtExATcQGx0I2jpz39K56Mr1LnNgZN100&#10;eXsyuY4Y413Nnp94n39q2NCs/tIUNtjDAISDxnnnHrWKsaQ33nKW3LnH5dK6Tw7A8roYtzCMGST0&#10;xivXk3ZH1VST5UdRYKREsazSyQ+cUdEkKiRQOCRXdeC7ZJU3SSfZ/JOFjxu46/5+tcVpbqgjYxhV&#10;xnJGMA9PxrufC5jilhNyu6Nm3NjhmHfGK8jFao+XzSo0rkfxqmGoeDJoVWRY1RTGCdoiYZJce+OP&#10;evF9AVpLIvGQ2W24xyxHcV7B8VI4z4cO5m8u3OFQnOSScfUYIry2KRY9u1v3rFQNq4A7/hXZgrqn&#10;Y7sorN0irrtx5uPldGJ2FR39TTvCunQ2UwkK4ldiQjngjtUni6YQeH1uNp+UlEOf4j17U7wPcPeW&#10;/nPt85Rs55PHUgV1VJWgepUl+7OujnMWk3VyxuPlX5DFwqt0GR6VxdkWm1lVn8yRnxk9DjvzXXSa&#10;u66M0KqVt22iSXBKpyASfbmuUtNVZ/Fu9SzQxlkLAYJHI4/KvPo31OTD3sz0HwzYRXo+aZbUKCyF&#10;zycdq7jw1H5Gmw3TsNykpnbkEk8cn0riNGsZrtQ0ccOGwo8w4c8dfQV3eiWF1Z2qwy7lkxvJQ7lw&#10;QOgPGea4q9O+542MjG2pD8XHMfwj1CH7R5W2WMMEQ4kQgkjgc8+vFfJt0I7KZgvIycA5GPwr6t+N&#10;LTJ4Cim/fyRrG0TvkqqNnIJAA7Gvl67tluLub5ldsnLgFgMe9evlqtE9zItKZgzLkP13HkdqZo7M&#10;dQXy2K+p64pdQZYJFD7mMhOD7etGkwLb3fynjr65r1XsfRS2O80WPClekbDOR1Y1vaZNHZxeRI5i&#10;gmdfvjJJJxx7c1zOguQNvO1unOce9dH5sjMruysqYHI7cV51SOuh4+Ip/wAp1OkRrBEyhvl7EHjv&#10;W1aai18ZoZG8x4wAj4zsPrXMaVCt7HGzPiPOfl7+1dLo9munRN5iyRFgDjBDFfxrz6lLqfPYuja7&#10;Om0DSg1uyyTbjswMZOc9MV1Gj2wsiq7biOORAeRtD4z/AFFYfhmCTTEjkDMytGJAPvFASQM+/HSu&#10;mdo1t4HadpP3akozZYEjnHTA4rwcRF8x8tifiPJfinbzNczSR+Y7K4ZiRyBzjPviuF1GdhMyx/vI&#10;ZEwcn5snrn06V6T8WJP9a3/LSYgqRnc/t6AV5hfqY93WM8Drkk57/nX0WX39mj7DJ5N0kVJdP2So&#10;ZPmRTuxnjPpV222SCTcypwHCfeDkdqpyrJbRSR3AUyZwo5JJNP0q8+xXMbLhbhMozEZXBwMc/jXd&#10;KOh7jjoaGnXm2X9yzNuGCB0/WomuI5dSk3eY6BWcEfdyOPpVgJI1j96PaJSARxnPUms29jyyxJjk&#10;4yTtXHtURir3Jja9zD8VWVjd3G63huFkiyHMrhlOfQYFQ+HrTzLjbu8uPguAMcDHT8j+dR6yTbOx&#10;VlkG4jjP6mjwrHJO3mMrKrYwAeeTjHvXdfQ7L3gehaJd/azH5ayKqnBd25YfWrF1cfP5zEsu7AQD&#10;5iMj+lR6LMvk2caxquZAjhupGeT+mK0NZIeSTzVji2ylwiHKqSfX2H8q4JWTPBqxXPc5PxhrJn1K&#10;OFoZFSNcR7FzlQeM+/NbHgx5bGxSSFGdpkG8OnygEZPNZvi6+iOoLHGxO1Am4/LknnGaf4akaCRY&#10;0Z33OAACTk/SqnNchtUf7s9D8GRrJcRqtncXd1KhMQjGAgB5OT2/wroPjxpYt/gjeLbyeWbPL5HG&#10;8ycEAA4IA7mqOhTXFsLeaNfJ3Axvztyg6qD26dfwpvxmuzL8FdaVriPaxUiNjmRyDxjAx0614vLz&#10;VkzwFFvERa7nyCtlHJct83zdAAeoq3ZQLCyoNx54rItYPNv5is3kqufXmtTSrdriTaW+7yCK+qjr&#10;FH38fgXoepeDdR+zR2ke1pGjBy4GWIPYe1elaZHCslu0eV8wAnI3c49uv0rhfBm2x0xZLePzJlT5&#10;gcYA/wDr12WjXkP2aBS6rcbgzFThUyeB9a8zE0+p8vmEVznc+G4Y9R0+RIWulmjbIGzaqoAd2MHn&#10;nFa0EaWFzDJIrzW8eC+OuTkgYrC8JTPp0tzcQ5bzkaN5DnABIzj/ADxWxY3Et5eLIz4VcE56nHQV&#10;81iqnv6nyWKl71iTSrJjHI27zFXcS5POCen4Dis/Xp0uLiRVWKNZCBkPycAdh9K0MrDsKuqlWJZ/&#10;4Tk+n86x9Ytoy/mKsK/Oc7OCQD19s0qFZMrCzV7MoqFuvL8vaMAqztnnHf6Ve8LNCiXCRqrXRdUt&#10;3YFVCnIY+meBUPmLFPLDCWk8shdgTGCe2aitNRKXkkclvIwhIUg/KQT/ACraW2h0SkrWRt3Q36a0&#10;MczPKqZIGOTnHHfpXlvxns/IsreI/wCu3M0hc5JyAAR9MGvSEis9L0tbgyTyTySHzUTqFzkAZ9Rn&#10;vXmfx21STUZ/M2xxRjIUA7mQcYBPrgVpgv4iVjpyuTVVI8Rvtv8AaMnzNnO0AVueF0YRlVQO0fJ5&#10;5xXO6lB5cjyFv3ufXtmt7wZEt0u7DfKOeeSc19LKPuH3VSCdLU9H0INHpcJVQqy5LMx6Aen5/pWj&#10;BeQafbS+cqySScqevJrF03UZbfRDE0ayckgDqF/x4q5okheHa1vuZ24Lg5A/pivNdO7ufN1KLcyh&#10;qt159wxVtrEYIHAJpPD9l9oVbdWuHkwXc5O1D7U7W4vsM8sasqx5GSF3HAPP86b4Xubh71fKZmkY&#10;HocYHfPtXZCPuHTGFoWOq8PMtmRCYJFZjnJXI9Ac16O2ktN4ZhkW42zQhkVA/OByTweORXnWnzLd&#10;TDz50SONcuxJOOuAMe/8677wdp919ihlkkhWzlRjEm5Sz5JySOtefjIxVmeZiqceZNs+1vhfe7/g&#10;v4RRsts0e0BPr+4Sti2jWc5+brXK/DS0dPh9oMAJKw6dboCB2Eaiuo0+4WxGGx1B5OK++w/8OPov&#10;yPpKd+VG/YRLHCD6DH8qtwXS7tuDWW+rqtlkMvb+KqtrqytMfmXv/EPWuyKK1Ow0+2FwfxArrPDW&#10;gxPMdw9ejfSuV8Naur7s7fvj+Ku30jX47eT+Dv8Ax10GeqOgg0C3S1XarfdH8VWtHtYbZvut94Hr&#10;Wcvi2MRDmPp/z0FVX8S72+Ur/wB9CtDS19zsG1CBE+VZPx//AF1iavqW6R9ucbvSuWuvFRhH3l/7&#10;6H+FU5vGqr1Mf/fwf4UFcrNW5vmtv/1Vjalq2Q3H6Vj6744jXpJD0P8Ay0X0HtXLt4yE8y/NHyR/&#10;GP8ACgOVnXnUWY//AFqfb6n5zFf7vPSubt9W+0qcMv4EV0vws8IXHiy9udqzN5cYb5Ii3fHas5M0&#10;jE3vDvgufxG0YSSJdxx8zEevsfSutj/Z4uLvR2mNxb7gcY81sdR/sV75+zL8B10+6t2uLe5wrZ+a&#10;F07yf7VfT2g/DPS4/D7K8GPnPV3Hcf7VedWmkzeMT8d/i/8ACC40KGEtNAwadl4cn/2WvBbjTGhv&#10;G+ZcKx7+9frH+2x8NbGHwzpbR27KzXz55c/wH3r8tfGGnf2fqbfKy/v3HII71ySZ0xiafgSx86S3&#10;Yf8APQ9TXsvh6BY7BM/3R/IV5v8AC3y202HOM+a3evRbIM0XHT6VxzN4xLzxp700RqD92rCIW/hN&#10;O8rj7p+tcskO5UmwF6Vl6i5XdWnfkR1i6lcfMen51m1oBSluWyP8KfBNn71QFwf/ANdKz5iIHWsX&#10;FEpmnHJGsKna3StXRJwx6fxCubhtmmVfvflXQaJp7RK33vvD+GpcUXc6hY42i+61Y+pNi4ZRnAar&#10;wiaOLv8AlWbej9631qXGxrF6lzw/brfSfNn7yjiu60fwJa3q7sNu/wB8+9cT4QkCTN0++vevePh1&#10;FDcRLnb/AN9f71RJG6OLl+HlvBCW5/77P+FcfqulRosvH3Q2Oa9/1+1hjtGwF/769xXievKDLKB3&#10;L1EY9xSkcALPfcNu/h54PtVXUpEt324b/OK6NrLy4Jn54X09q4TxlfeVfbTgD3PsK9CjTRnJjrPd&#10;eXDKP4QTzXRr4SV49zbduDn5jmsTwBGt7eze0eePqK9qs/B/2nTshZOc9EJ7/Wu/lMXJs8nuNBjt&#10;cqufXk1iXNkqPznGT3r17WvAMhZiI5ug/wCWTf41w+r+G2tG+ZJPvEcoRV8pjJnl3xR0OObS7oru&#10;/wBT3P8AtGvCfEnhvN994dV6n2+lfSfju/iisLhW28R93x3ryXxBdQzXHyheo/jz2qoxsCOMi8OQ&#10;RWa7g38PRvY14j4rhWHWJgo4Bb/0I19HatEr2abf7w/ka+b/ABv+51af/eb+bVtEeliTw03zZ9/8&#10;K6aE7lXPpXH+ErjM2Pf/AArrom+Ra0MiXYMUwLinBsrUe/mgBxGRTTEG9acGyKKAIdlSQrhj9KbT&#10;o+tAFe6bD1NZ/NJTLhfmp9qMPQBn+Lh8n+fasOxXMrf59a3PFvKD/PpWHZnbJQB0VudqfgKcDg1H&#10;bnKD6CpKAHBuDWXqEC+/JrTH3TWdqf3F+tAGXpUpN+g/2v6V01uMpXK6X/yFI/8Ae/pXVWZylAEj&#10;Ntp1Nkp1ABTX6U6mv0oAjL4NCtk009acnWga1HDrVqCMFKqjrWhZjMX41MwRDcRgLVC5XaTWrcJh&#10;Kz7lOWrlqHRT3M+RvmpyHmnSx/PQi81md9MmjHyio7lBU0I4FNuhmsZBJmLeruFZsi4Y1pXzYWs9&#10;zlazkZuTIdlNkGKVj81MdqIkxIWGDSFcmlJzRVGq1BDsqZfnSmqMCpIlosHKhoSnA4pzjNNxgVMj&#10;SI4Ek1LHzUKdamiP86zka2IL9cL+JqO3OVqa/Xcn40y3GIzVIpx0Kl+gLVqeDEzcx/j/AOhVn3I3&#10;GtjwdFi5j/H/ANCrSNzjrQVj0/wzB/oX5fyqDVYgyCr/AIWj3WX5fyqvrcflx5+lVqebUjqcd4rR&#10;RbP1+8K4WZsGu28XT4gk/wB8VxMmGNVr1CNFMWK8kh+6R+VW7LxBNFIOV4H92qZj4quI2WRvqe1B&#10;EsOdlY+MbqJeCv8A3zWxY+M7hpMtjr2UV56kzLirUN8wHWi9jJ4ZM9OtPG0hOPb+6P8AGrUXjDH8&#10;Lf8AfI/xrypNQl3df0pyajNj736CjmJ+qrseux+L8/wt/wB8j/GnN40aMcKf++R/jXlEepTZ+9+g&#10;p76jKR979BRe5X1VHpcvjeQ9v/HR/jVOXxox6qfwUf415097If4v0qE3cpflu/pQT9VXY9Os/Fjs&#10;67R37r/9euk0bxFJIWz/AHR2rx3Tta+zqo3LkN6iul0LxNtZvmX7o/iH+FX7VoJYOPY9jsr7zFX3&#10;9qtPc7UO39a4nR/FSlV+aPt/GPatq38Qean8PP8AtCrVY4auE8jTN827/wCtToteuIX3KV/75rM/&#10;tDP/AOupYwz9j+VN1Tz6mF8jVPia5m6lev8Adq5Y+IJgfm2/981gl2iPP602S/2D7y/nWsazOGph&#10;2dYPEkgH/wBjUkPiZ8//AGNcX9raQ/epWmcHj+VbRqdzFUe56Naa+JEXcp6en/16nl1FJIvutzXn&#10;Nrqckbrk/wAq0rTWSSoLL09RVe0DlsdZFOretK7msSDVlQfeXr/eFTf2zu/iX/voVnKoRK/Q0DKd&#10;1KJ2Ws4akrnqv/fVTRXan+Jfzqo1GJJmpDOxIqYPWdHcgdx+dSi6yOo/Oto1A5GWJJMfnUlrfDBz&#10;n8qz7ibenXvVG5maIHn9K2VRlRps1NQ1FVlOA3Qdqntb7H5elcje3Lby26tGxvGA/AUc7KjTOnnn&#10;+T8KS1dXH8XWsafU8Kc7enrS2GrqP4l6/wB4Vm5M29krG48asP4qx72MKxq3FqikdV/76qhdXQdm&#10;6fnXNUkc9WNnoUb9M1j3Vupkb61r3U+WP+NUJcMx+tc19TOMpJmDd2ihqqyWoK1uTW4Zqq3FqMdK&#10;HLU6qdRmDPo8c4b72evWsXU/C0M0p/H+KuwNvtY9fyoGnh1JwfyqoyO2nVZ5XrnhVBHnP3VJ+9/9&#10;auRuvDayTtlv4j3/APrV7ZrOkKyjg/dPY1zNx4dBmb5W6/3TVcx1xqGT4Q0hbbTEH+yO/wBa2L23&#10;UQ81paTpflWyrtb5QOxqPWLTEXf8vetI1DojUOZQqJCuOlLIVPrSXNuyOThvyqIIwPQ/lUyqNs2p&#10;yuSuMLUKjmnsp2//AFqZFwa3pnZGNloEo2io0lKt2qZzmohy9XLY2WxNdNmA/Sub8RnAT610twub&#10;c/SuZ8UHaE+v9Kw6kyNvw1J5cJ90WtmeVmj/AArn/DsuYv8AgC1vSDMOfatYi5rGp4MjEt6N394f&#10;zWvun9ilvImO3/nxtx/KvhXwW2Lz/gX/AMTX3H+xW/79v+vG3/pXk47RHTTkfZ3hVvM0qPd7D9BW&#10;xHAqjisXwif+JTH+H8hW9GuUr5HEfEzsWxDKcsRUkFqs6fNn04NNmPNTWj4WvNNIopaxoUMsDD5u&#10;nr9a848afDax1KKdnVvmcH/WEV6tdfOp78VlXVgtwjLg9c1oTKJ8hfGX4Eabd3UjAOP3Uh/1x9T7&#10;V8ffGL4QQ6cIpI2UHy/+ehP8Q9q/U3xp4NW83fI5yjjhT/jXzj8bfgzHc6apEM+QgHETn+Nfeg46&#10;lNH5q+IfD8lhdTfOuFfGM/8A1qzUXYcN+lfRHxk+EJ06W+cRXAxOBzC/+NeF+KtAOm3zrhlwT1Uj&#10;pitDjqRRTliUxcZqh916s5/d4BzUMlvuH/1qDgnEtWZV071XvNyyrtx0qS1iKJj+lSOQOtaU7XOS&#10;UQilIjFOFxgVX5Zs0SoVH/1qdSKsTAuLdMGHv7Vagncp2rKt5PnWtO3bENeXWitz1KM9C1Hcvtxn&#10;9K0LKbziu7+HBrDluwnp+dXNM1EGT+HoO9KirMitM7LQ5Y1MbbW3bq3JdVKxrt4/CuLsbwsVI9a1&#10;bUyXA7/lXu4eVkeVWlc0X1K4uZFCsv3u4rvfhlNGmp2LzqzFZQTs78CuK0m2+ytuf0HXinXXiNrK&#10;7Hlso28/eHr9K65VtDTDux96fAzx5b2MMMccMy5i67Qf4V9/avevC/xF/tKGBWVx5aqowg5Ax159&#10;6/ML4S/FG40vxJG0k8fl7H4ZkXt64r6j+EnxvSUW6iW1Y4XOJ0/2PavNrYhvqfQYeXc+zNN1RbqL&#10;cVbt2q0blnX5fXvXk/gjxqurWobdGclekgPUfSvQND1BJIP4Tx/e+leZKTbPWpzVjcjG5Ru/GoZ/&#10;9n0qPeZB8verFraM/XPX0pnapK2hBAjSv8238KtiPbEKkuysS8fzqol9+82/pmtLCciVwU701T5n&#10;WppOahxigxAnNSI3FMAzT6AFLZpKKKEdEAU7aGG6iiqVglJhHEoFO2UJ0p1SVGoRvCuO9NCBBUj9&#10;KbUqTNoy0IwaqX+hwXcW1g2PrVth89TKoA5q7sxqRPKPHfwysb2wmXa/zQ4/1h9TXy58d/gFp8/n&#10;SYbIcf8ALZv77e3vX3dfWMd1Gy4zkYrz34jfDyPULWU+XIeQeFY/xH3ouzhqUU0flr8T/gta6bcz&#10;yRn5l3dZSe7e3tXh/iPw49rhgy/cJPP/ANav0p+NvwcWWO5Ihn6N/wAsn/2/evkD4p/Cc2JT5Zv9&#10;Qx5hb/GnFnm1MOux8+x2WE3Z5qKa1yGrqtY0FbCV1IYBWxyCKxr2FEDf41ojx8ZR5djBdKhaBu2K&#10;vSx/MOKciANk1J51mZflsHx8tWYXKsB71PKoaWjyMH/61BcQedkqSP8AepuNV7mpLZ8JQaEyqAak&#10;U7aiD5pQcVmzMnE7A1P5pK1TVualR6zM5QuSkbm5qa3k2AADiqvme9OWXac5oI5bM0ElzUyyHFZi&#10;XOTU8dzmoqRuaxNKJ93WrETYrNgn6VYjnya5ZRsXbS5e35XFCFQOnTmq6y7aGnpRmzKRHeQrPKT7&#10;5pyKYI/lxU0J3NU0qr5H/wBevQo1nYx6kOn61NbSfw/eB6V13h3xHvkXcv8AB2H/ANevP7tCrjHp&#10;UlhqMltLn2xXfTxD7nTDQ968D+NZra9t1j4HmR9VHrX2L4L1v+19JkWXP+tKjAx1Ar86/B3iNory&#10;Esy8SIeWHr9K+yfgl4/W9jmQyQnFwnSRe/4e1dsa10dHQp/tb/Dm1l0W+X5tvnwfxnP3R7V8S/Ej&#10;w5DpOsTIm75XI+9n0r9L/jd4ebX7K6Xy5G3SRn5VJ6AelfCn7THg06d4ougI5F2yt1Q/7HvVc5yS&#10;ijwW7mKr2qC2uGI529afexGOYKe4z0oKeWlTzGMgu41nTLZzVFnaMjb39asMzMajVck1UTnkSQn5&#10;amhf5qrgYp8TYNbmBuabMdx+ldnoFwxMY/264Kwnw34V2fhyf5Y/9+riM7vTDm3H41fiHNY+kXH7&#10;gcjv3rUjlrRGkVqWyiiLvVWbk/pVhX3RVE6Vp0OyKK8iAoayNYjyh/3TW1KvyVlakuQfoawmKxwP&#10;iS33b/x/rXI3kGx2PvXoWvWu5W/H+tcbqlp+9kHPX0rnnEZztyNx/OqM8Ww5BNa11Btb/wCtVGeL&#10;C+lYyQFF5C1WbKNXC8d6rzLtc/Wp7R9qr9aQanSWUrRo2PWpZJSyc1nWc+QfrVkyfu6fMwV0JLL5&#10;TYH61atTlT9az53+erlm3H40jrp7EkqbGqaxO8nPpVeRstVmwXaT9KDV+ZbuIQErMn4kIrVlOUrP&#10;nT52oMZbEKdatW+CrZ9O1VwuKGYxuvuaqJlrsEqMbr5du33q9aLtT3p1oqm13d+aa0nzVQcpNKnH&#10;FW7cqsIznOKjtFEh/Ch48S7feq5iXEnsoTc3GF469a/rCr+VvwLp/m3wDAn5T29hX9UldmVu7n8v&#10;1PWy1WUvl+oUUUV6x6Z/IX/adpbK4m3RSrt8twMLwcHIA61R1TWVnvWhs/MljiyEkI2s4POffk1P&#10;caQx8TX1u0qt5YOQ4OMjGQO2az74LBAwVVDLgDnH5DNfIxir66n52ormuzJ1XU5FlXzpPNZsbwQQ&#10;U+vTNct4t+z20qeRGtyHB80bsnOc8V01xaG9ZjKzNtwSTyADxgn68Vw/jG4fT72SNEC4fAK8YOeT&#10;79K9GlBJo9TC2TRyd6q2dxMpj8t2fd6kA9qxvJjtL9nWY/vDymSOT3rTvi1y0xZWLnvnORWSYWub&#10;mNs72BxgjkV39D3HJcp7d8JYf7R0qGzWMXEk26WLzBlQoByCOnati7UG+mVVhVVTIVD68Z9R0rM+&#10;Gc39m+F7Vm3Q3Lbgg5BRe+PrmujvNYkm0uSCGzsZi4UmV4h5keDkgHqRivnaybqnymIqXq2OV1WZ&#10;Y7eFoVWOZQwdT8yn2+h5rP8AhMrfbb60Xa7XEZADZJDLlsj34x+NHiq/VLRkjj8naQA4OcqD+nHF&#10;WPg5Ii3d9NJI0cwlBg2AbSCuDz1B/DmvQ5bUzvlHkonW3939stzDDNKssiDKAEg446+lZBsmWPzG&#10;bDgc8cfT2rb1HSZoHLQrN524AFThSOp6596ztQuY4LZY1E3myAmTfjaTnoCK5YzfQ8eM30MG8kkG&#10;lyLGfMVQRjqRwRkfSuL+H+kWMmt3XmNcQzkjbIPmRyMjDZPH/wBeu08W50rT5iqqskbq2UJ5U/zH&#10;rXE+FGM/iBn8shWck9cHnPFelRvyHt4aT9menWOkzXca+XbyNHboB5hIA256AeoPNaMy+XZ71t1k&#10;6I8vXYOnI61F4Qe3TQ5ZZPtC+W2JAAGEZIOCB1xxzVrRb2GXULyOa1WUwxqVJJCy5Oc8dxXFN2Z5&#10;9STuzNSKGaXy53aO1XIMgHIAGQAD7+9clqgguGkiVD8sjYd/l4zweOOldVqrbw0e37qklT/GM8Hm&#10;uW1u6kW03GJV8zkDocDitcPUdzqwc22ea+OrRp7yRFK/fwDnmvYP2dnjs/CgW4hb5SUMuQTzjjGe&#10;QP1zXjHiqQy6jlVbGcnnOOa9l+A0IHgm4by55pFl2bFQNGFwDknqCDzXdinemejjop0lc7jV7hZY&#10;mEMO5UH3+hPsR74FXD9osYo0nlmWIx+W9u2PlOckDr+dZ9iWiUyIdshcHBUEED2PWr+py3OqyyyM&#10;7M8p3lsY5JHtxwB+VeHpfY+XkPu47W6u7mBNsbZHlbyd2CBkZGf8mqN9os6xPceVIvlyCMZ43j1w&#10;e1XTbwl4SOMOOxG8/Wq2oQeZuZZpmuPNJZXJKsuOAB6ijlD5lV9IuLjVjIzJJGvyHBxjnAqMaRJa&#10;3ESSMWkVwMA5HXjr606d45llVgYZlACkE7g2cnnvWh4d01m1i8hZWmFmPMLnO2ReMMpxz15A6Uqk&#10;W0Z1ablB2ZreINO8izZZNsasMYb5sHFeI+M9OdfElxC4hNvECVfOcjAOK9y8RwmXQZ7hbqEboshS&#10;fmDBCe+PTH1rwHxta/ZiximZocKhLsWYk/MefQYxWmBptu50ZHh3CVzJ08/ZZDtHl7f4xx19/at6&#10;3sJLix3b1LKcHA+Y5rnbGBrq2aaFibeJwDn5TycdD9DXWaE72xlbEm2MDdjGQDwf0r0MRzJKx9Fi&#10;m7aHSeFtV/sTRxDGrN9qcCVW+ZJAORj34rQtLuaFmjjkbauTkvtUZOT07DpVKCIGJCi+VEfu47kd&#10;+/rWrp9j56NuXEajy35GRnoR64715FSprqfO4ieupJZyR+UsihWkYleRuBGO/tVXxLBG/g29upol&#10;Fx8mHDHbHk4Py98irUFx9kRVXCqmBgc+2T9ab41ube60B/3kccVxGFde2RzUUqr9okjlp1WqiRxf&#10;gqS3a5bzj8qj+AfNn6+ldJNFJaRxAb2XIcRjGSM9jXJ+FbmORNpxG2Dyv8fOP5V10kJj0tJVxtkw&#10;Mk/MmM5A9jn9K9mbldHqV+bmR5P8S7J1864kaRhIN4BJ5BOCOvBGa7L4QxtqPg9LfzQY4zkZ5YNj&#10;nHt71l/GQ29no0TQu0rbSTuHQnrg+gFO+DOoNBpKt5bCKRwc4+4ARk59Mc1tiHekdWJk3hrI9G07&#10;RZpY/MEZ8uE5YnuBjNVb50FxIMbfMOEIPA+talsBqk8gtpGaXzcRgHAK8nODxWdf26pM0jRxMzAg&#10;rLkJx34xzXhQk72Z83Rb57M5DVrfY7xLIz7SQ3OOR/SuV1NPspZnV/LJxlOSCa6/V4GTy3kDKkgI&#10;Rxyuf6DmuW16DzJFZcZQ+px/9evbw8tLH1WDtZIxLk4gjaQ7T1B6Hg+1Zt3J9oikaRpNvTjue34V&#10;r3fl7dufmJI9cVj6igUbWbzFbPfDD3+lenTsexTRm26xx3ayeW0Min7pGdw57/5619DeA7ddS8Na&#10;Sq+axayV3jzn5uRkH0GB+deB6ddw2U6fxZPJI3ADI5/CvoDwDO1r4UWaG48qRYgnAwXjbng44xXm&#10;ZlLQ8rNvgNCF7mGBY7iZtqnKDbgA9O/frUU0Za/86SfdG0RQxsnIboCCO3+FaGlQTJbsbhSyNl8j&#10;LAn1PXH4UXKQrpQ2ywXEsg3IERw0XXg8Y55/L3rxYya2PmLsrJfLogtYXa3kkwVBQlsA46+hGabd&#10;Xf2qJpP3cUjfIUX+P3NPFpazxW/lsrbpP3jYI5IxjGKhl092BeZY08vKpsbkjPYd625rrzNBLeaS&#10;XanyyLsyQM8D3q5pEzrFcRxxrJGykhivzIO2CfeqM9m1nu2zGHfjjB3HP0qxZRNDPsWbzFUZwcjJ&#10;9Kd30ALyUwP5LK0YyHDjuDWDqwVP3jFtoOAo4GOeT+ldBfKShVeD0C+nHHNcvNYySancQzStHBNg&#10;I+M4PcVvRk3udWGhd3MHxHGbUKuFkf8AjRuSAfbtxWFbH7UjJuCKvIHXHtW/qBbT7yJmDeegGd/I&#10;kGcgkfTFZtyIp9Sln2urXDsSF4XJ9BXqU5aHu0dirIn2SJmjlYXCpkEDKkHrWc0wsJmVlZlyC5Hv&#10;3Fa7iSyDMPlyMYYZOPaq76Wo0l7hRueSURj5/mA75HoMCg1IIGmtiskO7zd5UhhyAat2l6yY2qeM&#10;g46HNVdjwxIzeczZBJX5sn3qS5Z7cL8xVWycIcn8fasZU7ilE3rHW1swsjQi4wcBQdp54xnHvXb6&#10;M63VtFs+YKAORhhkAkHHXDcVwXh2GO/txb/xN84yME45rutCuLjT7S2aSMNbkMnzD5gQfbtzn8K8&#10;7FPk0PHzCdlZFxFW3Vo3jkj4JB5wTntVfdHawO3mbpFyCpBXI/rWjBbLqlkGjk/eNnIL5ZMHIx6C&#10;qgtZ7m+Vdq3G5jGAnJyOuc46YNckJdzxotixRLeLD5m23jGPnIPBI71mPo9vbSAxytI3mB3QsPLb&#10;ryM10k9vLYfJub95wEdeD/8AXqncrHBf/NDHJbth3TaNxHIOD2rSlJ30NaNZp2WxwnxDgha8t7f/&#10;AEVlmLvvjIDIT8w3Ej2wDWdbwpp8bBJFYMgBweSDzmtD4kzR3+oK0MKwpGBHIR82SDgEj1NZul6j&#10;NFE0UbQNC2U2vH82DycHtivUveJ9DTd6ZNc6f/agBE21thIz0yO1StIiW8fyLtVADn7zfQ1FqEkZ&#10;tNsTLG4HYdTjn86rQS7bVfMkWMqBwepHrSjFMqMblTWIVJkkhUxxcZVmy2SPf6ViwztcXaxtkRx5&#10;IOPvH0Nad1cLOjZbduBHtkVjXN1tWMr8oYjgdxmuunGy1O2nGyueufD25jg0ZfOSZvJQRRuOCnJI&#10;4PXBPPtW68gu45mhxvIVMEDcSfb6mub8FofsVpN/x7wrEQkjnd5mcjcR2Pat9L6TTA6iRSshP73A&#10;ByCPXn8K8fES98+bxkn7QhtbKS1gRG2MSVwC+1lJPUZ4IFEth9v2sx/dxsCRu5cAg9PfFOtnXyVL&#10;SQyNzzFllPOe4FOmPlzyRw7sxRqS3IJJ478dTWKkzm52SXN9Dc6r9oCm1t2ZcpGMHAHOP1rE1uzk&#10;FtJOqtJG2QS3ykA5I/HkVo66kLRWnk3EkzSgmSLZtaLGQcnPQ9vw9awdd1u5FsWZSNygoD3xwCR6&#10;cc1007vU6qNzHuImt3RmZjHIMYBJYjg81DPDm4jX5hvYYLncxP19K0JZpJZ0kZlRmQchCAD6D34q&#10;vcW7zS8kg43HjDAeuK6o1D04VNA0+1knu7gQrukjA3LnjjvS3dmrRia3E+3Jzv8AXjIGPxpIR5J3&#10;L8ytwScg59atWVpNPpkk0f3Y/wDWKW4wehAo9oXzD4rby7piXyYyACRgOCO1WIEW8EimdNsfJHQu&#10;een5VHbW4v71oYUit2bGzfJ+7GP5E0l3BiPYpCNkZdOjnqKiUr6mdSXUkh1COO4k2yOskYDgZzwf&#10;8KvxQLNZqzyMs28gFpMjB74xxiqWpWEkImkHl52jZJgbsDnGPzq3bRqI7VizOylXO3qec4x+OK56&#10;j6o56kuqLNrGtsJg0m4LkeZGhZR/9enx3DWTt5kYkhXMZMYIycAg4HfGDTLGZoImaEtHG5LSZ5yS&#10;T+XWn30TaajsvzzeWXKB9ysSODx3wPwxWLkY813qRqIr3UsPM0cecSMQSUH0/Gp7bTpruyby45JL&#10;aEnA3g5zxgjjGearzGK1jtjKyu0say7Qx3AnkgipIkOCY2kVJJMgI+0Pjjn9KJXtdiZd07SriUwr&#10;tJZgSI1G4gjqBj1wKvwx/ZnkWHfH5ZLEPwAehxxTbCZLG8mm3XNtJGA8Pltuwe/J6Gq817caneTS&#10;SRyTssiyAogBIBJOcdTk1y7nLLcbnzF3CbZ/FnbljnjFRyRLdXkhjldFyMYXHbmpbqJCzNH5nqdw&#10;K89x9Ke99uIVUiZnj2LgbSCD1x3qoxMuXqUdUtfPjfYrFsffyABjJPpz7V474kk+0fEJYd6kbgFQ&#10;fNweR9TXtV5bFNOa4kVptybVfHyq5zweRzg147r1t5XxAST/AFbKxDkdM/7OO2K9TB7HsZXs2ddp&#10;999injDLsP3TgY49a2rCZZrVpIyW4A2kcEd+Kw9OQyGQZLYIIyNzEex7VuaaiokmdywxkEEggkHj&#10;8q0lo9RVlZml4fni0jVVaazjmIUtE7y7RGccZToTkHr1qOTzYzHPhWWTnCc4JGKiis0uL1pPM4YA&#10;B3OBweOo61b0YtB50Ezb4XOEJXGADwR9ePzrKUkziqTsXNJ8lZItjP5UgAPPIPOf8+9eafFLbqPj&#10;dMwqgjiESY4yATgnB5Nej2ECRYTd5ccjgu+CQBng/rXn/wATZzf+NJSojZUIT92NqkDPIHqc/pTw&#10;++hWBleZoaCGjsIplU+YrhAS2AnHGQf88VyevSsvip2++gPDjoTyeldOmumz8OGEbQtwf40yy46E&#10;H865S71JF1222xiQs+wE988V0wi7tnpUU+Znd+GJme0VXkCsoEgBTBJPbNattqcJGGDMMEZBwQ3r&#10;9Kx9Bja3eNf9Y0RymQSMd8it2523iRlvLRdhcBUIwO+ePxrCa1POrJc2pha/IqTLu+Ysc57D8KwL&#10;+8jRJV2kMvOcds4HNdZrOnm2tmliVHhZtgkfHUjjjORXFahHIGmjZsqwAOOnBzWtNXR1YVXG2VzH&#10;cFVdvLG8fOckAHqT9KumQSTSJDhlByHHBIHQ49KzImZJ14HlrgjC9T3qzYzebNIrRkc9EG7Ckn+Q&#10;onT1OmVNGno0i3l1s84ebz8pO3I9K6A2jWV0sMr/ADK4hEZPJJGQR7Vztvp/mviP5ipyhAwcdenW&#10;t7GYhufy2K5DuCSSMHjrg1hUiYVIamhBpbG3En3lkcxgE5OQDk/pVqO1js0DLIysrKSANy7Tx1zi&#10;svSNVuYFT9z9ojjZgHPy4znmtbRn+1CS3kdYo/8AWFiQFwOelc86bsedWoSQ6aD91t25XJKuvDJj&#10;uKjmzd7pJCWWMHLt94Z7026VreZ18xZA0m0bDnGQCP0NPhvZNIeby14kIUjhiR9D2rH2bRz+zaGW&#10;2meRFMVMckeOMnJJPQgeorkfigPJtIY5Y/XBK8g4rtibjVJBIY/LcgH5cKQB3AFcj8atr6RBIGZS&#10;w2kZyM5IJ+vStaEVzq52YOP71Hks6KzlhuY8g8VopeLOI38vbxgZHJxgf0qpaqFh3M6n58BOrfX6&#10;Va8k+SkiFmG7D5HC17NtD6vl0RPbXTTXO1dq9sk44q3b3jFCF3CRcgv1GP61lxDyZjtVS+MZIz+N&#10;bSROlnH5i7UwDxznOaHEhxJdLT7DO21VwQVP445Fadnb+ZlmJSEkEnPPHpWfpytJMWbaqxpkn1z/&#10;AIVp20Ul/PHHCscUbfIwkztJ5yQe3IrGUTGcSdbprOIbcNu6cZHPHP6U5HhuI1kUPFKxJfnKY7AZ&#10;psTzWNu8b242yAgZGRnPUGo7e5Uy4SKWSaMHzNw+XHTIHoMiseQ45LqTRTSSRbn3DaMDYOevTI9K&#10;vId0aq0jNHbsSON2Cc8Y7VHbxJCjM3mPJkgeWflGe+MVNpiqk8jeYzc8ds/hUydloYzskXrzTY7O&#10;+ilt5ml8xD5oKAKpI6DNLHbhGIyzwgDGR37gY70hgkmibaxaNSHOOSD/AIVpLMsflooSJSCWKnJ5&#10;6ZrhlJs45NmTeambFJoysmx8FMHABFcD4xkhl1CBlj2zO292JLZzxwK76/smW0VpmaNWJVSTuyef&#10;8K898T3Pna3CvO1RjgYzzXThb3OzCXvoa2ktmzVS3yZ+bAww+ue1dBZTrb2/JVvL5wD82KyNBTzY&#10;V3eXiQkbgPmArQt4fskrRSOuGVgr4yc9gTWs1d6jqasm125uH/0faokUjeAc9s9e/FecfEG5ZbbP&#10;3lc4/D1ruL6+k8rc+FbbggDBOa4vxfb+Zax5X7oIHbua6MNDVM6cHG0zg41kZ1K/e9euR1r074PS&#10;K1syyfdQMQWO3PHQV5ZO+GO04YOQP5V6f8MkMejwvjaozknnt/8AWruxHwHr4hXhY7y0uGtGWSOR&#10;Q0RJQSJuUk9SelYwsPs822NHkkmyTkfKM85A7DrVkqrWgk87awP3D3FQ+cn2J5G8zzAcJgnODmvO&#10;jE8uMGUbi8mtrfLQrccEnCcqBnrVjTNKn8R3UNvb26rLMQODhhn0H50aTC9/NDbwLNLM5AITLHk4&#10;9ORzX6K/8Evf+CZkvi6/h8SeLrW4tbFObeBxteUgkbjkdM9hnrWVepyqy3PTwmEc9ZaWMz/gnD/w&#10;TfuvHWoWeua9ZNLawziRYCBIOhILjsMiv1U0pdC+DPgtbdbWO2WxLHciBVxjGOBxyOgqW007RfhH&#10;4Kif7Nptna2MIT9wgUkgDAYjucDOa+I/2wP2xLrxfrF1pdjcRraw5WPyssoBHOORk5/LFZ0aDesz&#10;HN86o4OlZFv9sL9te48SSPounyNDbwuI3QgL55UZycduePQivlm91y41yNPMkWaa4BLYHzJ7n0//&#10;AF1narrD6lfNJcM0rkYB9T6561FGSxdU/d4B5DY9+tdkYqJ+E59xFUxkmk9BZkVI5GRwzKPvYIJH&#10;sKltXllcWybcyEAZGCc9MenaopJ1mtlX+JflBUdu/wDWpbdcXyyNJJJtwDjgjA4/pWikz5aMnJiX&#10;liYSuGKsjlCByRjr/wDrpE/dMqqzPH1Ixzj1p1pB5Co0jOGYkknn5cnP41JLbiV2jTdwFwwzhwRn&#10;uBRqbxjdXCGGRCJAW4PU8ipwM2qF9rM0pypGSQM5yfSmWsCF18xpOwJRN2O2Oo4rT8PaRca1qHk2&#10;gLkyBVKjdjOBn8jQ5pLU7MLh51pqEFcraVoqan5SxtI19IWjMeDwvBDA9Dnn8vevr79i79jmTxBL&#10;Bq2tW00kMZTESnarjjqeoBGOnpV79lD9jUautnqGpTXAhTBMZQAMo4yD9B0r7S8K+FYPDOlxwWqL&#10;DEqKBjjOBgH61zybqadD9i4Z4VVJKtWWpJoehweHbAW1vGkcakhQoxgdh9Bir8aLvCY+ZQBnPSpT&#10;EDGPlX5enHWiOEI7MfmY47V0RioqyP0aMVFJINuR/tMcE4oJaSZQONoqVWLkr8u3qO1MiASXcflH&#10;vVFEhZnb5/mPAGBRITERn0wM04kK6joxyRjt9abdKY2VZEVt3IOcn8KnlYFZt0rbT95jycd684+K&#10;P7Seg/Ce0aXUrm33LIUMIkHnArycAdCPQ1J+1L8a4/gD8H5ta3H7U05t4QBkBmUkE988fpX43fGf&#10;9pDxJ488aale6jPJ8k7/ALhhu3uW5Yt68Cvr8hyD60ueRw4rEODsj9L/ABV/wUx8FwX9rHBJcQyr&#10;guXnjDPk+gPA6dT3rqvhv/wUC+H/AIyn+xjWJLW4mKxh5F3x7ycbSw4B5FfinqPi57i8WSaGTazA&#10;/Ou3IxjIOORx2rS0nx1dabcx/Y7lo0mk3uFTcAo5AAP069fevq6vCFJwstzhjinfqf0Eadrkeqpu&#10;jkjaQgsRkEkA4yOeQauxnKfNG3zDruyP5V+aX/BMP9uu6vPEVr4b17zFhu3jtrdrjLMGLgb856EE&#10;8e1fpZdZt3Kn5mVyOOmBx0r89zTLZYSr7Nnq06jaQOodid3J649KiFwsO5TuypGKlVtqf7Le2DUX&#10;ltcyc7S3QZ4H415JuTxt55SNmWNCc56sTUjxeTMysfu8deSar5lsyyqI84PJ5HTtUNhczXMW6dVD&#10;H5uKmRXKTSbidoHzd/rTNUhW6RlaNSMAYcbufxqxGVPy7vl+nWorrBlVecMRn0xUmcrPRnzb+1X+&#10;yJYfEe3vNRsV26hHEZRwFUkAgggdTnk18C+Pvhvd+FLtra9G6SOQrntjqTn0r9f7hGkQ9wpPUZzn&#10;jn14rw39qT9jq3+LWkxX1nDa2+oNBsTy/lMhyc5A6Htn9KzldbHxvEXDcMVTc4bn5iXURiu/m56E&#10;YGMD2qOfet4339qAbSxyefeu2+Knwl1T4b+JZLW7hf5HZDkEbMHHfr9a426uGQ7PLO1chiRkE+lb&#10;xu0fh+YYOph5unNbFS4PlSKGTLZ65z178fSn+Wqwbvlftk84NTbVji8uTdGzAbCOMdTUU0MiK0Zc&#10;vGGGMY2k/Wm9NTzHJoe07Xdw/pwOR94kAZ9qbqVnPYRJvVvLkBZDjggHBwakt3NtKEbknPX0xU13&#10;qX2qxWFpGCwgoMn5UBOf5ms3JscZsoqvlSZKrvZMg9SAeOa9K+A/xu1H4Q+J7O7tbi4WNCQQo3ZB&#10;GDwcg8HuK82iieK0MnylcAAjg4zVgTzRNw3y9VI7D69qHdqx7WXZhPDVFNPY/T34JfGjQfij4aK6&#10;hJbiTISOOZgUkDAguVPcdOK+K/8AgoD/AMEzYbSzvvFHheFbpdzStADujQcHOAOCSTjtXJfBj4w3&#10;3gnUYmuriaS0Q7Ukz/qjzgEjPevrf4f/ALUMmuaZ9jeKxvYZ4hHKSm4up55B6Hp69K46k5Uz9vyf&#10;NqWNopN6n4x6z4buPD+pSwTwyQtHlXQjBRh29sVQ2yXnmFixbYSXUcgDjBr9G/20P2JLb4q2+qeJ&#10;PCtv5arGJJoio3QMSoLLgcj25Ir4D8QeEZtBvWs5FdDbu8Z8xcM3Yg469KI4iL1NcbhPZe8tjDtZ&#10;I0A8lZgMhVDEn6n6VeEf7+ONVO/OShGAfbNFlZLDqUTGVZI4f9ZGDtJz2Bq4karcyTR7V2uCoJLY&#10;z796zqVL7Hh1JBchLW3dkRotpBCAZUHqTn8K898e32yZpNysHORgY4Ir0zWFt4NKhYTLHJM5DqTn&#10;Ixzx6c15j4ssllu/mG+NTxjjgVWHjqaYOPv6nLSyKhz/AHjnpznFIj+Yu1Vbc3bvipr20y0bj5VU&#10;njsRSReWgP3mfB7V6R7URlkyQ3Y3HbuGcc9PxqS8u1S3VV+92IPNNvL1b/Ysm7dENoY9h6VClqpQ&#10;gOvmZ4Oc4FPlZsSWzmW+WPd97GSTnn2xW9p6eTbc7t6jAx1JOM1i6WVG6HhizY3gcjntW9p0sRWM&#10;L5jS5OSTx1I6VnO7Oetc0ljWK7RX2ydwVOcEj+dbmnxsvzyCR2XueR9fasm2sjZSqFVd2QUOclie&#10;orftkOCJE/1q9+nPuK4K0G0eTiKb3NW3ljjtgzFfLXr9SM/zryv4ry7rqRl+9wAepHJz9etepF0l&#10;0u5h8uNTIFwcHoOuPevJvisPKmVYsg43Ek988YqcvpvmMcri1UuL4QsVNjH5i7yoOcg8nNbiTLBc&#10;ho12spClCCQKwfD1ztsY442kDYy7E9fUf59a3LGTc65bLLhhgbj7cV60krnr1ld6mhbSSeeWiWMZ&#10;wGBORjPWt22/1kTR/K0mOH5AHc1kaPPE95b+dxHvIfBCk56DBq9cpHA6755U+fBC8bR2rhrU7nn1&#10;qd2T6jI+oXqsyrHArkAjG0n1I6980t38tzv2x7iSS4JIcjAycnAyAKru8lpLuYRtC5CAHgkkd/eq&#10;73flyxrJtTg8A98Vz+z7HNy9i4zysshMbbgwA2naAffjkVYsPMkviq/K6sG+QcE49+9UkkWW1TaG&#10;jaRyTlsqSO+Kn03UVhlTpHuy6MQcORz2+lL2Ogcpa1eeZ7lZI1AjBXzCTjB6HFNt0FvdsuWZQ+cj&#10;gEVGnnXEP76OOPdjBHAPUd6ktSYYInU75Vbpt6Gl7FWM3GyL2JSkTbNsbAKB13deefpUk1yy2ZMc&#10;atcLg7imSgHXFQrqUl1EsMnmsIyVXYMYBJJ5+pP51Xu7yTTrV2VxtztHdj161jKNnZE8uxnahPDp&#10;6JJcTorTbi/GT7fn61xV1qbRt5as23Zh2A7HnAz9RXTXTtqNydyfNKQMgbsDHPFc3rkiyhnZvl46&#10;jGcADGPwFd+HSSPYwcYpLuZP2jzGWIswGchckUktwY2jTKgyNhT6VftLL7Ro0kkflrEpUyu33o8k&#10;gY744qvqE8Vq8i5jlxjaQvoM5Fdp6BLYQqwk+Zd6ZPPQkdqlaORm3NsVSAAi9c+tVbJwyZK9MFgT&#10;jOatwjY7KsfzPlgc9q0JkNDiOTZn5mOBmp4rk6Y7Fl+bIA4zgnoagjhV2U5+fcR17/WpZXaNZFZG&#10;3MQMnqfpQZyLTSmRm85Vlc5kYngkEVaglF7Zw/6sKuWIB6DOB/n2rPtEWedIjuVfu/PVq30sW8zE&#10;KzFTwVPysB2xWdSoloZSkXtShjtrOIQKqyNzIeWIxn1+tQ6XM/20KqyYUl/lQtwOv5VLct+4WQuz&#10;F1O5MYOeP/rU/wANmT7egCsu5CM4BGDx3B/yK5vaJoxlJNHXWlhDHalo5lmju4vLcB9209xuHGQP&#10;etHVzs0IlmWFFjAIQcEAcZHrwDz61S8J2sctwuneYkFpD5szvKdpMmwnqOvIAA962dRMd5pdwp8y&#10;SJreQnKbd2FyNvft6V5k5e+jxqkn7VW2PmPX5klvrpGDyFn+Qn5QPy61RhkMWRj5twwR6Vra+8f2&#10;9tylVUnA/i/H8eKyXkeRlC/dxjp3r3qcvcR9hh/gRaWXaGbP3eue9LFdGOXcm09unUVnpdNMzfLl&#10;V4z2Bq9ptorhcttbIwTwMH0qmzWWx1vh9o7iGNli2upGT26GrqW6OHWQM24lsHgc9OfwqjpSfY9P&#10;8lW3szbyepYDNaljPGYwzMdyqflI59vrXnzvc8etFqRPa2BtHWONtu0Agx88cHBP41q6V5lmBHIy&#10;lZc/c5OPQ+hqjbpDHOq7uEQPuHy8nH61sQWS2UrSRzI/AK4GdxPXNc9STODESaRuWFibeeCeeNmK&#10;rlIww5XBGDx34qPxbcu3gHWglus00ltsTeBmIZycevFLFN9ktTJNcqpkbATHOMcUvjiCXS/h/eSL&#10;HGzSRE8uNyKQQePx59Md6xpxm6iOGjzOrG/c+adNgUXI2szFmBPauy0mIJtjwqrj7x7VxeizK98y&#10;x/Ku8jJrs9IlmmdYNquNwAYdCa9yekUj62on7NWOv0i0aa2WRriJdp+YEdxgjI9Ks3jst0W+Rm5P&#10;yDjkEf1rOs5WmKjZkyOBx3IwOPyq9cRMI1ykisz7OvQ+/pXHy63PJnHW5lS2iworSYKnkxdW+prn&#10;vEFugmV4oyok4x0ANdNqkTWiSBT5bEfOxOCQOwrldYnaVQA2M55zXTRidWHRb8IP57tGzrGsQIA9&#10;/Q10VhfLHHGJFVuThevNYHguyjjtpJZgwZUymP8Alo3ua3rCDzZlVVj+YY+fgdOT+tZ1oXY6sVc0&#10;9Lm8pTM8qxyK5wBjlcenbrWrZytZWp2oJNzADaSzAnpwKz4YcWzMscm1SqSZAwOeSAOv0Nb9lDHH&#10;IFhWTYcYEnyswIBJ47YxXnVtDzsRoibyZXiDt90AsQM7uMflXIeOY1s7o70ZTIiuATkEnP8A9avQ&#10;bfT4zYyR7WVpCcOWPGSB681x3xEVbNI23SSOoMZ8wfL7Y4rPC1PfsjLB1Pfsjgb2SN/LVmIXdkgJ&#10;kfnVF2haUnDMgP0JrQvbUkSrlP3h6YAx9KpR2uxsLn5eeB1PvXsRPejbQdcy+eVKKq8/cHH5+tVB&#10;K0HyMNu4fka0Gto7cAhisshBJPVR9PSq76fINQYbfkk5Xfx+OfStjeI62hxJ9/A45xntXReHrdXk&#10;2yTKvXAPrWRa7YkLMrGNQRwM8ngH6VtwAykun+rXAGRjk1jWjdGFeN0Nk/4+w2R83AI9KjkWNI92&#10;WVlXA9DVm6UWS5bALDjAzzUFveW0qbWhmdt4YMDgY9xiufkZypMhigXduaFm2dX3cIfTFNvZXgRW&#10;3MsmSeOoGKtXNisKCY75EkfeUz2HGOPpUE+oi4tPJ2Qx/vCdzDLEY4Ga1jrY0iVrS0WW33RQy/uy&#10;d78nJ/Lipg0kEf3lVZAMbuTx7UaWGEvlmQ/Nk4BIB9yKk1C2VrpJtscbBNgXOevf2q5RCSQ6KxUz&#10;NI7HdkEDsfU10OgaXIgS4CzBN2N+MJnGcZrAt7oh13NlQOQRwR71veH72byFXLCPfvEe47VPAHGf&#10;YVz1r2OTESaR12k28Vkm6RVbzhkg5JwTj8684+OAhh161jWaRpGGWBGAig4Az3PH6V6LZXiyiN5p&#10;GTJILYzt/LtXmXxjvI7nxq6QzNNHGoSN5Bt45JH0Byfxrz8Ld1fePJwN3W1MrSNxfAPmRt9/dz+V&#10;b1xdRukK7FYw4RCB0H9KwfD58u4VdsbK3y5ckKevOcGugttMaWxZUkh3c5IbDDB6c160nY9+e5qa&#10;XbxTRhtyx/vAFQnOT6muohk8u4WOHy9zEZYkjOB6AVy2gmOOI7mmaePHl7U3LIffOMfrXT6GJL2D&#10;zGVVeIjJC42k/wCFefiGeJjk9zWhkZy8O/yZJMHaDnJJAP14/p6V5/8AGS/aS7bG2OK3+UY6jBx1&#10;7kgda9AsbaOyspLiaSX7Q/8AqiAMEd8g8j61558cdJWXyrqDdFGwChSN29wOSfY5rLCxXMY5Wk6p&#10;5/aqss24t8pOQeua6Xw8sd1cokxKxyPgBDgkY4rnoVbZ82P3uBgDG0+3p0rf0ezYTRx7c9Tnpxji&#10;vUqM+nrfCdgo23MYiVxBgEbzuJI4yfeuu0qN2ljkyy+4OBiuV0uZZLfO5VVcDGckV3Hh3S1Gj27t&#10;HKolY4lf7r47D1FeTiqlj5PNbtWMf4vkzeDkkVpFeIBZAcYkXJ5U/jzxXkKtjy9u5mOSc8ken1r2&#10;f4yWHl+GVK7iqgIGUYXnJwevpXklrMvn/e/1YwWzx0rtwdROB6OTe7RsVvE1v9q0Zv8ARmWTaCHJ&#10;IXOewrY+G0XmaLczbSqWyZncjcQDwAB61i61dtLCy7mmdhwc9M1p+DjJb2jRxSSfPksD8px/Udfz&#10;retL3D060m6ZstPZ7FkRmO9TvQqcY9MHvxXK6SV/4SBo2X7p8zL4Hy9B+ddjq921xbWa74XSIEgI&#10;AGzj+L1rjNNiaXxgW3RsFTeS3POegA7VyUb2ZzUHoz0zQpAqwx+UVkkxkbuDk8V6pomn7LOO4abf&#10;GoTflBlT6L69BXmWhTR3l6oKRqrAD5BgZr0PRIlVGbd+7jyEQknPpgV5uIqNM+YzSrylb4xW1vef&#10;DG6kiNyskNyPNEqNski2dcg4BDYGPcV8l6i8ul3csXmDzEyARgkggivsD4025tfhTNHdblW4nRki&#10;EhAmGMkkDrjIP418g6nbiS/uGmbG5iEA/SvRy+Ta5j3+H8Rz0znLyKXcvmQ+WwAGT1I9ak0dVFx5&#10;jfwkDGetS3ZbDMwbK/Kd3Sm6W+ZI9yr8xPQ54r2Oa6Pqb6anZeHeLuP+GPBJz3Brq7K2SeYR7l8s&#10;jGQM5rmNL0bEPmKd0cZCEFsMSQDgDvXVeFrhbbUB50Xlddo64OOlcVWR5GMqNbGvZbbe3V4sNEp2&#10;KB3PqR6e1a+niSSNpWzOkh8veULbMckA4xWWStlJ+6ZmjPYjnJ61oeHbqZXHlyyLb5JKbsqWIxwD&#10;muWpK60PIqzuvM67wzBJa2yxxloxMVP7zIbaM8+3WunSUyzxr8qxqdm3G7Paud0K4NzthvPMOxQA&#10;xJJJHTn0rrINNMUqRW80N6zbQBCScE9ByAc9uK8LExdz5fHRfNc4j46eG7Wwl09omaRtjmdgSd5z&#10;gcdgM/r7V5PrEi2t55aqrNx27kA4+ozXs3xqSeJVXyJN0CeVIyD5U7kH3yeprxnVpvtU6bpI1Acn&#10;jkk9Ov4V7GXyfIfSZLP3LMy725dDJLJuZlOc88Gm2OoYhYNJtTOTxk8+hP41Jba5JBa3ELW8Fwl1&#10;H5Q3gsYznhgeOaq2tmqQCPaBtOcHnnrzXpn0BuR3ivbssbBkY85HOap3Ee/owwRgHPT/AOvUkUbb&#10;R8uOhHGB+FTX99HceTuj8vahB2AbSfU+9TGLuTGOpyerWjC1b99/q5PKCAdSc5z6dvzpnhy3kl1m&#10;NQu0b89cEEf/AKqh8Rak8l4VYlY2IYcYGcYzVvwxdxpqsW1mG4jLY3d67JaQudctIHoFlIbVFMS4&#10;RXJDsMkn6mmXG1rcXU7SNuyAu7GSP6VbQ28ukxxrGzSLIC8nUYx6dB+dBRrRJJzGHhUEIj9ckE/4&#10;V5bk2zwruTOU1OzW5WLcryTsxIHQAnt71p+FtVSTfHsCyQkAOpwQe5+tZetzXCRrDIpZYzkY7DqO&#10;a1PBIWWGNUhk3TygZxyOv6c1c7uBvUi/ZnpXg3U47+FbWWRkWOIhNiZZmyDyc9Tg079oaMW/wlE0&#10;9wtvJcFjFHs3MRgqMnOB/wDWpmgabNp0H2iPdiRyshA6AcZqp8cNOjuPhFcSPkQxSqHIO7CnJA9u&#10;ep968+n/ABUeJh5XxKi+58jxbnvWZl3cnOPXvWtaeXGF52ucDnpWTZxme+bzJGTaTvx378fpWpZv&#10;5ssZdd244Ax2r6WPwo+9XwJHpvg+4MXlsysq4CnnjGOK7jRrCN5LeTczMxBdD656CuO8J28Eunw/&#10;NtLYDg84IrsLCJUkV4o9xznJOOPb0zXn4l6HymYQu2eh6QivbSRr5kI6gMfl5PIx9K6MabFZWsVx&#10;IvnRvCdq7xuV+QCR1wODn3rmdHu/tdrbfdjIJQc7ieTySR74rf0qa3hjaOSNri4AyQJSobIJxgDt&#10;kd/5V8biotzdz4+vTaditdiZXZPl8ttrbQp3EjnrWff28bxPI0iosnAjTlhg5yelaFzqcrwQny1B&#10;bJT5CWGPcnmsu/tvtsiG63KqrwcYyevWs6EbSCnGzKU11evqCvE8huJpB0wp9ByOn1qeANcuqGUz&#10;NcSkvK5LMMY5JP8AnioHtp7cOxLW7DlHHJz2IqzodxGsCCWJ3Zl2IckH616kvgOuUvcNU6bDe28Y&#10;DBmlJ4UHLkcD868a+ODR2WvDT5C+6HO8bCAGAyfrjivWw/2O0AEkiyK4AwecHHA9e+a87+OwWfaz&#10;TZkgVnQtFtLl+G5zk9B19DW2XwvM7smV6up4ZfR/a5mESsyqfxI9f0rS+H12qXEmE3bhj12HPWqN&#10;06292w3cMSDz2rc8Dar9hWRYwpWQEA4AI/GvpJRfIfcyXuWO00QCf/Vr95vvHgH1rpNPCxRNFuZl&#10;XoV9TXN6QGtXWR147Hp174roIgLrTo2GVcOQQOCR615daXK9D53Ec3NoYviG0aCKZZI/K8uMuNxy&#10;0jEjH4cmqfhqFYrYsZfL/gYn7wB9v0rV1qC4A8zyY7p0wgDgnYPU9KwtAuma5k+WNl35KnOOvQZr&#10;up3cLs6KcW6Z3XhayZs28L+cshyHZcfKOcV3nw/tVM9w03EaoEUg87iQcDuOhrg9Clk0+6fayXO4&#10;gI4yAB3Udjj1rtvDGow2UsiyTTW7RxlwAN2W7AnsOvPavHxUW5WPncwU+Y+1Ph7e/ZPA+j/Ln/QI&#10;B6f8s1q7d/6c+77v61v/AA5+GtxqPwT8IX0djdOt5o9pOHCA7g0CNnp702+8My6Y/lyW80bejJ/9&#10;av0WhJezj6I+4o0/3cfRHPzuIbTbuB6Vm/bfKmbkdfWuij0C4vbkxrayPkkjCVraZ8JL2/dSNLum&#10;3jPEY/wrb2hr7M57S/F7Wob95GeQfvD/AAq6PiI27HmRL/20X/Cukk+BF5ChxpF7/wB+R/hWPffB&#10;bUIl/wCQTff9+v8A61axrEezK9t8RGeTHmRY/wB9f8K04/iJsH+si/7+L/hXM6j8OtS00sf7LvF2&#10;nHMJ/wAKxNQsNRtMZsrheCeYWrSNYnlO11TxuZf+Wkf/AH2vt7Vz+s+NmVW/eR/eH8S/4Vzstzd4&#10;+aCRf+2bVl6i1xIWzC/X+4armC5pXPiZrs/eX/vof4U/T9U2SKcjgg9a5e1SRT8yyde4NXmnkRfl&#10;Vv8Avk0cwXPQvDniHfKV+X/voe/tX1v+wdKt3far5g6Wqkc/9NDXwbo+uT2d51b8m9DX0r+yj8Z2&#10;8JT3xa5ih8yAL8wf++T2NE1dGkZH7DeDLby3Vvu7cnGP96tXxHem10qaTI428fiBXxlon7aTqf3e&#10;tKeD0Fx7+9N8XftmXU2gzldXb+HoLn+8PevHr03zXNovQzv2wfjfJf6fZw+dbt5d9J0lQ9AR/dr8&#10;4/HN22sXkmW/5bOeOepr0P4tfHi68UakyNeeYsdxK4wJfX3NeZWP+nXchY553Dn3rGR1Rkavgdv7&#10;Ot4lxnDk+ld/p+s4t1+6vH94VwFlG0LqFHy5ro7dWNuvzN0HeuWTNk9DrbfxF/tL/wB9Clm17g/O&#10;vPuK5gXCxfxVU1DWVhRj5g+UZ6msJbE8xt6jrW5yvy/99VQe6+0P6fjXG6p4xMUjfvl/X1+tUB8Q&#10;mjc/vk/8e/xrNhzHosNusntVmDT1Dj5q84h+JjL/AMt4+vo3+NW7b4nlpFH2iP8A8e/xqWjM9OsI&#10;QkqjtXTWRVP9rJ656V5Pp3xCUxq32iLOP9r/ABroNJ+IImDf6RH94f3v8aixoeiu4dMf1rOu4FlL&#10;jd3rl5PiCEQn7RH/AOPf41nj4jq14y/aYep7t/jUtGh33h+w2Sd/vr2r2bwDMLW2H8yfdq8C8LeL&#10;lmLfv4/vjua9M0TxulogU3EKj/ePv71nYrmO78U6riFgNp/H3FeW6hN+8dsdyetW9c8eLNcMouY2&#10;Gf7x9veueu9V87Pzj5s+tVGOoOQ9JPOhkXruXHFct4j8Gf2peb/nx6BCc8D39q6rw9atcXI+VmUn&#10;n9a6i28OxyQljH8w9hXo0YmbkcL8PPBQsL2Y4fmIDlD6j3r6L8Haas1pCu1huYjv715Rb+Xp8jbd&#10;q9q9D8AeLgxt1M0f+sPc13xgZtnX33h1REw2t27GvF/ippQsbeNuV3Tt1Hsa98gv1vLRm3I3OOte&#10;B/HbUmSygHGPtLdAfQ1pyGcpHx58X/EbJJfgMvyqw+8P759q8ysNVa+kzjOD2P0rqPGhl1nUbyPb&#10;I3mOy4Cnn5j61vfCL4OHXNPeR7Odm+Y9E7FfUVPLYk5Wa4IsU+X0/ka+efH0fnalPzj5m/m1fZXj&#10;H4VLpFhF/o8i5k28lPQ+1fGfxKlWx166TdjDPwf95qCuhR8J22y5Pzd/T6V1kHH5Vx/hG6M0/wCP&#10;+Fdhb/dH0rQkm38U0DJp6rxShMGgBFXaaWnBc0FOKAIaFbDU5VqM/K1ADnG+kgbElOAyKZF/raAK&#10;PikZTP8AntWHb/638TW54lGU/wA+1YcbbZvxoA6C0j3KPoKmYYX6U2x+6PoKkdflNADI/mWs7U/u&#10;r9a0oxiszUzwv1oAx9KbOpp/vf0rqrQ4j/GuS0o/8TSP/e/pXWWx+SgCZzTgcionbFPVuaAHU1+l&#10;OprNkUAQnrSqcGkPWigqJIjZatKw/wBR+NZcX360rFsRfjUT2JHXLZSqF0c5rRnGRVG4TLNXNUOi&#10;BQmGDSKMmpZU+bpTAvtWZ2U9iWL+lR3bbR+FSR/0qK7OTWMipMxr/p+FZcjYatW+GVrMkTLVnIzk&#10;RZx2zUcvzf4VMU5prpREkr04JkUFMGnAYFUbQHRjJqZR2qKIc1Oi5oNZbB5dNdOKlK4pCMipkQRq&#10;Nop0R+amkYpyDBqTSMrDbsbkpsA3J+lSSrvWo0Gyqia8+hHIu162PCTYuI/8/wAVZEnNa3hT/j5j&#10;/wA/xVpFHNOVz1rwmmbH8R/KqniX/UflVzwcN9h+K/yFVfEY3W/5f1qjhe5534xfEUn++K41G3Gu&#10;w8bIyxS9fviuJEuw0HTTSsaUXSmyAA/jVaK7z3pr3nzHkUDlYnkXaajV/LHXNRyXOR1qOO43EVMl&#10;cFFMtLOVNSJPzVdPmqVIeaz5WHIidLjFOWckU2O3OKmSAYqrWGooZ5xpJH31L5GKT7Pigfs0QpZ7&#10;zu7/AEq3bKYifpTVZYx1GaXzt9TJMOVGtZawbfb93g+o4rWsfFkiFfnXr6j/AArlDGduefzp8LbR&#10;nLURizKVJM9I03xUWj5dOn94e3tXQ6T4rYx8sn/fQ9vavJLTUiiff/nWlbeJWhH+s/nVanJUwyZ6&#10;NqHidmX7y/mP8Kz/AO3RJJ/D/wB9CuNk8RNL/wAtM/nUa69sk/1n862jc8+phUelaZfLKF+Ze3f6&#10;VtWx8xfvd68u03xUsW398o5Hr7V0+keL/Nz++j+8PWtjz62F1OjvYSrMd3f0qtC7LP8A/Wp1tfre&#10;qvzK24Z4qYQZ5xQcssPYdLckVGNVZTj+tEsW4j/GqdygT2/Gg5/q+pqQ6pkA8fnV611bj+H865Q3&#10;vlNjeBj3pya0sZ/1q/nWiiyo4c7dNSwc7l+mRU8Oq5Pb864mLX8n/XL+Zq7ZazuP+s/U1pG6NI4c&#10;7CPUMnqPzqHVdT8u2bp09ax4NQ5+/wBvWqOvayEgb94vT1PtXRCJqsOWJNUMr9vzrcsJPMTr2Fef&#10;x6tufPmD866bStbUJzIv3R3NbcjKVA3L+TdE30rPjuvKk2+/rUN1qokjb94Pzqn9ry+d1Q4DdHQ6&#10;GC5O37wqI6od+3H61mwaiBxvXpSK7NJmsKlM4a1HU0Xut7f/AF6jM2GqNOVoKE1y8mpx+ydx/md/&#10;0prvlaYcqajeTA60SplcthxPNEkm1fwqIy5PWklkyv4VDiaRuV5H87r/AA1EbUH5v0pwOTUojJTp&#10;U2NoyZTkIjOMVXurb7QvpU12dklNhfeKV7HTFswrzSRt+939KoTaXyeT+VdPdwKU+739KptaBj92&#10;hSO2jOxzVzZbF7/lWXIpD1117YYT7tYNzY4c4U/lXXCR6EamhkyPtaiKT94KkubVwfutUUSMJOhr&#10;WT0NI1NDRnTNo30rlPGC7Vj/AN7+ldZNxbH6VynjL7sf+9/SsVIl1C14amyh/wBxa6o/NB+Fcj4c&#10;/wBWf91a7CMZt/wrogTdsu+E/wB3dr/vf1Ffb37FEm66b/rxt/5iviLw2Nt2P97/AAr7Y/YkbN23&#10;/Xjb/wAxXk4/Y7aMWfbPgxPM0mM/T+QrfjG1KwvBAxo0f4f+grW6v3K+QxHxM9KMdCrcPulalhcg&#10;Us0eXNEKYrzjVIkdmVOtMhk2N61P5W5aj+z7W71oDiNkAkU/L61yfjHw6t5bBdjdOwPqK7AR1Bf2&#10;nnR/d3UGMqZ8pftAfC2O60y8bZLuadDxGx/rXxX8bPhkItdul2TfIZP+Wbeg96/Uf4ieDf7Yspl+&#10;z79zqcAL2r5i+NPwLa61a8ddOmbcJDwqf3R7VXMctSifnHren/YHX92y7h0INZcdxvm217t8W/g5&#10;LpojP2C4Q+Xn7q/3vpXieo6HcafeNmGVduByPajmOCpRC1YFc+tVbyT98v0otJGA+bOPeidBIR3o&#10;Ujllh9CSKTOOKfcdBUUR2Ltp0smRTlLoYRokKHZID71ejbdb9azGkw/41PFd4jxmsnG5WxJcfdWr&#10;OlWmZsZ647VTJaYcDOPStvQ7YmXJXsKIwsY1JNm7oFjlI1z/ABHnFdJbWX2OPd5md3bFc/aXYslB&#10;yq7TnmmX/jDZ8omXg+9bxdkc0qbZr6v4k3RKMLwT/EP8Kypbn7X82KwX1VrmT7/fPU1Zh1Iwp94f&#10;rWU6zHCNjSgmMBJPr1Ndd4B8dyaBOrCWP6FlH9329q4OO/8AtL4LLj2qWV0gj3B2De1cUpO56VOp&#10;Y+2/gJ+0BJFpCqZrf78Q/wBcn90f7NfR/wAMfjBJq1xGvnQjchPEiHsPavy78DfEl/D0QX7X5fzq&#10;cEv2x6Gvfvgh+0F5eowq2pRj92epk/uj3pwPRo1j9JNB1f7bbwyb1O9QeCK3m1I25C/e3e9fOfwo&#10;+NkWpWNgp1C3bdEv8TeoHc17Ja+JY7112zxt82ODWh3wrHXQr9sjPbB+tQyaX9mdpMk89MVX0zVB&#10;Hn5l61pTXq3NkArKTweK0OqMrlOC53j7tWGG2oIotvapi2aChKKKKACiiiszSDCgcmigHFWmE2Oz&#10;spwORUZOTTkOaZEQZsim0UVmdEAxzUc0uV+7UlNaLIPWg1kyKGbDDjvU9w3m25+X04pqWbf3TTnj&#10;aMd6DJ2Zx3jfwiup28m5W+cHop77vf3r5m+NvwXjmeL93Mf9HfkRPx/49X2Jcp9oG3arVxvjzwQm&#10;qbR9l3fumXhV7/hVJmEqauflb8afhUtje3xWOb5ZwP8AVN6fWvEfEnh/7FdSDy3+V8cgjHFfpX8b&#10;fgB9tjv2XTZW3TqchY/8K+Tfix8EJrHUr7Gn3C7Jj/Cn90+1aJnlYyij5kkGQSV6CqzJ5oz93Ndf&#10;4m8Gzad/y7TLmMnlRXOR2TKihkYfWldnkSw9jOaLY3/1qnTkVNcQeX2qo8uyndnLKlYbcxc9ajQ7&#10;BUm7I5pkhAqjMUPk09WxUQODUmazMyQHIqQcCok+7UtBoFRucVKFytNZNxoKklYYj5qzDUSxY7VY&#10;hTBrOUrnPEmgJxVqLiq8IqwDgVjKzNOhIDinD5qjD4p0bDNcsoWZjImj+VetC3WHK05E3pULxbHP&#10;WtItox6knlef3xUM1tg/j6VJFcBByRUc16ueq9a2jUNosjiZracH0INewfAbx61jqciloxuuIOrq&#10;O59q8hdfPXcPStLwfq/9i3jOZfL+dGGSexPpXZRrO5030P0w8O+Nv+EilHzR/OpOA4bocelfOf7W&#10;mli88RXT7WH7084Jz/q6zvhL8fPKv4s6jDjy36s/r9azfjP8RF1+5mkNxDJubIILHP3PU+1d3OYS&#10;PlbxbbfZr+IY6pn9TWfcEFfwrV8cT+bfQsvTy8cD3NYTTbhWikc8iWCMHNVJPlk/E1Mku2odu5q1&#10;iznkSZxHUYbJpWPFRM2DXRExNCzk5/Cuu0C52qg/2/WuKtHYMfpXS6FdY2fN/HWsS4o9A0abdD+d&#10;blq+f0rlNDusw/e9a6Wwk5/Krjuaxjqa1v0FTNDkdar27/MtXAuVrXodUdindJtSsu8GW6VsXaYS&#10;s25j+bpWMtwtqc/rFrmNvx/rXH6va/vJPr6e1d9qcOY2+n+Ncnq9rh5PlP8AkVlIfKjjb6HDn8ay&#10;7yH5f/rV0Gow4kPHrWVfQZj4FYSFymBcw4Zue9RxyeWfxq3fR43cd6pEYf8AGsw5TSsrjrx+tXhN&#10;uTpWXZNzWghytAWJGPmuO1WraXC/jVVRtFSRSYFBtFlxRk5q1anaapxScVYgfFC1K5jQPzLVWWPO&#10;amR8iiSPAquUTZUZdtKsPmhfbmi4HPFT2IGDn0o2FYQTeSm3bn8aII/OJbp7UTR5uOnFWbKNQxrO&#10;UrASQnyKnWPzZ4zu64qO4GR8tWtGtmluYgVYknjis/aBY7b4UWf2vXUjwfuN29hX9RFfzU/s3eC5&#10;tV8ZoDazMvlSHhR6Cv6Vq9TKJXc/l+p6uBVk/kFFFFe0d5/IBYTf2nfQ+ZEskAUiUhiJMY4cepFJ&#10;qHh+8tdKWS4t5F5EiOw3Kye5yeuaknE8klu6qfMuAD02ng46flWTres6lYXNxaTS3Qt8EEAkxgev&#10;Tr29K+Pd3I/M+acpdCmmomNrpkijkjkGJEPzbFz2P15rjfGsEBvowqyRsI/3ofnLjJOD3GMV06wN&#10;Mnlxq2JhguD0rkfiFcq9rax/aC8cRy2wEMG988+34V6NGNz1sLFtrU4nWLjyrlvLVh7Jzxx09azo&#10;bxVuEO1l+brjBB/rV7U9s+5oVcAHueT7+1Ztsvn3McO5VVnALnOU9SfpXo+z01Pc5bRPbPhlcxvp&#10;EMjMsk0IKGNxleSec5IyK7HVPDsmk6g8c0OCqhygcMvzDIIIrAtLePTYoYVEERtYUhcxDZ5+ABu5&#10;yCT1Jq1dXf2l49rTRLwHdgTkcDnH1xXi1qLcro+VxcX7S6OT8eLbmyuFj5uvLyM5VVVQcjHQn3p3&#10;wFt9tndXCy28kEgKSRY3SK349B9DUfxDUaVpvmTRzKtxkR5jP7xTxkHuOefSr3wXtIL20227r8xI&#10;CoNuCBkg56Hg13ez/cndUl/s52EkqSXKLJHfNGEIQrwVPb9awTbzRW8kcm5m45I7e3vzXSJA9jsk&#10;aYxZBA7sKo6hd2rRhppNtzvAwflEnHBArzoXTPHp1GtEcrr8bWejzNdbm+Ugh+BtB65z1rifhsja&#10;zeTqsaxSQvxICQDkn1PPFdx4rtfN0W6EjQ7WBASTJ3Z9Md64LwJaC31ohZcrCB8nTcMngV69OP7u&#10;59Dh5furnsXh2yjtws06s1ugK7c4EjAcc/lSywwiddhkZuS6gBRjsKbo8y6jFJbpJLFAoyqH5lLd&#10;8Zq5FE0drIZ1WOR0MYbBwSOcj0ryql2zyakvfMu9t3t7LbJcRFVziORhvA7YPpXDai37iRofMZly&#10;p3/djH49q7nVNMFrYEXEcZd9wjcjLfKQDz+Jrz/XbRmMkbTrBHI/Lg8Y9TXXhY3Z6OBs3Y4XxVGz&#10;6m0kiNHufO4YwTyM8dq9w/ZwuIdO8E6gs0z/AL4CTykHDueMk9sAdPevCfEQ8uzeEyeYyyYLDo4/&#10;pXs/wKuIR4ajWNI5v3hkIJwHAAyPp/PNdGLXuaHZmKtSO5Em6ZFmVvJIIUA4PfHTpV+ydgi/uZFj&#10;wPuPnA55JP8AhWbaxbpY8q8JmcjYByg5yQe4H9Kvl/sQ2wsvIKbyflkI/rXj8vc+VlJEkkJluLe3&#10;DMiyH5JMbjuPTODiq5v7yNJY/wDRUaQFCdvzHHUgnv71TtR5u5izLHv4GMg/Qk8U7Uo0kWOaCEpb&#10;klCchth556ZBrVR0CNSNtSr5U0EirJCfNU5yWwcHkGr1jf5m2ozLyON3Iz1xz6g0nid7e7v91udi&#10;xwKEGSSzAZJqt4c1H7BeJ5+JPNBVS4Drt75x0xS9i5I05eZaM2vFmtxvpbLEoSSPPBXOzPXGc8V4&#10;X4puGS/kZi3ByR7Z/KvaPGWqW76WqttjBfJOc9sYHtXhfi6RZdRljkaNhvOQM8Dtn2FehgKPLud+&#10;V02mUhfx6gZoYmO0jOPXHbitPw/esJY42ab5pBvdBu+XI9fSsfw00lmWnHlKkIw2Ezn8O9dBocDN&#10;dLJ5eVwSQeD1zkeuK7q0Vax7tSStodxatJdxLJJHiPlDKg25z04HSuiM0GpbP3UdufKCOIzhSQCN&#10;31OAfrXM6TqYuNKht/uhWOSOvU/41ri1VYGbh2wuwjjOTXzeIp6nyuL+O5PFcLa+eCjSLKhTIwCC&#10;enY1ieLbi4u9CkUKr/ZkbhhtU5OOT6810d9o7eWsturlfLDSHzAwAzg8cGsrxnZ/ZPDDOqnqQQX+&#10;VxgknH5d6xw0UqibMMM17RXOI8FxSx7fMi+XJQOOgYDp9eRXRO8sUyoibZBIEdJeQARycevOaw/B&#10;NykkDZy7OT1JwCQBke9dFMscaF5GSe4mADOM/KQevPU4Fe1Uqao9erU944n4xCSfQY1ZleNWK5Eh&#10;4JAxgHgA4rU+EqhfDCkSRr8qPjd69Djn2z9a5/4wRCGOGJt25ic+gx0P8/yra+GGq2+neBo47iEz&#10;Xccw2IPl+Unk59j0/wDrV1ySdI7p2lQR3sF2LN1ISRWjBG4A9+/5VmapbX1/p0ogKyRx93cDKk44&#10;Bra0m+ktrSKZizWmwo58wlt2OhGeT/8AW9axNVug1sq4G6HBJYnkE5OPw/LNeXKmk9DyfZRUvdMS&#10;9vPsm1SWkWLC7DkqTjBPTpkGsG/dba7/AOWYVuTnoCa2NVlaR2jXetu0pfnkkHnH07Vh3MLXVzNj&#10;blSSQDkAV10Y7Hq4fS1zI1Tabhzll2/MCRgMD6Vh6uPMhaRsr5Yyhx19q19dkkuNvzNIgGM8fIB2&#10;zWHqN3LpyFdrr5i/xLkEHjivSgezT2KenEXF6v3lyQMd/wAPWvo/4fWnkaLbSSyYVsxOnVcAjAI9&#10;6+cNFl2azDncVLDYTwDzj8u9fQ3g/W3FlDH5e5WwPNL4UH34/WvNzK/KeVm8n7M3ry/wJFVmhjVg&#10;CQ23AHtTIPDFxZ2EEqrLBDcHMUvI3g9D7g1bu9NiWwjuPNUSMxJUpuyRyCAc59fwqlpWosdqXRjZ&#10;MkDYuzr1OB3+n5V4sdj5hSVtBZD5UbKVIlU4z0JPb1qMSR39rHHJG6Swnht2Bkng1ek01nsIrhg2&#10;yV2HB+YkYwR6jnr7VRuLZrsGNflXAzzk5/GtoW2NKersx01lNKv+pmWMMY/MOVUnGcc9TVe21RdI&#10;uUjuJl85iXQkYbH5UXGmTw2gkZpoImkIDoCA7DHPHQ+9WLPUl+zQrJLJJJFlMMAxOenJ6fnXUopR&#10;O+NOCQ281YoGdW3szgh26EDk8Ee1Z+q2sN7dhoZo/KZwgOdpGcHJz0wc1rarZXFscSLtQgZU4IJA&#10;B49skfnWfrM1qdImbyQ0jkrxw3QEY9s5H41nHRipqz0OF8SySxanNG4MyqcK/UADIHP5VkvM0exn&#10;29cFT0APv2rqPEM1vdR7Y18qSQEKjrkjgHJwRjnisMT2qaNdWysA0kimROuQAcc9hzXp05PlPYpS&#10;0M155LhkXc4bJG4Hcopr2qQk793mKCRhsAk9Dilvs6WFby40UgcITuPv71A92txI0zbmVABycHP0&#10;reKudEQfzIpd3mfeQFQud386jt52Ryu0tnJB6gH1q1BGJ2+VMFsBMHrmptPhDS+UFZpc/IAOoHX+&#10;VVKKsEi/4eDLclwPmXA29iK73S4pJtOiYszMx2YY9hjj2FcnYNFNeRyR+ZtQgSgjBx7DvXoC2UOn&#10;NL5MmY9oK98g4OPrXi46Lvc8PMiC2hkhuGkhUx8ZODyD0/EUtqLmCKG5XC/Ow34/iIIIPuc0ajbS&#10;Ncrj70Y38HGV9DTBeyXETGSTcocts+6M4wa8+MWeLGLZq3GrrPEsk8McsyxkB+jEn17ZHsBVK7sI&#10;Y9sguI8AHOMtgDnB/Oogj3Y3SMvlKfkToRxRFfRxybZDkj5QCOpA/lRTi0zOCakcL8Qow17I3yxx&#10;zFSVHHTuP0/OsTRjm6ZdpYYOMc+1dH47jx5atHGGjlY7wMscjBBJ6DofwrnbJfscZdWcbW4Yc47V&#10;7dL4D6jDP90W7yDaixhvmUk49R6VRkX7SEJ3ZXjnnA9Per6XPnRSM25Zlf8AiXgg+lV3/wBW207m&#10;JJGD0NON0ac0kZ81kIFaQttUZyh6HPFYsafvI22Fo84A6nGa2tZgcxRtHmQSLggnvWW1lJbJGzFm&#10;EmQoz0x2+tdEL21Oym3yHpvhmCSHSLFjDMlv8vliSMjzEB3bx6gHnI9K67xJeW76o03lp9nDeeRG&#10;eHLck4OfX9a5fwn4gt7PRrN7mdg1qgRI2JIVTxxnoBzxXQR2O8YWRbfcgIyN3mA46dfUV4da/Pqf&#10;K4qUva6bEEVlbyBriKWRZd+UTYpQA9snkVT1O9Vrv5ht2gAkE8/jVjTmksBtlHmSK5AAUMpGOD9a&#10;bcCS2lmSbzImm2kI8YVsHr9K2pxYRjfVmf8AZ/KTe+5kXIIBJOOx9+MflVPTtOh1fxDJbM8jR/Z3&#10;eOU5VYyozz9eRj3rbS4zLuRW/dAbvXBBFZFz4j1PTp7iCMBPMiMEjhAQUPXntnA5rqpwfQ78PFsw&#10;rq9lZtrTfLH8oT0GSfyHNJbNJOy7Vll3fKS7Z2j26cUt1bl4GkZd+zgtjp9fWpbFFtrXaqt87b9x&#10;Jzg8AfSqcTtjEjmtpot2Y3hSI4c7t2DjPPpU0EjGORA3DABvQ+nT061ZlKwDbJDAplQBjuI6gEHr&#10;14qW3W2FxuupHjt2iYCQHGSFJA/EjH41NkXyoqvAPtBWHDfOI8Pxk4GTg/U1NHlEX5G7g9sc8Efy&#10;rP0y1mSzgnuN374MeOdh9/cf1rYhk86zV49rAEDBb5xjnOO9acqtoKUVYWOJY5MNuQrgMSMke/PW&#10;rH2CO581pbowRwuACg2s6nnIH51BDfxzTKs8knm7jlyOSpHSr1vIbpmjEir5ONhwDkc8frWMoJPU&#10;45b2JNM1XyLAxts/fADOPmcDocc0albRSTfu8ScDoSMHqeRVqN0eBWlWOSSPgEgKazXkMF68ivtO&#10;OgOQa5alNJ3RhKKvcjuIFMcKiLbK0pjR2PUAdM1oWFu1vMquIxu+U/MGXPSoZ7z7RpzQsq7lnWRC&#10;RkcZB/E81Y0/T2mlj8tv3PVw+Oo6jipqO8BTloaTeciP5abtw2k44IJ5FLbzRw5VY2jZXCtzjgg/&#10;n2qDUXkYpDEN0cgLYDfcGPaq1xaSWMy/u2SRQEKElixODkd+h/WuaJyJlm4kWPUPI3M0ORk4+YEj&#10;J/KpGRRobeZdLcSDGCcqwOTwPaqslu0c211liLEH5xtY56dasXUDW1sqBmZVbgMADnPr/StdehDk&#10;0Vfsc0+lff3W8kmw5ywLDB564PI/WvHdYebVPHN1Gq+WfMJKj5QhHGMdunT1r2uHXY9JleSWMzQy&#10;El4c7FyRjOQDgj2rxPY1z4vvGWTzJmlJGeScnPJ455xmvQwd7XPYytOzO20lo7WKRVXd8q5Qn5iT&#10;wa29PtZjYeUziNlw7gy7iwOfbryBisOw0iCZTGbiMNv5HKspHPBPrg1rWkEl7eCRY1h6ZwchiB1q&#10;astRYh62NW1g+3XTKv7mOFVJAxyMgd/XNJDKlvqEjSLI1vh4doOcEggMPoTn8Kje2kggaRXT5sbg&#10;CQxByf8ACmmNpXiCxt0wNvHPqaySucUo33L+m38NrGq3XmSRqCcDKk8Ec1534tZH8SR/Oqq2DyMc&#10;V3MloywrlWl35BI7DvXn3iyNrLXX/IZ6+1deGgk9TqwNKMZXL9vGs2mMpALEgA46Y9K5PUbG5sNY&#10;g3CNY1cg7wVYHtiuy8P263VnGke/z2IITqrf4Gud8Ru134oaNT5itKSuTnqTjk5x/TFdFOauz0qc&#10;ldnYeF5GkiUK2JNjEE5bcMc1ej1Fo7gwq2IwAC+MAg46Z7cVW8MyR6bYbpYUypwACS2CMZx0xWlG&#10;/wBrsLiVSiRxRiMIBkuT24x71zykrnn1Gud3RSuJbW3ebes4hKbhuIbLDjH0rkbwRwPMkbFuC2Ce&#10;me34V1PiTSns7G3ZplPnxBygJynUdPwz+NcpcRBJNypuV8k445rpoqLR1UVFrQqxzND8vJHGD61d&#10;gZomGMbl75xke9VI4ivksMNtfua1omjaNt21WzgA9c+lOpFGzSLUEpnlMkWFZOcpwQOnXmtjTDBc&#10;Q7NsqzKhICkn5gcnOe1Y+nldNuWkULIzqVIzhRn/AAqxHdNNGk0JO6RyjAHJAH4fjmuecepjLXU2&#10;LUeaFjj8xXYNkAe2B171LJA1ky7lZi3AGQTg/ToakRRFKu3KtIAcDk5xg0WqefeRr5x8lQS397d6&#10;VyyqdDlqTuKZPPCs0gaQ538YYkcAADvgVagk8tFKj52ABJ5POenvT9NuIba/hKsSQN6Njkkg+veq&#10;135ltJuDpuXB29MMc8Ef1rKd2zjqXb0JPma5Rlk2+Xxg9CMYBrA+NFkz6DBJDHiLJzhwwBOD+HQ/&#10;hW3BkQK26MSZxg9+eOPSsv4oQzDwhcKsUKwWdwHlYSDIJBUDB6jntToxfOmVhE1VVzxk2MkUw2sG&#10;z0IPzVegDPb4+Yluo9cVUeTzXXb/AA85AxVs747RThsSHBdf6eleytj66PwokNm0iryqs351cjur&#10;hnVJpJGVQEAOMfhj61niRY3VFZvUk8nFa1rKp02JFRVMZJJHU59aT0JldFmEKf4d7DgjOOf8M1q6&#10;X5x07yW/eSLulMhJGwKMkdPQcVn6ZtuJgrKzZAGAOrdSPp71ejld5F8wfKqAE9sZ6GsZHNKQ5r9k&#10;t/LaSTyVO7YTuUH6f/Xq1p0kkF20ccimToNuMOpHQn8qz1uCV+zqm7zDu4G45HQZ9OlTQ2rIGbbn&#10;aASMEDJ/kfxqTCeqsaELyR2jNt28HBHX64o0SIkRmQ7Fzg/3sdc1TMkiP5eHEYyvzcso471e0i43&#10;uem/kKTyMcVjLY5alktDTj3b5I9u3cQFIGcjvnFTzXcUStj7u4847DOMfiKp2162n6lHty2QA0YJ&#10;VicgccHrUmsRi0d2aG6ht+djyJ8rHnPI9653TOaxXvNTmhska53tAh2qZF4BIOfT1rzfxfehtb8y&#10;MN9nWXB2cr+frXdajNHdLFD5krQwSLIzs/IHfHv6VxXjz7KNWMdi0stnK+U3jYSemSBnmu7D00lc&#10;9PC00jqfDNnGbSS4WRtwAEZAyM9cfWr1neo8Uiyou5QQA7YbJ7gVDoG6O0j2tGFjjUsg5O4f1q7N&#10;p1sfNm/ebkxgNj5ie49ec0ShqZ1I++ZGpFjKu7KuwKk/ewMGuQ8duI9IHfkDvj0zXW6ii3DBRtW5&#10;yO54BPB/SuV8aiSPSnRzuVXP4+9dFGFrHbhY6o89uT+4VcJuU5yBivVvh3YL/wAIxb53qZCSD2Pb&#10;Irysc3HTjIH0r2zwDE9v4ctYoyqqql0HTGccnPrxWmIlaJ24rbQtGHdKq/6znGR6HjirUfhObX3W&#10;3jSZrhmUII0OcEke3c1aj0mSK4tY1iaS4mcIqxqWdz14A6n2HqK/Q7/gnD/wTeuPF62/ifXre1WG&#10;ARzwCf5HBJJHyH7x2kjJAwSeDnjzZVXstQweGcnzy2Rlf8E2f+CXNp4mC+JPEdvcXNmoEYMmQvm7&#10;wwKsMZwAQf8Ae7Y5/TmHVvD3we8IzmONrOHS9hSOR9wdW4G3PTkE/hVrxX4p0P4QeDrgyeXbWdrF&#10;i2twiqXYjAAVQAMDBz7da+A/2sP2rNX8f6hNZ2t5LDp8gUGAADzQuQCTyeM5GKUablqzjz/iKhhK&#10;TUWrlr9p/wDbTvviHq8+j2a7dLjkZsxDywznj5s5J6dq+c72b7bNJIzDcwwccDPfj3qjO8khVmkK&#10;t1OSevfJp0BXY37xY2Zd2G5zXbGOlj8FzbPK2Mm7vQRoYZTtLbZEUnA78cVWnRUmFu25nbDgA9RU&#10;lyY5WYbtqqQSM8t64qx8oLbW2hlAGRk49jWkaeh4MfPqQxwM4YqsnQ9Oo/CrCX8jrt8uOVkI5I2n&#10;oQOfXnNV3Vtm1pGhHYjgk9qmSE72j3M3cAfeJFTawRjZkaXJiEcbfNtPIOSRVuDUXx5W0mRuAScn&#10;Ppn0pjp5xmVVAkBOCwzkEdK1vAXgi78TXCBrdt3m7F8oF24wc4H1FYylZandg8LUxE1TpoNC8NXG&#10;o3scS7ma4k2oMEZz0/ka+0P2Nv2PBD9iv9Ys2aJnWciVcFQM+nY8flU/7Kf7GKXsg1TWrUsFJdUU&#10;BkRuvOenA6e9fYegaOlhaxr5axrHGIowgxsCjAxUxjzvU/auFeGY4ZKpWWpNpuhjTNNhiRYUWMcG&#10;NAuR0yQKtWu0FY2zuB6+tTIqvhPlDYHPY/8A16mV9sOGVPTpziuhWWx+gU9FypDk+bcrHb6E9MVH&#10;cRyRBQy7WYZXvketN87A64HoTUbn93yx9uc0GgB96nuw454p6ACHLZBzx3/SosEQjPTNSKV2Y59R&#10;x1qrICNmAbnd/hSqf3R/h2989eahkO6Tr8xPBqQYZdpbawJJJ6YxVFaHy1/wV6nnt/2ZtHhjfyoZ&#10;tXZ53x84CISo9uSe9fj3qTvZwCFd6ryR5j7yVOOv4jNfuN+3v8L2+KH7LusQRtH9q01Gu7feCzSD&#10;gNx04HPNfiT8TPDo8Mas1tHGojwpXB9ckn25HT2r9R4RxMXS9n1R4mPi73Me8uGK2+12kFqAEZ1y&#10;ACecfmamtNUt7iRYWhaHy3KHy3B7HDc8/hVPT7gXEbLcSLbwbCSHPHy9vr6VMYrTSdeEnyyQyxq+&#10;1Duyep5Pf24r7SUjzD0j9mVrix+N3g/7LcMrNfrLK45ZEQgnpx2z+dfvFaTNLp0BlO2ZIkByMNIS&#10;oJJx3JxX4qf8E7PD8nxi/aD0vSYbcRpZyrIHxtKCQFQT3Kg54r9q3kKpH5zbpI41i3KMDgADA9MA&#10;f41+UcXVb1rH0GBi+QdcXChPKZdsnUP6fhT4AXTDMxb+LI7VUMnnA55YDnPGBVqDGzqx9T2Ir407&#10;eVjpHUjLE7Tx09eKYY/KiYgA8gD1ApJZ8fLu9hxVee4JmxnO44/GgRMt4ypt5z79BQy7gOrckYzi&#10;q8G4Oqs233pxZpL7y2IVc8E981PKHLqWJYNkjeYd3HUcmmyuYmU/dYHIOPT+VTZaCLbv3DGeO5qJ&#10;y25dz4jJ/GpXmNq6szxD9p79m6z+LmmeYqsuo7iiSYHzKQTz+Nfnj8VvgvqXwz168s7+KRVWcqQR&#10;tzjkHGe45Ffr1JZBiNyh16LnqB0/OvLP2lP2bdL+MHh2cfYkmvo4wkcqLtkZc9D9M8HrxRZrVHxX&#10;EfDlPFU3KK1PyeuNCkXUVaX5lyHIOQSpBxxRdxLJCqqjLHEcYAzx6mvRvjR8JtQ+FniOezvU3KoK&#10;QyEHJwSBnPoDj2NcDHCbQyGRtqt8rLnlhyeKvVo/D8wyurhqjjIrQRxzab+88xWYAI47MDzUU9ox&#10;j+8pSQjKYySQeOe3NWlZoNqndHHklM85Jp32edxuCDYwIJI6ZOOPfipiraHm04tOxmzRIWV/Mbex&#10;JII+UfQVctkVGhQsFjk3A855PSoJV+zuqx87CRlutQPcsrKc7lbuOx/Kq5DR3LFxMYoGtxNthkcc&#10;dmI6Z/z3rovAfxAu/AuoxyLcSrF0fB3ZH0rk7SzkkIkZWWMk9eR74q/FHjczeWy5wCecfhUVKakr&#10;M9DA5lVw1RSg9j9Cf2e/jdo+saFFeWiW8cnlLFOrybi5IAJ5A5JPI55rwP8A4KLfsEw+IY5vEvhR&#10;o3uZo/tL2McOJMEZJyDjGRngdzXi3gDx1ceFL+HbJ5kMLhsElV65z/X8K+ufh/8AtBx+MoU8viSa&#10;Ly5EcjOMdBxwMeleZUo+z1R+25Bn9LH0lTqNXPyd1fwleeH9Rihu7dorlXAKSALtGefqRWTczxWl&#10;5t3NJG2d4HY544Ffof8Ati/sX2/xftrjxB4etWs7u3iM9yiD5XPAGAcYJ9q+BPFfhG68La5Jpt1b&#10;rHdR4dAEy2wjqefqSKzjLS5vmGBdJ80djJSFWEkknzNswHJDFARjp2OD+lcN4yvBalImO5s4+7zj&#10;PWvRbrTWtbPc728azksxJxgjjH6jmvMfFaCO7uFDsy7vkJOeec8+nFdeFjzM8/CRvM5u8u/Pk/df&#10;dYEYPQfSorwbRlSFYcEetLKyIOqqwxgevrQkf2gsyn7p5AFepy2PbjGxVc+Z8v5kVFEnkphWYbjy&#10;ehA+tWb20ngDeXH8uRnPBIPtUH7yM/MF6gDPTNBZfsx5KRtlvvcHOa2LFNkCMN2/JYg8Duetc/pQ&#10;Md1wvyg5fJyufauns7RYbaFWVmaQZ5Pyn6VhKJz1PM09Nhkuox8wTgEZ7H0GK3LB7q3CwwxxyRoc&#10;uSCxwR2Oax9N6rH825SPkHOQe2B1roLCFbVY5N7K82AAMsRgkcjtXLUlbc8ytJFqO4kWBoW3KmQS&#10;QMkDvXmPxa/0nUJY423LDIBkjBwOQK9bDSWglkDuk2w5OBnBHuK8g+JrYupJFkaXcRgucMR0yQPe&#10;owsryJwEryLHhN4E8nzvMWKQEP5YyckHHHcZArc0zTHEUckbfMCFJJ5A7H61geGFaMQj+HaOe4/w&#10;HNdZYS+TKoXyZo4hvAYZUnOcnBHSuqtPsdOIm0adpp8b3KyNHu52JI+OG65GR14qe/05tYulkLMs&#10;avh2VOSBjPH9cVb8P7TNC7NaPIrFxEU3KMgknk9qH+3aZJJDBN94nMijJ28EgegrjnUbPMqVnexl&#10;Owado2k81cnYShG7ggHHrgVQOmvLqSOuWCEjJBAyCBkj8a6CdfMhSVpd5UjjGG9s1RdY7iKXzFaS&#10;FjnAJXJzk8/lVKelgjPSxXuLUWc/kIWkkyTx90Ac5FTWkTW8ET7d3l8q33hn05qazYLJGsRK7hsJ&#10;HzEbuAOahigaOaPrGsbE4IJDc0e0tuWTwXPmQqryZuGJwvJCc5GeKn05ZvtMkKfMyyHntnH8qkjP&#10;nwSbWVV2ggADJHt+lN0K6NhdbFZV8wZd36keg96xnUZjUb6F2CX9xGjx7dshLnnJ6Ut3E0dvcrtj&#10;8ttvlAnLc5zx+NJBtt9Rj8xt0YyXXkA5/CopJ1uIfL3KqxsQH6MST39q57NtMz5ZNo5fV7ltNk+8&#10;8cmflyCufYZ6isHU5x5armH5F7Jgknv7mui1vSDqUpMasXjHzgucBeuRmubW1W41GUeaodUIQycD&#10;I7CvUorS57eH+AoxSfZ22R/JuGzBHBwQc479KhRoZ5CszSqxBwAOp7fhVh5Dd4klbDRPggDn049a&#10;i+yiSddu5hySO+Oa6InXEjtCYky3l7j8p+U5I/rV+GPzirc4XIP/ANaqt1b5TmMeZxgk5bHtUsP7&#10;mHcHWTBGUPGfxqpSCUh7IrfKxVMngkc1JPDvhUbzuyCCT29vyqK2do5G+ULyRj7wwfSrtnCszpuj&#10;by+Qwx2wTmp5iZEVnmO+kfJby+AuepI7e1atrMDGGLNHbwgPkfedjwRzVG1Kw5kI/eSZwB2/wprQ&#10;/alWMvtVecYzz9KxnLmZjKRsXNxC1200e4wMAAWQqR0z7D86ktLwZj8scxkAHHOCc8etVReYQwxo&#10;0sDAZ35Cg9iBWp4TsoY9TuDcXHkvHGTGSM724GPTBzXLONtjiqWSZ0Gk2zuySPgLKT5mRnn16e9b&#10;32hTo19NItwzQwMEKEZ3Y4+oA+lY+h6nFfW6w/MqeYXKk4yfr6dKbeCaGxuvMPlhVJcpkjH4e1ef&#10;f95Znlc16qPnzxKv/E0lTPys+d38R/yaoJ8r43YXsfU1o+I4wk8h3fNu4PtnPSs7zSPlG3GMj619&#10;HR+FH22H/hokhhVR8vrzkVYjv/3m35eOOmKrxSeafm6LgAe5qaWx+2r8r7WXnA5J+lWaG9pUzTWK&#10;yFTuXjA7/jXTWOjNCX85l3tGHjwQQBx6fWub8PI1haxq4ZTjkEdvX3roLKby4Du2rIoIODjj1xXD&#10;iN9DycZLWyNCdVd1j2NGygLu6sSB1Fa2nWqMsayGaPy06OnL98nnisJblY5H3LIGYAoSDtx71q2V&#10;sfOVvmVlIxkdfr7VzW01PLltZm1Yszp8scfyg53jJI9q3tZVoPh5rkIs7eRbzT3KmVPMeIgHBUjo&#10;3BHOcg4xWPbFY48lY5Nw3An+HqPWrXizU4X8AX8LSSC4a3ARxJtwpOD0HPU06S99Hn05P2sfU+W9&#10;Lb7NqexcSEvjjg4PfFd1o9ksqNtG1lO4diD7VwujWUg1h13fNC33vTrgV6JoMqwqrE4yeXPTpmvV&#10;qbI+xrX5FYvWemzS6hBGuV6nAPKMeldNqGkNodrH5kiTSXCB3O/cUP8AjWHBOzSb1fdI/OR1Aq+L&#10;djuWM7g+N57d+efSuKW55ctWZ+tf6YCGP51zmteWsaxLGFZeSc8n6V1F/E0ce2Pa/Xr1rnfEFp5g&#10;Vtqx8cjd3ropSs7G+HlyuzI/Ck0kqvt+baOh5xmuj0+R7VWWNfMZk8pVB5HIOe9YXgG3ElpcKsW6&#10;bI2ODjAHt3rctJhHPGV+R8jIHPPv70qktQrS1sdLpRWG33NDtFwuzb+mT6GtO3mltnO6COWRcJGu&#10;7npweM9v51kwXnnzLHKwUBCBxjI/xrZ0E2q3cTXEbLbsR+7jbDOO3OPXHOK8ytfqeXWlbfU040kX&#10;zo5v9FdAp8uRCWzjOBjiuS+IOpS380azSK0UecKOdh9+BXdTTwy3SzQ7o/L/ANWjEtjHck9/euK+&#10;I0fn30020hmA5OAvXqB6VjhLOZng7e0uef6g7SIw+Vjv5I+9jjgCq8oNou3+nJNaTLHDOqhfmxly&#10;BnOTVHzlaV9oLYfHPWvaifQxmZc+qzXF4Ubngg4HzY7DNWLJRb2LM8k0km8eWGO5SDycfSr9/a29&#10;ra+bHGzTMMkYxms6Lc38CqNwIA4IB7VsmbqWhrQW5QsqsdrEZJHArW02SGGz8lmaSSR+3Qen9Kyr&#10;Obz0WFlZVZxnHv3xV2xljhuFXcNynHPGQOazlsYzlcdcJtl2n17njH9KhmszsE0bCMO5BJb7gxx+&#10;tXpHVjI33lz0AqneruZk2rzjgenY1mc5XhhZp2VWKRZHU9T6/rTprf8AebUyzZ9OlSOy2TYA2jjP&#10;eo5PMU74d8bfeyeKtJFcqIdO1L5ZJImEbs4GcckHt7VoWbfZZ1klC/ISSG+bt+tZqwFQS7BhkAcc&#10;46Zq9DGHVWmG5WOMdCaUgkFjeLes7eWWboUHAHPWug0WBNiqNzN9cc9qxbZ47e4wFEP7wZ9cdq6X&#10;RVjEm7c/mSSE5wNpUDt6Vy13ocNfY63wTc/ZNRSOOzVpEUH7S7/KGBJP4V5L8ZNYm8QeP5rqdkaQ&#10;8EEcHnj9K9e8JTwQiRrhVlaSKRAgByhPAJ+nPPtXivxAJXxHcL8y/OQQeWAznn0zn9a5MO/f0ODB&#10;O9TQi07EDR7lbKYwCflNb82qrdxxxtHHbIkaxZGWY47n1JzWDoYEsqNI3yqSMnpWt5ckoaaIrubj&#10;khuBjkCuud+p6k7mxp2h3LSm4T57FJREs4JTLYzwDz6c11Gl6e+lm4RmGVeM5885clgCQCOcKSa5&#10;vRJmS1QwvM0inJBPyls9h3Nbwnk1B/PmPnSLhSTkNnoB+Fcsk3ozzMU3sbOVnT5vvZOCerDvge9c&#10;D8YrqO51COG3lLxNHkKQcoe/f6flXbIGimty0PlwnIwDycYyT+decfFW78u7WRvlZskY7D0ow1O0&#10;jHKofvrnM2dsttcLIbiaRm+XYfuj/Oa6DT3gZGj8x5JFIGcHaCexPauXSQKVmMpWNTlMHO85/lXU&#10;aLcZt2kYbyzghzxn16V3VrpH0+I2Og0R2hljby5Jox94Rplj9K9E0GW41DSYVkZRDkmNA+4qOmDj&#10;vXnfh4yw3EeB+7Y4fGQMHOf8+9eheD/O021jhZvs7SPvGcEsvtgcV4+KPmcbG61K/wAWrCNPA1n5&#10;fnLJLLJ57vkq/QKAO2OfzrxOy2zXUlvD++WFsPg8Zr274pzyTeCHmU/uInRVPQljnOPyryDSA1vk&#10;7UaWZiX2DDAc8seB+VduX/BY78tkvZ6GZq0SW1urblZ142DOc1qeE9QZtPijaFt7Ehn9iePwrH17&#10;UGCsvRM546k+nSt7wY0kWnZjaFZLj5NrcE85OO1ddaXuHfWl7hqarGLW0LIq/uzt+h/yK5vwjp72&#10;2szXayIFYgGP7zHPoOwro9VsbibS2abGxXywJwCf61leFrKKfUpGk3r5ZAAjGM/U1y02lBs5acko&#10;M7TwyjLc+Y2dzSdF5wO3HFeoeGBHcJDs83dGhIPQA4znn06Vwvg2COPUIfJjldhzJ8wAIyeckHBr&#10;0Lw7p7yPL9njkJCnKP8ANheuOgzXk4qoj5LOI8+xx/x18QzTaNsaaQ5TA+b5ScckDtwBXzN4giZi&#10;NrMHJz9Pevqf47eQPhoHt9r3VqS5jkwoAJAyD1OOetfLOvGSVQd/zSMVyOlexlri6eh9FwzTtSMm&#10;6mLrgrvzknceM9M1V0m9NhqKfLG271GQQammWO1k8thJJIRjNTadIjTKEiTd9z1/GvY5dD617WO0&#10;0WRmcSfuxHGN+MdzjpXXeHp5NNuv+WchY5HmDPJrjfDVs1tCyzhWbgIFbn8q6jRpDbPubazMDwec&#10;GuCtTPExdPU6ESK8se7y1bksRyDWj4YgaWRlY4aYkoSMAc449uKwSzz2/lrtzINudvIPt6V12jbr&#10;W2TzF/490GDnkEnNcVT3EeXUSirnRaLJCuI2UTCHHOSBuPHUV0ulzvFqFu0cjQlGBRweU5zn6jFc&#10;hpMxjuJnjXfu5BfucZAxXVRhXmUQXUiRuMt5sWArYPQAnI568V5lb3z5vHS5mYPxVaa4024WSb5b&#10;hw3DndIQTjOPx/OvHdRsvLhaT5THCpzjGA2TwPWvWvjBLHBYwuJlZtpTbsKseOuPevIbq4WBlT0O&#10;eR1OT1rtwcWkexlHNymPLIYGYRtHujwcdz3qPTLp1kMsi/f3DA9SDjr/ADqa+kF+XnbarscEDhce&#10;1Fvcb1kjaNeCOTxgY616kW7H0sXobVrYqUht5TtYICXBLA+1R6nPb3csdvBbkTEhFwdqv65z0+tX&#10;LZM6fG7fwpmMr8oJ6/0rD1K4HlH73X94w+8SR6+lTGTuOMnc5zX41a6ZWC7oTs+U5GR6HvS+GgLb&#10;WoVKuGboF44qv4gT7H5PkhgrHBz1PNaXhXT/AO1tReaaaO2aEDYJCMv9BmuyUvcOxv3TstGmlHmW&#10;+CsdycE/wr7/AP16vXsirbg7WIQHkEsTgEZx+FR2ieStvG0ilumM7vl/CrE9y1iUk+UxLhDgcZII&#10;rzZS948WUvfZyevf6XpjXEZZYYgCdxwxx149K6jwTCsHhJJmkVlWY44IY5APX05HT1rnfEMUEGmS&#10;Kw2tnCAnB5ra8IaxNNpSWzebMsSEBATgZ74reUfcNpawO28NzedZNLI/mfNsSAZ475NTftCWMMP7&#10;PzbJkK3U8fmxxAryEYnJ9ABzUPhJ2tgsQRTHcOC5Dc46Ek1X/aGaPTvgpfM0QljWeOKOXJKqz5yB&#10;jqcCvMhpWVz5+mrYuPqfI32ZlvG+f5enHf8Azitext/IhUjd14J5Gaz7OFb+8ZBIobBIOcAnn9a1&#10;LMMLZdxZvY9q+jUbxR99H4EejeBrN/7KSRgzlvmwDyB0z9Old94fG67hKwTXEZOQkYLM46Y49a8/&#10;+GRkQxhpI4RIojcucqq5ya9E0TTJI9bWUXkpgt3C7IsqXXkjPtzXnYiJ8zmEfeuzsNDsrptP8+S1&#10;kt4JpNgWU7WUA4GAfeuit43hihC/u5M5YnBHseK5PQ1e01KOSbc1vGGMcRJZRkkAkeveupTUbVJ1&#10;8plYFQD2xxjpXy+Op63R8jinaehHHbRxGRmkkaHzTFsOQQCOSB2qpqUscMiiGYN5ZIj38KccDr1r&#10;aktzbmbP77y3UsEcZwQTn3xVOytIVkjt742LNMRtOC7IOpLdBntXPRWuplT3uzLnuEsolWPLbkwX&#10;Y/K8ncjPYev6VFaF7eZFupl25YAqR8v0+taV/bw3q3kiyxqttnEe0qzjIAIxxj2zVO10pZJLXa21&#10;5ZCN8jZX1zz2GK7tLG8pKxPpVtKltcSyjDMV8kMATgZ6e54rzz9ovR/tEQvFZYxEFRwBgsSP8Qfz&#10;r1Wx2vftHNIrBU3l0yVzkdPwNeU/HOzmTyofO/cTEy+WBwBk4yT1Oc8Yrsy+VpanpZPJqqrnhOpy&#10;Y1BUO3aeWPXA7/jV3wdOsuoL5atIq5IB4yPXFVdZsfsuoTbvMbdnBHPPp9K1vh9NDbXLZZhwUyB2&#10;Pb2r6KVRch9xKScD0PwuPPtVkuVYZzgjkqPYVfuZFEitbySeWONuCN59c1jafExHlwvuVCQc5J49&#10;hWlAskE8alW8oYTABzj8elePJXlc8CcbzuGvQmS2aaaTbEu1GO4lRnjqKw9AitWvGDSySeSzbNij&#10;5x/hW74vkjttG+zhWke4IdiD8gweBjHU5rmdAgMWsbYA2zGGIHzA9wPau2jL3LG9H4ddjvtDupJ2&#10;hjt9iljwXHPTgV3GmWrpFC0ys8jyBHMXcY5HuelcNp2mHTmh8+dE+0MQNxBK8Z59K67w/qVxDGrQ&#10;zHaBwXO1X7cYrgxErHg5lK2p+/X7M3wA0/Wf2O/hddf2fua48IaXLl1i3HdZRHnI615f8b/gmume&#10;Igkdgqrtf/nl/ePpX21+wnoUep/sKfBhmUNJJ4D0Rmyx6nT4M1b+InwVTV9WWT7NCww3WZx3PvX2&#10;VGr+7j6I+8w8b04+i/I+Bvht8Do9Q1+JZLRjuRiRui9PpX0x8Lv2XtLuLWxaaxPzRgniE9x/s16t&#10;4O+CUen6wr/ZYV2qw4nc9vrXrHh7wjDp1tCPLUbEA4djVe0Oj2Z49P8Asm6E3/MOH/fEH/xFUb/9&#10;kLQHj/5Bi/8AfFv/APEV9BXFkB/D29aibTt4xgfnTjWJ9mj5Z8UfsbaC0Mn/ABK1zuH8Fv8A/EV4&#10;r8VP2RdNsGj8nSlAMLk8W/8A8TX6D3GiCfIKqf8AgRrG1b4fW2q43wo2FI5kYdfoa2jWRz1I2PyT&#10;8Wfs/Q2c237DtPpmL29q5fWfgYsVuzfYz1H8UX+FfpF8Rvg/a/bOLeL/AL/P6L71w+u/Cuzjt23W&#10;8fUD/Wv/AI1205cyPP5tT849W+ErWv3bNRwe8dUbP4ayyjmzXafdK+6Ne+FtnIpxBH90/wDLV/T6&#10;1n2Pwdha2bbbRdD/AMtn9/etoRuw5kfE83wwNu+77L+qVqeCdGurG6mWOEL8gz8w9frX1d4i+E0V&#10;up/0eP8A7/N7e9Z/w1+Dn9qaldBLeFtsYJzMw70Sk0jSMjI+Cnhe8191326yLnH3l/2/U+1em6l8&#10;IXm0ORGshvbGBuj/ALwr6I/Z7+BUWmxq0lrCu0g8Tue7+9ewN8LrFodv2ePP/XV/8a86tU1sdkVc&#10;/H34rfBSTR2jlGnrH50z4IaLnv2rx8WMthO2V2/PjqK/W79pj4GWg0XT2S1h/wCPlv8AlvJ/d+tf&#10;nJ8XPBq6HNI3loo+0SDhyema5pxXQ2pvuch4ctBc2yNIOdxrc+yqqALVXwy0YtkXvuNbjaTJOgZV&#10;X8645xNOaxzd7IyKa53WrtgJMnsa7LV9IkVW+Vfz+tcdrmlyb5OF6Hv7msJaaGfOjjdYn3O2D/nN&#10;ZTMwY+ldBqWhzSn5VXr/AHqzpfDtx/dXr/eqFqHMigkiil+0bDuXtU8uhXS/wr/30KhOiXTnbtXn&#10;/aFFjTmLFprMuVVW/U11XhzUpWP3urjua5nRfD8/2pcqv/fXvXo3hzQmhVtyD74/ipcppzGTrOpT&#10;QWzc9x3NchceIrpNSYeYR8xx8x/xr0PX9KzC3yjqO9cbqeiZumIVfvf3qhovmNrwn4vuQWxM3+sH&#10;8Tf412k3j27i27Z2/wC+m/xrzfS7VrV+mPmB61vxI0rqe1ZyRVzr7PxfcXL7mlJz7t/jXXaTqDXJ&#10;j3Nndt9e9ed6OR8q9/8A9deiaBpznyztH8Petacb7kNnoHhi1WJM7fm7frWxNeSW0LD7vSsfRx5C&#10;Jn1/xq9cyrIuBXqUaaM3I5G71acTtudvvHHJrc8Ga/Jb3NvukYASE9TWbqFioOSB9496hsJPJkUr&#10;2au7lJ5j2bQfF0jWfEzY3H+9XD/EgQ6pBEH+fbKxOR3/ABpmh6wILJdzNwT2rjPHHxHs4sK00nEr&#10;f8s/SrcVYh7HlsvgOxbWnZoV/wBaxPyr6n2r0j4ZeH7PTdNl8tAq7H6KPb0FeVzeOLRryT96/wB8&#10;/wAFdB4X8fwxWkirLJyrf8s/pWJCuh3xrmWO1hCN/wAvLfyNfnb8UG83xVd7j/G//obV9y/E7xMl&#10;7aR/Ozfvifu+xr4Y+JzZ8RXTf7b/APoTVPKVzMj8DW6l8+/+FdhEMNXE+CHYz/j/AFWu3t1yq/Sq&#10;GmTx9KdSKMCloK6C7TRwBShsCo5DQIQVDMaeh4qO7OF/GgCWH5oqii/1tSWvNtUMLfvKAKviIbk4&#10;/wA9K58/LP8Aia6LWv8AVn/PpXOznFz+JoA6bT1+RfoKncZWoNPbMC/7oqd/u0AMAwKx9U6D/erY&#10;rG1c4Uf71AGRpbY1KP8A3v6V1Vmcx1yemf8AH/H/AL1dZZcQr+NAEklOB4pslOHSgBxb5ab2oo7U&#10;ARnrRQetFADoh81XrcnZxVKNqswPhfxqZK6AsO2RUEw+XNSk7hSSDEVcstTaO5SljyeKjIxVvaKY&#10;0Py1ElY7aexCnSorlGJJqcpg1HOm6sHcrQxbwYXms5jk1r30YK1mmIk8VnK5EiArmmMvFWdhqKUc&#10;miJO7sVyvNNZeamxzTZFzVHRCKQkY5FWYhhKrxD5qsRtzQOUx1RkYqcDIpjDJotczc0RkZFGcChh&#10;g02Q4Wp5Re0uOA3VBc8PT0k5qG5fMlXHc05lYcRmKtTwwMTx/wCf4qy15irX8ML+9T8f/Qq1ic8j&#10;1rwRzp2fdf5Cqmtj93z7Vf8AAke7Sj9R/IVW8QxbIR+H9a0SOaVrnAeNYQYJDj+MVwE8SgivQvGn&#10;/HrJ/viuBndWNHKjVVGkQxx4HNNKgvUoAIpIwA9S4j5iORVK0CMY+WrI209njxxUtWGpW2KZZoxU&#10;kVy2etOkG6hABUlKVyeO6Y96lWdgahTaMVICopNXLUiQzMRTTctTgVFSRRqWpco7lR5WMlTRFzVx&#10;IENSiFQOlNIFIhSpVwqcgCmSLgHFV3kINaRRW5cQ57ClJbPQVSjkap4QzU+W5XImW0cr2FRXMrEc&#10;AUYYNzSy7dtaRic1Siiub1ox1rc0DU3Ab5v4h61gzjJq3pt4sPf+IdqvlOKpRR6n4Yvt0UW5v4Pe&#10;t/7fGsA+bn6GvNNK8TRW1uo3sMLj7tO1Lx1DFbn96/Uf8s6pUzhnRO6udWVEJ39j2NY99r4I/wBZ&#10;/OvO7vx+r/8ALaTp/wA8xWXL4x3v/rH/AO+BVxp2MlQR3t/rzCVv3nf3qq2tyZ+//OuOh1Zro7tx&#10;OfYVoW0zuv8A+qto0yvYnU2uuMZF+fv71s6Xqxz9/wDn71xMUhT86v2eo+Tt+Y/lW0aRcaKaPRRq&#10;vlpy/X61z/iXXMq2JOn19qydQ13FuuGbr/drkte19myu9v8Avke1dEaYezOvs9Z3c7+/vWtba9Io&#10;+V+3vXnOh3sk0S89z2Fb1neui8t2HYVuqdw9md1Z6y820b85+tXFu229a5fw9MZbiIep/pXURoqQ&#10;Zak6JnKI1b1hJ97tW3ZXSvGvzdq5XUNQjhYcnqR0po8TRxD77f8AfNYVKRyzppnbxXIxjdU4mUL1&#10;riLfxOjf8tG/75rStfECOi/M3T+7XJ7PU5pUUjoHct06VDICaht7vz1wD+lTGIqKmUGYumiAthqV&#10;n3LTZjj86jZ+KxlFkclh1su5m/CrihVjrNiuNmanW7Ujr+lYtMpRINQTMv4moYExVmZgxpmVrGRt&#10;G5FdKDHx61XXCnmrM33faqsjYaszaOmoy5j3pxzWYbHceV/lWsBvWmrb7q6KdQ2hWMG805Bj5f5V&#10;mPp/zcL/ACrq7mx3AcD86z30/DdB19a2c9DZVOhi31uwhOB/DXI+MY22x8fxf0r0C/sW8tuB931r&#10;jPGVp5bJ0+96+wqIyKvch8Pj5D/uiuvhQ+QPpXH6OMk4/uiuyg/491+lbxqW0OuiW9BBF5+P+Ffa&#10;v7EIxeN/15W/8xXxXox/0hf94f0r7V/Ye+e7b/rxt/5ivKzCR6dGJ9v+CTnQk+o/9BWthJAKyfB0&#10;e3QI/wAP/QRWlvw1fJV/iZ6EY6Eki7uabGcGnB9y00jDVw21HexMslNlbC5qItzTJWYrVDuTJICv&#10;XnNOHzLVRAQan+ZRQAktgtx99ePwrkPF/ge1v5pmaHduDdl9PpXYo7ZqC7tvtKt9CKnmJlFM+P8A&#10;41fBe1uLeM/YwxEf/TP+8Pavkv4qfB1bGGeRbMKA6DOY/QV+nni3wT/aMIXy0bj++R3FeL/FL4Ey&#10;XWkzbbWEkun/AC3b/GjmOWVFH5Z+JvDk2mSACLaucDlfT2rmZGmhf5uPxr7K+MX7O1/HOjR2luFa&#10;Qf8ALwf7o968Q8XfAzVLQKfssI+X/nv7/WiUrIxlRujyqORig3daabhSfvVvav8AC/V4Hb9zEOBj&#10;96Kx18B6oJDmOP8A7+Cs6cn1Od0CMFG//VSxsnmYz+lXB4O1KOM5jXgf3xVSTQr6G4+ZVGP9oV1U&#10;7Pc45UTS0eBZHbI7V0un26RxN2+UVzOk20kG7evOOxFalxffZof4vToK2lTSOeVEj8Qaobed41b+&#10;EY61ifa3luG3HtRetJeasrj/AFZK9cVqXCxJBH/ewM9axlLoV9XVhssawpuH3qIHZ25+7msv7cVm&#10;O5uM+la2n30bIvzH8vauSRLw5YkH2eHcv3qS1vHlfawUr71FLMJ2IHPNNRGQ0uRWMXE0niUlSFHr&#10;0rY8MeJJdJv42ibaFUg9fT2rnYZWQ89zV1JlSPd3pKNjanNo+gfhN8a7q0ls4/thXYoGMycfOPev&#10;sL4QfFv+11k3XhfbcIOkn9a/MC01qewlVo2ZQDx8oPfPevY/gz8bH0dZvOuZlzOjcQIeB+FUj0aN&#10;S+5+pvhzxEL2KQ+ZnDY6H0ro9M1DftXd1HvXyj8Fvj5p15BcbrqcnzeP9H/2fpXvvg7x3Z6pp9tJ&#10;HJIxePcMx4qz1ackelkrimgZrL0/UFuhwT+VX0GKDe5LRTS/FJvNZykxj6AuajJzT0PFSrlJi0UU&#10;1zzWkdyrJjqchxUW40bjV6FKI+iiis9DRXAYzUmMD37VHjmnFt44rIzuyZJcdabOVdaryblWoluP&#10;m20BdjnXy5M81FOjTkZ5HQ1ME80cUx7dlHFaK4rnPeJvB8GoWM3mRbt7A9F55+lfP/xc+DlrdT6g&#10;/wBk3Zdmz+7/ALp9q+ojFuhCtWB4j8LR3scx8tTuB/jI7VpqYVKSnufmR8X/AIRx2Rj22arut3I/&#10;1f8AhXzj4v8ADUmmRP8AudrKyjqvce1fqp8VvhGuoBCtvGcQOOZmH9a+Q/jJ8DLsQ3DLaw/6yP8A&#10;5bn0HvQcNSgj43vFfzGX+LPrVf7JnqteieO/h5daPq0ytFGu1yOJM+n+NcrPZ/Zj8wHTPWg8qtTs&#10;znbweT975agDFjVzVo/tD/J/npVZI/LXB+8KrmPNqe6KDT0PFNxSqcGiyObnJkPFSg5quHxTvMAF&#10;VY0Uiwh4p4XvVRJ8d+9SCfNZ1HZGnNoWFAqaIqDVdJQKckvzda4uZszRbQipAd61VSUZp6zDPFXF&#10;al9CwrY602WXaBt9ahLkmmuxxROKMpI07GUkLn0qS4b5azLaXGPpVvzf3RJ9KxaOdxI1YP0qGYbW&#10;980tnOrP+Iq1LErrmhGkSO3k2xc+lVZrooGwe3FOuGKsQKp+Wy/e710U3qdEdVqbHhjxXPp0yt5z&#10;IdpHBb19jWxfeMpb2D5pmY+5auOlUwrkdaWG7YdT+ldkZkSDV91w6lvSseWDY/tW4y715qjdoA34&#10;V1Rmc0jLlba1SKu5TUjQ7m4pSNqmt4SMWiq/3qQpvNBOTTo66osz5SWDg1p6bNtdcH+Kstfl61Nb&#10;XG2Rfr6VvEqJ3Xh67/dfe9a7LR5S5/AYrzfw7fYiPJ79vpXd+HbsPJ36DtWm2ppHc6e1kG5fXNaV&#10;ud0dY1o+ZV+tacD/AC/jRzM6osW8HyVmXXWtG6bK1m3ff6GpfcDOvjlTXP6nDvMnH+cVuXbday7u&#10;PcrVlJgcfq0IWYjHrWReQbYfxrotbtsT/n3rKu7fMB+tYSYHLanEQG471lup8z8a39Wgxu+tY80X&#10;ztWTAdZLya0oFwazrZtprQgkyaSYErnC01W5p0gyKh71aHcvQn5atRNiqVsMgVY3Y61dguaNs+TU&#10;0oYxcdMVTtZcnirUjYi/ChllcDc2DQ7+S69smiL77U26TdL9GqLlXL0Y8y23/rVX7SVmZVNWbIbr&#10;Tb3Oas6foUl07FVX/vr6VhNlE2iWzXcuGXdwK7bwh4YFxrFmpiyGkUH7tJ4N8LSQ3GXjXG1f469f&#10;+GXhCR9d01tibWlU/f7YFc/MVyo9o/ZW+GEMeowzC1X/AFLc/J3RPav3Gr8rfgt4fi0nRIJXCr+7&#10;A+8x6olfqlXtZL9v5fqenhVZMKKKK9w6z+QbSZ4dRs/kWaWVAdr7iOBnGAR7+tZWranN9juYf9as&#10;gCOecjBySfwrZu797dNygW+cSIiADJIIP4daymslvLlVjZoI5nXzG6KDyCSa+Mp3bPzGjTk6l2Ub&#10;RbWdpwp+8iiOMDec9zk9OAOK878YWaTanNb26sgA5eRiAG5yDnn0613WvRf2feyG3lRVt5PkKJje&#10;BjBz3JGPzrkfihcwNeTMt1PGzsH8gxKN5IBJLD3zXpYeLTPbwcGpHnl8xiVlbd+7yj7Ocn1zTfCs&#10;Ect/bvtLfvPuHliP/r0t/Oz+XGjLCuCHPr7mmaFKsfie1Tc+1ZBlhkBh7GvV6WPanfkPb9KvZkWD&#10;5AzHAAkG4EAdMcf5Fal8We3kXcEa4AKogPHORx+HT3qjpFlb3mnx3SeZHJC/zpuzx6jP1q9ZQmGa&#10;G6Vd0md4Rs5BU9Dn1rkla581UkuexxvxF1Hz9JWKa4vMQApFHIN0cTZBO054yfbtVj4WX1x+7Ksr&#10;fMCWIwQenIHXgCs34n6lnUpI/wB35khJMfXBPcVv/B9bjT/DdvNLbbvt5LoOFVwjEHGeR9M1pUdq&#10;Z1VZWoHVTLNdJcNI0e2JeMDAwOv1rndQeS6fI8zy43AQkbipI9eeK6W7vUu7vdOBCrHBCDB2ngge&#10;+Ky9Qigi1Gb7P5nllAcSH5gQByQPpXBTqw6nkUaib1OU8YXUMui3azPukhTIkj4DHpiuQ+HsLahf&#10;LJ8u3k5zgken1rrvH1ysOhOoR3Xcf3iR7toPPJxxXN+EIImMbw/uzg4xks5BOeAOOlenGXuaH0NC&#10;3smelaZZEyLtXb5YBIPykj1FalpL+9jQrMQpIxndz6gGsnSy32dvMVpZFQMX37ti9/yrUEMgeGVV&#10;bI5BTuD0rx6jtM8GrpMr6/fBl3eczeWSdrptAySMYGa831+GSKWaQxxmEsSOMqM9Bmu68RwyQt8y&#10;zZfg8dc1zHiS4j03Sf3bfO2Mpjg89COK7MPI9PL56+p5R4jlZLllKqNz8kdifava/wBn+Lb4Fmkk&#10;ltZApVdhiIcKCMHIPPU5rxrxZcRrOtxJ5m5cRlNoC5zkHH417P8As5atcaPp0y27Ryx3cflO7DLQ&#10;BiOgPGcgdq7MQ17PU9PM7Khc9AtIZoNNN5CRILaVovnIPDDoAeemOajvNSa7s1j2I0bfODs2lGHU&#10;CpQCqtFGzldxBBz1yehz061JLpkkoEOFk8onYC4Ug+g9RXz/ALT3rHw0pK9jPEEcFopLMy5xtHbI&#10;yD+dN89pERUaVo89wOWGeDQsTQ6gLdlO1ELSlPnwOMHI7A0Pa/aYWjM3l+ZhxzjPNP2yTsQ9GWLq&#10;1aWOSSSNgWAA2jOOg6emP51k6dYSXsk1iZSv2aQEsGxgHnAB+lXVMlnLuWYPt6YJ3EfWp4Y5NVjw&#10;WuvMU5DDBVj1wc/WuuNZWNY1EkR+LdPbRvDgg85fJkjMoyAXwTjqa8P8UaT5161xcSFEkOSU5OPp&#10;3r2bx/eIbLaZvljgG1HU5dgBkAjPr3ryrxgDb3qqWQlkBIjGMA9sV14eTXU9/KYu1zG0qJbaY+VM&#10;/wAzAjjhx9DXUQOjWlqp3LJG7HsFAJHp9K5y3Mkc0THbhiBknbsB79O1dNpgU3bRpcQzFccgblPb&#10;2waqtUZ6la9jb0s+Xll8n5RjyyPmfPpXQR+cYo4ynljaMqUwcHkEVi2UEwlt0aFSp9ssT9f89a6K&#10;KK61COJriHbHGSA4JViAeAQeuOnavNryT0PDxKT0Zcu7tIool86G4xHhnCfMQeq5wOmK5X4pXHke&#10;EW25aPPlru7MRn+h/Kti7by4IpGO5jJsAA6A5HbtWD8Vk8vw8UDN5O5GwBn5jxn24J/OuejTvURx&#10;4Wl+9Vzm/BfGmRx+bHu8wExjk+nWu6jiRNM82W2Vm4IO/G054yB2rhvA+k+VPIcYDAE+/tjNdf4j&#10;0yREi81oyzEhMAgkDgZI9f0r0a1O7Vuh6WIp++rHn3xIEdxFcLIXaRgwTg/I3PIyenX860fhja21&#10;34cHnvKJcBEwM5xxlqy/iFLHJGsY/djjOD8wYZz15rT+EyKuiSRrA0kivkyDJOD0FdfNamehLSjo&#10;d3BZ/ZIkhVvPjypRSMEkgDj06DP0qvtOp3bwqqwtkq6EgbD0rStbS1h0fzo7pfPIU+UMsRk4IJ7E&#10;VDfvHJoPkG3hkuIySlyCyyDJzzggH8a832mux4vtrT1OR8X6W2mX01u0itNHIYwgOehxnjtmualK&#10;hpFjU+YpO8Edc9cetdTeWbPb/wB2ZXLZcH5xjnnv0P51zOqP9mk2xKiSqfM3gckeld1NX1PYw/vI&#10;5/XGNxaQrGgi5wCAR35yKw5z5SurySDjZgHIIrpNRlTUQqxxiNo87zk/MfXHasG7Q3Kny2+Zc8Yx&#10;XoU9Eexh3ZFXTCq3tviIFl+6RnJ9q92+G2lSS6WjXweCNgSOOSe3HHFeA2lq1vd28iuzeZkEE9CK&#10;+iPCUbXnh+zkLbtsakSEk8YGcfQgj8K48dG8bnm51K1M3JFZBEIvNLZLBycbewwPpVgxw3v2hrhf&#10;LPlsPMPeTsRjpms+K48h9zbpF6HAJ5NXLiCI20JWRSWBJBJyPavD5Op8eiOx1BVtFjhMi3CEq4J+&#10;U544BPGadYW/2SeBJvO8sykPswzbdpx+Gao6hAbrWRJbTRxKNrYkTdvwORjjP51Pa3JFrK3zNJnq&#10;h+XH07Vo1bU6uayTQmpXlvI1v5iv5bk7MsVYEfoe3aqbfI8gXy5opiFJ6H8celO1bTYXMjKdr2/l&#10;uE38dwx5z7VHdNGkMY+bJzwR1PFDbtc6OZ2vct3ksulCNpAsnmsUJ37vlI4/EVQzMbfYybpDhRgZ&#10;ORz1/wA9alvItiSQyRNCY4w+c9eM5A78Us17HZOq28jM0MhAZ027h64ye+aqndq50Ubuxxmqb3mk&#10;kxtkhLKSTycngfoaw7qVreaRvl8xvkOR1JHFbGom4srq4L7X8xyTnOBkk/1rA1S4Vox/z0Xrjnj1&#10;r1qa91HuU46Ihl0Vmnt5JHll24yCeQfT6U0wKkrMin1IP86SW9mZVZS3J555B+lJAvmSZklVVAG/&#10;J+Y5Pb1rTZGmqLUE3mzKy5yj56Z/Cp5b37PIrAeWcnbwQxJ6/wA6qxR/ZflDNtU9upHtU7WsH2WF&#10;o/MV8kgOMkn1qeYxcjo9KSKS+jMckzLgfPINpU+gHORXb6Q8ktjHGqMNx2uCMjHqPSuF8PKL2fy4&#10;2KyKV81fTPQivQNMkjsYUjWWaR2JBIGQBXl4uTZ4eYVGwmtZEuTt3OxB+/0I9qrrax+a23zJNjYw&#10;RggkZ49var73/nQIrfK0OUcE7c57g1nTutxIzqzJwPlBJ5HTnvXHTk7anmQba1C5P2eE/wCsXcDk&#10;AcY/xpy6tHqMEcTbY5I3VVfHUfXvjFSQ2+1cOHkWbAQYySe/4VXuLFbS1VV8xZncnYRw3sDVaFWR&#10;h/EbTWtDsZgGjfcST1yO3rXL2Vi0kW0r8u8A8jJ7ZFdv8RBCmiW97H5bTyuY3gIO2MgY5J7nn8q4&#10;CCMIqM0brNF1wSQ4/oa9Kj8B7WFk+RI0GsLe2v5FuJp4Tg4CjcrHHHOappK8dtIsezy85JI+Y/Q9&#10;q0L8sLeOUptV1yQf4TiqEwYxbpHVmDgfKckDHHFaROuOu5Wv7xbJ2/dmQSDCHHQ5x+dYdzcst0sL&#10;LIjLzx2NamqwyNHu+bGCeeep7ehFZewpcbpZF3MeDnnNdMLWO6nGLWh6V4SskXT42YKWZOcgMoPr&#10;zXSRzMIdjHDeWSEORkeg44ziub8GWkyabHt+aNsY78101ztW35hbcCAZC3zAegz2rxa795ny+L0m&#10;UbnywWfyXaVucq5ygxjAAqxp/wDps6MzSMydWc7mx6HPpiqpVg0v2fe0kYy59B61V0a6mOrG3hlW&#10;3eRAIxICRKxyDk9jRHYzs7aF67Se3tvkXdJICCB95gScZ+nFZN9bS2gb963mEeXIpPQYzj6VtO8k&#10;RX5Wj+QDJ7nOCQfwqhqdqYTLvbdvTzBvIDYzxW9Go72OzC1XezMaO382WLDSeYwBdP4SKdr8H2SW&#10;FluoZCoH+oO7A4Iz703VLiSzKtBIqswA80ZLAYPGPTmseCzIhbBkaRjgHHBH9P8A69dVk9T1lFNX&#10;uaUN2t1CPMK7xj5jwSB2xUli/wDpKxTFvKJOW27sA4GT7Z59qyYZTE/90xkEE+tbkO6e13bpYWI3&#10;AdmB6549KxloZzi0iS/hMEpEMjSRI5VRjAbjr0603S4/tjj9yzSTEhAgwcgYz/k0T6hatYNH5hF1&#10;E+48kYHUcHjkGtTQnW53Rsx83A8p0G0DPU8Gs+ZpanLJtLUq3ulLEvnlRGIfkO8n5z3ODVjTrlWi&#10;VRt2sMkgYOKk1l2nj+zyyNJ5L8gcg59P61HBB9o8vy1fdCBsA6kdSD+VEZtrUwUm9y3qUsYjLiNQ&#10;ykEHOePpVYQmWTbt2lnBJJIUAinRyS6jcNNHBM0TYBfZuVAOuTxipLK4jNyYZmdFYEFjhRnPHJzT&#10;lsGyLEEXlW/+rjZ0BTceVdef16c0+1hW5lihhCq0gOSX2kn2PT2qSO6+w2OEUbWQgvkNjBx26/8A&#10;1qgsprdEaJtzeYDsfGcHPpjiuOUHuzKdN8tzQNsu3CmRZiMODgAYODyO1U9Qka6vtrBpJoyE8wHc&#10;HAGBn6YH5VYeZbSLcF3SJnPcEY44psaMZVkhAVlw2wnk8ckDuOainGxyvQFttlo8rMflG0F8tnH6&#10;1HFqIaQ+ZK0kbAH92nCsRg8ntTjcKt4sM7OqgknbzwR+lFqEh1NFZVkt2KkqCclQfbvXRCK6mZU1&#10;i9/szS2UMrcHAIy3B9/XmvJNDsGm8YTXskiOrSZ8vOGJz6elepa6zPH5h3FIU2kgE4AHIP0zXlug&#10;RNd+IbhV3AlzlsYBFd2HXLBnu5Zf2bZ2mkRrFJ5k0TSLvI2HJUDnFbNncQ222KRmDSEI7vGGCD27&#10;jFVdFh+z6fGm2Xy4iSQTlSDnp6A/jWhCLWWC3XLPMULyAnIjO8gDoP4Qp9646l7mNZ3epdTbqX2e&#10;OIxnyN2ShIMo69+4xUkPmNbQzQQySzEtkcAoB+v6VBG0kEMa3EiqkefnRDuPU1VjnZ7pXVm3HiN8&#10;lW3E46joOaIyObmNi2TybeOfy8xydWOdr5/keK878U2kVz4kYRyLCVGSJAWOeTgfpXe2zqmjKv2X&#10;5rcYkJ3bUcE8478GvP8Axcv2vxtNGqyeYFDgcjjGM8dq1oy1NsNJJ3LVmqwwL+7ZWUBsgFSM9D+V&#10;cr4wi/szxD8rR4YghEORk8n8ea7a+upbt1kUrceZCsZRyUVMYAweeRXB65Ft1RWkVc+YBgdT0GRX&#10;Th5XZ3YZ3bZ3Xh3U5rKBULR+TcAB4wAenI9639PvbaxsWZWaEzSHfGqZUjHB56ZyfzrkdJT7PcKu&#10;DIuQc9T2/wAa6izsZTcywiaN41TIy20YHbp1/wAK5cRucOKtzGX4h1e3DSfuV85QqA8ggDPUc8HP&#10;6VzM+ZRu3KIycbQTuHOPSuuv9Ph+wGfYVQnDyEBh6ZAPUj04rmdWuV0zUZo4rkzRyEA4TbvHsBnH&#10;fvXRhdjpwuqK1pKmnXy7Y1YZzhxuUmrEcy3Eyho1kZ4ygG7aN2SQenvis5xiSPaVO7J9xz3qzpMK&#10;yGMMP3jZPPA/OuqTdjrldI0YwrIpKxqeBjOM9iR61t6Jp0a24G7Ei8KAOWFc/KwAWNY42XJAyctH&#10;3/Kuk8L3SzWSyEqqrlDk446ceprhrtpHFWk0i5dNsGWSSNmxHkD5B/gatSaVPooSO4a3cygSRlGD&#10;bwe+agSRrz5GlVjvUnPAGOOavrcwySxho0jkxgADK+mBjoPpXE207nBOTRUn077EnnGHManCs4wN&#10;x6AnjFQC5UXeJhDJ0JwpGCe+c9ga1pLe1jLiZmkDEqEViApI4fB7jNZJhaaZ1/gDkDOASM4HHp0r&#10;WPmSpX3NAdY2aTaoBCFM9c5B61l+OkYeB5tzec1zIfM9COoznv3yKuXbtZW0TsgaDeEfnaQD3Gff&#10;FV9fhkk8H3c0MH2iKNQzDeNyDkZIJz+VaUYvnTLw9/aJnifmRz3ezy8HkAg9Of1ojvJDEUaR/LUH&#10;aOxPrVe4SSK5ZvlQZOMcEZqxZzJdJCrdFyhI6kV7GlkfXw+FCWcfnv8AxK2eoPGK14V8heHyrce4&#10;NY8INtOwVvl5A9SK0rKbzrfdt+Ze/tUy2JqGtpcLJd+THJu+UcnrmtRGSR41EhbpvyDnHpWTaz4D&#10;Et3xnPatK2ik2ozqkK4O0knBHHoa55RZx1IEyWi3LRfM0PJyR1UA1ejkHnNGjfdUjJGCeepqit0r&#10;n926/MSDgdMe59alLi61JmmZYmkQZJPysB6YrPXZmDiTuTFctIsi7pQT7Y4FXLC3VIvmbbuyR7+v&#10;9PzrJtFMKN8u4McDIzxntW7BHDaRMsnzNxg/w4I5Htnis6l76HJXi+hLYXrX0/kqdzKARIEHIz6n&#10;6VHq1vDGu5Tkk5Pc55x7DrUtpN9htVWPeseNgJG7HXjPp1qpdTmbcp2/KnXPOB1/GsY3bOe7bXkZ&#10;OpqrQG4kZm8xyFBHQAZ7YxXG61Ist/HtZjtIO4jHP+FddqEflK21mX5QVV+ck9eK5XXUWzvItwOZ&#10;CE6d+K9Ki9D2cNLTU6rw7dbJYZE3YwcntyMc1oJMs8saYYNwAB3PriqOjqtr0UFduCDzgda0LaGS&#10;6s2VY4YXj+feCS5HsaxlLUyqP3yrf2qrPvdm8xUwMjg/U/lXGeO77fp+5lARfk49fWur1i/E2LdF&#10;labBw27gg+2D6frXI+OzC+nESRtn+6DgZ9cYrpoy1OzC7o4WN9zhl+UMwr6M+D/h1vEHhfS2hguL&#10;k48mUBC3IYjjjnAI5FeFeG/D03iXUba3sopZJL6VYoolXczsSAAB7njmv2R/4JW/8Ezriw8PabrH&#10;jJZo2hOVgVyoVtnygY4yMgk/4VhjpNqyPaWHjNc0tjP/AOCc/wDwS+fXdZ/4SrxQqwwwuJbPzMs0&#10;iA91IwD2zX6PeNvF+h/B7wQPO/0e3sYFSCNIlUtgY68Y/DrWb8SviVpPwR8Elp5reP7HCwEfmIrH&#10;aADhe5Oa+Af2if2ob74r3c9ms08sMRKK5+75Y6dPpXPTptJX3PBzrPqOEpcsXqWf2p/2sb74n6pL&#10;ZpPGtmo8gJGTuI5zlj1Pbj0968MuNR8qTy+GZueeuTjuelWGulkbzJlVvLj2ncOM84x7+9VZbZZI&#10;C0Y3M2Mk/wAI46V2U4n4LnGbVMZVblsOSH51kkKMuT8h5wB6im3Ntt/iXHJHfA9KmtroG1hZljjV&#10;Rg5OTnPUmob15JEZVZWBPHv/AICtIngleQxtcBc8MSNyjnp3NTQ+Y1tHv/dqTlQO4zwfrS22mq8q&#10;RtIFVjwT93JqyNOkg3fKSuCN33snHOPQU7uxpFNlSefzYZDPJvZiAnbHoamtoI7fdu+aZiD5hPzA&#10;46CnRW8f2hVuPmToUHJI7EVv+DPBd14hu0ggt5JGZs4QZY4rKpKy1PQwOBq4moqdNDfCfhi61zVI&#10;4bNVkkkITJyeScfWvt79j39j5dGgXVdWjlRiymJXiwxxnkZxx0rc/ZF/YwtfB1h/a2tQN9t2xTxB&#10;xhQrdQBzyMjuK+obK0EdssKtI0Ywo4+YDpgelcsU5u72P3HhnhanhaanUXvEWmaXb6NZQ28Eawxx&#10;AAHaAzAdAQOp961IQpGxtqq3Q+hP9KhSDy2VWZgucDcOcirHypKu751bp710R02Pt1FWt2JJIPJl&#10;Zd3y5JQnqRjt7VC759vWn3ETJGsS7tqkbec4z2pjjj95GV7Ag9/Wq1KiQyfMNrL94ZXnkinB8Sqo&#10;XaPWiCDbIIx823uasbcxDdgbSeemacYlEdxIqRbQ3zHnngVkr4utxeLbre28LRk5R3AOOcn3HFeE&#10;ft8/ta3H7OXgXGkyRnWrqfy4ELg4VRnJBycZ4/lmvzT8e/te+NvHOuR6neapJY3rTs5NuxReSfkA&#10;6Y9fUknivrcr4dniKftGebWxTUj9rYpftW0rIrxYGJkO5HPsRxUzLuzuXLdiOtflb+y1/wAFQNZ+&#10;Gd8umeIL43FjPIqO8uWMS5z8qjIJPAzniv0b+D3xw0n41eELbWNHmWS3wBIN43o2MkEVw5nktbDP&#10;mtobUa6mdnfWUN9BNbzBXjlheMqw3KcrjkdwDg49q/Ff/goT8FV+EHxu1jTY2mmW2lcDegUyK7GR&#10;XHsdxH4Yr9q4H82NY34XdnOME18Lf8Fffgl9u0Kz8WNa5itYRaS3XlqEAJJAZupbI44/iNd3C+Md&#10;KvyPqZ4ylzwuflpZ2kc9w0f3ZHTeQ4zsHrzSXN0stzcbWjjfZ5YkA4wM5JHqehqW7h8q+l24jODg&#10;uTkL16/lS+G9NgvpGUurTNJsSMKSZSew7dT3r9aqSXs+fyPBhdysfoP/AMEOvANvqOq6n4kmtTi1&#10;t3tRO6hWnYbSHBxnIYgY9vev0XaQfKzbm5xxyT7182/8EzPhC/wl/Zi0p5Vb7Vql7NNLLJHhlU4w&#10;Bz0zn8q+jZryOGPzJmWOMkjPQEDv7V+J53W9tivd11sfUYeKjT1J2uCkojVNzAklh6dK57xF8ZPD&#10;vgdpv7W1Sy01YQUPnyjJbtwMn9K+L/8Agox/wUJn+HdlH4d8Kzs15vKz3aOdgkzt8sAEZA9+OvHF&#10;fAnj346+LPEm9bnUJJpJmJndjlwxOSBngA+gHNe5lfCsq8OeelzjrY6zsj9y/B/xs8M+O4QNL1u2&#10;vDyXjCFXQg4xyOh6g+ldHHHiHzCvUnHr1xX4S/AL9qXxH8LfG9veR6leL5bkPEJCVdMghTnOcZ4/&#10;Kv2g/Z0+MEPxl+D2j6vG2GmjLuAc7GwMjOOuRn8TXDnmRPBK6ZphcRzs726tPIiiZdrLIM46nNK0&#10;ixbZJF+bjYewxVXGyRV3NyBw3QZqSa1VomjZSV7ZP3a+XO4mNxl8liwY5GOQM0+NwxXPO1gckZ5r&#10;CjuJNI1FVuC3ksflkA7duK6DTp1aHdlpEbPTnNK1ipE8Csfl28Pzz0x9afbTm2mSTsp6HnOP5UkD&#10;ru2nlMcDOOaU7V+b7w9O2aZlLXQ8m/ac/Zqsvjf4YuJZMR3nmM6PEgypI6gdeSBn6Cvzi+Lv7PGt&#10;fCfWHtbq3nmUEsjFCvmDOBwf61+vFwRMowF+bA+XjFea/Hj4A6T8XNK2zFYL0AxpPyzgcnr0596m&#10;Tsj5bO+HaWMg5RVmfkbKPKnZm3x7cbQByDz0/KoXmkjtoo2kZUU7/cnOR/OvVv2g/gfe/DDXporm&#10;3fmT5JQCCI88gjpnntXmt3amALJGNyYH38Akda0ptM/Ecxy+eEquFRGXetJODMPm8zqxHUdOBUNn&#10;b7I2mVm8yMjCbM7hnnn/AOtV61khJ8hmAGSFyOADz/n60kUK26ny23J2IzWjWh5EhkEK24LKzHzJ&#10;SSCcnnsBUcmy0lVlbaJXIKH+HPHPpVh1aKAyKC0hIwuOn0qu8zecWX5Tyc4yRx1rNogct15ly20q&#10;0YyMjuB9a6Twp8Rf+EO1eN4jcLukXO47u2CK5UhbSMecp81gGU9Mjv0pXjLlfkkjkKb8nhcZznPb&#10;isZU01ZnoYHHVMPNSg7H378D/wBoLRfHfgiS18mC31RkEEaCP91cAEDLZJIPI4Oc9u+PCf2q/wBl&#10;q3+LNrd6tpNvDDrmnn96kcYXzwAegHf19favGvh745uvCOqRyRXDKGfcXA+b6jnGcjP8q+svgP8A&#10;Ea18T6xag3bNfMp3Mh+YsQeufqea8PE03Tlpsft/Due0sdQ5KrV7dT8wvFng7UNAuGs9QhXdbzgF&#10;jhkk7ngckHjjGa8f+IVpI2rzNHbtGhc52LhV65+gr9gf2qP2Ik+OmkTaxpfnafqOn4d0jhDC6UAk&#10;kg45GByMHBPWvyw/aO8Aaj4F1qSyuFmhkYeYSSQrgkg8eoI9BXZgZ3kd9TA+zqc8NjxO4Ox/73/6&#10;6mS+kW2Oc/MQMe1MhjUy7WXv+Oc/ypZlMVyM7vL/ALvfPrXsORsR3YWMkMWYKBgk0xbISKM7vLwW&#10;IzVrUNPaK3jbzEbzMHYM7h9aznnzuXd0GMHvzU8wF7TFEMnyqwBO0bxkge1a8L4VMyMyICB7VgW9&#10;yJGVl3KynHXtW9pGY03yRySRrzle/wBKynIwqSbOk0VYbBre4juWWVcOCBuXlSOT+Nb+nzmIecsj&#10;O2AAMfMSenP5VzGlqbiTy7VWZti7Y3GG5HAwOMiums4ZrODbJHIvIBJHI4/SuSpG55GIi2aYeNtP&#10;PmrI0lxgDL9Dnqa8o+JSeXPsVRhWO89zzivSoLuMweXnrkeWT39R715l8TIpDrQUlZFABGzJGPf3&#10;ow8eVmmAhaY/w9tSzXqVBAzn5iPaui0xGcCT5o4+QpHJb2Pr3rA0WEPDGiMu5Yi79gMeldDptxJZ&#10;W/lxff4IyuQOeT7cZrSobYo1rCfau072EecgcAH2rWWbzbeJlaSPaAMZOTn1/L9azrK+W8WGRF2t&#10;GCWB4DnnJqxZywxOFk8zbIBuZPmcH0Ge1c3Lc8v2d2JdQrHJaxtIqwzH53eMtx0wccn9Ka8n2nUN&#10;iqFs/MIymVGAe2eRxiqst3JCfm2/KcISAWxnvj0pl9dzKk0SwbpF2mOVWKYBIyQO5/xraMUviNoR&#10;tuT6cRKsxjheOORwIyTuIIzgg4FW4Z1sivmNI+zGd64Pp0z61HYpJaQxrMx3q+Rgknp7UjOrTBTI&#10;sm48ggnjr/OsqlgloK19vVd4SHcdilB82O39as3umTJPCWVsrwDtyCQeenpUNoiwxK3lySTK52Hj&#10;aR9D+P51bsFm1GVpZZFhaXcAQMAZ5PHbPSudxMZRLFlG13uZw1xuBzlyuAO49fpUEe2IxkbG3EKM&#10;jHJ6Z96SzTykaL94zROcMDjA7/59qnuZ1jt5FmUtbRgygSEZ3YxnjtVLyJ66HI61Y3drczSBjJGT&#10;tLg8DtjNczKkrBn2/KvXua7PV74i0eORSm7ptHytx0rnraWJoZUdJC2wgEDB+pFdtF6Hq4aWmpiT&#10;3KrLuHRcA8fjUUFzGvzMWVifXj/PNWpLhobJo9pcSSlskcgAD/6/5VQWDz7heu3PPp36fTFdUdjv&#10;iXYoGuCGhZd2DkE8/hT7OFbCL98fmKb0/i5J6GoLSdYJneNlWQHAz0NMMc0903zFlIyQOx/wqHYT&#10;0LunBZpG+ZdynvwMU60uGWdlZyu7O3BJz/8AWpiwRhVkk5Ldh94mnOsedpYoygFD1IFTzGTZcS5a&#10;GOFZNrbuQApZsfgKl028WO5aS3YfaFyux0yAD9aq2GpMtwsjXEkbYMauBtOP6Vcs7jZHJC21VmOX&#10;YgMzn6kZqTGRNMzEsuThTnbjv7cdKms7lvPi8zbtkwg5wCxIAJPaoYHt9zecuY+cEfK34EU6C0t9&#10;SuCf37Qq4CJxuH49P0o9n1ZjKKtqdVo9xJbthfL+UjIAyuAe/wBa2tX1VjpN0vlqq3EbK5xhUBBA&#10;JI9azdDskgj8ldxaTAIJyxGeOmBWvrd7HY+H9ShX5VkgYEPgFmHIAHPUgCvNlTTqnlys6ysfMWs3&#10;XmX0i8gLnOOuemP0qoW2x5ya09bg/wBNkXnr1/z+NUDgr8ysy9OBXv04+6j7Cj8CLFkUuJFjbbtb&#10;GD6mrF5etcXW4RRwrHhABx0BGfxqjHItvJ9w7Opz/nip9nmuSy7Vz27VVrmh1nhUM9ud3lytIn7t&#10;5Hy0ePX0rVt7cQxuzyRswIwE5yMZzWLolpb2mnIscckzM+XY8cfTmtWzQRpkllVQccda4KmstTxs&#10;VJtl+0hW2m2vJtXAJ/ix3rbtpfOieTc7JkIHJ53HP+BrBMnmT/LvEbYJz3x/KtbSreSRkjVW2L82&#10;M9CAcGszgmXI9ryRqvmNKikEZwuOv581c8UTRWXhW+SRNvnQFPcjvg9jirNpaR28TcSM55dxgEE9&#10;cfrTfHMsen+C9QzGrHyiYTKN5IOATxTjbmRwwknVXqfM2ikzamu0ttZxnuSOa9E020MOmtj7PMjY&#10;QIHy6ZzyR+FcHpkf+lbl+8uQP4e5zx+NdtoQ8uDaw25I+fPNdtb4UfWYiXuL0OgsHZ7hUjVhKpGE&#10;4zjviugnZXtkUqse0FGBfJPcYwOtZOiadFHE0ztIHUgIR0yRnvVy4mEDqqmNZFG1MqQzseMntXny&#10;ld6Hjzm29CjqUipCCNqqx2jAwa53WoVuIyHDIwQjIPX0roVkmtrtvMhjlWM4yxGCSO30rntVuJHg&#10;xIQrR5DjHGc9Ae/GK2pQdzahTblcreED5FuzcqqtgdjnNdVoRRZ1BWRjJtcyEYwM1zHhXdumYt95&#10;zhMZAGK6yzlRLeBUJLfaGEgJ6qFBGPxzRUjZlYiLTNJf9N8xoxna2AXIHU10nhD5Vumm8mP5AkSE&#10;FiDnGc9qx9PtluLOZoUV9jqqIRjknGSfQCt7RdqQNJ5kfmQ7dqE8Eg5xx1HSuKtsebX2NCFmKr5c&#10;cczQ5Gw8AgZ5PvWD8ULqG9naRWaRZMMXxgliBnjHGDmtp7SW8UytH5Ykfc+3IViOcfj/AFrF8a6d&#10;NL4amuiqgQuSTvHTr09s4pYeKT0JwsUpnmF/ExuPl8xdxxkDqKpSJcWm7yVLIOC/v+Oa1LqTzBxI&#10;CueBnkGqwmjxtw2FOSAfvGvWjZI92OiIrbULgxDcqlsFTkdjUCadvlaRXxsAznoatqy3A+7zjp0q&#10;vajZLJvVtqgcA96pSNOdkwfcyqQrbem3qTVxLEBFkdfLWMheu5ufT1qvGY475vmO1R1I7mti1ENt&#10;ZQs07CSVyDEBgKPXNc9STTIlcJbMhmzLGzQvsIB5bjNNs7IaxKsKzQxTSMAM5GefWpr+aOViVUBA&#10;Rhz94+9Nt2Q7d2FzyWxzxnHNZ+0MzOuHVGaJYwzcruzxnp19KZJfvdfK2VRcJkf4VpahawWUjHzG&#10;YOBtwMn3+lY8hWJ2aM7m42/44q4zbAkgZTuUhhzgnufSrjxyTmSZXCyYConY/pxUEYZJz5gyw6+9&#10;X4ZAgctsOwAgZ6nPTApSuZy0G6eC0OJeI1bOSMkn0zXVaNbRXMFu6yFcAkqQe5rmZkY3KqrfKB1A&#10;wMntXS6DbrHCkzXGH6AAE4x0rlxEtDjxkrQud1oln5dmk21nWNPnRR+HPpmvAPHt/Inje8zjzJpm&#10;Mh67ucHHbjAH4V9AeC5YZLiFpFWOHcC5lkIjfHdvavnPxeufFd0pZflmfBQ/L1IyPY4/l61jgfiO&#10;HJ3+8Zq6FFJezLGq/KCGfP3QPethrfyWAjXLZxtQdfwrG0VNlriQtGrfxc8/liugtLlY2haENnA6&#10;nDZr0Gj3Kmpb8OsdN1GOZlUBZAD2IP07V0cMv2i6m2RtJGpOeuec4NcvZQrKy4XDSEl2kJ5JPP0r&#10;rNFnJCruB2/ISD8rDOf61z1pKKPJxismzWtooZ7VS0nmN5Z3oR9zAxxnGTXkvxTtPsmq/vHWaPA2&#10;f3eecfUHivYrKzj1OBoV3eYzj5SMg/QjtXj/AMdreO21preN2VUw5JByG6Y/nWODrRnO3U58mlet&#10;Y5q2uI542jkSNVVxk9wMdgK3dKgjtY0RH3RzcjPb8K5exjcuc4JXGCvcDua6rRraR0RQpfoN5PCD&#10;rXpVEmtT6qrpudT4dgeRV8t9vmHBJYKBkgcn0r0HT9NbS50hmdI1CDY0ZLCQn3/+vXA6JAsNt5bB&#10;ZSykSbegrsvDKzKSJJI/s4yqAgnnoMY/zzXg459j5PNJdEO+JtiE+Ft9dIySpblY/KJOQS2AwGOc&#10;DmvE9M1Jbf7x8xmzwe54wK908dQ2Nr4MvTfNeyL9mdoY7cZzPj5d3oueprwHwzCJbhRNIo3YBc57&#10;Dn/PtXTlvwnRk9vZu4mpxmCORpGjVcj5e57n8K2fCevW8EHlyW8ckzOGScE5Qf3QMYH1rI8RgalF&#10;eyhlWGHHljG1mXpkDv71p+DbbyNIiWT5WYHtXp1Y3pns1FeBuX0/2ywZZF3YJkL4OVzxisXw05/t&#10;O5+b7xHJyB1xxWzqrutjLsYqzx4cKcDFZ3guzUxTLlpNr7SSevcVy8nuM5Le4z0fwtdNpt9as8a3&#10;UKjleQr9e4rtbG5kNk0EMLKu8yu5c9Djjg5wP8ivP9EuZdOkhV9syoRtTnaM9Onfg16FoOoQapaK&#10;F8xJlyHRYyAPTnPNfO4yLvofM4y8Tk/2jLfd4OZonkuGQpsdYjGpXJyO5J/nXzXP+8fJVsRvkc4B&#10;P+cV9QfGiKRPBLPI21Y5QAcfKqhCFJ+pNfM+oyqHXaIy+AMAdyMn+de9lHwWPpuH6idPQwtTcRSf&#10;vCBuPbnFQaMv2jV/JTdiRxtP3c/5xVy+t5Pm8xVZuwHp1qrpt40eprJsVTEcAe/OP51760PpY7nc&#10;21+ukW0flsvnb8NuGTj8a6fRrF10yOaRi0szbwcbQVPAI9uK4rSLwXKRCXYu4jLnkjJ5rubKdha2&#10;4djJbx7Y4ZACFwM5H4nNYVoXWh52Mp3V0dFp1pEGUp5i4xwe5/wrUti6TSArhAAFA5xWPCTOI5lu&#10;IWDcJAgIYAHGT+tbtlYtPb+YkeN/RuOAMZPWvDrQex8viIy2Oh8PzCCW3ZoZGUyqzYG5sdyK6azg&#10;kjsWmcrtDEg98ZHAx1ODXJ6LPJb3HLMzIQmVJH4V02kXDLbeX5ccixkvyuSM8A4zyf8AGvLqR5T5&#10;fGSSdmZXxFtPO0Sa+ljiuIbaF5dhchyeinGOmSK8FuYZhcs38TZA9APX+Qr334lwPf8AgW4tVVYR&#10;JtMrj/WNtPAz6Z6jvgV4ZeW8liPKUNvLEZJ6/n0r0sDLTU+gyGr7hnyFIkjix8y9T65p7QwhV3Dd&#10;GyDKL3P1ps8H2Wdd2GIPJznNSKVuD5ZZowT8uOTntXqRPpuYtWczXXyrukCjADHG0DgD6DH61FeX&#10;6x6I9sqyLIzhsoATjuOeo5qWxgawtZfMO9iQQQcnHfOKp6/uSNbqNN0czhODkIABn8acY6lR3Of1&#10;BYpCUVZJNvZ+uT1qHRRu1lW3O38IHp+FW9SuWmtvlkCq3UKPmFL4Qt0bU9se4Mr8yE4Ga36WOqUv&#10;cPRvDtntAPPnMNuMdqXUGS3XbKrNvcdRnBH/AOukguTAkfk5Z+785zVG8uJJJtsu7bCxHHUk1wxo&#10;+9dni8l53MnxCASJplXZvwCBwfetTwWyOylTJGrZ+dRuyB9O1czr8UjbUaZlXBIROQD2J9xXSeCn&#10;eHTYgsDfuuCRkGSumorROqt7lO56J4Us7dLbbIzFth2DOPXORij9oWZT8CJbWVY8NdxTgdAV2soI&#10;HtmrHhaf7TbweZIsZRQAMfM7HOBxz61H+0Gn2j4F3BZoon0+VRKSm6SYsxCovoMnr/hXhRk/bany&#10;1Nt4xep8dx2ccFz5iSDl2Tjt+FaVojHaW+g55rIfEeqeZ8zEH16HPetzTFaWSNmbaGOMdK+qjpFH&#10;6LGVoI7v4dJ9sVYSFIJz8/H5mvT7O4uLS4+zWbLtkmzx8zZJAGT6AV5v4RULEse3/WEYPfNen+GJ&#10;WsIVxC1w7hUUYzjJAJIHXA5rz8RI8HHSudJpxt7Gdobi4kkkRgCAh+cdM5Hua2khjtJvMELwSbSB&#10;C4+cDtnPrXM30cd14jnjsY5tsbAIWAUED8f88V2GlKxkaWa3W4VgcBzjcQOTweg54rwMTFX1Pj8Z&#10;FJ6k1pbQ3C2ccr/6RPtBRI9vl57En9TjvVfWNKj1J1tvOgWRQXLoMgYBIGR9KmWceWs6MI5eUATO&#10;ScYzkk461lapeGaDyTHDHtwPNXIIAyeeetclO19Dhp1E3oVnP9n2zSRmWWJWVTI8mcEDsOmOaW2u&#10;v3vl3GGYodgdwqhTjAIAOe/NRTYyqrjzGkHJXK4xjp6nNWUjinMyyFZLjIKZTC4AxgV0KyWp1c2m&#10;pLeTtFIs5jjZV4EcbEDHIH4En9K85+NFxJJNFvjVZFGcZ+6D0HPU4xzXpF/ay2trcbhJGLrAAGOR&#10;7V5f8eD9qFgrOyLbxEOQdzbieN3HauzBwUmelldvao8d8S/aIbvzDH8nI65Jb2Heo9LuJY/LbChy&#10;fudM/UVJr8Inu1dpG5IHAxt96k0qyWX5o2ZpMjBA5A6c+le+opR2PuLLkPRPBN9JFqcn72OCJ7YM&#10;XH3i4wMZ9666WZpM4ZvNYfOxHPTiuP8ACtit3eW9u0qxzSFgNyk5ABJJ9K6ayuGNoyMyyXG9UjPP&#10;zjPP5cV5dWKvc8XEWvoc7rKtbRyQq0nzEjn73v8A1qr8P0kuNUlkjYtsBABbaEIHU57Vu6xZ3GoX&#10;EkiQxRiFCJH3gDockZ6nGK5rwKVtvFDNMLhoPLKMEGTntntjirpyfKwpTfIztLO2jtbSM+bazO0p&#10;EmCWbdjnr1rr/DD/ANs6pCFjZo4UwUiGQgHr+tcVpQt4dZVpBIyM53gcsT1x/n0ruvC95ZxtJJby&#10;XMbyHOEBCFenPqetcdaN0fO5k3Y/qW/4J+wsP2Gfgu5ywbwHoZDev/Evgr1+4tkn+8vb1ryr9gQj&#10;/hhD4KAHdjwHoXPr/wAS+CvWWXdX1NOT5F6H6Vhf4MPRfkVIbFI5chf1NXUUCMfSmKuDTqvmZvzI&#10;ay7jTvLGKjzmpFbBqOZ3IiyMJskzio7jp+FWN2WqrdHH5VtF6nPUWh4/8SJVS4/z/s15n4luhM0i&#10;A5bcOK9K+I2nyTXnGfy9lrg5vC01xqLNxyc8qfSvewiujwakmjz+7sMH5l/nWxolqv2Jht7Efzrc&#10;1fwU6L1Tof4KrWdj9kgP3fyrujDUyjUbOU8UaPu3HyyR68+1aH7PGgrPrGofu+kC9z/eqz4hlUxM&#10;v+e1XfgFKtlq18396FRx/vVFWFkbRq6n09oFimnJtC7fxPv6/WtIMCc1m2F2LllC+vrmta3ti6f/&#10;AFq8DEXTuz1sPK6PPf2hLHzNC0/5f+W59f7tfmD+1VY/Zbfhdu67mHf3r9TPj0MaLY5P/Lc/+g1+&#10;Yv7WqBrX/t8n/kazi7m+x4d4XjZpIflP369J0iPZZrx2H8hXB+E4f9T/AL57V39lJ5Vso9h/KoqR&#10;sHNcydZCyA/59a5fU9K81mO3+ddLevurPuE4NccjLU5k6IN/3P1NI+iKR/q/1NbrBd//ANalEIP/&#10;AOqnGI1e5zMvh7cf9X+ppn/CO7Tny/1NdUYAP/1VBLGo/wD1U+U1TOcsNKEN7/qyOevPrXT2YRVK&#10;46mqgg8yb5R39K1rPRZHH3l6+lHKXcx9U0/z1YBc8j1rAv8Aw+xZj5ff3r0F9EZE3Fl/KsvUIFhZ&#10;s7eD6Vg0UpHEroTA/wCr/nWlY6Z/s/zrURFdv4fyrS0vRfOb+H/vn61Fi+YzdH0lzdf6tseuD716&#10;joKLFHH7BawtI8OsgU7l6f3frW8sf2ReT2/lW9OImzWvNYjtx97H5VVfxVEJAvmYb/gNcp4o8QiB&#10;GO5vlGeH+lcjd+NNt4pxJ8uf4/avRpkNnrfnjUF+Vg3ei20poot23p9a5fwn4xhy27d9wfxiuyl1&#10;2D7Odp7eorouIydZ1U6fCyltmADyB6+9fNPxJ8VtNflVmH+ukPRfWvcvHus+bcSKu77i/wAXvXh+&#10;v/DG81W/Misv3nbmNj1I9qJVNDWMTidPae4vVIy25v7tdJpuoSaYh3MVODxgf1rWh+GdxoyCV2j/&#10;AHY3HEZFZ+taTJM52dcY6VnGQpQM3xLri3FqmZB9/Pb0NfM3xGs2+3zOVP32Ofxavpu68B3V9arg&#10;r1B+4T2rxX4t+BptPjmdmTjP8B/260Od6Hm/hKXyro9uf8K7ywBeJWHIK9q4HSYTBqDr6Ef0rv8A&#10;w/l7CP8A3KATJcjHUZoqOVcTVJQVfQMZpspwKmT7tQTruegm42Mc0lwhaOpEGKJj8lAXG2/EBFQh&#10;GVxUkdOoC5n61/qz/n0rm70fv/xNdJrIyn+faudul/0r8TQFzpdMOYF/3RVmQ4Wq+lphV+gqa65/&#10;KgLjQc1k6mMr/wACrUiGBWbqq5Rf96gLmBYts1BP96uq01w8PUHrXJwjF8v1rpdC/wBUfx/pQFy9&#10;IDTgOKdL1oLYzTWoXG0ZwKKa5p8oXGnrTWzmnUA4NHKMWPrVu3GRVPPzVZt3yR+FFiy/HGT2pXty&#10;VzU8C7jUpiytck9zaO5RS0LD7ppG05pP4T+RrUtoMr2qxHbZ9PyrNnTGWhg/2OzH7n86hudLZDjY&#10;f1rqobDceq/lUd3pmXPK/lUconUOIvdJZh93+dZkmiyL/Dj867yXSsr1X8qo3OkYX7y/lScCeY41&#10;9Jk9v1qNrBk4K5+ma6abS8d1/Kq76UcdV/KsnEqJzv2I5+6f1pkmms38P866NNIOf4fypx0rHdfy&#10;pcrNlLQ5ldLYH7v86kjsWQfd/nXQNpn+7+VMbTSB2/KnymE6hjfZyO1QuvXitp9Ob/IqF9FZu68+&#10;1HKRzMxZOtRueK2H8PyHuv5VFJoTqO3/AHzUyVgjczYk3npVa5Q+d6c1vWejMX7f980Xfhp2Yt8v&#10;c/dpRZtqZMKbovX6VraCmxk4/wA5qtFpzQPt4/KtvRdLLLH0556e9awZlKTPTfhqhl0luCfmX+Qq&#10;DxVEwt/unt2+tXPh+403TWVv4ip9Owqj4p1eNrbp6d/rXRFHNKWp5/4wBMEgwfvjtXA3Vrs7dq9A&#10;8RTifzODy1cjfWpfH09K0lErmMUvsFRCTLmr8mlMR/8AY1GNMZW6fpWbRUZFcKzigRNuq6liy/8A&#10;6qWS32t/9as7GikV448HmjrUzxfL/wDWqsZtpoKTJFU56U8cGokuuRwal37jRy3KbJM5q0gy1VY4&#10;6tR9c+lHIONyaOAkZxT1QrUDaituPoOxqGTXEx0b86FE1jEtSPweahc5NU5NYU+v51GNVUev51pG&#10;IbGghwKtQzbR96sb+1l9/wA6Y2uLj+L/AL6rSMTSMjXnvQB94dPaqzXny/eH6Vjy6wrD+L/vqo/7&#10;UUjv+daRpkykmas13n+KmLebT96sttQye/500X+4/wAX51ooHPPU2pdQLQkBv5VjazdyeW3zZ5HQ&#10;VKLjcneqt4hlU/WtIwOeUDHa8ZW5YfpVqzu94HzZqvdaazc+g9KdYwmFuf5VagSqZ1GiXOET5hnH&#10;+NdZpcyvH95fzrg9OmCSJXYaEvnBf94fzraMA9mjckg3J061Xkh2sOlbE1iRF1H5Vn3EHlvzW8YB&#10;7MhulYxr9awdRtWaTp/niuiuHxH+NZs9sZpR9e4reMDNwHeHrby4F4+bceO9aUD8mjRrHYq9Op7U&#10;QRlJmrpjDQzlE6jw5FtkhO09f6V0E7fuSPasbQDv8n6j+Vb0lsWh3e1aRpmEonLa5BI2Plb7x7Vj&#10;3sMkQyQR+FdZqSbsL7msbWrbfHwR+X1rOrRMnAxLaZhJ+vStiw1Ly41+ft7VlpbFHP09Ka0hRjXL&#10;9XMJQPQtF1pX2jd6entXQtdKyfeFed+HLhnuEXnoO/0rube1aXv3olhzJ0yw+CnHWoZEYj7p/Krs&#10;OmsD1HT0p72WxD8y1zyw5EqZjSDb+VRFyPX8qmvpltx8x7Vkz+II4srg9cdRXJUw7uJQNJSzdm/K&#10;pUHHpWZb68kiLt3f99VqW7icZ9PWuKdFmkYDvIJHSq1xb/P0rRDKB94VXuCGbqK55U2iZRKqoVFM&#10;DbTU7Lx1qN7cvWUbozjcheUY+8KhxvPrU7WLZ/8ArU+LTmB/+tTlUsaXdyrcWfnRNheorkfGuiO5&#10;jxGfve/pXokNkT/+qqOtaA14ykbevdazjUNo1DzrSNCdN37s9B61uhxDHj0Fbi+H2t1/h5/2aybz&#10;TWDt/hWntrM66NUsaA/n3C7eTu/wr7W/YjXy7pt3/Pjb/wAxXxX4ej+yXIJ9fp3FfZH7GWspHe85&#10;/wCPODv7ivPxVS57WHqaH3R4OmzoMY+n/oIrQK7zWH4DvBPosWO+O/8AsrXRBPlDV4FaN9T04yug&#10;jGwYpSeKRmptcBHK2BbFIHyaUxeZTltcdx+VTzFjQ3zVJK4ZeCKT7N9PypHh8v3+lHMA2F8Te1TK&#10;NxNQ09HxWbkVYVLVWX5lzVfU9IiubVlaPOSOMmrkUwFSP89HMTyHj/xC+GS6lOpW23LuBHzP/dFe&#10;U+NfgK1zEu2wLcesvqK+qb2xWfAKq20/3c1nXehRzrtKR/jGKJSug5FY+F/E/wCzhNLLJs0/sO83&#10;+Fcfdfsy3gb/AJBrf+Rv8K/QaX4cRTDd5Ns2fWAc1Sl+FEcp/wBTa/8AgP8A/WpRVifYn55aj+zR&#10;fG3k/wCJeeh/57f4Vx2ufsv6i123/EuPQdp//ia/TS4+DiOp/wBHtf8AwG/+tWVf/Af7QWItrPp/&#10;z6//AFq3hKxyyw5+Y99+zNqtu3y2aqvbib/4msXXP2dNYCrizGNx/hl/+Jr9OtS/Z3aXH+jWfX/n&#10;0/8ArVjah+zRJJH/AMe9n1/58/8A61aOoZ/VT8y5/gFqUFs26z+YDqBL/wDE1hXnwR1FHP8Aovf0&#10;k/wr9MNZ/ZSuJ/MKx2igjoLM8fpXL6r+yNdl/u2vX/nyPv7VjJk/Vz849S+Et9DH/wAercH+7J/h&#10;WTc+DrrTt26Irt56N/hX6C+If2SLwxNgWvU/8ubf4V5j45/ZJ1COO4wLf7v/AD6N/ePtUNXIlhz5&#10;GU/ZlUH5WxVm1ufM/iz64r0Xx3+zrqWiySOzLhWxgW7Dua4G/wDCdxoEsok8z5SeiEf56VXKcUsM&#10;0SKRIvUcU+MEH/Z9e1UIZyEwQ341ZW9Hk7efzqGjnlSaLZcFfwppupIvukj8Kghm3EVbSDzB94Uo&#10;7msLo7z4Z/EZ9JvWVrjywzZ5VP7p9a+t/wBn34327R6bC1+rFbZsgGL/ABr4EhhmtJ1bzD+BNehf&#10;Cz4jt4a1GFnabEcTLxNt61Z1RrWP1q8C/ECG/jG2bfllHGz1PvXeQ6kk5zz+lfCPwW/ajsTEikzj&#10;MiDm6X++3vX1h8O/iHbeJ7YNHJ19ZQ3dvf2oO2nXTPRonDt8pzVmODd/Dmsuyl2qG3duxq/aaoq9&#10;f50cp2U5pjmTafT609Ez9KZLJuepIhhKOQ7YU42I0amnrT/s+PSk8vBo2FOMUNxS7W9D+VPJwKFm&#10;xUamcZIUqR2P5UhOKX7Ru9aTGTUO50RsJIeKW1JVvmz1pFTmpmTC0cpQyd8r+FU2jzJVojdQtoT/&#10;APqpqOpMthsDCMVKZVb+JfzpjWrCoxbsK1Vjn5SWRgB9KhuJY5k2ZBY8dam8gtF9arRWTR3O4+ue&#10;laBymTrfhc3aj93uwpHVq8e+J3w0+16dOv2fO507v7V9DPcq6421z2vaCuoqyhF+Yg42ZqeUmUEz&#10;86fjz8F5v7UumWzOPMPP7z1T2r5Z+Inw8uNOnjYwbcRFuj9s+1frB8VPg7Jqq3DLHD8zZ5t891r5&#10;T+Nf7N94EUiOD/j2k5+ynj9KOU8+tQPgloPLdgw2/WqtzDlmavRviD8K7rw/I27b26RFf7vt71wG&#10;qQNYS+W3qRURiz5/EUWkZsnC0hfK8UTSeZxUYQqatRPKlFokVuKdnNR0qttNbJCVx54p0ZyKiEvm&#10;VLENjCsakTRJk6HFOBy1Rh6eslcvKW0SqaUyYpqvxQhy1AXHrLTxLvqsx/nT4jhvwpsRZhYhqnlk&#10;zb9aqpJineaKjlM+UjtEIfnjkdavtONvWqnmimvLxxVKmUokzS/OeaJ5FcfeXj3qq8uTUZar5bal&#10;Em/fxTHHIxQpwaXfVqRMhzSZSqVypY1ZZ81C4ya0jUM5RIrdMH5qhuEPoetWNvzZpXi3JW8Khm4m&#10;Tj56kixnmnSQkNSJH81dkKhnyj3bioYpcP8AjUjpxVWVtsldVOVw5TovD8/B57H+legeGrhTL94d&#10;FrzHQrjYp/Hv9K7jw5egTf8AfPeum4R3PQLE7pFx61q2o4rC0i6ysf8Aj7VuWM2f/wBdBsmTSxkp&#10;WXqAxn6GtaSThqyb45ZvxoK5jGuchmqlM3Bq9fP96suebhqzmHMYuu8z/nWJdPtjrZ1Ztz/gawtQ&#10;bCVxykCZlal82761j3UZ8xq1bxvvfWsy6k5ap3KKsbhTzVy2l3Yway5ZPmFWrCbDD6GqjEDW+8lV&#10;bqby5Bz2qzbybo6ztSOHX6VpsBoWtzlR83NWmfIrItXwVrVByKVwLVkxDVpNhofXisu2fBrQhb9y&#10;KUjQiB2vUpAfuPzprpmiIfPUldi/pMWZF+U43V23hSNIofm9D39xXIaTwq/Wui0/UVtoFB9+9YVC&#10;j0zStShTHzdh3FegeA/GtnpV7ZSSSEeU6kkFfQeprwFfG8dqOjf99ioZ/inHbhirXC7fSXH9a5JG&#10;h9/aZ+0ro9l4ajj+2EOoUY3Q56D/AGq/Zyv5Ub741ODhbm8Xn/n5/wDr1/VdXuZJ9v5fqelhdmFF&#10;FFe8dR/H9cR/Z2WGYySssrRBH6Ag5OD6dOtRTMtskscjDzEflQcMCGzjpzSJOLm1Mdwyuy/PEoTk&#10;E+/B7d81UvtQkCeYRuccEkdu9fJxp63R+ewtfQh1aX7QytOxfkKCBlgOmMDrgY/KvPfiHbrLLtjk&#10;EqqT8+wq3Xoc12mpXZgeaGHa8yOMMOMDGSQa878Y63dtcSMZGzIQH9+3Nehh99T1sHa+pzd9cwkQ&#10;xqoWZScgjORRortc6/aq+3/WqPQYyOB71Bcjf5kjbtynAx0+tW/B9jLrGvWqiFvMWVVKI2PMXIB6&#10;9CQa73tc9Sp8Fz3iLU7YapujhC2yxsPLQ43fLgdjz3z7VRu5jNCxZfLjJAAMnzjPI+v1qxb6essc&#10;i29ndRtG2w5IbA9c/QVX1yCOBv3beY3BOfvAV5znZnytS3tDgfHsMQ1mNs8KQEJ+8T65rsNETNla&#10;KmVWM5iTPzITgn6cnNcb8TLUQRpLE0e5XLEAncfw7V3+jtt02xkVPnWJAd4wScYJ+pq68v3djoxE&#10;n7JInlulYorKzcjeScZ9/aqd2FtIFdtzrMWABPQdOtagt1nt3H8ONme5NZkVp9lt2iWEzYyAX7Gv&#10;OpSjfU82lY5L4j3kNtprLbtJGjD5gSRuGORjNZfw2DRS/aI38vyyCM5GQeDV34gbbnSIdyqrSblZ&#10;MZIIxj8Of0pvwvH2crCbcSxsQjlwWVSemfQ16y0ge9GPLR0PQvD7/ZEbAjaWQjeCOMHpgjoOeeta&#10;+sTeb5UiItqowXiR+jAY3EH14496zdDit9MuGmuYPtht4mT7PvMR56MDg5Hp+VXLS7ksfLuvsisJ&#10;kOwXCZ49R+lebON3dniVYtu5R1O9j1YpD9oW3kjyqyHlSwGQM/gK818VvJNdx+YG3N/rO689CMdK&#10;7rxRdrc3a3McYhORmJFwFI6kCuX8UajeXdmwi/dsoJfCBS/B7+nXp611YfTQ9HAOzR5v40sEm1Ib&#10;nVgxHA6ZFe0fAS5k0/Q1mhWOTzIh5gfAYAnH5gjINeJ+Liy6hYbYtojASXZ/y0GSc49ef0r274R6&#10;Wx8M2120Mm65jOMjbkBjyB2GOc1tin7p6GaP9wrna22qLJE+9G8vzSS5PK55xjtj1961YoIb6eGO&#10;RdplHD9QxII4P+etYMvmpCzb2GXGcYxjGMn8qsSxyi5dv+WMZ/h4Knsce9eJOnrc+JqU9bk1hYac&#10;NPS6sVvop2LQTCUbU4PODnkZH61HLHJ57DZH+7QAgkZI7kUS6iunmFWZmVT84I24B74qxqVkX1TG&#10;mvHJN5REmPmOCMkYPOSAKj2bbuSqbb1M2e1doFkRNy5IGw5PTJGKm8PytFMkkZbPUq3Kk9fyqrI8&#10;YnhyzRtJB5so+6FJJxg9umOfWtTQbFrm+mCRyRqqRkKeCmRz9fX8vWtHFxVyqkXFJmP45tU3LJ9m&#10;hWRnI8wgq24gD6YrybxdZ3EV7CzSW880xKeXGCGwAOfTtXrfxDsLryp1WGRjbg9HwGwM5x68/pXj&#10;2pMb66iaRWVlf72/BAxXrYG8on1WTe/TuRWOnBXi8yZ1/eFGD8hRjit7SY447gwxq7Ro43uBjP8A&#10;h3rFsisN6sJBmjuM4Ib14H5Vq+G91zbtzHC0Zw+HwzjPH161tiI6aHqYiDsdpppm0sRt8y7SGB6l&#10;QSDn8K3X1ObUE803QuGYkHdkNgY7GuXsJVuvlVtrqgGS/LHOMD1roNLlFjE8b7ZPMQh8oCwJGAQe&#10;1eLWl3PmcdJJ2Y8CSRVVm8uNXBYAEj8Bx61kfFSSM+DlmZriKNJFSMeUT5hJyCT2GPX1rp7rQZrB&#10;LW4ulEMdwVxnByp7jHTFcp8XtV+3+HWt7iTzHjKxqykqpUEjBA46Y5qsN8aMcI26iOd8JzJDBHIz&#10;rHIz8EncD14xj2rppbxrmGPz9rrG3HGMj0zXK+Fr1oPIKtypIT5Mnd2/z7V015d/aUZpUkiZQMnG&#10;MtXViLpno4mLU0cR8SbXzLNZFXCKxILnLAHt2yK0/hBawrpAkmj80tKIXG8rjIyCMfQ1k/EO5WdF&#10;jDfKQCR6n1qz8LTJb6VKrIGVj1LH5COh4OOhNdMZfu7s6tVR1PQ7PTo9OiZ2XyluDsAEpUgjOGxz&#10;kc05uLCNpNkhjBGEyC3BwfqKg0599vHC+77QpHJYHAJ7VLqMkkEBIYZYE4xyB0/WuTRu55HXU5vV&#10;pGuNIkaRptq4AYcKvbBrk9UVdPJWQtuUjAxzz0Fdxq1oUtWhO/rvbBzk9R+WRXKalcT6ekkhhS5Z&#10;nBJlTcyjPB4rvpySR62EmrWOS1u4zdnHHOcoOo96pa2ipGrLEqtjg76u6lLJJJNKdyeaeQg4UemK&#10;x9Tk33aEIFXbgkdzXXBnsUZGXOqecvzOuCQCD0r6C8IXMdrolrDDJ5lr5YKh+GTOCRjrnPNeC3Fv&#10;FfukLKxXeN204b3Fe6eEdOeTwlpjeWqwbCiHfmQ44GT26VjitVY4c096FmdJp+2O4kWSJh5g2D58&#10;AHOQf1ourxRNHCV2iM4JA6+maIWaZYy215JEwcg9R7dzVgSSLJDEyRuGyCQMOCOnPpXkzsj5Gdky&#10;O7h+2uzttb7KhcYG0qMjr61Jpdv9uPkpHGVmHyjO3kcnk8ZIq3b3ElqytGQvmEiVCOHU/UHvVC50&#10;1rkvCCy7ydhHGAO/9K5vaXJjUK8tl9nj85hC+4sFGDuABwQT0NLc2Ud7pqzeYpZW2mIfeQ4649Kv&#10;3emw2WmrZx7QSQ+RIXGMZIz9aq29spH+sVgwJI6Ngcnn+lTKpojoVbRDSzESfaFXzFgjEeULZUcZ&#10;OOBjjrWBrM7WMLY+ZZGKbsZweOhrdkvPsNvI8Myxb0EfQnIIzjGOPrWJrOoC9hWGOMJlBIQQQpbH&#10;PP4Ct6F279Duw97nN6hMlysiybjLITsGcg4FY2oQGyl+VRgYOV55xmtmS4jgiZlGZFQ8kdCeDis7&#10;UJWeH/XIsylU8sofnUjrmvZp7H0FKWxVWye8cSd2AZycAD3qjPbR7dsys2BgP3B7c+lOc+RJjc7B&#10;gA2OgqZGaeDyzhlY4x/F9avW5pqNtnW3mDSs2G7gc4wKmj1Fp8dljJAPemmAOFYruj2Ebyc4Ixjj&#10;3P8AKm2enm3Az8qscnByW+lTZIh2NTQlkmmWSElpgwGe5xXeafqSxSLJIzA/xAdOnP41xOjqsdmz&#10;RLJv8zAI64+n4V2WhaZ9vgMk6OVhUMjqcYJ6g9z+Vc9aKZ52KhF7mzJLCWWcO0ka44HUk9fWs/Ro&#10;Zpbu4k5VXONnT6cH6UkiSW9vI1usm1ciT+7j1x270qK9tcmKRd7bwSFOBgV5/s+iPIlTXQ1Unj/s&#10;5S6tuYnaTlWBBwcenFZt24lvos5WFc7Cx5UdgOeuac+so4gWYFNx2IQ25T+lVdVuI7uxjVSzTQys&#10;S6jG4dKqnTs9SI07Gb411LGmxRLcSx4dzJGYgyykngg9iP61xEVxIJVbJVumOTkH1xXU69PJBpu5&#10;ctCoJcMnAzkdfTnrWDYmJLh5Ggby2JwSCFzgd+a9OMbQsj2aGsNCS433B8lm5xgHoKqXlo8MX7tt&#10;rIQenXirY8xpl3IU8xtyg8sQe49qi1KKaCPqXVck45IFQbRRTMg27GZlYMSe46VhToZp1aP73Rs9&#10;Mk4zit4CSQdg2AHPU89/1qjcWaxXHAYBn2K3QZpptG8ZuKPQvCIktPDdvJ9nmbccB88ZHtWtNqP2&#10;sK0i+WxO056j0OP1qj4OuGj0izj3MvJGUJ3ZPfmtzXdt84kby0mAxnvwCBmvGrS9/U+fxUk6hVuX&#10;3o23ydo4DqCGYj1IrOnieG53bzG0mGz0bHHIH+eta9nb28S26yMWZlHnbDg7jkcfpUGoWyi4NwJA&#10;doKIhBbjPHOMVMZO5y63sSM6zW4ji3yLHggFvmweo9653xDZsse5VaJ4xhxKfmLew9K2WtY0lYTT&#10;mGSDBTsDnkYIqO7uVS2muLpWaRgELkhsnPXH0rooxtI6sJdTOduIZp7TzlZWEeAe5UD2pLIyBDIs&#10;RXcCSTwCvf6VL5irLtiZY9hDlSPmKsM7ifTpx71HO5WEqzEKQcZPBH+Fd3Sx7UZNaPUjlgNxL5nk&#10;fuxgEDgg/wCNTStJOqxq0i7cgB3zx9aZAdtuys+5lIcscljx2I7VPNFGYsNIhY4IGCGNRKV2DlrY&#10;ZsdZyzQqzOQgI+bdgAHA+mKv2SiwhI8wpNtKDGBz/hVPS5ZNJvo5oRtZSXj3rnPGP61csYjcXcwk&#10;iuZ14yYiMpk4zyOeT+lTytkODfoWEuf9d8m1lUKxPzfMepGKsQPN9siaFWWEuoeUA/KcE1mxmO4a&#10;4eKTypISAqlT+9OcEHnrgGrEt/FBdFVuZJFZeAAyhG7jB7ds1HL2Of2etka9xNeJZRadbnes8qzn&#10;cCoMh+UA/wCzg9Kyprj9+scm2SaPhz0wwPOPb/CtC21A3iYbJZUJwDk9OKz7vS44NPmmaR/mfC8c&#10;g9+ewqeboJWT1JEf7RFGWdY1zwVTseucfn+FWIlK36r97p84+7ke361NaeIvtUD2qW8MLqFDkjkj&#10;Gcg9sirGnpK0LyRoGijkUqR95Dnn61nK/UmtKyH297tgAwV55yOR2yf50+1vfKiZZmhk2gxxEDDA&#10;ZJzmn6idssfmb23SEOWH+sH4dMU0yWkaR712xRxlDgZY8nB/WsTypiXb/aIx/q22gYPRuO9VVnET&#10;eXzuyMY6kfhVh1Wd4v8AWWtuYifkwzE84OD16VEsv2uNZG/eeWmSiYUk9M9OM1ty6ESi7XIPHJR9&#10;IknM3k7YmKRL0kOMHr65ryD4dXzW80jw/wDLMtESfmzzgYz68n2r0nxvY/Y/Dt9N50zfMpjTrwSQ&#10;RnnpXA/DoLFNeGREkWYb1GPuEHPH5/pXpYWNoXZ9FlqtRudpZXMl0pLI06oASm7bx2/CrWjXam98&#10;mZC3nEDcD82B1GR7fyqKCdbfT2t1t1RmIBkwSSMZq5YW/wBkit5FYhVOTKCCQT7VjUSOOtZtmnOm&#10;DIis7Rq2VzyT71mzu0bkcRr5gBfByMda2JLL7JaeYs3nJIBjnJz9Kz9SsGkjXjlsNx6nqa44b2Zx&#10;xlrqS6PdMImhMkKx3RCks5YD3IHIrzzWLv8AsvxNcL9oEm1zF5gJPmAdwT2OQR9RXpXh20Z75okT&#10;5pgACEDEEdK878X6fJf+M7sLDtKSbXKY2pg4x6DGP0roo2bO7CNNu5uQEvGFZD5YAJAGGPpx3rgd&#10;ckkj11d0fyqeM8tjPH0r0KJGl+b5mYNsfLA4GPUdq4nxBcRxauY2Mm5ZMFiMqR2xW1KNm7HVh46s&#10;9A8FWUV1pFreyJEqRkBwDuY5GBwOR3rSmt1nMke1cMhKFOG/M9ulYfh2dtPSOS1upIInDLnhsgjk&#10;dOlbWkwXUKvJPMsuQAhIAYDnj/69c1WDvdnDX+IzFt1mikjeTETZwc5Oe+B69K5HVLJopmKsx2uR&#10;nGCfwrsLy7VzLGqgBc5OMY78Vy2pu0fmMG2ydQOxFdOHlbodOFbMe0wJufYehrTMf2ZF2q2zB5fv&#10;9Kz3hMrKsMZ8xjljnkVowq1rujkk3OMYOcgD6f56V1SO+RZsrkvGq7VTGMoBwQOnNbujTxmKRV/1&#10;2SyJgbPfisc24SJGjjf5upPTn6Vr6IFWII0K+XJjEo5wc4xkVz1Ipo5atmjTW3t4vM3tg7wcAZyC&#10;O/41bt7aRViZtuIXI6YwD3rDht2i1OXczBYsggAnPcY9eldPpMXn2giaFhGzYEr5HzHn8q5akFax&#10;59aKtuQztGx8xWWNSfvc8+tVZp/Mk+Xcw4Jl5wQRnp+FO0zTJkuLrztrW4naJCEIXg4J5pwSM/uo&#10;45tu4fOXBJA7AYGKxi7HKlZ7jfs0+s6eWVf3MeAcj5eemPX/AOtR4jDal4euo4be1j2oRKIsqz4X&#10;kkEngdTj8qsW9xJaJIrPJGqOOFGVA7ZqOVFmikbBEjI+OOuQQa1pylzLsa0ZN1EeAXT5fqTGz8Z7&#10;inWkDRLuUr0IxnnFLfg/bplX5RG5RcZ4FTW8ircbVPmR8fOVxj1r14rQ+vhblQ62BhkViqsvr1NX&#10;I0aZVATaG71DJGDMsiSLjOCAf6elTiQ2+1w23HUH0qgkTwWoxGhcKWIDE98nHNa9s5Eflqy/Km4Y&#10;Gc5wKzIYftwVmGMAH3yPStC1RYhGrHbuBAA6nnP6VjI5p7Ghpj+TIrssbKx+bPftTZE2yMyFfmyC&#10;o5459ac9tI6PHGreXGgJ9Sc1BbztDJ80ciSxscg/MWBzjpUSjdXMHHsa+m6fNHADHuK8gseVB9jT&#10;NS86aRt0ixssaoUDAnOT/hUtvqLf2TJHJMy265fZjk+tOt286I/vNwkcEAgDjAGM9e1Ye8tzjd1u&#10;FrMF0uRHmmWbbhMDKu2eh9ARmq8c4tLcFv3hbKfOKnMawMPm2xseo5NV9SZolbZ91V67f160Rtcm&#10;KTdjI1CZ5Pu/vPmx15xWDqyLNIoZ2WZZBgEZ61vXUpQruVY9pzuH8Q7Vg6u7tqcc8j7olwMgYzg1&#10;1RVkenRhY6vSrmTzlYLiNgEOByxHWtGG4EMsZjUjaTkD07Vk6DeK9vGR8rZ5yc4Hbj+ta3zTlI1b&#10;yWkkG2TH17Vyyvc55RdzJ1Ippl55iyY3nGQORnP+Nc1q/hu51uS3tYoXu7m8fbCkalmdjnjA9f8A&#10;PrXa6V4evPE+vrYWsNxdXEjhI4UiLO7E4xx35H51+nv/AAS//wCCUdvZabbeMPGlnG1zJg2kclsU&#10;miGMkAMTyGJBPHTg1bq8kdD28tw3256I5b/glR/wR7/sr7L408fNDIrQKbawKFTbl+Q7Z6kYH065&#10;r9EPir8bdD/Z48CLDbR2kdx5ZEEETY2MBgOfx/zxVf48/GrTfgn4RWEyxxMqeVbwIei7AASOv9ee&#10;lfnj8cPjtqXxZ8VySX19PMi/u4UwFVEyTwAAfz9aVK89WeLxNxJSwkOSmWv2hvjvqHxj8TSSXBkV&#10;N5Gd2V56n8f6V5vPItvbzKypKrJ5buAdwPOGGMc8/pSPfbdwVdwzkEjnA71Subl43Zl29STk9eK6&#10;FTu9eh+H5jmlTFVXNv5CLCstkwbd1Hfkiho9sO2Mk7ep9RUtvqI8pd/3lA5A4PPalj27cSMxZiSD&#10;jaMelbxgkePLuyG0uSgYMvDAZyPTuKlgRZbh23BfMHPp9KI1UAMuwhiV56oQM1YsbZXI3hssOw6H&#10;GQaiUkjPlIzBHC8e6R2WRMHaOVx0Fa0UckdjCyIS/JyRnORj161VKLI6nbkt0IHtxXWfDvwLqXjP&#10;WLO0sLWWeSRsDqASf5CsfbJHqZZltXFVFTijL8G+CbjxXqVvZ2sfnzTcYA5ySAAD+dfe/wCyF+xx&#10;a+AYX1DWrJlvEjUxpJyuSRnJPXir37J37H9r4CjXW9Wk3ahIFdIEyoi9yT1OQOgr6TWFWhd2bzZc&#10;D5yTu/Ac1jyym7vY/cOG+GKeEpqc17xHYQrsRfmj+XC8ZAHQAeg6ValXykB9+pOSD9Pxp1jMp+Ut&#10;tCp2HQU7zo24WHPvn9frXRGKR9skloiuZMIqhm3ZzUmBsG45weKkhRR0/h68etBh2pyrbWOAcd60&#10;5Sgk2ufl7Dg00SK5RenUH3p0KrFGyfNuznNLDB5WM5PU80coCMB5J67ugNRm5+zFvlyFycHnmnyE&#10;sP7oz1NRPwGbP1J7/wCFCTuVfyPz7/4LW+HZBrOn6stvutY7MCYhD8jtgAZ9NxBB7V+aOpXsjyqC&#10;0zfPgAZJPXkD/PU1++P7T3wBsf2ivhdqGi6gIWa4RDEZMhQw6DI6Hp69BX5BftH/ALJevfs/+NJo&#10;5NOuFWB8xgAH5s9mP3hgjp+Vfp/C+aUvZqjPfueTisLKesTxPT1jlkWSQuwwHDE7iFyRjA7gjpX0&#10;V+wf+2VN+zh8R2W9ku7zQ7pgj25crGGKFTIQAeASCD7DjmvnK4s1s5/MWFo42kO9UBUpnqCOSOR+&#10;tRWdzNfMpZpPJzs5GGyD7dc19bjMHTxFFp2POpzlTmkf0P8Ag7xLa+LdCsb61njmt9QiEsDqCqsM&#10;Dsee9cV+1z8LV+L3wD1/RWt/tDSQNJGfvHzEGVODx1A5rxX/AIJP/GpviR8B7nT7m+hmuNClWJo2&#10;B3xqQAMH0zX1cnl3KyQsGMbIY5Mc4BGD1HP/ANevx+tSeExll3Pdj78D+ev4leHo9M16ZlDKsUrI&#10;EdQFJXgjj0INHwN8H3njb4y6HpFo+66v51Cxg4WUHgj6817P/wAFDvg5a/Df9oLWrCM3n9mwzsIE&#10;8sRl3kJfOMcYPHfoPWt3/gk58H18Y/tZaZcTZmt9DDag7lcbAo2rx6bic49BX6ZUxy/s7ne9jx/Y&#10;2r6H66eFdEi8N+E9N0uOMKtjAsQI+YlgBuIx/tAmvE/2/f2ih+zv8IZPIELX2sRyRxGQEZQAE7c9&#10;zg/lXvVnCtuqxJ8/B2YOCTjHc/5zX5Wf8Fr/AIz33iD4s6Z4djvNmm6OVEZRxIsnyMJCuBwSSAQe&#10;mK/Pchwf1zG3e1z1sRU5Keh8ffEj4lyfEDxLPeXEZ8xbmSQSY6AkkHgkA5rGtdQdnea4WVpJjwxf&#10;duA45H0plhZLPqSRwtI6TMCyDgE9D/IV0XhTwRdeJ75beztZJJvMKEr8zIB16ZHT0z1Ffrk5UsNT&#10;V7Kx4MYubLvw48H3HjnxRbw2UC+Yefn+6Tntxziv2z/Y9+H1z8Kf2ftE0W6j8mdS9zKpGACwGAPw&#10;ycV8mf8ABO79gWSwv7fxF4itTFZsAYoG/wBYI84G7jjJAyOuO9foHNDDF+7hXbEpxjJOOeAM9q/K&#10;OJM2+s1OSGx9BhaKpw8xqjzLhNzH5u+OKvQBUmXdhgG9c8VDbqEQcH2zViPCJ/ssSCNvINfKcp0F&#10;e60VNRtmUn7wwPYVQ01/7Al+zsszLz9w7uK6Hy/9FXazMccpjoah81Gmji8yPYzkKSAGLYzx69Kk&#10;qKvuAdQi8bdxG0kVMNpXjAxyajMJjVWbuCME8g5NCr8jAltx7etBLjqNIZDyMhjkd6Pmhbr3Byfx&#10;5+vNTgeUvH8I5z2pjA922q3amrMXKjzf48/ATTfjD4cmgmhaSRgUiYOVYMRgHvj3r83/ANoL9nnV&#10;PhHrclvcW8iwxkqGfJyPmHXOO2a/WWZURc4Zh7ev/wCuuA+NfwQ034v+GJLS4ijW6kyUl28IccZ9&#10;apKx81nXD9LGwba1Px7ktmjRU3fvOpGOn4/hRNtspdoYywrgEjPGRk/lXs/x7/Zw1T4S+KLyCazz&#10;Cr5WXaQGU9x7e9eTPbeRe5Pz4fBx9KwlUd7H4fnGU1MJUcZLQgW7VVXbkK4OCfSoLtVhUMJFYDAU&#10;+vemzSCOWMFcDJLDHbGfyFTmz82CTy8SMuwhQc7sg/yoVZdjwHoZCkXFxuAHzZ2KSSOOamt2Uxp5&#10;2WVgRhjwD7/SnPCY2WI7UXcSMjBHqKTzSzMfLSTfnaD0GODj8qbncTlYs3V2qlfLzjOQuO/PT2ra&#10;8HePL/wVr0d1bXDQygg5U5A7cCubgOJ9zK23oFznH0P+etWIkjRgWG5m6AHBH86zlTU9GdeDzCph&#10;5p020ffH7MX7Qmm/Eaw+z3k00eoXEa24d2G3jqfqcVhft0/8E09H+Nvg7UNe09rWXVAMwMkW0/Jk&#10;9RwScn889q+OPCPji+8C6zHc2krRlXDlV9Qa+4f2df2y28b/AA+Gh/aFhvpHjEUm/Gw9CT+VYRo8&#10;jvE/ZOHeJoYmKp1Grn4jfFr4S6t8J/GOoaXqWntZzWczKA44dCTg56Z4BP1riCPJb5v4jxxkZ+lf&#10;s/8At4f8E/m+Nvhi4uFkjh1K1ja5juXjVvNAQkhc4JJYgZr8jfit8JdU+Gvia6sry3uVeNyAZBnJ&#10;HUZAwcAfX2rspy5tz7KVG654nIyR/wCi+dk5DEYzxj2FZtxH5jLu3bmH3SMZHr9K1r6J7aJf3bKS&#10;A4B9O/FZMNx9rlyy7NpwOpyB9a3VPqZcpNZW6QIrbt3UHPY11Ph+Vv7Omf5m+QoiL95D1yBXKWK+&#10;ZIYV+9nOO+a67SopNP0xRtfLA7wOo/GplTMKlK5Y0eUi8jZm8vBDuWPzPg9AOucV1dperFPIq+Z5&#10;czkjzBhsH61zHhywa+vI17YycHDKB1wT3rprK0aeUZ3ER/dLHccfXvXFXXKjyMZHkRYlijsbxZo2&#10;3ccjbko2e1eb/Eu58rUkXDK2Mj0IJ5zj0r1P7GqKGeP93I4Mhz82MjOPwryL4nW6rqqsrPuYEDJ4&#10;xk4AFTh3dmeW1OaVixp0KwQxkhowyghs4JBxg/Sus0W1ZoWuWI6BCAfv4GOlcrpayy6ZbySfMqxi&#10;ME9BtAFb2jX5CqoTc285cHjHpWlWJ24qN9je+zW9vYsVh/eSEbPnJCg9eP8A69WIJfKWFuFkWLfh&#10;uMnJGM+vFV7Mb3besm1hsTcRgDHpTVdy8c2NzFyORkA/T0rnPLemwktm3mEbVVQN4w249eeav2re&#10;QZGlt5JfI5MgPyxll4znr1FV9JtGVmMfzebnII4GOe3r0qS+nj1CzVn/AHhkRUYDoSDwSOemBUuT&#10;I5mV5v8AR7dZMSGRgQjDjIPUn+VT6JA0lu0zrujVyhwcMrckFgTnBA4NVnmjthteaRVkBUFOWX8P&#10;QnrVN917qv2cyyIihf3gQhnGalM0i9NTobaUXMjbGVWCHHbJHb2zUz6hJ9nW3Zcup+Q4+XHck/nV&#10;CwMdjYTRtG6zMwxJ0wB/jV+MQwSRsriRVIxn7rHvXPKRyyk9h6pkq25cu4Ddlwc0+6it1trjzvLl&#10;jyQATgZOP1qtLcBbfIZQWJ4HykHPBwfqKbMqz2j+escjKQ4c5LHjB4HGKmMXe5nG9zF1+NPsCyOV&#10;djkgZ6jOO3tzXNvK0VqgUxssZJZhw7k+uc5HArotdjChfJjRk2E7g+4qfQjsRXHXkzHd8yjbn6/h&#10;XrUI+6e9hY2gVLmZWb5t525BIOOT7U6wmaGNtrKCT90jOOe1RSRN5rL90Z6nufb1p8MzWksf+rbj&#10;pg4H45rotodiSsOu7fy5R91mOT8vYU+xRpJiV3DoMg9aZLdNOVXbHGy8EoMbs+vNTF2t41kj/wBW&#10;xAGOTkdaylHQzkWBJ53lqRGvlgg9mP41VcsV5VS3qeMj605huCb+NwznHP8A+ug/LgLukwMYI7Vi&#10;rmci5as8yLGyKS2cY7ipcRkMrbmdeMdMHtUVlBtAyzLzjOfuA8VZitAJTtLSLkAn+9getUjKW4sV&#10;u8z/AMIVQOvIrSs7R7f91tVfMbJJPQc4PFRoHS3cqm1WyhO3OOev0qaylhtV2JtkbeHclsnt+nFE&#10;pOxzVZOxv+HJZEuv3gaOCIqFdjnzCeuMdh61f8S/NplwzSZkkRnQ/wAIABOPrxVPw1d3V9eTf6Nv&#10;VzuQIOnTv6Vqa9Gj+F7pd6My8hMZJPTGB1NeZzfvUeR/y+R89a/cme8fcWXqQT1xWNNcqZtindnj&#10;mr2tXX+m3Ee75t5GOmAPY+lVItoz5m0LjgjqDX0NO/Kj7fDxfIh8PIwrEtnn3qwZ/LX5mAYkjHsK&#10;pG4aIIyt3P1xVyM+aV/5aNg9uQfrVmh0WgwtcRLtb72Bg+ldHawsIvvH0AJzj8K5XQrqaGdYtwCN&#10;yM9RXTWV3uBU/MSeTjmuWpHU8vEU9blqzvPJZ/MdWVsDkdPpitTTZvsz3Deb8rRYzg546YqgsUcc&#10;W6aFm28AJ1z61c8MztEw84bEZxjIO7A9K55Hn1tjf0o/bIo9qFdwJw5wXIpvjG2Nx4C1ObaXgt4j&#10;vKgsxAIGOOnqa1baZUiTf99CCFdsMVPt64rJ8dSpaeE9WTbMitAdgSTBHIJzjGc9DWUJLnR5lNJ1&#10;UfOGnK0mpbnGMHJTPXmu60Sc3D7vLwqkDA54ri9LiWW7Y7tzByCexPeu20mUNFiFTGuQDg9/rXpV&#10;Emkj6+rG8UvI7DTmgFrLuZt0ZVwBzvI4IxVieeK73tIW3+W7gAHBJGVHTpkVR0mNLCeCSbZKvmgy&#10;IDnIBBI49RxW54jaOG9aSFQI5suiJyEG7gdewrzpRaZ4s48rMSeCGztJmZi0yp8iEFeScDAOa5rW&#10;9OhjdkmuGRVBlMgQkSMcYGM8fWuhupplvCryOVbA2N97Hse1Z3iaGFPm8h442GMGQFs5PPsK6KMm&#10;mdGHqNOxh+C38u8mkZV8uMDAcnOSeCPWu0muVtNsKsskUbZwAMEkA/U9a5Hwvabbm4k2DyzkBG6A&#10;ev4V0aLLI67ljZWGF2fTqfeqr7hi3rc6HSJI2tUk3FmySyAY7ema2glssOUjmt/M2lRvyR0z29qw&#10;NH0RbPT4zJJJulY8dz6V0Okaes0YWdm3KCPnGcD614uIqanh4isr6m5pK219E25pyyv8ozhcZHJ/&#10;lWH48tWWC6Cn5WO8jt+GPrXQ2M0cFovmSLGsyBFCDrjoT71geODNYWahVkQ3CAZdDzgjOD07YrGj&#10;VfPocuFxH748p1aHzFj3f6xT25JPvWfjd0bawJ4IwT+FbGrDy5fl4lZvy96yYLaVtzfMzKSSwH3x&#10;3xXvU5No+rjK8UWIkRYI8fNuHJxyDUFzbqRtKttfP8PXFTTSvDB+7ZQxGQB2FQG8bK/NypG3dk89&#10;605TWMdB2mq0KiNG++Dkfeb/APXV63smnDKu7bIQm9vvKfp2qCKaOS4XHp/ANuD1q68ZMh+bbtGQ&#10;VGAc/j1rOqBcu5VW+jh2oyQkAnGCwo1R44oGkjUoMA7Cao2waRU/eN8pyc8kn0+lWiFdm/gZhjDH&#10;jvxiueRmUtzagZJl3KsQCMAO544plrcRZ2eSzlkwG37SCPqDmrk0Yt4yPO27sOAhwD6ZHpk1TMEd&#10;xM26bY3XoeRjse1dEYgW7G3aRopFeFo4xmUd34wPrTIvmm/dqvLYAPpToESzs1ZWGzJjwPvHB6/j&#10;UzxrHIqqrKucknqSfepkTPY2dPsEE8UcknmbU3sSD15yB+ArZ0iZbm1iVVaOPoA46kmsG2IkWNlk&#10;2lcgjnnIx68V0OkiUqojVpAuCcjvzjH0xXHUs1Y8/Fe8rHR3mt/2bpEm0IqqhC/Juzxjn8c1896h&#10;/pXiG4kYtH+8wC3fJ5Pt/wDWr6AN6+n+B9Uhljh+1MGIcjpGR2OeDycV4LeWryXQ+8It5IyeSe/8&#10;6vB00tRZPh+XmbLlnHFc3nki73BSBliQufbity3tAXVV3x+Xn96p3Hpx6VU0jTYoLdfLjWQ45dxx&#10;k1sxM1nJJvjUbQD5fZunp2rWpLsddaSWxc0OzxDDHI6y+YC7FweOprotO0ZWdYFZfJY8lODjHvWL&#10;PdQ3KB442jdlUCJMknPXHr0rrfDdp9phaKFopZWjzGkp29Bzg+vWvNxEnbU8fEydrGjATp2lLDD5&#10;mYgXUDG/OOD2PYmvF/iRfw6r4iLXCv8AcAdhlm/HP0r2TQtNSS/tfMkjMyhjIRJuC4UkAkcf/rrx&#10;P4ko512bac7myQen0+laZfpO5eT07Vbsx4ClrK3lsu08cjnH+NdFohF1bIu5mVlB2AcH1z6Vzel2&#10;K3l4sZk8qVj8pHPPp+ldbpiLa22YzJuxt3HjI6duleliKlkfSVqlkdHoTeVKoXLMx2BG5Dk5HA6n&#10;HH1zXbeCbaAX0IvPtS+XJ9yIIpJHru7ZrkNLefTrezuLeS1hdiOA5efC+oIIXPsTXc/YvsWqPBdH&#10;zJkIPHDOxGccdeSK+cxc29j5XNJX2HfFK3lt/AMnmNCsd1HJHJIfm2FvuqCO/HP/ANevnHSrUPOE&#10;VlG08ZHbnp7V7945upbjwTfRzJcZ8shAijaGPQnpge4BNeG6fanT5MSSBzuCnAyc+3WvQyq/K7m+&#10;T3UGUdbga3BBVmOBz/D+A/pW94WlktNNjRZG2Sc9O/45xWbrkDLndJt5AJ749hWv4WAWOO3RRL5g&#10;4aX5SCeK9l6wPalL3DT1u+8ixEkcSy+WCSG7nHesvwKn9o3u9j5shcZSL7wHODge4xV7xa0NtojK&#10;sYWaM7d4JJI5yMelV/Atw2mwSyRSpH5gAxgBiMnjPXistORmensz0C2VVnihkM33wQQhXB7kdegN&#10;dBpT28erSJHLdeTGTkhCS3GOeenFc/4SVbo2j5Zvn5LHkY578/lXonhXTUaX7ShtF+1Ruh3uV9OR&#10;nvjOOleBipK58lmNR3scv8bLma3+GFwv2FZlkwPtJQsYSSORggDIGOfX2r5l1e8H2h2IzvyeOMHp&#10;X07+0GZJPhqsJmjihE4cGIkeYAMDIHBAJz+FfK3iFo4ZFjV9zep4J5r18rj7p9Dw3B8mpnXSyCf5&#10;fm5y3rUVtGkl0qn5dzY+pp8kh5YnG4dqrQxtPKu3sevcV7ex9dsdVpjQ2UkYZZJELgBExuOfTNdt&#10;aQQpZhY1kUMdoRm3YJ647CuN0KzZxbLtAeMAZ6k89STXVWiNAqmPdw5A57j+ZrkrVG9jycXVeyOs&#10;0wyrZRBQi+WCN4HIHXH61raLfeXpMcDFmcO2UQc7T+BrE0a532ELySK20/cGRg+/5Vpafcb7n55P&#10;JZiSSGIHPBGcenavOm+rPBq3SbZ2/hvTxcxbvLuGhYb28uJjsGcZJwMd+TXSWirFDMqsIdzBBGRu&#10;Yj1z+Fc1pglsPMjF1I1vdoIptshw65yB9eBzW3bTyKixxyLH3Cj5iAO+fXpXk16kbnxeaSUp+6Q+&#10;L9M8rSmkllk2t/qynIDA5wfxArw/xfH511IxnWFGPy7uST/+sV7d4tvZZfCzxxyNtmIyuOQBzn8x&#10;Ximt3EMw2cbl3fMVyVPqPWtsDJt2PY4e5upz0UXlRMxcNyOvfPpU1lI1mmdqvG56Hhv/AKwqnNNJ&#10;KqKjKWBIRyNuR7im2V40qBWbLH5HYKeMdcfhXvcuh9r7PQ0rWSSW9jht+POcJgDLEk9B65ovb9Ui&#10;mt44DtZzgnjngcDnninWs7W0yzQyfKHzG+Ocjv8AXpTZVktlWRF2bSXTvuPXkDFSn1EnbUw9RtTa&#10;Ss3RJZMBB1HQGofC8itr8yiFioPQNw1HiFpLuZFaQjd3HbPXNSeBreG31L5g5CsRyMEnsfpWnS5p&#10;KXu3PRdHk8zTt8kxD53bP4kx0Aqo1w0bN+73blJJPOT/AI07T5jDuLFlcELwBg/41oajEv2OTf5n&#10;mZ+XkAYIrN1EnY8uU0pWON1wvDcIsjKZJBxsHIHvXVeE7by9Ch3SMWlG/BHy5PHT1rib2Brm5T5Z&#10;W2EncpHTPQ5xXcaBAqafDtaRY1HKnnmnW+A0xX8NHZeH5TZIsLQqskcolPzks5IAHc8Y9AKb+0Mk&#10;8XwmvLi3/wBS88ZYb8FAMgE59z+lN0QRf2pHtt3kaUhvNJIXCggDoeN2AaP2pZPs/wAIo2hhkH70&#10;21y/BWQkEqcdiMfyryuVOqrHzuHpv61E+Qyf9KZT1BIJ49efrz3rY0O5VpkDKrOuSCaxLq5xKrt/&#10;rMkZPAxWjZkSbNrHzM+nFfRW91H6Ry+4j07wTcW5ima6LblQBMdASefyFek+EbyW4MK2qzMoBKKg&#10;wzjnv6ACvLPBUX2bTDNcRq0bNk7uMn6ivQvCWpyQWcckNxcRNkrGm8jYuD09sHFcGIjoeDjoqzO0&#10;0t4re1+aNpJJCSAOdvPUn1Ga6PT0VIo1jEzMoIy3CnI5wOeP8K5jQbiW6aOGNvOEce0oTtZySM49&#10;a6S1Li32zRyWzZABYEMPcf57185irnweY6GkdMktdOimmjWNZlIjOeQemSOo5rJuJGglxmCbJZS/&#10;P3TkZ7c81cE8cENv5k/7+XI8tgWYAHgnPGKzdcvrh9Ut41hTKgI3lgKCvqa56MHc8+hGVzO1a3kg&#10;t4b2C7iULOIvK2FWGQTkHoB/Wp7S/wDtsXlswkZSA0oPIBzkdKNW1Jo1h+y2qLGs5O938wuwGMEE&#10;YAGc96sWVrJJZtPJIJFix5hBEYBJyOB1xXdOyhZ7nqTaVPUsa3pqx2drJp920nl5WXzAQdxOeM5z&#10;Xm/xaulsg3neUxkGTsGDnofqR3r0q4mmezby9rIACU7jPFeb/GO5W/02xhMYRrfeD1J5OTkn/OBS&#10;wEn7SzNslqP26ueI+IJ5vM3fM24kZA+7+FO8KqljqCrJcMyycvtG5iRyB7c1D4vf7FIvlsxbqT2z&#10;Unhyd51jnbftbpgYr6fm0P0TmvA7bRvMbU1uVgmmWMb3EeFYr35PAyM/nXVafd295axyRxXNuyuw&#10;EcrgkZPHTpWFoV95EeVb93wXUc7h3FbthY+fLHIG+Wc7ic4AGegx+NcdVI8rEcrXYNZsJoxGVj3f&#10;aI/NQjnCgkZI/CuVa6ll8RrJcTHDctn5FAHQADFdhqmrLbWu2JVM2DGWLnKL7VykcEUs29pdy79h&#10;7sR7VEI2OSitGb+k31v9tDtOxY5YYOMZ9DXdeEbfdJIB5uMYiRCWIJ4Ht3/WuJ03TY5I1bzI38vC&#10;oD1I9q7zw3q0mnWpt45PLDYJHGc+ucVyVtDycwjdH9Uf/BPxGj/YL+CKuMMvgHQgwPY/2dBXrteR&#10;f8E/W3fsGfBI5znwDoRz6/8AEugr12vpKduReh+i4eP7mHovyCgnAp6jApHHer0LcOpDSqcGn0Vl&#10;fUnlAdKhukz+VTEAc1TvpuPwNdFPUzqaI4TxXobTTZ4/Ie1cteaQbWZmwvX0Fdh4kumj6/56Vweu&#10;au322QL/AH6+iwWmh4GIjYzPEd0qqf8Adb+QrlDc7oG+laWvvM56dj6egrNs7TdE270/xr02rO5x&#10;xdjnfEl0qIx+n9Kj+DHiFRq14vzcRDufX6Ve8UWii1Yf56iud+GX+i6pde8YH61lX2HG9z638C6l&#10;9rkXr17n612sE2xa8x+EUzTTJ9f/AIqvT4E3KK+bxnxHvYPY8v8A2hdaA0XT+v8Ar27n+7X5pftQ&#10;XP2m3/7e5v61+nPxv0cXWl2XtM38vrX52/tPeGFht8/9PU38j71z0TqnE8L8GWe9Yf8AfPau3Flt&#10;gX6DtWFoVotnAuOzE1sfaiUFaVdhKNjDvBgms+4bnFa9zFWfcwc15vMQU0RfM/8ArVYjiU46flT4&#10;Lclqu29nxmt4PQCjJCuO35VXnhHt+VbMlrUX2P56fMaRRjw24EuePyrShvPK/P1p1xalVNZF5O0Q&#10;/DNJy0NEa9xqWY8fN+dYeqziQv8AWq7XjNTRLvPNczYcg2zPz/iK6LSbtU4/z3rniuTVq1nKMOKn&#10;dlcp3ukXYZE+lXddkENpI391GP6VgeHbjMUf0/xre1PbcQMvqpBrpgNq55lq+spezNHuPzcc59qg&#10;tfDf25GkXb/3yP8AGvQPC/giC/uS3+Pv71vXPguG0tJNv3uPX1+tdtNkHjNrq39mStuZv7vBNdJo&#10;vjtdSiWMM+5iRy5+vpWPqOhme9kUdnb+f1rpfB/hcQCLP98/561pKRcYlbUIW1CXd6jHPNX4PCrP&#10;EDtXoP4R/jXSrokaoM/5/WnXYW0hXb1zis5M6Io878Z2HkadccDiP0964i10s3jcYzn0r0PxNH9o&#10;gnX+8CP1rF0fT1gPz+v+FKLCpsV4PDzR2CnavRew9DXzf+0J/o1rdZH9/wDlJX1RevGlt8v94evo&#10;a+Xf2kYWNtdMP7jfykrpWxwyifP+kT+drE34fyWvQ/D650+P/cP86830gEarJn1H8lr0vw3/AMeM&#10;f/XKglKwyfiU/WlqS5/1tQyDI/GgZMn3aiddz1LAfkH0qKYfvKAFqOXvUlNlGV/GgCOOnUDgUL/r&#10;FoAoax93/PtWBdj/AElfqa6TUxlj/n0rm9RXF231NAHR6Z9wfQVPcD5fwqvpjYiX/dFWLv8A1X4f&#10;1oAhjqhqS/KP96r9tVPUen/AqAOZiH+mqfeuk0L/AFR/H+lc+3/H8v1FdFoJxGfx/pQBoS9aaetT&#10;S9arudrVUQBzim0u40hOaoApM/N+FKelR01qA4n56uWa5H4iqCnElaem/d/GlI0izSgNSPJtSnom&#10;5KrXkhiDD0NcczVE8V1tH/16eNTCdz+dYc14waqsuoNWMpWN4q6Osh1gAjlvzNLNqu8Z5/OuOOpO&#10;DTv7VfZTjIhwOml1Hjv+dU7jUBs7/nXOz6yw/wA//WqrNrTH/P8A9atLXGonQSXeR/8AXqPz65l9&#10;abP+f8KWPVWbmsZlxR0yT8UrSbjXN/2q1OTVmFYOVjRx0OgL5FN3c1h/2yx/z/8AWp6aq2KFK5hy&#10;3NtYt9OFqTWTDqnFTLqozVB1NJbE7v8A61Ok03cvRfyqgmrqv+f/AK1TwassprOoaxjcd9j8k9vy&#10;q1FZebbMeOnp7Vl6tqAji/OjT9ZX7P8Al/npUR3NeXQgmsM3zLx1PatfRbfbJGPQf1rNE4mut31q&#10;3HdCAbvQVvTOWodbBqn2GFV56djisXUNSW7wvP51Tjv5LofJ24qa2tm3/NXZCJxyKeoWQlhz8vJB&#10;6VkvoRY9F/IV1k0SpD81VVijB/8A11cmUc7/AMI4cdF/75H+NQyeHcMfu/8AfIrrBBG/f+dQ3EUe&#10;D9aykVY5X+wT/dX8hVefQiP7v5CuuWGOobi2ibp/WoaubRichNop2fw/kKpnw8X/ALv/AHyP8a7V&#10;rOPFBsYR/F+hqDSMTjV8ON1+X/vkf40NopT0/Kusvfs0MZ+bt6Guf1i9hXdtbsOxq4alcplzL5R/&#10;Gq7X4VO/51m32uBH+U9z/npWRLrjOD/n+lM0ibN9qOXbr09aqG/B9fzrJfVGY0x9QxWiibcyNg3i&#10;mkafishdTApTqSsa0USXY0zdEev51Xe7x6/nVdLtWp27cK1jC5NiQXG8VLAMmo7dfmrTsbVWrWNM&#10;zloVvJNKkNblppokxV6HQlf8/wDPeto0zNnOxx/KKmW3ytdEugbT/n/Go20Ng/T/AD+daRpk8pzz&#10;WQPHy8+1VLq08j0/KupfSyhqC40Xzv8AP/160VEl6HMW8my4Wuv8PahsC9fvDv7mst9Akjk3Af5/&#10;Or1hbzQj8farVOwHeDUVePH171TuZt71T05ZGX/9XvWlZ28jVpEogFqZf50HT9p7flWxpuniQnd6&#10;Vb1HTVSL5e1bxJMixi8tR9TSNBg//WqwUZX2n7tayaP50Kn2B/zzW8YmcojfDk+yeL6/0rpJL0C2&#10;P0rCsLFradWH8Jq/MZHiI9RWkXYwlAz9Uvcn/gR71kzX3mtt/rWtcWDuOR3qjaaY5uPx/rRKVzLk&#10;KyweZlvas+8GyVvrXTtpTRozN6Gud1WPy7h/96komcqZpeG5v9KT8P5ivQrOfb+frXmehSbblfw/&#10;mK7aC8yPxokiPZnQTar5ERb5vTrXPav47W2uDH8/f+M/4Uy8vCcr71Qm0v7Y+4ispQIdMZda+t2v&#10;VuAR1NZdxN5gLZ71rSabHEP/ANdU7m1Rd2PWuapAnkIbG52heTwa6G21PyY2+919a5olkf8AGplu&#10;GArkqUblKBuXev8Alp/F1/vGmRa55g/i/wC+jWFNMzCmxzMh6VxVKApQOoj1LzPX86tQXasK5u1u&#10;mdq17R2ZRXm1IOLOdxszVVt4qdRxVW1LYqfe2OlcdTe4uW6LEb7V/GpoY/tC1n7mBqzaTlM1hexn&#10;KLGXNvg/jWfcaTv3HC/kK1gGlanTxAxt9KUjeirHPf2b5Uo6flX1D+yDbsl4D/06QfzFfPNnaLLM&#10;v+8K+mP2ULeO0v2Zv+eEHr61y1NT2sPI+0vhwCmgw/8AAf8A0Fa6nz8R4rkPAV/Cujxqvt6/3Vrq&#10;LebzV46V59aOh6lOfQkE+aUSZpRDQ0eK8uWh2x2FWbbUsc+aqkYqSE4rOwnuWTPxTFl3mo5jk/hU&#10;cRwakfKTvw1NZsUucimsuTU8pQofipY5smoQlSIOakCUBmO7H60jxY+bAp0RxUkkm4URDcrm7VON&#10;2KRbxQfvGnmMOc0CBTWqidEKdxq3wL9TUwnVh1qIRYNPVcU+UXskDJ5rVC1pvP8A9arAIApdwo5Q&#10;9kis2jGZfuqwPsKqXvhZn/5ZR/8AfIrWjn2nHvUrPvo5TGVFHDan4F85W/dxZJP8C/41x/if4Rte&#10;RTfu4fmXH+rX1+tevzQeveoZNNWVaOUwlTR8d/F34ASywSf6Pb8sP+WMf94/7VfN3xU+AktvLcHy&#10;Lf8Ai/5ZR/7X+1X6ceJ/BUWo25B7kHv/AI15r41+BlvqZYn+In1/2v8Ab96oyqU0fk3418Dtol55&#10;e1FOG4CAdD7GuaksGiav0M+Lv7MsU2qbkX7qP3Pqf9uvAfiZ8BpdKWbZH/H6j+8f9uszgqUkz5vA&#10;8s/SnNqHl+v5113ibwHeWUs67PusR1Hv71x99ot1CRle2eo/xoUWc/LYmiuvObqama5Nqu4E/gcV&#10;nWuYHw3etFAk0SrVWZnynVfDv4irpiL+8l4dTw7Dox9q+zv2d/j9CtmoaSf/AL/P6yf7NfAM8P2a&#10;QFe3NdZ4H+J95oUu1f6f7X+yfWnyMuOh+vHgj4lprAjUGT5lY8yMeh+ld/paG6t9w/z1r83fhF+0&#10;VNBqcPmNx5b9h6/7lfUPgL4+w3tkcydB/dPqf9irsdcMQkfSRHz1IJNq9a8v0b4qWt9Mv7zv/dP/&#10;AMTXU6Z40tpYh83c9j/hTkdEcdY6VbndUi/N+NY9prNvKT836H/CtCHVIePm/Q0lC4PFc2pb8gml&#10;FpVc38cjZU0v21j0olTKjiB5h8umu+2oxdM60R5c89Kn2Z108QgE2TUzTZWneSu3iokj2tU+yN1X&#10;THqcmrMbfLVanB6hxsivaXRNJJxVczDFDuDUakEVBMdSxFMGVadcMFiz3qOIbVFEr5Vh7Uc4PQqw&#10;3Pmt/wDXq1FEzjO2qdopEn4irxclK0VS41Ex9f0lrtG+ReT7eory74pfDSS+hUeVF/qXXlFP9a9b&#10;uZG8+qmsaT9rj+b+6RWkdTKpDqfm3+0L8GXgEjbIe3/LJP8Apn/tV8ifF3wu+ja7KuF+WRhwAP7v&#10;v71+tXxh+F0eoLIQvp3P+x/tV8NftRfCNrTxReyKvAlPf/c/2q05bHiYmndHyAsOJPxqSf5RitjX&#10;dENldPlf42HX3+tZEo3Cg8SpRaIKZMcL+NOkfyzSyLiPNHPY5+SxDZtvmX61ecYFUbc7JB7Gp5Jt&#10;xrGVS7K2JQ9PVsGq0bVMrVL1J5ixG2RUidarocGnA4rOUSR7dvrTlODSBs0UtkA7zKA+ajfpTc4p&#10;cwE+4Ukj4FVWfJpS2RVRkBKZuaaX3U1BTq0ewChsUpfNQ1IvSsyeUKKKKEmFhNvzUpOENOjGTUwj&#10;wtaxRDM0plqa0e0//Wq40PzUGLK10xlqQUJVyKpXA2v+FassWBWddRct9K7qc9SbMdp1x5ea6vw9&#10;f/6R37d64qFvLc1saTqG24X6iuqNToSonrWhX2Vj+o7+1dNps2+vP/Duo7oofw/kK6/RLnft/wA9&#10;63SuWlY3HfINZ14+C341c37h+FU7rv8AjVxjqMxdSPX/AD61jXL4Zq2tRXO6sO94dvrWFUpK5lak&#10;2X/OsTU+n4Vt3z8/nWFqhyn5VxSiVy21Mi7PLfWs26HLVfuPvt9apzrkmpWjAy5Blqfbvtk/CpJY&#10;8Go2XYtbRj1A19OfclVtQXJH0o06TK1PdruP4U5R0AgtkywrVT7tZkKbRV23fFSlYFqXbfrV+Jvl&#10;rMhfLVft5shVokaDrmTYKLSTdIKWZN1Fpb7Jc1A7m3paZVfqavyjEa1n2DBYRz3NTXFxhFrnqMfM&#10;U70s3c9T3rNvYnWNsr2znNWLy5OPxqnI+5DXHNlxmZktl9oY8L+Vf141/IrcTbDX9dVe9kf2/l+p&#10;6eDle/yCiiiveOw/kDQqtg0itPB3COgZefQ9qw9UWaxvoRIrTLMT0cEHnngVpwzSWtt85DJgB8nJ&#10;A/zmqmrW1vNqSybTJEoJBD7QCfp0r5WnKzPy6FVqZzt5pskEDXCsNkhKAA5Yf/XrjPF0iqrCSNsq&#10;dvTHPr7iu61CyETmZQzhc5Qn5fY/WuI8YO00imRt6LF8pYAEDPT6j1r1KVnse7l75pHE34MW9tw6&#10;4CA5JzxWp8Oory68QaeW2ywrIFk3cbOenB+nNVNYa2jt1aNX3f3zz0rQ+FpbUNehSFdrSSASdTgA&#10;g5wPT1rSd1BnqVm1Sdz2zTbQ3Sp5cLbssjEEEDBPrz0qlqkKta7Y8RTWxJc4O51z2rQbTStnNGmf&#10;PZxgocZ65PPSsWa1uIdSWONZJlRDkkgMpznn1/OvDUm5nyMLuro+p5348vvOv5vm27ydhfjA9/av&#10;SNHVptJtVY7RHbxo5Dh8nABwR24rifFFhZw62slzCLg7ssEkww7jnmvSfD9tZta28dvD5cYiBGTu&#10;JOM8k/7Qr0K38M9bFSXs0MWdUiRTtYb+dj5OPf0NV76R5TuXzFdjhMcYHH+NaMsMqRiZmjXb0ITn&#10;PJ5wBmsa6vrj7FHE0MCeW26NwTuO76+mK46cbtNHm048z0PP/ifOunRgMG+ZhkH3HX61N8O7+6nt&#10;fIha5W3kILbHIyegzik+LTW+sTq0Kup2Ay7uhYcHAxV34S2iwRsrTMqHuD3969bamfQXSo2Z2UcV&#10;wRLLI00u0rG6Hnp/IVfjVr2JWjaYqowiuclV68cn1qpZXTxzyLudmkT5mHQnp/IVoWmptYhYfs/m&#10;STKwjc5GMjHPHY15ta72PErXexm6nHJYblyuRkjA6j8a4/xPqCzRN5ozkDaAMEYPP1rrNUuv3p8x&#10;drHghwQcY689jXC6xItxcMqq6MuQDnNdeFhe1z0Mvgm02cJ4gvFkvoI2k2xxuQGA+Yg9M17v8F2u&#10;NQ8PRtDJITAhI3kMqISQR2wK+f8AxJLHbaruSRm2kDhOpz61798DbuGy8HrGzSNJMhBPDDkkkYIy&#10;MZrfGRSp3PRzaK9gjsrSw+0XTW0a20jSfdMhwUOMDByAOuab/Z88iSbmaTa5R8fMMjpz35pjRQsq&#10;/vl3K4O915A9T69O1WTYxGFbmNZpWjuCCkZG2VScZAI4wRmvFjHmPjlS5tiLWj5OoRpCrzSeUSwZ&#10;cncOo+mKTTNauP7XW42s0jKN0gXb5fykAnj6U641iN7mRo1ZfLOzY4LOSRgke1ZIvLqOP7PHJNHw&#10;Q6A8OoHfIqlF7E8jWhbi1S4srW6WO42zXUZjnTA2uOuMkH6jFL4dS4vb2PYWmKoHcAkMB2z9OmPa&#10;qKq0sH3thj6tj16DP49asWYmudVto7dLiSTyWy8HDHBxzjqBkUOk2hSptok8eGB9PeNpfOFw+5yx&#10;JaM4xgYxwK8X1K1hsZsecDAo+Zs9Tz0B6GvVvF0ckUGJoSrMCNhPzcevpXjeu3bfbpFaL5hkYft6&#10;Dn613YG6Vj6DJW0rFWN3unVY1ZUTGCOoGe31rsPDoaLTlhUxssyDjALDt371g6WbiS1hiaKNZ4yV&#10;HlryR6mtrQB5F2qt5kb5BBxz61013daHrYmdkdjHc2rStbR6fcR3ACofmGwFQQWGPU81raXcCCOZ&#10;WBfcRlxzsBHBzznms6yTyY47qR5P3zsCQBk8f1zWwl45iVZpIo1nQAIAFOBjBOO5zXhVd9T5HFTu&#10;yvcRPLZ+WzSSngIMn5O+cdK534lytB4ZVo/JJwC6N/GfX2PSux1PTo9Nuo0guPtW6IO5VCvlkjkH&#10;PXHrXCfE4G303au4ec4CFx8pIPI/Wqwz98eAleqkzO8B339p2S+ZbrFG0mDsBxnpn1Bro9QtmvLF&#10;FK+XtbBcEknAxkg81n+B7RWuBGuQrDJx8vAHarzO1pqMqvAzLIMjMmMe/FdFap7x6OJm5T0OG+JV&#10;lGun/ahceX5J8vaAdxI9COAK0/gdK+q6BcbY5Cyv5hO4sMcY446c1mfEhppLBl2s0fOCvOT7g55r&#10;Z+C9tjSPOjhYkghHQFTnBzkdxgV2auid0pP6vqjsr1ptG1m3ayK/6RACd4LA8YOQemcGnG68uNfM&#10;Kuy8jAxwRyOe1PaeWCdRMnMiZHJLYxjj2/wqCeRvsM2cvtARezA564rkjFs8WMW3oYurXTSlv4Bk&#10;qB3J4/SuZ1W+kt5X3eZ83y4A+Uj6102pW0ckXyyMSrHeMHGOMfnXL6o8ZkeENuVX7c5zXXTTR6GH&#10;g09Tnb+6+zmR/wCLGSMZ4+lYepyYfb/f5+hrd1SM210vyoUwRkjkde1Yd7DF5Tb1YzfwMDwDnkmu&#10;ymz3KOiKliPLvFZsjnOfU17x4IMcmh2/kxmPClkIP3gSc9eK8HslaO8VBkrnGRzn3r2fwXqUlhpV&#10;iA25RGETIwOSe3PPNc+Mk7aHDmyfIdzH9lWaFvs7QbUIkQzhjvByCPQH0q0G8p2kVTJIpJQKMiQe&#10;gx064rHjj/0iZVhW4O8OCCOOxqzFeMlzbovy7QUcHkBuDjJ7gCvEfM3Y+V1bNFljTT2uWmt7XGdk&#10;RkLOT3GMcdutc++qSNqUcEg+UdBzyD7irL6lJZ3Nu6W8bK0rJJMmW2ggkHByKjSwa0uC7PjGDvA5&#10;Oea1o0QhTS3Roz2Hn7ZbVY4I48eYzOFwc44B5J6nHoKr28sNpwzq+1ymANxOeM844qrpOoxWfiBJ&#10;LiOWS3DkuRhmIwemeM5x9Khl1Wa4G1tsc2chdmDjsfSqlh/uNo0rkusWMUMW6PzGEyDITqpHXr7d&#10;q5y5njSX7zgAHGAN2QR1rondWlaFXlVghcl+O3P0rE8R2At7RLqHbs8zaxz83Iz09K1o07aHfh4t&#10;bnPamrTXbRKAwkB2f3iT0qiLdoLdlkZfOj6u/OMDpWpc7Y4VXbtaN1JJPXPfise+nN2W+RV6gjqC&#10;fbNenTi0j26eiRmGFri3kLP5bt0OPlPtUSzvaIo+9JuHTqSR0rQhG2PapDK+dwA+Yf4VCUVWV1jy&#10;oGT9emfrWyR0q46B2jADYWPGGTtmpFmKfKGjfzD9wrkoPY5pFlWQL93dJjnqMVTFyy3LhV3Kr84G&#10;SR3qeQh07nSWt1Dc6wFg2qj4AXOB0AP0PWu/8xF8wQxNAp2/dBYcYzk153piSQyhhCu1w2A6ZDDj&#10;/Cu4sJJJLKOMStHCwDYz3PYdK4cRoeTmEeXqWxBNqcnk2sk3cyIflzjv/n1pIVazSTzJAyyIxJPJ&#10;OODz+Aqbz4Hkf7L8vmAbhk5yOoJI7nFTa9pskZSdFVo1iUsj87Cw7Y9x3rllI8nmM+7sDb+RA7Kq&#10;sFfjkODg5HvzjFQzDAJVvJYDAPUEZqz9iZltw86qpBKJkMyf4Cku7Rra2jXY0crFkJbBDDPBHpTj&#10;PbUtSW5geIZ7r+z5obUTNDIAHVk3Ngc5BHauStbpguzd+6cg7QxxnuSPwrudbu20fT5JIdyyxgq0&#10;mSN/GCMZ9K88twIW3BlZdoBJ6jvzXo0ZXR62Fd4mo0kePLYnamACD1H1/pSSXa7G2bV3AxZB5A9T&#10;UQddmV2+w9/X6Ut9cbZPKEajaBvcDgg9a1lsdZSmufLumOd/IGU46Yqlf3hUCKNZpF83ftHIHUmt&#10;GWBZiyyN90Agx9h/Wsfz1kul27vLztJHBPaiNuptTslqek+GL6Q2Fu6naVGQMZwa6U28esJbyKrR&#10;z4IlA74PB568YrmfByCLT7dWf92p8sEcN65PWukeH7Mi+WJGbp6AgjBrza1Fc2h83jP4pNf20Nqk&#10;flyfvJB5m/afnGSOvtVOd2Nq0RLSKxOAHAGf6UeIy01h9nh2rNDxGAORhgSM/iazLuRIfKYKzqoD&#10;HJ5z3+lZrDpamMafUu3qgQ+azSyMVATo3PoKz1SHULr7OJYpl2E4dGAUjnnGOc+9XDC9yDIY1jhk&#10;PyCM+mOh/Go7lrmKM+STH50YRHcYDgHpn1qouy8zqpyS9TFurg2kn3l8yRAhATIx0Ax6AYH4VVll&#10;2D5mYKynOQG49umBWnJqMdp5jNDGsh2jj5s5zk5/GqzyrO/lyq0kUJxG69eeefUVrGXc9CnK9rlL&#10;Tn/0ldxkWNcZIGMA96nviY7n5vMO3BBJ3E/j6VM9s2nDzGCssyh9u8FtueOPapFE+t6jJJhJEZAA&#10;Qm3aTwOB3quXW5r1uEM/2u2iXbIXUHb7ZqxEZLS2hKpGs8jMj7mOc5z29qi0yzWO0+aWMNvZSmcO&#10;MY7H1zS2lxHHOw/1gmTCEjOwk/zrOV0Q2zW09VtCsrq0bgEEgBhyPQ9e1UZLOSS2hm8l1EgIUkYW&#10;UAkEj6MCKtPZsbqONmQbhkuecAA8H2qa0/0gWsjSCRYkKIjsQIAxJ4GO5Oa5+Z31OfmtqR6esdu2&#10;2NNryIVyTxnHX2HNWntFNvHu2/vl2O6vkYz3zTbu1W2MK/KW2nODkEZOOfXgUQouY/tAkVFJBEQ3&#10;/Q4rP373OeUnzDpdKnvlWZv3eEHb7yjgEEd8CrNjM1kiwtuzkncBwVPeqltbMsZjVn3KSFGfvH3A&#10;6fSr1hYxyxpuuljdkIZHO5sjJx7VUot7iqXki0Z1EG5usROCR1z7VXgkZrtWVo12KDs28Pjnv61P&#10;NAtpJbq0Z2yYkBc5DqRkEVNG0EW5Zo1bPHB2tnsKy5raHBLQpXpijCyZZSrHYMZyfTH41C0cj28j&#10;/KuZAhx27/lVi9i2yLsO1QMOGHQ1HbusEDM6xlZEAPHO4f0pqpoZ8zOd+KkLJ4UuNr5kSQASA4wD&#10;1+v/ANauF+H0G2zUNJ5jAkehI9a7X4iPjSHkdlXcCT3+X/Oa5DwXepLZRtsVYzlRgYyMkZ/SvXw7&#10;fsj6DB1P9nOt06MKi7ZG3E45JIq60oJMe1PmwN46jr0qnaWUjRxxkqpkfO48AD+taNpB5wZ5vuqQ&#10;Bg44pcq6nLoyeK6Mjbc52jA7ex/rV6A+eo+8kJOC/wB7tWXLdlHWO3QSRpkDPzcnrzirVtbfZJVl&#10;yzRZyd/3ckYxgdq550lfQ55U1c1LCaOG+2wzCN0wySH5d3cHr19q831FpT4pvFlkCtJKxcgfKTnO&#10;SPXP8676G5ZZJNhhVfL4HG3HtXnbailxr102VZ2kDgHnoR1z2zVYenudGDg73RvWF5Eln5bbmjUm&#10;Q4GA/auD16ER65G32cLvcYySRz2613klkxtVm8yPAchowMDBGelef+JZv7R8ShlXba+ccZyFxyBj&#10;8q6qUdT0sPbWx3ml2ht7H96vXBQAZ+pFdBcxM1jbuvyvbxjOTneST279vzrB0y9U3yrCAyAjagJ4&#10;OACAa6aeOJMFW/eNGRIkg+4fQEda5cRJI4cRKzMe6gbVoWmVdhBAwD3rlddZoiyttXy2CE4zkmu5&#10;1Kz/ALOtWdcgNtK+xPPTvXDeKQ2z7PHuWVpQ5wOD05/DmihUuVhZeZQtXEUqbm2rnkj7wqzpdwbh&#10;mXKegJGSeepqrdwLDO8aOZNrlckYzj2qxZBbYfMG78rxj6+tdj1PQk7o3dOguGjjYbFTdt5I2kjt&#10;9K0dLaHdHbBnjikfkAFhuOeh9M1g6XqEP2eMMwbzJCd7Z5OK1dM/0eNmh3QxyABkBJyTnkA5xXLK&#10;LW5wyjJXNm3doQhWMSNCPKkwBufnv+dXGlXzlfcI2XrHjDYz/nn3rPjDQRN/C0g6g5/M1ZsLUmMt&#10;96aQYJfOfbFc8mupxVLdR/8Aa7m3EbeaqDP7vPyEk5z9aiWBp5eGC7+5Hy49aluT5LMDG+UGASPl&#10;J6mrFrMt7Zx/vIz8uF2DnqewrOWmpg7WuVprf7KFja482NSDIV6OeuKfdztJp7bpFg2lvLIG49On&#10;8qn1WFbe4k8uKby40Hmh+iEcEY7H2rMtXW4syy7lWbdGUPzMPw7da2oyNqD95NniOrkQXUu7cGZy&#10;3Tvn1qG0eNVdZmmBbJGzp/8AWrQ8T2y2usTRdRvPPcEVRktDDu+bGO5r2ofCj66nK8FYuW5Xy9uP&#10;lAAOO/vV6C1+1CNcFlY4BHzHPpxWbDPukJjDbcjHFamiRz2QaRtgVuUJ4IOfb6/pUyQSLLbocFT9&#10;5uPatPTU+zPu5+4eQe5/p61nxSLI4jZeVcfP0BNaVnqCkmOSNVKknOOMYNYORyTl0LkzLBEohuFk&#10;VsFiVOQR29xVe0LXV+8j7V8wjdgYBA9u1WLa5jMOwf6w8vx39abbr5bjazbWIJyO+cEfSseZpWOa&#10;Umti8Jo7ZodmWdQQFQcq3vmlnhuFaRpNvmZ5GQeO3SpbaVjJGu5VKknkdeKktb+3jjuFj8tpZGJw&#10;nzAjB/KskzEzbeK48ppFUGNQQQfXJ6fnToAL9Fboe46Z9qrvdRvKzRq8ceOmcknFME7W6/uzh/cd&#10;BWkY3KjTuVdblfzm/vZwEHOB7ViaxAbdrbz/AJVkORwehPP410F4dsLNKuZoyMMDkZz3+lc/rzLO&#10;F+ZXEZ4LEn34rojE9CjFnYaZpC6fYW7xs0n2qL5gRjof4fWuk8C+H9Q8UeJLe1sbKS6vCwEcaoWL&#10;nnpjjI+op/gH4e3vju2sLe3WRrgYVIhkYB5PUcDJr9Uf+CfX/BOSx8H2i+J/EEKtN8rwCSMq0gOD&#10;sBIyPqOx965akXLRHdh8Gm+erokZv/BOr/gmjH4evl8WeK7Pyb5UUxl4MNk85weCOoJFfU37Rf7R&#10;WlfAbwtJZ2cUP2qztFjgGcYYgDPB9MnHPWj9oL9oPRfgH4UuLeIRLeKirZ2qHcznGDuJPQZ5Ffnn&#10;8avi/qnxM1OS4v7iSbzCWEZHOOxHoAPrW9LDJLU+d4k4kp4Wn7Om9ehN8WPjTqPxQ1O4lluJFg3l&#10;0DuWZx06nnJrh/3e/fI21vLUBu+T16+lQ2cSNG7TP5cfy85w34cfpUl5slm/iaMJhcn9arlUdEfh&#10;uYZhWxFRyqO4RrHNOQG6BgCDgkD/ACKhex8tzGqF/wB2MknJJz1pI9LmjczE/dfY46Eg+g9DVm3P&#10;k4RflXJGcc/nVKRwqRnm1aLluePTjNWoYi48pnZVY4BA3H9auTyypaKkqblj6vjnHbmm2SAsrM2B&#10;1wByRV8zFdldbaMBfmaT1zwcnjJrQsYthTzJNscgOD+hH0qG5jWOcyQgtGpwR6A11Xwq+HV9481S&#10;3tbO3aZcgeoXJwfx+nqK56miud2X4GpiKqpwRJ8K/h7feOPFen20Fu1ygdonRFOHyCACRnA6Gv0K&#10;/Zf/AGTtP+EMMd9eQt9vZPkD5KjIxyCM55P5U39lP9lWz+FOlQahdxSTXzRrLFvTZ5XBBGOeRxya&#10;94sY+AJOQxxk/MR+J5HeuenTc3dn77w3w/TwlJSktSaOCMLGm0OqqAM84GMD6VLEixLhU29iOv60&#10;oCqV4XazbQRTvI2S7c555967VG2h9gla1h8bNApUDAb73uKjlKo3zbfYg/5xSMdjNxw2eDUckbO6&#10;hvuZBxnmmBMrmNH+7tYYPem2ak4k8xvIkOMddp9aBE3mfNgr2wOnpURumt7Ft3EMZPsMnsT+FaxV&#10;3yxAsFliJ2lZGyRxzx61HJcMkW45ZWYjdg4JrA8U/EXT/CMDzaldQ2MCIZWld1XYvTJyeB0/OvlX&#10;4zf8FbfC/g3Vbux061t9SSB1zcmUr5bAfNwMggjpjOa9jB5LXxGy0OSpiktD7EedtjKFPzOMcH6/&#10;y5ptu73asscbMUJDjHWvyz8Tf8FgPiJqoe303bb20gJt5MrGrjsSwDEnHHY8VxN//wAFQ/iUGjmm&#10;vsG2KgRJMyx49yCCfWvbp8H13u0c0sZK5+wET7lZFUOv4/8A6sVy/wATvg9oHxm0SfTda0u3uhNk&#10;B34ePI7MeT29/SvzN8Bf8FdvHGh3KtqX9kahaoBk7GxGuMe+ea9++DX/AAWD0XxFBCviHTWtVkkG&#10;yWB0QJnjJBPI5+vtWNXh3FYZ80Top4vyPIf21P8AgmTrHghJNa8O2bXmnyOpkNuD5cQYkFSACc8D&#10;Oc9e1fFOr+DtQ0bUJobqMxNGWdoghXbj+Z4r94vhf8avDvxU8PSSaXqlnqcd2hYwIeXGeu09ce1e&#10;B/tYf8E8dF+LltNf6LEllqEULPtSPZySSQMd69bLc+qUH7LEL7zKtRhV1WjPmH/gjZ8Tho/xfvNJ&#10;kcR2OsWZxEvB3ggg98kkDrjpX6lWt0xiVm8xsgAkDGDjIz681+Pn7P3gXXP2Yf2t9Ha/juPJW+jt&#10;0EylA4c/MTnk44IPtX7ApIod8SrsVwwK/ccHkEdeOcV4XENpVVVh1OijFwjZ6n5rf8Fs/hw+nfEb&#10;Q9WgG3+1LI3Mj7yRv3AEnPcDFR/8EXNN2+MfFN20iMsVisCOAfMBMgJXPbPH4V6j/wAFpNE87wP4&#10;Z1Jo/wB3slsN5GU3OCQM9iQAai/4I0eEodM+Getah9k3fbp1ieUH5Q0aDv3JyPyrv+uN5bys5VH9&#10;9c+0ptQj0DTri+m3CCyiaeV8Z2KB159OK/DT9sTXpPGHxW1W6hl86Rr2d4OCSIi5IwCOckn8BX7R&#10;ftJ+IU8Jfs+eLrzfJ5q2TIAE3BwSN4JyMZUYBr8r/gj+yRqX7TXxfmEN00OkxkzPLIm4iIEfKDkk&#10;E8nA79PWufhyssNzVmb4qm5tLoeV/s8fsreKvjJq1vBZ6fDcW90yrJKpKtbKCQSRjH4Zr9JP2Xv2&#10;EvDfwV8ibWNNtdS1BZFmhkJLRouMEsMfMSRnnpgV7V8Jvgh4X/Zk+HX9k6YI440BL3DxhWnYLnJ3&#10;cgHryeteF/GD/goD4W+G2n3VvEt7qGoQblMdvGgjgI6FiScgnt6Ctswx2LzCpy072JhGlSWu59Va&#10;cIbS0ja1VFjmQ4REChQpI5wQBjHeqeueP9F0Fc3WrWaq8gjOydWwxGcHB4Nfkx8aP+Cm/j7x9G2l&#10;29/Ja6dGkgWCNQoAJBwSADk49e1eH+MPj54w1Vo0OuXSjaHLwZRm9VJJOeCc+tb4bhGpNc1R6s55&#10;Y5Xsj9xIvjz4WE4X+1rSPAJIlnRWGDg8E1v2vxK0WWzWeLVtLuIWlPzpcoyk8ZXIOCRnnHrX4Byf&#10;FvWLGGOZdWumWTLPEuY1AHQEc59zXSeGP2nNe0MRR2+oTeVkyLEjlI0JHoMH15B7966anBqtoxxx&#10;jP3uOrR2m0+dHJGwLb0bcrepBHXFY+r6XNr9/ayxrm1t3DSYbaXGD6fqa/J/4P8A/BS74ieGmhtp&#10;L1Tp9ugQF5CwCFslSrZyTzzkcV9sfs7/APBR7wz8TDZ2+oMNI1BkAIuERY5zgk7SCcHB74r5/HcN&#10;VqGsdUdFPGJH1cqEkM23bgZA5P60+4SGCf8Ads5QgEluufYelUNO1GPVNMhmt2WaOYbg68gAnjnu&#10;O9TRExPgs23GCevB6181KnKLtJWOuMlPVE0IWN87jJHnkjoc06ZFRFlB+8u4DHT2qHZ5Q2xtlen1&#10;7j6VHJI2PvfKvAqDRIkX5GX5vv8ABHUZpYokkb95vMeDyODnHrTLeVs/KwG0859KElZC26Rsk9B9&#10;3FUpE7nF/F74OWHxU0F4rq3gefyykb7fmB7Ak9R7V+dX7TX7NuofCXWbpvLaSxR2aOVE+ZyOSMDo&#10;OTX6lvtVeDkdSPfvXG/Fb4TaR8T/AAzNa39v2AE8QAlUDPAz61jKPY+czzI6eMpNW1Px8/s3bF80&#10;ZbggDPIPqaoXZuNKlVo12hvkx3HQcV75+03+yxqXwc8SPDJb3QtLnzJIpSNxKA4XJHGTkHFeKXtg&#10;DPtl3K2cYIPBx/8AWrHlsz8GzbKJ4Oo1JMz9RRruP920nmqFyMbj7ngHFVLe0WeBtuCVxzyCQTg4&#10;rQtpv7PmkWKRo5mwCQcHHemJIrLuZ44cpjHPOB14+taxR4Etyq8jQR4RuBnAPBXtSW0EjJ5irIFU&#10;871Ksc9xnqOKa032rczYLYATHqKsw3MotlWR2ZcBAdxPTOPoMmt+VbiGXKMVXa20MBuJHUVoeGvE&#10;dx4L1GG6t7hoxnJwMD1FVZZoln2xspRRg59famO2/d5nsORlQOlS/M6MPiJ0ZqcHY+7f2Rf2tNL8&#10;T2dnpfiPybiO4jMSvcO4KA8Nz7in/tp/8E0/DP7QngW8utFjtRq4Rntgc7owR1RgcE+pIr4c8I+L&#10;rzwprDXFvcSdNoD8r1B4Havtr9jn9tiLVoLfQ9WmO5c5LvtOGIGADycelcsotPQ/auF+LIVoqlV3&#10;Pxv/AGgP2eNe+C3jKTStYtZ4LqBSocxna4HQA9zj0ryO6gMcwYod2cDjGCf8/wAq/oU/b4/YV8N/&#10;td/Ctrq2xBqMcR8i4gIVpHB+UkjkEdwOoFfhz8ef2ZPEHwE8TzaXr0LNcR/cnQHy5RkgkHA5OB1H&#10;X6ZrspVLqx91NKa5oHlNlAbe5DlfmU/iQa661v5Idp3OqyDDY5yK56eBopmaNWVVGDznnnr3FaGm&#10;3JKiNl27vmB6kjitpbHLI3NHjVLhZYyy7QcdSK6/RlVo7dpn8uMHbnOByepNcxoUWwlZlk6dE+XH&#10;WuntbSO605f3cSsMgOSfpnHr3rz8Rqjw8ZJS3NRr2G0EhHz+WMpg5U/j3rx/4hwR2mqq0jB2kJwf&#10;Qk56fjXqEPzLHbnaW5j37jjOQAfwry/4jxbtXkVmQyQuRyNof0x154rLDq0jHL4JVGWrOLFrDCZP&#10;lHOAepNdBototrFvwFDnAGck/wD165fw0/8Ao0IcAPvBXJ69hXW6VDJdBI5MDaScAY2c8ZNKtI2x&#10;VRmjDJK2nbdqnawAwpwDjk59amt7JvODbtq4yOevv7ZqPSraSAv+/KQqGkO4FlxkDOB3q3BE2nwQ&#10;srK3nHII6lTyMg9OeK5bnnyGyf8AEui2ht0meEBIyM80y91RryRMkeXGdiFEC4U9enX8aW/3TQtb&#10;+WzTox4HBBOM/wA6gjf/AEjyyvllQQBKQvI9zxWkY3QRjcr3MTSRfJllXgMR0B75qfT7TCLLPNuj&#10;XGSM7ivqKfePtnmhzDIy9SjZ2j04wKpi5W2uZB5SyqyYxITwe2MdKHTZr7J2NWO6gvLpo45JJFmA&#10;OCvQ9BnPTir8IEAxEVjC8gdgfUelV9A09JIXmdmErMo3leFUDp6AUi2LS7Y2l8t5BiPD46Hqc1zy&#10;p6nNUppNE/mxzzjJhiWQBHaKIKcZzk46n3q0baNLFo2G6TJWPA+bgEgkZqvaW/7ofulZvu7wecj+&#10;fNNu7l4htZQzHGB0I9TmqiLVHO6tp8pjmeSRmuJlw5wFAHoMcdq426fy02ZC9+OvBrvte1WO8uCI&#10;4Y7ULhfLXLbBj17nNcTqO2KVo2wVB69ySTivQoydrHr4Wba1K81/HdeXtj2bQAcHqe56cZqvIrCI&#10;7g6hc7iVyMetSMVMC7WbfuPbAx7etEt55zttLde4PT1rbmaOrmI47fCfIoYNxnpx689KkiuIoE2r&#10;uHlgAA88560KoS3VWbDSPgZOSR7CpobRZ45jF+74BbcOcjJ4zVXTQ0wMjPa7d8fl5zkkZJ9KXST5&#10;krNIW2qdwTvj2qpHarbvA0n7yNxu4OMZq4PLjjX5FQNnDclsD+lZySRlIvf2kUkkWP8A1c2ASVx+&#10;NTLdoWC7m27sD0z6n2qrb7ZwzbvlPy4xkn8PwqSO2+zu5VSo4GH9TzmpdjFs0JEeJGh3NJkY5b5Q&#10;DzxjrUdojQSlmVcMefp/SnW9rNa2zXSrIscZ8sy/e2M2QB+dWBbr9pdlmaReB5hXjPGfpUSkrGMt&#10;jqtCvkNqFkRQuAAcfMB3rU1mVrrR7gPJtEUZ2MW2tGAM9PyH41g+HbSaSLd5i7FGV3nDHGOhq542&#10;1aTTPDt+0u2SZoR5xcBgpORjjuODkVwRheomebCi3XTPnHUDnUZJGB8xid27kg5OeahkkUPzjkAc&#10;c07VneOdv+WisCcAZ4+vrk9ahW1QEsR83Qg19BD4UfaUo2gi4VWAKfmOR0IwKtWVpIZdxyv48VRX&#10;dwW9cZPIH4VYsr6dZFX727v7fSqKle2h0WjaWrhZZM7l5AzjNb0W2GPLcMAM47Vl6SDPGrBt0igD&#10;DcAVrW0wuLZGE22OQgPxjI3YNcUrtnj1uduzL1ld5cPw3Yc9QfatLT4Qku1XbzARjHbvnmsi2n8i&#10;8R9sUiQ52gZAY54JrZ0+3mkYSROvzEYQD5iec9elZSklucNZpLU3Lab7aZLqQlpMgqCPv+p9ulQ+&#10;PIGuPBeoYH79rdgqY4ycc+wq7FpM2kXCx+XGWIXIB3ANj19ai8VGOTwtq7NNPvW0kIAXC7gMjJz0&#10;JGK8+NT96eXSl++Vu582eG5lubwxRR/MoKYPGfeu48PQstkN42tGBwBndz3rgtGcWeoOy7uHIHqO&#10;f5V2emXElzBuRZAsZ+cAHn0Ne+vhTPtJL3E/I6mxhyd21flPILbRyfpWs0e1JI924xjICHIBPOBV&#10;HRGW7jjjXcyqRvD9z2rUvLVoWDsqqjORweOB2rjk1c8OtLUq6nYyy2bX6xjyFIXdj5c+hridVmkh&#10;kZZF2Ox6E121zqU0VjHCis8Sjcw7BieOPWuU8VO2oXSswbgAcjBPrWtCOp0YXci8EP8Aa3f7zSYO&#10;Im+VcfX6ZNdNGv8ApH7i3xLwNmTjPI/pXLeGLhobgtI0u04DADOBnqPfFdD9rYbliLMrNhCRhm/D&#10;6EVdanc0xFG52GjafKWj8zdujjyVALYPuRwK1Eu4xbeYrRxtjABJZpDnBHFYXhO7u7iNVlZhEqgS&#10;RklS4B4JIxnFdPZfZ0CCOZVbg4Iz1zxnHWvErUbM+bxdGzuzS0OBor6M8FYwGAxu5HTg1R8Zzxv4&#10;duvtFwyiI/JGSSwJ6nB6DnP/AOqtTR9sTGbO5lcgDpketZvj+G1uB+6i3LLGySgncpJ9AenWuWir&#10;TPOwsl7U8g1Da9xlW3R4B5+9z05qGAyWyLIzNEFJHTOR9PyqXX7fyGmhVhG3BGBnIHX6VXgkfUkT&#10;5mjjUE7x14r6CnLQ+1otcqIWXzJGIZg3AJ6cdaTyluEZt24qQRnrirkU9vLcxJK3lwucSFDlyOhG&#10;SOpzUUN3CYiIbeTyWkYZdew4Az09KuUzbmG2Ng++Rtq+XgAknoDU9rHvnypHlqNvXANRTXkbMqop&#10;jVgFXuCR1q1owCeYzeXJjgBwc5z2FZSuzN3JomjZWZlZWVyB7j/CnXNzJCI5N3ltjaSF3HJ9M9+a&#10;d9gS5+9lORgjKn09+Ksa3ax2NkyuVbcRjD8Z9elEYq9iEZN5N593HtM3l/cyQAcdTxUdzHNOP3e0&#10;HBAOecGplZmkXcozwPkHb1qaKLyEX720ccjrXRpFGiViSBVitFT/AFhCKoJHOQMkj8amNvvT5dzM&#10;pHJPA4yarpc/aFkZtoYR7Y+wByOcVoQRTR2rCPEkcfJIGSSRgnNc0+5lIIoPKuQsbtIevyAsMetd&#10;lpcn2dvnZdzAP0OVyCD7d65PSp5tLuI9oPzYAAzk5PTiuu0mVIbGPdJI4mQSyoRwHPb6dK4sRG+x&#10;5+M0Who+J7NbbwXezRt+82N1G5SAMknPTpXz9LqT3F47N8w3kj/PYcV7141v/N+Gd9K6hFkgZMB9&#10;p3DJHH6V4Lp9kWMk3ytg9D6VtgY2i7hk8WovmOo0id2DYZljmwAP4RxzW1EqIeP3u4hTv4A+hrH0&#10;FI5ryM4/d4Xfz0OfSt1LeFHm3z+Ykfz7QDjHPGfWioViHroa+mQLorLJDLJEUOCwIyc44HtXT2Q+&#10;zR728xsg7yONmeMflmuS0OBtSlZbdQkajfukP3Mf4cV1FjPAbpUaaSWFfkHBAfA5P4GuCpSZ4OLU&#10;07osaTZs0O0qBtBfoOQMngev414X40u1t/FF0jLICxOM5yCSePUEele8C0urK0huISjQsS4DfxAd&#10;iP6V4R4vs1vPFc15NcyXEskrM75yxbPOcfT9K6cJG2p6OTybk2yGwU2UkflsFkY8sR0B6/TrXU6P&#10;BHdMqTSSiPbghVyQO5BNcykqsFYx7nc5Tf1IrrLW2W2Eax3CzNJH5kgUn5CcYH4VrUi5HtVLs09P&#10;lhskaGDzSqtlfM+9nj9M13nhO7+0eXL5nmXCDO4gMxkz6GuK03SNtwrylliVtryLyfXiux8IosYf&#10;cw2qQU+Tkntk8V5WIikj57MI+62bPj2whbwNJ5kMkitAXcDK525AJwc4DCvnWB2ictKV3ZJG37q/&#10;Q96+hPGt7GfBjRK0slzdW0kcuThUB6AY7ZHP1r5zaVjuZcZUlVGflI7fj711ZbZpmmR+9Bk2rN/o&#10;i+YoaRieSc8Dr1re8HWhmtxc+cv7nC7CCzEH0rk/EtpcLeRoz7lVBkhgVDEDOCPfNdR4YulGkRxx&#10;xBXOATuIJI6H2HSvRxErR0PbxHuxH+JrmSfd5cXyZIXI+8f8mk8LwzWOkSGR7VtuX6bmHt+FQ6xc&#10;NaBo2d2k39RyoOOMfnVjwtZnUI13SKnzZycgnI6Ad6yUm0c/M1A9A8FeG5LY2t1fRM000XmIjNgA&#10;HocDoa9A0xI4nDsnmLnODnaBj9P/AK1cH4XuGigh+eRhH8pkf5t3/wBb27V3FkbmV2jjaN1CAkp8&#10;2OteDjItO58VmdR+0dzD/aMtFs/AqTM0attIWLYWZzgnIJOBwDjFfJl3A17LJKq72UHIxnivqf8A&#10;aN1L+1fBNorJ5f2csXBfcSFBIOO3U18vyp5BKRsytJnIAxkf4V72VS/d3PtOGp/uUzHulYgbYvlU&#10;ckEcUmnlft0aru3SED8asXqx2UOSzHd2qnZT51ZHUHy1I5JxzXsbo+oeqOz0u7ZHYyMYyvGfu5xX&#10;S+EoVaeGbzsvDIXAl+6/X9K57SrlXtNzCNQpJBc8dOK1bGXz5YQm1/LHX+HJGM+5HauWdM83EUWd&#10;dZzrZjd9kgmladZRJI5GADnAUcYPfJ6GtvR5I5NRLXHlsrEsUHAGR0rN07TpLi3hmMXRAgwep459&#10;qtqirNtZl69T1zXn1Ox89iZa2Zv6XqhlmCqG3ZAQ4zwDx1+tdxp9vNKZBNB5ax4BK/Kwz9O1cXpe&#10;nLLaQvC0a7cg5J3OfYV2WkOyQ+Ybjf548sxlssWxjPsBXl1qa3Wh81i6MG7pDvGlpDLaXAtyHh8o&#10;ZJ+VQAM9PrXz3r8yGSVm8zzMjZnhQCfT2r6A8Tab9k0OXzLKSRNh3vk8eleH6/aGc4kaD7x+VBls&#10;H/CtsDG0j18jjZnNTXHkLtt4YFkVwQ+zLEfjSWljO8u5lUtgvgDBb14FXLyJbK6BZ/3iHg9doqnF&#10;d/Zpppo3laRlK7+wB617HM2rH1e5oQQKUiLSYX77KO3oAPXpUNxfspaIfu/JTA3c7s+lN0668yNX&#10;VtvIyPX/ADipNUnWdmHlnuCF5Yk+lSr3sZdbMwvFNy0lxCijaIkAxtGQeMkkAZqzoNp9kgZg8Xms&#10;Qd4bkc9MVV1PfEpX5G3jJJOWzU3hMQjUYRdK5gZzv8r7wGOuf/rV0GsvhsdlpxW4jTy13NHyzjJB&#10;Pf8AGrmpbp7XbIFibPLk5wPpVfTDFFbHZ5n2djkBj1HbOMZ7U/V7PzrCaZG2qoUyEAsqAnA/D3rl&#10;6nlyp++cvc3H9nyyKzLI38BAyDXQeHdelmWKWRFfbgbCOMe4Fc5qdvFDcPtuN+3HOCQPWuj8GqHx&#10;+7ZtoyABjee2fStMRK0DoxFvZo9J8LFbi3j8uTyhAAEABGcnng57kVV/asumu/hHCw/0eT7QEEgb&#10;CS5BJ+UDqB6+1a3h3TG021t7xVWMzN0R9xOOxAPHIHWsf9qzxAdQ+EnmNGqzTSO8gACqhAB4AHfg&#10;dR096+cw028Ra58/g9cUvU+Nb/KXuG+9n09+vsK3LEmJB827369aySWmn+ZGfdycdv51tW6/Zyu0&#10;YXAIGM4r7G3uo/Qd4I9F8J3EmoaRbxqsaqBjLJnnHXGa9Q8I2avbtAy+ZJDHuAA+X615h4P22ume&#10;aY13IDkE+vTArtvAd0LS7ja4dprVs71BIPTj9a8vFTdj5zML2djvNGsFGp27s3kRAB2QnqMc8jmt&#10;uWf7Vdeew27jgKSTwOh5rnLC4EupR/ZdwDY2J/ER0HJ7e9dHZTyG0jjmT7uTkkFm/wAK+dxN3qfC&#10;45Tb1JXtt4VvOWRuM/IR5Y56fnUmrS2sE8YaPaoQBwcknI6npj6emfSoY7n7JFI00bFsHGM5OO1D&#10;aouo6THayJaRxq7XPmtkykkYAz346DjrXPSk9zhp8+9zJjuNyQW7hjGjkIAORn6Yz0FaVrFJbrIq&#10;mJbfI3hsAkjJHB5PArPUwsh23DLcAgx55wSR6dTUwDCJfM5lbLF5AVZ+Tk8jIFdEpN6msrtXuWIN&#10;XS1tHX7VJHvfmBEG1wD3J5FcB8coUmt4bxPL3PlsJ93dwBn328/jXYtayXDbpFj+z8YAGSfUE+9c&#10;T8br9b2S1t4922FJDIiDaoBwABj0A/WtsHL95ZHp5Sv36PEfEN80EzTeUrNnuMiq/h27lul8yRgq&#10;McLgYXr2FXvFmlRwPD5bNmQbmB/gPpVLT02eWPlVVwAE6knv7V9TDWB+i0/gPQfCSLJMsKr5bNyZ&#10;C3BU98Y4/OuvTT/s0EcS/MVByV5AHrkVyPhCJiiq0i+X0KZ6/U/jXV2tqyz+XbzbgpJLv936elcl&#10;c8THSblZD9RgVdM/fQbwg5ZRg/jXn1sqyeJGSR5I7ds4xzxnoB69a7jxFdTXsb5ZlbaN5JwCOAAB&#10;+FcNbv8AafEsS7tqI5LyLxsABPHrkgUYeO9ycGrLU7+xnwQsce2GPaATlpCoGByTxn0FdNo7Lcux&#10;8stgjHO3H8+a5eyvo5IVkkmZVkA+cj5kJzXUeGp2FwrMvnqDhCBjfXn4uTPMx7sj+rD/AIJ8jH7B&#10;HwQwNo/4QDQeCen/ABLoK9eryP8AYCOf2EPgnjgf8IFoWB/3D4K9cr6aj8C9EfouH/gw9F+RIOlI&#10;wyKRDSscCtDQZRQBilxnpWD3ElYY/SoZod471aMear3MnlD8K6aLZhUicD4vtHkQ4H+eK8+vLRl1&#10;aTcP4jXruu2qz2x+Vc/T3Fed65Gttqc25V++R0r6DByPDxCMTUNPB6k9DXP6gY4VbDdvWt3W9aRC&#10;Rx0P8vrXI3119qJ2mvXlscEVrczPEEiuuM/54rJ8E2qx6jcHd1Qd/etPVLRnhJ/z2rL8LN9nvJs/&#10;3RWVbYI7n0d8FdrlT7//ABdenxvg15N8Cr3zjH+P/s9eqQgu6c9v8a+bxfxHu4PY5X4x7Rptnz/y&#10;1P8AKvzu/a2mWKxz/wBPU/8AI1+h3xcsJLjTLPaW/wBYT19q/O79snSJYtLU5b/j7nz19D7Vz0Ts&#10;keE2F4ssK7fWtSBHMQ+X9K53RImR48lsbulddp5HlD6VpU2BbFOeKqVxBya1548joKpTpgNwK82S&#10;sZ8pUt4sNV+3Hy4/CqinaamiuAK0g9A5Sy0WKikhwtKLsH/69K1yrJ2o5jSJXnA2HrWRd2gk79q0&#10;rq5UFulULi7QenSjmKMu4tAqnk1VkixmtCeZXXtVV13HisGaFeMYNaFtb7mDVVEOD0q9ayqn3qmO&#10;4G1pbeVCvsKvNqO5enasVboRRbtxx7GnQX/nnaD97iuqJUmjt/h4HuZTtX9P96un1HSZXt5PlPbs&#10;ayfhPprRSqzHjOef+BV2Gv6/b6ZaurrETx1A9R7+9dcSLniQsRbajNvOMs3866DSZIgilW5ye4ri&#10;/EHjWFr6Tbt/1jdMev1pfD/iwBkzJ/Ef4v8A69U2XFndXlx83bpWffX6kAe9Q29//aEYZW68cGob&#10;rTJXk+Ut1PrWcjoi0Y2qfvBJ7g1zGsaiuny7W9RXaXWhytE/HY9j/hXmvxOtpNPucMzDle59DRBk&#10;zasWjryyxsBt6j+vvXiX7QyZ0WZ/9hv/AEGSu8t7yTH336etcJ+0PbMPCkzc/db/ANAkrqizkmfN&#10;tvIF1mT6j+S16F4WfdaJ/wBcq8vglMWuTZJ6jv7LXpXhOfdYRdv3XX8aoyLlz/rahfpU0zZY1Wdu&#10;KAJ7dqJR81NgPA+lOkPNADajY5NOduabQAZpEbMgp5HyU1OJKAK+pLzmud1FcXTfWujvxk1gakv+&#10;l/iaANbTX/dj6Crd0cxfhVLS+g+gq9df6v8ACgCG2qnqHT/gVXLY1V1MfKP96gDmpD/po+oroPD5&#10;/cn8f6Vz0p/0z8RW5oEmIm+p/pQBuuNxqtIMtVhWzUJ61UQI8UYxUlGM1QEZ6VHUzimEcU0BD/H+&#10;NaOmSbR+IqgePzqe0k2v17is5lR3OmgOVqvfkfN16inWkmR3qHUJMbvrXJKR0R3KM6BzVWeKrDy8&#10;mo5JBXNKR0xi7FNovm71FMu2rbOuajlZSe1NSFymTdOQKozyfMa1L9OOnb0rNnGCa1UtA5Suzc0C&#10;QqelG7mispSKjHUdvNNeYrRmmvyK5ZS1N+W6GpcHPSpop2z071FHFlqnRMEVcZGfITJK23p+lK1x&#10;tFMPTvUbg461fMzPl1JGvdp7U611Ly27VTkQ1Cysp6tUy2NYxNe6vftKbRVb7Z5DBabp53Pzz060&#10;XsX76ojuX0NC1vsIGqw175sVY6yeXHVywPmrFz95v61vTOSpE7XwPpMl/ZOwU/eA4HtW3eaRJaJu&#10;IP8An8K3fg5oQn0WQ7F6p2/2fpU/iyz8my6DqO1d0djle55/qtwIwwPZqw5NUCelaXif5ZJf9+uR&#10;vbhlx8x6etEho249bHt/n8aX+11Y1zK3TH+I/nQLl8/eb86zkWkdM2rKPSoZNYRDnI/z+Nc/NqJQ&#10;feb86xdX8R+Qp/eN+f096k0idlc+J4UTll/Mf41h6l40t4sfOnX1H+NcXqni792fnbqO/wD9euT1&#10;PX5Z9uJG6+p/xotc0iegar44hdW2tH045H+NYN74t84nhfy/+vXE/abiaQfNJ19TVy2tpJDyz/iT&#10;WkI6FpXNSTUWlP3R+VMWdm7fpTI7Zo6eBsFCjdl7DZLnBxj9KilusVJJGZTxUL2Zb1rqjTJ5iL7X&#10;9KlhmJccd6Qaac1ZtdMY469a0jT1DmRPASy1q21uziobHS22dM8V0GnaOxPT/P5VtGmLmKMFmwNa&#10;NjCVYVopo+P4f0/+tUsGlMsnT9K2jAiUrkulxElfw/pXRadY7+/esmxsmQrXQ6dFsB+taxpkk66b&#10;8vBpp0Ysf4v8/hWhbjOPpVyG33joK1jTA5m80Rtv8XQ/56VBb6Q3v/n8K7MaR5qn5c9un/1qjOg+&#10;WPur+X/1qrkZEo3ObGhfu92W/wA/hTRoh3fxf5/CupTScR/d/ShtJK/w/pRysFFmbpmkswC/N/nP&#10;tV5dIdEP+f6Vr6Pp43KNq/l9a110ffCflH5f/Wo5R8jOQ021ZpmUjHFbU+kNJb/5/wAKtaf4aYzs&#10;drdPT/61dRpfhJpguVY/Uf8A1quOgcjPO59FcSd8f59q3rLTyIV69BXUaj4L8uXiPsONv/1qitvD&#10;7qcbT09P/rVfNYpQMK30hnkU89f89qtNpDCE/e/z+FdVa+FWQqfL9/u//WqSbQGVD8nb0/8ArUc5&#10;DpXOHew7UadouZM5b/P4V0F7obBvu9z2/wDrU7T9O2yY2/pWkJEeyOf1nT/Kt8f56GuB162IvJP9&#10;+vVvEtj8hGNvHb6GuF1HRDLdyfLn5s9P/rVrGSM/ZmHotswnU/57V1lkMn8ar2nh7yV3bf0/+tVh&#10;j9nFXczdMdPtE3PY/wBKtQ6hbwW2GfBx6j0rnb/Vfnb5u/rWVeanI7HDN37mlozN0zfvtVhDDDdv&#10;UVnvcCZ/l9c1gmSZ25LfrWhp8mzaW9O9RKFzN0zWhg3pQYQO9RpqSRp1HSq76qGaspUQ5S55WB1q&#10;PyctTYp/NPWpl4rlq4e5LiSWcOx62rQjaKxYbgRk5q1FqirXk1sOzOVM6CKZQKsLKuKwF1pVI/z/&#10;AFqwusK3cf5/GvLrUWifZ6GqZFL0vnKgqhHfqSDTpL1WrglB3OWcTUEgA4pk770NURqWBVu2bzcc&#10;1EoslSaJ9Hi/eqzcfN/hXunwO8Rw6VcZZl/1cQ5I7fjXiVoBE/tmt/QvFR0u4G2Rl6DhsdPxrknF&#10;nZQrWPun4c/EW0MEKs8Yzt7j/Z/2q9Y8M+J7a+tV2yL1Pcev1r4G8B/F5ra5i3TthWHV/df9qve/&#10;hT8aI54IlMy53nqw/vD/AGq5Ksbo9SjX1PpxbxTjGCMVIJt4rgdI+JEM8MPzxncB3H/xVdPpfiaG&#10;7izuTt3H+NedKnc9inWVjXc5NEbYNQreq/TYas2539l6VEqZXtE2I5yKjU4NW/s28f4VFPalawlE&#10;2jJMEbIp6ruqKJdtWIzxWZQKmBRT8gUjsKiW4DQcUpfcKZn5KFX5aaQCEkSUoLGm55qaOrTNFUsA&#10;jY0oDKKlB+WkyD6U+Y250MAOKMU4yAU5X/yaOYOZEYO01KkwIqKSJnO4VGyuvr+FHMZyki85VlHN&#10;IQqrVaHPf0qRzlfwo5jCUkNljWcH5v1qpcaMtz/Efz/+tVknbToWGavmRzyZx/ibwGt9KSHk+6Rw&#10;f/rV5T8SfglJqVpNtab74PB/2j/s19CXVsJJB7+lQ32kW89rtaONs4zlR/hSMnTufAvxG/Z7ul+1&#10;FROfnPr/AHT/ALFeA+OPgnqFmyYjmP7tj91v/ia/UjxX4Bs76Ob/AEeElj/cX0PtXjvjn4CpftHs&#10;tY+I2HEX/wBhVaGLon5d+LPA19YyR/u2+7/db1+lYMENxY3m14/u5B+U19yfE79leZoI2S2xhe0Z&#10;/vD/AKZ14D8Sv2frvRZ7lvLkXbKFyFI/9ko0M3RPJZJleXr+tWradY5O9F14SuLBjv69ec/4Vky3&#10;rWs/zMPxNVc5qkGdRpXiqSxuVKohwCOR/wDXr0bwL8apLESK0cH3e6+5/wBqvJbb/SFwo+b1HWm3&#10;KXFmBtkmUt/dYii5xSk0fYXgH9oa3NzHu+zj5h6e/wDt16t4Z+P1nJbLloPvHuv/AMXX56+H/Ft3&#10;YzL+/mHP98+/vXdeHPiVdW8C5uJvvHrIf/iqhsmVVrQ/RTQvjhp7Bv3kPT+8v/xVdRpXxfsLiVP3&#10;kXb+Jf8A4qvz50f4xzwq3+lTdP8Anof/AIqut0L48SRTx/6VJ1Gf3n/2db04jjiGfoJonxHsLpFx&#10;KnLEcMv/AMVXRaf4otZ/+Wi9AfvD/Gvhbwt+0ctqI91weHJ5f/7Ou+0L9qKBFP8ApC/dH8Y/+OVr&#10;7M1WIaPr6LXrdhw36j/GpodWhYfe/UV806L+01a3D489eg/jH/xddVonx8tbpF/er8zY+8P/AIur&#10;VE0jjLHuQv4nXhv1FEf7w8V5jpXxbt7gHEifmPb/AGq6zT/HsEyL80fbuP8AGh4c6KWOVzpjDgVD&#10;Mvy1Vt/FEM38UZ59R/jUx1NJh8uz8K55Yds9Knik0NYGhQ1Ksvmn+Gp44s1zSotHRTroIelPLUeR&#10;tH3m/OmN8px71hKk0bOomNgUDNSIdy4puMVGH2mlTgyqckywYF+U5ou4s/lTBdqFwcUyS680967I&#10;lSscv4q8Otfo23dz/wDW9q+Yf2k/hLPe3N9IPN/1me/qn+zX2ZBZrNFyqn8K8/8Aix4Ij1K0uiYY&#10;23MDkpn+JfatW0cNalofjp8T/A09jcz/ACycTSDof7w9q8iu4XgldWUgY7j2r7i/aC+En2S1upBD&#10;t/fOchP+mi/7NfHHjXS/7PmkHPb+lZSZ49ahocrcr81Spl0xTvK8w9KVfkNc8rs82dOxWmi2Gowe&#10;atXQ3Rt9KpgENUdTlkTI9TRnNVc4qRJK25TMtIakQ1WjepY2pOIEwOKkBzUKvT0bmoaAV+lNxmpO&#10;tRng1ny6gRsnNOVeadRmqAKDzTlHy0SDpQBDUi8LRt9qULmgrlEpyrkUbKcicUXsHKOhTmrGymQr&#10;0qyqZFUpGfKVzDmmvFkVZaPmm+XWkZ6mfKUpYsisu8j5b6VtzR/zqhdw5z8vb0rqp1BWZhzp+8qa&#10;wfZOv1FSXMGH6VXB8p1+tdcagWO98OXoCQj3H8hXceHLwbV+v9a8u8P3xDQ/Meo7+1d94Vu9236/&#10;1FdtOQ+U7SG5DflVe8bcaZBNn8qWR81snqHKZ2oLlGrnr7h3ro9R5U1gagcF+KioijA1J8N+BrEv&#10;5f3XatXV5D5v51iahylckoibM24l+dunWqsr5qa8GA31qm0uKy6i5mMkbIqGU5XFPaTI7VCX+at4&#10;7BzFqwGyrnmbxWfDJjvVqF90R+tEitxwfbU1tJmqcj4NSWcmSfpUmkYmlDJhqv2R3FfrWYjc1e04&#10;nzV69amRXKaTHCio1k2tUki5QVCsJ3VnITVjQs5cxipLhmwOKZYrtiH1qaZ8KK5qjEZN0Wx93v6V&#10;UmJVc+1aF5cqF6Csy8vVCN9K5JyC9iu8/mNX9edfx/tfL5vFf2AV72Rfb+X6np5e783y/UKKKK+g&#10;PRP49ZbHzFZVk4j+/tB3Y65wetZo1C40y8mFptmjlyB5qDB4547VsNc72dHjWKbO4SFyCSOD+GKx&#10;5XN5Ps3bYWY8ng7h/SvmqTSZ+W0mr6lPVNWliVFeO13AfOOxB69M9K838Tefvkbavkg445XB9K9A&#10;lVrWVlwrLvyCw7dMfSuN8bOsMbFtq7jxsPGPcV305L7J7mXyXNocXfv/AKNuwG2nG3HNdJ8E2ay8&#10;Y281vcNbsrbDtTccNwQR2Hv2rDeaF2O3jaOgGc1v/B6+k0rWJrq03faZYzHjooyQcnIPTH61vU1h&#10;qevXu6Tue22JtzdL5ksnlxv99vvEZ79Kx9aRoI7ZsRIz7g2H684BPbpnj2FSXl5cSussixr5xBba&#10;NygnvxWdrujyG3HmN8mdgCnI7HOK8WMUpnyVKklUs+5wWr6Iw8Q+SszRrK4LOMNtOf5V7NpenKtl&#10;a2Mc2l3Csgl82LJaM4wQc4xmvJdXhht/ESQgvIzHBxxz7V6d4bi+wwQrOyy7Ygj4cqQD/M4rrxUb&#10;wR6mKiuRDJruZdOaO4NqE8z5CCSxA4PAPArI1HVZJbfZvRltyCgxkEe1a/iGz2Xwh86OOOFMp5ab&#10;myecE965/UEWKLau7acEEpgk/T04rhpxaOGnF3uch8R5PIvVleCOFLhAyYfOSRg/rU/wwuUt7hfO&#10;Xaj5Bz90E9DWd8TrVRYq9x96GQqCOcDgjitL4dxykbvLMibA5AwcACvWUrU7s9hv90jvNPXzZmb5&#10;WZSMIOSfwFb1tqzadJtDW/7wEICThSfUVy9mLiKeOZf3b7gyEfKSOlJqsvkS/vJHMxkB6Y69a4va&#10;q55mmxB4sme8vGkEMZLERnYTtcAAZOc4HSuR8TQRQwM0LqwCZOf4COw9a6m4jtrSyMjSSJOxyhLk&#10;EHrmuV8Uar5dp/rfO8wYO4bmHvmu3D6vTY9XAxu1Y8x1IxreeYG+SQ5285HrXv8A8GdOL+DdPuJG&#10;2xXDyIuR8yEAYzjHBr511SZo9X8li+3OUJ619LfB24t18HW9r5zLNG5IiILFs4JbI+lVmMmqeh0Z&#10;xJqikjqFnXUIFZm8nytu6QJu5BI5B7GrFhfy6g7wwRzpJGCA4AXCnqcVG6RSO/l8SbTvAyAQPT3/&#10;AArQmkkuIt1m1wx8pSCQQWBAyfXhs18/GZ8Wqiuc/dRSOfLiLSXHK73G1sj6UQQw2FzNHcMWkVGQ&#10;OQc52/Lk56bsU3UJ2tblpJ42VmPPUHOOoFR2E8M5VAHa4WXMf+2pGcHPcV2U5c2hstRSkZZoY7qW&#10;MKheRDgggAc59DWjpNnHCoYv9nuCoXEbEsARknJxj8Ky1dQ1wpZVkKEOZAMkEdBxmprR5YbM/u92&#10;3H70kkkcYxWlTbQmpoiD4k6fDplul1DcrcecW3xAHfHt45zk89c15JqdkNRlklVgpYgksdx6Y5r1&#10;LxreR2kEjO8jTXCKQc7sEnnPqK85uxAjP5Q3SMD17HGRx9a6MLovM97K9I2KPnzW15Ht27tx+dOM&#10;g1sme6twjqm5mA+/k8d+lYlnb7YI1mIdmADjrtJ710ehPHFG8O3csZwjkYPrxWlXY7MRHQ6rQo/P&#10;hihX940nqcBGx71pppqKVa42q0LZwDtJxxkZHQ+lQeHI7fVJWhtWb/VCRQUySR1BJxjGOtal0Hks&#10;4Oq+WACJAOMgH8Rzj8K8WtTd7ny+IpvnKTlj5kPmfeTIkfJJ5z15/Kud+LlmLzQLeRbrdNHKPkxt&#10;XBGDx9a6CDUVd5reO3WMsQ7uFJOfbJwBXP8AxfMyW1hEsLRrITkkgh+Qeg5HUfnWmHw7c0bYWi1N&#10;NFfwrbLem3eab7N5UBHyIZFdh0z6Z5q5c6VNLfLJGq+WwA4PH61R0ODCMszL0PKpknjjFa91qM0d&#10;riT92qokXz8nAGAfauypQ1PQlH39Ty74pxXGn3scbJJHaS5IJyRuGMium+D+rTWGjK0Z2oxwhxkk&#10;cg49Mgmsf4pyRtBtt/O8pBn962SrHJJHoOlWPhPLJF4cjRMnyWVGx0AJ4PtnB/Ku2cbUrHpVor6v&#10;Y9Q1q/tYbGGKG7zIsgCxPGBIM9wQOmfesrVmZLbd+88wOdxAxkfWrcawvcR+dCsv8QdjyQOozTdU&#10;iBWZlVvLxlCDu2nHSvNjLldj5+FTkaOZvrpY5mjhkkMbLvJPY+lYviLSWtNYjfy/Lt2IZHVwwfHP&#10;b+tbmqhUvF5jXegxj2HP41yesAlIzu2sXOAOF+vHevRptNHuYdpq5m6i/wBvkumXKh3JTIyQc5rF&#10;1mwaOBWYlmkT5wOoNbVxcKWUYEeEwT6mqerXCvo+4SQZyUKhhvHXqDW0Uz0Kad7HPaAskF00LEqn&#10;VWzkg9q9t8Bt9s8PRxruEsPUscjaR/jXh8F8sEm4biwfGAPvD1r3T4ZxQw+FLW4kMvmSBlfjhDu+&#10;Un8q58Z8Jw5umoK50mm2ewqI1eTzMtkIVHfvU3mMI2gVPLWaQCQk/LkHggeuBgmr2lW0y2RhkmTf&#10;jzVKvkgcg8Cs26faTvxuJ4bqMeprw3LXQ+T9pqWNO+zmVbVbfznZ2IkdyqxgDJBwO+Bj/wCvVW6W&#10;OW1m374WP3AVJU8nPPtioUk+zqflCuxCqS5XK55Pt6c+tXruNjcmOKSFkVCHWQ5AJ5I9+/NbarU6&#10;LXM2W6W1WGOVZJFkxhBjkHGcHseOtSTJHPErRyMWViBH1IXP8vaojbiHUFEnytG4IfqCOOntUt5L&#10;Dp85TdmObnLRlWwTzgnHStlNtGsbrYdLbfZbWbzIpGby8iRfvLjpkdx/nmqPiC5S+3Rs0X+q3JwN&#10;zgDAHuePTvUl5rBtxDHtV1TKgPzkE8c1XvNLju2kk2t8uRjHIGOSDx+VaR6XN6cuhyurJ9nudq7h&#10;93gnOCQOvtWXc2qtNEPMbzF9Dnr2rU1RFhmZppdrphkYqSXA7f8A66z7iFYws7NhFIdMY3HPavSp&#10;R0PcoLRMpzLGsn7ll8xeOMg5zgg1GQbVpPNHmpJkAKfuk+tV0l865Mitt5LgE8k81YkuZFjaHC4z&#10;uJHfIrS7OqJT+yqzZZtoQHa4Oc+1aGl3q6aNyq0jNGeNuQD7+1ETQyztENqsoxsztyR35zREVsEX&#10;dNHIWB/dnqOe9RKQcxvWr+ZNGS0bsucFB0J7Guq06RJ9MXbhnUjbnjBHt3Fcj4clhmn+Y7TIQAQD&#10;kcV12iWclpLEyy7pHO0qBzknAByOtcGIieLmUWaD3CvJJxsdQAVVCFOep/OpJbzyd7RyecdgyCSe&#10;cYwR7Us2YPMjukWFo38qQZy24Eg/yplyk2jXn2dkX7oJZR98HoQfQiuONNt6nicrvdlfTbyN8tIr&#10;ruwFZPmwc85q3EyzvtkHzA4yTnNVtJluEuD5bR+WWYFCBnBGK0NR0RtFsFvHmHkvOsWB94AjP9Km&#10;pZOyMqkkpcpzHjjTo10O8uFjdipXOX6HkHFcBBJ9ml2tGrQnGQPvEd69J8SzJe6HLHlFK7vnc7Q/&#10;QAH8q4LT4llX7VtRo9xTAHy56V6WFdoHvZdfk1HLPFZM37tZVboj546d/wAaau1BuLbMnoPmAB7V&#10;a0l45b6OJo2kw3TZu5xnp6cGqf2iW7WRzD5cUZIyoyM9gfStpNnpEOoWCwyps3FWHLuCoBrLSFYX&#10;Ecap8z56kgmtK+vBd27K8kqrgLj73P0NY8VuyaiEBfj8OMUJm0dUemeFpvtekRxyxx274OGz9/t7&#10;V2VxHav4etkt57qS4yRKpHCYyBg9xwK5LQkjfRIZAskqg/JuUZOemOa37S4+02iyQ+YkofZsHc4A&#10;IA79a463kfOYyP7y5De+ZbW2VkZVYiMApliSCayo7Z7K+CskcnyHOTggkc5BrofKjDSxszi4hAbb&#10;LGSzOOwORgYI7d6y7rTDPwodWY5cv/Cc84NYnPG4aMUgsdhk2srhtmOCe+PyqG+v1sY5FVtzKTsj&#10;YEqAe9WDbFVCrukj/wBXvUdAMH+tVbrT5orbfGyNISR8+CWHf8aiG97m1Lcy3P2qNvuNtwGPT9Kh&#10;toJLGQMm1sfNjrzU8saxyrujXb6Yweev1qG4nU3uGyu3oRx9BXRZ9D0YxfQg8mTUbxW2hsqQCcKQ&#10;B2+lXoLuO301LeCNYZppcvOjESYHTGeBz/KqMsy2SNnesqkFcc5Hfn8aks7lLC7t55vLmjYkPH1I&#10;zx+fPFXZpHRZml9jhSSNiX3led69D0z+NOurOJRFIJsbkKlYxjBBqnbXcr6d5KqylscgFjjPQflV&#10;qxgYBZtwEDyBck4JyCQRz7GjkM+Ud9iW4tJkVpfusc9Tnv8ApVu2v2liljWOSZo4+UC7W3YwCPUd&#10;6U3kcEyyRyfu927cBlgDwePWq41NLu3SRmB2sd7fdYgEjnHPas5U7mcqdy5aIzGPyVwzbTICOQ2P&#10;m/Kp9dto9Pu4ZlmmXzQMFEK4x1OarSvNLZzfv/JEiDag+85yMcj8s1NbGbULFY5pMrBkBHzyMdRz&#10;2rPltY55RtqV7C6X7ZHELiaOSaX5Xx8wPr9T0xWhbw+W00qfvHmIGJAFY5PJAyADge/SoR5cFzHI&#10;dpaMYJdOh9eDU8UTxtLNIkPlqQE/2sjnAOfrnPeqlNW0InUVtC7I4hlZFWQKx2AlCSDxkgH6delS&#10;zxvJZhkV5fOJZHOCXA4JFVoHka7LNMUjUHy+dxIGTj9KdbwSW8VtMsitGrnA6bATk/T1rjlFPU86&#10;VmV7lpJkOPmduOQeT/Q1NplvE8TJMs7RxrjaBgknrzUk12to8k4yqlzlCOVYg/z7VUn1gwSwzR7t&#10;jAZPoTkdDWMabZmqbeqOd+K1sLfw9Js2rbkiIHPzc5Iz+Vct4G037XFZqoVuD1BxjJPJH41u/FC+&#10;+2aROsmGOAN4wGGOQQBXPeA5ZDp2VkaPYQNuSMjnmvew0H7KzPewsH7GzOwn3Rw+XINsY4CHqD69&#10;eRUmmyFI2A2nJ27D97HqKqxqtxIyswbyT8+CWLE5xgn6Ve0SCNrxZJAzLDhnQ5G3kAc1LijnlFLY&#10;19HjW0u1WSOKXvgAjr3+o9KsvIrT+W0USqmUAUY568gmqcmoySxAK0carJvjkRSshOeu7PbHFNuL&#10;6UT/AGjLNNITlmJfd2znqRXFUunuefU5rli5sIbeaNZY4biJlwqgErg+w5OK8xlsbc+L5FhVo42l&#10;I4/gGenPavTNJle4bz5FO6IYBX5cDvj0rzjSh9p8WsZGWXdK42ueD1xk9yMVvhZNKx3YGTs9Tq5j&#10;b2MCqzedGrAupUq2c88j0AH51534pSKPxA0cYaSAS4APXGegxXowCy27qiOh+Vy3VRg88d85HeuD&#10;8SzGz1xm+VpkmLZUBQRjpiurDyd2ehgZXbOr8J6bG6Hcqwqy4Bzk4Bz+fFdLcS7rddp8yWMElj0A&#10;x7Vzfhqaa61C18yZljYCR3jQM6jkYx3rpLaOOOW7hMzNHMSEOMEgnqfSuXEavU5MUvf1KtxffZ7b&#10;DGCQzEck5OMjpzz+Fcjr0W+V2yu6BjgocgjsR7dK7BbWPSbdlUo3mYBwgbBBzxnofpXL+KAJ7qae&#10;NW2yZJwNqg9Og6CijFX0DD2vocuZt1w275mByCDjkmrqQNPG3zfKxwQDyRxnH51m3SYk+UY7E+la&#10;uirlcL91cjefU16HLpc9Xl0uX7ERB1gZS0aoFBxwDzk/Wt61ieFo8bV4GCPvZ9SKwbW5a2vFMYG3&#10;jIPzAkV0+maVJd6H9oYLDHI5BfPzLg4OPzrnraanHiLpXLVki2yNtkaSST5Snov+NaemI88a5XzG&#10;XueAB/jWVYxpbxbYZo4g5ITe+TJjkkHtkdM1raPcsiyQtJvjkJIVuMfjXl4hO10ePiIu1yPVYWt7&#10;ZX/dy+YeAc5B6c81naRc3DXMKW4PGNgiGTnt+tbdyxmkb9yZF2YYDt+NV1uJNP8ALjhb7P5JPlFB&#10;hgSRjJ71jTk7WZnTnaNmVSbm4u5ml87fKxeRj1LHOc5/Krj6fFFpbIvleaEaTcTsbGAc49fapY7O&#10;4ljRZfOe5YksSOMYBJIHPc/lWfeXDTLMI8SsqYAcZ4H/ANauqldtHRT1kjw7xVCY9Unbb8xJJP16&#10;k1HcXBuWRmkWZmQA4GMDsKvfElGt9bmjP7t8LvXO7ORnk1jWUiuqrsVccEgnkV79Ne6j7ChD92i+&#10;kbRxBhIsSx8nI61ae6Pls37zaM4GP5VUd45124Zo+M461bhjaOIBpGK4GAe1KUSpR0NCxgYxST7V&#10;2LjI3Ddk+g71dZY1aJUZvMIGc9M+1Zls6yRsCvIwBjqau21w2xf3gj5Ozpz7e1YumcsqetzWsLfN&#10;xNM8nmTNkYx0Axj+VXbW68mM+YoMF2CqDOO+T9DUdpG10wCvFDHvUyEnlgOuKuWcNqb7yZGPkxqS&#10;CH++x6bePrXPU0OaoNN7a/YY0gVvtWWDsTlSD0AB5qPR4Y7a9+SKGPaCpY8Ag5GTSSRNbvDISzRs&#10;5PIHAHuOaZcSEidoxth3g4P3iPaskrmcUQ3tsILrbGiSLG5Jwdu/jsaddtHOLiOFPs5mK5QfMAMc&#10;81auYftz8rHGoGAyckke3aqUsbErt+diuHAGCDnjGK2hodFNDLiANpi26DcvmHAxliT1JNZOk+BN&#10;U8deJYdJs7eSa4mlRMRrxnIxz0x0FdJ4T8Hax4r1mG00ywurzUJpMRxQRlnlJ6Aiv2I/4Jy/8Eut&#10;J+Cmj2WteLo21TXptk/2KWJFjt3IBU4Izx15xyOKftOx7OEpcvvy2K//AATe/wCCZVn8K/COneJP&#10;E1ju1qaA7JShcISRkbScAY4Bx1PWvoz9pX9onTfgR4PaODy/trRFoAXDHIHA2joOgA9qm/ad/aN0&#10;/wCC/hK4to5oEvhF5X2dJCzID1xjgAZHFfnX8WPi3cfELVZpri4lk2sAn8QcY55NaU01qfK8TcSR&#10;o03Tg9Sj8Svihq3xP8SSXmoXCvMX8wDaQpPcnrk4rlJ7hri5eQ7YyDgIgPT6nNIGZndi0m8kjrzt&#10;PQdqbOvmnarMOBlPQ+9bSqaWPw7GY6piJuc3clto8O3mM7QueQeQPxomjWFFVcNkYU9SPwpkcswh&#10;VWX7vUE8c9DUtqXe6VDErMQUAUZJz6Y71nqzg1e4yObz2b5mZyOMjkkdKaJ2ZMSJuDcNk4INF5bS&#10;WsxU7lXt/s5q1oqwxz7rjbKg3cHg5I4OfaqUTTl0uRoT93cxUYyCSQfSrUS7rVpGYARDjJ4JJ4Ao&#10;itvM/d7j869hktiu1+CfwO1D4t+JI7OG3me38zGQD8x4GMfj19jSlLkPWyvKqmLqqnEzvhf8L9U+&#10;IGqwWdnazSMw+6I2LPyOcAe9fof+zB+ydp3we0yNrm2a4vshzI+SsXQ4UdQQQevtW/8As7fs36d8&#10;JdMjeWPzLyNThcBQj4A68nHGeterR3DPN++kk3PwCDj0rKMXN3Z+48P8MUcEk2ve7jvKAtvLLSNy&#10;TvJyfoM9KhtUNlO3LMGHAbtVmKbMrLzwe/cU8QiVjk/Nxj6V0cqPs1aK2CCFgn94Lg5x0P8ASpoX&#10;Y7hhTuOS3cUz7QYFkjH3ZBg0qSGDK7m5HXFEgB4mZO7bc5NCLnbwcfXtU0bGOLb95W4PrTfNAddn&#10;TOMNhePTk/5zRGMpO0RSlbVjov3jLGx2hiQCeMnsPxr53/a1/bP0z4CaRdW6rbz6k0RcIZQcDkE4&#10;B5waoftuftx6Z+zp4dkhtma51zZ+6ijcboCcjPcdwc+1fk58X/jjqvxj8YzXWpTrcTS7nd4+UiDH&#10;GwehAGe9fdcPcOubVWrseVisT2Z23x//AGxfFnx81KRby+jnh2mEQQJ5YAzxkgjIIPfqR0rxee0+&#10;36nH5iuLdSRvztIIxkYHHHHPWo4rdzr0dra2s3lzDAmHzZYDgnHTJ9Pyr6L/AGX/ANgjxZ8U9Qju&#10;jDdW6riRzs3RFW43MWAHHPA54r7LFYihgaetvQzw9GdfyR4NLpuoLa7IYdyqMoOFwpPJ6e/es3Ut&#10;K1BWiUx5WRwjKxAbJOAMdea/YL4af8ErfBPhjS4zq15eXd/HEvmOIv3UmeSFBJAx6/pXXRf8E6fh&#10;c4Jk0u7mY4HmF49xHfqh/nXzEuNIRlZRdjulgIqyufijBpE1rJbwx2z5mJTBOwOByfmPGB/hVZ/E&#10;E2jyNGtuzRh3VckskYBwCT05PFfsL8T/APglT8P/ABXZTx6bNqGl3SJi3cKjQAn1AGR3JIPOBXwf&#10;+1T/AME/fE3wLkupFhku7EE7JYomCTxA8uMjAIbH517eXcTYbFPln1OergJRV4M8x+FH7SmvfB26&#10;0rUtLuJreWS52SR+aVKAAHIzxgn6dK/Tb9h7/goxo/7Q0T6Lqz/2brTYjg3ttW5YAZOffn8ic1+Q&#10;k15dRokVyylkJDh0DEDkdenftz0rV+H3j6++Hniiz1XSLx7e6091kgkBPDDAI69D3FdeaZLRxVPm&#10;ho+hy0a8oSsz9ov2q/2bLf4rxab4g0yzY63p9x5oVBkyqAMEV6p4Ue6i8M2LXcaxzyRJvReigAAc&#10;c9gM14P/AME4v2pz+0l8GpvtTTm/0WQwPksWcHBds8kYzjr3FfQl0v2SyUxnEfCBDyyA8jFflWYx&#10;qUJ+xnrY9inLnVz5b/4KzWi3P7NtrM8ay29pqSmRWPPmPwhA74ANWf8Agj3pwsv2TzdsiMt1qDl0&#10;XqCM4J9MgitH/gpj4Zj1T9lS6vJZ1VrO8jMcRQkTOcgcjoAATT/+CWA2fsm6TMilY7i4lxjgY3kn&#10;I7kHAHtiu72jeDsY8qVQ9d/aD8Han8QPgrrWi6W0KzX2N6s3MiqQQoB7n9ay/gv8I9H/AGZvhky7&#10;7W1WYxS3F4UC5OzGCx6YOQBmvTEiw+du7BJ5/p6V8ff8FZf2hF8EfDe08N2N5JFcXhV5GR9pTqwA&#10;wM44IPTrWWV0Z4ioqMdisRU5I3PAP+Chf/BQG48YajdeH9Bmmis7cNEZSTvlBJGcjjt0B6DmvhW9&#10;8UalqRCzXj3DXH35Tn5j059Tjt/OpPEOrI2uMo3PuZicE8scnJJyTyadoGnx6leQabp8Nx9q1Bly&#10;o+ZYSDjI9Cc9vSv1HC4GnhKSdvU8TmdSdkynpjzajdCGOOSSSE7zsQnp3I7D/Cug03wNqVzMkdnZ&#10;PIyxl2DKQz5JXOT1H0/Kvsz9jv8A4JNaj46tv7U8XwJY27RiSJHd4JJFJB+QgnJwB14zX3R4B/ZI&#10;8F/D61+z2+k2t4ykBZZR5jRjAHUjrx17V8/mXFUKT5aK2PTw+Xq15n4xyfs0eLLi0zJpd4dyHYqK&#10;GyScbARwSfSqOu/CjX/BUqrqWiz2wZRiRoiCoA+7wOtfvEPhvodoyKuk2UixEAFowzYznr79Kpa1&#10;8CPB/iTEd9oOnyQspDiVCW9iGzkck9PyryaXGdRO8kbywlLZH4LQWlxo264mM8cByipjdjPTnuBz&#10;+ddBFdyeELC1FrfiO63+aAhJOTkEZPTA9u/tX6VftY/8Ev8AQvGOh3WpeFbJbO6sg0zWkafNJnOA&#10;uWAyDyQc9Otfmx8VvhZqngm6Wx1GOS3vlLcldoIycc9CTjp9K+oy3NqGO0f3HFXw8ofDqj7i/wCC&#10;eH/BRC3tjY+F/FmqSLtxAlxOScHHyAAdTgduufev0R02+hvbCG6huI7i1lAKSR9JARnj8x/kV/O1&#10;pV/caVfedIskLArJGdxVsjPIIPHU819+f8E6f+CiF54ZNv4P8SXEdxYgKkEpBLogGACTnB5Gcemc&#10;814+f8PKUXWpfcLC4jl0Z+mMrKp3hm+boO9OVgerf7vFZvh/V7XX9Lt761uLeeCbo8b7lz1xn1rQ&#10;E5Qrz8vP41+c1Kbg2mrWPag+ZaDjhR0AyPzpzWu2Hcske3GTzyPwp62srwb1+bYDwfSokjAyeOfv&#10;bRg1iIgb5edy5zwAealSNXzkdQPSmS2yROdvRueeTUylYk3L948VWgt9zmPiT8JtM+J/hiaxv45f&#10;LbJBQbsHnnnoK/Pf9qn9k3UPhbqguLK38yzmLESfeII5BPHGRX6aK/Py7W3DGHPTNcz8SPh7Y/ED&#10;w5NZ3MMcm4Y56gjjI/CsalJvU+ezjJaOMptNan403uieVdssg/1Yw49c55qDV41ieJYY2WDYsYJ7&#10;4HP519N/tV/snXfw11NtQs9rWBc7igII4yBg9fwr5z1LTWhhZWDZVwBk8gjrwe1EZP4WfhWeZHVw&#10;lR3WhkS2y290rAL5adB3zS3MfkBIY45HkmGdgBJI6npVmLy4LlfM+ZWI3cZOM9vepUl82eWW1VkW&#10;MkDk7lBHrWntNLHzRmuMchdivzgjkdulFnC15LHGWI3vgbumPerkkI8sblDemDlh9ahERiztO0R8&#10;k9wBU+0uwCaHzXO1fMVepBxgD+dWNI1m58M6rFeWc00Fwpyuw4Zcd6pJC3ysFDcntzgcg1Pbqqje&#10;7/vC3CY4I/pQ43OjD150p88Hqfaf7Hv7a/7610vXLzcWfZGZOYmLDByOxOMV3f7aP7CnhX9rPwS8&#10;1vb28lwxBgNtcmNpT1HzjGcMecnp1r88LHULnQriO6t5VZonDYz0I6cdq+u/2Sf23YdGI0fWJlS0&#10;YIY0bLbCxO5hxjsDj3qeTsfrnC/FSqWo1tz8nf2uf2W9Y/Zn+IF1pOoRyRwLK/2cu4BKggHAHB78&#10;98V5dYEQXaiNJmZSCxIyvbH0r+hX9qX9kvwv+2Z4AZYLXTJrq6i8uK5aIBsuQMDOCCAOCK/Fb9qP&#10;9kXWv2afG91Z38cywpcEIwiZURQcAgknOf5inCs9mfocoqceddTzqy1e4mvUjyzRFseaPv5I6Y7C&#10;ulilmNiJGUrHkBcDByO561zmiWe2RJVbcshKoR1z6n0rqtOlKJHAzbljbO3qrH+tc9XU+cx3xaEe&#10;oGbTbKFlhb5gW+YDLE9+v0ry/wCIw+1XKyScNI4A7Hg4zj65r2C6ASOSaSNWXy2ROCVRj04/OvKf&#10;iO66hewxxyLIqEnOwphjjI5+g/Onh6euoZfTd7smtkjtPs+f9WQANmMuQMHrXUaderIgVEbc5JAB&#10;5K9ACfrn865DSZprK2VV2uy5wCoYDjtnvXQpAsDKsLSSRhFyQOcnk4HtTqQRpiI6s6LaIZVCs0nm&#10;LhwCQwBGCMg/jRp939kDwqYfLmUxkE7mPIIxnoeKr3sUzQQSRj5nG0c4yQO9VUhaZlWNfLfzBkgb&#10;sMBk4x7Zrm9muh57RqSi3cXLSfu5mYldx2qOhGeCec1nwwLdo0jKzLxuxkAn1GKvNbSrqUjT/vJG&#10;AAyOHwOB+VRzHy5pCsbx/PyiZJOOTx6URsnaxpT8iqbr7LdlUZXXPzMBkkH0J5OOlWHgj81TEZU8&#10;xQXB+8B6/Ss/V7aHLESyL0ZUx8xzinWc0qmORM7lAUZ54UYGfwqpaLU2lsbDanDAVhjaSTy2CkEF&#10;VJ7k89RV6902OK4DJ++WMEK6HGSRk8Hn2rI8pr1GeTcy5BIxjnOc4xnpWk6rYhXk86RJCCgQ9RnH&#10;J7dOlc0o9Thqd7CGQM46KN4Gf6064aGCMyzDztp2hOhPX/D9ajX9+Zt8zBUxsTb0znrS3A3R7scR&#10;oXz6cHB96uIRs2rmf4zNufsbQyW6tIhcqM7kyTjP4CuI1NyflULtY84GCSDnPNdRrF9HHCqRM8nm&#10;Zy4wMADjrzjmucnhhmdS2VkI5yTnNddOVj1KM0lZGaN8Ue3d8iggE8kZ5pYLxXk2zRtNlMJjjbj+&#10;dWNTEccyrHjbjJ7VBb+TG4aTerY69q1UrnRzXGKgnkXcPL2kAe3PXP41cjikjRirozM+ADycVXtb&#10;p1WSH5NjHqRk98c06N2a4Rc4aQhAenWjle4+VjrixF1YskanK5GM46noKdpWJ0jW6ka3WEEkAZaT&#10;pgHOOPWmmFbecrcCRRGcHB9+p9qtpHC5lDMZF2Dv1+tURyiR+W7NIzMq8uCBzx0A/KtOJdl58qs0&#10;bAEkjJwQCfx7VR0tPNkk+8FjBOOoxWno9ml9BMfNjRYkyQTjefb3rnqRZy1Lor6ncSacfIWGTy5p&#10;AznOUBHIA96tWKCONo5EbEgGVJIHJ9qjv9T8sx2oUtDcSAkBc4IHNXdLWTBjaSOSNmyARnIPQZrG&#10;d0tTnnJpanU+HoPtltbxrKwjUANIVwqKOOAe/Ap/iKy+z+CtRk2fLNC2AJdwwMg9ec9wKraYs0F5&#10;5+2JY48AhU2oijnoT1Jq/wCKNCv9X8E3moWcO5FwZPlyqgEkkAntx9Mis6cveOalUtUSPnDUx9ma&#10;bawXcMcj/PpWfAcfeZWVsZJ9a0PEKtNeTLw3z4OeMn2rJtpAbgJjaOmO9e3Tvyo+1pfArl6QYj9V&#10;HT3p2k7muWWTzNrDAOcYqNC0iqu5trnA9verOlSyBidrOVJ/efwgU5XIndLQ6fTm8uEbk7AY/i+v&#10;vW1ZSLLGFkkVUUjHHOT9PrWDpszSx7sgj+dbVhY+T8znG7GR3HvXPLc8yre9zY09vLuInVYyqkDc&#10;QTkDrit6OWP7NJJ5ZWdiCnOMj1rmdE8zzYo5JGMKEg8Hb17VtW6ul0q4ZowQMnnC/wCFcdc8nFnT&#10;aO0ckbySzHzlAZI3UkOSRk+2Oaq+PI4f+EU1yaRmt2trJykcfCOR0znPGTU0sUF27xRs+5XzG8ZJ&#10;DjAGCOp6Uz4h6baL4Z1YH7VAs1hK7IOFSQAYHsCRk5z1xXn0YL2mp5+FgvbK7PlzSwtzdTfM3zMR&#10;04zzk133hctY7I3VjGw5OcE+lcH4dbZqkilej54HGc16F4aRri2k3NhMdSMn8K+hnK0UfX1pWgjq&#10;9OtlMGUXcu3O/BHNaT3ISy5jZt4IGB9xiMcday9Dubi208wMzKvAHHUf/XrUt73Yy+XtC7yXT72C&#10;Bwa4ObU8GU9TNuYBapHI28llDndxkkHP5VjaxsmWQtD9zGD0wD3rotctW+y7t25Yyud33uc/kBXN&#10;anJmFlJZVbOCeQQK6KLOrDS1M/w3amO/eTzM7+MdcAe35108NpHPPu85o9pGCingdMgVyXgvW5bH&#10;WW8tYWU5Uu65bB7AevvXW2V2BKuWMe4kFz0UY6/1orScTbESaNa1vLgXkdtDIFhRmyWHzODjGfpj&#10;P411Hh5oTMjFXLZxIGBwDjjoOK5nQNolbbJ5zZwjgHn3J/Kus0ywQWLNcSN8sod4woJkA5J/HFeX&#10;XrWep4GKrJOzNzwoi3E0vMY+UuA77c+oHHX/AANZvjKdodLZomjeNHIJTDKAOSc9SKS1vWt0b92y&#10;tIQVblWA7gdhwcH2z60niuyttQ0+4hWZoW2s8fyYTBHIGB6dK5abXOefQs6lzy3UoGS6kuFZWjIA&#10;PHQkdKzbucQxKit/rRsYgdD1NWL8tEzbZC2SAV/hOO9U55FuJYdx/jw56sB3OK9unGyPraMbRTKs&#10;Tk5X5QquOT1Hr+NaUepPcaXHb7t1tbyHMSdyfX1NRXKwz3Uhy3lyOZemDznHH9Kj01IrW8ZJFme1&#10;OXIQ7WLfX05qzpJrm2On580IqqA45yefQCltp1hRmYNjgjnBzmobl5pJlVvL28deWAzwCR0xUhUx&#10;v5gVXjjOeec0AXbDUW8qRd7fKNwBHzZPTn8KTUme7Frvh8pcBCuc5Ock1M1or+RM4VFlA4zye/I7&#10;VTu4nttrKrfvMkLnODnjFTdGejehclht7JkK+YY2GMgck+lUVvxOZFX51X1OWpZ7nZE0cm4sCAo9&#10;D61LbQfZoo2Plo3JJAxkdqqM+4ttyrDCrTqfuySHG1uAQBmtO1+UoqMT5pBAGcEZwKzjM0TbudwB&#10;GSuSoI5P5VqaLHHNJ5zTMqqFWMscMpBGCPYVE5JkzqaGpp9ysF5GJFZZkfBbsMnHI9q7Sy0/7RYM&#10;tsVmVusiIQxOOuT261xMTrJclm5HmMD/AHnHQHPpmuq8PK0Ma5MsZZSv+yQfT3rlqbHj46bsQ/Fu&#10;Fj4E3bh5bggIMbiwAYk5xjA/OvE9LljdmUSFWB57gjvXvnxVIj+GLP8AaIoNsqgI0RYygkDgngEE&#10;D3PpXgmm6O00jtGqxr0KAnJBPr3rrwtuTU9DK7ezudZpOmGVo/Jmt3aT7434wPf3rdiQbo8H5o3P&#10;mFgSpb09x0rn9F00WTbWZdzAE4UlQK3jey+VGqyLtVy5IX9f51nUVzLFX5tDa0tglk0TOqkgHCLg&#10;nnJPrzxxXTeFobO0tVeUTTbWOUA5/M8YzXJ6VLcYZreTbLMB85HUZ7f54roPDt/5kvkqyx7AOoJB&#10;bufQmuOtojxcU9NDVnuZ7zTXt7Qx5XMnI+4OpP06flXz14kH2bxHcQqzSM0hYhec556fia+gJLeG&#10;zgabzJP3mRkkgbQDxgde9fP91L5/iWWaN1UrJkdjjpn8K1wMbnZketwtLVr+7LNII1jTAQZyR6e1&#10;dL4etHhtllZpHikbGeNw56fTpXPWk32fUCwjaRd4ySMBxnJwa6jwqvnapHldzc4GRhBjPIPaumtG&#10;yPaxGiudHpEv2iDycSdQcEH866vw7CrlY5GkBZsYUZwB3xXI6RerPes3nDzDkAIAAB05rrNBmaR1&#10;2qoboAOpPevnMY2fJ5jKTRpeOto8PO0Z8nyomKKR95iMAn27189XdrslbdJ91jygyoGfT14r6D8Q&#10;3Cnw3fRzJIweMjGMhWOcfrXgss3l3bfxbWIBUds4HFdmVysmd2R6JmZqQ+zb/s8hkQEKC4x15PH1&#10;rsfCU0dnoLRlFaSbaA+wkqMnJB9uK5PVYY8W7Hc0hJCjGS5J4AFdP4cuUgtvLmXainYfm5GOcfmK&#10;9WtrG59BiFeBD4gcxBtr4eRwUcgA4BOaseGbqSW32SbmLMAT/EQB7dKg8ZzzJYQtt3sRgnAJAycV&#10;H4UmuFCMyEhmyCD0xx0/GiC9y5z8q9meneErfzgFK4jBGRnkjPIB7cV10FneaNLm1b7L9pBKE4IC&#10;5wcD8a4/4fvHJOqLveSQY652gAnp+Fd2NTe61DczORgBAeiE/wAIB6n6V87mE7PQ+FzWLUtDiv2g&#10;NJm/4RC4kZXYW4MglCEBxwCCfTJH5185yQ+cGMjY7ZzyMelfTn7R922nfD7y2Mqm6cW8oYkLj7+A&#10;AeD8o/OvmK8ePzvlJ64yegr2Mmu6ep9nwwn9XVzKvZkkCwqNyx55I5NNt3jV8ALtxwMZyabfzRxy&#10;lVBaTPXtUNk22fLfNjgAcda96J9RzXOusdHjWGHz2ZoZkB+Q9Pwre0/TFjtUCbvMYj3wO2a5PTLm&#10;aNFEc+1ZAFZGG4gfWuv0y5uLGLavyq4+Zl5NZVInHidEbuhXksdvs85gwONmecVtWN3FeMVZQWUg&#10;ZbkAnjP1rn9GtlEyyK6lt3zIMkkmum05YooZdu2M3MqqEHILDnv+FeZVSPmsRbXQ3PBsvkqkKLG8&#10;zSH5yTlh2B9K7jTpFwsLOOwQbMAnPTp1zXJ+HI7XTrdpXt7q4uox8hjIVQff1A9a6SzuJIipmUq8&#10;MjEMTnJ746dBzXh4qTWx8zjJO+hreP8A/RdBS1xOrSEGU8BduOcfmK8H8QWEdjdStGQOCQepr3F9&#10;99uPmM3lxsX3HLE4JOM/pXg3i5Z44/3ytiRwUI5IGSTnGPbtWuW3lLU9Th6Upz1MO6sv7Qjkkbd+&#10;7wMAZYsewrPNr5DiORiqngdf1qudSuY9X2wuUjQ78jqat3t/54kYrkrg5Izknv8ArX0Ps7H2jp9i&#10;WGyjaGNoWVlOMPu7/TH60lzDJaRB5PmfBPJySe2KZDPJvLQnHqMYA554qvqd00cO4SfPIdoI6gDr&#10;VKnqT7O+xVuo4VifcVTsADkkmjQpI7STayswYHecc471XnnXaw+Utn5GPJx65q34ZiWaeOQSxlsk&#10;OCeRg46VUoaFVKfune6HbnUbG3j2MkMMYSMHqQBgGpPEdzLB4emsoppI0kdTIEA2uByAfUA1VsdS&#10;kjh2blX5hl1GGx7VbuWNkIQqzM0zZJB+fGffgV5+vPqeMv4mpwl8JII1YqR5hO1uTyOvT8DXceBL&#10;PbDDJLt/eAoFIPHofxrk9dt/tmqGFXZVjdmRiPmG4jPqM8V13hu4jtNDVXX5k6yEfM2Tx+Q4rbEW&#10;cLG2MilDQ9B8L30cZWH5Y2wUd0jBZyTnJ47DisL9ovzv+FQahGoB4LsWxgANjI46n0rZ8D31qLTP&#10;2dZJlkEgckjge3esz9obV5NQ+E99b3EdxFJNLHEDEuIwmcnOfXAArxMPQaxCZ89g3/ta9T4/Mj2l&#10;9tZ8buwPNa0d7IQWXbsUhQOpf1xWHq6LJenbxtY/pW1oMHnQxlsblYHn0r7Hl91H6NH4EeleGrKR&#10;HiWEtI3lgnI6HHOa67QyY7pf3ZZuTtP3SP8AI/WuB0PXLprSGzVl6nmMYYk9ie/FeiaLZpY6Xb+Z&#10;5skjOdrhs8HGAR7V5eIpnzmPbV2ztfD08l5qMKKkJuo02K7gnC+gGa6fT54bezkRZIY92V2RWyKw&#10;XJJ3Mck//Wrn/B1oolVmmK+uOGNb1paW5uCW/dr0wPmbnggc9a+fxTu7HxGMqcz0NAr/AGXHDMzR&#10;rG7KwYRiRjkcjGeOtUdQucoyrD94c7FGcf0qLU9Ml8PzxxyKWh3Zzg7gDnGM4zgUxXkt7glW2q3A&#10;7E+9cjirHnyVkRwXQVPO/dBjIREwXpjB5x6ZFNvdQGo3X2jzZJJuDKSC3PTJxwPTFTNdW0dtHGYx&#10;bxwliSM5djjn36VHbzyT215taRVO0hC5KuQeBg/0pz2B2sXks2eyyse6SRxGijufcV578XENurC6&#10;XyXj+RwONhHuK9A0cR3nSbzJPM3SLghsj0PQCvPvjyJoldolH2UXBGCCNhI6nrnkYrqy/Dv2ibZ6&#10;2T0m6qZ4p4v1CE3uUZ1yvfkk+1ZumTZbbuIPrirXiZ2MGf3fL9cfNVLQDH9ujj+82cvnuM+1fXxj&#10;aB+jU9KZ3+g3rLp8DK2RG3Q8d67LSLS4GkPdNbXUlgkoiJA2guccAnqfpXH6HFEZ5EfCwqMomeWO&#10;RXYaRuWxW1Mse1ELgyO7ckY+UdM15WI3PHxUVctahZWo3RSTqrZCCMEM2MZ9RwK4vxDYR2l3ZyQ4&#10;YOSZcD7rZAH512Eskmn28m1kEcoEboQGJyOTk9Me1cnrNlm8imm8lk80PGhkKnAIOSB24rPD3vuc&#10;9FWdjo9IuvNEjXTMrNjKInQjg8fhXVaFdNGsEuJVWPON/Q84HH41xkEtxO5kZVja6wUwMrnPUegr&#10;rPCNvdJp8P2pT/pBOMHIC+tRjKascOYRVj+rb/gn4/mfsF/BFs7t3gHQjnHX/iXQV69Xj/8AwT4X&#10;y/2Bfgev934f6CP/ACnQV64rNur6GjrBLyP0LD/wYei/IkBwaC2TTlShk4rR6FsaTmjOKAc04BTX&#10;OMcDwKp3sRkHHoatMcGm7t9dFLRGdTVHP6nCVtD/AJ7ivMfGBP8AaVx/10r13VIvOtWH+eorz7xX&#10;4fUyzSbfmMnr/wDXr2sDK7PDxCPKtfVifwPf2FYEcnlN81dj4itfLPHof5CuQu4MGve6HnpdSHU7&#10;xVgP+fSuf8Pz+bezY/uitTV4c2x/z3FYvhKPF9N/uCorLQlbn0N+z8jB48+//tSvXopdjp9P8a8o&#10;+Aw2eX+P/tSvUSu+RPp/jXzOM0ke5g9jN+Iq7tOtf98/yr8/v2z4A2kL0/4+5+3+ya/QXxzD51lD&#10;32v/AEr4L/bbsVt9GjIX/l6uD1/2TWNFHZI+U4I/JkX2NbFjc7UrHnkzJitLTE/dc/56VdXYqK0N&#10;BxuWqVzxurUFthfwqjew4LVwSjczMyd9oqE3Ow//AF6kvE5qq8fNKOgFgXWae11hKpMFQVHLPsSg&#10;qJJc3GWb61nzOW/KnPN5kn41I0OR0oKKu0mnBNoqQDFK6/u6zNBiruFOWLzBtFQpIwPX9K1NGs/t&#10;TjcPm9fzqUtQZe0vw7Jf2SbfT0H+NW7bwdLauGbbhSD0Hb8a6vwfpCxWKtjnaP6+9WfE7mytNyn+&#10;By3vgV0QZi5lDSfF8Xh1NrFgfYkevoPesnxh47XU93ltJz/tt7e3tXnfjTxWzvj+LIx/477VH4cv&#10;vt9uvmDOf/r12R2MXUMvV7SQ3DNz8zsetR6bdtAV5bhs9a6TU9JbyFbsTxXOx2TNPjHGamUjSNS5&#10;2/hDVd1sgy33m7mvRdJ0RtSTK4+6D0HevKvC1i0US9vmP8q9n8L3621lz/cQfpWcpHRGRHqPg5ra&#10;FmYLwufuj/GvC/j/AGgs9S7fwdv9lq9s+IfxAax0252n7sX9fpXzL8Z/HratrCq3Lbk59sH296qG&#10;45SMmzj8xj9K5/8AaG0tn8FTcD7ren/POSui8KyfbXk9lBqx8f8AR1/4QKQ46xn/ANFye9dUTndz&#10;4hu7Uwa9Nkd1/ktd94QkH2GIf9Mv61yvi+1+y6/Pjj7v/oIrpvBfz2UPvHz+daCNaQ5aq79KuTW2&#10;FyKqsvrQBJB90fSic802M4NS+XvFAEFGeakWMGgwqtADT9ymr/rRSs2PpTA/zZoAZeDmsDVRi6/E&#10;10IHnN83OKxNah23Z7cn+lAFrTv4foKvXB/ct9KzdPlYMPpV66b5PwoAbaHJqvqX+rH+9ViyGaNR&#10;tlMI/wB7/GgDj7g4vvyra0B/3TfU/wBKxr1dlzx7Vr+Gx5kLfU/0oA6KM5NQnrT2Yp0pvVqqICoM&#10;0pHFKBiiqAjYVGwwKmYAVHIOKAtcgbt9altlzKPqKjIyasWKbm/EVjLXYuKszes4+tQ6lDlW+oq1&#10;aDCmodQc4YfSuWobx7mTJGQTURjJWrMzYJqq07CuaZ1wehGY+aQw5NTxybmpz96j2nQbi9zLvo8C&#10;sm6TDGtbU5MAVjzSEsa0jLQOUr+X81OCU5SDTi2OlRIqEXcj8uhl2in7jTZDkVhI6IroMRwGFSBw&#10;XqLYKci1UZBJE24UhfIoRc0eXWhjyjcZpvlbjUnl0jHyzUuWhUUESeSc0ssgdqEbzzjrUMx8lz9T&#10;ipi9TSSsiSeP91mrOin54f8Af/8AZqpW12077T0rSslEPlt6HP65rqpo4ah9BfBGRU0GXPqn/oNQ&#10;+NyPsX4j+tVPgndNNob4P8SA/wDfIq74wt99lnHcfzrsjscstzyzxWMeaf8AbFcNqXy7foa73xTh&#10;5Joz2fpXEa1b7NuP7pokaRRnwndUx4WqscmwVHf6h5EJO7uO1Q1crlINUvBGfwNchr+qBgRz+f0q&#10;xrnibDn6H+Q9q5m6uftElLlLtcLmTzh1NVxpMjmrUSgCp4ptpoSsUlYis9CYDPHHPQf41ehtPJXo&#10;PyojvilOe9Dmto6lxIZ5AtQu2406UB6I7faea0hDUJD7dflqT7OWpbaHc649a1LSw8zr6V2QWhjK&#10;RThst3p+VXLWw6cDr6Vei0zYKtWtoOPrXRGJPMGn2HydB09K6DT7LB7flVOzttqVuabDz/n2q+Wx&#10;VxyWuD2/KporPc3QflVxbXPanRxMk+K0jEBLWw6cD8q07eyZFP1qfS7XzQv4f0raj0rC1pFWK5TL&#10;tbZuPpWrp1kxC/SrNjo+51yvb1/+vW3Y6FhFO3t6/wD16vmQcrKVnYEjt19Kkn0wn0/Ktu203Hbv&#10;V6LRvM52fr/9enzIuMGc3Z6C0o6L83sKtyeFnKfdX8h/jXT2WmNAV+X9a2IdHa4XG3rx1/8Ar0uY&#10;tRseeWWjPBIM/wAhW3pumGWLt+X1rqLzwV5ZztwO/P8A9eptM8NNG2On+T71MpGkY3MnRvDJZ2+V&#10;T8v90f412WheFPlX5U/75Hv710XhnwUrsfl/gHf/AOvXcaF4IyF/z6+9Tzor2Z5TrHhj52AROg/h&#10;FZ9t4Pkac/KvQ/wj/GvZNd8EYnYAdh/nrTbHwEFfO3nHr/8AXqHNE+zZ5/P4Lkt7fdtToP4R/jWf&#10;c+GnwRtXp6D/ABr2u98KeZZtxlsAf55qCz+Hi3MBZl9e/wD9elzIFSZ4JqPhORuir970H+NYsOhv&#10;FeHp19B6/Wvf9c8AiBfu/wAZHX/69ef6r4W8i6kP1/mfeqjMiVNpnl/i7TmjP5dvY1ycmnEzt8o6&#10;+leseJPDv2k9Mtx+WD71gt4RVHJ2/r/9etPaGTps5SXTClp0H5e1c5q0BRfw/wAa9G1HS/Jt64zW&#10;7LI49P8AGtFVM3TZw2qQ4Lf71Zz/ALtq6m70kSs3y9/Wqcnh3cc/5/nWkahjKFjnxPmpEuc8VoT6&#10;N5f8OePX/wCvVCWw2SN8vf1rTnuYSHqGYdaclsxaiGN1UbeKuRqwXmq5jJobbN5Lc/SrSz7hVR9z&#10;/hzT4uBUysw5SZ5Kia4+bqfzpWO6mta57frXDWotlezBrzJHX86sQ3/PVvzrPkg2HpRG+015Najq&#10;TKnodHBd7lHJ/OrcEu8Vz9vdEgc96vW07BeG/SvNqUWjhqxsXJbra45PfvWrYagsarmsIx5bNTPP&#10;5cR+lc8qLOV6HQNrarxz+Zp8Goec/BP51yRvGLetXbDU/KP4VyVKLuVT3O10rVGt2DbmGD2Y+1dx&#10;4E+Jn9jypulm+Vu0jeo9q8dXWtz4/wA/yp66iqvu71wVaZ3U5W1PsPwf8cYpFt186foP+Wr+o/2a&#10;9f8ABHxThu7df3sn3l/jb/Cvz40Lxq2nGP8A2e/459K9E8GfHF7JFXd/Evb/AOxrh5TsjiD9CtI8&#10;aQzPjzG6+re3tXVaVrKzhMM3Iz1NfE/gj9oHzLpR5n8fp7r/ALFe2/D/AOLC6g1vuk+9GT93/wCx&#10;rCZ006x9CW9+ojpzzqwrgtB8arcwj95xkfw//WrobTXRK2N36f8A1q5pxO+nUujZ60A4qvHeBolO&#10;79KsW5WVOtczTudUai2HNJxTQ+afJFsHNVRLh6hxZotS2gytTCP5DxUMJzHTnnaMVfKx8rI3GGqS&#10;OoS285qaOkYSbHZ4prPTqY45ouUpMTOakUZpi7QKmjK0XK5mOSbYm3FMaTcelSCNS2aHXFK5Mmxi&#10;jFKBmigdaXMjGSY2WPimxrg1MXz1qOSTb0qdQ5WSMuU/Cq0jFm20pmyDUcI/e5rRM1jEc+miZedv&#10;PtWXqukxrjKR/dP8IroI5tiD6VXu1af8qrmH7M858R+C49TtP9TDxxzGp7ivFfjB8B21O0uWSC3+&#10;aZW/1Kf/ABVfVAsdi4NUdV0E6hC0Z5UkHH+TRzEukfmT47/Z0nhlb5IPut/yxT0H+1XhXjn4PT6Z&#10;cn/V/hGo7L/te9frf4p+Ca35YsNxKkfoP9qvA/ip+zGlzISI/wDx7/d/26m5y1KOh+dohbSptzpg&#10;DjrVXU9ejkcDb+v/ANavoz4lfs5/Y7SRlh6Og+97f79eF+LPAD6PdBfL6nH3vYe9Fzz6lE5u2LNK&#10;GBOM+ta9jeNHHjc3X1rCk8yx48vaP96nWl8TIM+tVzHDUos7i2uGCfeb86uWGoyJKv7yT/vo1yUG&#10;s5i9/wDPtUsWueWM59P89K7KUkY8tj0Cz1yRNuJJOv8AfNalv4rmtx/rpun/AD0Ned6frfnMvuev&#10;+RW5ZH7SPmbtnpXVGxlKR6VoXxFa3my0s3Qf8tG/wrtvDXxeWGOPMs3DE/61/wDCvD4oFFXrD93t&#10;x612U6dzCVQ+mvD/AMcook5km6f89X9v9mvQ/D/x+t5I1XzJuw/1r+3+zXx5ZXbIn3v0ra0/xQ1o&#10;vy/5/Sto0bkRr2PuLQPjBDPKv76b7+Pvv6fSu30H4iw3SqPMk6f3m9B7V8EaR8WpNPdT6Nn/AD8t&#10;dx4S+P8AIrL823gjoPQf7FafVtDtp4o+4NL8WRTuMO35n29q3rbWFc/ebr6mvkHwx8f2AX95z/u/&#10;T/Yrv/D/AMcjcH5pP4wPu/8A2Fc8sG2d1PGpbn0bFqCS8Z7U4qG+bPv0ry3w78SlvkjO/wCZlJ6f&#10;/Y11em+MFnhVd/3lx0/+tXHPBs7Y4pM6VH30SQ5FZ9lrCv8Axd/T/wCtWlHcLJiuaWFcTup10V2t&#10;mLVJDbNn8askqFpiTisJRaOmNRMcLoWy1m+IwLzTZjtB6dfqK0GtPtRp11pYTT2/D+dYykOVRM+M&#10;/wBpfwbjw9cP5cf+sY/cH/PRPevzf+MGnfZZ5/lUYA6D2Sv1w/aI0Vrvw5MgXgue/wD00T3r8z/2&#10;mfBH2AXTBNvyZ6+gj96nmucFVaHg2lw+azf59arTLtkb6mriFtOHB2setQzw7nJ96IxuePWsitje&#10;Kimi2k1Ns2NUNwxzVcmp5s9SGlU4NITmhjgVXKZksbZqaJ8GqiSYqZJqTiBZD5p6HBqur0GdhWdg&#10;LiHimnrUMdw3r+lSK+6o5QHUHrRTS3NEgJU+7Qy7qRG4pVbdU21HHcUDFFOkXC8U0H5eadrFhT4x&#10;kUypokqJASwLirCrtqKBasbFYVN7GY2kK5qQIBSFKqMlcnlK80fFU7mLJPHatGRDVaaHIP0rohMO&#10;Ux72Dms6SPn8a27qDLVmz22D0rrhUTdhWLejSbZI/wDeFd54Rn+Vfr/UV55YkxTJzwDXZeEb4FlH&#10;+1j9RXfRlYR6BZy7vyqZ3qjph3r/AMBBqSadkYjNdkZLcqI2++4a5/UR8z1uSO0owTWXqVvtLf57&#10;U27knKasmZvzrIvY8R10t/Y72J+tYl/a7Y+awqR0sZnO3yfe+tZdz8shrevrVTu+tZtzaAM3Fc/K&#10;7i1M/FNIwtSSfux0qHzNze1aR7BGWo5GxVu0lzGfrVBzirFlNtXHvTkbxZLO2CaWxbP5VIYBKPeh&#10;IfIHHFZ3Ni2j81o6W/7xP96seOUk1o6bIolX60mwN8HMYqPdgrTrX98lR3g+zkfXFZT2CUS5bthK&#10;LqTCLVS3vOVXPU1LdOSorkqbGZm3jlhWbcQtIGrQlbnn1qF8gNXJMmRiPasktf2E1/ILINz/AI1/&#10;X1Xv5B9v5fqellv2vl+oUUUV9EeofyE32lSwCQSQqjrhipIIbI5Iz7Gue1V5ks0VGt2QuScct2rX&#10;1vVpb+f5lZhMAcFiF4ODj0qlqIjjk8kLDG3lhN+RyTgn8vWvjaTkflNOm3pvcx4m8vaqxxMzAgh+&#10;mD3+tefeNbYzo2dm2Lggevv613F/Ok6sII2Zc9ScnI4OCOorz3xejyNujdkPOcHqK9TDc19T2stp&#10;yhLU5OVvs04Ktt3ZB9x7V2XwydBfQeWqLICQ/P3wRxXHzRbl+Zmbb6ds+1egfBbQEljuL6aVoY7V&#10;1DDI3nOQCAeoGOa7MRK0D28ZUtS1PQdNsfOLSLGx2jLgErwOv5UzxHpU3mstn84nUCOOU7TuCZJB&#10;7dDjitPTNRj8qTy2wqgxsfLB6/lgnrWB4pfezCORxIg2Av8ALggev0rwaNS9Sx8th5qVXQ87gtmP&#10;ieGRtzGTg5PTv7969e0SzBspJmVlXACRn+M4x17dq8t8M2cuo+PrGPzN0fnDzcdAnIJPsARmvXdP&#10;ubdrdoZJHjkWTkJxuwckjrjp+NepWqJJJnrYxpRSZQ1C3aGJXVWDZIkJzg+2a5+8nktpriSYSOEw&#10;Y+4HHQ+1ddr199psZIYVMgMueeWZcdeKxBbJFEUYhhIOQeTj6d6xo8lzjoSV7M8u+Icdzf3Uc8yq&#10;kJwThvY9RzXSeBfLg8lP3LfKCfLc4xWN8TNOhi1OFWMOW4zETuIx3HY+1avhC2hezbcHRtoAKcYr&#10;0KsU6Z7Nbl9kjvLOGCV9jGRY1BaLB7D69quWFvHfwzNcx2xXyyAXf5i3bHrWf4eEkMcQlZpJVAQE&#10;jd8vX2q9cWjXbsiSWscsQGcnYHJPUAg/jXhzoe9oz52pG0tGY/iC0urOw5bcuBgABsfUD2rzfxfZ&#10;SRSJJA33gSVI4yM9vevSrzSpNQgyzR2spAKZYqJDgk4I47Y59a4XxDcRxWDXN1IPKjOHwCGcd8YH&#10;J5r1MHeCPay2TR5bqVsbrUVSZmRo+mAQeT1r6G+E2p+R4a09YJGaaEBJGAGWGe2OR2/Ovn3Xb5Jd&#10;Wwm7y5Adm4/NjqPy4r6S+H2mLYeHrBbiPyTsLymKPDYPKkHuCCOfatsZZw1N83mvZK50lheSW+l+&#10;YYR50xyWzkphjnn3AH51JJqCxskhkaFWym0E59+fQ+lQrqi20sSsq7YwNjEcnnOSO5qbUo0nJkdl&#10;lWQ9Bx17e1fO+z1Pg5SvMjgufKhlklt1nPCBnOdufY/TrWeNIW4fbFJEs0P7zOCGIHUA5xWldWsl&#10;xE11EqrDNJt2jLdAAAeuOlZ8fnRX03mbfKUEpj5SO2K3hFxNqLkt2V7SMNlG7gNG55brkgkYBFXL&#10;eZorTb93GcMRkMBg8ZxUOm2hN+MhfLUY2k4Oc/pW4Jo7aKxlUyr9hmdydwYnIwAMduKipUYVazOR&#10;1+1+3Wk1wu2Ty8I/GAhOcD8cV5dezudRuGtzkGTYMDGP0r1Px7cPZ2E0tys7NeFER84DkYY5x34F&#10;eb6usdpf5t0lRsAsC+7B5Ppx17+ld2ElZXPqMp1p3IVs5HumWWZJGUj94gOAOuD6dq2LNVjuIEjk&#10;+Z+h2nB9evXpUKCFrdoxvMmwPxzuOeRmtDw/F9uu1R9/lQsegJKA8Z/Wt6kn1OzEaK7Oo8MSRzJ5&#10;JWNGyyGQ5D88djjHXirjStaxCMq0ih8GTJI46c1l2VhJZbXXd5e/Acjggdf6VsW7I1pHHI0ZViSM&#10;E7g2cjPqDjH41wTkr6nzdeouYqt5cmooLjAjJwx/iGe+fasP4meTbabZmG5EsjTtHknczoBx6YOc&#10;iuivLpbuXMmyNuERwMkHsfoK5r4mWrRLbR7o5sAojpgBmHJ7e9dOGlqjTBy98TTIpLc27Kv7lgvf&#10;IBPXn86veIYmmtPOV8vnBPY+nH4VX8NWbPDDDJHNHt270JwST3GR0q1rdwokcRwvLsJQgjJH0x9a&#10;7XUVztlUXOkeZ+P5pGLQt90HJAHJz3/CtD4U6lPZaYGjUiOeQI5xnIHTP5n86xPiJcQpqcw89pJF&#10;jGSAV2E8gHNbXw4tlPhv7TukaTLgEHBBBAHHoRitan8M9XEf7vc9HS4UszxR71U4OOoB68UyaJrY&#10;K29FVmB2A/zqKwt5BZRsw8tjwx7E9elTpLI77RhWUcKBnd68968KV7nycr3Oe1eJbq5b5ctGTtzy&#10;vXsRXP6xaKsUjHau3GMAgfh6112pFgm0NgPk7QP6Cuf1KfAO+NXVhyp4rpo1WnY9XA1nexy89sft&#10;S+bzEoJJAzwa5e/Zp45Mbl578nr9PSusuV/0g7P3atx1+XHp71z+or+9YfNwNi9gR7nvXr0pXPpc&#10;PLUw9LHk3ex2wruAQec56Zz+Fe+eAlaHRIbPcP3bAOQDzg5HoD3rw2WDy5uV/eKwzk/rXt3wqYN4&#10;VVpvMilYcSId2eeDgisMcrwOPOvepI7CylijeWSOaNpNpyU5IzwQR+FV5pHkh3NGyx5HB4yOvFOg&#10;v5LiTy9rSMyFSRGFySeMkDr/AI1dneSdowyqyw7d4J7dM189LRnxUvdKmk6HBfx295M7GOGQB07l&#10;ckkcYPrRq5jfUzNHH5cMgHAcyFSBjPIz6d6sG5OnTvNaxhY1OFkByvB5yDUgvbdUuJFVSZCc4+Ug&#10;kdcURqNOw41GrXMhJHmk3DcVVRGQFPzgHOfY0l4/2yyAkaaTIIRH5xj0zU11FHFdxxss8MewENGT&#10;yTUU7NHu2DeinYqM+ZMnvjtXZZtaHctVcoSaYs03k3TJvQA5zgD0GfWpNWspIE4ceXuCEAkH6+9V&#10;b1o7Z1eT5tpG8HrV3XdSa80+0jFv5KxknJBywIGM+tF3dDjJ8yOU8VNHDdNGszv8oOTwDkdCK59i&#10;18iwsuABgMoOMeue3rWv4ti8653RgA4AI61jSKpiYI0kbKOCCcEn2r1KNTQ9/DyXKjLgh+wXXCCX&#10;cCmD15zzViKAkY3bW459MVauordIWVBLIQmJC5xhueB+dV1ZIpljIZeAVz05960ldq52E15axvO0&#10;m3LABd/cHuap3Trc3sK7lZV2/Pj7wyc5q19oVYGZlyyv0B5IqxDI2nyugUES4JGAfp16daiUWBoW&#10;LfLBJNuWaOX/AFidNoHHA9K660jmgBaO4DOxVgOjOCM5HvmuU0VWSSOSOPeuQGPUAHvXaatssY1m&#10;jV2Xy1TGOQcDBGOnNcladtDycwmMvLnzMbx50szkkknL59ffJzVizt5IYW85Hbd8iOSSPbB9B0xU&#10;NjMptFZo5POWUJlm4GetXdWg+yR/Z/M3JkEMhOMn0z0rGTsjyZaISGV42Ct8wj/iI4GO/FXtZuZN&#10;V0+CGHYtvHl5ycsWbkDHPAAJqhY6h/Z8Eny+c7Dy+fujORnmn2kEiAgfMqehJB9xxXPa7u0cjppy&#10;uzF8VWUdrC9rJ5cpkBbGe55BzXA21yyGRcfIxwy7+HIJI6dfSu98W2vmNJcTRsrOhAVPlB47564z&#10;XnqOtvcIqDp1JHf29K9TD2UD6PA25C7pepzaRqC3cM3lzwvmIY3MM9vfqfzqNxJLE21mi3Pkj+Es&#10;cn885FWY5lNlCkjR/eyTtw2fTNQ/aywlWE8MTwOpNbHdHUivYY1tYWSRZJJPvoAQUI9azbi7drgY&#10;bYueT0JGMH8KvXassSSsThjh/UGs2YKy7j/CSAO2KIwbNYxPRvA0Ud74Y+RsSLKUVcnJAAOfbuPr&#10;XR2S5kUASbVPLOcJkgngjoTx+VYfhSRY9FgaSIqzxKE8s/LwOpHqeprrtFa3vpPs4knS4lwEjQAJ&#10;xnJJP48Yrzq0mmfNYyTVQymtzcNJ8zSXikZO/A2+pP4+9E99nT/s/lkSeYSed2McZ+mKW405IZvt&#10;EihmbIHOCD+f0qqwZwtwo2722Oi/f5GAaylJNGekkhZg8UZZd3l9SQw4PPb8aj1K+CRQiF2ZlB5C&#10;/MO3v61IyvFMqzRtCuefl+Y/jT7zTHurPzIZJAygYwOSR/kVMeVFU4q5z9xdiCKQN5jNjjK985NV&#10;8M0bT+ZzGRlXHLAjqKualFKH3TuGl925/KqCp9ndQ0m7zI2J/ixjkAD8MV30z1obEcEjT3rDzIyz&#10;DCA+h61pRKbONlbyRJJAJtpG7cDxjPqayZLJrkLztbPy/wB4D+lXI5Wjs5I2CiSMqI2ByyY9D3q+&#10;VFXNNtQZNWhuIY2WL5Rs6bCByOPX+tJPMrXEkaW4WPYUA/hXJyCB6j1qOGRoZmlEjMZAN7leCDx/&#10;KtJ7JdM1ptjeYNinGQSgODnHtWNSVtkYzqPoUV8y18xtu3cShB447Ee1SPbRxRqoA8xSCWByx759&#10;Kta58l75MLxyKrlNoHJ98njH40g0X7NbSNI3lyxx+bjqShIGRisVJmcajIbEefO86ud6EY3nqDmr&#10;IvUs4lTy5DN1H9085znNUI7n5GbK7F+QLjkjipypzt2xo2wbXxkVnIyqfgaFveRyhrhkCxYKOgOW&#10;bPGcVoRNDFLGse1o1ORld2Tjpjj+dY9rBFDEzyLM9xMvlkAYUDOQRjpWpFLDFJGvlySMzEYMpwxP&#10;fnpisrs4J+TI7KGSe4jjEYjaYHK+gwcn9asWdt8sdu0s2GLRMVxkKU4P51G9r9ljS4LKzFymN+WT&#10;HHbtVoSrCY/MXICfIB1zz/jUc7Rze0aG3mqyTW89vJG0zZRTGAA0hxtBBxz/AI1mzWm6SL93IvlJ&#10;sIB4JBPBHTNXja7L6G4YzNJsV0TYfk7jI9B/SpNWP2+Xe6srSOcJ90AjqB055rT2lmrI1jUd0kjz&#10;P4qwzJpcMuxY5N5QhTksRznHaneFoYtO0C1McyXEksYJwDmPJwQTjGRg1X+Mk6w3TbZlUO5VEGWI&#10;IHOfTgGrXhaz87SYJroxyCTClI5ArJ2AK98+3oa9eMrUj6CErUVY2NNPlXTNgtgZPPB4I/PkVesp&#10;sKo2bpFyDjO4gdOO57VSTy7e6ZYeI8jKEENgjGa17WJVgjx5fbLZO4HNcjqnnTqNEwlkEeGQt5eN&#10;pIHyDryPbIqGbcW3ylTG25wEzhMnpx2rajt1ECq4SNtvz5PzE5zyPSsnWoP7JZJmhkRZE34zuBHQ&#10;4HbBrjde7sedKpdk2npHc3irIxhjTnGCcgcmvNtBZm1iZfLDZlJQkepI4x0616hokT3EbSNH5bSo&#10;SHJwMEYrzLRb4R6jJtk8treUOrDrkHPfr0ruwauj0stV0zqI9RaCKZYYyPl2uHBzjHUV574sllmv&#10;twXcysD1wSPX6V6VqFw9xaNGm9o+qO+Nz8ZPTtXm2uwn+11xtDM2ASe2e1dGG+JndgfiZ3ulXm63&#10;t2jjW3kCrhx8u7jB/WtpXjtElWPdcO2CjF8d+SOK5fSQoMMJhbzI0AAB3bj1Jrbd1liUcBNrB+P4&#10;RjOD071nWjd3ZjiYe9qWr1GkM0m7yzCQCn3ssDg9K5HxJdMqObdl8tTng9j2xXT/ANnLo9tbqzO8&#10;cyArhtzPnOCcdzXJ+IdLaxkj8tcng5HIBByM06MUnoaYeMbmDesSW3bnViEBBxgjvVi23WyIudww&#10;PoT6/WobqFbt127pJGJJ52gnnJp0EW6EIFZfLIBJPrmuvm0PQ6G4YYpY1VI2EigZyR8wOfyrU8Po&#10;twjKvmN9mj83BJwQSAfbqawtPtpphuRVYtjBJC8DPXNdL4VtI7R83Uciu0ZIQPtzgjj0I9u9Y1bN&#10;HPiIrl1LiWkcGlyRqf30w+Q45jGc8E/l071o6W/k2cSvLsuXOwHGVIA649f/AK9RJACkK+X5nkfe&#10;5wSOufoKkkXbKzxx7UBIUE85J7f571xVNYnl1bWLUMzIhabejt7EZHrx0qayt5bhw+3zIlRXeRfm&#10;VSTgZI6GqSymIblkkXA+8SWYn0+lW4Nx09vLeRI7g4dcYyFOQSPXNcEmrWRwSkrFnWLZYZ1eO4by&#10;3jDly+0gEHIyO3GKzbS6eC3kjjO9sB9yEMQe3XnHOPelur3yWZRGojU7BwdxwCRnnjP9ap2ks0cU&#10;kckW2WYr+9BIYqCCAfappycC6MrWPJ/jIjHx5qUbFQzSAh9m3I2jHA+tc1ZnyAqr8zr3Fdr8drBY&#10;PFUUirsW6iDglskgYB+hGOnvXDhZEchdu7PB7AV9Nh5XgmfaYSXNSRpWsjeWzbzu9Mdu9XQVSBV3&#10;4ZsDjqazXm8gZPJUDpznIqeC58yJNrMA3UAdaqWm5tK9jZskDbfnDcgED/Gtex0/7Uqxw29qu0cv&#10;/F3J+vSsnSB5y7Y5FZm/gxg4/KtK3uBDNGXUeYrHODjAxjP8655SOWUtdTZ01J9P2yIdkgAfJAZW&#10;A6cHv7VDqIkz9skXjeSWxhSxHXjipbS68w7dqlnI/dsDuUd8HkYpLmSG5sFja3W4RiOS5BXHcYwK&#10;ylG71OOUbsLS/W5BLBYYlIwgBJP41MbSNHh3r+7xvIydxPUYPbpTdLgFvE7SLGw2cZ7HPGB3NLnz&#10;I93mSI2dqEj5SMVEo22CMf5Rs921rDtVWgkYBstlup759sfnXXfCP4a3nxB8T21pbx+bJJKEAAJY&#10;kEZ4HUDIJ9qZ8LPhJqnxm8VWul6PHctcyYaSPYXOOmemMema/Yf/AIJ3f8E6NN+AHhux1zxBaQtr&#10;siNsa4RWVDtHz8cEnpjA6d6ynLoj2cLgnGPtZ6FD/gnb/wAE6tP+CelW/iLX7ZJNXuN0yhk3eWeC&#10;OvU4PTFe2/tMftS2fwV8HtbwpbzatJGfLjkTBjIJI3egx0qH9qT9qnTvg/4QktrWRLi9mJi+R9vl&#10;ZBBIAxzxwe2a/O/4i/E6/wDij4kkudQvpHe4BI81yxLcgD+Vb0abWrPmOJuJqeGp+zg9Q+LnxW1P&#10;4oatcajf3iyeY7Exou0RknPA/H9K5O10dhpH2j55I95Ix94EAc+30qmNQ27YWDdSCcdT/niuo8G+&#10;Nl8OM1neRw3llcKEkideRnjIx0IqpyaPxjEY14uq5VGczhzKu7cQ4KM565FP3stvHuAXIB9WJ55J&#10;rpPHfhu10u9RtPuGurWRQQwB+TPOD7iueW3+0RGM4WQMdrZ445xURqXOCpHlkNa6WOc/e25Ab5cs&#10;R7VeGp/YxbtatMsWSQxADLVG7iLYSTdns4ByRTrINN+5kYbFJCY+9j3rohKxnyseqrJCwfd8rYHc&#10;ke57mp7byYWCFS+4Y79akh03bbNyxCnr3JrvvgN8CtW+J/ia3ht7aSRd4yAhbA9Sew+tHOj18sym&#10;vi6ihBaDvhH8G9U+JXiC3tLWFjyPnAyEHP8A9ev0S/Zz/Zt074NaKGjtzHqEqKkjjgjpn1xnj8qm&#10;+AH7O1j8G9HiR4Y/t+7fIWG7Oc8A9sc16ltZT8v3mOSemTjFONO+rP3Ph/h6lgqabXvdxUtPLfLI&#10;ct/e6+v50ya3aA8/dk6HHINXM5aNXdmbvxkCmlfOHLL8vT2q07bH1/LayIbRVWN/m+boeOgNTMfm&#10;G75goxxTIpDEzR5zuPXFPELEr8jAHofU0+YaXYcsCuF4+8cCmv8A6LH2kweR6VJCvksrbdxz34we&#10;f8Kr3U8dvArPuZZMkhOTmqppzdkKUrK7B7zA+6BuyRg57fpXyt+3f+3PpvwR8OT6XpNxJe64ykyJ&#10;EFdIjgEZOM5HocGm/t5ft223wL8L3ej6RcwzeIJgYDGQCbQEZJJB5xjH1+tfld43+J+sfEjX5r3V&#10;7qS6e6lMjpExCMcEDCknP4mv0Phvh1P99WR4mNxzfuwD4s/GfVPid4sm1G5mnZ5mAbMm4tk55B6D&#10;k8Cud0jRrq/v5I0iaRSd48vJJOAMfp2qTw94UvNW19I1tpW3FeqFuSMYyPpmvvv9gr/gnV/wkP2H&#10;XvEccS6bazNN5RHM5ADADoQCO/4Yr6nMs0w+Bp8sbXMcLg51fenscx/wT9/4J/P8Q9ZtfEviZbiH&#10;R4Yw5SUBZHboECnpg4yT+Ga/Szwh4asvCXh6302xjSCxtQUTPDBc5AJxzjmrfhzRLXwnpy21hCtr&#10;AQqJFsDLtxnGccnPOeteRftfftf6f+zD4e3T2/mXlwhBDFcoST85BIyBjoOckDvmvzGtUxOZ4iy2&#10;PY5lShZHr82qxiPe00awxjku+1SB6Anp9OK5PXfjv4X8Kuq3muaTCMgb/tKFV7EHng/Wvx6+N/7c&#10;PjX47azPJqGsyT2YlaO3gj3xRxRZ4OAQQT3xkV5TcfEnUJYWiM7PHyGR87sjpyT/APX96+kw/BXN&#10;BOo9Tz54530P3/0bxVp/ia2ZtNvre82BS4hkDYQjIPHBBpfEvh6z8T6LNp1/bpeadeJ5dxFKm5ee&#10;uB2+g74r8S/gD+2R4u+EF5p72epzi3hkEbmSRmaRQMgEk4x26V+rP7Hf7Wuk/tI/DyK5juIJNStn&#10;C3kQkwd2Bj5ep789OK8jMsgq4B+0hsjqw+J59Gfnn/wU0/ZBh+BnxHmutKhj/sK6DXFoW+9IpdRz&#10;gYyCSPoK+Rr120K3kkkhUwLsJcHlcnH4HPrX7Wf8FLfhgnxH/Zt1a4k8uOTw/EHifaAzZZTj1OTy&#10;BzX4y+LNPjtPtUcMivHhhcZAxuBIPXryM19rw5mE69FKe5xY2CT5kfRH/BMr9ox/g38ftJC3Un2H&#10;XnXT7mDeQhEhI346EgDg+9frwXV5mjjmDR7uCTweODxnsf1r+f8A+BF5L4e8c6ZcRzKxjlWVJCcL&#10;nIOD6EgYr96vgjef218PND1M/Kb7T4pGBGcOVAIOe9fKcYYXlrc6W525fUurM8r/AOCkiLY/sk6k&#10;vmSFbi9ijQg58ttrkMQcdxWP/wAElNSW7/Y30lo2xDFqNxFHE3zNEFIBBPU5IyKk/wCCrd39g/Zf&#10;ZY5FUSX67cj5nkAzjHcVyf8AwR01Fj8CdT0/d81vqAlljB4UsxJPsOv1rijQbwHNY0lL94fYrXse&#10;nDz5vMMUILsANzEjJwB+H61+L3/BRz4qT/E74/63cLcSzQ27vHGGPCHABAHTjAr9kvFGty6F4Y1S&#10;8t9qyW9nLKm8dcKTg59h1r8A/jT4hvNT8f6huVo/MnklKMNzFmckjPf9K9rgzDc1Ry7HDmVSysef&#10;37SSXymHzJGYgEngr6n6Yr7Y/wCCSX7M9r8U/icurapaTXFnphEgQrmOQ4JyT0J46V8b6UjWUjGQ&#10;SRqz7Bu5PJyev+eMV+z3/BJ/wDB4L/Zl0XUoRDJL4gg82fC7GiYEjBxwQNx69cnivpOKsU6VDkhu&#10;zly2PvXfQ+lJ2ttFsl2hSqx/u0IxtXAwB6cfyFeTfF39tHwD8F5rpda1QXFxayKkqWpBIJAJ4Bzw&#10;CM8Hk189f8FJP+Cgkvw0a68L+FNSktbiJDFcXkSodhBwwUnOCOBX5g+MviVceKdRmmu5JbyWfh5Z&#10;fmkfknOSTk/XueMDivk8r4bdde0q9TsxGYWdkfrda/8ABXb4e3usstrDqg00PtS7RwznIyCVIz6V&#10;6j8JP2uvA/xOvf8AiW+IYvOZ9n2e4B89iegAAIBz2JFfhRPrDxRSSR7rc4yjpneOnGe3UD8K7Dwd&#10;4x1LRnhvNPv5rKaGTepSUozt1J4PJPTn9K9TF8KUOT3NzGnjnfU/oKmRb20EjqskMqchD99SMkAj&#10;2618z/trfsBaL8d/Bw1HQ7JbbXLE7zF5hAuuuDxkDGeRXE/8E2f297r4qab/AMIpr0Z/taLyUtbj&#10;BORnBAPcng57V9o2s6yqz4Us2cgDIPUEH1/TrXw9SNbLa+h7FOoqkD8D/iz8F774PeJ5tJ1mz8uZ&#10;ZHERik3IwGRgE9f6+lcZpV9daM4uo2dVWQoCM7geBnPp7niv2o/bR/Yf0f8AaB8MzX2n29nDqtk5&#10;kRJEAWT5cHGPTHr3r8kfjB8E9T+Cnje6tdY07zfJkLFDujilQE4G4dOfTniv0bJc6hjIclTex5uJ&#10;wri+aJ9a/wDBPL/goZ/wrPUbPwv4obzdNuzhJ5AQscmMAZ7Zr9JvDfiCz8T6fDdWs6zQzJvTyzuA&#10;BAOM9M89BX8/CazJ/aHmyQm1jmcOIkBCxHrkE8ngjn2r7Y/YS/4KITfDi/8A7H1y6uJNLZ44kNxJ&#10;lkGSBtHQE8kn3ryeIMhUo+1pIrC4jldmfqNDIywxtlu/Q4yKTJeQN93cM4P/ANas7w34ssfEWmx6&#10;lpdwt9p1wMxTD5kfIBI+orQZAJI5N25sA4U5GP5V+c1KbhLlaserGXMrjkjwWIXIyBz0oMKwlm+Z&#10;jnpjipWvFku90hYx9No45pVJYFVDMxGMAZOKiw3dEDffyP4hSZaORW3FeAKniQeUpj3szHBG3tUb&#10;dN2PmxyO9PmJ5b7mJ4y8EWPjLSJrO9tYrqOQEHzEBKZGCR6Eda+A/wBrH9j6+8Dahe32nrJJY7y4&#10;xH/CMgcjNfowGUn+Jmxj8az/ABL4esfE+mNb3lrHcI4IKPnBHNZSjqeLm2VUsVScZI/FW709o7t4&#10;5N0LK5ABGMkfWpAskFszZ2q3zHHBIr6q/bE/Y/k8BvNqenwvNppdp96glgeSQRzj2r5X1K0kTlo5&#10;IwoKbCCvAPPXtU2ufg+fZDUwdV2WhVWVI1aRfl2kY9SD3qN9rOrNIqLJk8jkke1WI4/NX5V/dsMc&#10;dQOPyqNbCOVlUkRsoJy6Hkf/AF6cafU+d9n1DSHZpJTv+7gZ6kj2Fb2u6NY2dhbzQyMzSJkjurZ7&#10;1zaq0bfu+A34FselWL3UXmbbuCqxHzdcYFUok7ELHzDJ935xySBkj8KjtL2bSr7dbM8bcZwRjija&#10;rxZYqynIJz0omiWKQI23sMqckjGeKoqhXnSmpxeqPqz9jz9sb/hF3j03VJZHt/NX9078P1B2nBPG&#10;c46V9FftEfs3eFP2q/AJSC1gubia3DQTSSiNY0ySQxwec9sck1+ZEN7Lp9yvkMsc8YBUnpnqM47Z&#10;7V9L/sq/to3fgXWbbT9Sk+0Qy4icSZKP7jB46fnzU+zvqj9e4e4sg4KlWZ8K/tJ/sS+Jv2e/F+oW&#10;7weZpqSF43jBZgpPOMDkD19BmvM9MspLixVbdYV8wsXdyRjaCSOfxFfu58Wfg34Z/at+GAls1sJb&#10;iWNsMiFWjDcEdOoPQ81+T/7U/wCyVrf7P+tTfbY5ms9hIkQYQZPbHXGeSR1rkqRadz7TFYeFSCq0&#10;zwDU9T+02vlq2YcAkAdwOuccHNeV+LrlY7yXMXLOB24Pc16+bAW0lwNv7lYnkYkZLtkEAY9M+leP&#10;+OXiutXh8hRCqOFKEHJHBJIPfNXhZ3kcuF0dix4dby5Iw4O3B68cmum09RDAoVuhIHr/AJ5rFsrb&#10;bCskjKqyEFDntj/61dHY5e0RSZRFkK5RMgE57+nFXVuc+Mk+hf8ANNpDGrq8keFyQc4JJycfhUTW&#10;+ZFVJChySOdp+nFS2keyxHzffGMnr6j61etPLjjljkVZTIRgqMlQATXNzWPN5rFbz5hYlTtVoRhN&#10;+WDn0+vvms7T7mRrt3kuG+YkHAKgE8cVtXkcbWu54/LKHJJxtOazmupfPZ1MbNIwycZUADt6VSkr&#10;XNadRJXsVRpytM27KiPARzyD2/Or6Xky2S23mR+VHuCIFG4k9c9zTGjkksldjgF8FeygAnJ9qit4&#10;x9oRTNEsakuZMEFuO1EpXV2aupdXZagvIWgTdGy7UPIkJYsMAccdPT3rQS2S7jk2/uVVBtBH+s9v&#10;rVKVY7ELdSRs0MPzYCfMR69/et+CO1utNjmjimSOYrhuuAef6Vy1J3V0c9WaaK4gjGnxzKzKWUjb&#10;t7Djr36U2+tyQZPM24jHyDvinSopDI0jBNuCV5AHYj8RVe/b5ZN0jMoxk7SMjt9Kzpy8zGnLU5LW&#10;YVRpCse3oTzyPr+Vc9qDNHeM25pG4wx7D0rpdbn8xmELZhbJ4GWI/wDrVzl6hNvH8/zKTkkV2RPU&#10;pJble9xPbKzSeYwGMdKpHLHyyQpXHJ5AFWboNHDtVlO4Ak+lM8kR22D97ORjmumMTujHQXz1jLR/&#10;K3zA5xk8f/rp8EvlMrOFOHz68f0NVHVZppNpLD+LHbNXljkuj5axqy7QAVTHTuea6Yx0KHTxm7Vm&#10;VWkZ3L4z29PpTLATGTEg2tuJwOat2P8Ax5MyyGN8hCDxkHI/p+tRkbHYgKpHGB0z61DdtzN6F4x7&#10;LJJmEe1nMZ5+Y9Dn9aLW1JRtrYPUZBXj0zTYHiuLSRVXfIpAGTgY55Aq9bTtFp+JIUZVc4fPOTgc&#10;jJyOKUldGM1dChvIgaNWb5hkFhjkjnB9Ku6Z+5uAFaPeuAyqOMcH86qy3X2FrhMLMGi2IXOcZIPB&#10;/DFNsXNtIjLtaTcCTztfv1Bz7Vy1Kd0cdSndHcaWVuoo1+8u4Fl+9u9Acdqd49t2TwbJDIs0MS75&#10;ABlSTtPfuOnHtU3hKGN9MhmZV3SBw8S/LswQQcnJOR0qP4jTyXHhS8LeV5dumchD5hJPAz6HoeK4&#10;Y3jUSPOo3VZLzPnDVLSaG8ZmUbQ2QRydtV51UReeC3HGAPWn307C5k+8MnB9cc1XjaSW3kdcNDkA&#10;g8H0r6CPwn3dL4USRzs7xr8q7eM+o75q5aMsSRxq52qx+QdDVES7I1UBflPJ74NWoxIjx/N5fOeR&#10;yRVFSOq0ry0t4tqgHBz7n0rpND1Py5F+Vd2wAuR3Bzn3rmdMJislXC4dsgEdPWtTTBIY9zLN5fcg&#10;E4B/pXLUPJxR0SwJNKHkaZl3l/kIA/8Arc1o6UY7KZfKkZ2kDZy/zAk8D24NZGivmcLy4BJ2E9sZ&#10;5rY08x3MJV4dlypBR844/LtXmVE7nz+Ii2zYt441t8KxUggHBOQfUGpPGJuF8H6hCZgI2t33s/O/&#10;gn39KNBFpBLuvLhlgYtykRYlgM8Dp+Oad4t05P8AhF9UP3USwlkyT94lTj8T6VlThaojhoe7VR8s&#10;6T++1aRlVhuYk+gzXaaNPwq/NlgEAHrXG6C6/aMBm2tjOfSu48PxowXaoDMwAxyVI54/KvoHG8Uf&#10;bTjzU1c7LR5tigzN8yjGOuKtW2x3+XA3/qKzdLt2SKSOQNvlyQMc49zWjpkKebDGqtuyBgc4J968&#10;+ULPQ8OpTs3YNXtVuYbP93HbsowXyS0n1z3rnvEdt5UrKm7ZGMYPqRXYSpFdNHazTRrvnCbyNwjU&#10;8E8dh1rlvFNgY5Z4I5mkUOy78YEgzwR6Aj+daUdNy6EbM5vSrdtN1Ys0ash4Q5BPPpiuqgi8xAMN&#10;8vXPTNcxoMUJ1do5OVTomcZPr7V1BjjuI2hL/vI34KnKqMZz9faqxDvsb1nex0HhYfZ4pHG4KqjC&#10;difWuq0yWT7PJPldvl8g/ewegFcjoiGIxJ95QAGO7g8967K2g3eZtijZG2jZzjk4PpXiVqTbPncZ&#10;RbdzS0y4tRfSPeWs8kjQb4137VXIGCeuR7YqC+v3vdOSNYUZ1QRmVjtYDOSAOn41ZuWa8ljVvuoB&#10;GmFGAgxjPeq+tWG+Flh/eXDsAi/dwBySc9iOPeuamrVDz6T5aiPI/GVhNpuoP5sbKu7YN424JJ5H&#10;qOnNYK3GXzuzs+XIB5rpvHcP76A+WIWmjLyB3Lc5I6nOOg46Vg2ds1nKrKyllQNg9DzmvoKb01Ps&#10;qDvFFqyMZ8tpJl8uRyXwMsOPfoKbdRJ9ph+zrIBLklXPzcdD9DSXCR7tzbdzEkgH+lRzS+eN3PI4&#10;Y9Rjt7VXKdERkm+SP7oj3E5I79ua1rW2huZmaSRQFQBEwVycdcVn28TW789NoIPUUJdyvGsk2WGf&#10;kPTitJQdhvYvW8kttcHzmVlU4jAGc+lLerNLHFuJi81cocY3gHnGPfioLa8lSZXSRUYHIOcsPfvW&#10;hPCs0oV5mLEff5Kgnnj0Oax5bK5D0KN1p6wCILeRySDAIAO4HkkEe2Kka7ae22i3VmjOwkdSD069&#10;KI7byZ1Z2O1WI+UZYnnr/jV63jgERd5JFZQHwBnkZxn161LZG5nyzYhaP5i3lgGNRk5B5JP5CnW5&#10;MM6eWobaAck5HPUYpIWmivvMWfbI+V+4BkHnnrU9ldfYbthGqP2yRuyT1NVuKUbo2tAi86T95HJI&#10;zA/dThzggAfn611uhWU1tEszQH7OkohcyMCoYjdj8v5isDRtbaaRfM3Rx42YQbSfpjpXTaCkNxps&#10;32lrhWTEltEsh2lzwWYEHJ2gflXHWkktTxcWmtDF+OGqSp4Me2jkuFt5ZF3xHiMMuSMZ5PBryHRy&#10;Q8nHyx44HfJz6161+0Yt5b+G7C1k2rbT4lTehDFgCCcnGcZxivI9Jl+yosfmb8HHAwSa6cNUvC6P&#10;Qy12pHUaZcsAzNuCy4QhjjgdK6CDT5Gt7eX7sLFstz0x0rmNPDeUjYZuf4uTz6Vu6PeS3HySBnjt&#10;8/KD8rcUSbZNb3noa1rLLDbKUG9QAPQbe+K6rw6ixuvy7Zrg4QscAA8cCuR0Efa33eZ8qj/VgHKD&#10;pzn3rqLGRY5EdwskirgOCS0VcOITPHxVNsteJr2O40KSONGke1gxviUnJJJJ7YAHU1863sSxavNM&#10;qth3IXJzkZIr6U1a9/sHwnqczNfKr2rojxABQSpBznJwSRmvmu7tmS7mYlt0hJU9SmSTgV25dFWP&#10;XyakoxdjQsWWS7jYttj3bcZ710Fi4toov3Pmd8rnnrXL+ErL7ZcyR3W4Y+6QPvHsPx6V22k2rw2B&#10;kkjby4VwAT3J4/nXRirJHfjLJF3w/pv2j99zH+9EIToCSC3B9gMmu+8PWRnlt9rL58iEkd/06cVy&#10;VoJba4jXzofLOHRMFgSRgkYxz2zXTeEtXhk1BfMC26mT74BYgjBx9D0r53HO6sj5fMPeWhueJY1t&#10;fD+ueeGjmjti6PyNhBAAIx3zXzqZGXVJA25tshXg8EivpjxVH/bmi6lG3leTPEThyVaXpt+YAnrj&#10;ivmmbTVsriXDGRo3IPXk5OTz0FbZWtzsyaK5X3Kd/P8AYpQ7SDg8AnBznPB7V0Gh20iw7pIwAxEk&#10;jZB+v4nNcrfyRH5pBu5wABkn/wCtXVWbfZ/LijX5WGQB0AI9K9qUXY96pH3LFjVZ7HzbgedcbWcG&#10;MvGWwO/Q8Vo+F7SOeN5ZWysaYQHO7nuKwvEUdzpumhhjzJOdh4OOxrS8I3bf2aGkaRfJTACDO/Pc&#10;1nUg+TQ5q0f3eh6Loaxt9hZbdY5ZuPkOGYAevQA9812NnpcRsWEcknnNLvjiOBHGMkkhgck9B2rh&#10;fBF8tuLeQySx7Z1JTBLPGSASD6816Fp8LTQP/o624ictuYnzAMnAOc/Tivn8VC258ljYa6nnf7R0&#10;c0Ogw/bJnZ55PNCodwA24JPoT0r5zn/eRf6to9znAbrj6V9MftG6bbWngaNmu4jdGRZFQKWbBzke&#10;w6V82amzG4/3TjPU/WveyqPuH1mRfwrIzbuF2tWUmPduG0DrUNkqwt5jKwx37VauUYD3PtyaqXCN&#10;M8cP+r56d69d7HvHVaBDE8asGClhyTzz7e9dJppCurna38ABNc/4fha2t45CMqeEDEFciuitSpso&#10;zvHms/GFyoPGABxXJN6nm1E27XNzSkUzqkny88gDb+AxWxbtHFJBbmEBvNZzPyFA4wAfzzXO6ejR&#10;SSedvEykfKepz3HsK6jR3e5RIW2yM2Ag+6FHc/U8flXn1k09DyMVTktUdBpsgmlTOGXGwYOB+Y/O&#10;t/SI2kYRyTMpUghz8zIMjJAOM4+vNc9pdm0cggjFwvyAuSMnOecADgV1lpbWc8GFDpMojQFz8zEk&#10;57dBwa8PFRd73PlsXTad2a11pk0Gm3VtCu4NEoM8pCtk46enX1PSvn3x3qtwdXZWa3EajBCpucAE&#10;55IyPwr6FvLq4NvLubfbyRktwC2R09cCvB/iLpsjzPcRfLkszgJjIyefpXVlco8x63D8lGZx726O&#10;yeTIuWHJb5Vz1xn1quEAkZGkVm27vkPy+wzUy3UiyKMqyZyE/hJxiqUkJjk+VVVvReST7CvoeZH2&#10;XMmaLtHcW0Kxq32jCo8p4U9SSQPqKpX0K6dPGp5iVyBJtO0kjnrViGJo0Vm3Kq9V4zu75x2xTbi9&#10;+0Kqt97HGT0z6Zp81gjKxlTwNAiRMytGxyxC/MVJrR8I6etzeNt8zATIKAE+nJ/I1n3V1GX8uRm3&#10;dBxn8eO1bHw4g+0ahOzNshjQ4wfvn06iqqP3Ca0nyXOwsNKa5uFWG3kuCseTz6dTgU25ilgtFMin&#10;5icv2UHtUlresIISrtAZAyOEb5h7ZFVdalKWAjMh25xjoeK81Jt6ngq7nqctdzW9tqa8yyMzj5EH&#10;y7fUmuw0xPOYGMlYwcAHkYxXn+pZa/jyzYVhkDsM969Ds4Zp3RY9/QEu/wAoAIx0FbVY8sDqxcbU&#10;7noPgiyZbSXcyxrEhcEj7x4wo9znr7VS/aikkuvhKsc9pNAYMklAFErKBszzyB8xz7V0Hge0xaRp&#10;uaaeQYIOGAxke+O1cv8AtQzn/hWzBlYOtwkZ3vyflY4Ht2/GvKoVk8QkfH4Os5Y5Jdz491CFbWVs&#10;K2AcEnuT/wDqrWsZgbWPY23dwTjFUtZk3glmzuOPpzU2mxyO8I+Zo1PQ8Zr623uo/Vo/Aj0bwIi2&#10;cKyRlWkJC4IyfrXoukqGOxflU4LnHPvn0rzfwPOqvGrbBHk/n/jXo9hdLC8ONrMoyc8sR6H2ryMX&#10;No+azTW8TtdHtljKhXD+keCWP0Aq/bRtDch8OFzyMHAP1qt4f1uS1t1kjxukkxuTGVUjtx+tdCtt&#10;BBYQxq77SS0jSPuZyeeMYxXzVednqfEYimk3ci+2nUI/Iml+WZwEMmWx2PJPA59ajvktrVIfLmZ2&#10;U4cFMZ/PPHvVqW0t2jh8rzppJADh2Cxxn0xj9aqtpLSzJkNlmxvEeQB+FYxqK1jidrDI2hjureS7&#10;CzwRER49B2PHcdaG04WjQtGxZWBIyOpycVXu4pLcDfGJ1DYHmIVBP4cCk0+8ki1BPmP7v5kCAsAQ&#10;eAPaumMU1cfLpzFgXSMzEW7QtG+1yJNo9yRXn3xee8u0kXzJAspD+Ued3PGK9B8RTS6gst20UatN&#10;KSXEeFUD0HrXnvxOaa5Me12bgA5ODgf0rpwmk0enldS1ZW2PH/GlsqbY5AEWM7M4yM9cn1NULGOG&#10;yul8s/Njg45b8u1a/jqGZY1kmePYzfKoOce5rFsZ1jX5WHyv12/574r6iHvQP0aj71M73w9HHJ5Y&#10;Lr8wzlu+f6V0Ntam0uG3NceWpCxHdgSEjt7CuO8LvNOYzHuabcAmBnHPaunt9RmjvYZLiSRWhf2Y&#10;fTA6ZrhqRTZ5taCvqbE63FnG0brGysMnPzMDz61xuux+VqfmeXhsAYJySTzmuzmT7fC00gkVZgwS&#10;TGNjDvzxXJeJGZXgf7cLiTAPCADGeAcdCamjFIwpR1Ol02ymNhatHMqpgZB659q3tL1G4maGNmVi&#10;uQMnaoX1zWNpVz51iquqZwMFex6HiuisQtsFVVycHnPQY61y4qV9GeHmM7XTP6sv+CerM/7A/wAD&#10;92N3/CAaDnHTP9nQV68Rh68g/wCCd6eV+wJ8Dhndj4f6CM+v/Eut69glIzX0NBe6vQ/SMM/3MPRf&#10;kORqSR+KWI/ypzDcKuRr6EGM1JQBilDYrFR1HEa/ApqtinScikVciuiJE9jN1GTyIK4/xPc5jk/3&#10;xXUa7AzQc/56Vw/imbyo5Bxw4r1sDueJiUcJ4nYAnn+E/wAhXFXXzGuk8S3Ku34H+QrlyQGB9DXv&#10;9DzblHWiwtm4/T3Fcz4XuWW/m4/hHaus1hxJbH/PcVy/hy2/0+br90UVdjOMtT6Q/Z8ufNMe7jr/&#10;AO1K9b2bnTHp/jXjvwEhbMOe5I4/4HXsMS+TDuwfl4Gf8+9fMY6PvHu4N6GP4qmaS2j+X+P09q+I&#10;P26bOQ6BE20/8fNwen+ya+1fFvi2z0+GP7RNGoLkDDqOfxNfG/7XvjPT9f0dUjnRvLnnYbXX+6fc&#10;1jSOqUj4tu5mj1JUZSvI6iuo0e2WS1U7uw7+wrH8Xok2pM0ZJ+VadY3BS3UcdK0qFxehvG8G2qd1&#10;Nv3fSoUlLL2oL5WuKxnzFG8PzVVd+av3ELOKrSWrHsaz5Q5irK2arypuH41dNqwHQ1DLEc0+VjUi&#10;skGGqZxipYotoHWlkTfS5WaKRUZM0uMrTjGxNOWDjmo5WXzFSO2LPXS+HLRuP8+tZlrbfN/F1FdN&#10;odsse373+c0conLQ63w4BDYrn+6P61X8YDfZL/uP+PAptlMFg/AVXupftYXd/wAs/u47/wCcVpEw&#10;keO+ItJ8+Qsdw5H9ParGgWfkQKvPf+tdB45tltE78+v/AAGsjQ086Vfx6fjXQmYSNqOye5QLgjjP&#10;SsnWNDNnub5iwwcf5Fd21utvaRsxb5gP5Vzmo3Ed4zfN83A4NS2EJMreGI9tsueDuNbx15raLaqq&#10;eg5H/wBesvT4TGBt9T1q9NZ7YwxzyazOuLZz/jbXmuYJ1KAbkx09z714l8RCH1ZD/tJ/I1674xvY&#10;ooLj5uVQ9x6mvH/HG7UNVRo+TuStIMcmzW8AqvmS8/8ALNa0/wBoT5PAD/8AXM/+i5KzvA2mzRvK&#10;SvVF7GtD4/8APgFwc/6o/wDouSuuLM76nxP48n/4qGb/AID/AOgiui8EyZsbf/rn/Wue+IUWzX5m&#10;5/h/9BFbfgebFhB/1z/rWozrHl/0f8KzS+X/AAq8X3w/hVFlw1AApwanib5TUFSR8IaAHI+aHORU&#10;Stg05jgUAQyH94aAMimzD5/rUoG2gBsA+esnW3xdfif6VsRHL1h+IB/pR+p/pQA6x+9WhMmU/Csv&#10;TZd0mK2nP7vHqKAI7JdtPvv9T/wL/GiIbBTL/wCWH6t/jQBxuqDNw34VreE/lt2+p/pWXqi4uT9B&#10;Wl4ZP7pvx/pQB0EvWmqMH8akdKCuTVRAKKKKoBkjVExyDUkgzUZ6GhlRIxzVqxba34iqucVNaPub&#10;n1qbaCvqdJaNgVDqByW/CizfNNvujfhXHUOmLM+bqapv1q9Kuc1Tda5ah1UxsP36mbpTYBhqkdM5&#10;rlW5s9jH1P7q1jzjLGtzU4RtHXpWPOuHYV0R2JK6DBpxjye9OQYNOqSo7kXlfWkcbVqao5eTUyNo&#10;sjp6fdpgGTUijBqQk9B6DApacq5FOHFaGZHTZU3VNTTxWbKiQwnym5qwbP7Su7NQSjeMVYtpFSPb&#10;n2qYuzKlqjPuYDZSFutWNMuWuZEXb39PelvE85qsaLBtmTr1/rXVTkclSJ758BrTy/D7En+NP/QR&#10;V7x6wt9KJBzyv86pfBdiugtjH3k/9BFS+NleTTuV7r0Hua7oPQ5JR1PJddlZ9RmOON57Vg6siNjL&#10;AfKe9dF4wu4bFZmO7cHAPSvM/EniiBAu1l+4epH+NDZpGLG69ex2m35lPHqPWuX1zXlaNlyv3h/n&#10;rWTr/iMTbdvl9P6/WududQaWRuF65qTTlZpXdyszH+lQKm35vSoIHZ1qd3+TbQOKA3HNW7dwSazx&#10;uQ8Uqz+Ue1UlcZqyFVT7361TnuQp7VUuLoMvFV2Ekr/KB+Vaxj0KiXTqPPT9Ksw3DSuBt/Sqlrps&#10;0g+6Onoa2rDTHMy8Gt4octi5pFszop9zWpEhhpun2phjHXqatG1aUV0R2OSW4sDM56fpWvpNo0hX&#10;r96qum6dICvB6jt9K6HTLQoFLZ61tGQLUsWem/J3rTsbXD9arxsiDrVyz3Er0quY0jFmrFZ7u9IN&#10;OLTjrVzTbF536d+w+lalvospl4X9D/hTjM2jTbK+mWflovXsf5VswRFx360620SYhflP5H/CtjTf&#10;DtzIfuH7w7H/AAqvaGsaLF0bTGl2cN0rprPRWFov3un+e1aHhXwhcOIflb7p7H/CuutPBs5tl+V+&#10;nof8KPaGsaDOLsNEkkPRuo7f/WrpdL8MNIv8f+c+1buneE54G+633hnIP+FdRpGgsq/xf5z7Ue0N&#10;adE4uDwi5x/rP8/hW5pvhCQ7fvdR/P6V1kemGJQK1tMsc4y3cd6PaF+wOZufA0kkX8f+fwqqvgd4&#10;pR/rP8/hXqtvpCygfM34H/61Snw9uP8AH/n8Kl1Co0TmfDfhtunzfcH+elegeHfCzMq/e/zn2p2j&#10;eHmRjxJ930/+tXdeF9KIKZ3df8azdQr2Jxeq+BJJZCw8w8Dp/wDqp9t4FkHaTp7/AOFev6f4a+0b&#10;W/eZ56f/AKquf8IvuPPmf5/Co9oCo3PJP+EFdmH+s/z+FTr4Q+y27Dc/Qnk//Wr1qXQ1jXLGTgf5&#10;7VzPi4R2ol5b5UB5NHtDRUTxzxboywYyzf6w9/8A61eWa9pXmXb/AHup/ma9g8W3SyzcH+NjXE6l&#10;pzF2b1z/AFp+0M6lHU8x1/RCqlgT6fofauN1aJoJmHo2K9Y8TaVLKDt9vX0NcPrHhO4muHwv8Weh&#10;/wAKPaGHsTzfUnkcsNv6fWsS701ph/FXoV74OulB3Lx9D/hWNf6DLbpkjt7/AOFXGqZSo2OBvNI2&#10;7uT1/wA9qzbm3aJ8V1Wr2LZb/erIurBs1qqxyzpM56a0z61XfS8nOTWzPaNH+VVJl2/nWsaxxypM&#10;orpqr/EfzoktAB1/WnzyYfmopJlFbxqXMZU2ivJa7Oab9mZjUhkz0qxa/OvzVvF3FGJXW2zU6Wvy&#10;09yqdTTFvFFFSJoojLizDY5rNntcGtK4uVfFVh8zV59SldjlHQpxoyHp39Ku2chXtUiWZb1qZLXy&#10;/X8a4alC5w1KZIjmnSDchp0YLClC5Nc06Bw1KRFDb/zq5Db4X8KbC4iGPU5qX7R8tefVp6kxiyLY&#10;qvRJIBwKbIkjKWUDr3pkKNvy2Bj0ryK8bGrukTxFgRV62vTaj7uec9KpfaYx1NSw6jCoxuP5ivLl&#10;uKM2b2l+O209w3lr1z936e9egeBfjwbG6hUxQ/KhHK//AGdeRzXkbpxu/SqouZEl3Kq+2RXNNHZS&#10;kz7S+Gnx7iuLZd32df3ieg7D/br3Twb8U7O+lb99b5DdnX0P+1X5q+H/ABVcWW35IeGXqD2/GvTP&#10;AXxZ+y3h8z7MvP8AQ/7Vc8kelRkz9G9L8Y2t1BGPOiyVzww/xroNK1SKWNSrrzjuK+MPh78bLVxa&#10;qz2/+rPQj/4qvaPA/wAXLCeyi3Oufl6FfU/7VYcrO+EtD6AjnV1+8OvrTSis/WuI0D4hWd2rbW/i&#10;xyV9PrXQ23iG3mPBP5j/ABo5WdMJm9Au0VMYVkHX9ayo9YikQYb8yP8AGrNtced021XLoac5MbbY&#10;cZpwwvenBcJ2qGWLJrNxM3ZkmAe9GwGoMMP4T+VPUPt+7+lY8rLjEkKVGxYU5FJHzA59hUhbH96j&#10;lZpGJVadl/h/Smi6Y/w/pVwbWXrSbV9TSsxumQJKzVMhJxxQEQNnJqWORVNQ0zN0xAnFRypmpHP8&#10;6jkGaNSeVEaQ5z9akji2vRHwKJDir1KHd6GO2o0bbTmlLVZWhGBvNPDeWaTyy/WjyivSgNBs1t5v&#10;f9a5vxB4KOpHhm/A/T29q6KUkGpbUhl5rMmUUeA/EH4ISXemyYab769D/wDY18z/ABb/AGdrgXEb&#10;AXRy/v8A3R/sV+it9pcM8RVmk69iK4Xxp8OI9T8va1x8rZ4I9P8AdoOSdNH5N/En4SXmnwu3k3Hy&#10;qTyjf7P+zXlOt6DdaZdsrQycAHlD/hX6k/F34DyXen3BQ3BKxkjr6L/sV8xfFH9n++GozMqzfcTq&#10;G9f9yg5KlBHx8t5Jbna0ZH1WrMM/mN9Oa7/xz8JL+wuF3QzDJxyreg/2a4RfD1xZSM0qhQhz0P8A&#10;hXTTkzz6lEuWN55ZU+h71uafrgj/ALvQf561y7Xip8pzu9KW1uHeRvl4+ld9ORw1aJ6TpeprcPjK&#10;9B3re05VkRfmHX1rzbRNR+zTAvgcCus0fXYHjX5huyQOR/jXpUpHmVItHbWUahOWH51chhXPX9a5&#10;yzuWlTKj9K2dMkY7fl6e30r06cUzjqSaLskGF71JZX5s2+6T+FSRw7jViOAscV306NyI4homtPFr&#10;22P3a/iv/wBeui0b4ktan/Vx/eB5X/7KuZbTy4/iqFrRoex9elbRwqZccYz2zwp8aPJSH93D9w9V&#10;/wDsq9C8M/G2GRbcN5AJwD09f96vlmC+eCIYVeB3FTWniK4guEwkOAw6g+v1rOpgDvo45n3d4V+J&#10;dtcI37yAfOB94f8AxVdpp/je3kZR5kPfow/xr4T8PePpIFbcsH3wen/169C8NfFaOCaNm8j5QeB/&#10;+1Xl18HZHq08aj7G0/xDFcxLtZPwI/xrQiuwwOK+ffA3xg09LWFpGUMV55X3/wBqvTNE+LOlzqyi&#10;TlmA5ZP/AIqvFrYdpnfTxq2O+hvdq0SX+47eMGsK18S2t6n7tw30IP8AWrdpIs0qsN31PSvJqUWd&#10;kcQmc98VPDJvtFb73zHPH+8vtX52ftqeC5LPTL5hvO2I+vpF7V+nni+OO90jZu5wOh9xXxH+2t4O&#10;aTw/qG3zP9Sf5Re1YxiyalRNH5l+LbaSzkxt/Q+1EEZkj/Kuy+K2hNp9zht34/RfauVDqqkA966a&#10;UTya7RQmi2sfpVS4Tmr9w+SfpVOZc1rKKscEmVmXFNIzUrx5FRunFYmQgGKA22msuBTRQBYSXikD&#10;ZqAy7acj7jWbiBbiP8qmTiqsZqdGwKizAmZuKbu5pFORS7fmpNAPU/LT4utNXgU6LrUrcCZ04ppj&#10;4qby94pUSiQ7sgWLcatRR4WhY+akAzWchDolwKmHFNjTgVIq5rOQDaKKKI7gBqGYYjb6VNUcowhF&#10;bxYGfNwaoXIyPpWncDBqjNBkd66YS1BmasubgfWum8JSqsi8/wAX9RXOz2rKxb8auaFeLbyds7u/&#10;4V206hPKz1bR7tSP+AippR5kmawfCl4Jn7fdWumji3DPNdsZXBIZBDk1DqVvw3+e1W0fymqO9IlD&#10;fT+lbRehJzN8hXd9DWDqKErXUahFsfv3rE1OD9137VnKRmcvfoRu+tZV4cZ/GtzUl27vrWLf/eb8&#10;axbAyrld4qsi7TirF10quBhqlSIiElPt220xxxTVODzVc1zaLNSCbAFOd9wqjA+BVhG8yg3iyVOt&#10;aGnrwv1qhEdpq9ZnDL9aLGkTc02XyyfpTNXlDbf940yxkyT9KbfpubPoTWcohIjtmIlX61oE74xW&#10;bA5V1+tXo5crXLUiZyRXngZqa1sTH+FXHORQzDZ+Fck4GcjIktiXr+vGv5HHUFuM1/XHXu5Dpz/L&#10;9T0st+18v1CiiivoD1D+Pq9gubiNcrdfukONyEIV68HHtWdct5dqzNIIxIdjRlA2VPceh610EuoS&#10;lPsvmSfu8kkyHbjHTk9axbtWKbiUwx5HXAHc18lR3PzOjJ8xyOvwtZxXUkJ2KgzGC3GO/SvP7syR&#10;sSy/IMk5z0PIOfTNenXksdyZF2r8pxnaQMnmuA8bebbXzQqrRq2UkKkMr56EV7dGJ9Jg7Na7nMah&#10;cSCWP5VbcM/IcZ5r0L4OWK3FpNMWEbxkEAjl+xGCcEYFef3kSxRfOrcDIwMH3r0/4DwbdGkLRLJ9&#10;oTgP/AckDnsTRio2iVmMf3R3Ns/2qGPdIvmOSCEj2D64GB+lc741IuA7LLll+RwBnOP512F1ZW8c&#10;wWD/AEdYbZpMSYZmkAJ2g+/T8a4fX3kEE0ka7lKZKA4xjnj07V5OHopzufN5fS/e3Zyfw4ka+8WJ&#10;b7Gjm+YAfdLKOTkng8du9eyLZWUcFncL96BSLhCeJDk4K/hgfhXi/hdLybx5YvHCMwyrKI3yy7QQ&#10;TnGOvf2r2ie087SvtCLCqmUwER5wCoB5Hbg8VpmFOV1yno5pF3XKUNQvvs4224KqxOB1YE+hrJ1S&#10;dWiO2SQMpAYYw2fatOaw85Nq7ieTsAORgZ59qhv9bjbw9DaXmljzM/Jcv8wwQRgDAwfQ5rlw/Ojz&#10;sOmpHkvj+8V9chPn72Z/mJGGQ9MEcfX8a7LwNaKNvV0YAtkdQfSuF8fPG+urHDB5ceBknlnOeSc9&#10;/wDCvQfh1CgtoY47qT5YsnI3YPp9OtexXcvZKx7uLuqKsdibmNJYpEVY1t4ljXjl8dD9cVNe+Jf7&#10;ZuiklpbrJgbJY02yHHrWfJIscQjBZ5FI2beh45JNObTLq2uPMWH93GQDOTwcgnHPfg15Mbs+e5OZ&#10;6lfXbiSSHdL88ONuM/c59wcV5343uprO5kW1uN1rajCBsYBI549evP6V3eq6qXjaPC72B3HBJP6V&#10;594wgjliWVVZWk4+cbR+VejhotHtZfFo83vraXUNcjVl3HzF3H1BODj8K+j/AAPb3EfhaFc7Ht4g&#10;Y/MkP7xAMADPBHGPrXzwJZZdbSGJo1J6bzjp7+9fTHhGTyPCeipNLHD5wAD53BAWwwGccDk1eMlp&#10;qGefw0i1CXgjjmaPl1AIDhsEkj+lV9RivxEywvL5cjnJA4x+XWrkUX2DUrhl8m4jUtEdwBUgEjPP&#10;4H8aNYuWjhtxb7hCEA3Ebcnv25rx3WSdkfHuST0E0eRrWNmkmaPcjFFEmMt0yR60szR+SIzJuxFl&#10;twz831FV7LKxeY0Yk+ztvfI4A6HPtmnXGoNDI0flRHzuSGU/ICOoI7DNP2ifQv2jZYlv3vHJ+zxt&#10;PIc5TIzx1HPpRM7yx+XHMIkhBcleMkdQc5qDQJZNGi85o/OiDhCwG4AnPJ7jip42ksZobn9z5cE5&#10;3GIb3dTk8qfqOKjlTYuW5y3jC+W6tWadWZYwWgeMHbvxgE54wScVxPiCSObd5cckNwqhJ9xJy3qM&#10;9seldv8AESxGu2TLDLHZRyBnxv2NICc/dzxyB06VwWshptOt7gzhvs7gnedzMQCOQAMg59e1erhk&#10;rH1mWyiqdhtgzNHDHH+7Yk4x0xjnIrf8PWU6XDSxTPHtPlnDdR6kHrWXZRQyTR3DTMYd4B/dlO2Q&#10;R6/nXRaWjKipEvmSeZkPj7wPSniLJHRipR5DqtOgS52s7hhKM4TgFvUj681ah0y3vpI18xIpkj2E&#10;EYDnJI/HIxWPLItlJbRszbm4OAf3ZB5B96uNd7ZFjYbo8MCe+c8e/evIndO58vVi+e5WVZJgd0Oz&#10;yuDnsT0rmviOf9Ns2jPlrIBwAV3noSM98967aO28xo1PDSHK84WQdgc9D0/OuY+KdnDFPbwqPMEZ&#10;D5STdsBySORgc1rh6l56l4WX7yzK+gS3UkbK0zPvwgDvyAORg/hV3zfsMMmVEjYBMhbofqPWq+kx&#10;/ZY4WjMgBxu3pkr1pl/eNp8c22WNVmBQr3PI5A/GvQ3eh6MafNU0PP8A4mG3RZpJlxNMRyEJJGPy&#10;GMfrWv8As+6rDa2VxBcM8iyY25AIU+/6VjfFCERriZcTKAyIQBuGc57+tdH8FrqVfDqwr5n+kSEM&#10;gAZlX1roqX9nY9mtFvD2PTLaSNtIk8xUWaOcAADkgqRx+VYb7rewmj2MjB1fLg5yMjj06jNX47hY&#10;5NrLJNGxCRySZBIH9ai1SJ7i7iaVmmbD7o87VBI4Ix1x6V5ckfM8urTMHVNW2r5YhjhXgB+dwJ75&#10;rA1q7/dH98GeNBgYxkH8a6G+so9W0qS1aRo34f8A1ZZsDvkdq5+eC1h0y63MrSfL5chBHOcEH8K6&#10;8NBWue3gYQtsc5bOJrnyZG2hmPLHgVn65aSWi4kGUXGCMNwOc4FW7vRmMrTG6EkbDIQcY68fpVG9&#10;SO4smbzH81DhwOGA7H3FelGPY9+mlbQw2k+0Tc4fc2Mk4Oa908ASw3fhGw8uSVZFhALEbVwM5HXn&#10;mvCxAyszquTE2SPXJ6/XFe0fCu6k/sKJV2rGyELuTAwfQ1himlE83Nv4dzurJ447BYVh2SMxbIYl&#10;gPapIQsadW8xjgkjOQOg9qq6VtewWZtwK/IuD3BGcirVzKgZpN0jbsHB649sV87Nc0j4upeTKrBR&#10;cdV39cjoOcg46VO2pl5ZobqOGZdgZHWRVYZHGAOvNMvrjakS7drFxg9lU56n1FZl7FvkYRxozKf9&#10;YBk49RxWlOHVl04W3FDswX5TJJGcBDnacCrEE72duytGrebnJwCcntnGTTZWvUtkkLFo8gkleCRw&#10;Mn8Kk/tCKCztzJuPB3BB9xsnk57c11R20OqOxXutPjnt41by18zPBIJ/Emo9T3GKOSQyCNos8AlS&#10;wOMc9selAuIrjUcK3zswBzg8f1qHXHa12qrrJ5ZO0gnAP0NVGNzSCu7HMazFvgkkDIrMdqKepx1/&#10;KsRJYzCsv7wu5KlSvGfYitTVb24kghVnVlhLOgA9eDn8qyZbhWZVZV8rOSCOT0yOfoK66cbHsUaa&#10;SK7S+ZeQK25oG4kC/K2Aev1qrf6R9o1aaG13TIhAVxJnIx+H5VNdxQnV38h2EbDKiUAMucnAx2HT&#10;PpVhwscGVLDcQSFPcd+BXTG9rHpQukVYbU3SsI1VliGHX+IHuMd6LR1uGMYYxtIhBdgc5HOOemel&#10;RTvsnDMsmScgnK8npyOhqVmYDbI3zOcDJ3MBx37itIxuaGtpV7BDYbWjbzwQC4J+6cYIHGSK9B0z&#10;U5Z7OCP/AFixkFX2YJI5Ga880izaCVUl2sqqTkk8AnIwe+K9A0rTfsltDGiyRRsgP7w7lJOc4OPa&#10;vPxkUtjxcytYsz27Xyt5z4kYmXBwBn1yKI7eRoo1VfnjcfO5PKnr+FMtrZboyRt+7UcJk4Yj29q0&#10;pLhri7WSXHVUIQYUKOMn9K82UnY8GTbRUitfsM26VmaGQ5ATBBIz3P8AKomTyLd9hkXJPCk5APPQ&#10;VbZdkrIu0RxkscDevPGePakhtFt52ZWO5cFe2QR+gqkpNAlK2pz+vOdRs2aSZsqDgPk4IwPwz71w&#10;KRRxaqFm3KmcNjBr0TXXSOzumSNWWVCBtfkHJ5/+tXnt5bNeNIzTd/U5JHYCvSw97HvZfe1i0+mN&#10;I7w/LLFvLo6ckemT2p0IWG32yeWu8/eI+b6VDbr5UESxysOAXJBB9KbHIVvo2aMuuCADxk+vNdkY&#10;s9SESHU4pLyUhDHt2AjHGf8A69Z7xxxyCErub+LIzW7Lvu02rHtaMkFQOR+IrA1QtJMTHu8xRgbT&#10;ySa0gaQl3PUPBSef4Xso1RFK7gBnLZ6kEccitaOUpbIUWRZLUthkHzEEnOT9M1g+AVkl0SxV8faF&#10;HzuR3ORnPrg8/SuouNLMbLbpMsjYGTHkjp04+lePWqJTZ87ipJ1GUWmmt5G/cpcHZj5jkAYxn61Y&#10;0Pw/JqCL51xDb+dkrv4UEA4ye1MS4s3VopkuIW2iPegyc9zjiqa3c0ERXz5JI9+EjIAY5BGT19K5&#10;Jxb1RioXRZ1FppwisV8yMHPzbt/0xVWWVrK2EcUm5pDvMQz8nr1NEt+bi4jk8tYNuAPLG3p6/wCf&#10;wp2qa62mxSxx7XuJBtJKBjyOx/rSjFo1jTsYN2zNPtXc2ATkjIx3qlFDslMqMx8sg47gE9avxJC7&#10;oWjaK6VcAAllc5zggniqupWreVDMsckfnJuxnPygnt26GvTotJJHdHRElxBNJafa5NrJJKEByAxb&#10;GenpioYoPtsu4j93kZCHLZzzgfSpIbONLdX4baduCx64Iz7HBx+FQ2a/Z5PvbBvG6Tqw7H8K15kh&#10;8xqWlxmzuFV90UbeWA44IGcfjViHVLS0uJQsJhmZE8tnG7djAPJ7e1UYLfyop5Y2Vo4iCZO7ZJGQ&#10;O/X9Ks28iyWm1oVZlQhSeMZ7mueSujlmSrefaJn8xjFufdsEeAQfT0H4+lJJK0FyJU+WFIzG+zJL&#10;qexBPtToReWtx5bLNHEsfEroWXaeoz3470rzxvEFZdq7iN6gtu/DisdvMzUrEelQC41JkKpFGMnE&#10;nBOf8a0LaKOZvMYDapOBgs2wdBx1qjbMdSvjbov+pTLyE7RnPAyfatBgNPjjkUTR7mIx6YHOD25r&#10;OXcmpLUVCPI3Rrtj55OQ2fTnpU9k32ZgyhckEHeN4z7+1UYZWWaSXZ5m8YwScexq7aLvBxna2EOB&#10;jnvWMo2OSpTQ1Lc24kZY55NxAAxlQQD0xVu2vlu5wkKt5i4GSAeT0wD15qxqWj3Fpp0b/u1hZyQ8&#10;UgZiSOQRms/TbyG2mVpswyKQ6BwVEgzwQcdOOtKMbmKjcmmu/s8dx5fnkSgRFjIUZccNjHTpx6VT&#10;voGvLnzIxMsSyHygZSxYdyc9z61YuJJJpWW4jKqzF8x4bAOSfr1ojvvPt/JWZpFUkImzBCgYzn1r&#10;WOhtDRaLU888e6aj6gGx80hI5B4HTJ/X86ntTLC0Oc/KoCEDByBjt+I/U1D8Urv+zb+GFpsSYVhj&#10;upyRn8q0NHVlsod/lxxsDg4LZ/PpXdqqep7cbqlY3tIngurWGS4VQ8bKHOcM4GM/hjFQz2Ms0yxx&#10;urLvPzg9s5/qKrw2eySLbNuk3lCG5ULjg/qa1dI0lU0+ZrhVlaQ5ifzCpTHB4BwQfeufRHDOyJY5&#10;FtI5oopWutjgDd1ORyc0mrxtcmPbJIzKFwDzyRk/rimCCEXMm3hUxnnIPBNSR2y5Xaqxhs4y3U9v&#10;61nyrc5JRT1JomZLadVZpGSLk87U7duleWeHDN/bEmyMyR7zvGzcAMnB/HNenw3xsQoUqJJM/IeF&#10;cqM4J9Dg15z4cuJpNRmeORds0hCgZx1yMgHn0rrw1RKDO/BO0HY7jSYpItOG5Cq+UxXORivK/E90&#10;Bq0MflnzFkOZM5yCe30r2CzRjpzLJJyoAwTgAZ9K8e8Zq9trecKQ0xAX0HQYFbYTVs1wM3zs7fwy&#10;J7PypVdlk2B8j7wJ/wDrV04vT9hTT7fzl2xkuSSFdicnisHRbp44LO4KybfIUbyhAJGRj9BW1ZTS&#10;mdZGXaF4jccjJ65rLEN3sYYyTbLOixNLhpFzGOXIPCYBx/OuJ8UTKtz8nyKCeQS3Q/4YruNQj+yJ&#10;GvmfLIACAcZ69R+Ncf4kshbWBm8ptueM/wARPpWVCo72M8HWfPY5U27zLLI23ahHTJ6k9vWrCTxl&#10;o8b145JXAzmoTO0aSQqpXzMHkcgjP+NSWm23di0gWFU3Zfk5HoK7z3jWa43vsCptIGTjmui0e9Se&#10;GPc27adm7rgYPr0rntKmt7m3ZVuI9xfJDIc89MHuK2PCUMNxeSQ3XmxqwP72A8gjJGAaxrK6OPFK&#10;8TblRoGWNWA2ZjD4P3TzyfapI7s3LoGZVSNygMYIXIzzg1NIuIhG000ylfvSHnBBHYVHHMtvdpCY&#10;0jVnBwT/AKwYA/WvPc23Y8aU+hcsp1tsvOsc0LggAH5s9j+HH51ahUzRqsJdmmBZxjJB5zio74b5&#10;3YpCscg+QI4OzoOB61Hp00yzs4dolUbQ4GcFs4zyDjjk9qxdO5zOFyN7OOO2aRmuPNDDzNxG09en&#10;4cVVNyuPmYv3BPHAzx7VYuoJNu1vlZuRg5BHc1n3++38tV3BPMBLbDwpzz+f86IYZsKdFvU4H4wQ&#10;/atcjOF2xptL93PUk/X+lcSVM8e0FRknAHpXafGCGOK9hki3/NGA4Pdsnn24NcGS0ci/N0FfQYWN&#10;oJH2WX6UkXlgWU8BQy4BB9u9WLACV5NrHEJ5OOD9PWq9rd7wvy8Eda0LYNIFXbnoB2AxVVLnXKWh&#10;dtY3trvMjZ+X5avRXzPdQyPtVVIAJHHB/WoNJtVluJXaQDaDgNyCR0ArRmtVNsHjCtgYwfU9645P&#10;U4JSd9TRud1nB5kYaR2Iw+NuQfT2punMxuYkkb5cgjGOBnvUttE82lxrNL5gjwAScnB7fSp7HRWS&#10;8j3CP50LOH/hXnn26Zpcxm7vY0B5cbmSHdJCXK5cD5SB0x6103wl+EGofHD4g6foel2s00kkCyPJ&#10;GhkVBkg5A6e9TfAz4P6l8a/GlvpOmx3eGK+YYojJkA4JGOCT6V+x37Av7Ami/s6eFmvrq0kj13UB&#10;kvK5ZogwA2kEDDEAnHQZrCUm9InrYLB8v72qV/2Dv+CdOh/s2aLDqepWtjNqd9b+Y0iAnknIAByQ&#10;RnOK7f8Aay/az0v4I6FJaKsU14IvLTyjtKE9Cew45qf9qn9qjS/gZ4YuLGGOGbU9kYjIlKrCxPIw&#10;OTkEe1fnN8VvH83xO1W6kvryQSF2IwSyucYwcntzXTh8K46vc+X4q4ojQpulBi/FL4r33xQ8SzXV&#10;9c3EjsSYyFwiD29K5UxmL7+08jGe59OOlR2j7LPb8wKkc/xfh7VKkEl1OrfeaR8j+EE9Me1d8oK2&#10;p+D47GVMTUcptiGy86OQr/FjYQemDk1atrJDuDNliOucMCKdKJrXd5yqkigfL1wfw/nVWKdmm+Zl&#10;UvJzgc9DXHKLehjTlY1ItfaK1SJt8iyEJnBbkHsPxqmI41XG8DLk5wcAen1zSWcu7y49zLuYbe6r&#10;7mrdoI44JN3zbsgOBwDnPSs+Ro3Wu46KzeaWJfM3qBkfNggd+TTVsGifIbG0de+efzqxYIglg+Xf&#10;GjsuCCWJJ4Ge/NegfBX4F6p8T/EFvbiSRbccs4HzDngDjnGf0olKzse7leU1MVUUYrQh/Z7+CWsf&#10;FrxPDbx20wt5CS8mMA444J6devav0k+A3wBsfgjoUNpEsJuJIv3jR9Q55Pzd+lV/2dPgPpvwb8N2&#10;cMdv/pZQiSWVQzEYx07Z6/jXp6tt2jb8qkY46CnGGt2fu2QZHTwdJKyuOt/kj+Zt3y9/8/SpTMEh&#10;YbQzE8duKYXWNu5B9qcqKUVj93P45rpPpIxsLDI0e9tu0EEcfSnJiJR/Fu5PsaejYT/Y6jvUUk3l&#10;ru3fLnOKCh2F3Y2/NkmnxlIAq87Wzu5/xqOOTay5/wCWnOfQVWuNTSCRVZ+MnnGRgcnPpxk1VOjK&#10;o7RCUlFXZNdagtpbs/JjjPJ+6R17n618a/t9/wDBRrTvgvoeq6Tov+n6iwNuXjkJMJYAE8dQO+Kz&#10;f+Ch/wDwURt/hVol54d8My+Zq2wpcSockZJBAGCDjI5z2r8y/EHiS88Y64NQu5pp7m63POHG5QSc&#10;mv0Th3huK/fVkeHjsVze7Ed478Z6l431J7y8uJJftTkjJAwDknnqcc9fWqeg+H5r67hgitmuLiRs&#10;II8sxxnkY9Mc81c8PeEJdUvLextRJdTSSbQgHCqe2D9a/QP/AIJ+f8E8Ps8lv4p8U2Lm1Z8QRl8E&#10;ZzyR6HHI9M19RmmbUsFR5Y72OfC4N1JczIP2Af8AgnjcX0tn4g8UWbDbtuUiklKqV4IwvQ5zX6CW&#10;GmxaPaW8UMMcNuiGMoihSBnGMjnoKl0mwh0e2t7e3RUitkEUYHTaDxn8AKtz3m92O1cNyPXFfkuO&#10;xs8TUdRn0UVywUUULu8/sy1luP8AWLaxPIAc8bVJH8q/E79tv42S/Fj4vaxPcedJ5c7RAxylowgJ&#10;AIU9ScZ68iv2q8SWM174Z1SCNmDXdlPET6AoQSPQ4r8HPi1psp+IWpGWORGjLnywmSSHK8e+Aa+z&#10;4Op07ub3PKx99jhrm6QytHDJtXIJBTLMfb296vXXhhrSx+2efaEgZ8kyfM5+gzVW6RbW6aaGScq6&#10;DAnQK3HQYBOADjvTLtoDdNu2+ZIN5EQ4Axnr+Ffo920rHlFb7bHC6Nv3NsJKqcAMeOmO1fR3/BNr&#10;463nwl/aM0CK3mm+x6xOtpIHcfvGYgZOcjoDxXzCkfkM3OC2SC/cHtn1r1D9kOL+2Pjt4TtY/Mll&#10;j1FJcDggKSSc9hjNcOcUVUwzTV2aYepyzuz9qP2xtQGk/s5eOrya2CQtp0yAnDIWK4QqT0II4Ir8&#10;IPH9y0MkccaKbeSNSwOdxYgMWJ/3jX6R/wDBWL9rnSdN8Hx+E9DvluLu8tNlwFMjKATtIA4HGCQf&#10;UV+a1wsetTRzb5jFjAEh7j0/w968PhvAyoxcpnRiqvtNi/8AC6XzvEGmWu1AzSbgjrt3KOST9Dgf&#10;iK/ej9nfRJND+CfhGCSTzFXTIs7vvKwXkH6cV+Pf7Bvwcl+MPxl8N6S1mLm3juzPOR/rBGnzn5uo&#10;BIHHpn8P2s0XTI/D+i+TCVWGMB9nHyrgZyD6AV8/xdXjUqqC3OzA07Quz4j/AOCzfjhoPBvh/S4Z&#10;v3duxnnGcM7nI5B9B3/wrgP+CKPxStdP8c+MNHuryaWfVzbvbQAkqwiUkkHoM5Iryz/gqF8Xx8Sf&#10;2j9cihk22env5FvHv3KSOpGex6/XivP/ANgv44p8G/2m/C+oM3+i3FwlnMhQnYhYZIA4ORxk5xXp&#10;UMBJ5ZYipW/eH7SfEAtL4E1z7OjNJNplwI0cbhzE2AfzAFfgV+0Np02neK1eRpPMZyjp0YMuCffr&#10;nPtX9BNiserwRSKga1uwHQE4BQnjnjp/9avxs/4Kbfs5v8Kv2gtTv7aG9a2aRnZ5QBE/mMx3r6kc&#10;A/SuHhXFxpVnSkLGU+eFz5QuLhZlZp1mkWSfeSPvICRwPrgj8a/av/gmT8RBN+wTp1/C0cjaZBdX&#10;BA5kiTZ8i+hywavxeu7XzUVGbIkQEsg2jrkY5PbnNfdn/BI79p7SfBBuPh/ql8bey1qM2cAkGY2l&#10;wX5OflXBIP0FfUcQYVVqSktTz8LU5W0fJv7Qni2+1r4o6teXd7LeNeTFnVxnDE5PTH1xXnuyN5Wd&#10;sFX5AOCQePWvWf2u/DNn4c+NOsWdndrc/vmkBi+5znAU+gXH5ivHZIPsrbgTt6At1B78V6OXU/3C&#10;6aGdbWRpw41DT2t2jY7gJMhBuQKST9cjH5Vas1OnXVu0bLuVSxWQ5AJ9vxFFpps9nEtxtmjRiNr9&#10;C4I7D0qJ9t+LibZ5ckb4BYEbwP06AVvKF3YzPW/2U/inf/D749eGNZsrhoRa6jGj91kVsoRg9Tzn&#10;2xX7k+Bbs3vhuxvFdttwA8SP951bJB49uetfhN+zB4Dv/iH8TdE0uzhkkuLq7jTAjJZFZ1G4Y7gD&#10;riv3k0O0gsrC2trWPy7W0t44UB56IFz9Tg1+Y8YRhGSS3PosB8GpbuIsxrMirjOSCMgHPvXg37Xn&#10;7HGh/tG+C/JgsIodchkMqTlyxznIG3nPJ4HSvfC2+NVTKt0PvUe7b935GUkZBw3bv6cV8bg8ZOhN&#10;Tgzustuh+Fvxt/Z51z4T61d2Wq2txHdWs5hVHi8tNoOARnnrmuDto5F+Zn8u6R2BIyeAOMjPYj9a&#10;/bT9qT9lPTf2kfC17JIsUOsKB5UudjS47E8/X3Nfkr8d/gTqnwX8RX1je2x+WViJUQ7XA75PfpX6&#10;dlGfQxMPZz3PNxeFS9+B7J+wB+3dffBHW4dF1q7mu9NvHETieUtvU5wQeikZwMDtX6leBPG+neN/&#10;D9vqGl3EdzbyAAFRg4+nev5/1u1+1LuWRNpBye2CD2/Gvrj9hP8Ab81L4LeK9P0/UJPtGjz745/n&#10;O5E5xn1/Adq488yFVl7WktTnoYmUdGfrBE4JLLu3ZyQfeplkMJ3DcsgyTjjg9q5zwN8RNL+Jmgxa&#10;xo95byWtwqsERzmPIzg5PUdxW/ErK/XLAeucn2r89rYeVOXLJWPXhUUkOEzAAx9eOc4I96dMGMW9&#10;RnPB55pDD7g+vPIpkMLKHZT93HU9R7CucsVE2Mq4YN1x61K6Lwy/Iu7HXOKERrh+fl7HFMuHEi7f&#10;mB69Op7UW1J3RS1zRofENhNbXEENxG3ybJYwyvngk9PWvhP9r39jOTw5NdappNv5lsu44CYIweRk&#10;8A8nvX3soZxu/u9QOvvUGv6ba+KLRrS8gj8iRAHAQMz+p5BAJ9cUOFzx81yeljKbjLc/F66086bd&#10;N+7MMkeUddpyGBPfp6dKhk/0qPdIcSAgAZOSK+0f2vP2Op9Lu5tR0ezklhYliiY645IAH518ga/p&#10;Umj3TxzRbZI3Kumwhh2yazlZOx+K59w1UwbvHYwr2IQxp8u11JAJ6kVWiVrgFFXnB6+tS3KNezx5&#10;woAPL545q3DpsbgjzEjaNCxxnBOcYBx1oPj50WU7Ndv3ioJOzBFQyTLCcqxWReCQAfarD26mRPnY&#10;JuIOeuD3qKazkjuGg3IpBBB6hh161rFIy5e4yGH7dIZHYeYuM84yB9O9WCzJcoyoyspBHbPXvVdX&#10;ZVVf3Kuw/eBQcEg+v0FTPMv2hGkklDRof4t3J6AD8qv0HGpKDU1uj6C/ZU/a+1D4a6lb6beXN3Ja&#10;qFRUd9y4JJbp9c4z2r7K8aeAPDP7Wfw5uF/0a8upUDQSOQqxsQQQVORjnoeSelflqryW+JFby3Xh&#10;wM7sn6e1e5/sx/tf6l8J9ft4LiSOSzuQqO0g3AAdAQeOoHPauetd9D9S4X4svFUa79DwD9q/9jTV&#10;v2ffFc1jcabMlrHcOIZASyyKMA/MeByevp6V8JfEGO4m8TuwjhMvmlSEOOQxXHP86/pL1zw54V/a&#10;++GlvDfCzulZjkSxb2glxk8DnbnHT0r8Yf8Agp//AME/NX/ZY8fXOrWtjMPDd1KxS4UHywc84B5A&#10;J/p61jh5JSP0ijGnUj7Wn1Plvw7HJFeBVxG38eSGCg4z1znvXTWUi3KLHHKsfyEAnKq+D3HTPpXN&#10;6bCzNbtFGVdODnjJyfpxyOfaugtJpoZgzRlFfkDG4dMZrSqeXi15G5DP5kaqzR8oFQIOhAxRDcxQ&#10;ypiVRvJByCGzjFV9Iudsy53eWnzjouCOcnirAnjvY0Kx/wCrOcgfMc/WuPZ6nkctncr6pHE6v8zS&#10;BQMIckNnrxVKC5aC2b/VsxJKp02YOMf59Kl1af7NKdrbWwMZ+8CD1rNXUV89mb5psFOOxPXNact0&#10;axjdGudN+1yRsGLQug8w4JwOvOOgHrT0snsRCreV82DjO4hfUCo18xFjWOZYd0JWRBkB85B+px/O&#10;nIcQfLtEm0JlhyASO56YxXPUi9hcr2NYSSNGF85WiYbM4xx7j0obUjZwQrI7COSUoCOMgEYx6D/G&#10;syNtxVVLbc44Oef8O9aFnGXkjXKNHChwCMttznIzXPyWdmRydzTtZCTDuaEIxYLuH3wpycYzzz3p&#10;1xBbxOyG42rIoZEIDZyM4/nVTTbRdOCsir1JAJ3H/wCtVnULC2kHmGEBduI8vhtwBxzj09u1HIr6&#10;Mz5U3ucf4snie48yOKb7RJwSCApA68YHQAViG68mxZZCv75tuAOSQM/hXQ6tYwiwmnuGLTIn7rZ9&#10;3cTjJrkdWmeOJI1kPJ3g46Hkcfl+ld1OGx6dGN0hkM9tHBdNI/73cvlIFzvJJyc54AA9DmmXjiQ/&#10;KzPg43e/0qoFH8UhkZiAMjv7AfWkjDrJu3fx4A6HOD1/OuyMT0YroS29vGk8jNk7hzjino32WbdF&#10;vVu3OetQ5eK8WP8AiYFiD6eh9Kak0kW1ixXPUfXtT1W4FqKSSS4yy9cAY9fWrTweRHDJIwBk5C5y&#10;euKr2j7VXfvDMeCRgc9OaIX/AHxz820kjPA6+9RK5nJs0NYlUXDTIsaptCYHUcf1qxHdrG1s720f&#10;kqAjhcgufUmqP2PzJQ82dzHIAHWr8tizQJ87Fm/gCnkfWnzJKxjLYbbaiEmDMqt5RJEbDjHoT3Fa&#10;2kJ9pby4VQScyAfdCAZPGePwrCaBYoF+VldiRv5wPrnite2ZIWVQG6A8HgZ9fSolqjnnqdzo0DpZ&#10;x/u5NwRS7A5GTjnj2p3ju0k/4RLUJY2hlh8ou8rShWG05ACnknPHAqnoupNI4Vd0RxjGCowBgY9T&#10;1qn8VrlU8JzSMk8cnllN+377EjHOOAAD2rjjS/eI83Dx/wBoSPn3Ubg3dw/yNGc8Eja35etQz2wu&#10;PLbjdx9CQfSptVuWvbmSRguZCSxOQSemfrUSXfl2axoPbOM8V7UY6I+4hpFCSAoW3DJ7ADginJM0&#10;sqq25yuOSegp1jqCx3IVlyB69zT7dGN3uyqhiRjpVA5Ox1Ok2DW9sjMOSMg5PQ8d63LVisCqZ2H8&#10;Dpkjjt9axdGdpbPy5CWL4XcOoA9K0JjJuMMZ3LIeXI5FefJa6nh1372ptW7JZs7KmyMgYbOTkf41&#10;seH7tpW3J8zSEgDGWUYPOKwdPhadoY5X+VfnHoSOa1rFCk6sW28hwYz0HTBrnqRueXXsdFZahJap&#10;FGH+0+RlwHA4Y+g46cVqeJ9Q/s7wTqklwkMpu7KSLIXcAxQ4wB0I65rN0+ZrmMH5VkY/OduDgDjk&#10;1Y8QahBD4K1FSyvtgkAONxJKEcdu/Wsafxo8+m06qsfKOkgvebV5C4JGe3SvQtIeO1MLQqyMCCAT&#10;uIOOecV5/o0P/Eww4YMxAOD6cV3mknbqUaxv5ew7gTxwBXuN+6j7Sd/Zo623uZZp87W3MQN/T9Kn&#10;y0UHPTeTkHaSOnWl0RixyJgsigMM/dY9auzWf22NpPOHl8hiPuge3oD61wyep4lTcqW+pmxtZFjW&#10;NTIOgByCcc5PX/69ZOsXa2sTZfdIT0PTHPP+fStjVGUvJHDHiAIqjecsMHPUCuW1Szd93zZ4I59M&#10;UR1kOmnexRsQsurr5bLGTyWHOa66C5aRY12iQhhngAEfSuT8ISxnxBDDIUVXyhJGFxjPWumT9xKo&#10;+XcuQATn9BWs47I6px0SOo0QtFDIzHarYAABGfYDHNdBp1uyzqkfmAZ6EknPX1/Sue8P6gt0kau8&#10;JcOWSLyju4xyT0Arb0262XMK3G58yHOBx7f4V59eyPHxrUUbum3EkoXcFjwNjIPmGRn9TSa/F9s0&#10;+OZXaKTYSSRySOBj2/GpG3vYbY5WtVaQSiRMFgAeQc+ucVN4g1OS00hJVWO5wpj2nrtPOfTPWvOj&#10;FOaaPDjHmmrbnj+vQy/a2BmZpMc7xkAeg+lYKcTKN4xJkkdABXV6xbNFMZCOVcklvugHqPp7+1c5&#10;fyKImA+Xyydhxktn+le9TXuo+xw/wIrw2yzHcx29SM+gp9unntIqgptG4Z7jIHT8aZHK0L7iPOZQ&#10;MY5FWrqVY4RcM8bNMTH5Y+9Goxgkehq47nTEjmRmgHyuq852dSM0+zSMxbsOIVBwD2BpBOzyR7TI&#10;eNnHHBqN2kgLMOUyFIPHFNyBzL0JcyKqS7VbjhBnH1qZpmhdlHHPY9aj+04UtGFwgzgjAA9ahjUS&#10;I3luzecAUIGfmzyPYVje5m2TMzOZLjzEg2kZQn7xx2wOtQPdMkjLIeGAIyDySeK0xbQWQDTr8rHi&#10;PPL8Y5NRy/Zgi+YhXqQCc8dh+FaK1rFRkiBbv7ScqojG4Zx16YqWC4iwfMkYMuSBjJP5U25tFtBG&#10;GVo1kQyBs7ifQYHrVnwwqi93jau6NlIPpjnr7HrWdTRXJlKyL2murKsm0LtwgyTyD1OK7Lw7cNZQ&#10;LIruk0b4iBAIIOMnntzXNaXZM8MfBUDJQEYGRjBz37V1Ph0fabyH9z8sIBKd29TmvDxVRvQ+fx1b&#10;ojnv2qvEd3cw6Paao15NdQx5tywHlhCPy5xXkelJ5jZkDBWJ5UE9B3r1D9p26umtNKhmZvL2s6ZG&#10;QqkgADv0Feb6KsTQAyKyw4wmCQD0BNepgYr2R7GWx/2e5vaWS527MuoG09Q/4V0mmWiCx8wwrud+&#10;Tuw2R6D0rG0JViWNkld2V8jAGR9K2TfNDdNujZ/LJw3AzmtpGFR6mppMK6dq0aNHLJDPjeI/vEEZ&#10;xyfp3rpNEsrdLz7KjuiSAffO5845PHuelctDcGKKORvl5GVXqB+OfWuj8P2rxPbTT+SVZBIm4bcg&#10;5wTgj0rlqvQ8rEybRH461I/8IpqEcUzyx3EbQFx04wD17f414XA3/EwkHLFc5PUZ/wDrV718RYv+&#10;LV3W3McazK65A2lWGcE9eoH518+6aJp5JWiuVjTGSD1bJxXZgbclz2MlX7vU0bWdbW+VVYNvPOeh&#10;NdZoN15xXbu2x/fGf88VyOn6YuoTRqx8vySS7qep9/auu0vSbe0e3aO4lkeUHzCQQqcdB61jjqiR&#10;pjpJbs3raZsRnd6gcZIGe5rpfDVn9os4YmmS3jUnk84BI5JAz2965bS7yaFd7blJGzZjoOecV2Pg&#10;b7OJbiaZZpbeIqTg7WkOQcD2NfNV6jb0Pl8dWsja1Hamm3v2cPLBbqxjJYqwUHhsnt04r57ur3y/&#10;E00LZkDEk9gSSfr619BajL9rs9QcwlvOgk+TlsAc9B7CvnPXFay1ST7itu3DedvB5GK9PKb6ndkE&#10;nK9yvq1quneIfKby2UjOAeldLoOkLceY3Q7N4cttAArkrrzWmXzFaR2cDgZJBOK9I8OK0GmL50fl&#10;rgKmEyWx/M5r2alSysfSYiVomD4sDXMMa7jM64CemBVnwnbzLabFUD1GcH6Zql4n1KVQ+4HzGxnK&#10;bSAD2x0rc8L20d1Y793AA56cc1Eqlo3OSrUtTuztvBOmTvqcMcz+SmdnmjlYgASOfqBXpnkeRP5d&#10;3Ku9QTLKB5jSMeSQCQPTj9a898KrEkK/vPmXp/dP1rrIpmn8rd8zZ8uM7wMeuPr6mvn8VJ1GfGY/&#10;EOdTQ4z9pa3iTQrW4hjZbeYNsd1AdwDg5AJx+fevm3Vy0lzuBZUGTjGRj3NfRv7RMwi8LqJriNn3&#10;eWIk/ebM85JHAz/Svm+8G4/McDJ49a+hyuNqZ9pkOtFMoz3DOjdV3HIPpiqss63Kxv8A8tIzy27L&#10;Yqe5bzDu6HJTHQAetUliMcu7b93ge+a9U+g5TrPDvzQRrtdVYE5Jzk+w7V2mltHZJCIWXy2PJf5m&#10;Bxzj8q4rRB5FvF975uADzj1rrdJuoYZo/wBysfljLrn7wPGfrXl1273R4+Jk76G9a7mvY5P3n7zg&#10;SOu1nyO2e3ar73YtNkoHMLAAKCMEc5NUL0Qwx2c1vLNujBA8w7lGBzgeta2naP5UfmSNC6y4JXPJ&#10;BGfwNefKp3PLqVNNToLC5ubu5WWOSTayjfh9uc84PoMmuq0K8i1LyFZYBdzsQmMnYADnJPfArj7O&#10;C3t7d5tskcfGSOeeOAK6jwrM2mWFrfeWIpZJH8on7z4BGQD6ZFcGI1Wh4eMjdXR006NLokjcss0Y&#10;HJ2nGeBxXhPxHunNysKs21g2ApI4yRg17da6mINCf5MTeYWDvyCCOf8A61eF/E5ZJfEl5JGvl5nI&#10;K9Cik9KjL4tS1DJab9pqcR9sWS5kjjb7nHtx1p8MEchBVm5PJxUl7pi/afMj2rk8dv8A9dOlVYyy&#10;QzLM2zqh4Q++R1r3o3Z9otbCpaeZFGq4S3kbBJ4YjucVSvIo4xtBWRmc7CM5RfU8UWirFEzeZIZG&#10;456Z/wAKbe6lMbTY23ruwB+FdFONmaxujPvLxbMz7vmVuA56itL4eK8N1I03+pmA4AyxGe3p9ay0&#10;sFvrdvOT5VOc+1bvhnyxdxRxvvfACgA+vFdVT4S63wHbaeIJgZD5duu/GXbODyMdOTxVbVGjnk8k&#10;x+c3Lkg4LAE9PyrRsbRXtnWZPmRgMY4zgnNZmuLGkpkj8xBtxsB3HPXPbH0rgja+x5UeTnOPvpAN&#10;RbYrMrNgJ3H+NdtosVxcW0UZWRrhpFf72eDgYwK4m8sYXnVlMkcnA9855I9zXo3hLV7S206C3a3Z&#10;J4AzPIAcuDjGSev4VdT4R4ydoaHceE5fsVwxWPbh8gZ5JGQCT+Zx71h/tTaW0nwqS5aTYG/eghdx&#10;3B8YPPBK5/Kr2lXUdrbvNv8ALCkbN+cg9zjuOc5zTv2pVjsfhNDbQfvo9Ru1uYi6bSYlQgHkZBJb&#10;OPbrXg0aNsSpHyOAp2xqm11PjHVZN8qn+FWI9O/XFaWmI6wK2GVWPyknrWZeRtLdzKI+Izg5HPU1&#10;p6dNNb6erIu+TJwCc7R6getfYR+E/VKesE2dt4JlaKSIKpOGzkKTgDkmvVNAsrXb5s6XDXCnCIfl&#10;BJGQc9hk9K81+Hl75ZjhmuFtfODI8sgO3kAnjt0Feh6HqVxp1wFVJmgwC5SMEOQMA5I5B68V5uOg&#10;uU+ezKmjs9HtpoPJ/wBWzKM4yCvB7+1dBNdxzzSuFWHkDC8rkDt7VzhNvHJGEc7ZED5HUHGMEDrX&#10;T+Ho5LpF2bRIrjHIUH6Z78V8Pim+Y+Ax0WmENyqwmPzJGaYZHHAP9KksbyOO2/dtcSSZKbgSq4Az&#10;71oarBcW8kMbq3nTANJmQMNvpwKjl0oWVpcXUccawPJiONSAzepH9aiirnLBXMm+15dQs0tfLRI8&#10;ko5zuB6njIH5+tVdGjuB5kK/KWBLHo2DjAByOOmeKJVRmeNZm3R5fYg3KAT0J4rX07y5f302PM5C&#10;bRhicYz9K9SLahY6pRaiiC8lFpCqzOxWEERrjK5PJz681558X1+yyWqwSblZCZAAeSTkY59/0r0b&#10;yft14kcjecFIOT8oBJ5x6+lecfGqSS1s5GjPl/vxGCBkEYJ4/AYrqwq986Mup/vUeU+MtJ+0Wzbb&#10;hFjVOQeCW7jvXH6Is0V5NErb1mAAJ5AOcn+ldL4mvJLm1YbmWPOOfQVk6Oq7FjQrHuPLjr9OtfS0&#10;U+Q/SKCapnoHhJvsVtH5bA3hJyQNyquPTv1ro2soZWtpLdpmWQFz+42tuBwRjnvXH+EppEhZT/fI&#10;D9WxXa+EopEv45HZk25ljwQoOOhOe30rhrVOROx4+Ik1I0bO83WwhdFfy8nLpuOT6jNcN48hZ5VW&#10;MTR7QFwECcAjkgegH616INTS6SFXLM0Wd7glsknOcV5v8SrhrTUmkQzyNId2P4cdBx68VjharnLU&#10;ywcm52Ou8K2zJ4ZtHmjZZsnMrkfMp6Yrf0G6RA6qN2Rgc9D6+9cZ4NvpE0qB5Nu0fIASSVz7V2Wm&#10;yOke2OVvNd1JIUKqL3OTU4hcrPMzOnd2Z/V1/wAE9Gx+wD8DSeWPw+0HJ/7h1vXrch3V5L/wT5iH&#10;/DA3wQCyeYq+ANBw/wDf/wCJdBz+NeuBK+iofAvQ/QMP/Bh6L8gjbFPLUzbtPWnH5hWr1LbfQKKE&#10;+cU7ZzUGqY0LuoK7Kcq4NMuJNn5VUSZ7FDWED2h/z3FeY+O7tYGuB6SAda9O1Rv+JczYx0/mK8Z+&#10;J2piK4uvaYCvVwG54uLaOC1i+WZuvY/yrAvb8W4z6US6x5/+f/rVlard+Yp47V9D0PJDUPEcZQrt&#10;P5iqWgX0a3Mhx/CO9Z94Gd+lLZN9iJb+9xRKLaMlue//AAe8e22gvb+crN8x6MB3b/GvWrP4hWuq&#10;2TNHG/LY+8O2K+Z/hq0ms3VqvT5v6t/hXvHgbwnIdHHzf8tG7f8A16+ex0Upanu4PY5T4uaNqGo2&#10;VuYZNv75ifkzwR9K+Kv2h9I1LSLLdcSblM0ufkx0B9q/RbxH4b+02sasPut/T618W/tu+F10nw9G&#10;y/xT3A/8dPvXHROqR8da3rkcN0VYfNgdxU+m3wni3be3+FYviS0Z9ZC+oUV0Wg6A32JT7D+Q96uq&#10;aR2NKO2YpTltWFXhbbBTVi+b7v61zWMrorRWDSn/AOtUy6Ezj/6xrQsbXL1q29gCorMLo5O60Rox&#10;+HvWVd2RRzXcajYD9DXOava+WW+v9aQ7oxfJ2Cjysippl25psQ8yi5fMR/ZCxpfspPy1fSBcUgi/&#10;eVHKyuYit7Lb+dbmmsIlFUIIt351ci/dH1p8r3HzGtb3ClMdM0s0BhUtuXAyaqwkCNW6cVHea15i&#10;svsR/niqIlFnJ/EW7E67V/z92srw5KtrGrN2/wDr1d8XRmR9x/z0rES++ynbir6GMos7fWfFUP2G&#10;FV6gjuPSuRh10fagff29KJ7s3SKPu45rNntWgl656c1DfcuETr9J1VZYlb3Per2p+IIYrVc/3h/E&#10;PQ1zGj3git1B9TVXWNZ8xNv+1/ntWTkjpjHQ53xh4h+1/aNobGCO3qa5CO0a+u1bH8Q6iugvrPzv&#10;M/2ieaoCMWMij1YVrTkinA6LwpZiLf3+Vag+Omlve+EGRQeYz2P9x6v+EE+0PJ2+QGt/4u+GifCG&#10;7/pn/wCyP712UyOQ+APjFoT6Xq0zN6L2P90/4UvgaXFjb/8AXP8ArXS/tJad9mv5fXCf+gNXL+Bu&#10;bG3/AOuf9a6DPY65XzB+FVSc1Op/c/hUGeaACn/wfhTKdnK0ARo3NPLZpiDJqRl2igCFxl6m2cVG&#10;Bl6m7UARxDD1h+ID/pf4n+lbyDJrB8QDN0fqf6UARaccSit3OVWsHT/9ZW8gyFp8rAKjvDuhH1qR&#10;/lqO5P7ofWiwHJ6tHiZvoKueHX2xn8f6VBq6YZvoKfocm2M/j/SkB1MZ8z8qTvRZt8ufYUYwT9aq&#10;IBSM2KWmyVQEbmm06Sm0AMYYNOt22v8AiKGGRTFbbKv1FVpYlux0Vg3NF70b8KbY8VJdrlPyrhrR&#10;ZvTkjPfvVdl3CrUi4NVmGK46mx202hYU5qZ48io4T81WOoNc3K7nQ9jH1KLgfSse4t/3hre1D51r&#10;ImXJNdEYuxJS8r/OKDHVjy6jkTBo5WNENNZeae/3qSokjRdxqQ81IIaIuTUyip5QlJDEjwKXy6k8&#10;umng1RHMiM8VG/8AWpD1pFj8xqzKEgtzK361DdK0E2Per0A8g5PNVb+Xzblflx+PvWVnc0HJGRDu&#10;arWm3MYdBj5s+vvUdynl6cG+lV9LkzOnHV8frXRT03MKiPoT4HW7XGhsQwHzp/6CKufEh00rQ2kd&#10;lwGXv71nfBPVVsPDsxbnYyNj1worjPjj8WFHh1oh95ihz/wI/wCzXfB3RxS3PMfih8R7aK6u4grM&#10;VmA4da8c17xYbortz90jtVnxp4o/tPWLxifvTE9P/rVzJXzmFUbR2JhHNdD73TjpTXtSo+arUDeW&#10;pxTZpAw6UFCQfKKfIQgqGM0kspoKiK91tNNKtN0/lTRF51adnp+a2jEoqW2kyXH/AOqtCz8OuMZx&#10;+Rq9ZWPknPWr0bBBWwLXYba6RtH4e9aNtZLE4qOK49qtxHea2jYJIsW9vuK46ZrRtdO3flVfTwNq&#10;5HetWzwM9+K1ujD2buWLKyCY4rQhiITGKSzh31o21gXUfWi6N4Uij9kkY/8A1q6TQPDM1yy/X0Pt&#10;UVponmry2Pw/+vXZ+GLHymUfe/yKfMdEaJPpXhZ4Dk4+96H2rodN8MtM3/1jU0Fpg/jXQ6BYl8fT&#10;+grOUjsp4ch0jwQ04X8Ox9q7HQPhlJJnj+Mdmq14X0gsY8+o/p716V4W0BXVv98f561KmdUcOZfh&#10;r4ZNFFF/uejV1Gn/AA/Plqvt6NXS6RpHkxx8bvl9a2bDTiWHy9vWj2iNY4fyOJk+HzRqeO3o1Ot/&#10;CTRL/wDYmvQm0XzUP5f55qMeGmx939f/AK9HtEarDNHCnw25OP8A2U1asvD8qEfUfwmu0h8ImTnb&#10;+v8A9etC28E4X/P+NP2gexOd03TJFZQfX0re03w+1wf/AKx960rbwttlX6/571vaL4f2Ef59fej2&#10;hm6dhuk+Di4/4COxrptJ8MNashx39DWlpGjqo/4CP89a2ksdqLx3qOYPZkvh7SMQK2O59atzWSp2&#10;71c0KLZbr8vGT3p1/DgdO/rS5kaRpnN6jIqxv9K89+IM+ZZlUf8ALMV6Bqlu22Q/p+NcP4w07z55&#10;D/sCi6LVM8p1fRZruXI4+Ynoaoy+GHnG1T83+6a9D/4RzzB93P4//Xpmn+Dma45XPPr7/WriiKlP&#10;U8zuPhncXzf/AGDVUl+CsznJ9f7j17xp3ggMudn6/wD16luPCSxjHl9/73/16NDF0T5h1/4TyW0T&#10;fXH3W96878TeAJI4/wDgP91vevrDxP4OWVWGz+I9/r715v4l+G5eP7vb1+v+1U83YzdE+X9X+H9w&#10;2/8A3v7jVzup+EZLaTa3v/Ca+i9b+HvkpJ8v8Xr/APXrgfFPgkrdtxjhv5/WhVDnlh9djxq58NSH&#10;8vQ1k32gOhb6+hr07VPDfkBe2Qf89a5nWNNERfno1bRmzjqUPI4G90llk/PtVCWyY/8A6q6fVIF8&#10;49uT+NY9zH8wxXZTlock6Jnx2DZpzj7OMVpw2e8VW1KwI/z9K6YTsc0qdtTNuZiy1V81vWrVxCVT&#10;mqZGDWkqhKsO3s1TQ8EbqhQ4qQSrWUpXKcTStZ0K/j61JLMmKyY7rZIq9QamkusCspQZzyp3NGOZ&#10;f8mlD5qjFcfLk1PbXG9gMY5rlqRZjKkieUfLn8KltLWS5dVXvjtTXi3qvzd/St3w3pZnu4QOdxX+&#10;YryK+jMfYljTvAdxfQrt/i/2Gq0fhJeSrle//TNq9g+H/wAOft+nQt/ex/Jf9qu4sfhBmFT7/wCf&#10;4q8WvJBKkfLt18GdTBbbIq+xib/Cs2b4Uarav80gPf8A1Tf4V9jW/wAC1vVU+X97/a/D+/Ul1+zC&#10;LtNwj7f3v/s68me5mqDPjRvAl7E3zP8A+QzU8Pgu4P8AH/44a+rL39k/ef8AV9vX/wC2VXg/ZNYS&#10;/wCr/wDHv/tlc0kdlKlY+YP+ELvAPlb/AMhmremeEdSWX5ZgD/1z/wDrV9SW/wCybuj+57df/tlS&#10;237Kn2eTdsz+P/2ysJHpUqaseAeHTqXh945JJuEUj/VgdfqK7zw18b20KONJZMldueUHT8K7Lxl+&#10;z39h09sR7SrKM7v/ALOvEfiJ4Vbw5qU0eceXu/QA+prM12Pojwj+1JaxuQWz83/PWP0r0jRf2ptP&#10;JXd6H/ltHX503XxdPhmdf3m3cN2Nv4f3TWnpv7TqpMq+b2P8P/2FVytj9okfpboX7SGm3uTsJ4zn&#10;zk9a7zwz8XdP1ANtTGGx/rV9K/Mrwl+1M8UXE3G0/wAPv/1zr1LwX+2T9iLhpfvNn7vt/wBc6rlM&#10;1W1P0Fi8d20o4Uf9/BVyDxRbzD/V5/4HXxjon7ZS3KJ+87n+H/7XXc+GP2oxqG7950Genv8A9c6z&#10;5TaNVH07HrFvJ/dHtvFOGqxF9ox/31Xjei/GJb14/mzvAOcf/Y10Wn/EDznXnqf89qj2ZtGtE9IS&#10;5WQ/L/OpBbmQcYri7DxurMecHH+e1blp4yjx97PA7f8A1qPZm0aiZrNZMO4qM2zA/eFR2+vrdRhv&#10;73+fSlbUQWpOmV7aIrRsopBuBpfOVu9G4ZrN0yfaLoPVs0uN1NjXLVMqAfxfpUKmZuoiEptppXfU&#10;8ij1pu0IKtUzN1CMJS+UakG2gyqlPlZXtAWFqGhbFHnt6frR57en60crD2hDLHimRbh0qS6mXPFM&#10;gcDtUcpLqjnkZzzxQYY5hzz+NOlKstRRS+W3TdRymUpmT4i8G22r21wvkvyhH8Xp9a8k8efAJdTu&#10;JWWFuVUfdk9frXvUc28N/tDFVbzTxc7h0zVOmRzHwr8Wf2VLh5Yyqj7/APcl/uivmn4ifs232m2U&#10;8itjaW/5ZSeor9TvG3gVdSEfyZ+bPX2+teH+P/2eV1PTrhdv3g/f8f79VGNjPkTPy58WfDu/0TU2&#10;3P8AKiqx/dn/AArNSQ2B+dx6V9kfGb9lowPeSeXjZAp+9/8AbK+cfHHwebSZP9XnMrL97/7Kuimz&#10;hrUnY4qTVhkbVIrV0DU23xn/AG6xZdNa2lwwzyauWNx9kC8fdOa9CnUR5lSgeneHtaV4MN1x6j2r&#10;rdJO7B7H/wCtXjmj+LTFIy+3+HtXpHhzxP8AaIo+PTv9PavQo1tTy69HsjtI9qjNSRXaiTpWfbX3&#10;nr+OKlTk7q9yhUueZKm0bFtdxsvP86S4CuOPSqNtkD736VYWXNepRkmYWY1rXK0xbbB/GtBIQ9uG&#10;9RVSSQJMR6Gt5RRrGoluTRTNCODVi28RTW8gw233wP8ACs97jbVd7nPv7VwVqSktDohiGt2dlpvx&#10;UuNNCr5i/Jx/B/hXWeHP2iPJcb5P+WgP3o/8K8gSwNzlvu7uaYdP+wgnf2z0rya2DfY7qeK8z7A8&#10;D/tMWQVd2Sf+ukf+1XrXg/42WOsWMTKv3lB/1q+/+FfnpYeOW0cqRJ/47/8AW969T+G3x6ax06EF&#10;+VUDp/vf7FeRWwd1sepRxV+p9vL4st9XQKqnp/eH1/pXiP7WvgU6p4bvmWMjMD/NhjjiP/Cs/wAC&#10;/Hz7ZdIpk/hH8P8Asn/YrrPij4iXxh4buYd2d8Ljp16ew9K8qph7dDr9tc/Mf9pfwe2jXPP/AKCf&#10;SP8AxrxGS7VZ2VQc5P6V9fftdeAfOnbb/Dj/ANpe9fIesab9hv242/M4/UVyuShucVebElXKFqrO&#10;m5asPJ+5xUIb5azlUucPM76kLLtqJ0qw6VG67R60cyZoVpBionOBViVMj0qCUbRVAQsxzToHw1Ne&#10;nIvNAFqKSpRJVaM4apFfmo5WBcibIqROtQwtipk60pRAdUkDfeqOliXbmosDLaTU5G61VBxUsT5q&#10;JEcxbjwakUc1XiOanU5FZyCMiePpTqjR8CneZWcirobRR3oJxUodwpsi5pdwpGet4gVZ4stVd4sV&#10;clXJqvMmVrezAq3dsptnYf3ayIpGguvbI/pWzcPthZfUVlXEG0ls1vTlYDr/AAZrixz4b+6o6iu4&#10;tNbjliGPp1FeP6Vq32CYH1wK7DQfEayxr/vD/PSu+k2B2j3HmHinDLLVLT7gTIp9a0QMR/hXYZmZ&#10;qVtk/gaw7+2zB+VdHex7vyNZN9BuirORmcjqlr9761g6jb/vGrq9Wttu/wD3qwL63y7fjWDA5y4t&#10;6rNEVrWurfaKoTrgVHNqZlbGajkHl1MgyahuTuIqkaRY6Garlsc1mwHBq/aSY49q1jqbwki5CMmr&#10;cB2EfWqkH3qsocmq5UbRNTTH3FvpVq7T5T+NUdMk8st9KuTz+YvTFKUSym0gienx3uarXj7ZD9Kr&#10;pcbW6Vz1IkyRsLdbqDLuFU4puKsQncw+tcsqbMZomiiLH0r+uCv5J1j2pmv62K9fJVbn+X6noZb9&#10;r5fqFFFFe6eofyA3NsfMaN49sTEfP3zUGqWyWMLRsN02cbhww4GDj0561b1GOZgN0kbL0OGyw+n5&#10;1Xu9auGcebJPuYBA4fa20DAAOO/FfHUXdo/K6UryRxerSu0DfPI2TyO2OR0Fef6zd7bpkkDK2cYP&#10;B/PtXoXiFrqOORVhk3ykkqRuZgOc5rz/AMUXtxrN43mRwItsFUYTacHufUivdw7Ppstld6mDqI3X&#10;PmI0mFz8pO4CvWfhRaNB4b3G6hYzFCjoCG285U5AxivHr/VIvlt44o90Z5kXq6nsQa9s+CunPd+E&#10;4TDcb5nEkSw7e8eGyM9iD29K0xnwnbjrezOstNMfTjGzzMPM3HJAYbRwMjOc+9cb4ujWKX/WSRrI&#10;CMkHnr/n8q6bWoZFlSQxLG8gCA56H6ZrF8Q6pZ6XpNw91GzXCgFQcbXJODzjjj+VeXR5ubQ8TDxt&#10;LRGH8PtMD6xNIrSeaMEFQWUqeDz6YPSvQLq6MlnsdljAGBsXCuwAAJ/IV574QspVu927aFwCVYYY&#10;HGOlelWNjCLeBvmkB3ByANsea6Ku+oYyVtWV7W6mu9SjnjtZDNMnlcEqCQOv04rD1m4mkke3uLmR&#10;Y07O52qeR7+tbUlybZ90M0kvkOU/urkDr+tc/PaxssjNKyszneDzwec4NKnYxwtr6nlfi47/ABV5&#10;at527C5wRnnrXpHgiObSLdWt4oPJki+cBAzICMHnrXnPiOL+1fG23zCzKcFj8oAHP5cda9V8I+IY&#10;p9PsbdZJPLMZUxmMZJHuOSORW+I+DQ9rGX9kuVaF+2la4svLZdskY3ZUYLj2qSbWpLjTtphleJSD&#10;tB/iHQn25qeC+hM/zjaO6dM8cHPNVL61XXdTjksYnt2mOwx5wqkDBx7HrXlR3PBjDUy764URtMJB&#10;EqjGO5NcT4mZ7m2kfeshUg46sfeuy10fZI1jaFVkjzgkckevvXC6iyW6ySSyyI2SCFTIII45yK9H&#10;DXPWwcTgbODf4qj3bo03nJA5OOle/eELhpPD1mSfNjTlcjgckcHtznNeDx6mp1VZGUDdkZAwD9a+&#10;kvDOlrb6Haw/aF2pGpERUrgEZ/qe9VjrcupnnfwK5vQQwSaVHNFZSbYgFmk4Klskg468j+VJqute&#10;bYbfstvGUzjkgYz29DUljaNGZd0kyq3PyJnOOnAPSqms232YzNJ5UxVwXVc8kjHcDnGOK+f9nqfG&#10;+zuylLOGeZVMMAlhCMC5KP69utMtfLaylV5I/MjI2Eg5I7jOenNNtWNrbTRbAGkI28bsdTxUk1sw&#10;iU+dGZpM4QdQD29K20sb8ugB2024jX95aTLzIEckPwcEjp0Iq1BIw8s/89AShPG4epwKi0zbpYuf&#10;MDS3DQGNN5zzkHd3yRjFRPP50se2RWVYjtXyyCCSSec+1VGFxqjcxvGbxajMJ1ikkkhiAxgcAZzj&#10;jpzmuCtlhvrp2WPdG2cpIp+Xk9MEetdp4p1NZLZ/Jkk3MpGQMEdiK4m1uUtJshuoIIPXJr1MNGyP&#10;osvptQLkqhIBbwgKOMZJYYx39q6bw5f21yyyMGVoYwhAJw5x1HvXMwyqyKs0wVWGwqUJJA6YI71t&#10;eE7NTfxRRBR9oGAWyNp9qMRFcuptircup1WhWsN7JJ57SbYwWeRySygcngck444zRFKt/fxruaSF&#10;piUBXaGUnAJOM49adLZSaWu5pFWReAyHIfPUZ+lOWSa4sN0O1Wtx3B25Of8AH1ry1ueHzJlyCwmu&#10;GkWFrMMrNId0gB2gDOM9ccVyfxBWOIwW/lq0zZeRwT908gen5VsTCW9na4lLCRsqMLuUNwenbmsP&#10;xzcxXd/bSLuXbtfZjGwjGRz27/ia6qNJXubUaSvck/tj+0nXyYUEbBUkjBKnIGMjjn1pIrZINLaR&#10;WVJEyCknzDBP8JxwcCpdAdYNPkLI0KyPv8wryBz0NO1D7OghZNsjcgnd8p9OK1lUaehv7RxlZHnH&#10;xItZ9VRpmZZJLdRyfl4A6j1xxV34K2jXOgteZ2sk4Qg8qQRkHHpzVX4sX5FypYfZxIuERFwHAHX8&#10;sVpfAi5tv7Kkt5FaQvKWLZ5QAYGMduSK6ZSfsz26lZrDXaPQNOWOPaqlmXzM7B/q1HXI9KmF8sdu&#10;zFk8wOcAEZA9gakksP7Pt9sfkuJCAD15HOMUahE+p6d5ai1VlPyuYgrgfXrjNcd4SPnuaE3dnOX+&#10;oNZhtsvlySKULg/wnjFcpLpkkP74yN+7l38v8jHOcEEc11HiDSDGFWSSPcyZGw5Un39DXMXMsq2j&#10;R7v4wSnXp3FdEdNj18LZL3TCu1mtmlLN+7d87QOc88D2rHllaa3eQTKGkBUhPvHngGt7V7hJDHsl&#10;kjG75ye3OeBWFqlxH9q3NGshUkZQbd49SB3rtpvue1RlpZmcBIGaSRfL2DAI6OfcV7F8LrqTUvDV&#10;uqReTyUAzuzjHQdia8cVC8jfNtXIJDHIHP8ASvd/hPpRsdCjuVaFZI0O19iurEckEHPt+dY4y3Ic&#10;ObW9mdPazw20LCK1jjXkl9+5ic45BHFMumliRoc7pYVLOoGMADJP5ZqwkcTWTKyTNeZAi2p8vOSQ&#10;RkDBJ9O1VzLIGw7sszp+9HcE8EH04rwox1PkfZ63Ibm4+0eYr7UjdAUPq3PPtTrGMD9yv76TI+6O&#10;SB14oMUckO0SeWcgAP8ANn1qslkwLzDa21jsIJVhj+laKFzZU7i3bv8AZ5FVbjBIOwPlQAecio9M&#10;MNxfSJJlo5BkZ4APX8RTm2zxtHHbbpNm9m3EHHrVe2SOK7/cyRspAJ5yVwDnOa6Y07xOiNG6G6/O&#10;ftqg2/lqo2Bohtx154qrO+9TEvmbnwA5+Zs96sXOuz6gWWaOGPaMoVGCfrVO7K3NsrNNIsyngYyp&#10;H4VrFcvmb06dkZuvaZskW3jkdpF4BcbeOtc6H/fdMsvHzDI/Kuh1Jy0Xlt8rtnYx+XJHauRuYWEq&#10;Mtxh2XdtB4BB6VtC7PRw8WRXcEFxcLIzhZjwxXOAKS5ZYAvlt5jLkcjtT7fzRM0bMv7zIKhM7ge+&#10;aqvFLDOshQssbjt2roiehHRWJrZ4zaSCR5Qkg3IoO4ZBwM1YRUvCsmzb1GSck8YqhaN5rf6vbtBw&#10;B0AJzVqKT7G4jZXY44VfXI7/AI1rdIrmL+kyeRCyybpmBwhz0HfI716R4Oupo9P3XKyLCi5i4Lbs&#10;gjOPxrz22YLqcSrH97JDH1AyRXfadq7iwt5Fghj3RAYDEgnnJx26VxYmN0eRmELq43UYzaOqswYu&#10;gcNkjBJ6fhVxrpLQFLeTzGMex1ccHI5x/ntVe9jW+MayfK6E4bvjipY4PNiwr7plOCDxtI7+9cT0&#10;seNLSxJZWqhEkXcqwABwDgnjJPbNXZ7q2Gnq0ckzSPsKlk+7jOQf07VHoGnfbr5beO5haS4LAPId&#10;qggE4Oc46YqTTrSbUr028cZkkkGMZAUdB1PQCo9ormfNqc/rb+fBcNks2CCcDIHJ4Axkf4V5rbXX&#10;k6wyKrbVcyAk4Axz0PWvXNasxbaVcLJCu4BkJzyCOCM+leP3dr5F3IzN5cjD5ARu59K9LDyuj3Ms&#10;k2i9b3a34zHiRnJyMHjmprGzW8lbdJHGqjOHJ6egODj0qppuoS6fa/uYQtxMGQvnqCMfmOoq/p8U&#10;VlNKcmWTBD5PAOeDzWzuj0pabEF3qEkNttC+XuJJZH5Pb0rGupMRM25V2856ZNb2pWDSbvLj85VP&#10;3x14571zs08N80ijdkZXBGMHt+FEJNlU9dWepfDy8xp9s+0zxOACeRnucHFdVBfRCOHyxKrRuzg4&#10;w3IAxkdcY/WuR+Ht9jw5CshV1jIwPQdOK3riRrJ2ST5WU/cBznPSvBxV1M+dxX8TQk1dbQWkYk+0&#10;tdBz8gQ4K44O761gpHNJcBVzErON3qMdDWlfReZbecvmSPyBFH94Htg1Xa4jiMK/NJI0Q83k53Ed&#10;/etKbdtSqctB1yfKSNt8ZXOM53HnvinGK1TmZmlwR9xeQvr9ahSETJIspYeWNo7AHt2p1pmFJGLK&#10;NqkDB5x9ancpMz9V0qDU7n7VZyMrA5GRgsPX2qqVkE8nms6mHjB4JB7j2q/K7XAw21pNhTJwM+nP&#10;Y1n6gtvHOyxyTY2KB555zxkcZ49K1p36nRC/Uisr1o55oThByQdue3/66D5amN3kZkYkbVGc5+lW&#10;NNT7PKxHzSKpJzjHI96jaxmidVhYtJnzBECACMc89K116mktUOgg3TbFZY485JOSOnpWnFLB9ukh&#10;87zvMI2oRtwcdjzxVNbTMPlrnzmBII+YD8RxmmPpqoUIaXzOJGzwSehx61XNdGMjZnlmk0jY8vkR&#10;q+zDMdpHPP6VQHnRx2pds7i2CBkHqM4/rUmnrPqKMsnmIkGTgr8rgjg+1Wmlnby5PNXdCNkShMfK&#10;DnH196lSS0Mb2CxtSpbbtkJyzgHHAB5ye/FTzTqI1jV2CKRIqudxcMOTwBwDVAwNAI7gvHHZOg8w&#10;feYtnH1wTWp9n26YsKlZNoMacjcg7VTsEpENldW91eR28jyRyMTgiP5ABnGTnjOO4rWsrEyWnmJ8&#10;zM+CQcDPbj35/Ksi1VortfLljhdoQkgcHc5BPTAxyPetOz1BoF2MzAZByOgPb8qwrWdjmxNtLD2Q&#10;QBI/NX/WZY4zg+mO9Jqt1Je26RSJFutz8koBDEHAwM8AdePenS7Z7jcsku5XyJCh2n2z2qvDcCVd&#10;pkjbcxGxSSxxnnBHH51zRTOaN+hGIZLNlkE6s0gbKEngcDn86pzXMlqflY4BC5HTpyP1rWuJoLRo&#10;pGjWX5SpQ9+MDP0rN1azkj01WjZdzoZOATxntge2K6Kcr7nVQae55b8Sr+S/8WwPNtZo4xGMei5x&#10;n866Dw/qJlht0jbhhj95kjJ4P0rn/FsMk/imOaRFDcB9g/pXSaFFbmBVTdvZx14A+lelVjamrHu1&#10;aaVJamxFbfZivlxurRuN5zuDKAe3b860rSdntn2eY0ijcg64HU8d6zbK0M1pLJJJJ5i/uggPLAkD&#10;NaVyn2e7MKsyEsURgeSMYxXmzZ4lUh0gx6j5kbPvuC5fjg5OO3TFWrKyaMMskczRxsQSEzgnAHP4&#10;im6fYSWswkjK+YBs34zzkVsW2oLZv8u2RmUB/NG5d2Rk49sDms5SWxz1JLYz9Z0hbnTJ33LGsSeY&#10;nmcM4xgAY7nkfjXmPgN92rFpWjRGkZ8MMbBnI6dugr022vY9PN2szH7PNEyPkblQYOMemOteYeEX&#10;8nUdrfd8ogOffgE/lXZhY3g7ndgfgdzt7uH7TbySbDuyHY44BHQ9elcF42sIxqStwSpBfBzk/Su+&#10;tTO1iYl3DfGA4wTvPrXB+OIv7O1aS3k3pIhySfujOOn510YXSRtg5fvLHTeHpmm02zt/MZn25Adj&#10;tC46DPANb0OntFBHEUmj3DzAxOc9eePpXI6NNJNHbDDKGAEe4EgjB5HtXZWxFvbxx5aSRMDcf4Rz&#10;wOnfNTijPHeQ6+s2ittwBZXGUY98dcVy/iZ5Z1VHcSLxgkfcHfFdVpmpi9t5g0ePLbg5+6B1xXOe&#10;K8JIyxlxyck8cHuPzrDDR9/UwwKanZnKgrBfyNN8y42g/wD1qSONsKsaxs57E9B+NR3NqbS73Z3K&#10;zlTk96mhtXZfOXcsKkbyRlVye5wcV6fs7bHv8vU0tEjht7tTJnqAAOgJB5966DRJIw5XK/KSehPJ&#10;6c8VhiWO1mXYsPKZQh/MAORzjAwRW34UiEskUdxNOsG5i8rLuCZBwAB9O9ctam7HDiqbte5r2wUN&#10;ueSNI2BxvPyoQePzq1HbwyPHMix7o8ZBOT0/lWfFdKnl+bKsjZPyEDaRzjI9asabL9mtvMDRN947&#10;OpJBGD+vSvNdN7nkSptGlayrFbYSHDMxG3g5ye3pVUSrFc/3XU44GSRjnNOlmW2bznO1lIUAc5OM&#10;8CoZNW/exBUTao+ZsYJycmpjBmXJIc1vJfXTiJo4VhXzCXbAPTge9R6vI91o0m6BlmjZSs5cqMdw&#10;RxkEY/L3ptzYfaLGSRVdY4c8Dvmsm/kU20kRkuFkmQfeywJx9eBgDmuyhA7MPTb6nE/Ej95DGzNk&#10;xsQeeTXHQuJW4x/Wut+Jc6iAK0fzMQ4I7jGK5GKJ5dvy4YA4PTivWpR0PqMHG1MuWTZ+ZlyVyBVu&#10;3jccbuS3A6cVQ07h12svOeD1960ov3kkSr1UYb61M4m8omxpkymzfO1fLTBBGSSa0bIQMm2OR5XU&#10;BQAnXPXv2rJhsWt1UMcbflxnOf8A9VdB4c06Nm+Wby5AAenLk8YH1rjqROWVMtLY3FtZw5Zdsmdm&#10;zr1wQc9wR+or0P4MfBjWPiz4iSG3t1uvJ8sOjAlnXJxgDBweee2DV34DfA7WPjR4oh07TY1kmkkE&#10;JMyEqhJzkAdDz+pr9i/2L/2FtM/Zv8GC5vrK1n1e+TY8gUSKi8E/NjIOR29PeuKo5cyUT0cLgfd9&#10;rUdrDf2Ev2KND/Z08G2t5cW8aaxNEsgnVCWiY8nj0x+Nb37VH7Ven/CTS5LaG68zUIwV2DJbBBBJ&#10;z1OTx6Yqv+1Z+1rJ8IreTTNLntftjRGMOjBiFOQGGCcEcDn06V+evxD+Jlx481S71C9kmnkmc4BJ&#10;xjsRnODwK7aNNLc+R4o4qpYeHsoPUb8SfidffEjXJry9u5J2kYljIdzHsBz/ACrmcl4vlWQqpIOA&#10;M5PT60wRKtsH2yIzHBQnPHrU1k0aSruysakqpHr7jvXfGpbRH4dj8wq4mo51HcllmjtxCxCsQfn7&#10;cdOaJplyih9ibsjPQHOevpTZEWcMI42kkOCB2wDzmrItVUTjClSfuMM4yOxqUzzBqqZinnOzMzkE&#10;gbueMelJd2axzKi+YsbAEkEck5/wpYkLFGaaNAAOBnJbGDzimLb+ZH8zbd2RnoBirdjopx8iaLT1&#10;sIFxI7eYNpyCcEnjB7YxVoiSGHapVlbGG7E1JBF5NqGeZ5EWQHb7c/pXp37Pf7PGpfF6/jk/eR2H&#10;B3CMscEnoRx271y16iS03PocpymrjKqjFaFf4Afs9at8UNbVfs7tDJKrIxAGADz1xk4ORj0r9Gfg&#10;j8DdF+EGhJa2MRmlXBknkQL5j/3wuDj6ZxxV34KfA3TPhRpEcVvbK0vl8ykAMcgHHHWu6EA4xu6c&#10;Z/h9v/11hRi2ueR+9ZHkNHB01pqMhUgbm+ZmJOe9TKjDn7y8d6QD5vfp0qaJRGp3LuyRkDmuuMT6&#10;TlViNy2OeFJwM+lLHCFG1dx5H0BNMu28mH/eHPOabZzsttn958xGMdwKrlGWFVgu3p24pssRlb5m&#10;O3Hbn86mRjhh/e45GTUOoTR2Vt5hdtudhIGMdevtxVU6cpyslqTKSSuxlxcR6bbbmlWOJSQ8r8hP&#10;f+dfE3/BQn/goRa/DrTrjwn4T1C3utT3gXNzEf8AVFgRgEd8HkVV/wCChX/BQu38Ex3XhfwnNNfa&#10;k0Ti5ltgIxEMEYDHgkdcgfzr8zte8cXuptNdiNpvtU4EiSENMCeS5HPcdc9sV+jcO8OqK9tVR4uK&#10;xTm+VFjxf4jm17xFLczy3d5JdOxd3OfmIJOSe1XfDPgTUvGdtb/2MYWuLpxb/Z3XLEZwfTHXrVHw&#10;54UvvF1+ljHa3DSzOBE0a7huJAwenXPSv02/4J+fsB6d4Js7PXNehuLi4wJhbSJuR2BAyR24A47Y&#10;r2s4zing6XLT3KweD53eexS/YM/4Jx2vgyC18UeK7WG8uJCrx20i88Z5PXA4r7b06wt7KAR2sH2e&#10;LA/dngA89APY1Jp8C2Xl7I1kjjOwRHO0DsBj61OQAzMkbKuegGVGe1fleNzCpiKjnN/I9iEFBWjo&#10;KIgv3SzL39jjFRyMECgEMGAA4ycHinTyrEu75lXv715X+0J+1X4b/Z28PzSalPbyX7IGgtCSrlj6&#10;45A9/ejB4WpiJKEVcirWUFqerWaMg3tHI1swKHP3SCMH8Oa/KH/gqj+zFP8ABL4gXPiq3a2fRdYk&#10;CQSgHy4M5AyMYJLcHryaufGP/gqr4s1LXZItGmtNLgVNiR4MxjUntnGc+tfO3xU/ad8VfHazh0nx&#10;Fqr30LSiRN7lYmbdlcLnAwecDvX6NkmR18M+ZtWPIxFfnPNvEEqzTNar+8MOCrqm1WB55HqDnj2z&#10;WLcRpC/7/csaj74GeM5OAOT+ddZqNjH5zMzFVAOSc4J6cnHGST+VZo0FXst052ySYaNM9VPfNfa0&#10;6kIrlucPspXuczqEUc9/cQxXCTpCgKNkoz5PAHGT1xya6b4VeIbjwZ4jjurIS28gjMTFiUIIySQR&#10;yAQe1R2/hlbcQM8LK0xAj3nlz65Faa2ckqKkjyTSLlMEcAjgDt+dKtXg1Z7DjTdyh418Q3niCZby&#10;8uprraCI98hdgpJJAznAyTVfw9bNrN7Z29utw3mNtcCPcMkgAcfXNbWn+Frm5ZofJa6LEhY4xuMZ&#10;PGMgf5zX25/wTz/4J13usX9rruvWr2ujoPtCZBD3ByAAB2zwfpmvFzHNaWFovVXO/C4NzleWx7V/&#10;wSm/ZQX4X+DLnxJq1usepXBK2j4KsynGc9wRzz7mvoT9pX4pJ8Kfg/rmtSTSW8lvbMYyCFJBGCRn&#10;OSMk4x2ruLLS7fQNLisbXCw2+AnHYA9T3r4R/wCCv3xpU2Vn4ZsdSTyoZfOuURwSSfmRT6EEHOeM&#10;ZFfnWE58djFOXc9DENU4Wifnr8SPHsnj7xRcapc/u/OneRIgM/eJJJPU+v49K53Qb64trlWgmaR4&#10;STE/Ro8HIwRjHPeodXV7j5huVlIPTgc84HYYxVeO8Y6jIEeNdpIzjbnj61+s06CVH2a7Hz0qj5rn&#10;7g/8E+f2hLD43fALR1WXzNY0CJYr1CSWcE8Mc556g+/14T9vL9lyb9of4YXUOmqq6paxkxnO55Ih&#10;kkAcc5/wr4H/AOCUv7SMfwm+MEekXl9LDb+Ioxp7oCCCxYFGI9FIOTngE1+rVnqL3kMbRyKpC8Ee&#10;pHUfzr8lzanUwOL9pDa57dGSqU7M/A/4pfCO88A+I761vYbmH7KxiMUsfl7XBxgcdOmK5Wzvn0NF&#10;ntWmt7uOOQOQxQkHIwCOeVJ/PrxX7Gftkf8ABPnTPjz52taHcfYdWWNpbuIkD7WwGflzkZNfmB8a&#10;/wBm3XPh7r9xDdWd6VVzh5Rt8zsT2Ixzx7cZr7XKc+pYimoVWrnHWwE1rE8u1XXJtWYT3VxNJMDt&#10;yTlgMYHX2wPwrPutPedGO3cuOAw5xjqSK0vEPhu70/ymwmdvzA9cc9vwqGwurr7PsYjc7r8hBAQd&#10;znFfV06lPlTg1Y8/2ck9URaUbixvPJ2q7MgAMiiREGOysCO/WtO8tku7+zkHmL+68hwOFyMgHA4p&#10;tyY2lWZVnikh/dbG+ZZGJPIPGB0H1rpbP4QeINQsJZG0m8t4UHmtI6l3CnOS3oB2NZ1MRSg7yaTZ&#10;pCjOWqR9P/8ABJvxP4B+HnxD1DxN4p1n7FNaQRQWUcx2JPL8wkbPXAJGMYzx0r9KtA/aJ8FarcJH&#10;Y+INNkWYhIpGkKiRicBV7En+tfhHNqGpJqqW0u1tpXASPaoHTgDg8j8ya6HQ/Eeo6Xew3EFxNYyx&#10;zGUxtIVUgHAKr3HGc+3Svl82yCli5e0ct9j06MpxVrH76TXCXKLJG6sGyMo2eRTxJnDL25Oa/Nn9&#10;jD/gpddaJrkekeLmaa0aRYYp3kaRljPBJJ+6FHcA4GfSv0c8Oapa6/pVve2c6XVrcgtHLHkqRxzn&#10;8RX5vmmTzwkrPVdzvpyutSxbSblZu5IOeuMHPAry79qP9lnw/wDtFeGb2O4gt4dUkiby3C7QHI4O&#10;exyPTvXqJRd5ZSfTjoamjRm2/wAPJJHUkV5+GrTozU4M0cbqyPwx/aT/AGYde+Cni26028tbhdrn&#10;Y/lEgqOhOBjHfrXl+mJdae+EZI84QymXa4B6nA5AHNfud+0l+zVpvx78PG1upI4bpQwilki8zlhg&#10;5J/yPWvyb/aZ/Zc1L4FeKb621KGS1WzJCF4yqyDoCpA5GTgde1fqGR59CvD2VTfueXiMHb3kdf8A&#10;sa/t0at+zL4oj0TUL2bUNGXZI24mSNCwHJzz0PP0r9V/hT8XNJ+LnhGz1rR5reaK6UIwRwx8zHOA&#10;OgwK/CPVNQmE6v5Mixoqh0jBxwAASepNe4fscftn6r+z946s4rq/uG0eSVIpYHACxKAQSG6DAzz1&#10;yanPMlhWg6lLcmhWcXZn7NQkPGD74wPT1zTnhESfNgkkDFcT8E/jRo/xh8G2eraLfR31vNGr+WM+&#10;ZASM4Ix1rtJp/ObcchunTrX5liMPOjO00epGV9h0bYb5evU0MjJGGVmyvXPQc0kKglWb5lXBI6VL&#10;LcfaONvl88Y7isDQjgXzn2n5ueWXvmnPFmTnap+6D3NNiwh/i78dKF+YrtZfmbHqarVj5WU9Z02H&#10;V4DDeeWY8EbCmSc8HGK+OP2xf2KpoLa68QaPbyXEKoBKixgeUeeeOcEc19pxyNC0fzeY0ZxnGDzU&#10;F/bLcR4YSOOQQfm35HcdDxxWMqaumedmGX08TTcZI/GLVPCx0e6kt23JJnGSeAQayHuWim3bmVo8&#10;+6k5yK+9P2yf2MYbozaxocWPtKF3gAGEbqcY9a+KfFXgi68P3E0N1byQyR4xkcY5/wAKD8N4g4fq&#10;YWq3HYwJ5ZLmZmYdgOBwRUcgWMrtb36HFPnsZra58uTYVbGCTxyPb0plm/2kqs0xUICEIANaHxdW&#10;6ZDeupSOJV2nBBYHr1x+Waj3vNOuwhdxCFu47Z96tCBJVJK7trkDcMD65qvcw/Zw24IGX5x1wR6c&#10;Voc8houWnl3MzNIxILHjJ9cCrUEZmDrldygjJ6jBHSo0tY5Z2CrGsWQ+zONuQOcnmoZ8q4H7vaz4&#10;4JzjB5q/Z3Kp1HB3Tsz3D9mP9pbUPhZ4ghje8m8nJj2GTGck4Oeeelfb2q2Hg39t34NX2l6ksdw8&#10;kCebBKBI6seCFXjI6ZxzX5f6ZHGsccQljkZTk9mz1/TH616l+zf+0Vf/AAt8VRsZp4olf/lkBuKk&#10;YYAnIHQVzPD2dz9M4W4sdNqjWZ8//t6f8E4tU/Z28STTWOnzQ6IxLxbOVRB0IJznPHfqSMV8zpaN&#10;bQRb9ysCQyodwz61/QXoMnhf9s/4Uto+oWttdXEyBJd+1JEByARgkc5PAAr8u/8AgoH/AME8rz9n&#10;LWRfaVa3EmluhmfeMMnJBdQP4QcDHXvipqR0P02tTjiKaqU3e58b2UnnRryxVnKZPOD9KsyJIXX0&#10;VAAcbSR9K0IfC8dnpss0l4sM0Uu8xOCrOGGMjjk5IqvI7zWUxZoSYz5fU7nAx0GK5pWPGqU+Xcy9&#10;ZEel3H2f93JKwDsfvEZGRTjbeY4kkk+VSCBsAGfQ+tRrZi2eVmlVdwAO4Z6ZHB/KrEcvlRCTlo+m&#10;cZPXGQKTlZaGb02J3X7ZILiRYYZoxw20AP2BxVb7Z9oDKjG5Z+C54JPp07VNek293EvkSyQsCXZx&#10;g7cHBH4020LWtxC0gZggBCE4HP0FZ3vuTE1tKDWumhdmZrgA5Kfc7HGKmu4Y7HUZI4mWZY8KkuDk&#10;+o/z61UszG0iS+TI8aggJJKUBJ9x0p9gxYyDavmyEnIyTGOeBnqP8K56kbs56nmXrdY1UfN82ecj&#10;vU2tWq3Gm/JIP9HPmEscFuMYA+lRxw/ZdsjK0oORjGc596ZcvNolq7qzEMASmAQATnHNZ042kjjp&#10;aTWpzWsu00Lbt0q7NuPQVyF/bSSSyMxVUhAIQk5bJ6D866/V7lFt23GWNidgPVTnrXL3ccjy7doW&#10;FDhCeC3v717FCN1c+mw/wlFgZbqSaEKsKv8AIe5AAyQMUSTJPMy8M7Ec4wfc1OsTQKv7ldoyC7ZG&#10;RnPB71Suojbz7tn0I7D1ro0OlW6kj2YaZictt6c5z9am0+ziufMZ2LPHgqhHy46VVjkk8ppF8to4&#10;zgtnHJ9Kl81bWHzBuwSQwz1HpUiCO7Xd8zLIvmYMeOg9M9qso6iRcbNuD8hHQnpVSCfAXbhRkKSB&#10;yfqanimNw64O5VfaMdfxrORnM0LSVlIKs2cEjd/Q+laX25USH7y+cpJPU5+npWfYQxj5W8z5c4Uc&#10;4PY06WVUgQL88jMEx6c1PKYyV9C9ei2n05mWaRmVwRGfuE+vPeo9C1QaTdRxyR+ZGxG9M/eOe5ps&#10;VqjFRJGwUHnHJJqa20qNNQhLLOsZAcnHIJ6UuWxyyjZWudtptzBMjsV8tlyycc+wqn8QLSSfwVeb&#10;Ylm3Dc25yGjA5JHPXrTrCGaxns18l5GmlRFHqT061a8Xus3grU12sftODnHQAHIBHTqtcEb+1R4N&#10;GM1iE79T5vvItyMwZSFcjk/NVZ7nZCqcKFGCSME/Sp9Ttljc/u+5GfxquLfPfDdya9yOx+hUfhQ6&#10;EF5wq5+Vd5OO1S6bKJLuPcm4b+cniongaMZ3btwxxVzTrLDhAc9+eKvlZctjtLF0UQssXk9BsBDZ&#10;FbGFtxJtjZo8AZPODXO6FEWgYJuYDB4GSCK2tI1FXRomkY7jkgnnI5rlnT1PCxFP3jQivvOMURVP&#10;lO0MBg9PWtSwh3Ssqt93nYOfzNY9ksIulVtnlrguSTkZ71oW4jsppHjYKrHp93A9TWUqehxVqZ09&#10;nGrw/fXsSRwQO4p+o6RIPBmtzQzWpjs7KWYJKcb1IIIX3GQR+FU4Ek1Exrb7WkQB3JfaSTwceoxT&#10;vHcMifDnWoxHu3QEFgn3ACCM88Y4/M1z04pT1OKjRtVXqfMulTCK++Vu5Gc9P/r813Whzx26RtxP&#10;InTjk1wOhqH1SSQKW+c7BjA9q7zQFmubMLHF86kImBySf516lTZH11b4EdVoglJYnb94EH9TxWrI&#10;JL15mWQwrIfnA4Ut0x6YrP0q2ktkhjPy3gfYyv8AdVT059aunUJnt/IZY/Jjcq6DhmYA8/pXC3d6&#10;Hi1Nwu4fsW6EfKzANk87iB1rntYKOpPmRsVJyQe2MdPxraa6CcrJsOzkkZwOK5/xEv2eL5CBG0ny&#10;ORyR0/AVpSheVzShFNmBp0rrr8O0KzeYNgx1Oa66JZJF3FisjDJ45ySe/wCNcrpkzReJoXxHId4w&#10;B39q7gXA8/zFjWPbnIzzjjHH410VInVXjY6LwijS2ckXyiboFP8AGeP8K2Eg+yLtK+TNChEnzbg7&#10;HkYHtXP6cZY7lArMzLlyEGGGRyDXQG088xta7WDYGHO3nqSc14uJi76nzeKi+bUvWryG1TzNqx7M&#10;AbupyCc1oXkhm0dk3t9wFAiEKQT1PX/IptvYW4SNo2kkuOAV2BlC89Mda0td01rfTJrhWVl2LwE2&#10;4Hpjtgk/n7V5/NyzVjx5S5KiseS+K223k0MLk2+QvLct74I4wa52/DSSoVbd82wkc8V0vjOVXv5H&#10;2hUUgKVx09feuabUHuLcwrF+7XO58Z/GvdoNtI+uwdRygilDDJskYKreV19Wz6UzzmtiAyqzAgls&#10;ZyPSrFnLNbKV3KUuMBeME/TNR3YMs7htuc4AHBzWp2ORLZ3LSD5QzcnOOgzU8hN3uVd25QOCOSfS&#10;q+lhjDJGikq/zHscDvUlsVMxV/MVlAweh57+9ZcqMyRmMjSK3y78JtPp6VY06BYXdYo12qQDgk7C&#10;eBVVm2RrhhvIOCe9TMy/ZysayR8DcR1Jpid+hoX1m1wMTSKrxozjI6gDP51Ue036eq+Z5k2MDHGM&#10;9smi51Tzp4VXzYW8sh97bgQevYVLHc5hMUjbhkBccY55JP4ChXJ5mVoEaKcRuo85SACSRgHjn9Py&#10;q3ZAWuFdVDLkEod3B96bqZhAWSP7snAJyS56Zx3qGx3ST/eZucHjr9PWh6qzHe+jOu8M3DSvsZWu&#10;N3RDksMeldp4Y04adqnmMuFfBOSRsU+vv7Vwfh1He8jeGUL2LltuOcHbxyPWvQLGO1tL7yx5gmSP&#10;kbwEdh3IP4d68nGUVfQ8THU1zHmX7TsySeNlhhK/ZbdFEeHzksN2Pwwa4zT7Rms18xWaJcgEDjBr&#10;a+OUsd147ljjj86SQrJv835EYjkAd8Dj0rM0e7uDYpaKqERIST6+uPWvTwseWlY9vCrkoKxp2EMd&#10;pGrQtI6kjoPmJrotFlkuFdGUMrEZB6jqOTXM2MzRKqru+XBwB6HrXRaKnm2ineqtNIsZZwdqAnOT&#10;jqOaqpaxz1orl1NDZGtpyxdt+NmOg7V0llcO1vbwzxMyxp5abOrKTkZ9OawZLySzuVsd0flZOXCD&#10;L/RsZx7V2OgaOyWkc7KWcuAsWw4KkEg5z1yDXn1tFqeLWslqV/jfc2tx8M9Rit4Y4be3iRkycs7Z&#10;VQD19TXzdby/2btkPl7sk4H16Yr3f42OI/hq1wtxCWupSk1oCTJHtyckAAY6Y55NeHWkFu1iVkXb&#10;+83E5OcYPFd+XRfKe3lKfsrmppt5HcvHtzu5D4HU/wCRXT6JftL5MMc2Vmb04Jz2P0Fcx4bRJrld&#10;rNGq9D6+g/Wuqs9UkU27MwUW4HlIeVB5HQ55560YmgpvU3xNHnZ0lmWvFMnmlWHyqO5I6/hxXTaP&#10;G0beYkgZI8AR9ycdSB2rjrC5RZgIfMAIABbue+Paus0yOSxWHbD8twc7xJu5+mBjpXi1sMlsfK5j&#10;T5OxvndaafI5mVRJE6Pn7xypBA9ua+dtaeNC4eMqykpzwQM4BFfQeqSSXmgXNvbxxNdOhMZdecg5&#10;OD24r53175tZdZd8nzfP7Drn6V2ZfFo7OHXe9zLuJ8MvVnyMNkk8Hpmu60rU1GixvH5skkb4AB2h&#10;BxyMg54ya4dntxeQruYpz27k12GhzrpmjhmlL+Z99MAlOoGD9AK9CtG6R9Jiqd4lPxjNDd3mFkkU&#10;nGcj5mBrc8MW8lvbRr5eI9gfrnI561z/AIyvVvtQhZSq7YgnA+Zh712Oj2arqUEKpI0eFChzwwwP&#10;TtWFSLULHBiI2pHa+FrNfsPmFvJScgEAbmAJ5IHfFdguj2tisflyM8aqdspwGfI7DORzXM2MkaOr&#10;SLhWBSMJzjHtWvHZMjqrybucHA6A88+leHiIyvofBYy/tDhv2kja/wBgWskMsheRVWcE4UtluMdy&#10;OOa+fdWhVc4k3Y6cdD6V9EftK2yx6dZKqwxQtJh8D5s46/h/WvnXV5ZLRJG271/XJ7172XX5Fc+/&#10;4dv7BGbK/klVVfO3DBA4GT3qK522sRZnAkUj5OpIqeWMtub7nHSqAQxXUbFlVsgAt0xXsn0p2OhS&#10;R3NmrKeQOMdifX0res4oihl8na6sBgncWH0rB0CyW3RrfzAfMw5I5z3rpvDti1wGbzI028AOcH68&#10;964a2h5OKjy6o1bC4WKWMRssypnLbNoQ9eMk10cVxHFbrIgladgPLCkNGB6kdc9fyrBt7LydQjjL&#10;rJCr7mBG5ZAOQCO9b0mpjULlm8uG3UkfJEuxVOOw7V5tWjz7Hi1I31NbSol1Ga2juJJFt1ckgIeT&#10;2/Wuus7Nbplb98FibYA/3RnkkD/69cboGted5UhjxhDGmCR+J9TXXeHUeSby45POOA7kDKoeefqK&#10;82tTsjwcZTltE3rPT1tLRsJHNIykATcqDznHIxXi3jpja6o26Xc8m4OAuWyO/PrXtsup/wBntAyq&#10;0ixoxw4DeYWzjgV4t8WN1vftMjeY0gy+AAB6gfSrwukjXJotT948+1CJR5m6S4WRMcNjHPORiqqw&#10;XRjNxCxaO3kw8gwMeg561aim+zyiX5XK4wrjI/Gs+CZ5nmk3btxJIPTNe/TPtYSViVB5wjkMjKN4&#10;yH+6TmpdUhjLuytuG7AEYyCMdfaobZijxj5Tnnb978verU9yzSMFUqrdiOcfhW3LdmhkDUY1m8ve&#10;Qpzgc8+tb3hbTvJ3MrryRtIPTPOBmsTUbsLEDt+VTgAgZ5/lW/4OnzIz7Qyx4+QjKg9M/oa0logq&#10;ytA7OxkdVjV8bpUILHO4KO+RWb4hsY4YlaKTdHkj5z8xP+H1rUExlCzKzhVTYAvA/Gs3WrLyNNkW&#10;by2jvAR5ZPzYyCCCPqM1xx33PJUlKd0cq0MhvB+82kSAEEdc9s16D4W1j/hH2VfJtplIO8bQWOQc&#10;YJzj/wCt2rgniktXjj2qwDkgDp/9c12ejA3CRRhY1klQLgc8k4HP40V4tx0FjItw0Oz8Lab9qubd&#10;ZiJI2A3gHdnnOD7nGKX9q24gPh2GJI5oYobYCCJ5S/kjkZye/FafgXTptMtlaTYx3jADDaO3PSuW&#10;/askjXwltiaSS+kwEcsNoiBO/wCvPA+leLRv9YR81gabeMV9dT5OukCzs8jsqknHqcd6vaFaobaO&#10;Zm5ZTxn3rPvlzIsaqzDceOnWrGjwTQhlKhVzgepFfWR+FH6hH4Ed54OhhvD5ku5tjYAH3geo616p&#10;otnJfqu6aRRgAox6cdu3FeY+ELVrLSo2kb5pORj1r0jwveveMjNdRqVIQxAbS4IIznnPSvLx0W0f&#10;NZle+p0VgjqF6szfcPfb+Haus0jWI3gW3nkuI1txlPLg3ZJx1PpxWP4UtYY8xy2sk6shSPD7WGOh&#10;Hsa1dHtbiK5UeX+7BwQSdwHoR0r5WpRvM+OxUlfU1bdlZ8zvcNuOQQMNnn8hVXUJ/tUbCJmVUYjG&#10;e56kVcSYXRSWG6VXhzlCm75s9PyqHWbaW6shGvmRQbgSQmBu74wKKdNLoef7RX2sUdO0Zry3E3me&#10;UpfZjBAlIBOAfy/OtC7ubFWj8lJFdiM5+6hxjGcnOT7VTlnuLWIy26kwwkb4+WCHGC4XsakuLUXv&#10;k3H/AB5wzRCUSSEFZQDgYAHHIrplG6KlK630I0kb7XCzNu2yAbx93I5IB+tcD8YoJDZW8zzKyly5&#10;jHUH1xXo2pQSSrbtHNayR5LCKIE5PBOentXnnxRg8/TZI2j8tpBuDg4IOeBz2Nb4X+Ijtyv3qyPG&#10;vFkxNrtCrtLZHfNc/ZqrSRg8DPauo8RBVh8oowaPjJH+sPtXP29sjFsrt54x1r6in8J+k05LkR3n&#10;gdI5IVkb/UgkDYc7uK67SYoXQGUqDbtsQEZbByetcH4Ljks5EWONWjYEIM8g+uPWuv0ycwQfKrRy&#10;byWB5Bz39q83EU9Tw8ZF81zoVuYfN3W7lcYB2DnI+vSuV8d2MP8AbMe4XBVsPMWIBIPYCtSMSwLl&#10;m2ljkcVz3jKee7uWeQltoAzjjAqcPTtIwwsWp3uauhaTHf6Y08e5Et5AGQ9znjB4z0rq9Au1Lssk&#10;TYxgcd8+lcf4KvLYWb7vOL9RsBwcfpXUaKhkeMK6yM2WOXyVye+emKyxkHucmZU3NO5/V9+wLqKW&#10;/wCwL8EG4G7wBoXGMf8AMOg9K7jWfH40662fL3/veteD/sU+M5NN/YG+CUf7zMfgLRE4PHGnQe9V&#10;PiJ8Vbu31gBXlAw3c/3j/tV9Vh6PuR9EfZ4et+6ivJfkfQFj8QBeSY4/8era07Xo7rb83Ue9fM3h&#10;H4qXE12is025k3dT6D/ar1bwb4sku47ckyfvAOv1HvW0qZp7a56vE4A4pwfms7TrppA2fWr27iuT&#10;lNo1NCXOBVedd9IbndkCmM7E1UYilURh+ItWaDT2X/PUV4d8Tb5ri7usHrMD1r1vxhct5BX/AD2r&#10;ynxbZLcXUzN/FJmvYwcbM8nEtM8rjgkB/wDr1Zj0T7X178dq6E+HY/Rf8/hV7TtCj44Xr/ntXuX0&#10;PJk7HIyeDVB5z+QqF/CUTj7zfkK9AutGjSAtgf5/CuQ1S5+zS/LnFVLY54y947v4IeCo1ntn3btr&#10;Z5Uer1754cs1stO2BV4cnpXiPwD1NmMO7na39Xr2qy1QJbdDyc9K+fx1NuR7WErKw7XZMQpuVR83&#10;pXxL/wAFANSVfDMO0D/j5uf/AEA19gfEHXvsFjCyhvmkI4+n1r4J/bc8VyanoSq27AuLg8/7p964&#10;qcGjsVS58c+L/FJstf2hVbaEPJNdT4O8YveWS/u04HqfQV5t47uc68W9VStjwNqkiRlR/d/+Jp1F&#10;c2jLQ9mTD2+72oWIEZosz5ljH6sB1+lTrFsCr34rEx5ifTIMvW5aW67RWXp0eJPwrWtyVSp5Q5ip&#10;qkC/+OntXLa5Blm+v9TXUaif5Gud1WIyM3TrRyFHP3UO1TUMA2/nV67hJJHHWqggZPSs+Q0LKv8A&#10;LTVf95UZcqlRrITLQ0Bq2aB/zqeWMqah0tTz9RVy6+VS3pUmi3Gtc7LYL3qjHE0kgznr61Yt9stx&#10;tbODXQTaBDbW5bbztJHA/wAKDQ8/8aRLDbse+D/SuB1G9dLlQP5+1d549lzCw56H+lcDfw7n3/3a&#10;0J5UdBaRrNEvPYVO+nLI3zVk6TeOWIJ4C+tdLGU8rLL2Pas5RCMSmmnLEn3m/Kuf1Q4f738Rrb1P&#10;UfJdgu7GBXNXk5lOeevesZQOiESv5iklSoqle2az3cfb5l6CrUHzy/jU4tN06nj5SDWtOJs4nU/D&#10;vw7HI02WP+rXsK6n46xR2HgElVUny8dP+mb1zPhPUTp+/G75kUcVc+OeuvP4KZTu+5j/AMhv7120&#10;zOUbHwx+0xfvNrcy7Rt2p/6Aa5jwNxZQf9c/61vftGy7tXmPfCf+gGsHwKu6wh/65Z/Wug46h1Ab&#10;9z+FQhstUwOIKgVd1AD6kVMpUeMVNG4VOaAIUXBqRhuFHl49KKAIyMGpM8U0plqdQA2IZNYmvp/p&#10;f4n+lbsQw9Yuur/pWfc/0oArWMe162oGyBWNat81a1s22PPvQBJL3qO4GYl+tSM3mZqOZsJ+NAHN&#10;60mN30FRaS+2M/X/AAqzrYxG5/2RVLS23KwH1/lQB1thJvT8BUzLzVbTAQP+AirLPTiA2muc048i&#10;mFdtXcBjnJptKwwaSlcqIHpUJ/1i1MeRUe396Pwq+hnI37Opbr/V/lUNi2TU1x8y4rlrGlOOpRl6&#10;1WlOKtTDDVUl5NebVZ3Uh0Lc1YU9aqxjBqxG3y1jc6nsULw/L+FZUveta+XH5VkzKQK6YPQkYq7q&#10;R4s05WwKcTupvXQCq8NRuu0VadearzjBqJI1Ww2M4apo/mIqBT81TwnBWkZEwTikaLNSxncKVl4q&#10;HsTy6lZoqbEmxjmpyuRVe6OwVB0RCd8r8tVjlpBuHSprQ+bJzVprNWTcuPepW5VyGdvPtQn0qG0i&#10;+zOrejf1qSN8SbfSotVvEtLfdhsjnge2a2ijKpqdHp3xgk8K6fcQrt+6T95h0GO1eK/Ej4t3WvXE&#10;UP8AAVBOJG7bvWqfj7xzNaXskatIPMVgOT6n3rm5F+1Th252jAz/AJ967aexyez1I5U+2TtI2795&#10;yeabIqx//qp0khiLYx6CoZ33VdzToIdQK0qys/PrzUcdvvqw0YWIewFADfMxUsFubl1+tV0O6t3S&#10;LFZHDcf5zVRiVEbY6GGxn37CtK3tli//AFVMsXlDjFRySDHGa2irDeo5pQnSonuWJ4H60q/vDirF&#10;rp/mY6VtEIklnvI6dq3bK03H8qhstNXHRegrZ0+1UlfwqlJIa1Ire2KyKvbNbem6d5mc+gptlpqy&#10;SL9371dFpejrz93oP89KfOjaNJsNO0lfl+tdBpOhLMq/XHQUWOkr8uNv+fwrpNA0Zj5f+r+9/ntR&#10;zo6qdFken+E96cfyFdVoPhPaVwM/l7VpaB4b8yH/AJZ9P8PavRPC3gSN1XcI/wAh7e1ROpY7KdC5&#10;zuleBzdSr/veg9q7nwp8LxIB16ei+grqtA+H8ZlGFh+96fT2r0Xwl4BjRBxF09B6D2rF1Ttp0bHE&#10;+HvhmsIXrxg9F9q9A8MeB44lb/fHYV0mm+DY4o/ux9PQe3tXRaH4ajG7AX7w/wA9Kn2h206Jk6d4&#10;JV0XqOPQVqWXgtVcfMenoK7TRvDMbRxghfu+n/1q1LfwpHu/h/z+FTznRGikcVB4LVu56+gq2ngR&#10;f8gV3lp4WjLj7vUen+FaI8Kxj+7/AJ/CqjIJUzgLLwGhx/8AEitBPBcca/8A2Irt4fDSRx/w/wCf&#10;wqKXQueq/wCfwqucwlA5GDwUrSr9f7orX07wUqj/AOsK6bTPDys6/d69/wD9Vbtl4fQJ91Py/wDr&#10;UKTZg4HK2mieT27Y7VoRaZvA4/lW8uiqH6L/AJ/CrFvo6/7P+fwp3YuVGXp2n+Wir7mprrTVdR9a&#10;1xpqxr/DVa7iwv40dRxSOP1LSNySf4CuZ1nw2J5m47DsK9AmtPMLdOapXGhrI+SE/wA/hVmkUjz2&#10;LwsoOMfoKu6b4RXzc/8Aso9q6yTw8uc/L/n8KsWeiKn93/P4VrcpxTMW38PLDF2/75FUL7RSZG+v&#10;oK7RdJyD93pVafQVZv4ev+e1In2aPMdS8L+ezA/XoK5/V/AkUkJ6dP7q+9eqajoKpu+71/z2rB1H&#10;RsD+Hp/ntU2M5U9TxHxN8PUKSfL/AB/3VrgfEvwwjlmZvZv4Vr6P1PwrHPG27b1z/niuQ8SeDoxK&#10;2AvRvT/ClZmcqR8s+JvhwsIXr909lrzfxT4Q8qSYf3X9q+qPE/guPC7hH9w+n+FeY+LvAcWZ22x/&#10;fHYf4VpE4alI+ZvEOitBct7E+lctdxtG4+le2eMfBUa3kv8Aq+rf09q8t8SaN9mZdu37v9fpXXCV&#10;kcNSiYsN8Q2MDpU0kqzx81i3FxJC7YxxTYtUkJIzV+0PPrU7IsX0Y+Ws2aPD1NLePLTEG9uaakzh&#10;W5EEppi9zWglujdqHs1ArSJsUIoSp3ZPFOkfNSTfIcLSQpvY7q3lsZgkjFams5tsq/WlNthaijGy&#10;UexrCpHQzlHU1vtH7tT711ngG4WTVIFIB5T+Yrg5rpgFA9a6DwRrLW+rW+d33kHH1HvXg4qOpPKz&#10;7J+ENjDNo9v8q9V/h/2Ur1nw94bt7uBc7ep/gHrXhvwa8SbtIt1/eZyvT/dT3r2fwrrUgt0IZvvH&#10;v7/WvDr0zSNO53ej+CbZYo/u/wDfsetdPYeDLWSD7sZ/7ZiuP0/XZTGmGfp6n/Guj0PxBKUxubqO&#10;5/xrx6mhtGiabfDq1l/5Zx+n+rWnQ/C+13f6uP8A79rWja6g7jqetXob1sjk1zylY2jRsZcXwztV&#10;X/Vx/wDftahv/hzbRp8scf8A37WuiS8boc+tTRL9qPzZrnlK5rGNjyfxt8MYby3kUqo+ZTgRrXzT&#10;8cfgXFcaveMu7pIeFT+6K+4da0GK5jb6j0/wry74g/Di3vbi4ZljbcH6geg/2alITR+Unxm+F0mk&#10;GFowzfu887f72PWvGbyW70y9b72F4+/7fWv0V+PPwEtnsI3ZbfKp2A/vj/Yr43+KfwsXTI55YzCN&#10;roOPcD/ZraLOeSZ5zp3j+5sARlvT/WNUx+Od9p8y7Wfnn/XPXO6nA1jtztbcfxqtJZLJHuZV9Ola&#10;aMxkrHo+k/tPajaquGfgnjz5K7Dw7+2vqmkltq7sjHNxL618/m3VDxT1l8qrVO5jKq0fWehf8FGd&#10;Vsp03Ivy4GPtM9dr4b/4KValLLHujTG4/wDLxP8A4V8KS6vJDyoX5adb+O7jT/u/eXkdf8aXsQVd&#10;n6VeE/8AgoVd36sWjj+7nPnTnv8ASvQvD37b8083zLHjA/5aTf4V+VOlfGjUbBPlkkXIxwzev+9X&#10;UaV+0tq1ueJp+gH33/8Ai6PYmscU0j9ZdA/bH+0Qx/cG4n+KX/Cujsv2qluR1Xp6y/4V+S2l/tZ6&#10;1a+Wv2i6+U9nk/8AjldboX7X+s+X/r7zp/ff2/6aVm6QLEn6taZ+0bHctyy9B3k/wrZtfjlBLt+d&#10;ef8Af/wr8wNE/bB1RSp868+6P4n/APjldDbftlasgX97ef8AfT//ABys3TL+sWP0tg+NNvn76/k/&#10;+FWF+M1qw/1g/J/8K/NVf209VQZ86+/76f8A+O0H9trVx0mvv++3/wDjtSqZn9Ydz9JpvjVaqf8A&#10;WL+T/wCFRS/G62CffX8n/wAK/Nh/22dXc/66+/77f/47Uc37a2sY/wBdff8Afb//AB2tPZm0a1z9&#10;Irj47QRj76/+P/4Vn3X7Q0Mf/LRen/TT/CvzZv8A9tjW/mxPedf78n/x2uf1D9t3XMj/AEi96f35&#10;P/jtHsyvan6cP+0nbqP9efzl/wAKWP8AaRt3H+uP5y/4V+WU37b2uY/11z/31J/8dp1t+2/rnH72&#10;66f3pP8A47S9mHtT9XLX4+2t11kH5Sf4Vq2fxjtZh/rB+T/4V+Uumftwa1FgNPfdR0eT/wCO11+h&#10;/tt6wwz519/32/v/ANNaj2Zj7Y/Ty3+J1rcHHmdfZv8ACrkPjOCUn5/0b/Cvzy8M/tk6lcXKgyX3&#10;3SfvN/8AHK9B0L9q+8mRste9PVvX/rpR7MPbH21Z+J4SR+8/Q/4Vfg1uGVc7h+Rr5G0D9pW4mmXc&#10;15jPqff/AG67bQfj7JcQL/x99T1//bo9mUqh9DziG87g4/2aytW8L29xbv8Au4+Qf4BXnmgfGVbz&#10;d/x99O/1/wB6upsviCmobV2zc4zkf/Xo9maKojlfH/wYtPENtdbo418yLbxElfPnxQ/Y8tbqONlZ&#10;lzMx4hi7/jX139vhvYW+WT5uOQKx/Evhm21O1jG3lWzyB6fSjlaJlJNH5h/FH9mWPw5bCSPcfncf&#10;djHQZ7V5D4l8EyaRO64OFUH+HvX6bfFf4H2Oqadt8uD5Wc8qvp/u180/Gb4CWljNdbFtwVgVug/+&#10;IrSMrHHOnc+QxpjW8hbcwzxXQeGfFEqSKufunHU+1aXjLwRJYX7JG0IUHHX3PtXIwiTT5/vDr2Nd&#10;lOrqefUw9z1zQ/EzSOo9W9T6V0ljfida8j0XxBIsq8t97/Peu00DW5H25Lcj+n1r3MNWPJrULHaL&#10;PtT5aT+0CoNUbC+3oN27mp59sZHX5q9zDVDzZRsaFtrf7tV29vWpFVbhtxYru5rKT5F3VBPrLwEh&#10;S3y/59a7JSucrZtToqL94nj0rHudQ8onHaqM/iWQnB3dP896Ytz5/wB7NEYpmftHc0YvFDQrt2Lx&#10;7mifxL5w+ZV6Y71mzoqx7qx9Q1RoPu5+7ms50kzqpVGbkgW858xl+lVbnxlL4cby45HIXj77D+X1&#10;rBj8USR/3v8AP41T1fUluo2kbfn/APVXDVpQseth56nb+FP2k73Sb8HcW28cyyehFe8eAv2mZfFU&#10;CxSBf3isud8h/vev0r4S1LXpNNLspb7x6H3+tdV8IPjBeWl7ErPNjPYt/tf7VfPYqnGzseopaH09&#10;8a/J8V27SNjJ9F/3PX6V8W/ELTVsdRbac/vpB096+g7z4nyapp/zGf8AH6/73tXz548vftd8zfN/&#10;rXPP1r5zE0zGcrnLSzMW20qNhabjfJSsMGvPje9jlluDNmmP0p1FbRKRE68VBImTVqSoWGa2izQq&#10;OmKQHFSyJmoqrQdmOV8mpVeoM1JGdxo0EXYDwasRf0qpBLgVahbP5VIElOjptOjrOUdAHU5GxSBc&#10;il2Vm0RYmSXbUq3GKqK2KeHxWUtiErFoXOaetxVMSYqSKTLVlylF5TkU2SiM5WiShRAbRTgmaafl&#10;rSI7sjlbBqtK+FNTzPVeXla2Uhq5Ukk8xqhu4cxVKww9JMrGPtWkZalGNeg2+05PWtHQdYaLb8x+&#10;8O5qK/tlkjX61GkItgNv1r0KMgPQtB8S8IPp3PtXT2uoi5jX/aFeRaZrUkM6rluD6/T3ruvDWrNc&#10;JD97kf1rsjLQzsdJdHGPpVO8hDR1cP75F+lV7sYjqZEWOb1i1yH+tc/fw7ZGrqNVGQ/1rn76LMjV&#10;kxHP3sPFZd1F8prdvUVVrHvxtVj24rNLUzKAGKgnGKnyGFQz/NWiRUSKJOat25+Y1XQbKmtW3Mxr&#10;WJrT3L8RxVyBNwFUoVJNaEC7CKo6IliBSgq5EhkH4VXhZdtXrJN4b2FTI26GbqFvhmPtWe3ErVta&#10;lH94+1ZMqZkJrOSJew5LnaKs297hlqgTiiGUmUfWsnEykdNbTeZGK/rar+RrT5/kH0r+uWvRydWc&#10;/l+p6GX/AGvl+oUUUV7R6R/IfrqxxJN5ccYj+XJ8sAgkc4x071yetSyRwKryxGNeI8cED3Jrfv7Z&#10;7eNjNt3SAFZOQDjjGenpWP8AbUs5ZS0ce5lIAdN4B9fxr4uheOp+V0Y8quc1qF3eRSBorho1KEEg&#10;7hnt+dcHrcl08rHaWdjhyR1AzXoWuahLBZyiMbFuFCOdoGQD0HpXmXi3TriYebC8gjjbDnODnk/l&#10;1r6LA++tT6rLIpq5jagqJctLkbuD0wATwa90+Gd5LceFdIyPktosqgQoX6jO4DkEda8JlWZ5I/KM&#10;flyAhgeST0717x8LpW0vwDpq8t8jREEZwQSSPYZPUUZh7qN8ydonQa9p4ht45fvRsgdWA3FGIyQe&#10;eCCSPwrz/wAcMXSPey4bO9Mjn6g9K9Evr6GfT44YJGYyDPI285I5/HPNcD44kEVgWbCtz2HPbg/h&#10;Xn4WV5nlYaV5mf8ADvRsa0ke26YsSfKC7gVxnIIxwK9H0HVIbDTZo72OWFmwE8s53gkgkg+nFcV8&#10;MYZrqX7RFJb+ZEQNwkKtGcjp2I9a9C8TWcdxdQRyXUcscKEFo0yxyTnvzz09qrFP3jmzCp71mR3l&#10;xNOGhYhWgDE99+cYPvxXPz3/APZYM0iR3UhyMOuFx2rVeTYhLTAeV+6UfxEetctr53W7fM25XIAz&#10;yR1rOjJ82pzYapeSPK/Et79m8RNH5fy8Y+XLcHnp2r0zwBpU0VrZXW2aJbhP3ZdCq4PHBPHeuAvB&#10;/wAT6Nvm8y4/dA8Hfk4xz9a9R8KyeVa/Y7iGSFrPCbA5wFOc4HIyOpxXdiJe5Y+gxdS1FJGxcRXG&#10;myrDIyqcj5cZD8ZPP0pIboQ3SNCvk/wOB1yfz61asI0uZYS0dvdW0IbMgc+Y68j5geh+laqaXut5&#10;F/clRHujyn7w4z0IPbjrXkqOp4aqJbnL67pr6jaz3DyQvHagRJ8+1s4JHB6ivPfEBlnidmiy2AuQ&#10;vykiur8YlrC5V28zqQ5B6gnjr6Vw/iaXyriNVmkWKF8jkjg9eOleph47Ht4KKbuji9Xe3W+VcKrc&#10;5xzjjBr6V8L3TWGiWcMtqzvHbpG537gcDrnHNfL8l9v8TfdwPMBBGGwCQP65r6l8MXUN74UhnmuF&#10;kkG6P5EKbgOFYdjmpzCPumGewvA24p11A/N+44L4zgcDIwao6jJcXtmY8bkJBDk8+nJpkTtPGqQx&#10;rIqnJP3mPsB/hVsS7Y3njaNVjK5R/lY45IAPUCvDimmfHwg1qZVrdxRfulRldh+8J+bpkEj060XE&#10;a224LL5kOT1GCfU/hU8IX7RLFGqxxztkAjBVT057c96j89fO2TfvERSvHJJ9+K2cuxsUvMCou5d/&#10;pIG7fT0pyW8j27SINipjOAc459+nNXb6NruHMUAjj8wRIuwBiMdc+lNsokSCaGQXizjhozjbuzxz&#10;n0/wqo1DaMrHGeLLaSOBXhYKZsg4O1lI9Qa45bWUXW5irL0wTzmvQPHDSw3H2eeNY5GIxnGZPx7V&#10;x93b2qyyeWrhw+c5yoFelRm7XPewlR8g22RhJ+5VvL4JySQDXQ+FNUEG5CrNdQuTxyu0jAxWJbYi&#10;YKsjDehIB4UjoRWv4cT7M7NH5bdEweo/Gpr6rUMTex1FjdRXV1G8zquOSCCVz7irbv5u5IljXzpA&#10;MIcAg9DiqMVms0K/M+5WBaQDjHpVkLHaxh02yKrjnOPmHOR9K8yVkeDJpPYmvka6hdvM3MqlpEB2&#10;sMZBHTBrivFimHVbW3ZjLuiEp9QD/j/SuyuNTlvZTIsK+dKOfnAAJznrjsRXG/Ee+kPibTWkZdrW&#10;0cRCrhgodgenU4rqw107nZg4u5u+GLi6TSpYmQNFLggH5iCCSMdwKq65Yx2//Lv5EkmSVLHr6jnA&#10;q9aurwSfZWWS3t8HOMMF5xk59ao6paLcPGw3Rq6YKnLKXHOc9+1Xq56lxk/aWZ5T8QNE/wBKnvJW&#10;f9yCeCWGOg4J+nQV1XwN0xZPC81wsgVi5GcHG30P51gfFZEtPtCPzMp2Fc9CMA8+mO1avwMEq+HJ&#10;oVhUskmF2dXJOTkfl+Veo6d6Z9DWTeGPRy6xW8YXduhJJmK/6zOCPrjFTXMT3Nu0xDAyDB5BAHtj&#10;/PNSR6WssVtDNuigYZLjlk9SBz0NF/p32IXUduUuo5kUbsbWznOcZ49K4fZHy8UnKxzeuSi2UMNu&#10;1lJYEdQDjiudv5SGDJ8rLkcfy+tdLqA/0toImVUVNmJVGQScnBxx0rC1W333LbgA2ONpwufWumFL&#10;Y9zBwtY4++lE0zs2QuMZKEc1l6jMHlXp0wCB3963tUg8ydlZTubjAxk+4rH1Mi3G2PYIu5YZauqM&#10;Ue1TiZLxxybQzheMOXO0V7h8Hh5HhGJF2qoLMGx98YHXP1NeH21vDcNIZFWSNQTz6j0r2j4Ow29x&#10;4cWNpI2kZ/3YLksV6YArnxq9yxx5tH92diJXvHnmRphN0Cj5QMDqPyqR45ntJJ5FuoTJjzJDHxkY&#10;POcZ4pls6hODt8ofxtkHk5FWPEurxyWkO5WZmQH75K56AY/AV4XPZnyPNZ2Rh287xqsi3BXk5JGO&#10;SeDirkU4lk+ZslcHOfrk/TvRCLeedlfZ84ABdTgDjJJ7Y7VenNlZzSmBUG18A4ypx1P60SqlSq2M&#10;vUd1rIyrlZGxgk7ck98elQxsJLq5jWJZHZA+V+YggAHBwOKTUrlpjLMmyTY5UlvvOCDjHqKl0XUp&#10;InldYY45sBPTcDgYGa6I1HyHXCp7gy+0xdPZW861jZgMRg+Yycc+mKzb5hFbQu0qszAgg9RjvxWv&#10;qd4yTtG0e6QHJyN3vWNqURtLdm8tVkYb1L8Ag5zg49q0py5tzem09zE1q6eX9397cwAz2PTjIrl7&#10;lGjYsqrw4Hv711GuXcTxSsdsaiXAQSZOBk5PHFc7eOttIWCeYezA5wDk/pXpUqdj2KMbIr2Wpnbt&#10;8pvOcMoOMEe4qGDCOqMzNtBBOSeetMitphHG7uZDkgbDyMnnt6Utkm4bTmMAFfm+8ec1pyo6OUdG&#10;0kY3Rr97IPc5qe3G1H+YjcRznoef/rUySJkZGUgZGSPU+tSPjyo923czg+YDyADyMUcpJpaXDvnh&#10;ZWbdjJBPA9SK9J8IQuLjDRwxrbkISWHRgcdfxrzLSo2tbe1W4ZfvkFoiSWGeM+9eqaE/m6JEzlZI&#10;5CM/uzuOB3PsDXDim0jx8wuhpsorqOTfOsKqhPzg7Sw4HI9akTU4bZWUsy3OdhIO4SAnggY9vWmx&#10;yxx3aoQ0kIQYUgjBB756024SS3lWRd+5cHJPUHJ/TmvP33PIlsTWlhLJdhfLWGHcxMjqdxH4U+Yw&#10;7o8MJlV8iRRtJ7EZxn/64qOPW5rxGVWdo92Mg45PUYp01ncNGvlxtKrHPUDIB5xn61juzCO5jeJm&#10;vrg3ohWRYWGNqp1B6ZGeOO/415zcXEkOob41XdgkB1yB2r0rXplBZI7pyAABlNrk88EjqBivLtWm&#10;kOpNFsm8xBsHlnK9ep969fC7H0GXtpCwicMpXa1w/OwrjaR6euaJrgtc4RhAzDaxIyA3er08Qi02&#10;Fkw92qAmRnwRye3PtTbhYIJWCsyycOcjcpJ64/Wuvm6Hpc5UtlX7ZulYbsHJYZUj1wazba1WC82J&#10;91yT0zyB2rVuE+0yYXdIJM5XHQDnisyfJkaSH5HyMbc96F5ApaHpvgGMnR1R5IwsaZUP1OemDW5q&#10;oaCLznYblyMkZzxXK+ADJBo6srM0jEps2blI4x9Dz+ldULabVIIoJFaMqf3hPGGPQfSvGxFNuVz5&#10;vGRaqaFezmk1C3Efy+ZySfugDHY1TFk0iQyLfWv2gFmML5RtoPBBxg1YGlTWdvIjMzMnBy4BB9vU&#10;VWur/wApVjaZ5Fz3j7nH44pU43KpyuXWlcW67pI23MMkEc8/0qFtNe5m8uNvmJ4z6UW/mrIybmVW&#10;bjJDAjA9eh5pz3ZidVjk2swILnqDnFXGBtAg1C2WKPbMqecDtO05Bx3FZmsW6T3lwsauu1gCxHDD&#10;aDx/Krd7K0MjRsWbq+AO2OaZqNwktmu+Sd28tQmT0AycY/rW8YnZTMtNSw2C0h2IEBdOpyMZH41r&#10;QxWxudt0rQ454O4gkcfhWWtoPsyzbZPL+brzuPb9RVu80101bzIpDLaxbRj+JxgEjPtkj8KKlnoV&#10;Us1ZF3TH/wCJfLOyyNFa4iGzCqSc4yOOe9UWUWMqq07TeZjaQfu5I4/CpPsSyiTY3XJCyN8pIB/M&#10;84zVWLTyJVZY9zL86An7uMnpWaXQ5TYvpJrePy2b51+Tgkbx2B5qGyuvPtmcnaynkDOQfrUkcnmB&#10;ZuHd8ZyOMj2q00QFo3myrDNkMgCZVx9R0NTKNjGURwi8+z5WNspgAnb82TUk5by4fKkLx+SWeNow&#10;pic4+6wJJHXqB0oubRraXy7htrYDAlMH5h1H+e9WEs3u1WPGBGmMomCR6mjVIh6Idb7Bc+YsKiSN&#10;RgZ+U8HJPvzR5CvKmWXkgnHShbd4SipuO7+I8L+JNEqOZG2qvyEYYMDk1jKVziqNvcJ4MwqqmVVZ&#10;zgEHGRz29qhht2spZCWeQO4OAMqnoc9uvrVgXUkZSMyMqZJC5wEJxk/pVjVtIa+ZEt7gSK6h38jo&#10;cdMjjmp0JjJC3qyR6LDct5PkmXGzOW3H+XHvVXSILiZpbeBtxkjYBM/MmDnjsfp3zUWo6lCbSGKP&#10;7QGjAEu8YHmDqQO4A4zVWK48uyuHh2/uckuQfnJ4I5/HoaqEW9Tpoxbkjzi9uGtvGzWjLut4Scl8&#10;g7s5/ME10dppTWAjkuC0LNg7CpGVJ4IFcy0q2/iWRvJinaZsjnGGJx/Su4ubm41cwyTM262iWMYG&#10;RgYAH0xXoVJPlSPZryfIkTaYphlKrl15GSOBnn860rIfa4fMEas0bkc9c885qjprtFcyQrJ5mQXk&#10;GMgDHP5VoHUpLURr5ayWpYgSYwxOM4+lcdSLPLrJjp5ZLK4aViv7sAjyycH2IqwpczeY6rk8sMdM&#10;jrUNtJJ9p8tltf3gwd+WYE9MY+vX2pdOvx9yQ7vmCJzgcnnn/Gs3C+5xygyW804x+Hr+WRrdf3Bc&#10;pIeGVsjIx3Gc15j4OKvCrF1ZMlH+QkqRnGfXp+td/wCKnnfwzdyfIisTHhDnIBx+WMGuG8FyJBcW&#10;620cm6R3+05+bqTjb+Gfyr0MNG0Gelg1amztoLpyqzSMz8YIA2qR+mK89+Mez/hKPtHzRsyLtAO4&#10;OMY5/IV6JZWzRWlzJ5m1Y4yPnQkqMZzj8fWvL/Gknn6rCJHX5vlwc4GCO1Z0ZNTDByftGdZ4AvWS&#10;4jmkjjupoYjGhm+6iYIwACBnBNb0FxLPbwrGY24OeMHk/wAhXP6DpSW9up85ZI9mRsHJYDIGO1dD&#10;bwrAm5trfdwqn5uefwxWeIrO5OKqXkJFZXCSea3lwxMOmPveueaxNXcBUdlWYZPBPAAzwT+X5V0c&#10;t9JBGsim1bywRsf5uCO4rD1S1mlsd4jKrGxTfxjPXGOuaMPUb1ZGGk1O5w9+ytdspYyK3yDJ6HOc&#10;CpbG/miyPmEdwdjoDwewP4VDdxq93IFyzZOO2CeOK0beGCeBkZwkkYOCRwTjp9a9T2mh7nNeI1Uw&#10;y/3d2OOD7+9dZ4cmgkD28byLtAOCSdxJ/CuLs5nS6WVdvy9RjPU+ldf4bvvsafKqs0w+4V3AkH2x&#10;iuetqjkxF7Gxq+mRh45FmVmkQAttwYxnuOnbFKyxwQbIZA8i/wAeCB6H+VVLuaQpIIx8uwKUPIOD&#10;nAB5z/jVlIPtemLcxwtHHIoLqCQAeeQevbpiuVqy3OGXmyaWwmkkRmjYMwyMdCAD/wDWqGKTymbz&#10;GdVbOSU+YADt7VY07dFcOqzNNH5W4IwyqnuM1QEflQ7F8zbISAhG7jnPJ6CiElsZxszQ8+OOBNzy&#10;TQyAMcNjjNYurXkc27a6B4uMA/MF6c+1RPP5cjbWKtsKvGEJ4HTHpmo9VImtJpFhY5Rf3mMEDv8A&#10;lW0dNjqpwtqmcr4/8uPTfl2bVIUDHrXG2kpXljwGIxnFdp46mWfStq7peVL4GMACuKFqTLJx/HwO&#10;4FejQ2PosHdwJA/llW4yehA5xWlYCRJVVdrtNwCeMHtWZa+bFLnf6gd8CtLTmw4zubkEEdc/XtWs&#10;jsUbl3Ro5J9T8mT77PhguevfGcegr3X9nD9mPU/j340s9L0uKZv9IEUsoAZU7nIyM9KxP2Tv2YNX&#10;/aI8ZQW9rFI0EkwExjBaTaeSAemffP4V+5H7Ef7CXh39l3wTb2ZsY7rUJEVnyvzhnHILcHIz+leT&#10;i6uvLE7qOHhCPtKoz9ij9ijQ/wBl3wtbTXFrb3WsRpuMh+VI0YEEYORkHJzmov2mv2xbPwFpd5pu&#10;lSbLxoyhcP8ALGTgEqB37/jUX7XH7W+k/C3S5tA025tbjULhSHIl8yOAgkFMA53ADPX09a+BfiF8&#10;QL3xreyTTyLuZ2IYAgkHHfvitqFF2TZ+e8XcVKhF0qT18ip498bXHjHXLi+mf55nOcEheOg+nf61&#10;kX0cdjI/OVKggdNuQD/M02W1e1i8s4O7Ge/HXr61HNELuT5s/d4JP5V1ewR+H4qtOvNzqO453Vvu&#10;tuVk+Q9CDTjH5Plj7zKm4Y5+uajgtmMJLk7gQBzjj2p88QW5hij3t5mFBz3Jxis7OLOTlsyWOxby&#10;v3chwzHvytTQwfZjNHLIqsEBA3Z3n2qxbq1g2yRfnjJBIGSDiob1VlYSRx7Nq5PB5OcZqebUuMbo&#10;h02F2mVkXerEkA5x9auOXWGNMbhnJBAx70liWinjVfmbPyjvzXtf7NP7K+rfFzxFG09hcNY+aA85&#10;4SNQSfmH4fjWc6lj6PJclq4yajHYz/2a/wBm7Uvjd4ns7OGOaK3uHEkj52/IMk4B9h0OK/R34H/C&#10;DSvhB4RtbDTbWO3Xy8O4H7xySSc9uvFWPhH8JdO+EGhx2en28CTICJLhY/nlJ6884A9BXXwwLjB4&#10;GByOuf6U4w5tWfvmRZHSwVJaXYJz94dzjHY+tPUl22/w8deST605owrMuDwRzUbLhef1OK1S6H0e&#10;mmhMpVk+aRsqemOn40xj5MwXlt+MH1zUcJJPO7FWF4X1TIx6g09QHfZ9svzKrx8gMfWmiH7KPL27&#10;Sox6k+4qNrg75F2+WqgbOpBJPP41Df6/b6XA32iSOJM5d35UADrn24rWlTnOXLHUzcuXcdfazHpd&#10;uzSyRqvJ3nGBj19B9a+GP+Ch3/BQ8+EftHg/wnqlrJdBGlv7mNNrR8bRGM4Hbnp1rO/4KL/8FG7a&#10;11bUPA3hOZYbrY8dzLLGWZwTgGIqSMZBwSfqK/OnxNqN1resTTXSzTSEkSs7mRtw7knJzjua/SOH&#10;+HUrVayPJxWIle0SLXddu/E97NfXDCaaacnJbLEsTnAJP5Vp+AvC914r8SW+n2sM15dXMoj8iKIs&#10;znqAAB7UzwB4BvPiF4jg0uxjlae6lGwRqWIHQngdckfnX6l/sIfsDWXweMOva9Z3C6ioBjSQbWDY&#10;OHGecgHn0r2c6zelhKbpwetisLg5z9+Rm/sL/sFx+AbK18SeIrZJJ2jD21k8ZVrZiMBmHAJHUZr7&#10;LsbT7PHCu4BcBQf4j2JPvUdkvkRrHukkU4HcngdTk1bSE2h4X73OD1x3r8mxmMqV5uUj1YrlWgkf&#10;+jw+WucMSTnue2BRFcCPcrFtrHnHXHriormVY0DbsKTjLH/PtXg37Z/7Xdn8AfB8kNnqEbatfxsh&#10;jQAtGB3ye30owWAniZ8sVoKpUsvMt/te/tcaL+zX4TuGuGn/ALWuEK2cbA/vMjk8ZxwQRnGa/MXx&#10;3488XftM/E64vLi4ur6S+y9vHhptqjgDAHA4HHv7VZ1a/wDFX7WPxFkYzTXV1cFXKSO7YByBxyMd&#10;R6DPWv0U/Yt/Yd0v9n7wnY6pqVnDda/eRKTubK26kZwQDwTnj6dK+wdajldK0bc5MMOpLmmfBGl/&#10;8E1fid4mtY7oeGdYkMiiNiLfZxgkYDYOM1yvxF/YJ8YfDK9t5tU0i4t/LeJJA4IwC+DgYOSCf0r9&#10;qLi3aQBmkdgh+QbyQv654wKz9c8LWPiGze31CFLuGTGfMBY8HIP1rzf9bcVbRlujSvqj5D+Df/BK&#10;nwXqHwbguNUZrjXr5BiRPljt8L0APXOckn2xXhPxo/4JSeNvDc9y2l2M15ZW+3y/KUSNIueMAHI4&#10;Nfp5BZrYr5cbBY1wFUfKcAYAwPp3qzFcZRWX5WPfJBzjGK8+nn2KjU5ubccowatZH49W3/BOfx7f&#10;2M1v/wAI7qLSMv7h9hxbNktkj1HPHvXo3gb/AIJW+PL+0Ms2kyRPC/lyGWdQ2Tg5wD24PT2r9Pit&#10;xCqtA7/M259rkMeMcn0p2nN9kfzE4aQEA98HgjrW1biLFyjuRGlTTukfK/wJ/wCCXvhP4bXbX2rt&#10;H4guUIckRmOPJQ/JkHJAJPPsK+nPDmgWvhnS7ezsYIbeGFMIiDG0egPPtV54dsS7Qytk5444wBTo&#10;THGf9Zu4HbBzXk18ZVr61Ga3tqtDkfi/8QrX4U+Ab/XLqSOOOzRmDyttVmAJAGevQV+LP7TXxTvv&#10;jH8TL/U7yRpDcTmR8H5ZD24AHqR6ccV+xH7Sf7OF1+0L4Yt9Ji1aOwtI2czRSODHID1wpBya+e2/&#10;4Iu+GLgSBvFEctxIo5Fq0hyDnYAxwoz6DmvpshzLD4bWe5y4nDuor3Pym1WBoh5av5TMTjIzxnnj&#10;rgevuKzJtM8+5ZI2LAvgMPlIAPBOfcV7f+2N8A1+AXxH1XSI47i4azlVEkcYjbJJHHbjArzr4XeE&#10;28efEHTtMkVS2o3cdvJApG/yzywA5wSuQPfFfpFPMoOh7a+h4csLJT5BNC1R/D3iGzu7ZrhWs5FJ&#10;kBwyMP4hg8jqPcGv2P8A2Gf2gbX47fBvSJmn3alp8SWd0sgKMwUAI5z1JXjNcDZf8EfPAOi6PZ+Z&#10;dXCzfZlMx+zorSSd+RzgZ4Geo5r1D9nj9kPT/gPqjXWjanJJ8oia3ktlUSjrnOecYxX5nxBm1HFt&#10;qK1R7mFockNWe0w2izMpYqrKcEEZUj2/Kua+K3wM8J/GeGb+3tFs7y4kjEaXWzbJERwCOxwOgI/n&#10;XWXatIS6jy2wMgdzSod3zHllAGO31r5WnUlDWLsdSPiH4u/8EgtP177RcaDdLdXE0m7ZK4hOcEAf&#10;KCAOfSvI9D/4JEeMJdWS3ks9LaSMkM73Y27ScAkEDPHpX6dCNoy2z5S2QeeSDTNu7C7j8v8AKvSp&#10;Z1ioLlUmS4wetj4k+Gf/AAR10vTLpbrXrrTZbdXJ+z2kYb5gepDdiQOh7V9G6T+y74Z0v4bXfh2P&#10;T7VEvUEEkpiDsFzxknJxz2NemzurA8jdkAUmz5Mq27ocD1rGpmmIqSvKTNI26I+A/C//AASjh1Lx&#10;1qD6wzQabBcMIoEJWRxu+8rDgc84I7+1euz/APBKT4b6lpUhkmvoZYUIgPloz855LAA8mvp1LUN3&#10;xuc5wBye5NTeSqHPzfMOcccjNaf2xiXb3hy13R+X/wC1z/wTL1v4MaL/AG9pX2e509UxI9nKZmjI&#10;JAVu6g55J7n2qP8AYX/by1T4I68vh/xJdahNpTSCOMKSyQHIHPp2z/Kv041fTI9U0mezuI1mtrld&#10;kiFAQ/4V+f37eX7CFx4SnuPEHh6CSG15kkjC7mw5JAwOo3Z5619Bg80hioewr79GYSilsfe/hTxT&#10;Z+N9Ch1CwmilhmUMDH3B74zWskrKmR823jJ9a/Mb9if9uPxB8CvENn4c1tvteiXWYGeSPE0HfIJG&#10;cDB/Ov0j8G+M7Pxz4fs9VsriOa1u0DxsMBXyPQE84Irwcyy2eHfMtmEJGtGPPh+83TJ9a89/aM/Z&#10;10H9o/whNp2oWJW9a3Mdvcs+5g3UcEeuPyr0Q8pu+5jGc5HHWkR2lG5FZmTGNg5Hv715lHEzpyvD&#10;Q0avofjD+0j+yRrXwN1iS1vre5WNnKB/LJVwDjg9xwDXi19Y+RJ5MYEYdSWbHGRkkY/DH49a/db4&#10;9/AfR/j54IvtJvbO3lvPm+zz7/LkiZsA4Y556Gvyl/a0/Y21b4H6x/pCzyI0hwMgnknAyCOPfnNf&#10;ouR59CqlSqvU86vh/eukZf7If7Zuufs+eJrF7cTRaaPLS4RZeXAHBw2cdecdq/WT4KfHDRfjp4Qi&#10;1TR7qGSRgglgEoaSOQgggjtz3HHNfhXd+ZZ3TK4VJQclDjoRgD3r2D9lT9qXWv2e/HFrc2MyxKhU&#10;Xdu8n7uZQOUx68/rXoZxkNPE0/a01qZUazi7M/bC1DSx9fmzkj04qZ/37qqjawQDBPJPrXmvwE/a&#10;F0H9oPwbHqmjyxxSKivLBvOcng4B54IP5V6Jb3fmxdG3A9T1xX5jisJOhPlmj0o1EyRVYpw3K8ZP&#10;HNKLXyVQ5+Zuf8aQESS7Vb5/7pHWpVfdarGVyy9G6YrlNeaxEw3TYGAO4HWlSDFw0e5lGck9RT1K&#10;xsfut/M0iSboW7d8epqeYhyKeqaPDeReTcW8MqS55PcdOR24r5a/a6/ZAXxFotxq2j2sa+SC8sFv&#10;GXkwSSCB3GepzxX1pIyl8cDcB3zj6VFPCk8HlyDB5+cdT7e/0o5jz8Zl9LEQamtz8Y/Gng250e5a&#10;N7doWjIVxgggj2POa5q/thEIYh8zSYJI7c9K/R79sT9j7/hLILjXNFX/AEzGbmN4wA/U5BGMY496&#10;+B/GnhmfwvrM1tqEbW80Q4Tb94dc46iqimfhvFHDs8LU54LQ5pgUlMeGYLkEZ61BqG4SLIqRpHkL&#10;g5bn196e8zQXSy+YyqrYyATnPBNLcBpLfawY7j1PGPenys+FkRgtc3km473kJAJGF6DnH4U2eP7J&#10;gZZWyORznFWFs5JI90Y3LHkkjsMVXubh2t1WTbuPQDqKr2lrGbbbCHfIp/dqskjZDgcjPerrkqvl&#10;KN0qgISB65Oc/jVSymCfe3Z29QeatPIRGVVtrA85HJJ4HIqXUNIya20Z3vwV+N2p/CHxDbzWdxJb&#10;tHKshGT16H6GvvfwJ458G/tZfC99J1iFZ7qWMJK9xiRlLHkA9gdozzX5iosky+T8rybwA+fvk+59&#10;K7L4K/HLVPhLrcM0ExjiSQOOA+1yR1B6jA6e9J3aP0bhfiqWHapVtjm/2+f+Cfmq/BTxT/aljC91&#10;p+5iiwKDGkeSVPJPb8elfJrv/Z5ma7jKvzgAcAnA5B6Gv3K+Gvxe0H9qf4brpesRW89zMDE6FQXy&#10;MgHAA7f0r4B/4KGf8E8bz4UXWqappduLrSWTzklX5SihzkFTg9D2z0rjkrs/TpeyxkFUpHw7eCOO&#10;BnWOPhxvy2Gz24PUY9KjM+9MqB5aZODxgH+lR3cMukav5ckchaIgDeuSAPXg45Hep7aWS7jkkU7W&#10;jBLrgYK54AB6n6Ucp58qLTsLM8k6DzmbzIyCQTt464x6GpJZVv8Ay1jg8to1PznIJPvmm6gfMtH3&#10;YaSRACWHzA/hUcV0sMCxjy4TGGkOcs0hAGMknofSjkM3TVtNyxDbxwyqh8yToQc9Djk/nWppSrJc&#10;bSu6L+IltrDjse9Zcbf6JHNIu595EiDoVxkEfj/KtWxnjdWjjRY2k7b93BA9Rx0/WsahyVtjQ037&#10;MuqWtvNfR28UmA8sinagOeSBzj3xUfiTiBFXax2ne6HIcE4BH1FVVh+3T+aGbzI/lJPGFHeotaLQ&#10;wxgLIIJhiMvwCRjJH6cn1rks3M4Y6zVjn/EtizWUcbyPH5z/ALgL8yljxknsK5vWLa5hijHG4ccd&#10;CRkcdfTNdBrkW9GhkYR7CMMGDde/BNc410LYqo+VVJA6nJBPJ9M161DY+iwrfJZlO5mmYxKzo0a5&#10;GC2T9QKVrqN4WEi8ugA56VWv5P4t3fHTGRS2ro6qWyRngFcV0xOuI2MRqw2rjnGO3timznbcY+T5&#10;sbcdeKsExlmj/wCeb4BHU00RmCfd97njI5wakm4ioJNvKjJq9ZC3jOGO1ScZFU7ZIWRg/BUgZXnr&#10;1qWCHbMVj3Fc5TPU/hWbZnKRqArBOqrcMvmHjHfr19KuXVnH5ixq6lvLLkngdOnuaq6Vaf2jJHIG&#10;SRsnAP8ADgHrTRN5F0Wj2sdhGH7ev4cVMTO+pNE7RpkeWiqcYJ5+orWhuG8gtzn5UGPQf41z1xLs&#10;djvWTaQBjoua0LGWSCRxmOTywCT1Xn3oqMzqa7ndaJqkQgMZVmbIdJnJynbgduag+JF80Xgu42ok&#10;knlkI+MryQDx6n+lWPAFl/aWl3l1K1sv2dN43vtdyRgBVPJ561V8aaV9p8Jap82xo4w+COc5GB9M&#10;E1xRlH2iPHjyrEI+c7zPmSuzHKsSM9eewFR29xmReWOeoIqzdkbnDYJU9QOTUQUBWYNtC46969uO&#10;sT7en8CJp5DGmCwG4Dp2pbHi6Vl+ds/Lk8CqU10qt8vzc1e0u6Tf6c/jVN2Q5abnaaNFcS6Y0uPl&#10;3lMp0cgc4A7VciiZDD5jBFIyOOTx7VQtJTHHCkf7srwcZBOe/wBauWru0R8zajR8hj3A7D61w1Km&#10;p4taTuzTspNoVWZQpwM4wa0rNvOskkZQWD+Uz/eyTz09ah8PWSzyl7mJG4JcP8oHHH9Knt7dbR/M&#10;ChUySSD8pOeMf/qrnlWOKpUOj8PaRMb5GYRqrMA8h6p15Hp0qbxhcMPBuuW8SqzS2z/vX6IoyTgD&#10;HUU4XUJ0SP7POC7H50KkEr2+pqj4il2+H9SmMamGO2bfFvOSmME+9cdOo3UObD/xE/M+W9HLC++8&#10;yqzfcOR0B/SvRPDFy1pbQuokj3HIOME/SuB0GzaTVmVtyvvwMnn/AD/9evQdK06axVcyRsi9MHoT&#10;2Br2Z3cUfTYiX7tHQ6fcNcHzNzSTtkkyHvnI/KptQVY0Z3mZbgHgBeHJ6nP/ANan6fp7XFkkm4Kq&#10;nYAB83uTWR4jjmFw0e5mFu4AbrkEZ4rljTdzyIxbZbbVxafcPy4AOR1P+RXOX9617LNuPyqR19PQ&#10;VcMU0yxxlmYnGADnsSf51V1azENqrbm3MeQB6etdlKyO3DpXMm1dn1RXhRtsJG4A8knjr2rs9D/0&#10;uNxIHYMPXBxkd64bSofsmsxy8tG5Gef8MV6B4c8uLC7mzISox0A96daooIrFysjqvDl59niS4Jtl&#10;iDmIoxO9iADnGec9K6bRpIDcRwbpZPP5KqB8gOSTnPQDrXLaQ1ndX8dvJIsKqpIcL8zkHoT710+b&#10;eJbXyWkWVkbzyM4OSQB+R/WvBxldM+bxtQmgvmlVY8xxDj5hlW45GD36iti4064bSGnk857aTNuX&#10;U98An+dZsd2rWwWNV3IwCMRjGBz9a6S31U3sE/msNskZd4gdqk5yfx4HT0rx51m5I+fqVLzPHfGl&#10;pFpLzRxbvmcFDjJIOfrjpXJvOyxqv94c/NjJPt/npXYeNIAblmRljbByCNy4ycDHTgYrlbyymFmc&#10;QnLv+7PUYwc/T8q+mwv8NM+0wP8ACWpTnSSaVWPKo/yZ7jGDj0qZEZ2Ujb8p4GeSPT61JaLNcaYy&#10;tGVNuDnPFV7WJd+TuZsEgdOa6Dr5WWIPJUOWkmixlPqOuKmf7PNLEvzZ2HPzck9sGq/n70USN8y/&#10;KeM/jVuC1jSCNtzLJv5AHBU9MGp1JlsMgs1t1WSORlkBIBxuP5HrUiOb6bb5u0N8jn7oweM/hTlk&#10;wmPlXaSeTyB7U5njZ1kMYK8Ark5J+vajmJvoOWzi0q7WOY+YsZAc53E85wPwprraWaGRWkebfkRu&#10;vy4yfejVZpJdPt/Oy0cYJjYDG/nkk9+4/Cq9qkd3N8u75Tjc57EVIgiti9xHIu6STnAOeB6fStTT&#10;tMmgtopnjVWZiDmUYHqR+FVSGtpfmZQqgjA5LVKt2dQWRY12LGN4V+Cx46DFTK7Jlexv6Ffq0USq&#10;67Yc4I5wSck13XhQQ3IuGkVpriUq8W7hWORnPHcZrhNAtFjji29WHIHAPqK7fQYvs4aedfMt4E4T&#10;dtYsenPoBmvOnBykeFjulmeL/tDSRWfxiuEtYfJhCREKWz8xGWwfriq9mky2KzLHGPMbygQ/KEdy&#10;O1RfEU/b/HV9NI8e6ORtv8Xy54HoeCPel0dl+1bnkZUY5xjnngDFevRp2gj6XCRvRV+x0XhzRcWa&#10;XE0jSNnCA4weeeAc4raj8uNoWaH5GBbAfCgngfgKyLWxkggZoZMLDxnYSckHP5YrR0GOQQKyq0nP&#10;zHOeOvesqyOHFR7M14bIxBJvMZiBvGevbkH610lprYmso1/febCdpeR2aRzj64A9KyNNm8+SNY/9&#10;WmQVYZI71swMUhVTgGYBgzfdGefzryq92fP4uT2OK+Nssi+DZGG5pXmRQR0A5J/kK8h02xZbZPMa&#10;V9zY9yMcmvav2g45NP8ACUZ3LumnGAOnC8nPI79K8f0eZRIqtuaMsMg9Bk8mvSwcuWB9HlLtQRua&#10;ZpMFncgwrJ5ZwFLN37mt62hke2ib7OyxAbDLjgkmsPSHW2vDu3GIgguB+Hf8a6WG6CRLGjSyRqw2&#10;IxzyewxSrVH0NMRWsy3p0MkMsIZy0KnYCwPA4OM12mmXf+kmRGi/djATaduMHnHrXL6FCDeyebay&#10;pbsQhjkY43cEkDr0H6101jcqLloVISIuXAAOAT29zxXFWkfO5nUUlsa19ftHpzRjy1+UoZhkbA3U&#10;9a8F8WKtvr1187bV/dg45YAkA/y/OvoK4to5NEmDRzNb5BkAHOO2fYmvnPxTbSaRqdyGVZQSceYT&#10;nOTz+H9K2wabZrw9dyZirFJ9ti3DazH5MjkivQtPhjh0xZGG6RgQd2No4wa4C2uv+JnCzfMykMAO&#10;R1ru9Dlkn06X5PunkMuDhuuPzBrsq3sfT4u9tDF123a2hZ5GKNJIFTA4I78+ldp4VkM9lEJI3ZlB&#10;4QYwOxJzXH+L7hJZI4c/dcBA4PAz/Pmuk0mNrOxjiWTzMYIYZAIPr9Kifwq5w1tIK532hwGzS32v&#10;lVUcjJIJ6g57+9dppyTapEFjZlUglzgZ55Jrk9On2wWwtF/dPCY5w4+YsWJznJxxgfhXTaNftBKq&#10;s/lMxIMnX5QMAYrxa796x8VmNNupdHC/tMIum6atskkk0kQ80l8EhsYAz+NfPerv50LBZkSRTnyy&#10;OHx/Wvev2n76NNMt41mVpTIyHIw8gIHP4YPHuK+f9VtBbxqCd27HP8X5dutezl3wn3HDsWqCuZ6E&#10;ThvmG7GSBVaawja5SSTLR5AyRnFW4JFC7iw2Z7DJqKaZ2j2qcKxyoPrXqOR9HLc2/D0r3EPyfMUO&#10;N+Og6D9a6aytHFrC0jDfNnafbOOlcjoiz2h2q7KJPvDOM969B8N2Pl2qSSTAbchARnH51z1rHl41&#10;pIs6VMrFVY5IBwDwM1o28inG5flY5JHTHSqdnbbIk67l4LHnJz2rUsNPjdvs8jNtyclRlu5FcNSX&#10;KeDORu6BYm0kEfyhVyinsM9fxFdZ4etoo9Sjn2j92Cd5HGSCOR+Ncvp1rJHa2qmbc24sQWyz5OAM&#10;Y9q6Hw+v2q4KsY44ymTvzjg4wK8fGVOtzxcVJ20OquGYpBMVhh54kCkDnGCR2rxr41Wn2a/VcedI&#10;pYgx5ZXzznOO3I6fjXsVruBSN17jktwQOeh6V5T8S2upp7iSUeTMrkgghjg5I/D6Vz4GtepZhldS&#10;1Sx5Pd3zeW0YA+Yg5A5xVR/LVHVHjZuDxyCa1L7TGg2MJOJEJBTls578VRguVMsccbRSRwkjITnP&#10;vX11KOlz7Wn8NxtlbeRa+Z8u7Ixk8kk9hVie6VyG+7IoOADwfanxywr521d0sgA83Z93HUAVT1SL&#10;yolBH7xsOPUD1IrQ2VzN1NGvZ12x+SoOcA5BP+NdN4PtAisVZ1m42gdPqawbu7aK1jjHzKzkgAfN&#10;/wDqrf8ABcpSzkDbt2eccMBz+VZ1ZOxhiJPlOv0wNBEscsy/vm4YDse5qPX7BPMZYd0zIp3EqSo/&#10;3QM46VasnguIF8vdFtQQJGTudsZO44HA3Gq8+ox2jq0kpjZ22B0JB3AZxXLHueZGFtjl4ra4vtZg&#10;IiaC3dgAdwxx1PPSuy8L3CwahHHKW65JA3MMcgD2rk79/L1i3lij+aYhfL5OeRyR+Ndvo+lLDPDN&#10;K/lMp/gHDHI6nsBWlSfulV3+7sz0PwxEy2KzqN0cZ+eN1G45+tcv+1HaRt8Omvtse6HZEjKMFMuM&#10;gDjOME9OprptKk8jT5Gby5JGIUx8s5GcA8DGOPWuH/ansYx4NaSGO6XUo5Fy5lxF5ZHIVSDk5I57&#10;V5mHsq92eHl9ljEfKN5OzXLFG55AzwceuK0tIm2wqTzz19DVCW3KtIw4+Ycsck1f0qaOxRd6+Yzd&#10;FPA/GvpI7H6NH4Udp4QluLtNisvykAHHOK9I0CCSKdZMhpCgj8ogBQfb3rzv4e3U1+kqpGqrGd2F&#10;HXjPWu60WEXMvmeYrFUD7XyuT2rixDu7M8HMHd6neaMXiEb79uwYODls+1dJ4beS8tGmWFbhVcDc&#10;XIbJ+npXMW+qB7azMKxxzxxky45zn0rd8PalHHbOtxceSjDeABySM+gFeHiaaWx8Njqd3dG3o8tp&#10;DdSQXHm28KjKmBAxJ5zknnn2q3e6PeT6LHd4It2YgZyGIJ649v61geRcarbNM8jbVAUCNCSBkkZw&#10;P1qzHM1rYeYGdoVjCIrtkk5JOBnjn2rmla2u5wSirW6jI74aFMuNkjSEkBiQoHQ5HHbPf8KW3dGu&#10;UYv5ixgKkZPygYxgdgPrUd0s0iRxzfNDtyAhAIPbnFRXJ+zaai+XGu4naerHHUVmlcmzLDXM90/n&#10;LtjjEjKkeQFBwMnjGelcJ8Zra5kstPkSFpmkVkJVcbACMAknHOT+VdosbLarcfKscYKcjdyR6etc&#10;j8WDFcadawho1VlBcKxLBskc59OtdOEX7w9PKP455L4juZJ7Ly2wJEAQeo71zaNLvVfMjXGckjrX&#10;QeIrM6ev+jQzS+WTkNycYzmuZ02bcG8wNuY/KFHA5r6amrI/RKS9w6jQysjQox2bnAeTnABODwK7&#10;C3igiv2SKRZoUlwjhT8+emB19a5Hw9abpV4MgyMrnBwO3tXVaTYG5ljbasbYLiIyHcvJxz6/rzUz&#10;5epzVlA6A3MEjSRS+cPKJUEjrxnP61z+uwLe2zRqBG2CC7nINdBFaefgSfLk4PrnvWX4o0pbe3VY&#10;mUKOSwbd9QTXLGok7HnKSjLQyfD1t9hDCJpJBHwSmcGug01Vju45VWRWOeOlZegai0PnBNqrjAGM&#10;E1sacf3vzth1XOD+fSsMW+ZWRhipXVu5/Qx+yL4xvj+xz8J49wVY/B2kLtKDIxYwjFaHivV7i4vQ&#10;zMvQ9vesX9kOxJ/Y/wDhY/Xd4P0k/X/Qoq2PE7CKf8DX3GHp/uo+i/I76ddqKRD4Q8QXK6+F3LgI&#10;w+6K+iPhPqElxbafuPJVe3+0K+afDd15eu7j/dYV7p8MfEK28FjlsbVGeP8AaHtVzpmsazPpDTrr&#10;+Yq7PcmuAsfiJHBnc2OfT/61WJfijCB979D/APE1yexdzpjWZ2AvCz7abcamLXqD0zwK43/haMIP&#10;3v0P/wATWP4j+Jkcu3a38J7H/wCJrSOHuOVZm54l1MTR/d/T6VwPiGfdLJx/HUM/jP7X/H+n/wBa&#10;qtxe/aV3Z4Y5r0aMLHlyrN7kK2ysf/r1LGixsMetRRHNTAZYV3IxbJbzBsm/z3rzvxBJtm/H+leh&#10;XhxZH/PevNvE5zP+P9BXUlcwmuxt/D3X5tLnjEZx8w6rn1/xr0mx8c3K2gy3OT/AK8T8KztGy+uf&#10;8a6621Vlt9rN+lY1MPGW5rRqyRofE34h3jWcC7l4lP8AAPSviX9qTxTcXemfMw4mnP3R6GvqDx1q&#10;XnQR5b/loe1fIH7TUm3TvYzTY/I15lSjFLQ9TD1G2fOXirU2l1td3cL2966jwJJnd/uf/E1wPie5&#10;I11R7L/Ou0+HjZjOT/B/8TXmVVY9JS0PftIw9lD9F/kK1BaqwH09ayvD0Ze0g+in9BXRwwgxj2GK&#10;5TMr2sXlvV6HoKh8vD1NEPlrSMQG3USyD8KzbnS0lJ/xrX8vd1pTbZFaOKNDl7nRY9zf41m3umrE&#10;PwPeuyubAlS23j61garb7F5/ums3FGhyN2Cg/Go4TzVvUEBU/UVBBFhx6VhIC7YzMo49auEtIRu+&#10;7Va3UL09atoTmsHuaXJreNYyrdxTdU16YgrkY5H3asR2zGDdiuf1Gdhu9s1siVJnI+M7qW4ZvmH5&#10;fSudgtXkf5mFdLqkizsc9uv6VWgWNVyKrSxpGVyjdXAsolIHPSsS98X3HzbT6fwin+JNQ2Ku7j5z&#10;XEXGoM05APy5FSbRSOzs9cmvMFyOT6VqnDRfMPSuT8Nzl4V/3jXTiXzIh+FHLobogt4N1wMetW5L&#10;PaM+1O0y3zOv+9V69hwuPaiMROTM+C9ktm+U9sdKX4tanI3hJ+f4D2/2HpRZ724o+K+nsPCjf7h/&#10;9AauimZuR8X/ALQlwz6nIfZP/QWqn8O1Emnwf9cf6ir37Rtv5WoSfRP/AEBqzvhzJjS7f/rjj9a6&#10;DlmdW8YW3qG0XexqVuIOahtn2tQBJOm0fjTIzSzHcKahxQBK5xTadvDCmgZoAKOrAUUD74oAMbGr&#10;L1Vd0zfWtOcjd7VlakfnbHrSewGdaSZnxWzJ+7UfTNYFq2Lj8a33bdD+FRcB1s2880+7jxGPrUFt&#10;9+rF180Y+tUtwOV8RMVjk/3RVPw++9W+p/pV7xKmFk/3RVHQBgN9T/SqA7DTv6Cpj1qCwG4fgKnH&#10;U/WgApslOpslADSM0AYFA96R3GflqolRDYKQRZkFIW4pEb94PwrToSbWmjL1dliGyqFg+Gq4XOyu&#10;OudEEU7xMP8AhVF/vVeuzlqqsvzV5tbc7KSI1XFTKMCmquKdWB0S2Kd8MgVk3YIJrXvelZl2oOa6&#10;YPQzKe806N8pQw3CkQYQVpEBu80hw4pXGDSUSNVsCIuakVeaI4iT0qQRYqGREWMYNPPSmr8o5oLD&#10;FZvYOo2o5UVzUlNCYP41NjRleSPyRlasWV2Vjw3NR3K8VRvL8QIe3BxRFakk3iPURaWZdV+bI7V5&#10;z4o8W3DNMuRgMR90ehq/4u8T7YWXd/EO3ufauC1PWPOeX5vvMe319q3iiZFbUrhtRnLSc9RxxUQu&#10;GApI38xGzTE5euqOwcqEkZic0+2fzevrROuIqLZQh/Gp6mci5sVBVOV28xumM8VaMmabHB5slaRJ&#10;LGlWiyjn1HetyCNbf7tUdNtyg/EVpKm6QeldEEAFmc9ajSEmrqRrtp0EGR0rSxURdNs1aQZ9fWtu&#10;001Ng/xqtpluA38q17SLOMCplJo3jC6JLaxA/L1rX07SC0i/N6d6m0jT/Nzn+6K6zRfDW+ZdvPT/&#10;AD1rF1DWjSvIh8NaAriPcf4/Wuy0nwqGzyPuj+I/4Va8L+EDIYv9/p/k16L4d8EM4bK/wjv/APXr&#10;CpWPYp4fQwPDvgSO5KkkdR/Gfb2ruvDPw2hdY/8AfP8AGf8ACuq8IeA8hfl9O/0969I8I/D/APdx&#10;/L/Ge/8A9eo9szsp4c4nw/8ADaFYe3T++fb2r1Dwl8PLcKvHp/Gfauh0fwCvlfd7ev0969B0Hwks&#10;Ua/J+v096mVRs6qdCxg6B4BtVk+6fvf3z7V2Oj+EIYVG3/0I1r6R4e5+7jn1+nvXSaV4b+X8P896&#10;akzojTSMHTvCkbY/+KNdJpPhCJQf94fxGtbTvDjY/wA/410Wk+H8K3+9/nvWsWOStsYtn4aWJF9h&#10;/eq5baFHv/D1rpItE24/z/WpE0na/wB39a2ikTzMy7TRYQwPzdfWrTaZGD/9etJLEqOlSLYMe1aR&#10;iieZmbDpkbEf41dh8PQyDof++qu2+ne1aFvZbVquVGMpFK08OQr2P/fVSyaSkP3f51sQWm1enNSG&#10;y3jpRyowlNHPRaYrOf8AGpRp6r/+utxNOwaX7AKfKYymYBtBuqOTTVf/APXXQHTRuoOmZpW1CNQ5&#10;h9IjYdP1qJ9Fjz/9euoOlLTW0rPaqNFUOWOhRk//AF6li0GMH/69dENJx2/WrEGle1VfUJVDm10R&#10;CP8A69DaBG3/AOuuqTSlxTjpS1aJ9scDqHhuL/LVhah4Vh2/h/eNen3Ojbm5Xj6//XrLvtBUx9P8&#10;/nQyo1Lnl114ZhKMPf8AvGsDW/BkMpJ9j/Ea9ZuPDnJ+Xv6//Xqpe+Ft0f3ex7//AF6Ro5Kx8667&#10;4EhYf8BP8Z/wriNf+HdvIJc/3v75/wAK+jdd8I8j5cfKe/8A9euJ8QeEAfN/3v8APegxlFM+XfGn&#10;wztftEvH9/8A5aH29q8Q8f8Aw4giRdv93++fX6V9l+LvBoNxN/wL+X1rx7x14BzGvy/w+vuPerUj&#10;CVNHxt4l8FrAGKsM7h/EfT6Vy11pRtZmXK9fWvpDxf8AD/y4ZMr91l7+31ryjxl4V+z3suB/Ecfp&#10;71alc87E0zzm4iCn5qpXEwj6Vt65pLQbfpXK3iMZW210RPJlS1LQ1Fwf/rVNFftJ1/lWOr+Seam+&#10;1Ko6/pW0TOUbM1mudvHc1JbSb6wzqWWzViz1ZQTz+lbPYykdJEgkHNQ3NuqK2M1Wt9VWQdala5Ei&#10;4z1rnqSewFO4Uk59KS21KSyuo2Q8qw7e4qyLfzjxVa9sDGN393NefVhfcLHsnwW+JdxHqdtG/Kqy&#10;9Ix6oPWvrb4ReL49U0uENHJu3MM4x/EPevzm0DxG+j6ir7vuH09CPb2r6C/Zr+Mm28jjkk+XzD/D&#10;/tp/s15eIoqzNYH3NaTKUQhT0Fbujy5Xj1FeVeHPGi6rBblW++qnp9PavRvC8m+x3/Q/pXzdenqd&#10;UbHYWN95S7vf0rY02++0uvHUelcilyXXaPvZrc8MI3mpn+6a8uvK2htE6i3i3LmoTM0TVe02VVtW&#10;3ev9KqTwee/y+lccXrqbxpoIJPPPzUXOjW93G29WO4H+Kkg094pNxHFOZmjLCumNuhEqauee+P8A&#10;4Xabq1rtaN/uj/loR/EK+Wfjx+zdpb6FdFVYHzY+s7e3tX29NCs67WFcl428CQ6tpsieXuZmU43H&#10;t+NM55U0fjV8bvgsui3EaxSIq+Zj/WE/wA/3a8e1fR5NJKjerBhnr/8AWr9Rf2kv2cf7SuItsO0i&#10;YEjf/wBMx/t18Y/G79m+501YWjT/AJZ88j+8B/fojLUxlTR89XLh15+961BFuIq/4h0FtKupFboo&#10;Bz9fxrPtrxYh81d1No4alNEV5HhWqmsasfmrSmdbjdtPWq72u010cqOeURi2yhQRTDN5Z4qYsEjG&#10;TUf2fzelPkRzy0Y6Odm5zUy6ncwcK6/lTIx5CYPGKGulNRKmjPmJf+Et1CAfLJH7fIKcvj7Vh/y2&#10;i/79j/Cq5uUakEw7L+tZumjTmZbb4gat/wA9o/8Av2KE8f6sf+W0f/fsVVEik81LFJHU8qNIkp8d&#10;6p/z2i/79io38d6o3/LaP/v2KZNcpnpUQuFPatOVFe0Jn8Zak45lj/74FVZvEV8/WRP++RUhnX0q&#10;NpVIqfZj5yAa3eP/AMtF/wC+RSNrt5EeJE/75qXzI16VHJKrGj2YvaDT4l1CM8Sx8f7A/wAKni+I&#10;erW/CzR/9+xVc3SJ1pFuI3+7U8iM+Y17P4za5YkMs8PH/TFa1rD9onxFCDi4h/8AAdK46WMSDAFV&#10;JLOQNwKPZoOc9c0T9qHxFbTr++h6/wDPuvvXaaF+114igt1/eQ9T/wAuyf4184RxXAf5X/QVdtjd&#10;In+s/wDHRUchmqrPrbwz+2P4ii3Zkh6f8+qev1r1fwN+2vq0d3CJPmBKA4tU/wDiq/PqW6voRlZu&#10;v+wtFlrmpmZdtz0I/wCWaf4UciNI1mfrl8PP2xri7hhWSOVt0hB/0dP/AIuvYfB3x/XXw2+GX5Y1&#10;b/VKOv8AwKvxe8E/EXU9Cu4Gab5Y5Nx+RP8A4k19AfCT9rJtIaVZJv8Alii/c9P+2dOVNGsarP1m&#10;0u+sfEu5Xjm6A+nX8awvHPwp03XBOSknzx7eZCK+dvgb+17ZarqBjPeOPj5u5H/TOvojwN8WrPxH&#10;axNs3eY5Xq3b/gIrnlGx0Q1PDfiB+zJps10XXcNz9529W9q+X/jR8Dl0GG4MMqjCsRmQn+//ALPt&#10;X6eXQ0/V7Zf3PzZyfmb0/wDr14z8WvglDr9rJ5cPzMD/ABnjh/8AaHrWEJtPU29krH5groE+nzqW&#10;aM4OeCf8K63w9fNDbBfl6dcewr3T4k/s0zRWMzJwywgjp6n/AG68T1vwZdeE9Q2yNwrEEYHuPU+l&#10;evhqjueTiqNtUjXsL2R9pDD8q0p9WZGXd+grn9H1FdwjJ+b0/Kr2pQvcj5eeCDX0mDqI+bxVN9DS&#10;i1AySe30pbu6HkPx820j9KyreP7NAufvAYprXiliCfavU5ro8vld9SCWVncc1ct7ho8E1ARVe7vv&#10;LQ80vaWK9kWr7WGBZf6Vk3d0WH4VTutRzcH5uM+lQz3e4de1Y1KzOinBIo6rqTQ/d/l9Kxb3xBMQ&#10;y7hj/dqfWp8nr/nisK+m2q31rilJtHXSaRm6hqLSht3r6e9Zllrs2ly5iKjHquf89an1I8Zz3NY8&#10;74zXk149TsVVnQp8RdQVNvmLt/65iqU2qSXr7pOep6etZKS4HNPWTaev6V5NSncrmuXxJhqdu3VS&#10;8/Pep7ebIFedUodQ0Jqaz0M3HFRucisAQSPzULvxTpDULkmg0QO/FR0rA96SjmZoFAOKKKak2D2H&#10;xuwNWYZmX8qpg4qeGTJ/CtEZlyOVmFTxvtqnHJxU6SbjTlaw7F2Ns1IgzVWOTNTRGud2FYk8sZo2&#10;Uu4UwnNRIzH7BSg4pgbFOVs1HKBbilwtODbqqxnFTI9JrQCxTJf6Unm+9Iz7hU6m0YognqGVsYqa&#10;YZqGWPIpxvc29mhiBWlXjvRqUaiHj0/xqB38uT6Gllk82LitI3uHs0ZV0x4+tT20Pmw/NU7Wnmdq&#10;nit/LiruotkSirGc8X2d9w9a6HwvqLq8X+HvWJe9am0q6+z7D/nrXoQl3Mmj07Tr7zIOR6dqS6n3&#10;rWF4f1HzIPvdSMcVrIjFPenPYzkZ+pdG+tY9zFu3H61vajD+6bjuKxrhCGYY6VkZmFqNvlfwrD1G&#10;L9231FdTd2/y9KwtViwrfUU4ozMVIuKb5K1NjbUMuUFWkVEq3pMZ/Cqdpct+GPSr1wu9TVaFVjPN&#10;U9DWnudVpMCyRgt/dFTSw7WyKo6NdfMq+wx+Vbotd0VTc6IlS0JyfpWpZnCt9KoPDsbirFrJ8rfS&#10;g36Bf4Kt9Ky5Y/mq/cuTu+lUZj82KLES2IHioRAppzBjTduGFaRp9zKRPLctbQ7h7V/XrX8f+tz+&#10;VZj8K/sAruy+NnL5fqehl/2vl+oUUUV6R6R/H3rd/LcQQ7JhJbshdR91Rg4PB7j/AArPtL9LZ1ku&#10;raO4ZDhVc7VI7k8deldTrMEuv3NvDMNwkYoNg2h8kkH278+9ZHizSofsdvFbtbRyKWE3myY+YHII&#10;OPevkKcoN2R+ZUZRbsef+K7xZ5ppJP8AR1371iBJ49j6Vw2vXC/P5ckmGOWHbn1ru/EEqy2cgzGq&#10;42En5ua4nVSqQySRquJCATjkEZx9M17+G9xKx9XgbRirGHa2K3N2u1vukDodvfIz617l8Pxbw6HY&#10;/amUCRWKRA8ggkc/XrmvGbF/9IVmdcBgShByRzyAO9eyaDaRx2VvNbru3RqxLfNtJGSPbuPxrHMJ&#10;XjY5s0k+WyNi8iEUg2yrt2McdMDPAOR/KuD+JlhLNos10yotvHJsEqEnB9P1ruNQ8Rwvp8Md1Fma&#10;MlBJnG5OoBGP1rgviUFfTUhTzo45DlI/M+Vj7joTjivPwt1LU8vAt8+pP8ITcR20rLbt5fCJIPmV&#10;5OuCO4xXbXF3k4uo1tPlzkKVyQO3r0rn/gFZTf8ACMzSeW8b28rbyUyoyAVIGc8jI46YFdUba2vz&#10;bf2hNu8lwTE4O1wMEjPoQR+daYiSczDMaidSxTN289kqqI9zf34gxGfqM1n3VssF4ryCObcjAq6E&#10;KCVI4APGOa2NRsnINxHa+TGxICjIXA44z7YrA1m68mzZowwlwccnnjt+pqKbvLQ58PK80keVx2gu&#10;fEqs0rL5Mm9ML97BHH04H616roNgTpz3TbnZhkMTu3ZBHUevevJ44mttWkZGZmySMHncTnnNeu+G&#10;NOuIdEhF3HabZVBXy5CMjryATg5rrxCaij2cXdQVzZsJVSyAZUjkjcDOeqgevsadrWr+farEDIEK&#10;YJP3s5JO0jHHNU7i8uGs4o7JIxK0oLvIPkSM8HHvn60+8SYW6tH5e6GTg9z74/WvP5erPI9nrzGR&#10;4t8Qg6Q1u26dWUY+QM2Qep7ivOtYuJJ4VVVZjCGPK5AB9QfSvR9Q0uO9MyruWTyiQ5U4dgCeOmK4&#10;XxZsitd6lxK0WCQeh/wrroVGnY9bL6ltDhku4zrUGArSMVB42jJOB0Hqa+kdH086D4eht2uFmj7f&#10;3c4BBHp6V8y6Wvl+II92WBkGQfQEH/Jr6jtl8zSYl8uZ5sKGMmNvPU57cfypY6WgZ42oJj9Jna3S&#10;O4t28m6t3+qlT7VYutFvr5Li4X7O8cbF3Dt+8QHqR6jGTVvTPDUdtfXTPeQx26uUjUKWZzjJwRxg&#10;fXvVaSKW83RrIkPmI3znPTB4OPWvIpy9+z2PlKUnz2exQmt45r1o2k+aLCcNhsEZHXjmqkbst00Z&#10;3KinrjrWlFb+RprTFfOkmiWKVDwQ2Ooz9AaktZp7gSf2heyXMdvgJEkKgBcZPPByOnfNdU7dDtla&#10;2hFb3QuI4VaaNo8keVs2uD2IOeaTVLH+zFvGWMSwLIUSck7pBxgj3xSGSIXKSQGSSNXxhwGIXPGM&#10;elTXM0Fys/k/af8AWAphcxuOhDAkYPuPSuL309NjnXMef+KIf7YmdZlkC7QwJJLAjrz9K5IP9knk&#10;t1mZV3DacFgwFeh+Mbm4jb7J5apE3zo23lx0zn0rjr2zgtrd9qyeacjaeRnuc9hXtYSp7tmfQ5fL&#10;3bMks7RY4o5N8bljhUwQwz9eK6TT7WPT7vawCMrgFvvKTjPbtXPWEqxQQr5ZhDchS+45+hrq9Mtb&#10;e5lgj3LtkG+STftCADJP1zjiqq9jTEa6HQRWEgslaOSNfOBkVMfeUHBOKhn/AOJdIvlFGEwOwEZy&#10;SADnI4yCfypml3AjRDu3yW/+qkXn5ec5Oe+emK0NSt7fU7SObzFXptCcEEDHIPTNcHwvueJVqezd&#10;rGAbC4AaQwALGMAnBP15PriuW+ImmzQeLtM2qzRpGqyFXBGSQcD06muzvJ4orRivz+ZlHDj5ce2O&#10;+cVyOtQmLxFHJ8sbcOoBBwOnQ10Yd3Z04Ket0dPoV7JYFjGsaySIYiAAwIOMZHTPvUV5usV+WOaG&#10;2LkkEZ2ucA89qj05GuAsjqwdWBB2kZA+mPSo9XubprVo2lnWKVySNx2kk5P610WV9Sk/3l2eT/GF&#10;QmqyiMSyKwOXPJJ9fzrU+AyzPZStJH5asVjJYHHOeQfbHWq/xSRlj8slofMQht4zn3B9aufAE29x&#10;aiO+upYIt8gfy8schCVyPQnivR/5d6H0cmvqp6xYQ/2eu1Yyp+5wNxBOOh9O9TTXC2U3+kRjYwAl&#10;wO3XOPXp+dPs12WzyvPJBIQpix8wkI5ycdOB6VRv1mvLyZmuNy5yHdCMjqeOwrzZSSZ8hKDczP8A&#10;EojFwqfejOHwBk4POc/Q1yGtQxx7pGbbHjAyp6Guk1SaGR2jUfZ/J2h8k5JIAyM9u/41g+L0ublI&#10;isqtGyjAPTjIrsp1ND3MHUUbXZzOo20VtEkyXCsWPAQ9vp2rn9Tja5hWTDKpYhA33mH0rX1GDy5d&#10;0itsYc4GACO+ayLyUSsxLtuQYHvXRGR7tGpzK5jzpJEVbaVO7jHJ6+le7fCG8m0rRoQrR/6tU5UE&#10;A45I44614Z5xW5H7vlf4u3+RXtfw6ga48B29wLXbtJR5QcmTvwO2Mde9c2MfunHmlS1M7a0tjdwA&#10;+arRs5AAxuyfakks4JryFLpm8veEbuwGQCfwrK0hLi3khZV8zcS6dScA89PpU0tneQQNdtG7xRuQ&#10;DGcMSeowa+dlG71PkZRu7j76NrO8uDCzQ24cxwkg5kABOehHSn20Zu4Y0bbIrHzWBO3qMc/nUlvp&#10;8z6fZ7ftHnTF38uT7oJ4GM9cioInjtbjc0hkXyih875cHGe1bummtDo9mmvMsWmhi1s4eIv3hIUD&#10;5mBB7UybSRG4cAbnBAc9Bjr/AIVJY6pD5rSGOazZNpi8hwxLdyc9Aahe6e4mjmktyzLKXZAcZz1H&#10;tnrWfsn3MuWae5Tu4JbVlmy37zIJz1xUN5JbahaMR5cgUBEdSdoAye+ec1pakYbKNZIra4jK5J81&#10;twOe3QYFZb3cbyjbsT5cmJF2lBXRRizqw9+pyHia3kulCyMoXdy5QA88dQKyoLRLESFm8wKuzqST&#10;6EVta5cQ6mHVYZ48MRk5KyEZ6GubukkmWcq3EY+XP3sHivbp35Vc+jop8quPXyZLVvJc8Lgg5+U+&#10;oqKG2bfksV4HPYD3ptnaf2eY/m8zcuSDTTefZmby/vsSpzzgH0qzW7AGR8GTZuXKoV7+mamtbsL8&#10;nlIrZyHHLA1XluTCn7zaQvt1/KpLRY7iFJo127TgoM5x6/pQI1dPja7n2rL8ofJxjJPNei6Hqxj0&#10;mO3kaRVjYlccqMgDp615roYjtJ45JQ7K3GUOWBz+vUV6ZoI8mzjkj85c4I82PaHBPFeZjJHj5nIu&#10;XV15Cs21JAzlMqMkZHHXNLcNELHy9scdwW+V40wWHHXPcc1DqTLDGnl7I2UHLk43d8+xFRQ5kuba&#10;GNvkKHfI7hgc4OcjkYwfzrz4u548bs0NJt4bWCSeYN9kAAz0Jc5wfpkHNX9TPnJGqxxBeANh+bB6&#10;Z59axbKOR2aESLMg3ROkhJAxkggfn+dWYB5G1VYCNwoy2Oc8Yzg98UjO1mUvFOmww3n7vy/Mzh1B&#10;PyHvnt1zXm3iILZ6pPEu47iPmB4/P1r07VJGhsfJ3QttBwAgx379c5xXkvi/994gmZV8scZA5XPr&#10;XpYO/U9nL5N6DYZUZFVV2dRkckkk9c1as7GTa7NGz7cknvtHeq9u8ZK+Q/mhQN5I24P41YhVowzL&#10;K5iXcpAbknAOMenNeg4o9dpD7e6a1vY5o9wVMjGN2cisTUY/Ju5CMqufu5xkH2Fa1lB5Vqu5mkEr&#10;nHBBAI4zWXc6Yxu1MjbZP4iPTtRe2xOh6J8OpoodN2q334iQcEmNsjGfTvXSfYRDMrK6vKerg5Dn&#10;muX8ARSQaP8Au25hA+f+J8kcH6ZzXXWo2QjMiqzfwn09vSvLxUXfQ+cx1+f3SpfTSW8irKu6HcSz&#10;gbtg7n8KqpAzxhhJC0EzkgMvzYXjI9AfT2rX3rFGrySBYWLK+DluhPT34rHYeVIrKvyODgjOcZPJ&#10;9Olc0bo56MmlqTvIosGViFVXMiHHOSMflWddxeajblG5lGCM4B9Tir8ts8tqwbB4yCeuM9qgkRre&#10;T5vmjjA37W5IPArWnLW52UpNmZMsst9taSSSQA5HVSoHUegpl1PDeNai3iZNyBME5DHB9uKsXEjQ&#10;qrQt99SDsySByCD7mq9mkaoAoVGUYXLEEHp/jXSnc7YydiYXEURhH3tuQ6Y24PtkYqrJDI+Y2k8t&#10;W+cEn5ce5GaV3knuExtA4PfJ+ozU7QTNftu8mOMkFCDzj0JqG+4c3ci055VuGhLxsuQBlSykYznP&#10;/wBar9xo8epWytb3AcqSHJ+XGBUN1tS93SswUZMu0YJ9MelWNOmls2j8xHVFA4ABYhiQP60m7omX&#10;cr20ElrEImRmcYHHI/x71Y80oDHtZWU4IPIA/SpUsFmkVpI2mYHJHmlSp68nIJ6VbfSbi2uvssyr&#10;GZh5oSQj7p6EEn6d6VtLk6NDHd5eJ23DhcnlgMcVo2dmZLaGFGMJmJXzWDYOASeR7VR0yf7Tcvua&#10;OSRc5G07QAPX6VpWOpM+yDzNqAsQhPygsMZ/KueUrOxy1JWeoukvLq2nLZQyL/opkw8g2qccnJOc&#10;n0+tVrQqsZDL1OOBjaecH2q1HH9mufLjk8tlyCFf1AycnPUCo7WONn2xo219wwfu8/4frWcjhqCt&#10;H5FssbQhuc5wWLHrgEUjKunYQyLFIpUDaD0PPH04/OpS7xP+6Rv3W3odrHjB4NIhi81yoVVmABMi&#10;B2UjJ4J6UuVW3JUYkNzpQu7Vp2jUNGA75yVmBP4Y/wAc1m69Oj6beeTst41cPHEAW3DuQecAYrQS&#10;T7RNHB9oMe7AAzxjPQ+3+NV9at/sekTLGM/KyMQeBwc/SnGT5kkdFGo1NJHk+lRLeeNd0nzIxyvG&#10;Fz24+teiQwx29s3neZuOMbPrzxXm+kpJZeJ5NzKYQvyN1IOB1/Ku80fWY1zHIxl8wFU/vKcdRXoV&#10;I7Hr4hvlRcieSbYYdwkmUo2E+bBz2/L86dppnnnjtxJJnJ6j5UOeTU9rIzyou9UnU7fMJ2nHpntU&#10;um2fn3qtIeY3DkgkZIPY+lYnBKWhZ+wxW4+1fKGjIgLD0wQDj15pYIYSgkkZ/lJwUTPIOQSDgEA9&#10;afe2O+68xfN8tmGEIwCxORgd+KguLp7e/hyg/dhkePBAycknnPc1hdnHKVxviqeO40LVJI7q1CWd&#10;uZQHBjMxJGQFAIDYIyM+vNcB4PneF18tYU+csGzzgj+XWu61mKSy0i4+aNvtkDIUJ6A/yP8AWuO+&#10;HOnt9v8As8Ks7RvkKeVPBBHJGa78PL3Gerg5fu2dbpviG+trb7Ms223mdSyNgK4P1BPIHrXk3ilo&#10;11Ty5Pm/ekDk4wTkfpXrhuTcWUsciquM8BNuCMDAByc9eleW/EmCGDUGkt13K0h2+oxxTw6u7muA&#10;h7zZ2OgCGytUdZI+gPAJX/Irbi2tHuUNJgjgYHTBz9Oa53wtF5WiW8xkj+bAKDJP5V0ks0Vzar8r&#10;fuY9hCfLuOSeuOMDH5VlWppvU5MRbmZVvna/3q1vjyyAZETbuB7E561kay0sTeW3mK6neSSAucd/&#10;U1uSRiExrlgGwTk7m+vWs7XbhvKYszDzuXBUE9xVUqdh4eN2jkr1Tcn7iuFBwQCCT61Wji2Nlm3M&#10;wCkdwaW8mkt5GjLDztxO4DGR7AVIzLb2cO1md3cl8DBx3rs5dD2ox0GW75ucfMOcHHoT1rsvDE81&#10;hG7DaIZBsGQCcHPSuLt5t0ityy5BIHoD0Nd14dt45Imd1fy8fu9pBUHqMmsasXY5MVF2La6h9lnk&#10;MfzMqgYdOPz7fWtPTdRbczyFlyhcEDOSent/+qsu6bZK+dwjOA3ofb3zVi0sJ4ILeUzP5MxIAyMo&#10;wJ4x2GO/vXDKmrHlyp3RY8zdGZI9qscnH98fSqd9fNtjhZdskT5BI+Y556+lNuo2t5t3mcNlQCeM&#10;VXnU6lqKsvy7kHydPmHX606dJJ3uVToplGYPCyzHM24kYTJIBJ6/nUN1fvDH5bSb+jBMfNj0q9eR&#10;SGw/eKvQbNjZIbnPT0rJkKyu+VbzFGAVPzZ+neumKO+NPYxdUkY6ZdNI3k4jLR5X77Agge2f6VxK&#10;T+UztK0glkIAYHIau+1KOS80y5jYlwibn3ELsA6HB6/hXBra5uVXC/KOi85I9ff2r0KGkbM9/A02&#10;oWLlhaM8m3fkjIPy+te4fsefsh69+1D43t7PSoboWkbgzTiIlW5GQGPAOM8nj2o/Y0/Y38RftV+O&#10;4rfTbZnsVlVbiTOxEBPPXr0xx3r95v2Sv2QfDv7KHw3t9H06GE3WF+03GBtBwM8kDjPUn3rlxVZv&#10;3YHvUcPTpw9pUKX7JX7Ffhn9kjwnbxw6bb3GqTR7572Yq7LvUEpkYHB4zXM/tP8A7a8Pw1tLrT9M&#10;kN9dMDGj7tmCAQWBGemeuCDjFUv2zP2uLPwZb3ej6bPGu0mNJYs/ORkcEH1xXwb4p8dXmvazJcXT&#10;GZpgU3s5YqM5wM56dawo0eXWerPzri3i6FGDpUnd/kQ+LPE9741v2vLyZp5GcEE9Ac8/hVGD9yyi&#10;Zt0bZwAM4P8ATr+lDXK/ZPvbdxAx3/Ci35Ybu/I+nNejGqkrH4disVOvN1Kj3JDLFNbsjBicgqe+&#10;OeP0plpppaZPMVtqnAz8ocd8H2qVI/J/hVlkI285wRUiT7lQM0i7CduOcZ64zU+0OYq3PPy8NGoK&#10;K3TByetRrblLj5m+Reh6kdP8/hVgvJYPzG0iTPsIboTg8/rUtta+TJyqjcwOBnI/H8P1pp3KjEZd&#10;XEjI2P4iCcdc9Klt4VwoHPHTkk5/nUs5Vrnyo1ZmmIx2wCPWvc/2Uf2XdQ+LOsRtdI1raxuElmKb&#10;hGOCAMcZIz9O9YVPcPoMjyOtjqqjFaEf7K37MGpfFTW4JRautm2C8jghVBOOSegPOPXsODX6IfDP&#10;4ZWfwz0hdOtIYljjwHkQ5aU4HJ9e9L8NPhvpnwt8PW+m2EDR2sYCuSctIwGAzepHUe/Tqa6qBF8t&#10;T2J+X1ArGnRu+dn79kmSUsFSUUtRIV2Kv3ucg+gqdWEJ+b7pAHAqMwmIdWbmnbcR7ckc8E966j37&#10;9B0xwu4MdrE/U1GRk/3vXNOctC5ViScgn09qdbr5jbWYjIPNXqMbtC7ucLnacetBmaOYEfdHHHJ+&#10;tSSzyQW/l5+STDPhec9OtZOt65baPYS3EkgjhgHmOT8yoB/EcdAO5zWlGk6jUUrszlUsrsm1jX7b&#10;TLVpry6WG1iJLs/QLjqfSvgD9vv/AIKHSXUl54Z8EX8iaeokSe8Q7WkJ42DB6Gsb/goV/wAFCJPE&#10;AvPCHhK/STT1PlXF5E4zcuDyFHUAHj3r4P1XWLq6vFa4lEm47UUg7unUjvX6jw7w5CnFVqp4+JxD&#10;k9CDxVqN7f8AiAXF1cySysAWOSxHOcE9+Tn2ra8GeAdR8W635enw3eoeY43tGPlGeRnuT7c1P4A8&#10;DXnxD1e3s9Pj+0XZmEZi2Md2epyBwAM9RX6sfsH/ALBcHwD0Wz8Qapa2c2qXUY2ROm8REpw+Ceo9&#10;+nWvSzzPaeEpOnTtcrCUOaV5bFH9gj9gOx+C2gR6/r1uLrVroZgSTDLGCARx2PQ/nX1Zap9nVVO7&#10;5TwTyffipLe3+zqOmG6f3uOPpilcbX3Ln8R+dfkeKxU8RNyme5folZEF7Zi4CNG0nBySOM+1TJIZ&#10;h+6BU457gDuSadOzwodvzKvXFfOn7Y/7bFn8CPDVxZaPcxya1IDGJVXcsYIBOQRgkdCMd+tVhMJO&#10;vNRRz1Kltif9r79tzR/2efDzQWc32zW5Q0YRcMLc9AWGevfBr8270eKP2tviokai8v7q+kI3nLKi&#10;5zz1AB9BUlpF4n/ap+IytAJdU1K8OHR8qrnPLEgADGT27V+l37JP7IWj/APwnaXKxW8mr3AXzGAJ&#10;Efy8gE8k5719hLEUcuoWjbmMqVNt8zMv9hz9jjTf2f8AwfDeXMNvca5cJmWQR/MnYg57V9BQqtvG&#10;vlhQMcDHB+tPE0qnIG5uMj2A7UkTME3bGX2IxxXxOJrzrTc5HWSK7RuCCjNjGB05pGWMAhcltw3d&#10;enekRdzqAyqGPYU5QY5FZV3KDjkZzXNoTIjWIQ3/ANo3Ebht298eo/Olk2s/y5CjoO/1pSu6RpBj&#10;d3AHT6UIBGfM+8AcEHqc0iSQsTuIVV3DHAwDUTR/ZNo/Qc1ZhCoPl+b17ipkk2fd4ZuCPak5FcpD&#10;AMj5WbDdcnPWm3L7h18zgDpgj/61TSEZZVxjHIHJB/Cs261GGyvoo5PMTzADvPKk9wDWiCRcgt1k&#10;C/KrNuwM8j8PypxUlmxnzFORg8j6U2BTIqspIy28AetVr2WW3/eKrMwPKJ94+9TsXGJ8of8ABST9&#10;jK8+MMa+KdBtWmulQx3kAAbzAASHA9eteRf8E8P2DLtfixb+Nta09dPj0WQyxJJFsaWcZAJBzkDt&#10;781+id0iX0Ibbt4A+cDd7giqrRKkY2Kq9ORwT25xwfyr1I5tXVH2Keg/Zw3tqV3t2WNY2dm256nP&#10;B+pq1ZJGqdi3GQQckk9uelV4FMrnb6/rVyI7HVs/vFPTvXkty+In0Jozjdt+Vj29KbJHkFsZHr6U&#10;NMQ5z6jpQRv4+b3GMihX6gN835Tt+9/KnKrSrnCllxmo3EkDyLhB8wXI6H6VJjaW7DjOO/vTAYVD&#10;ybejLyRjiokvILCVFmbbvBII9acfnn2+vP1FDadHfRqZm2qvFA1bqTRyq/zBl3dsdfxprsCMg/MD&#10;jHrUdrZ7ZdsPzNnvxQr7JBzhs4/Gp5inqE0TPKu0tFjg7Wyxz/Ko9T0W21u3lju4/tZkAiKOeHUd&#10;Pp09KtC4jjBfPlseM4zn8Kp22rxtfrDvWNmzg9zgnmto1HFprdEctz4Q/bg/YTk8NRSeLPC8f+jM&#10;7vLAQzSRAnIxjsOeeP0ryf8AY2/bX8Qfsy+J5dD1ozXnh64OfLkO8REnAK5zgBQT+PtX6oyQLdpJ&#10;byKJoZAUdG5VxzwQfXOK+I/25f2CbdrSfX/Ctqtu0MbvLbR5AQu/JXOQQMjg4719Rl+ZQrw9jX69&#10;TCVNrVH2N4F8d6f8QvD9lqmk3UFzbXg/dFCGbIAzkdjyOK054JpwHTOdwwBxnvnivyy/ZK/bF8Qf&#10;steLptF1Ceb+xJHxPHwphJOCVB9h29K/TD4WfFbRPix4VsdZ0DUFurG8QyISNx7ZBxnB5Iry80ye&#10;VGXPDVDhUvozciuN+FJ+bjII79+ua5n4xfB7R/jN4W/s3UreNG5/fLEGZAMkHJ579q6j7OtxIH27&#10;HBAPHUHvg/h+dTSop4YenTjivKoy9nLmW6Nj8h/2xf2DdX+DniaeSOO2msbiTMU+xtu09DnsPU18&#10;utoNz4Y12aGS2kkeEqjozfMSTnI9c/yr99fiX8NdJ+J3hi803V7fz45EJSRYw0iHsVJ6V+YX7bn7&#10;DupfB3xLJewxX0mn3DhY5SARHHg4BbuTgfniv0nh/iDmSo1WefisNdXgeN/syftVeJv2W/GVnqVt&#10;HNM28mRDNuBXOANp4yATjPf0r9dP2Yf2rdI/ak8D299Z31ut5CH820ICzR4OCSBxknPTsK/D/VbN&#10;rZ5GeNpI2BAkHLdeSD6V3X7OX7QWvfs/+KUvNFv5LeLiJxjdlTknI9TjqK9DOsrpYqnzw3OehUcJ&#10;WZ+7Fvd5f+JCvAI5zxTlcjHLdOTnj/8AXXif7Jv7Xum/H7wvDi8tl1i2iVJYBxjAHOO5JNe1RcRf&#10;vEbc7ZBJ5PbpX5XicJOlNqSPUp1EyZXWSONgp3gFWHqPWmH5Sc/KO3c0gLIn3WUnIyen4U7zVRRG&#10;3Hpjqa5krGg0t5r5VQzDjBOMilWPHy7cFTnBPNSzQiMqSN7YH60rny8qF+YfxHqPpTchbEFy6zLL&#10;byL5sb8MrjrXzd+1t+xvYfEqxj1LR7SI6qch4wmGYdgMH27jvX0hZWaqWaNRJIz72fcTkn/CkuYo&#10;rl2VuW6DZlSD25o5tjzsbgKWJpuE1c/G/wAb/D6+8AahNZ31u0MtqTlHHzZ3YwRXMzL5bsdo/eDI&#10;Qjv9K/T79qn9j6y+J+lSX2mrb22rRxlCChKznqDn1z/Ovz9+I3wqvPAOqXVneRyLNCTGSYiVLA8g&#10;EgcVPtH0PxPiThOphpurSWh5/u3QlW3cg8D5Rn1ogMSFY5osNg4cvgg9uMc1LqCfYY2jMUchYZDg&#10;njPA/GqzJuKrIR8wGD1J6jFSfAyp8r1I5bRoLwRou5uhI6kU4Xo875kkBjcYLN1wfQCpbOFrqb7u&#10;4xjkhvwqA26rOFbKrk8nkg0noHLYkuALyzZo2V38xpOODGozz+tV0be8cbxxKwAbodzqeO2Rmi7j&#10;ZQfM3L5nGU4JA4/WpLa0mnP7oszEE5HYAc1rzaWOjmSV+p1ngD4pX3w0123v9PvGjktHRxjKs7Dk&#10;g4PINfbnwa+P/h/9p34d3Gg+J0E0jP5ilx8zAjkDPYduucmvz2hIYqN33yDkjoc9c1v+A/Gt54A1&#10;eK6s7iQMrjBU+mcfzrOULo+w4f4mnhZKFR+6R/8ABQv/AIJ7z/CPUp9c0hribSblWlBSMtgnBXGP&#10;ujA6DPWvivUbaTTL9LeeR1ZAQMnnPfg/yr9qfgb+0Zonx+8Jf8I34oto7ia6HluZHCKeRgqfXjt6&#10;k18if8FHv+CcV98N7jUPFGg2s19ppnDxhYg7qpweNuQWGfxH0rOMWnY/VaGIpYyCqU2rnwddR4jA&#10;WbLM33CcMTjOSPSkVPMgVpGjifO9s96tT+Eruw1i8huomja0mMJMqFWc4JOMjnHP51Xi8xJ9sfHl&#10;g5yMjgn1z6dqJaMyqQ5HZlqx2k/vZGbaCR/Dk9R9RVu2X7VKSqlFUgufbtz2qvYb5tOHnKiyNISp&#10;7uOgGO2K1bJ/+JaRGp5kCHA9O1cNWR5lfWQ2zvVQzQMpPBAJ7jrUWq23nwxs00xWAF5QeBtPQLno&#10;D/hSzaWZ77cw8vrjOeMVNNCq2yrdLJcdCQG4ZQDgkd8HBqI23MKdNXTOP1qfy2aOQPGFIURu5bA5&#10;/MYxWDqUTLdqyMrKnIOOo55Ndjr7LdWn7uPY6jiR05IPT8q5HVQDfwwwu0mRsIx1+ntXp0NUe5h7&#10;NFK4t/ORS0gHU1Vjt2iYLy3tVq5jktNnmKVGentTbcxyXJ8zcy4OB6n610y2OmWxXuspKFUbW6jJ&#10;6mneawUvu3bWAfcPTpUl1OzJtV1XpkhQSB7Zp0aoB8sw9g/V/fHNZaEDPJ+ywCS3hjkVXBO45ye/&#10;FFsZJbkOq7ZGPIHv2FJ9oaAc7RuzwB78VNZ3EbiNnkEe+QZAHIGOvFSZmlp6CG3k6rIp247571NY&#10;ailjcRyeWu5crlxlencd6qJcoU3KfvHcCQcuOmamBUXHyrHsIJO/pkjt71fKiZGh57albGT7HCyg&#10;glkTaTxjnnpyKfbadHBCyxlVeYnHPTHt/npVC0hy4VdzGUhMAn8cfkK04rJftKyIrCFiRH2Y4AyS&#10;Ow5rOpT0MJR0Ow0eNre0jj8vy9y4OScZx1Bx1qv441CX/hFLhBIcyRgvwDkZ7/lVzQHuU0+GNXdl&#10;3YBPO3PHWsb4oyQ23ha4khaRpCwjYNzk5IOMdAABzXlxh+9R5FNJ10zwa7kVpZu22Q4468VVkk+b&#10;7yj2qbUGjgnY/dZvTtVea3KtuVt2cc178Y6I+4o/AiKZWt7dS23axO4Y5qzo0SyNuy/zYAAwR9ar&#10;xFpbna0nzNwAemDV63g+xt8sqsiuBtA5z9aoqSujttFYiONgnzIepP8AStKW4WTypZI1XGchRweR&#10;2/Cs/wANqTAzMjeXjOe4P0rbgiw21ZCN2MHbkA+3vXFKOp4dVatFuDVWd4mZWbdzICh5HQYHrW5Z&#10;XKywFZIVVZCCP9kZH5dqydIu2jvfMnaNmkJjy5wCcenYVYRFsI/LiQMqudj7yd5PPT0rgrQ00PNx&#10;EbbGxZwgSLuh81ecoCQpH1pvjiV4/AGpxtwJLRshY9xjjJGAW7DOB+NWLW0aWyWZZPmZ1/dj7vIP&#10;J+mB+dXPGdp5vgHUZ2Z9kVtIJFQ4JwMgEZHGefwrgp8yqo8+jOSrLtc+UNJlVNe3BmO5zkDnr/Kv&#10;QbCXYsbKm7djYp/X86870ZGGpfe+bcSeMc5Oa7zQYne3jGdzZO8k5HNfUuPupn2tb+Gjt7Gx86xS&#10;4YMqcI/OAGPpirNhbG3vlZUXdklSybh0wDg8fnVHRpTFGIyxYrhyMYAOPfrxXR2kv2vSFmCxlYyE&#10;bcuCSSc8DsMnmuWTSPHkzP1GBkjYmPzJmIZ3CBcnHbHTg1x2vW0dvtABA3EvkknJrvdQvUMDB3Kr&#10;JlwIx0PAwPQYrjNbWBrhlZpGibJI/ix659aKbLw++px0LqNajjB/dq3pjJrttLMkcUe9PLODjI5A&#10;5/wrkpIl/tK32j9ysoKlvvYHJz7V28tzbyxxyF2a5klARAD5YUkkk/pVV0mjqxMbxN7w3p9utt5x&#10;kkMsjFFwMgEYJH6j8637JvPtyqv8q8DJ+bgckVl6JcTS6bIjCEbrgypt+8CcA4x0B4/KtKx0udrp&#10;VK7++FGevXNeHiKaPl8VT13NKztvKt1ZJEbkjY+Qc+o9a3rSxWW1kmY7UVGGTwRgHt7niq9paqpt&#10;RG+5YzyCMgE9ue9XtTWRNNkj+ZYrr5nwwLMByfp0rzZU1zHiSiuY8x8bX29sGNNrKR0wQemT71y8&#10;ltJOsarmNVHJ/iP/ANauq8aWsNqWZfO27ygLjHmgckjr6iuOlM1jNIys2yQkYJzjsa+hw8f3asfY&#10;YFL2SsV44mkupIY43kaTPy5xg+3rUExmhk4/1jHYR3Aqa9iZRuG7Jzz3qqv+u8yQvuwDgjLcjtXb&#10;HY9JbFg7Ut1JHzbue+4GrWl6gqyRiRSY1PzLnOR6e1VciMruUhWz16gU+105pYpHB28jHOetSRyl&#10;5pVkVlj2ojHGCNx+mTSTr5bLuCryHJUE8enXpT7a2jzGzSAbnJCj7wOO9Mku5WmEfy/iMZGelc+r&#10;ZjrcHDX1usazSfuTsRGPyhc5wB2qFrT7PJ5bMvmSvnB6YA9qltZWwzCJj83XGVA9qnZzPEpJ+bOA&#10;SeFH0qtUJ6EYt9kTSMNrtjGPT2qe1Xzp12lm4zu6t06VFcJIZAYdqrj77tgHA57GrWjxhblVVnZi&#10;5BVTgkYOSDSkyHLTU6LQ08mCNv3fCE4PUk8cV2vhy0s5b+1+0Qxy8qCsjllHIyTjHQVzWjaQdMt4&#10;d0HkrNGHj3HdkHkH6muu8MaWmoSNcyzJF5IJKkegz+R6VxSqe/Y+bxV3US8z5z+Imope+O9WVfLS&#10;KS4YfIMDG44I+g/lV3TZPJWBY9zmMAF8fexzn61iaztm1y4dsbmck475JPH510Gj/wCkQrIu8LGM&#10;4z14r1r2gj66m+SivQ2I9Ra7MfzeX8+45JGSRjGK2UC2TrHuManAJzwT3xWJEqOV3MvmyMMDrjHT&#10;Na9vA1vexiZRNxkEHhiemM968+rUPLxFRmnb3EjoqoxjXJJx1IPHUe3Fdj4eTE4+zmCRYUBIuYg4&#10;5wDjJHIycVzCW/8AYKqrM0LMASjjHX0HWtfSZG87a0m1euRjJHX6AVyuV9zxa8r9Dl/2l9Ua48NW&#10;scayNDazsUkwAr5GMjvgY6Z715L4fs1a0jaST55HAOG7E4P0r0v493JuLe1trgx7Yx8gz8xBOQDj&#10;v7Y715nYu8QwqxqynK4X8vrXpUaV4aH1WX4dugu50fmW1jJMw8zySSAM5OAPStiwja5uoyvMLKCA&#10;B8zscfKAOp5rmtLaSRl3Osi4yT756fpXTLF51iJCVjZGGzB6+4AqZU7E1qNtDrrewuLBlt7xYVlh&#10;cDePlJU4wDjPIHrXQaTarbyqzES5PBQ52Vw+hCbzpGZTlXA5/jJyfx4rstJu7ezSNVRvNYkMW+Ve&#10;3IriqQPnsdh5NnTSWUepaPPaP58kkjZhERCruGSA+QSVHsRXy74q1GQeIJo9kjSGV12HLchjya+m&#10;rKB590aF5NpBLKcYHU89sV84+K4lj8XahnzNv2iQ8nuXPT24rrwdr2PQyGydjE03J1NYyY49x++e&#10;grvIbwwlJY1VuFBycqcAD8uBXFWFsv8Aaab43K55HRufSu20IReZGsiqsaAjDHdkEfrXViNEezjJ&#10;WMx2+0aosg2tJJISQTuAya6WzDJOI2DllcDjO3aK52aON9bjkgk8sxuOg4xnsK7XSYWaZnt7P99/&#10;HK8h455OMYHWuOtUtDU87E1bQSZ6L4SP9mxsrJDiRCACNwZiQc/Xjj611WhR29tdK00bMoxn5CSe&#10;fXj1rldHtDdMsJmlKjDGSIhicDJGDyPrmuu0DS/tdzJG25XhhMj+bKQCoGcgfTsK8GrN858tWkua&#10;55B+0rfMkccn2ONYld4kkKZZgTnJOeoHf3NfPWsbpp28t/mkIAx26V9D/tSQiXQreRWjAaUGNBk9&#10;EOSfTOTXzzdRzKTubMYPHHNfQ5frA+2yOSdFWK17B/ZluwOGk7Dqcmqsd4s0a7jtYEk+wqxcDymL&#10;I7e2RyazpAzbi25Rz07mvVir7nuHQ+Hp5zG7SQL5e4BGY/MfoK7Dw9rLeeizBnjBPCcEZ9+eK4vw&#10;vII7fDdzyTy30rsbCaCW8zDuUYAPuaxrR0PNxsdNTptIKMny7zzuGeQD6mtWzl+8yt+97kdTWDZl&#10;rfYysqq2M4BLEd61opI7uJP3hRYxnP3ea8mtqz5utA21mjlhkmWaOOa3Qc8guxyMDntk121gIVH7&#10;tfmYKFcglgCcnArjvB+mQ6i+WaOSG34GATubvzXYaXcLbbNmY5FJAfk9K8TFxvojxMVLsbsEMrwZ&#10;CxSs38bAlz6jP09q8w+NWoslvLbxwwt9pkiJnPDoFyCqj0PevVrW+Fo7eb++ZgCXUkg56/kK8z+O&#10;kdra36mHyWjWNXyCWxkdyffPFPAUbVE2GX/x1c8X1QmDd5bMgJ4+fkfjVG2fDoFVV2HIPqf61f1S&#10;NZZvlXYuOcnIyTVSO3O1doba5wpPAPY4r7KnJWVj9Ahsia3V3kZjJnzH3Aeh+lTXFnFJAyyNJ5jD&#10;HXqKrwzx+dtGcKcHFJcO6pLyqsoyOegPb60F8pnSuokVVj+aPgYJ/Ouk8HJJfKI4gBJned529Oet&#10;coknmTSMFZtpAyDyDXX+DYUmPMgTcM85yfbisa9SyOfFS5YnVWF40VwqrOqnyyHOSSAOSCcfpWTr&#10;sFvO8JVssrl9+Dkk1eR7RhLIy3K3H3Ewdsaj1IPWs/WYpJrNF3c5PbkCuSNVN7Hm+0uyjDdpBqSN&#10;1dTzwcADHOfwruPD2rTEpNJ5UaxoQARuJweDjoDXDeFtLnvdfs4I5IfO8wO29woAznkk4HTvXe2c&#10;ko1+8ikCvbhiAiAMC3A3BhwR9KdaV46E4mXu6nongyW8vbHz1jMkUxzd4BBjHUHI4Ga5H9qK0nj+&#10;HM7QwosMlwm+RxuYA/wg+pPX2x6V03gK7ns4Ly2iWaO3lIeRySFLAdCBxXLftNXJg+F5jkZWeadX&#10;jw/zIApJJHrjivFo8/1nyPncBd4xdj5DvLvyy4YbjnjB/wA+tT6a7TWWWy24kHjkCq+qMEZvlAHI&#10;/UVY0OWSaye1XaoVs789f/rV9lFe6j9Qpx9xHbeAlkhhW5hm8uSMjCHqce3cV6Rokc1xKrTbWkmI&#10;ycYCk96878DWbWEWW/eruAD55B9AK9G8M6isU0ayAbWJ3seAMD17GvNxF7nz+YJ30O08Eotv9olY&#10;K26IpuKZwegxWxbBra6jLfu8DGCN3B7+9ZPhlXAf5o+gHJ4574rqp72PRlS3klWVpFJR0G7qDwD3&#10;HP4V4NWT5rM+HxVSSqO5Zs7PzIg0MnlYiAdyhjLN7eueaSKxRhDJKhVVBBwOcjv69ak0yeYz+c3m&#10;dQACcjjsAe3SrUl1JezXDLCqMwIJAIOOuB6e9c8Za6njzrXkZtxF5bLIgUMSM7wSMZqrPLDNJ5Nx&#10;N5axklHQbvm64FWL3dbv5cLfaNkYLkfMI89R74NNeGK/RfLhkkkVdmUT5SB1z6GtIyXY2pdxsts0&#10;VvZrHMJQ0Ydx3JzzkdjXE/GXzobPT2hZWVkkaVSgUISQBz1PGa7a90+SBVKqse58Fc/MB/hxXFfG&#10;GGSPT7e7uoYYbdmKI8RyDySM574rrws03oe5lDXtTyjXJ54rAybpBu+VyM4Bx6+lcnZMbeNcncN5&#10;4Ppmu31y+SfSLiESSeSxGNoz9P1rh4UkRAzBmXIGQPXkfjX0VFaan31FXjY7vwrdx3du3+rt2U5A&#10;A5fjpmtqN911byTMI44yrhAMMSOpz3+lc38P2WPUsSPsWUCM/Lnr1/SuybQ1nvGZCwh5ZDIdp/A8&#10;1xYiTTPJxbcWakGqxvbM0vmEuTgAdazvEk32iEQw8N9/a3CgVoafp7XtqIU25CHjIHPqTWZrunC3&#10;hZZtznBBYjKn6Eda46es9Tz6fxFXwnNb6ncbWRl2nBwN3TqT6DNdDFYLPMsrNGoLbQR1wD3Hp1/K&#10;uS8HWb3t5JHzAvmhAAfvr1PSuq0e3FvqUqywllUHyyp3c9j/ADrSvHUMRE/oa/Y3s1f9jT4T7csP&#10;+EM0jBPf/QYa0vGmmhbnp/C3b3qn+xdL5v7IHwq4x/xR2kcY6f6FDXR+M4F88f7rV+hUI/u4+iNo&#10;PQ4LT7Vo9WXG4de31r0fwhfy20dvtkb5VA6+4rhIYtuqce/9a6rRLpovK+gFacppGR3T+JrhP+Xh&#10;v++qhfxRcn/l4b/vuubub5gOp6VVGosG+8351MoHRGR0z+JrkE/6VJ1/v1m6p4ruBjN03Q/8tKyJ&#10;b/IP3qxtZvMleW+6a0pxCUjtdJ1+WXrJ/wCPfWuosLlp7FOc5FeYeHNWZ2/z716F4fufM0+H/crr&#10;9mcfMa1u+RVyBdxFU7ReK1LaHFXymZHfRf6GR/nrXm/iqNUkX6/0r0rU2xan/PcV5b46uTFIn+9/&#10;QVtBkS3IvDmA4+v+NbwchK4rwpq7PMv3uT/j711kV1vjoqM1hsZXi618y3j/AN818m/tR2WzR/8A&#10;trN2/wBk19e+IV3QR/71fKf7VcO3Rf8AtrP/AOgmvNrbHpYdanx34rDL4hTr0T+dd98NYt8PP9z/&#10;AOJrg/GkmzxGv0T+dd98LZ90B/3P/ia8uselFaH0JoUCx2dv/uL/ACFa0c22NvrWbpR/0O3/AOua&#10;/wAhVnfjd/vVxxJLcL+ZLV+3t1YLWVZvieti0f5VrSIBLDt7VGHwfapZ3z+VU55diFvSqexaZPeT&#10;hYOg/wAiuY1ubd6fdNat3e7ov8+lYupP5mPoazNEzn7xAc8VHBCGYVdnts0kVuIxurGYwgiwPx9K&#10;lMmymhsCoJZCfl9a53HUC9/ahWELu/Wsi7h8xH+hp67mmxmrn2MFefStgRw+q23lbuOvtVAjbC2K&#10;6HxXbLAeP89K5u5l8s0Gq3OZ8S2rOi53ffPauAu2aCc8+lej66S8S/71ef6pa5kb8KDdM2fCdwXh&#10;Qf7Tfyr0HSdJFxFyvYH7tcP4EsA8Mf8Avt/KvXtA01fI7fdWr6GkWZcejrbkNtxt56VV1RhHLj2r&#10;sNS01Y7dun3c1xviSPZcflVRCUiTS7RZ2OR/Dmr3xd0pI/CLtj+A9v8AYeqehPsz/uirXxi1Inwk&#10;6/7B/wDQHreJzyZ8O/tPxiPVJAo/hT/0Bq5n4fzbdPt/+ufr710n7TE3m6nMf9lP/QGrkfAspFtA&#10;P9j+taGZ3g+e3H0qGMBTU1md1qPp/So3GBQAOflpgOSaXNRltrfjQBZQCg8HiokkJFOVsmgB1FI5&#10;wKRDmgAkXctZWpjazfWtZ/u1naim4tQwMK3OJq30O6CsOCP/AEj8TW4g2xrU8rAdbjaakmfC/jTY&#10;V70khyKEgMDxMuY5D/sis3QzhW+p/pWr4kH7iT/dH86yNJO0t/n0qgOw0s5z9BVjGCfrVfSen/AR&#10;Vg9aACmyU6myU4gNPSo6kPSo6sAPSmxthqcelRr9+q6Aa+nyfNV0v8lZti/zVdD/ALuuWsdFMiuX&#10;y1V1OWqW4bJqFPvV5dZHoUx9FFFYxKkVbwZWs26TCVp3I+WqVwvy1pEzkZ/l03FTlc0zHNa82gQ3&#10;I2T8aaEqxsppTBpcxrzBH2qUDNNUYFSJ92pkw5hjLzUbcZqwRmq8hxUxDmGq+KJzsXOabUF9c7I8&#10;c1T2DmGTXRI5b9a5jxRqrQO21uzd6u6pqbQr+JrifFGtvJK3Xow/zzVRiHMYfifWJJXb5u/r7mud&#10;a5Z5mye9WtUujK7fWqezHP410QiO5YhbC09OtQwtmrKrgVpyshsSRsriki600HMtWLe3z+dHKQ0S&#10;LHmrVpbcg+3pTobUEVetYF2r9K0j3DlZLZQ4X8aviDFRWkVX0jya2TJ5dSuqlRVy2hFOW1GKuafZ&#10;789OlPnOqlTuTaZbZlUY7+lb2n6ZukXr1Pb2o0LSVllXp1A/zxXbeHPCKTKpJH3j/L6VlUqXO6nR&#10;G+F/Dyzs2VY/IP4TXp3hTwbFLcoPK/u/wH396Z4J8ExmST7v+rHp/hXsPgzwLCLuPhf4fT0PtXLK&#10;R20cOzP8HfD6BhD+5/5af88z/jXp/hb4dwnd+4/gH/LI/wCNavhDwXCiw8L/AKz2/wAK9K8M+FYw&#10;G+79wf56VzVJHq0qOhieF/AMKIv7jpj/AJZn2967vwv4QjRI/wBz/Gf4DWhoegqhA+Xr/h7V2Hh7&#10;RQqJ937x/wA9KlM6o0yro3hOPyv9T/44fauy03wpCkX+r/8AHT7Va0TRgYv4On+HtXW2OjqYui/5&#10;/CtIs3jExNK8Oxhvud/7p9q6DS9DRf8All/47Whp+jqD/D/n8K1rLTtv92toj5SnY6Si7f3f/jtb&#10;Vjp6Rg/ux1/u0W9oV/u8Vet2+nWtYmctBgtVz/q8fhSfZF8z7tXFWnJDukreMTCUisbBWPT9Kmh0&#10;9c/d/SrYt8GpYV+bFbxizCUiCLT1/u/pVmK0Udv0qaNMtipREBVcpzyqBHCuelSrCppEGTUka5NH&#10;KzmnLUGiVR92m7V/uirDR5Wm+UKOUz5iEqpH3RTfLX0qx5Qpwt80crFzlP7OtL9mHp+lW/s9HkUc&#10;pXtCqtspPSpUt1H8NSCLJp4TFNaClMjSBc9Kf5C46U7bzSgZpmbkVZ4Fx0zzVOezV1+6PyrUdAOt&#10;RtGp7UFwqGHLpyn/AJZ9/SobjTl8s/u+x7V0L2gZeNtVp7An+73oNVUPPta0VW2/u/4T/DXG694f&#10;TMv7r+L+5Xrt7ovn4+7wP89q57XPDS7JD8v3h/npQX7Q8K8ReE45pJiYf738BrzPxv4KhMSfuO3/&#10;ADzPqK+ldX8JrIZPudD/AJ6VwPjPwWhgT7nT+o9qCb3PkTx54Ohjtpj9n6so+4favF/HfguJ7yQi&#10;HHzH/lmfavr7x94KjNtJnZ99f5fSvHfHfgqNZmx5f3j/AE9qqJjUhc+WPFng6NAv7sj5f7h9frXm&#10;2reH1gnbardB/Ca+kvH3hhYfL+7yv9fpXjviTRlju2+70H+elbRkefUou55lcWGwtnP4isyefZXY&#10;appyj0/ziuZv9OAz9a6IzOWpTaZlG7YSbc/rT0vWiPX9aabbEtV78GNhW0ZHHOJqWmrvlvm/Wti2&#10;vmZR8361zFiME/StvzfLt+OwqJ7mJsWN98/X9a0DEt1E3TpmuPXVmgfvWzoOtNOzA5+6Ov8A+uuS&#10;aArarpux5GVmXAPTPvWl8NvFN14d1NfLuJEAcH7+3up/pUd3/pCSZ9xWVcR/YvnUnO4Vx1oaGkT7&#10;W+BHxPm1K205ZLhXzEMkyg5+cD0r6j+Hmq/bdIYllblf4v8AZFfmr8I/iRcaELHa0h2qB1P98H+8&#10;K+0PgH8UJtT8OIW3/M0Y791X/ar5zFU9Tqgz3+3b95u/Cuj8PzBHQ5/hPeuNhv8A/Ri3+1/Sr2la&#10;7Iki9eh/z1rwMRTNkz0iyuf3ePU+tXEiXOcVzvhq8a7tdx/vAfoK6BJq8+SsbxZLJMqLt2ioGh88&#10;0k8mSaW3k5/GqjKxTETTdpztY/8AAaSazjkGGiU/UVpRElPx71FKPpW3NdGMonnvxF+H1jrhjZrO&#10;Njvz/q89sV8+fGf9m/TdS04H+zxlUA4tmP8AGPevry4s/tJ6Lx61zvifwimowbGWLoOo9/pUx3Mp&#10;R0Px2+Nv7N1rp2qXRS0mTEcZwLd1x0/2q+cvGPhH+wZlVUlXnHKsOwPrX6+fG79nq21CS4l22vzx&#10;x9QOzAf3K+HP2iPgNBpU8DKLf5pccY/uD/YrspyOCpE+R7e5aORc+uOTV4YlT61d8WeGV0p227co&#10;7Dj2I9qybOQieNfetVI5JXH3kIRV+tQQXG3/APXWrcWoljX61lXdv5K5FbxkclTcdI+9jUJGDT7R&#10;d8a1LJFVcxzdSoeDSGdlqZo8imm3zUlKQ1bjK0v2jH/66YYMGmNFz1qEjTmZI8xamh2FPih4qRoe&#10;KtBzMrmRiaaZCKmMQzTfIrQOYrvIRUbSEGrBg4qNoazDmI/IMnUmpI7HHdvypsrtCabHqbA0Elxb&#10;XB/+tQ0Siq66qz0fai1AExKR/wAK05b1UH3V/Oq7S7zQtvvrMSZYW9Fxxgcc9aeZI7D5gq/n1qtH&#10;ELbn1p1x/pKfrQXFkw1czvtRWj3cZD9Ks2dxd2jFo7u4j3Ds5H9aqWNmyRK+I+DnpVx5GEa8L+VY&#10;8xpzHovw0+PWp+D9SEi6pN0Rfmu9vQg9819V/s5/tj6hPFYRyXysWumGWvkP/stfn3P/AKwY4wa7&#10;L4Z+O5vDFxa7S+I5i/Gc/wAxWFS510pH7QfC74xyeIdHSR7mFmKgn96jfwqfT3r1ew8nVrJGkhhk&#10;LAdUBzx9Pevyj+DX7YN9pcTW6m8Koh/vdtg/56e1fbvwZ/aGvPENnb7vO529d3on+2fWueW51RqH&#10;rni/4UafqmmXGbGH/VbeLevlL4//AAFtbe4nljtyuHH3bZh1dvevsvQtek1uIo+75mK/p9a5X4q/&#10;DS31jTpWbbuYqecf3if7tduHlYwrao/OXXPBX9ham21JFwf+eZHc+/tTrNdwbcuee9fQ3xX+D9vb&#10;XUzfu+Nx7erf7NeHaxpS6W/y/wBzd/Ovaw+Iszxa2HvsZVzaqVPGOazJ7PbIzehz0rRe58wVXlUs&#10;ze9exTxFzxa2HsZs9yYx+HrWVd3bOrCtO/jwR9KovaBq29oclmjPKb+TVW9n8kfhWpLCI1NYOryE&#10;H/gJqXIfNYz70+aax9QXlh71ovId1VL1d2TXLUD2hz9/HlfxrJmi5/8ArVvXqZB+tZcseTXDUi7H&#10;RCsUfJ/zigJirLx0zFcFSmdFOREFwaliO2o2GDTt2I64qlPQ0vqSGakMmf8A9dQGTNG+uH2bLRIz&#10;5ptND5p1Jx0LQEZFNKU6nFMVgbRZDjFFPf7tMouUFOiOGptOTrVcwE6PxU8MnNUwcVNbv1qZS0Av&#10;Rtk1ai6VTtz81WkOFrMCSiinPwaDKWw3GakAxSIMCloIFVsGn7sd6jozQBMHpQ2agzT1ORQbRHOc&#10;mmSDIp1BGRUxjqaqRSuIOp/pUAbHH6VpTR4t2+lZpGZD9au2ouYntxn8qfIcCki+VfwpjsSa66JJ&#10;Xni8z/8AVUbI0YGM9fSrsKbzS3UCrFXRGRMi/oF40cK89xXU2Vw0p+9muJsZ/KH4itzT9WaM45q+&#10;YxOgvUDQflWNdwfvGq7FetcRrn0ptxF8ufUVcdSZGDfDatYOqx5jb6iug1IYUfSsW+XeCPpW1OJJ&#10;zsmUaobpsx1oX1uI1zWXO+RVSjYzK6vv4ptwgjAoQ4kxTtRXAVvepNoFzSrkiZee39K7jT182xB7&#10;nNec6ZcFbgf57GvQtCn36cn/AAL+ZoOiO5HdR7W6VHbtgfhVm8+9+NVEPSg6Ijrhctn2qhcf65q0&#10;XGYT9Koyj94aqISIahlk2vVrFZ942JG+v9aox5SPXJN9n+Ir+wiv48dUbdaflX9h1d2C6/I9DAq3&#10;N8goooruPQP5CxeqknnQi6bagAdTg4GAeDWLqxjli8tdxzk7nA3ZPXNa2rXjp5iLEdqvkEcN6cfW&#10;svUtMni0ua98tWhiAD5f5ufQdTXw2Hk3K5+UUZXkjg/FLwC4b7PcrtBGUcEA56jH9a4vV5VM83kw&#10;7eu4Ak5J789RXdeLblWSW6Zo1aNFxsTBIzgcfjzXB6w7SS7mmLcBwOVbn39K+no3cUfZ4LWCuVdC&#10;nlfV7VIbebzJG2YI4z+PfnNe/wAetRtoGn2NxZ+XcRAIlykflkqDkBsZBPvXh2hTw2fieESSM0mV&#10;dQT909+fpXvGiRXSCS4VlhhmVkgQkMpIGO+cH3rLFPQ5cz0VzJ8Syw2+oBo1ZoyR99fm5HTH9a4n&#10;xHOrwSFoY2ikOEWQEkH1GK7+9kV7Vf3O27G8PkZUcjBH4Zrzjx1I2nJNGV3f3Fcnbu9sdOKxobnD&#10;grc2p3vwaun0rwVJHHIzK0pBEiHCtgA4bvxjj3ro9ftoZbmNytuwZB2yU47Ad65P4Us9r4chH2hP&#10;LmGZ0ALKx6gkE8HnqPQV10irHZxxKwZ5lBBwMDrxnNebiotVbo+fzSTjXujGa5e4gkkmkmbyWwSz&#10;ZwOBxWR4puoILWZoFug0YbbIYxtkB4weeMA1e1GSS1uJIcq24kIUHDHryfWsfWLqQaVLlvvcHjH1&#10;GTXfhY2av1OrAaTTPL/DthJqniRkjmysjYBxhscnn0Net+BYhaxwq27aoON3OMckGvNPClgZNXk+&#10;by3V8g55cj6V6foV/wDZLaJSrYjkBJwSTn19q6sbK6UUe5jp3ika32lr9UHlrGsb/OETaoBPrz1B&#10;7CodVZYppo2ZfLjf5AkhLZ5weRxT795LjVGjDNF5mHynCMCeOnfgfSr0nhOHT9kkmrWsl3Jho4hG&#10;zkA/e3k8Z5ryIya0Z5K03OL1ee6tmZlmaaPGDnOVHYcdM81x/i6BlgZkb5HzgD+Dpx/n1r0bxDtj&#10;up7eNN0/mB0ljBMbYHPAH+cV5/4uvyqySiJwrEnkcdOcflXfRtOyPWwLUmtDg7Oye41u1RIiWmkC&#10;gdQ57DA96+mvDwN1p1nHCyq6QKHSXMbPgY4znJr5p8PauyeMbWREAaGVWHOMcgZ/Dr+FfSmip+9h&#10;UseCJELfNvXgjnnAzWeYKyJz3RJG1GZrLTVRZsLG5IRyWXkjtnrxjrUTatNY2kkK70SU7TlAV2nP&#10;fFX9K07T5bDdJJMs32lcjBIjBPPtjn9Ky9b02/m1Sa28uZbcyN5ZJG2RQTyK8enq7Hy1O7drkNzc&#10;RzS7fLjaWMq7hcIHwMHnNNluPtOlTwjToVkmwRI5O5AOcKcgH0qikK3WoWyiYQRyHEkjjJjHc46m&#10;rl5fvY2wjSWGby5AAUU7XHrznH4V2SSsrnW7Ja6lF9I+xaTHMk21WG5o8lShzxjueOadJZFrCCOZ&#10;JLWZm3pJk8qe55OauXF/L5Sf88pBt2AZ5HTqD6iqttatchVRY2k+fmSUqoA5ABPArPRuyCM1N2Rz&#10;etXbb5IXUNHGwCFvTOcg44rmtVaM30iQyDJAJXqD9DW74rvvMtfOTdhl6H2OCcVzO0mbz9qr8nOw&#10;44+nrXpUKfKj3cJFKBe08G8uIfMMKqqDGEOQR7+9dFpknnwQRxxxqVJJfGMg549+e1c3p0fkq8mx&#10;o2Eqjrzg4rpNJj2zRo0bYV+Rkgtz0ordxYmSSubdrEwvmkZW255GAqjgdu9W7hPPtv8AWCORuhxy&#10;P8arG7kluGV9wHKjKHDgVPG3mSLslWZdh3qYyvlnoMeuefyrz5S11Pm603OVyu1jNNEp2yM24JI8&#10;QAUd8sCeh9q4/wAX3kcerLFLHbhRnDsPmwxBBz2xXaSQYmi8yQjcwBJyuB6muC8dWa3Pi1ZYc+Vw&#10;D/ECBwPTFdtCauehgah0OhuYraFjIuxnIxjcCOxx75q7LfsulGGTy1SRSdm0EE5OffPArP0u9khs&#10;EaPaGWQJk9MdTx+FNvrpbi3cufmYEgjgA81cncKl5Tvseb/FS2JVWk2rG+diAliB3z6VufAbw0NQ&#10;0e5lt9itHKA5L4bIGQcZ5GTWb8RIfM0pHmuoofn6CPLOCD09AKv/ALOe67ivFDPHEpCO643AHkH3&#10;PBrqqStRufQVJWwl7noD65dQvFA+3bCSA5UfvB15P/1q1bm7L6dHJw10yBQNmxcdsEdTmqljoUhu&#10;Eh5up5pCsYcbQT25zwatXttJbWUfmtOu/KRpjjGAcfrXj+2u7o+Z9pd6HO6tc3l5b/vmVVTIAJ+Y&#10;9OT3Nc1qV21wm2NBuBwMg8jmuj1ZP9HjJVuQUy55ye/vXNanK1uxZdy7QASvf3r0sO0z1MM07MxL&#10;24aa1aPaVWPk7uhrFu7cvCcfKo56ckVrag0XlyMzt+7IyMHLVkTX5jOGU+XJhRzkgV6VOOh9Bh46&#10;aGDdfKkjNlWP3Tnv9K9j+FN2qeC7dTIYmjxxggHHueOa8ZuT5V8XZWZOCO/evZfhXefavCqyWokX&#10;5xjPzFffB46+1c+Mj7py5qr07nX6NcQ5aKOZpGt4d5Ofm9SAR2ra0qG41aWS3C+ZIoDojkKCPXn6&#10;Vi2y7dy/daQDe4TaT2JrUubpl8vay7YlAO4YJ/H8K+eqxd9D5ORT1cT74WzNH9ncoQSdoI9MdqzY&#10;4JJLpJmO7aAHQjcr5A/WtNtQYFmaSSK3kDEZcEZpbNLR7qNp5JbYFRv8pdzZOcHGeauDaNqc2jPt&#10;PDLF1a3V2aPdgg5ZiTnn2x+VXzHHbptZt0jrgjPQ/WnwyCUzNp8kihZMb2BRjkYxg9+TUGpXq6a8&#10;kkwjY27oCAnJ6g1XO2w5m9hklusSokzPNHMpHDkmMnoc+1YmoQhYWTd8/wB4v/y0JA/lXRajqNrc&#10;Qqtuy4wPlHIB781kalKggEKR7JowdxbG7n/Oa6KCd9UdeF5ubU5K8uWWONYjJ9nj5KMQdjZ5I9BW&#10;JfIu/cvOeSuOc+v0rqbpVlXczqG2FNgHUDufeuWuYPJZjv3cnivXjLSx9DSqXRSjuvs90WlVmXBQ&#10;A8AE8g+/0pNYmheOP7OJhKAAwcD5j2xiprqBJRt2+WrAEAHdlvXkcVBbxRyh5I94ZEGeDnfnrz2q&#10;zoXkNEcl1Zbmt/LKna575/GnwRtbxNBGzIGwSPz7/jUlvKVLtKvmMw5OeM+uKjMzRaioj2yZwcjo&#10;c8/pQTymlp6fZoVUrloiNjjjeP8AHrXp2hXou9EhWZrktCFFsWk3jYOoPA/ya838Op9pm2t8qqc8&#10;njJPQV6LaagqaHHHHDH5kJI3pzkev8683FtPc8XMpC3sWWkWNwobAHylj7kVCv2mxQKkixxqQRlO&#10;XHqCMYNWljCSByWVVyRvOASR0/GoZp5DbRxthlXOMHOBXCeO/I0rFUlnaWS4/eLgb9m5jnOB0pLr&#10;TZtSikhtVWbywSc/KcdaqaXZMiSO1xDGCQBkHOM5yMelX9TVrGCO4t7jzjI5Q5G3oKmyujO+pU1J&#10;PtNvjy4VOwEgZO7jkfXIry7xXDs1iZd0iyRnO0jH6V6Wqgwxs00Qds5RScpg9z2Nee+LZDe6+zIW&#10;bCCPOfvgZOT+J/SvSwp6eX3uY8CrKuCv74Hkg5JH0rWtrLyYo2kZsN85I6k1nw2rWk3+sVWfknPt&#10;0q7DeC4WLf5m7AGz3z2NbVL9D1ZN9BJ5GjCjhV5zn73qKzzqJs5N0sPnR/MDt4JyMDB9q0pWWNQr&#10;fLvPJYZIHfmsO+1Vobv7OAki7/lPQEHriqhJs0gd74JL3Xh23mUKu9zGGU7sgjByOx9662KL/QYZ&#10;B820gEk5JYHkfTFc34LtvI8Oxt5kcLSkgIvzZIwTgY966eKNlEa/uZNwBLrkZPofcV5eJqO587jv&#10;j0M2YG+1dpDGPLAJKrwBU0d19mmiZJEUR5G3bkupz+fWnzRZfarLu6kAYYiqIiUyLuXarHB5O5P8&#10;KhSujGPcSe8N6Mxx/Z41fywZMrvI5yPzqK6/dW24ZUEbQevT1q5FEIlVm3SqpP7thlewyPeiUqlk&#10;wkXamSOex9KuNS2x0U6ivoZsKSPax2YeNppJBiRfvAHPBx9ao3Nr9mVbcDa6jbK78tuyScevB61q&#10;6TbxqZgFk3M6sh6MP8KhmtpZXDTKiycZJ5IXoT+pNdMaiPQjJbFL7Z9kDCNWLoAhLAkmptJ1HOnv&#10;G0nlK74MbJyRzkgnpipJbfzJZFjkkm2kngEHA7j2ps1tPLaL5jOqyOfmYZV+nHFDsU4xFQtJD8u1&#10;o2Pz7zzT7WWG3jjHmHcxxg+nsc9s/pUK7bWRhKyMufTIHboKmFo0VzMqxK7EmIsR8qHIGQe1ZOWp&#10;m7I0LG5ivIZVG4MAdrlAc46DNIkccAaS4ZZlhI2RyE8Acjoc9e1QW1hNo8kke5huxlOlWJAWtVXy&#10;1V4WyXdss4Pb6CpjK2hnza+RM8lxeXKzKybJASAg+QFhg4yMj86mNg9u0MMkbxhh8joMk+mT+YqO&#10;wiV4pFYssTHBwT8hxkEc059IufMj3M2yNN4+fnaQccelZStc5ar1uXEhaZzH+7jZFGC525J68nGf&#10;woSbZEPL2qwBBOfmJGfyqOOfz4l3YK9SRk8j60pWaLUF8mOOSNjtO8Z55FQ9djlnLmHSxM8MJEjL&#10;MxIOTzjPr3FPtoSs3ls23uMfNnNXJdITEcqvG/zGMjnkdenGMGqyxfI7u0axurYf0Ixj3rN6rQ5+&#10;UZIwC7VgQyNkI5O3HPfPSs/xVJJpulOsnl7s5IDhsnHIyKu58mVd0hxygxwM+v8AWs/xIYbnRpG3&#10;KZME+5P1/KtKKfOjXD350jzDQg0muyLJHhSfv/wk+ldzDp0clpC3lx7ck5Q4fHofQVxHhpmt9WZ0&#10;2yr5oyrHODz0H4V2qTGETKuDkcHj5+2B6da9Wtuj2a8vdRoWdo0Ukefl5JJOCcdMGtRBHDbw/L+8&#10;z9/f0Ge4xWfa2saBtsm6ZJQ+w8krgcH8a0YbVWj+ZfKdjyScg+mBXnTlY82pUtoSW6s0uW2NGDy+&#10;8kg4447Yqndosj+UxuJrhnwflO0KD1z9f51Jf3DafK8OGZeuQpU5OCOfTmi8ja5jHmee0e8EyByA&#10;gOPTrj+lEbdSY23M/wASTTHw7qXkwBkigaR8jkICMkH1Fcb4IaNmbzh5i4wQ+RkjnOR3Fdp4gVrT&#10;w7qjfaIViWF32NIR5gHOFBHJPp3rhfBf2q8gjUbljLjeT8oPT8s/0r0qNNcmh6uHSVJnZ2xyu7dt&#10;WPMioHxnGfXn8K848ZanHdXPOY5NxJHAGM5Fd7cWP2i3aGNvm5DEDdsHsa828cRouoKU8zDYPIwS&#10;e9bUqdjbL7XZ3XhZFh0m3XzlXIBO9cgdCPzresr1Jr2RZlkWOR8gRD5unUe1czbXXnW0Qhj+XYvA&#10;+ZgcCuntG+zW+1o2Vto57j1rnrWTObEfEQX1phVkt4rqZZHwhxgjB7g1g6pJsRlb+Ek4/i71tX14&#10;1tC0gDbWAAcnlPesW+Rr5P3Qj3YycnHHqKqk1Y0w7S3OR1ZI/MbdIV5JLDkj2FV7KaRZF2tvIc4z&#10;k7ga0Zl8g/vGACnnA3Zz6moJD+/GDlc8EDHJrui9D2KbTWhJbWB04Rs4aNZHzx1PNdt4VQXqyg7Y&#10;12biOg9uPU1yKXJ81UXy2aE9SdwzXaeH4JGtrdiU3XGQSentwOlcuId0cuM+EvXNhEFDTSLlUzy+&#10;08dMepqO9u5oNRnO8yRseARtGCO2P88VFqFq1xcRrIys0YB+X5ggPrx6kU21mmuY5C0UzRqgyQuc&#10;YPXPQCuG+h5UthbqZrhgGC4BIGOOtZeqPIkqhZPlT7qAEEE5Gc+xrVMyszR/d2gds89qpXzR3k6b&#10;VEu0EAA985PpV09zXDx18inHfrYM5kYttHKIcjPBP0zTtQsZZJJJ7dYd2CQsb72jHTk4Az/9anIE&#10;gkdUVlWSUse4xjH5Vegiku4Buj/drkDy/k9gfT863T1PRor31ZHK3kK3cE8dxHEuxAAwzuZj0z6c&#10;4rvv2KP2GvE/7Vfjy0srGzb+z/M/0i4IIXAYZXI4yQSM1337LH7EXiT9qb4h6XY2tldTabdylLm4&#10;2EIFAycsMDPQj9fSv2u/ZP8A2XPDX7KHw9s9FsreG2ksbZ/td6WG64kxkvxwAemKc67tyxPqaNNU&#10;KftKg/8AZM/ZA8M/smeAItLtbG3jmS2jSW8GFwSck5OB+OeTXl37Y/7a8egw32jaTcDcyGJniIDO&#10;Mn+IHjr2HNZf7Wv7a9pa6ddeH9Il2RuSJXXMuSBjHoOxr4v8QXjaxcLNJJJIkhCb9hBz1xznH1q6&#10;ULK71Z+c8V8WKK9lSf3FXXfEN34qv3uL1nmMhILscNwMCsqddr92X9P/AK1Xb8rFPb5UrDGACSeX&#10;Pcn8KaEWNPkO5WJwex9MfnVyi2fjOMxFStPnmQxR7J1VZI25444xUghMPzfxc02GPyypZcrzz6Gr&#10;ET+cGXnLH8sVPKzkkiqFACqOpPHbGakhjZokO5WRiwOOCpBxUgdWKqCFGRlyv3e9TW8St5ix7ZBn&#10;AOMfU0o6Fq6WwtpH5n+t3bRkqe2cVOtnJJKjL/FxkAnPTNFrZt5yIpYhsZUZwQc+3tX0R+yp+ybq&#10;XxT1ET+TixtyrGRwQsfPJ5PPFDlZabn0mR5BVx1RJbGP+zB+yxdfFDxJBNdKVt12jc4O3HOc468e&#10;h71+iPwy+HFj8MvDcNjYpGyshWQqgUuSSSSOPXH4VP4E+Hmm/DXw9FpOlwhbeMfM5wzSN3PAHHXg&#10;V0EDeUOPl3HqB19qqNO/vSP3vJ8npYGkoxWo2OFoIVRmV4859xnsafFBtZW/hzgU4YXapXapwCas&#10;zQMsZ5XjGMHOat6HvcyI0Xe21upOOPSmSGRIh+8+VScDr1pHXZ8wBx39c0qSeYflX5cYPrSE7DZM&#10;+UCPuscep96rX6vZfv4/mXoRnoO/0q2o2LuLDa2efpVDXvElrodjNcXcqwW0KF5y7BVCqCep6dPx&#10;roo0p1JKKRnKaSuxJfENrHZPc3VzHbxxI0h3ttO1Rknmvze/4KE/8FAj43v7rwz4VuZ49JyYJ5Vy&#10;iy4PK5HODWd+3V/wUF1D4hXmpaD4VuobPScNFIYiV+0YOc8jIBUdjzmvjPUdautckZvMSEyMCxb5&#10;hz6k9D/hX6VkOQQo2q1dzycRiXN2iVrm9ae8a8mbPz78AAsxAx144OK6r4afDe8+It1b29mkkj8P&#10;l4zuz0AGB1J7Vc+GPwY1H4l63a6fp+nyXzGUI6oflbJAzntX6tfsT/sb6f8AAXRV1O+VbjXLxASX&#10;QMLYHPABBGduMn2rsz3iCGGh7KludGFwN1zyM39iX9h2x/Z60qPWr+O1uPEF0oZQ673tMgEg5GOR&#10;+WPevpS3X7CF/iMhOSTkkkYz9akWIbAw+ZemM/d+lJcxiBPMVTgn8RX5XiMXOtNzndneopLRDdzR&#10;R5Qs6rjGRg/QUtxdRrGsg6Nxz0z3FNZ2VI5OseQCOBnufpxXzJ+3B+33pP7Plm2kaRPDfeILgMyR&#10;ZEkaKOATgckHn8K6sDgamJmopE1KltESftwftuaX+zzpMml6fcR3GvXKMkcUZLeQehL4GARkcc9q&#10;+DvA/gjxV+1L8QmW1gvtWmmkMkqIryEE8ZycgDnJ/Csf4beBvFX7VvxLa8unuruW4mAJYlwGYkkn&#10;tz39gPSv1O/Zi/Zc0f8AZ18K2ccNsW1ryQLm8DFC5bBICjt259K+ixVSngIKnT+Lqwo07e9Io/sn&#10;fsm6X+zz4Fh82zim1qYs88hyfJLAAoAR2x1/SvXlCRyLj5l2YPG0E/rTnRoyP7vYdetCxbF3fM3t&#10;6V8jiMROrPnkbkqZhAkx8wIx3NJndJ/EzE9D0Ap20xbTtJz17imoWef92rdcngmudPsTdgP3B9Cc&#10;++KA/wC8PLfKccccU1ZFln+X1wcnoaCvlvn8D6UEjicj5dzevuKkMm5Mqu0MegHNEIVI8q2e3tTg&#10;do3LuyOMdqCokbkltwVVz2UY/GhyT827cPpSM5QZyeuPzp8X735F2r7mouUIjBhu2qMdccZ+tMu7&#10;QXBj3Rh0jOQp+6D7CpQhRuHGc7SOxqVHV8KfcAdqLsCtCvlYVSV6/UH0pzsrNuz8w9+fwqWQrNIC&#10;vBVMHAySc8moXgY8LsbHX1xVJ3GmRpKk0mV55weKbJ823C4bpzxUk0AjRmX5SP4AOtQG486Jd3rj&#10;GcGq5WPUfFFhTjAZupHrUkMP+ivIWLPnAweoPrTrbiFV24bkg4zmkC87duM0iRFPp979adDIUZss&#10;27oR0pu+N22rgN356+tOWXzm2qqxsASQORgU+VgQoqk43YGcDvinTiR1/d5aNTjjuKLaJriTauN4&#10;5I6cf1qZI2VvmBDK2TjpSAr7MKGXd5m3AFSNDwwGG6f/AK6IWZ5ee3Y9+asOgU7Syrxg45OKmQEc&#10;CfZ29Gbv3x7VG6ec+Fx8oJ9zUjv5pAO4kDg9KTYHTb1P07etKw7lYO2fmb5s4HYCq1zp0d1cJIys&#10;skOcEDBYGtC5XcM/L5jHAz6d8UyNmjBj5WPIPrzT5R30HCPzJFVVZuBg+4puoRx39vJHPGs0chG+&#10;I/df6j0pyNtYYZsHIBqHLSEfN3HWtKcnF3WhJ8d/ty/8E/IfG1veeIPCemlrlxLJNaIQpiBwd69C&#10;x4xivln9lb9qLXv2OvGEem3Ec39gmQRy2khKsi8gvg9CCc8elfrd9lDgblOCOo546Hg9q+Q/25/2&#10;BtP8dPNr/hqB01hlInRx5aupOQVxxknjp3r6zK80hUh9XxHUxdK7Ppb4SfGvR/i/4OstY0ueNre8&#10;iACCQSOGGRyR0J4OD0z3rq5+qrn5s8EHqPWvx6+AX7SXiD9kL4i/2fJDfLpqThLm0dSscgyASueO&#10;PUccda/Ur4J/HXSfjb4Xh1TSZHCTLl1LhyDjJyR064xXHmuTuj+8hrEtRaOwvdQgtJIo5Jlja4yE&#10;JONx+vpVHx54J074jeG7jRdYs47izuI2jYOgbAI4YE5wR2qxrGmQazAsdxDHJjBQEfc44I96uadb&#10;NaQLFu3LgLzycf5FeD7SUWnF2aNbKx+W37cf7A+p/C3V5tQ0ywWXR5XIDwQFY0zkjjkD8+vNfIEn&#10;hGS01YTFZAqZGCNpJAI59OcDmv368WeFLHxhoVxp+pQtNa3UZjkQnKsO2Rzj6ivzY/bt/YF1D4a2&#10;+oahosHmaLJOJYiiOzISclGOMDBJ6YzX2+ScQN2pVThrYfmfMj5i+B/xn8QfC7xX9u0nUmt5rUqV&#10;VH2AEHcQcEZBHH4V+rX7Hn7auh/tI6FFZ3Esem+IomKT20hLPO+OzEnH096/HHxR4RXw7KyrJtlt&#10;8mXA3eZnnA/HvWn8L/itrXwp8SafqmnzXVjJFtLuGKMehAY+mTycZwK9/HZLTxtPnhuc0a/s5crP&#10;31gmaVEHzNyNgwRkH0z/AFqZ03sysrZ6ZHXNfLn7CX7d2k/tBeG7fStQM1nr0caQPvPyyHOQ6t6n&#10;vmvp6GXzRzuX+ZA4z796/Nswy6phZuM1od9OsplknHytnK4HHOTUdzH9oj6MMntxR5qwzlnDLuzj&#10;nPbrSiX5dvPzH9K8o0kJCTFGVA2jA+Y8EU4Ou/Zjnrz0P41LJF+7B3Rtnjjk0i7dm0ru4+lBJWnl&#10;lMaruO30BwM5ryH9on9muz+L+j7lWOPUEDBNwwjnBx0PJzivYSgVP0B9KSaFZFHy9P1qtDHFYSFe&#10;HJNbn5CfF34Qal8O9dntrqFsKxQ5znIzn8MY/I1wMiQjYJFkjOfLGwfMSc9vSv1s+P37M2lfG7wr&#10;IjLZ2t5auWimeMKwJBGCR1yf51+c3xk/Z81b4T+IZbW8jaNVfI6fPgkEg/iKTi7XPx7iXhF05urR&#10;Wh5RBH9n3eYDtUjgcMeeoqJ5Qk23bv8AMOAX6rzV6/tXaaWFfm2kHA9c9QaqFDBhmVmXkZ64PPek&#10;tT84rUZ05cskM37WC/dVSQB97ApkEkicxsy5yOBwQas2uQ2funGM47US7mDBZNqHtnAx/wDrrSMb&#10;kcqa2KUkbKzHd5flqMDsRjNSyP5YiXzEZWAPycgE+9JNnau7DKTjj1HHNWLiTzLaNIwpZeCoTC8n&#10;+dVy9iZKxN4b8V6j4M1RbqzlMYVwScbhj29D7ivsT9mb9rXT/iXoC+G/GSrLGy+UJCCwKEEDg9SP&#10;XqK+MYrP7OrebIydSBjK8e9LoWqT6Ddx3NvJJH5cnyshII5zU83Ro+gyXPp4SaTeh3//AAUT/wCC&#10;fMnhJf8AhKvCcc19pd0TLsiQtgNwCT0BHJ/E18O3ui3Hh26aO7geJ0BGJEKsSMnvX6ufsxftfWku&#10;lL4a8UStNo10wjMb4kVD6kEEEf5AryH/AIKAf8E5ozo0vi/wYkd9Yzy/aHKRktskJwD/AEHuaxrU&#10;bq5+t4HHUsdTTi9T875dcuLOW3jgW3uPMG4JKuVDHqRjnpV7SZJN4Yklgod+cKWz6elJqej32lyL&#10;HeB4xDIyIjjmMjg8dj0q7b2cdrbqwk+XCnI5JO0Hp9c8Vw1I6BiKLSs0XYykl599pH38A/d5OeD/&#10;AJ6VU1CSOeBZPlVt5cE8EjoQPqauJYyPpMc3MbciIgfLIwPcfSpJdFMWifaJYXKuSiOGBw45PHOP&#10;auLZ3uefdJ2OL16f+zYpJGWWT5CCUfGF7YHPFc1qEVqJI5YAyySIAeTjnrXU+I9peQKzZXATj+fr&#10;zXF6rEXvVaWRl3Ddx6cj+lenh5OyPWw70RSvTJOu6PkR5+XJNRC4KkLG7bcc8dTSiXYy7c5b17jN&#10;NkhZYlZV+ZmwMdq7k3Y7IiNGxIbd7D1NOvZoWMarCqyR8mTPzEDtinWc7QsDtVto5z701kG5mIZg&#10;x4wOc+lTykgEUwR9iwyc8nrU1ppRuTGy7fLUnkHacYqGOZYwrMnqHHcDpVm2uYgH2M+FyVGOD+FZ&#10;OTM3cnQ/ZCOvl4OM8gnvTvJWXcvmKGUADLfLyaLFmllA3ZCHIBHQ9a3Ge3e3a4VUWRSoKbBtfA6+&#10;xp8zM5SsVS737tN5ccbA/OkZ2gHkZXnmtC1v/ssyKiyyHbgcbiBwOSfpWbZzedfruVVXO5tv3l6/&#10;1rV0iSGO4+dmk8vDhGO3cM+tEqrSMZzsjt9J/wBHs4dtwbeOVCRv5+cc54Bqj4ztri28E6xcEedH&#10;IPIecMB8zDPp7HtUemX8sty8jZMbkkpj5QenAGcDHpVrxpCq+CdU2zQmNlUtE/3gQOGH0B/WvPjL&#10;96ePCp++SXc+Zr2DN6rMflU4x0z/APXqNpcx4Vm2rzzUurO7XsixybmQ4B7EGke3wilmHTHtmvdh&#10;sj7yn8KM4h2ZS275j17EVr6Jte4WNs8ngjufpVC8xFMoyZFxjA7Zq9psyrOskYZVQjnqRTG9jtNE&#10;3eUF2kFhjnNdJZk2sSRvHJGwXehcFWIPsegrF0xlbTpHMzcY2dt2R09q0pJ98e65eabgAEkg47DJ&#10;7dKwkjyK1rs0bS2XUIyixiQqen8QHX/Jq21pHEscb28/lycSZJGADxg9qNFvIminubmzMxdFSIIS&#10;qxjPOQOp6c1JazlJIfMkG0ZJQE59uprhq2PJrSRvWNkkkqtbgLGq4CO+Ppz3qDxppMd/4S1ESStD&#10;JBbSuW/hchCdpOeelLZzS6kI/NjaNgmFBAG4Z4NReNtt54Y1GOL/AFf2dpHQ8KCByT7VzUaac0cO&#10;HivaJ+Z8weHJQ98yttPfn1PNegeGpI44i2OQMbR0+ted6LJjWJF+QjcR7Dvwa9H8OKYP3jYXcAAO&#10;uR9K96Xwn19aXufI63RYDBeRSbpF8ttj5QlSfXnrWkzldVka3k+Vm6dF6c8elV9LhaSzhmVfMHJc&#10;+bjHOBlT64qzsWF41+dZGJG9eFAPT6k15dStbRHgVKnYk1BcQRssca+YgDnzNwBwcnjp9K5PXYfN&#10;R2K55A447V2d2JHuJEmRbeS1AQEALyB1I9x3rl/FcxeaHdHIs2DknjeDjBIH0ooybZphZNyOKW8k&#10;TxFDGNu0sBz0z0Fd6lus0UecsFcjKNg+wPtXA3UUdvqxUbnYkHdjbg57V3+nxyXljkRgLGgL46tn&#10;gHiuqotD0MSlym/ocDFv3aCRUQ/ICRg+pNdFoV7LbWskQWOOSQ/6wAlsegz0rmbK1kjdZJAsZZFY&#10;IhOMdQD71v6bKJyGDNJ6JnoPTjvXl4qF0fM4yN7o3bFZLtmFuBJJgEjPUk4x15q+2k3KHy5MwSIc&#10;HHPGOfasuwt3jC3G6NJmbIEeSwIPHBHP0rUENzbWaRspVp2wC3LEjkj2znPNePKNpHi8vvannPji&#10;73TSQttkaMMvzcmMnPIxXFSSM0armRmDnOOeveu68W+GZLWCaaZn8vOAcgk8nj1PXrXByQmG43dw&#10;a+gwb9xH1+X6U1YCPLRo5Ax3Egn0BoRo0vYy27dGAMgfMR0HBppuYxE27dubHOTwe1Q3JaOU/Mdy&#10;yeYcH74/ya7j01sS+ZsfzpJGO49DzjPQVNFIWnyGXcwOFAxnHOaqW4baIlZW5HOMfrVpEjjmVVYM&#10;VfOcZPuPpUNWDlBbSMTNcBpMgAYA6ev1q1dRQu3ytmMjeHIIYDoPoM1DD5b2beY00cigAYJ+fJ5w&#10;MdgT3qS1vWjjkhaRlDAKAR98A5HXpUaIykkR26KsTBpl3xnITPGOef0qxawNdSw4aGENGSeeT6fi&#10;aLq9jhUxlYs45yOSPQGo9PkjjuUkVdysSAN/3D2zx61MrmU5XHW0wdZETzN0bFCSOAwPI5rW0dWZ&#10;lkl8u3bJIkYE8Z6cCq7Osdx5YYM2d7YyeTyenfinWlypT/WdAcKec/gKHdowkro77QTJcpHJHcCe&#10;G3Kso8sgRgc9SK3LWVZ7We3SeKaFYJnMhG0ZCnOSO+Qa5Twt5s0axrIwjOHcAkqCeoP+FdHr5VfD&#10;c6xyeVIsDBEjQfOD97v0wT+dcPJ+8R4UtayTPnG4i+1a5JNlNsTBio7joB+tdFoC2+mxMLndtZCE&#10;w2CjHPJGDXNXjXEGtttVcSSAP3GD14+ldHpVkt7Lt3GGNSTkjLEjv+NepPSCPp6mlJI2LbTsr5jy&#10;qu0LsOM7zjkYratfLa3jj8kbwQfMBO4Ec8AdKzNPuGa18mZ8LDH8uB9wZzj3q/pd8sV0m/5FbABz&#10;0z14rzalO+qPIrQb2NxtHW7vWlneWXgMpBJO7t1z09K3f7PjePyvJ2y7Ad4k2sVHU4qlpUDTSxwg&#10;qkfEgZweSD0/EcVsXOryaiyKxt4WQGIBIsELknOfxrz6kmpWPHrNqep5r+0xDAl9ZyRywzSPGv3F&#10;YNGAoGGJ4J46j+teY6eq/uzl+oz355r0z9pe6jutTs1tZJnt4IiiB+pOclse/I+grzHSIpBNuiJ6&#10;gEPyOoz/AFr3MJL3NT7bLaidBNnRaJcR3JaFo5wrc+YRjd1xx3resz5cG2RGkXbgBPlJPpzWXZze&#10;S/lup+QjB64B56it5LSCRo1t1mkl5dgeT2zj2pVJa3MsRU1Nd5jbsr2+Zo3cMArfNEQBgn6Vv6Dd&#10;xvqUbqscyQldgf5lJzyT9a43SVlkkYtJIqq5C9hgjoeldfaXH2UKzK42qpQgcYHsB9OtcVaVjwcb&#10;Usjt71nSIw5WOWMbn2fKoGORxx39a+afiMv2TxLIfLMcm4kgyBiTkn0r6Gi1S61GNXeT9zcfOikY&#10;XBGBn8cV88fE+9b/AITu8kyr+XIUDAZUkHn9SRj2rTL5e8GRyfOzIjuG1HUlZsq074yOCD0A9hXZ&#10;adbnSIplMiyMUKMcFgp9v1rk9Km+z37SJI43Hbx8oOR7V2tvbRppSySPtbPypjcz9xn8e9d2Juz2&#10;8ZJmFpli7zhZYZF+cOxx94Z7V6NoxOx4FMitkPlST8uM1xM2p/aLyBZpJFjZwCB125z/APWrsvBt&#10;zG2quxH7tkAQh9pQ4I6d+M1xYiN4o83FK8Ls7fw5O1nDG2Zo5pM5wSu3qQcjpXU2tzI7JcFpPMCE&#10;ksDuIIxzntgYrldKuEgnWZLdixRVCO+5cgAZAHfjNbkHMEke4t56DfjJHXoM9K+drSSmfF4icVM4&#10;H9pm2Nn4X01pFOZJJJFBUr8owATn8a8FubuIW8i/N5rNxtHygV7x+0ZHJqHha3RZGZrWRhFEerZx&#10;0J57V8/6kVhto0jZvMYjzMjAz7dcivpcralDQ/QuHpJ4dWMa4bdJt3H3J9KS6kjitzlv3i4wAM5q&#10;1cWpjuNpZWZh+tU7oqkO4yLvyQV7gV7S0PojQ8MEyR7sNktn657V22iQpaPukk2wqMkAbst2Fcf4&#10;fdYuV3bMdT3/AAruvD3mTCODbHHG0ZcFxjt1yeprjxUmloeXjW2aFpMq7F27dxwSScxkjPStDSod&#10;0bKQ03z59sfQ9qz7XSrq4hmuEMcoR+Tv+8eO30rW0ZvNn2vuUqMEDn8K8aseHX20Om0AJpR8xGG5&#10;jjAOFBPsO9dVpSytbRySNIgVj94cH6GuV0NPtZwysxjI4RMDHbPvXcaLbwnSsSzSE7gAhBA29fzz&#10;XnVLdTwa9nozU0aL7dcR/vHVWBQiMckeg9+eteX/ABZ0treVrVVZmyXdihJC+pPtj+deqaRHHpGp&#10;+YQ8kODsAOQCQQD7YP8AKuF+Ndk+hG4ja6YtNbB8YIZwecZ9cj/OaMNJKasGWpKsjwvUEaz1B49u&#10;8h/k3cAiqMsjcKxkXy84H8I69Pzq/qo89CSrNyAcdP8A9fGKzLidV2+YJOONoPXFfSU5Ox95Tfuo&#10;hZ2aRxHnapJYjjj1qR4yyjzEkwvODwTwealETC2jVl8vzAfY4zkc1FqsrJAXaPzJpDsDFiwAGO1b&#10;c1zYzZrb+zpCkeV3EF8kHrz+OK7TwveKUtejbThNvBJPH+FcbqEjTR5kESySHPCY9BxXQeCrTytK&#10;SRv4XKrnr9RWeIjeJy4uN4noD6ev2dTInckgnJzWFqLhImhXc2TnPoTxjPaui0a5W1lkV5B+6GQS&#10;M5471kXUsqwyMzIu6QzljjJPbArzacGnqeLShOL12M3SdKW3nbfcQxctnIyzAgcfp+tdXpSx2csT&#10;KuGkT7gHc8D6VxtjF/xP/OeU4cEY9T7V23hiCR9SXEfnbV3EZBAOeMn261vVi0jXFX5D0Lw/bPp2&#10;lKsjLiQl3jEm75z0Jx3ArkP2nJ4ZvhdastrBbXEc8gLkEy3C7QM56YGSPxrqtDt3jjjNwu6MdQgy&#10;AOeeOc/Wud/anSYfDew3SNGtw7B14JCnIHTpnBJ+lcGGX788TLX/ALUj481mRoJFYLvUEZHrVvws&#10;kbR7nDZ5yV7VX1hfMkPTbnjP1p/hsMZWjLeWrfrX1kdIo/S4v3Udn4TmkbUo44yxVjnH9a9O8OtD&#10;aatG0kaSRbxlJclST1z9a8/8ExLa3ChWVpACOACQOc16B4NlEokVVXy2YlzKc+wxx2/rXl4q72PE&#10;zCVzvNHkRhI6xo3nEqhP8HsBW/pMMNzFJJdTOqR7RmNMkH2rmbO02+QgLiN8ZOCSxJ7dK6extYLe&#10;Tyd80c2QCNmSOc8flXkzodWfD5hT6mmL9WhVmkkNvvIBA+bI9u3ariyKkEknky/N8ocErnr+dViE&#10;a3VZJpLUMW2s67yDjg7RyRVdobmPS53imW4vLcbkMmVDjPJxzjg9K5alO2x4PsdbobbXc2mFhFFD&#10;K1wCjhzwATkn2NR6el0scjeX9nt/NO9o3POR2+n9aW9vobnUpmVXkVuQEPQ8Z6Cp7Bon026kuFXz&#10;I8+VFk7k9TjuegrlXMaxugt9QS4vJVjJ3R9Xf5iM/Xqa8x+N93J5SWqMzSM+c/eGACMgdP8A9den&#10;RtBbWST7mhVjgBIxuPuSe9ec/GfU2k0mHbMUWE4Tfjcc8YJA7gV2YFPnPayWyqrqeU2xNpab9sjM&#10;jEkkYXaO+M+ornZisu5Y2wmQ+Bzz2rqZYI5dOZZo5CbjcsUmflUggnIz71y94ywaiYIdixRvtGw9&#10;QOf519TDY/Qab906bwnp2wxvJNJH5ZGcctjORx65rtdGSa6t7iS4mh8mPiFHb5uT3rl/C1w09ulu&#10;qxq8jly5OO3Qn0rbtL1XuTG0fm5+UBB8vBPNcFbVnk4qXvao2NNuPInYyMzxsBkjjnGRimauGu7N&#10;t3mrJjMaZ+Uj9MVenkt72zDRRs8kaAFH+UDgDtVW9xZWq+ZG0KrFkAHd19z9aypw95NHHCKclY5v&#10;w7dx4MqMfOXcSV44zjrXUWGpCC7t28vyd+ASPmJA/qa5fwgiJqcck6g2u878Y6ntj0zXYabam4YS&#10;OI1jY/IMEFOf8K2rbmmKaR/Qz+xgrD9j74Utu3M3g7SCT6/6FDXVeKG3TDd/dNc5+xfbf8YbfCdl&#10;+Zf+EM0cg4xkfYYa0vHjyR3Xy5+63b3r9CoR/dx9EZ30OfldV1joeh/rW5okuXXr0/rXAyXUx1zv&#10;37fWuq8MPIzJnP3fT3rXlJ5mdNcLkioWQ7avC3yakkt1VKqUTWMjHuIWxXO+InK7f9012E0KtmuZ&#10;8Uwj5eP4DVU4hKRW8O35W4H+fWvT/DF0W0+A/wDTOvJdKby7sf57GvSvDVzs0y3/AOuddHMc1zsL&#10;Z+R9a2reTEVcnZXxz+IragvSVNZ8xoTazPi3/wA+1eU/EabJi6/e/oK9E1i7zD/n2rzfx6N/l/73&#10;9KqLIluYXg9i0y/X/Gu/0a3326/U1wPhB8XMf+8P616R4ecG2X/ePeiZrDYb4isttpH/AL39K+Tf&#10;2r4v+JGP+us//oJr7B8VoPsUP+//AEr5I/ari36Kv/XWb/0E1w1tjuw8tT4r8eJs8Qf8BT+ddV8O&#10;Lry4j/uf/E1g/ESDbrv/AABP51o+BpCm7t8n/wATXl1j0lPQ+jdG1Lfp8PXov8hWktxuZa5fRZCu&#10;nw/Rf5CtRLvDrXHEo6Cymw9aUFztWue0+5LPWrbsSv4VpEDQW43U6UfuGaqaSbKkkui0DLVMEUb4&#10;7nb61Rli3VauPmc/WhYgRWZojPa04qvNHszWxJEAlZWonbv+tZgUJ2x+VU5PnFS3Mm4j6UkSbqza&#10;A0tMsFe2jJ9KsXMQROPQ1DaKwt0x6elSz/d/A0GhxHjVWCN9P8K4y+MgP3v1r0PxXGsifh/hXJ39&#10;upbpQaHFanI20Zb+L1rDSyE0o3eorq9YseB1+8e1YdtZN5y/e6+lBoa/hu3WCFcD+I16Polz+74z&#10;90V55pkBjRfqe1dhYyMluNvoO1aI0ub+o3uIG6/drjfE9yHkb6D+Rq9rGqNFG3+7XGeJdeIZsbc4&#10;/vD0NaRRnJlk601sOM+n+eah+IuuPeeHWU7vun/0FveuWn1pmbt19RU/im/8/R9vH3fX/ZNdCMbn&#10;zX+0Yu65dvUL/wCgtXHeDJSsduv+yP5iu1/aJbEv4L/6C9cN4Wbb5OPQfzFBR6bpnz2K/wC7/QVH&#10;KNoqTRBnTl/3R/IU25GFoAjQcVDP/rBVqNcp+FVbj/XUATAZWhhhacBiigCOlT71K4waRPvUALL/&#10;AKw1n3/Vq0Jf9Yaz7/q1AGTD/rx+NbUHKrWLD/rx+Nb1ouYh9afKwHY4qFzxVl/u1Wl60WAx/Ey/&#10;6NKf9gfzrB05+G+v+Fb/AInH+iS/7n9a5qybBb/PpSA7fRn/AHf/AAEVad8NVHRDmP8A4CKtnrQA&#10;7fRvyKbRTjuAjDIpgGakoqwGMuBUeMNU5FR7fnqugF60OHqwx+Wq1t96pyciuaodFMZL/SoWcqaf&#10;L1qNn2mvOrI9CmOV+KeD8tRB8mnZrnKkMmPFVLjpVqbpVW46UGcipN96oi+DUs33qhf71DkER9FN&#10;Q8U8j5anmKEp6fdpjHAoQ5xTTAeVzTJV2ipFG6kuFG2riBSuHwD9KydYutkR+n+NaV62Faub8SXH&#10;lwt+P9a0iBzvijWGhh43feP+etcHrupPPN1PetrxXqBMfb7zd65KeVpJfx4raMQEJdh979aAc1Mq&#10;kRU6G23HNdEUA62iyO1XpI8R0yCHaKllPyVpYaK0C5n/ADrVtbMD86qadAJJ+fQ1rwQcUWLH2tvz&#10;VuK3/lUcCYq5bruGPagLCQHYa07GHzFrP8vmtTSRk/596mTKhG7LFvb7XrZ0LTt+77vT+tQWFl50&#10;g+h7V13hbSGcv8rfd/un1rGUz0cPA1/B2giWaP7v3h/M+1ep+EvCcbwpwv3m/l9Kzfh/4c8yaH5X&#10;++P4T6mvYvBvhEeRH8sn3m/hPp9axcz1aNFFzwV4PiAbhP8AVr2H+FeveEPCkf2qPhP4f5H2qp4N&#10;8LYDfI/+rX+E/wCNet+EPDIW6j+V/wCH+E+hrGUj1aNHQh8L+E1zD9z7/wDntXeaN4YUBvu/dH+e&#10;laXhjQFVY8q33/Q12Fho8ajj0Hr/AI1zykdcaVjndK8PqP7v+ce1dNoejqiL937x/wA9K0dK02M/&#10;n/hW7Y6XGkfTv71cSuQp6fZKF/CuiggwKgt7VFrWtLcOK1QbEtjDuf8AGtSKDAqnbp5f51oWx3LX&#10;VAwlIRI8Vat0wPxpqR5qeBM/nXVBHPOQ5E3GpIk/eU7bilhf97XRGJzSkShcrmnRnAp5alSKtDnc&#10;h0LZIqYc1HGmDUyDNBjKQoXFSwr3psYy1TRpQYSY+BN78+lS/Z1psZw1P3Gg5pSE+zrR5FOVuadu&#10;oJ5iPyKay7WxU2aQtg0FKREEo2/NU2aieTmgd2L5eFqMjmnF805IMjP9KCHIb5QApyrk0fcNBagz&#10;c7DhH61HPADQGy1OK5FBUahTkhDCqN3pqzK3ua1AlNkt9yn/AAoNI1Dk9S0GM7846H0/wrkfFnh2&#10;KSBRgdPb1HtXpl1ZbhJn0OOK57XtLWRF/wAPpQddN3Pn/wAa+EozFJ937y9cen0rx/x14QjE03Cf&#10;eP8AMe1fU3iXw8siycMeR0B/xrzHxv4TVppflf7390+3vQdMY3Pjj4jeD1EMe3Z93+o9q8I8WeGv&#10;LuJB8n3V/wA9K+3fH/ghWtk+WTp/dPqPevAfG/gjy55fkk+6v8B/xo5jOpRR8z6p4d4/h/zj2rlt&#10;S0BQrfd6/wCe1e3eIvDawHlWH1U+3vXAaxpajd9T2962hLQ82tT1PJ9U0lUEn0/z2rn9Tt/L2/Wv&#10;SNa0pRv6/d9K5HxJpoiCnnk+ntXXFnl1YmLbDy8Y9K0riTNq3+7WZjaR9KuhvMix68US3OOW5i6p&#10;OyyHae1O0fVpIZDyegq3d2G5j16elZ89mbbkZ/KolEk37XXGbg5/z+NSSXnnHJrmYrtopwv41o20&#10;5kSsakLxNEbNjqslldxsjMNrDGD75r6G/Z8+JNxBbRRlpP8AXQjqfQf7VfM4OQrE967D4f8Ai19J&#10;uYlVl/1sf8Q7H6V4eIpmqZ+nfgDxadQiMbeZ80vf/gPvXoNpa/u43B6ivkX4BfE1p9XSOSSLmYf8&#10;tF9Y/avrLwvqa6hY23zL80YPDZ7V8/iqZvE6zw9fNbQ7Tk8iuu02TCsfeuBRvJkXafSussL3bA31&#10;9a8OpE3ibRCyrQE2LxWfYXLSz47c1qxnagrnehqVZbhoxTILhnerVxEsj/hRHbqlVTlcOUmt+Fya&#10;beQrcAZFNZ8tTo4jJ/8AqrYUo6HJ+MPCUN/u3BeVUdvX6V87fF/4HWOpzx7li4fPRf7o/wBivre5&#10;tEdQrdcf1rmtX8GWupyfMv3Tnv6fWjmscVSB+Uvx3+ANra6fdsi24MbS44H94f7FfKnxK8ENoWqX&#10;AjaIbI1YYP8A9YV+y/xk+CtpfaFdqsMhysnRXPcf7VfFH7Rv7PyxXuoNHDdf8eyEYgkP/s1bRkck&#10;qZ8CXN7NbSeWxU7frVuxxc/e9BXoHxP+FNxpN5/qroBnA5t2H8I9685W3ks3YPuHblcV0RkckqY+&#10;8P2eZlXotQJMZDSyybmPekUbRW0ZHPKkOJY0wk5p+7Jpw2mrRm4EYanAZp2FH/66TzVX0/OmjPlE&#10;PApolZTQ0uaavJrQOUeztimEk1JmjdWhjzFdmIFRljVspTCgzWYcxCqeYeaV7ZUPA/SlkTjioct/&#10;kUFDmgVRTD8ppcFqAlADV5qQcCngDNPUAis5aAgtzx81TBV7Cqt42ANvrUdnOwbmsJGkS5NIyIdp&#10;qKGRmJ3Gp4XV4+f50GMUoxuVJli1tVdvm9M1Y2rAPl7ciqSzkdKetyStKVM0pysWtP8AEE2mTuyM&#10;3zZHBP8Aj7V7t8Bvj7qVndwq0khCuo4Leqf7dfPIBkmatbSNYl0190Zxjnt7e3tWLpnRTnqfqh8E&#10;f2gZ7jU7ZZPtDK1yQev90f7dfUfhTxLD4n0td0cnzKDyo9AfU1+M3w3+NN9pOq2reYnyz7uSg7D/&#10;AGa+7/2T/j62sW1rDPNbfNGf+W6DpGh/u1HLZmzPpvxz4CtdWsmbavIPUD0b296+efiR8J7WNlws&#10;P+pbsP8A4mvp7wVr1vr2jp80LbgPuyg/wr6fWqHjfwXBdKv7tj+7Ycbv8a6oSszPlTPzx+IPhRtP&#10;vrhY2jVVlAGD7fSuQuI5LZ8MVPOK+uPi98KFZ7uSOOb/AFykYiY/1rwTxl4JazvLgFZRsc9YyO31&#10;r1KE2eTiaZwHleYaguoNq1f1K2+yMPpnpWbJLvr0I1Dx507GfffKSKyL6xEnPtWzej94az5T82PW&#10;tFI45RMG4scGsu/i2yMK6S8HJrHv4Q0rH3pyOeRzV2u4/jWZcrzmt26gHP1rLuocVhKNyoyM6SoG&#10;XdV2WKofJya5pwOyjIrouTRKvOKsJBlqJocVyVII6rlJlxSVM64qN1xXDKmaJjaFfBprmm5rGUC0&#10;TB6GbK1EGxTlbJrnlTNYi0UU5OtYuJomIq5p4GKAM07ZU8pQ0cmpE+ShRtprnFHKBat3+arcLbqz&#10;Yn+ardvJxUgXk6U8NioI5c07OaDMm30qtmoKdG2DQBNTX6VIPuVG/SgBtOVqjZsUK3NVECwhqROt&#10;Qw1NHVqIcw6f/j3b6VntFvY1oN9w1XK4JqGrMqLGxRYH4VHJFl6sJwDUbH56vZFElrHUlzFkGm25&#10;5qaVN4pqRMiikeCamt5DG/61IsYAppGTWkZGJp6fOVCn2q60+Y/wrFhuPLAqYXzFa7qJMiHVpcbf&#10;pWNNNiRjWjqjbgPpWBqTlQ31FehTiSRagfMFZcyfN+FXFYypVeePBqakTMrxxYemarD5m361dijy&#10;tQXI3Gue2ptAzUXZMv411+iX37iNfc1yhTD5rR0u6K3Ea/7VVY6I7nWSy70H1qBmwyim2knmRUE5&#10;l/Gix0RLYGbT8Kz7hfnrTjGbP86zrpcSmnEoRV4+tZGpnErex/rW3GmB+FY+rJ++b6/1qw5ShqMn&#10;+hflX9ilfx16kv8Aof5V/YpXZhOp2YPr8gooorsOw/kF1gwmyjma4bzshGj2EKF5Gc5II4FY3iDU&#10;5tRt1j8zy18sJhgMNz1z6Vs+JoGur1pJFVY5mLFEGFTjjjOMVgJe+TbiNkkaSRSgxhlwfb1r4jDq&#10;2x+TYTdHE+K9IjisFZriO5XGTsOGUnqMdcVxV1eyQySQyRptxhCc7sZ4/lXo/jm8mn0mPmJty4ly&#10;gDIQeBkDOK841qTzz8zKdoIDjuBk19Fh5NpH2uB1gJ4VjkuvF9quVaTI8sddwB56+1fRuirHAs1q&#10;vDQSFUZxtAJOR9fwr59+E9qJfGdq0itKFJYYIGCBxjPr6V7OQ91uiPmRMzhiTnqMj39f0rDGytoz&#10;gzi97CSX6rfzW2pWsdyik45ZW9AQR2Fed/EWQRTqyYwflGTkgDtjrwO9egahusbczz2u/KBoHckL&#10;Lg4OCD1Gea8/8d2y6rdrN8sQjxJ5eSc564/DH51WFtuhZfRT1PQPh/NJYeBbSRlhjkZBwY9wJJIO&#10;ce1bV1LieRhEY0jGY5ApVSpwM9++eK5rwU8cvhuw4KKyDKEkrnPWumQxzXEdvGu2OM5dGJZWABPT&#10;iuOrUXOeTjqKdRlC0vv7N1O1mmjS4+zyByh4zj169qyfG063VheRqi28LJLcRqfvEcnH05xW/qE1&#10;va6ezSLNdPICiRhCFLHoSevHX8K4jxVqEUViqzSSSTLBtyPuoecDHUjPWtaMveTKwOHftEcR8FZX&#10;j11ZrueMxz7gwcY8s8//AKq9as7NVso2j8tpHLb8kjA7fWvLvBcEJu/kXf8APtORwST1/wA9K9Q0&#10;GZrP/V7o50kCuZDujKnjpg4+tdOIjezPUzCnsXLRMQRyRx9yjODuHHt2Fadlp6ibeWkhfyGk/d4L&#10;EgHgZNZEsyxT3TW6qqs7Jgn5cZJyOlTm5xZq2NrdADyBj8PSuFxT0PFktTG1TXbXSNUa6vrW4k8l&#10;ABHFJ5TOTySTg5HJ6D8a8y8WX0kSyPGGKSE7EJJUde3rzXoHjfTfJuy5ZfMXMToCWAIGep9jXmfi&#10;qaezv/JRWKrHkblOMnrXdho2aPay210YXge1I8SwyGSLM0i8FMlBkAk+1fU1rptrptztsLhXhjjE&#10;YIyQ6n09P/r18x+EA3/CX2qqzLGhBIA5Ga+lLa4kS1Y2vliNY1XG3c2c89PWscyjcjP48yRsXWkx&#10;aV4fudT3bo1dVARyWDMDxjv9azrXzY2guPMuPJYFHiZwVBPUgHkZzV2KdVsgJuI5PnMYyGyOM4xi&#10;sufUFW73eX5isT1+Vgexrx6dk9j5iHKtLDpomt7O4md4olVwiBnBZvoR0A96qwz/AGmJmSTG0jGP&#10;mIHvVqHVIluY57iGRpGOFeLjYceh4NJGyvrqyPcfbIWI42bcZ6ofU84zmujl0Ojl93Usxa39gE1m&#10;9rZ3S5JHmoRjI6ggjnnNZ9q6WNmkskcVwku6N4iTujIxg4IwQc9fbvVlrM3SRvcOI0V9j7OWI55A&#10;PUfjVa2sPLkYNIXj6gkYJH41nGnrciNOzujmfGcMMdn9qgkm2tKIjFJFhTkE5DA+xHQcY4rlmiWW&#10;ZFibcvcGMrk/Wuv8R2Ul9EluZoY41IYhj8pPIHT61zUt3l1WP93HkYIJJyOO/wBK9OjflPbwsnyC&#10;2VosN4fL3sknJ7kN6fSuo0EutxDuJjdcGTzGGc4POPasOArgN/CoPHTmtnQLBmjFwys24hSAueT7&#10;1NZ3QsRK8dTduYPszR+bNCyzISro2Tg9foalSFbFFdVLLHgDzBhSOx/+vTbS3SGLaUt+wQyqeD3F&#10;RXdxdakzYaFmtisC7AFUAAAHB6153Ldniezuyxe2tvc2n7u1ujM8qiPD74+eoJOMHB4rznxWLhvF&#10;cMKo0aZEfByAevPHWvQHsp7Kwhmup7N5Lp2HkREq6ADIdh0APY1yd67J4i85WLKpL/MQzg9OnpXZ&#10;Qk9jswsbPRF+00dbaKP9/wCduU9jwBk/mOajntNkQZvL8vIxj7wzWrDqCvbhWaEyYOOfmQ45yKz7&#10;6FvKTY0cnAzjjnH86phZ8x5z8WvLgaGOP7rAkDORx/KtD9nuA3VhfLDEY2V1lDu4G8kYwPXGM496&#10;xfiXYefdbZFZWt8jBBDDI/8Ar1vfs+Wsb6JeJHJIrLIsmHA2uCCDtPY+tdWI/gHuVtMHY9MN67Xi&#10;+YzcHJHTJ6cY6fWprq8Q3DmSG3Cyrx5W9vLPrz3+nHFVdOuFMit8sbKSN4yXBHqOhH86tahd3dta&#10;W9xJLCxknaApJFuGwAHPXvmvmVNqR8hzNMzdUh+1WcaLcRkt8iJyTuOAB0461xeqWps9LmWVt6qT&#10;g7CGByRj867K81GxsDu+z+ZNIhBkyVC8gjAHQj1ri9W1FgjJ5nysThOTkE5yc+9e5gZSPby27dmc&#10;ZqGotcblxJjOCB1NULixaRGkVo18sg7STk/St69t/MTcQu7HPODWHqNysCbhuypAAHJNe5T2PrKM&#10;bIyft8MN2RIrRknIAXcPyr1b4W3Ul1ozGP5VBKtjgH2APpx+deQyyfaJizKysz8cFW4r2v4HW/ne&#10;FY1+VplkZ2LruYAYA/QVljLKBy5tpSO1i1SXVZY2m2wyRgREABQ46Zo3zToySbdiybklyCRxg8en&#10;FWLSRLYw5jiLq+cvndn6VLej7WWVmPL4JT7oHPI/OvEcovofH+0gzDa9WS4aCONNkyZIK5yc/pU4&#10;i+3JHMoaEo+MA4yB2qZYEiZfl3LyA7dT6fSob23mg0uO4WWOV5pTGEjJJTGOo7dRVOzVkac11ZF6&#10;8VbqS6mjjVFy0oXjGTzzVPVXkMKK0kDLcRhyMZwwPQ4+lQiCZY5FkbapccA8gdc+9Ml1B9Pu40RV&#10;khjBKEpyQQevryaulRW5rRghP7PjS0tJWZmkO5yNpVdpHynA+p/Kqh0klrhhJE0zRZG4/ccYIz6g&#10;jip7m+uLeNYC/mR7QpYDJ2gcAfTpVe//AHJVdrKJCCMoQwA6DBrrjp0O+jJLdHO6zftb3DP+7y4A&#10;cqPl6fpWTOp8zdhWVj/D0ra8U3nkW6xrGsi7sF8dPw/OufdDCknnM8Pk4eNCPvgk5x+X61tE9Kk7&#10;rQz9UjQyLH83yk5AyOKW2BijXDKyNnofuY7GnvJuvI9ibVYkHzDuVSfyqPT9wVdzLIMDzRjG3kg4&#10;/CrUtNTsjLSxYmlgMSr827BGQcDNUbVFW4DfLkHAHU03V4ds7GNZVjPA4P51JbQ7WWNlkLKDyBtJ&#10;445NHNfYtSNbTp1SaORmVPLJyzclueAAK7zQdWiaxi2qmZh0xyDn/wCtXC+GI1klDTKFYYYY4OQO&#10;M+1eneF9Ikm0Dav2SOUuXKSDDEc4wfXmuDENdTxMy5SOcSedn7/y4C43Ae/FSXFg7WMbTMsZIwQB&#10;hseuKgWSbTk2+W63GeTnoBnt6Glt2a4mV5N0hfqeflHeuOUdLrY8WpHS6H2UUgd03M3dcc8dePyp&#10;jS3TrKFSN4WJbBBHzDjv3rQtsQwlQuWZxjB+YD29qNSw+lxRsy/uZGYkHDOCBwePUVzczucvN3IX&#10;tVt7JX8uQzNGQcgHlhn+RrzHxzL9k8TTeUzNGMFO5AwMjgV6FeTagNRjkjZY4I8DA/i6gcHqea4b&#10;xVpawX6KrSSkjJdxsUt3HNehgZNvU9fLN9TG89Iokzu8w5JLc8GrdtPB9mVNyvLvyAR8ygf/AK6p&#10;QaY0kszMz/IcbAQcAjIPXpV/+zES3/1beYqgh8c5HUZrtkrM9lxGXhRbSRSzFRkgHsTWC4VGVnKC&#10;VDkgdgO+e1akzYj/AHjY7ZINZ97p2FuHaPcsYCZB/iJyPwqomtPY9F+H9wbvR0vFPyrN5QA+8CcY&#10;OPeuruZJpYFX5WbJGwcNk9veuV+FKNJ4XSONcMp8zzBwzkHg49q6i9njeGRlVl3OHL4K4OOT+orx&#10;cRJOofOYyS9rYp3vLbZYvKZeA6dR9abYt5se1CFjlwHdhzgHI+hJpt1MpSNYmMzNjL/3h3xQ+6Sx&#10;yrL6AAYbAPf1qrXRnypqxOGZYP3MjNIpIIxkFfaqVyhe6dWYkrklCP4uOmT71o6ZYPq9z5VjbyyX&#10;czgRhCcMuMfKO5z2qs+ntCGWdyLnzGQo6FWDDGQc9OK1hT0ubU6dkVUuDbQtIG3SSMySJnGOBg/U&#10;Yqr9peF8N88xUpuPQZrRuIVsQ8jMvl/6zZ97+QrPvxDf2e9I1IXDuA/zHPQAd6UZa7G1Nu5BBfPD&#10;Mw86RWPCvFjPv17cc1cubTOnhmWUbsbGJzlu5wCeSKzlV7UHy2aMMe4ycH1B61p2F8trbSRyBU86&#10;MIMj5cjofY1odA1p0y3lqqQyEhXdNzAnA6djk1MuoSETbjteRN5ONvmLzk4PfNU2k8h5tqxtJIAQ&#10;Ryqn1A7Hin2KxxRSPdTAyEAIhBbOTjB/Cj2ZLjoX7aeQ2Cx/u3Llm3kbyRjoDnjrQkWStugkkdU3&#10;NkcKTwRnHY1JAvmMW8sJDjAI+UIMY4qxOyx3LLa+XGzIUEuSGwTk5GanlMdijpoNvq6IzZj3gTgZ&#10;5HfGe+K0zJ5o+Vm2pwTIc8DkDPpisZ7OezuY2uJ186Q5BCnGM8c+9b2p6S1jDHCVk+bbJv8AqOeK&#10;xla5hUihsxVWXHlM28kMpJwOO1aWm63mKZZo4/M+XypETaQc85HfgDn2rJMEjOnl7W7Y+6cdc+45&#10;rU01Ps2nyO4QSR/vFyeSM44NZnJUiR6mWa0WRV8yTfjHQnPc+wqvAt5Lp0ilpmt7N0/cNgryTk56&#10;gDA9etJOs81ws7xeXazMVwZDg4xx+lIb7ZerJGu2OQhcDhTjBwfXoKpWWxna3mV7q+335dVWGFiA&#10;BtLY7E+/WsLxjbs1g4jkyNhKtggYH0rfvmZxLI6H5QNpTAUZ7H3rmvG6mHw7Iy3DJIrqEjwQCp4Y&#10;59a6qMdUdeFh+8VzmPAemD+0Duj5k537SSgBJzXXSW7PAk23aocrkDG8Zzkelc/8Nobe2sZ2kaSO&#10;bkjqd5zz9Biuk02Sa+k8mTzI9p4LkbCO2MdD0rTEVHeyOvGTleyLmkz/AGa4YqPMWThs9xjr+FWT&#10;E0kh4ZW2h5Mc8dvpTLERRzxhvlCnkgZyMVoBlSNY/K3Iz+ZvXsDwQa4Gzx5SKhC3V+0s7TtJPGUz&#10;nO9h0OO3GKn0rT5JI51ZZvKjwWAcAAeuKZNBtR/Nt4bW4VgEAy28DJBB7E8Z+lLBbtFMsh2soPIy&#10;Tn8vSplFszm21oZfxM0qObw5JIzbkICpkjdxkZIzntXK6LbGJbdWMbfKMAPkkj6V1XxBKjwtc52h&#10;mAQ5+Viuc4yR3OK5Pwxbrp9qx3ATTAOhHOB3+levhW1TPZwt1R1N++tIxBu3NGrc46c9K86+IgkE&#10;zRsqRyQnHTBGOOtepPotwdEjuGCmOQZTJywIPWvK/iXLsuZPMLSDfl3A65J/z+FaU6l2deWy97U6&#10;7wbE0OnW7W7Md/DnggkAZ/Cui1C4+0zq3zQ+YSRnkccH+Vc/4AvxcaNZvFHtEESoN4+VyBjP410k&#10;MURZ5rqMMzBtiOThCemMdvrXJUk+ciur1DH1m6kuo1CpuWE4HBG8eprNv94tJNyrHIwGOMcd8Vti&#10;7igsmg/1j+WuDg8tnJHvisLXAy2G5m3KScEdj2Ga3p6l0o3ZzL37kbWztPQDjmiWUzPIi4+XGR3H&#10;0qvNuU7d8bSE8dhjP86kEeA7M0ZbAye2M+vWuuMWj1IwsiSyh2XJmDHcrgYHcV2/hifzJVyqkZHO&#10;TgY56D1rkp/JtXEK3CzRADa6IVBJGeQRkeldV4WieWBfKUtIo5HGR9faufFXtdHNjLqNzpIbnbcb&#10;1WGMcnJ+71zjJ7VU1XUpkU28bK0YxveMYD55zgVNHFvbG6NJmBwJBlc49PbmlhsRJCqiVeiY2ghZ&#10;c9cH24rgUerPKjG2rKbWzStC0kvl/IIySp6dTnA/Wqc8C296zCSF+SF+Q5yRjitWe5NqJNrO0MgM&#10;fI3EA+9Y1xJ5U0vltvXPYEAjrx71tGVkdlC7l7qJodM82JSu5mU/Pwemeg7k19Afsc/sQ6t+0f4w&#10;tYlt7iDTJJU8yWQkKVDAtjkcHGM+pqx+xL+xxr37Tnie1tY7Kaz0612zXFzMCqvGx4C56k4Pev2J&#10;+CX7P3h39mXwa1tZNbNZtbxiSW4GGiVTkgknJJbOSeazlVu7I+lweFjSh7aoS/Av9nzwv+zV4Fex&#10;022sbIbFe4nJJbgcjrwBwOOSB3r57/bR/bUjlu7rQNBuvMEeVLgeWuQACcEZJzx1waz/ANs39uH+&#10;07a90Pw/Jsso3OxgAWcAkYOB0P8AI18fXsl1qWofaLstIWQtvzyM85P4npXZh6NldnwvFfFTjejS&#10;ZN4m1mXV7hridm81ySSAM89cn8TVDzmiKtGJGj4BBPX1pzv5EUjGToQORkkHvinXF2sO6GJ1mxg7&#10;hyOmeD+NdyskfklatKo+aeo0OWuI1ZmZSxGCMgDHp3pbeTzYUZlVWcgBAMAYOMgVCzvIF3K25iRx&#10;yanZJI1j2ApJ0GR2NTJJmE0rDpYfKJztbdnAByQaBKIF+bdjBwEOOo5psB+zuDt3OvViOCOeatWF&#10;rHLNvkYsq4yAM5z/ACrG+pzatj9UgiE0IM26NsEOPT0p2kQslx5cYLNIu1CB97PFNt9MV7iOAiST&#10;5/miXkFQCecHIHPavon9j/8AZAvPiFfw311Hc2+mxnzGdRu8td2CMEZBwODmpqSSWh9TkeQ1MbUS&#10;S0G/sqfsiX/xLv47qaOe1t4SryyhAcKScjB78foa/Q7wT4NsvAnhqHS7Hy/ssaBf9WFZz3JI5J4H&#10;5mq/gTwXZ+BdGXT9NXy7PIIGMMSBjJPU+vPrW4E2jOG+X/DFOnTvqz94yfJ6WCpKMVqOA2Q7Qvys&#10;Rg9+M/pSf6s56f3faldslVX7uNv0pVG5WXcvyjPPetnseyWIY41gbeGZDzkDoaiR/LJG75WJxnvS&#10;LJ5a/LnBA4z3p9uVQtvXcjMPqD7VEogEwLD5R3HTkn8KbFIbZvl/iwDkU4yLEflPc4J6j3+lZPi/&#10;xVZeDNImvtSkWCCAfvJHPyqcZA+vpW2HoTrSUIK9yZSUVdh4o8V2/hXTI7q6kFvZxk+bI/Cop6k+&#10;lfmh/wAFDf8AgoJL41v5/Cvh+68rS4ZzGQBgzAEgliOx9PSsz9vL/goLP8WNWvPDukXFzZ6JHIFl&#10;tonIe4I6EsM5z6A/Wvk/WGm8QXD3FwseQw8pcYkC4/iPOTwOTX6hkPD8cPFVKq1PIr1nN6EVzcNq&#10;NlMtxDHMzEOoeRo2xk9DkcDPArp/gt8KNS+JXjHT7axt1m+1OEMYAZQvfJ9j3rS+DvwLvvjN40td&#10;F0zTmmkvJFBIUssS9yeDgfj3Ffqt+yz+xLof7PGlQTbra+1ZoVjldogoixg4Uevv14ozzPKeGj7O&#10;nudOFwv25lD9jb9irSvgx4btb7UbW3u9WmAkLuxBgBzgIBwevf0FfRfV923bxgA+nao4YvKSNFxs&#10;XjHQYqbcM7vbgCvzHEYidabnN3PSv2AcfMu3K9umabd3ABVV+ZWOMDof8O9R3V0tspbCorDPzHAH&#10;HXnjI9K+S/26P2+Lf4V6de6HoE1nLr00OJGRy5jB4OMcA/jxiu3LcuniaiS2MatW2gft0/8ABQC3&#10;+DthJovhpoLrWLgGKS5A3raNknkcZ6da+Gfh18MfE37V/wASLcfaIy0szPPL5RYjkkgc/KM56+vt&#10;Vr4KfAzxR+0x8RF8uG6uBdSZkYgyEkAknvgYB/l3r9Rv2bP2bfD37PHgizTS4IZL+aONr2eSBVkn&#10;Yj5gQRkY6EV9fisRh8tpezpfF3JpU7++yr+yz+y/oP7OXg62h0+1t5dRm2zXN194liMkAY4xnr71&#10;6oyL5PmK3MjkFOuBx60ybC7/AC1Ub84UHBX/ABpgKqw3DGeuK+FxWInVm5Te50q+w9Sy/NkHPGPQ&#10;VZtzlfb1qFJgrdWC4x0zmn+Z5aErzxkjNcoyTymXcdsjc9vu4oi/0aJtryAsegOPwqIM8ch2u23I&#10;4znP1FSZVCrZ+fdnb3FVygQ7D99BhWPTqc1Jb4Zem04IO7ofp704gxNuQtzzjHenFfLTceo9OpNS&#10;JkTKyrjrnt/hRBEyvuWRsEdDTkmaWPdg55HuKfErEq2Gz2qGxjXgUpuzgnt15pVjwM87un0qWKMS&#10;zKm7nkEUjIY1XHLEc/WkVEZbjeN25f7xHTNOeQMPlG3A6Z5zUaKsj5bhgMe1OYb8bcK3A/CgkDI3&#10;l7R8vO0MOtNciWcZ+XbjJAxk02GPPC7hg9T3PepC4b5fz+taFcw1v3h9zx+FV2twsm7tVnbk/Kfm&#10;9CcZFIxWVf5/WgkZHNwqj+HgUsjFR8rfN3PWka0wrYOCvIGafFJ5kargfXpn8afUCE4k2j39DQHj&#10;VSrMY2Ukgjrn0+lIobbt+bg9zmlX96eD3wOO9WAoxJKDt2tx0Pf1qyZS65baZDnP0qvbIWOB97n/&#10;APXQzGQ/KeP61LWoDY2864HQM3APoakdSz9/Mzz9KjhgUDBB3ZPIPTvUhOX+VuvGehI71LRN2O3t&#10;tAXggdfSnZkaIMN25V2k9iKBG23IO1sd6aZGbGTjjHHQ0BzCtD+8UdcEEe1Em1RlWDN39Ppmljbz&#10;PY+9CoDtjYFtvYn5aAiEKFW2lcMDnJ7j2qNYvNbaFYc85461NGVxs43Acnt+FKCrqPvdP880FDAu&#10;z5cDpt9TimyMsp+YbpImBBJyAB0yD1AprEMO4J6470x2/efL94kY70RbWt9QPlr9uL9gy3+M3huf&#10;WtDjhh1e1jJZDndIck8AEAD0HTiviP4OfF7xZ+xf8U3t2huIbWKUq4LiOO5A5JKE4AOeue1fsRbR&#10;L5wDLHyT98naQe2BXzX+2F+wpY/G3w1PdaUFt9bgiZsYDCcdgoGCTn3r6jLs4vH2GI1RnJdj0b9n&#10;P9onSP2gfBdtqVlNGt44j86381WcEqSTgdAMEV6ZFMsgA+99B2r8d/Anj3xZ+xz8SVj2+W1jL5dz&#10;bElWl9SPbH/66/TD9mb9p/w7+0N4Kiu7G5hW+hQJNAH/AHkZAyTtHb3rjzLLUn7SlsT7RJpM9ca3&#10;ZFYsrLtHJPoehArJ13TLbX9PuLK+t47y0nQxtFKm5ckcHB7gjIPtWlM7TJ5UkkhGBz3x2H8qfGU8&#10;naxYk9D2HuR3rw4ylB36o2Pzc/bq/wCCfM3hmW61nw/bltLxyVH+rYknBxyB2z2r4Y8S+HLyz1Ix&#10;zW8cb7BkSOWMeD04znPFf0BzaVa6jZm1vLeG6tpo2SSOQZDj3FfA37dv/BPRtKiufFnhW1F5aqxa&#10;VIx89uCRnK8fKOma/QOHeILP2VQ5MRh1Nabn5+fDXxfqngrXrS902+vLO8tpFnieNyqiQcjI4BHQ&#10;Yr9V/wBiP9vvT/jPpdp4f15rez8SW6CIEkhbl8g556HnBANflFquh32jajPa30fl3UJU/JkLGpzg&#10;D3PWj4deJNQ8J+NbW5i1CeGe0naVHD4UAAkkk9RwPrX1eZ5bSx1K8WrnnUans52Z/QFbLumZT8wV&#10;yM4xkD0zU+5UOV3dcA4r41/YA/4KF6f8XtEsfD+vX1qurRRGK3ud7FrpgSQCD/F16V9h2t9HOi/e&#10;UZAYDtkfzr8mzHLqmGqOLWh6kKnOSRArcbyqsWOAOnJ71YA2BUz82OtQmQrcLyVHbI5ojk2fK/G7&#10;v3ry5Lqaokni8p8MQwzxjkZqPOV+Vm2/XvUjSBFYBdxY9+1NZMDbz16AdaIlkckStEytnLY465HP&#10;T061wvxq+Bmm/FrQGt7iCMXTNhJhEC0ZA4PPX0rvlbKsw6NwM8VI0y2rhfvZIx7mq6WOevSjOPK1&#10;c/Kv9oH9nTVvhP4rvlnt2+y/eSRE+V+TnB/r714+3liOZVhaMZ7tnBye351+xHxV+EmlfFXR2sb2&#10;3W4bnypXO3yCRjJ9R2xX5w/tS/sz3vwk1mS4jtZEtt7AkISrDPBB6EAc04xWx+W8UcMaOrRR4TFF&#10;+9QKflLd+B71HfT+VbMfJjk3qwz0IBPBH0qzNB9jUq65+YkZPQ+uaqTyo8ygSK25SFB4AHXH1Naq&#10;Nj8tqUZU5cr6FY7potucR5B6YJI7CnRSJHdHIlSHJ5Azz2qWdt8/7uPEYUYAOc+pH0qZIoRtZbgy&#10;R4LOPJIK4GQM55JqXY46kiFJI2gVcsyKMEnnOepqvcKsCttZjGoJyvXPpmpGfyhx05Ax2704XQ+0&#10;KyhDuYYUjg8dx9e9Tocb1JtMvG0q4MkckkbcEbRgE4/TFfUn7IX7YqxRr4X8WTpNo98YkMdwdyIo&#10;yB1HQZ/Kvlm8nUt8pbbsw5cfxZ5x7U+2vPsMqyRBdwAOcY5o5kj6DIs5qYOqtdD239v/AP4JvWev&#10;6De+LvAdqsltIhnMFtGS0fVs4GM/X3/Gvg3VNGk8MX0cd5ZtHIsgBgd/mBHVcdc/Wv04/ZA/axhs&#10;rSPw/wCImmv9PncRlDJzEDgAgZGR6j3rJ/bz/YAsfGekXHjLwlFD9lZWleKJMsnQk8c8EZ57/WuX&#10;EUudXR+zYXGLG01JPc/Nu1nSWxdooREyykhMlmTPJwKr3l4Y4/LuEufLk5ITCls8A/Wt7XfBzeGd&#10;Va3uIpre+jMhnd8qr85UgcHgYFYGr3S+HI3Y3Ek0s0TiNmXcFOQCfbALYrx3R9/U5amFmpanI+Ip&#10;45pGaPzfJ5Xkcgc4J/HFcXMCkmVK+Y2VGec8c/pXY3Uigkb2ZlyAAPlfOOTXJ6hJc2127RMqL1Ow&#10;Dg4685r2KEEkelhdI6mXcTrAyyS/xDCkemaPMiljVo9rHdyfQ1an0+MweXnezLnc/Y9arRfuotu5&#10;VA6+hroOtK5BKfLRiob3IOcmnJd43fvM7MZ+vp9aRbJpIpJFbnBGPX6Ci4svJiX7sfHQc5J70RiW&#10;oizGO5un2qw3ElBnHJOfxqECS2uNy7lx2I6nGKbAvlj5v164qxBKpXezZ/uoO4o9mLk1NTQ08m3/&#10;AHrN5ikFCnIIPXPpWoFdrNkhVTNIShYnoPU1R01Gis/IZY8SYIOemT04qZoik2Rhl39MnBrKpGzO&#10;SorMmsLFbe3Zp5FWZeFT++O/PatbTbVIrlZPLZgM5KncqgDIAOOtZ8ETTrGwG44IK5GB7YrTtr1r&#10;a3+8UUMmQOmT04rmqS0OWq+ZHW+HL/zdNWCFvK+1ARygSBfMHPBJGRwecVm+NUKeGLxmEbIsEm+P&#10;O4KBx19cd6veHLdZLTbII25YjgbnyMnP0yMVW8frEfh5qAjiP2jYV5O1ip64/CuKnJe1PFo/7wj5&#10;supfLnYD5CvU9upx/Wjzkl3KXdx0A6ZNEirBqX7xt0ZJJB4zjjFROxkl34C8/KB6V9FH4UfoFN+6&#10;vQZdKAjYG361a0m6VNkPlMJGPJ6jFU0PzBZm78EitLRoP9JUq3ORgAVcipuyO00iJo1RN3mAgHA7&#10;D6V0kiy3kmxsSSAAIp4UDvWTo+62hUeXmRztB6kitB4HgkkMrsrqQQCPmwa86Um2fN1qjcjU02KS&#10;CKNSWVZCe+T7YrRSFQdzYZgMZI61X0yzjnMe1mDL8g3dM1Zs5mKgzQxrksAAcE4OOa5pXZ5lSTbL&#10;glkRIQGaTYAB6DPapfFsbL4L1S4m8qNktXjKEElwVII49ff1qbSoN6DdEz/PkogJIHX+lM8cXP8A&#10;xbjxAQm1Wsyg8zPBOB259qmn8aFh3eqkfK+h2wk1fy+MZznueT/SvR9KlYLDHEoE0YHOMkj3rzTw&#10;1G0N8xXO9SRtHb8/yr0fwtOwQNnBXGTjmvan8CPr6iSgvQ7LQi9nbLuVfnwkmerkA46+ma1bKK3u&#10;pB5jNJAvXB2tnsO9Y+mhr3arOgaTLbxyBk9OOlaFvD5IwGX8OK8XEJbo+bxCV2y1q9xHIjLGjKGO&#10;3k72Pvk9653WIW2lzJiNnKfMfmwADnPYegreglaG5j87+LJHHH41z+sTf2n9oDTw26Rq0gBB/eHA&#10;+UUYffYWF+JHK31qJr9JI2Z18zGTz3+ldpBqFzpcbQqwaKZASiL6cg568VwEtwz30ZjDfKR3IyR3&#10;/Wu5sLlorOMnHmsAM7M4HfrXpSWx62I21Oj8NSNewMzKqCPAyQcYPY5ro9HAtYXVVjjk3bgcfxet&#10;c94TkO1o3KxxNIDh1ADknBwf89a6ZfMlsdqyRMIzuPc5I6Z7gYrxcXJo+YxjaZpiS0hRGm+7vCAq&#10;332Pqe1WHkjmupbeO1ZLpckyvLv+UDJwMAAcep61gp9nuhEs0byNCCTHGNxkOeMAe1b1sw2rIFaN&#10;ihBI4bB6g+nFebKy1ODRNHD+Pr9pTPJ+55cINoLc45xXC62rRwgK3ORn1Nei/EoWNnYWn2WO4SaM&#10;tJydyuxx9On9a821SfzpWb5mITnnqfavewklyKx9RgfgVimh+6GZ+uT6YPv6094QdxKn7mN2cnPH&#10;NTmTEUMKuqrIQXbGSp79KLuWFBHHHP5is33guFJ7ZyK6j0okf2ParfeEIwd6jJyfX2oVdki7hkbC&#10;FAHzE9s01Z5ArNG3mRsCM/wnH+FTRXP2x42eMYjXqgK5PbNBRYt4tzfMzqTkFwemfSrUlja2pjXc&#10;TIw+YvyMVVXdEhjP3c7j9eOKdcRpLho3ZtxAw/6/hWcldnLUK86DzvmZdsZGCB1zVrTrNZS4WMHY&#10;jSHPy9Bmq5tfJ3BW+9jBwdp+lWBejDfNL5mMjCj5/Y57cVWxm3oFvM0oURo37w7Nw4bPTPHfkCtS&#10;y0eSzuPss0eHhIV9n3iTzyfWseaYLcfLLJ8rIfk6ucAnGPQ1qabfZ8wyOVySWc/eznnJ7cVMpWWh&#10;zydjtrS0ay0uNomELSuQAzjDgetamt2+zwjdzTSMs0NlI3yDLEkdCaq6Zd2snkx7TJbxgN5uNyt3&#10;OCBxVjXdT2+Cdam2KsK2Z37mKtg8ccdcHp7VwKpeojzVZ1UfOcLyrqLzOzCNXOD2IzXVeEoTLGok&#10;kLKxOT6ADOK5PSyt9Gg847jIRxyu0f1rt9HaOC2Vdy/OpBzxx2NezKKcEfRVEnBJl0iMIq7XC4yS&#10;OpOe9anhnTxdamkXlswZt3TJAH86o2ttI85Taq85Xnnb7itGxZrTy5LfzFmycuDzj0xXNUikjzq0&#10;UlY6HRpY7TUXdnmuN0hQJIc7B7Y6D8K1IFNuqzK6syucjbuwPzrF8Nwx3OoxyXBwrP8AOc4JJ6Vt&#10;RJ5lu7J8smRgDo4yRj615lamrnzGMj+8Tuea/HOZTqEPMbAoCMcMPXI+ucVwel6gsc20ruVuw4Nd&#10;z+0FFbWvi985KtbwkfL8yqVxg+4IJP1rhNPs/Pjeba0a9Cccgdq9LD0/3Z9plkV9XR1EcVreXG+N&#10;prePr846kdcD0rc8NWIvGxJIsak4wc8g5yfWuf0jbfQblkI+fZxzW4trIiJJ5ylWLKpZuQRjOR1H&#10;/wBepqx0sGJgnomXtsNhughkDRscg7RuA/HkD3rrtJ06S2jVmWSJZ412bzkyKQckH0wK5aw0+Oay&#10;jmbdGVU+bIx++ckYUdSK63w4ZotMt7i6m+0eXmBEycIAOPyyPzrz8VT90+dzWk/Z6bm0LNreJJII&#10;yVjA8oSE7WPfk9R7V4B8Q7ZTrckzOuWchyB8u7JJA/WvoC6VZrWNo7g/KABFsPXHJ6kV8+fEZjH4&#10;lubdGk8mIbPLIxhupz780ZbFp3Znw3Tak+Y5/Tbpm1BI9pCj5gRyPrXcWzs1p826TgY2jkVwfh2L&#10;y9SjQMyliQT1216ZB58lvCnktlwAoRcsevp9K9WtLVH02MaujDtoPN16NGLLt5Af5WFd9pGnHS7x&#10;Y/K8xmIO5G3Y4/8A1VwNvKsni+Etvk80cEncR9T68V6FpV7GjhMSBiOx+YHP8ulcGLqe7oePmUrQ&#10;0Oq0zzEu4W5txv2mUDjBx274zXSWUUlsbiNd3lrIsZdx8zE91rE0RmsbVV5k8wDOeAOTnrn2/Kt6&#10;3klghhaRo93ABPLE5OD1r5mtq7nxOIScvM4L9om1eDStPkZhLHdO/XhjswPwBLDn2r521uJRNIrf&#10;gQcAjFe9/tTrJB9kHDItvs2HIIOcscA9yBXgus2q+Sskf7vYQApOevJ4r6rJ9KaP0jh231dWMyOL&#10;y43Y72kP3ABk/Wsi7tikrMzMrsQfetpTI0e1WbrxjhvpWe0atPL5276HOQa9w+i6mh4auLiznjki&#10;3Z3BeACT785r0KxljkulSctJJgAgH5j7VxfgyBpd3lfN8hCjvntXUaGbi81KJJ28uRcDPAII56iu&#10;PE6o4MXa2p0lsm12zHnkkKTgLxx0+lXtJ32F5GW/eI7bjg/KAPf1qpaziKVvn+bP+8See/4Vf0ry&#10;poh5kiiMkk5PQ+1eLWbSPn6snY6PQw15+8eSQvI5YbG27TngflXZ+H0aOVjPdNuZMIhPBx0H1rjN&#10;FVYJI+VVIyX+Y9AB2ro9EujKf3SozZyGIy2M54FePWbbtseBinqddppjGnyMzK0gBHOcjvkYrzb4&#10;z2EjWj3ErPIqplXyeCT0/HkYr0XQz5FrCu/bIpBKFDyQMc59a4/4+aVdQaKrN5McjSb5QZBkqB8o&#10;Cj3OT7VWBpy9ogy3XEI8FuZhbxOc7izjCfw/U1lzPELlm3Iy9QQpxn0Gav6jP5FwqsyttJyo+Y49&#10;eKoyMrhZG/1ef4utfWQirH6BTsoojW6mmMkjL8/AjQjrT76UB9scis2Qeeg9adLM0sq7c/u/myOB&#10;9M1CYRJFtLbeMkjk1rFI0KmolmnUNIuFA5B+Xmux0GyaPRrd13CEvjzcg4OPTqK5RvL8nds3DACe&#10;v1+tdP4Y868tFXa6g4JUDA+pqK92jlxjfLodFEqpc/Z1uGaZsBS6H94T3GAabcafNdo33Y2XIIKl&#10;Wcj0J9fSpp5TJHGqs6tDyNhwRx69qq69rdxc6ccRyfuHAErnOa4YxbZ5kYNsxoLdpNRWKVvLZiQS&#10;c7RnjAx9a7bw14aNpq0O+5b9zjKYwGOQeB3Hv+lcTYXDajfeVJGpkHV8k8fhXb+EZvKdm89iIwAi&#10;kEk56jJrTEaRsTjbqFj0zSTiUqieWMAkhMBieOuOlcb+1tK2n+CbcNHMIm/ebyAE3HOACO5ya7bw&#10;o7Pp8kjG4VcKMn7q9h/OuJ/aylj1XwDHtCkK6fImSF25GeeOSRn6V5uF/jnzeWybxaXmfIeooyMN&#10;275jwcVa0GJDh+CwPeqt5P50jLtKMh4yO3tRpyldSWNN23GScdTX1n2D9Rp/CjvPBLQyXjSKq7um&#10;c9+c8fjXoWhp5c5Zvl38IucEmvNfCEP+kMFKqyjPWvUPC8inyZNh3qQScZB9MVzztuzycdZbnVaK&#10;7Isa+XNMVw+zeTgDnPtXb6TMbyxt5/8AU3Dk5DuGOecHoMfnXGK3lzTN80OMcAEbh1ro/Depq90u&#10;9WaBckqB2xya8zFVElofHY6pF7G3pGloZHkmkXcpIVOTknvn+lM1G4bTpXWParXEJTYhIHPGT789&#10;Kminjt7tdymGGQB1Cckg8ZI7Usk8Nxfq0e5VXA+c8gDnP0rxuZvc8QxbKK4ikiW1Xc6gl+NuAB1J&#10;6Zz0FaFmf7SHG1ZUwo55JzjPvj/IqayhgupFthKsHnuxluXYgRgZIwvcnGPqRUOkyW8QuGkW5XcM&#10;iQZYZ4wNuOc8nORSlFMHEp6nex/ZmVmJ6c/38+gP+ea4X4zRxz6R5aSIsMnlyFAvcZAGetdtcaW9&#10;3axSIUZWBD5OCvPAHXHH8q4f4tQSJouz5bhQ6ruI+6Rk4Ht711YOmoz0PSytNVVZnAjVxb6d9j+V&#10;Tu3glQ2Cev8AIV5/r901rqrxxo29XznZgHNdhJKJ7e43KI5I0LIAD14xn0rl4beefVGEm4NIQQOe&#10;T1/KvoISP0Cg1y6nXaDGs8cMMjYjwGI7j1//AFV0sCLYPDMqyHzYwE3DaMZx0rnPDP7+7QyFvmwO&#10;Px5z+NdhMyz2aIwLGMhVz0I981w1qmuh5ONrWloXEja1l3OvkuwAOQWB/pUN3udNvnYWQFSME/Ke&#10;MVa06Vr6FY9u0oSx2ncB+FQahLi2aVVPcAnjP4Vzxk7nnRqPm0MLw9b41ho5EK78pGB0Vj0J/E10&#10;lsyNcH95P8pwqKflJAxn61zOlXFxHqqyQvtk84OhYg8g5GR6V0WiyXds224UFpJD5YxkvjkkVtXT&#10;sXiLuJ/Sf+xHo7L+w98HN24t/wAINoueOv8AoEFa3jPw/wDPI2G+65+6as/sO2/2j9h/4Ntt/wCZ&#10;G0U/+SEFdB4ztVHmDb/C/av0PD/wo+i/I6Ix0R4HqOn+Rrrdfunt7mus8GaV9qFv97n0H+1Wfr+n&#10;btbbCdj/AOhGun8CRi2NvuG3Hr/vV1EuB0P9gGNT97/vk1l38DRdj+VdbNqKFP4OnpXNavNux07d&#10;BT5iLGLcw+YT9fSsHxFH5YX/AHDXRXM6x5JI6965PxhqyLt+dfuNVqQaox4bvyr9f8fau78NX/mW&#10;kI4+5615bFqO+7HzD/IruPCd9mGH5v4KuUjI7dJfLq1Bq21eq/nWPd3yqPvL0qiupZb7/wCtYOWp&#10;odNPqWYzyv51wvxAvsrF0+96+1a82pYi+/XFePdV+WP5x9739KrmQWZH4Tut9xH/ALw7/WvUfCyb&#10;9OX/AHjXifhDW0W6j/eL94evvXr3gzXozpkf7xPvN60cxojb8TPm2j5/i/pXyv8AtNWfm6OTg/6y&#10;Y9P9k19Oa3eLPBHhs/N2r57/AGiLAzaKflzl5v8A0E1x1JaHRT3PiX4lJ5WtMP8AYT+dO8FRly3X&#10;7p7f7taHxe0wweIm+Rh+7j/nTfBIWLdn+7/8TXm1Nz06ctD2iwG7T4foP5VaS2zIpqrpZzYQ/wDA&#10;f5CtOLHy/Suc1LOmjy3ras5uFrEhfa1X7SU5WgDUlbIqrO+0ZqVXypqtcgtwKAGGXJqzbv8AzqvF&#10;bnPSrCLtFAxtxJ8tZGpNuLfWtSUEis6+jyW+tZlmRKm5qntxs5omTH5VGZ9q4oA0re527en51Ndy&#10;bl69jWZExYLU9zPgdfWgqJznilcq30/wrmJ4s10+vvvRvp/hXPXB+Y0GkTPv7b5V+tYlxILVmYkf&#10;L68Vu310qqOR1rkPEN5nzFDdhQijUstTV/7vX+9XUWeqqlr1Xov8Xsa860aQsB8x6nv7VuJqOyLB&#10;kx071cdALnie68+3mwRyvY+9ed+IwwZvp6e1dVd6osiMPMVsiuZ8QP5hbA7dh7VtEJM58TturZ8Q&#10;WxGkq2Dyvp7GsYxNv+7XSeIJV/sNVOPujt/smtzDqfOvx+TEr/7q/wDoLVw/hOHKw/4f7Vd5+0DI&#10;ouJOn3V/9BauK8LMogt/896mRoj0XRjt09f90fyFFw+1aNJXdYL9P6CmTrvT8aksWB6hn5mqWBMC&#10;mS/6ygATpTsbhUanmpkGBQBEY/npzR9Kefv049KAK7pVO9hyP/rVekNRyruiagDnVOyY/U1uafP+&#10;7A96w5W/f/ia19MUtt+tAF2abC1UZt1T3qFBUQTaKAMjxMv+hyf7n9a5m2+Xd9a6nxOv+hy/7n9a&#10;5RTtY1UQOy8PNlD/ALoq2/3j9aoeG3+Rv9xavHrVAFFOVc07FACKMClooqogB6VGOtSHpUY61IF2&#10;2+9U7tlKrwHBqwpyKxql09yFxg1HJyanlHFRVw1Fod9HYjpwTIoYYNCtgVz21NiOVciqso61alfi&#10;oJORmgmRRuFxVd/vVbnGDVeUc1MloEdxqdKkjXc7GokPNTQthjWfKUK6Zpqx/NUpPNNJw9CQEsS4&#10;WkuDsjNKjDFV7+7VY2+Ze9dEQMjVr/y9/Tp6+9cZ4s13ZC/K9/4h71seJdS2eb83b+ted+Kr95g+&#10;GzyfX3rYDF16/wDtbYyPvHoazbaPDH60/wAtjISd3WpEtyO3vWkALMQGKkjHP61DEjVZhTpWoE6S&#10;FVqsE81sVbWHI71JFZiOT7tWVEn0212xr9PStSOGqluypGv0rQt2U/nVSNIgbTd6/lVqBfLRfpip&#10;IlzQ67fzrGTCKuxoXca1dEg23CfX0qlZxbz0710fh7SmuL2MKrH5h0rnlI7qdO50PhrT/Pdev3T2&#10;969S8BeFVYSfK33f7p9T71z/AIE8ISTyx/uJD8jenrXunw88DtiT/RX+7/dHqa5akj1MPTNf4deE&#10;U82P5W+8P4T6n3r2fwT4NV7KP5X+838J/wAazPh54LZJov8ARm+8P4R6mvZfB3hfyrVB5Dfeb+EV&#10;h7Q9qhT0JvCvg9Y42+VvuL/Cf8a9M8PaMLedT83bsah0fQwkXEP8I/hFdNp2nsJF+Q9qlyPQpw0L&#10;lhbbQv1rZs7bcv4DtVSxtdu3KnrWnblYz+FZtltWJ7GDyxWpYD5F+tUYefzrQsvlC/WtYmUi9Hb5&#10;H/1q0bR/LFVbVsrVsLuXiuqkYylYuQNuNW7Y/NVC2Rg341ehNd0DlnMuxNxVuA4FUYTjFW1bBrqp&#10;nLUlcnYbhSKu00sXzYp+3mtonPKQ+OpV+7UcX9alrSJjKRJG2KkU81An3qlQ8VRm2WEapEXdUSH5&#10;qljbaaDGRKq7TS0m4Uo5NQzOQUYqQLiikZu5Hiinv92o2OBQGojnim0ZooDlbHp92p42+WoE+7Sh&#10;9tBDiTOcimlN1G7inI1LYyloyMx4qRRhKd1oI4qWySFxk01lyKl2GkZOKaNqZVdM5rN1G23rWpKm&#10;DVaWLI5FUd1ORympaV5kZ69R2riPF3h/fK/3uv8AdPtXqM9tuDfLXP69pXmu37vv6D2qJbndTZ4P&#10;4v8ACytacq3T+6fUe9eH/EDwWr3Unyv9xf4T6/WvrLxRoINp/qs8DsPUV5B408Lh7h/3B+6v8I9a&#10;zZtKJ8afETwV5Zk2pIOn8B/2fevGfEPh0wt0b7x/hPqK+xPiV4P3bsW7duw/2a8B8ZeEnU8W7feb&#10;sPUVtT2PPrxPA9d0/wAmWRuflUdq47xNaC5ZfY/0r1nxh4cePzwYWB2D0rgdU0Nlm+aNv09K6oyP&#10;JqU3c8zubDY/fqe1TWsWSorpb/wwzt/qW6n0rHmszZPyu3b61fMck4ajDAESsnWF3Rfia0ri68zo&#10;e3aqF9E0i9D1NWmc8onOXVt+/wA89PSrGnnace9WJ7b1FRxxeU9RKInsXTFuQUyEfZ7pX/usD+Rq&#10;S1UyqvU1aay3xH5eQK8+tTJienfBf4htb+I4vmjHzg8yL/eT2r7z/Z08cNrqafHvj/49WPDqeh+l&#10;fl94Pnm0rWI5NzR8jq3+0P8ACvs79kv4nx2N9pqyXka/6JIPmZvX618/jKZ0RPurSP38O7OcAVta&#10;bKVQ/WuG+GPi2PWtM3rNHICyDIz3Art9NwUY+9fOYinqdEWb1nLlE/3avxvlKyLW4VVXkdK0La4V&#10;l6ivMqR1NUywhxyakWfmonb5aZCjF6IGiZcRdxzVtJNiGoIB+7FOc810X0Hy3I7l81Fa/fP0qa4j&#10;wveq1vJtkb6VnJi9mQ63o0d7ZXAI++DnrXkfxP8AhbDqtneDbJ88IHCMf617c0qPEw46elZOpaWl&#10;6zL5YbcMfdFVFnNKmfAf7QH7Osd0LcrDcn972gkP8A/2q+K/jJ+zo2nxyOsN5/rZf+XaT3/2q/aH&#10;xv8ACyPWljH2EybWz9xfT3FfOXxk/Zl/tKwlC6NM3zyHiOP0PtXRGRyzos/IvV/h9/YUmG8xWjXd&#10;hoyuPzNYskCwyN8w619zfGj9ka5FzeOuiXy/uVPypHj/ANBr528a/s83ek3LKdNvo/nxyqere3tW&#10;0ZHPKmeKR3+Djj65qTzRJz/Wr2teDbnSVO62mTaxHIHasv5oVwy/mK6IyOeVMdKNtNBY1G1wznFS&#10;QybTzWnMZypsUR07JFSrIrDtTJNp6VakYSpsRWwadnNQu2DRE+afMiOUmVKd5X+cU4NmpF+7RzIO&#10;UjxioZGq75fmVFJpzSfwt+FHMTysrqVJ/wDr05ol+tTJphA+61Pawx/e/Os+YOVlKWfy6YLjf6fn&#10;T7qycqflaqv2d0/hNJyJUbFhxSCDNPJxQsmKzepcRmPLNPSbNNceaaEt2HY1pTizKTJlTzKGhwKc&#10;D5K/h3qOS8BP3lrdxMObUnjO2MVc0pNsi/X/AArOhl3t+FXmuPsShsgbeea55Ujop1NSS9LQyqyg&#10;/KAenvXp/wCz78U5vDWvW+541VQ4O51X+ADuPavKotRXUDtDKd3HFT2MU+m3PnK0iqued/rx2rlk&#10;rHdCofqT+zD+0is1nZw+dafwD/j5j9Ix/dr7A0DxYuvr96NhvCELID1+lfij8DPjY3hbV7dZNRWE&#10;Ky8O78fMnofav0O/Zu/aYs9bE27VrOTbdxr1k749TQjfmufUfinw7DqGkyjyW+ZgeCT3+tfPHxf+&#10;GambUGWGb5nY52N/dPvX0R4b8Ww+IdLjaOW3m8xNw29+fes3xx4R/tTTp2+yq3mAnIC8/Ka7KLsc&#10;tSlc/OP4ieGP7J2/K/zQseUI6V5+t55cYHH519SftA/DCSCOMraSr/osnQL/AIV8r69pkmmNlldQ&#10;rAc/SuyEjzq1Eklj+0xbqy7qAxMOvT0rQsb1RbLll6VWvJVccHtXZCR5NakzJni3E1WuV4xWtHa+&#10;aOlVr6xK9FrfmPNnE5y6h3fnWXfQ43Gt67t2UHg9axdRG1TS3FFamXcJkVVZdtXLg5qpJz+dRKJ2&#10;UwF1sXH9aiaTzTTJIzmkRtr1zzjobSHPHxULWm5u/wCVXoYvMHrTtiqa43EEzNl03K9/yqrJB5J7&#10;/lXQRqrg9KoXttul+UVlKJtCWpiC48oMKILjn0/Gt7TPA02rXChbeZ9x/hx7f410J+Cd6qFvsF1/&#10;47XPKB0qRxKy5H/16mV8x1o654On0Vn3wyx7G2/Njiswo0QI/CsHTL5hq3WDjNWoV80D6ZqkLUlu&#10;hq9CfKiH0pez8h3ZHPJ5b4pHfK1Wvpv3x+tOhk3r+NKUNBORKr81Ygl4qsE4706OXy25P51xVIsL&#10;mrbjIqUrgVRtdRUfxLVxZxKvykGs+hpccHwKdCuOajxzTkkwMVIFpbjjb/WhpPxqquWapkUkUc1x&#10;S2AruoSPAqaNcU7ZkdKqJA2MYFSRvimkbaK0TGtyRn4qNxvNOC5FNIxVXLuRsmabs5qagJntRcl7&#10;BCMVLu4pqrtFKOtYSkRIa9M2/LipnXFRheaunLUggdcGnRybVqSVMCqrHEn416mHYFid9yVh6z/x&#10;7t9RW0F3rWdqlrvjYbe4r2KMiZGNaSfLikuIdxFIU8g1JHIJF696zqEjQdsOKqt81TXEmOKqh8Gs&#10;ZbFRIp4cCmWr+Rcq3oc1YkbeKrzx7V/Cs5G8Te0zU/NTt+dWribymT3NcxYakLNm3MFyO9dPocX9&#10;ufd/ebFDfLUm5oWkmdO3d+aNMs/7RuJOp2jsM+lTWGmyPeR2mxsucbe/Nem/C34O3GoJJKbG4ZWD&#10;YI29io9K0RocJqHhP7DbB9sn4oR2+tcPrpNvcTL/ALR/nX098Vfhs2j6HG32WROWHIXsp9BXzf4+&#10;01ra7uPlK7f/AIo1pGRoYN/J/wAS/P0r+xSv46CfPiWP7xwOK/sXruwr3OjCdQooorqOw/kHvbsv&#10;Cscm2VsjLxHcr/jisbWbSO3u1lhfZCwyPMG1geQen1q7NqMaSqZLdmhBHyo4GPXqKr6sv2+DzIbO&#10;8ZZH2xomJAT26V8bRpWPyjC02mcP4vvY7ez8kHcUyA4BJcnua891RC0Zj+WH5yctwBn19q9C+Idt&#10;LHJIs9ukckYCuuc4PXt0Irz/AFSbaOTv46H5gRXuYXRWPscv0gaHwoto7bXWZZobkwkOAindn26/&#10;nXtUEef3tuGjjlkMYyxLAHBGR9fSvJ/grZI+uRbIUjLsUOwkdf8APSvXCFs7GZbwSLNCgOwAr8wG&#10;BkDkHHT61w4+SvY5czachL2zWTRljuJJo8Ftif3ATyQD26n/APVXk/jnTrzR9Ve3kZpINxMZ4zIv&#10;YjHQdPyr0XXruLS12ec0kflh98RMnJGcHPcdK808T6//AGjtkEe6bfsGYiNq44J5IAzj881WDi7e&#10;RWBpu2j0PUfBKiTw1bx4aGONk2F0xlSOea3rLUrfT7+GRxLJCjknYg34wfXjArN8PTR/2Ui288Zt&#10;WRQyeUVdGVRnk54zkj8Ks6tbR21o7x7VZSBKBnlTwCB+BrjqfxDxsVK1VhqfihkvYltS0NnaytKh&#10;2L5jg9yfUeg/WuU+NFy1n4cmuW8v7QzgWxwpbaCCSQPYjv3PpV5kjF7BhZvLjUAqjkM5z+mfWub+&#10;NIjk8L2TbZYyybyhbcpUk4wT1I7/AEFdlCMbo7MDJc6OF8D63NNqO6CPzI4WDucZGDjOfy/CvZ9K&#10;M01wq+YtuJhluhHPIxXj3w7uIdJhMckbFXnAdOf3gwOuPrXrVsrXtyyRqqx7wEQJjpxgDJJ7dPWt&#10;8RJnZmKc9UaUWnmJyHljkXdwccH6+/P6VHftDbTiFmm8ttwH7o5IOMEH/PSie/YyW4VI9ysY5woz&#10;sPbjrn+tWoNQW3t0juo5GkjLECQkc4Ix6gc5/KvO9pZnguLRz+u3DGVpJljkmYY4QA54GT74rzzx&#10;hqN1fxmHd5idPnQcHPGDjP616L4ll+3OWAKnHOOMDFeYeL2k0/fHHOWjbrkdz7124ZttWPTy67kY&#10;HgVDaePbTznztlUYPIOSAMj2zX0sdKjsrT98jTQmQgCKQq0mM9COn0NfMvhKJpPFtupZVZpVO/rg&#10;5Hf0r6jtrmO8sBIzOszHOwDAGe6n2q8c2gzy6sy1stfO2xnMTKVCuS7IcA9T9ap36LbCMSRxBlHH&#10;uPfjirVh4jmt3m85e20MUByMYzkVQ1aUvKsqtnzHI75P1rx5LU+ZV7kcK+cRHG/kLIS6MSCoOOBz&#10;TZS1vprQt5MjSOAW38nAJ4x05qxdXMaW0PlxpE0WQ5Zt3Y9BWe2pNpsbSLHC8mc7JB8rDvgdj1op&#10;ybdmaU5O9mFnLNNB5mbfdbsAA2SD1JyR06067utwYGORo4+oWUlSCD2x0zj86NLvo47KZ2hYLcku&#10;u0dATwOtV7ueazZtm6JGKnaDhu/T8f5V0RlZ2Z0U6nvWZl6452hm/d7TteMOcg4OMg49jXI6kUt7&#10;j92I5HYnf1BA+h44rovEuoSvesZN05lnDyl2+ZsD9BisPU3jZ/MWHyd5+Xndgd+TXrUYJxuj3sOk&#10;4E2lX0Mkq2sayeZIMtIeiZ4rptPkntnaJZPljYZQPkFgOuBXK6Xazfb0kV127MEEcV1VlZtAIZlK&#10;/K+HjIyrj6jpXHipJHLi5JI3wsm2OaNGeNxh0B6MBknnpTfIkGjvN5kKr5gj8vGHOckHPsR1qCBn&#10;NwqKM7TwM89KIJpFkaMbs7c8jcAB/KvLlPU8aU9dA02YT3cdvcW5m8wrGAnLcnqPU+1ef+IQtr44&#10;aFVkZop/KJyVYKCRyOcnjJru9NupoLiGZVkaRXDoyDDccgg447VxniKL+1/Hd9KiTbppfNKAgMOg&#10;PI9cfrXoYSoluj08tmtbm8tpc2JguD5jRtyjkD5h0645FFxI1y++SPzdoLEI3DDoRx3960o5IbnS&#10;Y4vmhNqgRIiSMknJ4OfU1R1CAW8TSQMySdlxgYP8qrmu7IzlK9Sx5/8AFGNLXUW/dTLHJBnDvvbJ&#10;GOtH7P1zKks0MbRxbTjErZUg8kD8ab8VA10/y+X9oWMbyOn+GavfACGCSxnW4RnuZMmIRj5i2QMH&#10;PbANdtSN6Vme1V/3XU9Fv9z3bPIwVWdRsjGVHAx9BSXs2x9vmbWjx1JYAe3+NOO9HZZGMCTYJB5G&#10;RkDtzVu6s/scsmXTZs2sUXORjIHPevD9ir6nyX2jmbgq2d0jRqMlSRuOTxyfeuP1xEafy+SoUkkH&#10;uORXaXNp9vtX8lZYfKB3ruAOOeRnrXKahAsMibjumZNxHcgnGTjPNenhKdj6HLYWszmbxhAxYeZJ&#10;GvJY/MyDv+AqmkSsZNsit3DnoAe9ad2GiuNpkKrIMAjjPsfasK9ikt3McLYyCCAODXsQZ9RT1Ri6&#10;ju1O+bbJJM8fOR1x689cV7F8EdQjg8OxwzzN50krg4QjavGMsfx/KvH5Cpbj5WU7cdK9S+Etobi2&#10;2iPzFUEnj5gOhP096yxWsDjzSK9iejuIxGGgkeR1APzjlzkjH6VDZK9iFVXdvMbDKyY2dCADk56+&#10;1LpEa5ELMIVHouSQc8/59ala2EUi4jkMavw+NueleJsfEyG3b+XdN1jZhymPapI7uMPt80QhANhJ&#10;2lyO3A9aS5kSBh+9w0hIG8bmziqsFrNJCy8deXI+XB7VPM1uK9uhYhRhtkK+asuQeMY96guo/Ntp&#10;I9zhsAp8uTj0p8rLaSBWk3egHIz+BqFZQJGc7lj2FgQcAEdOvbJNEanYuMrbFe4ihWI7dxVFCDII&#10;ySeTx2qxrqCFbedr+G6Wbbjy8sYyBggg8j86ryTtfmN7WNfLRAHIz94ZyeaS+soZLVXRbjqA7kEg&#10;cf5/Ot4tnXTk7pHNazePqB+zqqtHCSVJGGI9z3rFuxJNIZJG8zLFFUjgDPatrXZvKLeYjKigrGVG&#10;3eR61g3d5K3387Yxyh6Ln37V2xpux7dGm7aFHVoligEvlty5XHqfUetQwXaeZIx/d5fAHc855qS5&#10;vhdR7CGVeo9iPQ1DJai8bzJEZxwOBgk+tbKGljsjFrcu6ncm8hWRZGVoxgY5qs265jzt+bgks+fo&#10;cURzRrAV3NH5Z4BHUfWmpIhlVpGaNXyAUHJI6Co5bbD5WjSto1s5lUtJ22YB49c+1emeGL+S002H&#10;zdzSYXODuAOeO3tXmtldf6as91I0gbaMk4YEjj8K9c8C2zXXmKtm11bxIDOI0LbByR9DXnYuVtGe&#10;LmmxXuZWk1eO3beyTbnBYhRjBIJPYZyMU2zgWI7WdHVSoPXv1wfbJpYUkuL2aGbCeWxCu/3nHPUe&#10;3Heqdmz6fJtk3PGrDy8cqRzkmsYyvGx5HTRmnIsNtfLtikYRoUIL4DNyB9B0pPLcDzBGfmHKDkjm&#10;lS4Jul3xo4Uj5FGMnt+NWDLNjdzGcgHH8J9M1jOF2c1RO5m37+des00RjaIfdAxuHbNee+Mb/br8&#10;cU2VjyCzA7mweox0NejatforxSXDSM4IHIxxz1J69P1rhfifNax3swSCQOxDoSfQcjGOhOea6sHF&#10;pnrZXFqdzAlCyNAsP3VyDldrMPUkdat3RkeNirKsZAIBOQD9aS1UXkEU0W1tqAuMYwT2680qNHcW&#10;3lujeYpwTnn6Yr0pSPfcjNncMPMYlQDgnGRVW/hWZmHmMvmAcDjIHTIrWvrLy7ZPKVkZT+9y4If8&#10;McVjXpLXX8TNkdeDjvj2qolHefD3VJ4rK1Qt5lvCGTptJB6DNdXqG64CLI0isowdh4IPPFcn4MSS&#10;ys4lZFdUIcoeQf8AEV2zW8j2huj5MJ8xN+OqqT2XNeXiIpyueLiqacuYzRb+aduMhSMMeDjPWprd&#10;obaxmRke4m3HDodojGeByOTTNQnxdTM25olGRgbWK54IHanrBLNGcLIy3R3RrtG44HOcE1nGPc54&#10;wK8Sot0skcjRLuJGG2sgHoR0OfSpLhSl2WWZt0xPEoO6Q9Mgkcn3p0E8kaSfaPL3bWRE8vDBjxnP&#10;40NqLyOvmblWEhE3twCRyRnOB1NbGnKVXmkigMWxmEgw2zPIzgg1FFpkNrbSyIsaNkeWjc7x3H4e&#10;tWJL1vK3LuWGTgHPJx1z3xVK9n8vbFueaTcThAArDHqT1pKLZpGD7kipHaR7187cBmMEjaoP1qG9&#10;v7U+Wn7yS43AOR91PXmn21xLrGn+SyTKkQCq4TcMg98VBbwPGzRuY2ZnJAIwTx/+qlyPqVytDTGF&#10;uBtOVYkEjNTvpkkQEjNIiuCR8pIccD8Ks2vkxpIjN+7TBGeoPcD1q7eTosTeX8rbNi8k8Htg1opJ&#10;Inmt0M/SLRlvPMdmZCCOvygjnBGf1p1tqR+3sv2dGWY7hIUPykdBmn3NpNPZzXnlgQwsAFYhS+Tj&#10;AAJJI6mqtpcfZWWJtwZTwx65PahyLv3NKeV7Iwt5sIkV1Iyu4nHTgjp+NaCX8l9qsd1d7pJmkPnh&#10;UCrtxj7o6cZ6GolgMtsvzMxaQnIHAGAQfUUoublLiQf67zgSX2bmHQDOa4ZVbnHUkh0UUNreyTRT&#10;XF1btnCFDuRfT9KtR3LKY1MbKqKAARnIJ4qO2gxCfmUSbMH3HXB9KHv0mEflr5cihQmM84PJNY+0&#10;vucEql9x2q3axs0TLIqxncAR8oJ64pjI0aBmysIxnuc49Pep5ZpIpZpLiBb7klkkPX05GOlUgv2M&#10;NtSPLYYLksCD/IjpW0H20JJFttxji2s3nfMATg5OQB9OR+Vc58RNPa2SSFtrPGAHwd3P+TWrfyyC&#10;VPmkVuTtzuAH9BXMeOGa+spo95LHjIySeAev9a7MOnOaO7AxbqJlLwa82mWuGhdNrNjA3Ng9cjuK&#10;6q2QTXKvu8lokz9zhzggZHvgVzXg9lj06NpizbTgkEhjjrXV2krXthDJIqwrChySceYOTn61piLp&#10;nXjI2ZNEzTWscojkzsG/jgH8qt6PbSC4/wBcsse8b0DjPUdBVOzgW5torhZMwSkjgnGR24Ip0MjQ&#10;s0kLJ0HrnqOn/wCuuVq55kkmaV3at9udQu6MEgtISGUjPQfjTWhaO0kZZE3RgEAHDH6GrFtOJIYW&#10;YtJJHLl1fPJ7YIHPUn8KbfxhrJf3apDGSCyjJOeeo/r6VnZ3OaSd7HP+NrC41H4fXcxDSSRuqZJ3&#10;DJP17AHn2rmPCzKdOxMkatGAo5ywz3z0roPGE7Wng7VIBu8uYx7QDuwwbIIx7ZrnPDViAE3Mr+ZG&#10;shG/cSOuOOMj3rupy/dns4eL9lc3tTvZGtLSOLzt9uDkE5VieMj/ADxXnPjTP2phLuywwR0B9P5C&#10;vTorkab5ssdu0g8s4QsNwyR0/HFeafEZlkvU+Uxt0IPODnOT+daYa7Z1YGPvnY+FwumaRbK0cy7Y&#10;1KEjK8gc+/X9K1oHku55I1VWi4JJ4Iz347e1YPhnc3h+1+ZGMYJIBwCfYH2q99vktHSRlZoWOCBw&#10;xHWiVO8rl1IXk2WtULvYQW6qDJCS/ACsMnHJ7jFcz4k1JLZEXaw2Nl07Me1aV7qd1LA0ijbErcuB&#10;uGCcc1i6tcom5l3ebyDx1B7jNbU4W3NaMLPUxLwqkmWXduIIQ9AKlsLmJo5mG3DDauBk4749Khtb&#10;cXG2Ni2GfnI5IqVYIreVljUiPOPxrqPQHx2v7zdvOEwBnrXZeDz9jVvKVJdxDYKnKMOetcfv/e+W&#10;DhfXpxXWeHY/Okt186RWkZdhAwobtzWNeK5TnxSTgdJ/ZgaGFvMZlkBJz1Qnrx1oaJ7O4hhRGhYg&#10;DL5UD05Pb3rSudNjgmKiZFkVCSeTvI4wPQ5rJ1mRZZHkuPM8tpFBJckwjGCc+lebueTSpym7IZea&#10;fcwTTWu9S0bDBB3rICMkDHPQ19M/sE/8E+tR+PviyCa4jZdLh23EjlCpjjOSCcjHOOnvR+wL+w3r&#10;Hx/8d2N9dW81hpcMpPn3ADCdcZBXHt61+u/hjwf4Z/Zm+GH2WZbGztbOMMXf5WnwMAAgc9uvTNEa&#10;cp6H1GDwVPD0/bVWQfD74c+Ff2W/hwbOzjtdPsrWME3EsYDu2CBzz9QB0r5V/a2/bWbxbFeabpE8&#10;0Nu+Iy0ZwrYIJJBHPOaxf2rv2w5viRfvY6f5kdjFIBgzb1KjOAo45yetfNOoTSPGjPcJM0yFsKSd&#10;nzHjnoa6o4blaPgeKOLnF+yoskupWvpGkZ5HMnLEnPP4dqqM7xhvv5bPGe3GMflTIbw2V8ix7sfe&#10;XcPlwatG42Q4DMZMbOfm4PofSuqzSPyeriJ1ZOc3qVRGXuI2+Y8EeWUJU/jkVZhghhjSOFZJMgF9&#10;4wUJ69PTFQOWgZTK7PwVGOMHOBVy3tOMNIY2YAgn0NTzsz5tCskTCZE81gNxBAHLDHY1MrbGKvu3&#10;KcDcc4FJHCwG0+pwB0+uaeIt7glRnpk/xVPtDNu+iEvpFgaSONW8qQhASOox1FWLC1kluFjtxgyY&#10;QBTyeamtdNkmnjDN5jLgJ6Y7YFfT37JX7Hd3451KHWtYtJo9KDgdPLbpyFz1681jOq9kfT5Dw7Vx&#10;9VJ7EX7I37Jt14nurbUNQjZrfGWOzIIOOh7nBr7v8BeE7XwDpP2HT41jt48gHb80g9yeT17mpPDf&#10;h+38I6Vb2lrCkMa7Y40RAvAGBx+HPrW7ADbwFT/EfmpU8O0+eTP37KcppYKioRWpDDb7dvTDjAB6&#10;of8A69P8rLr82E6HPrUzy+UrEkEN17k1HDc7GyThcY6Z612xueryiMmVVTn5jnPtSXtvJawbl+dd&#10;wQ9+vep2GcMrbhtwAR1PpSSs0S/dzEwCnHrz/jVJiRHbR4h3Njpj6D1psUCwucncm7JOcAD1pryN&#10;A20cr15PQVj+PfiDpfgHw1LqGr6hb2OnxyFC8rbfmwSBn1OOK3oYeVWSjFbiqVOVE/jHxxpfw80C&#10;bUdQu/JsbdGkkfIJwASQM+w5r8sP+Cg/7euo/F/Wv7B0rUZLTSoAJ1EFxgzkEAEnGMjggd81B+23&#10;+3bcfHzWWs9JmbT/AA/bnyRBFOW88cgucgYJ6EV8r3+lzXbeWtxGskj4BkyWA7Yx1HbHua/TuHsk&#10;pYdKrVWp4+IrOTsiK3LNfHdMrych8sPvHkkepOeor0b4J/BDXPjH4hg0nS4bm4+1uEby0OUycZJ7&#10;AYPNR/s9/sz6x8ZPG+j6fYxzX0kxYyqiOuzkKAWII5Oc9MCv14/ZK/Za0v8AZv8AC0Zjjt59QuIF&#10;WZ0TIiYAjapOSAPfqafEXEEKEPZ0dzfB4b7cij+yB+yjpP7OPhH92Fm1iQBJZcECMEDOCc5Y8ZPt&#10;0r2qO12ANu3MwycDNJFb+VGv91ccHBzwT/Op1YrFuXd5fQ4wDmvymtWqVJuc3uenoxquuxWYkKxI&#10;warTXaqQqkehJ4wPU0ty6xxs275Fz15H0r45/b+/b9t/h/FceEfB9xHLquwJf3IJxGSDlAeeg64x&#10;XoZdls8TK2yMZ1LaI1P26v8AgoFafC7TNR8P+EZlutWjtyl3OsnFuxIGQOgYHPHPWviv4I/BXxJ+&#10;0/8AEGGPEjs87Pc3UpLSFTxnHI57c/hzTv2f/gTrv7S3xDh8qCdre+m2S3skTtGzZyckjGenJOK/&#10;Uj9nj9n3SvgF4Vt7LTbdlmWMee+Rukf+/kAHHTvX0mJxFPAUvZUvi7hTpfbZD+zn+z9oXwB8CWln&#10;pcJ+0SL/AKRc7NskhAwBnrgHniu/jbad7BXYknLjk+596mZdqt5TFVwcAnoSOcZpiOFjXHORk565&#10;718jVrTqO83udAp3TOxzlUxz789PypGj53ZPHtT4ZjCRKF3LnGDS3PzbW6s3OAe1c8gIg2053fUe&#10;lSnCEMcbc9upo8tdu5V+aTHAOfrQgYv90+ntUgOVDAiuNuV44PzfU04Msd2JNwcHlgPWkgYS/wC1&#10;7dKUpuH7tfYnGKAFhuHVs7mDc4+Xt9KbJLjb82GB6Y5p80KyOP3knTqOx/wpvkK8uWZiw6UAKEYP&#10;vKtt35/On5XYGUfMv19adHHvi/hxkcHNMwFb5V29flHOazAegCHd0Oeg4zSPIZidufbHWk3xtBu+&#10;ZZVOMH0pgIX7r8g/8Cp2Gk3sL5HkHdu/DvmgsJSrK2G6EZ5FDPuQj+L3/wAaaPLK74z3Ckd6tIWx&#10;JuVlPzMNvbqCfWojI00p+6ucbuMU9ULTfKV5Hf1qNMM5y2D7jIquUB0rDae7KOPemySrLGrbAmBj&#10;5R3p0y8fw5/nQJSsW3jKEEEc5NLlYEbfvDzuDZFCxbjt3cg8etOu5GL7nJVW5z0oguI5VYhl+Toe&#10;/wBKfKwHRjBVv7358U8Yml9GzgcdTUDMrgf3jkAGnoXTpkHOQfWnqAjxkY3NsbgAj1z3pot2Z+/t&#10;jpS+b5jeW3LLzn1NKt1IirtZgeh7YpcwCbyH/u809VXZkq2VPP405fnDKW+9jqO9DjJ2s3p0qWwE&#10;E48vlfm6c+lAEc0Hpz0HWk/1zge3605dqDaP0HNBPKCMtuGRuo9uRTZWkddqnGPzNOcNlfM3KCRn&#10;PPHrUkRETKfvMpGM9xWhRDHArYZty+wPOef8KftBjUfNhfWl8vcP9oknP1NNM26NVPbuf4qHqA3y&#10;vLT5etRvEUYZ/i6HvVgKuw5H49abIfOb5vl4wDUtWJbGxkofmLbgchG64/wokDXJWTJVlOQehpY2&#10;KN1+boD1p5m8+TaT93jjip5mtUSeAftkfsc6f+0F4fn1GzjW38SW8alW2BRcgZ4yADnkV+fmiP4u&#10;/ZM+Jq3lvHcWZjlKTRvnEnPKkZyDjrx361+v04RlXdubkADPOPb36145+1n+ynpPx38HXLJH5Oqo&#10;gHm7Aryk9Mkcmvcy/Mn/AA6mxEoJ6ifsqftV6T+0N4b3K1vZ6tHw9o0m0qQOig5JzgHNexxuZI1Y&#10;rgEZGR15Ir8etWg8XfscfF9vJguY7rT7hXRNxQS7Rgg47c5B78V+iH7Hf7Zuk/tH+E1t2ZLfxBCA&#10;ZbSTg4wclcnnn0rTH5Yre1pbEU6j2PdnLqy/3ux71HdWcd7bNFdRrJDMMSI2cSLnocdqI3DEbuu4&#10;c9fepgN5Vd+1eOfT3rwYycHpo0dG6PhX9uf/AIJ+6bqcF9rnhPR5o2cma5EbtI4y3AKkYCjkADpX&#10;53eMPA03hS6ezmeSGaF23B03BTkgjtjtX79XrLLF5LjdC2UZRxkHrn1r4z/bz/4J5x/EG2vPEHhJ&#10;jZXQja4ng4Ky45IUcHdnAA9hX2eR8ROlJU6v3nLWwymtD8zPDuvT+Brm0uLG6S1uLd3w6PtMZHJO&#10;eDk5FfpF+wV/wUUsfHdrb+HfFU0drqHAS8kJZ3yADnsB05Jr86/i74GuPCuqzx3lvcST26h5DLFs&#10;bJPIA79DWHpeuXmkX63G57XaV2SKdrRgEEAkdDX2ONwFHMKHPHc8+Mp0nys/oHs7mNpPmkWQEcFH&#10;DKfoRx/+qpxtONxbjgY5r4E/YF/4KOPdWFj4R8YXivukKWl444JJAw2O+O59K+79NvFvrKOaORLi&#10;CYB0kjPyuOQMfl9a/LcyyuphptSWh6lGspl0NtHIJ3HH0H+NJ5jbt3J28jPpTXyjDtzy2CxFSFT5&#10;fDK3YeteXax0EvmCILk5RRgjHrUWPNb5emcihD8xx+IPSnNCwG7sePagnVAU2SMu1jjhieR+Fc18&#10;RfhzZ/Efw1caZqFulxFMCIvkDSIwBxj2OSD9a6Vz5S/MWUZHHQn/ABqNW8s7lbac/Lj72aCKlFVI&#10;uMlofmz+03+yXN8LdRuJreC4NnkFCQGXHOQT6jivnTUNEFne72XKrnHHTPHT1Ffsn418Faf430ma&#10;x1GzivImU5Drk5PcHsetfCP7UX7F+oeAb68uNPgkfS5lNxbyEc46lCecEVn7Vxep+VcUcJybdWgj&#10;5Tt7f7Kyzc7c7M9vpioZLtYJT5Xy4OcE5BPYYq7qei3Fi/747FVtuHO1S3PP6VQIWX5QuW755/EV&#10;pvqfkmLws6UuWaI3k3Sq3ys3JP1JzTYroWR3bWkbkYB2nOe3Bq3Ai7hujdduPujcSaVLFZLlW+Ys&#10;p6HA596pI4eVlGeVpoQ3yq2MkLzjnrTftG5v+WknIXHT8qvNbJdBpH2R7cgoSdxx7AVChURj5V+X&#10;JHHJqZRYtUya21KS3mjlZpl2g7AhwwPYZH0r6x/ZA/bE/wCEUnt9F1aSS6sroiM+Yc+UeQcg5BB9&#10;O5Ar5JRpI4/3aqy7gT3x+NWdJ1D7BN5it5cjHAI6ADP+NEXY+myTPquEqq70PrH9uX9hPRfiD4dX&#10;xV4Lt1mjmEkjwAsXTOSWOTkjIPHQYr82fif4Cl8O3Jtp4bjzISYiG/gOQQT9MjNfon+yJ+2C3hU2&#10;2h61dNLp8hCbJRv2E9dpJ6HvnpzWt+2X+wZpfxq0i48ReCRb77gs8q2kgIDd3OSARwOB9MVz1oQe&#10;qP2PBY6njqaknqfkVqdoLSzlWRdrYIGcknrzx2rk7yWa127liXaANp5JB55+oNeq/G3wFrXg3Vbr&#10;TNQjW3Fq+EDYVpQTjn3HJxntXleu6fdXVwskKrthxFyMs+AMH6Y/KnRZ0xpuMrMp31ybuQlARjjC&#10;9AMVRFwzxjcGVsgINnPpViaNrQssjKGjJ38YNQ/bNlxmMrlUxwM4Hc/WulROiMbMA8NvZR/vg0+7&#10;95GQeASf8KhecuVXaqdQR6fSlNstsnyspDDJIyST+NMmfei7TtZQRk9STxVGwxlQ5y7NxwQMimWV&#10;u0GHC7lyccdsU6aRoIFjyzFgCORnPPpT7a7aMMWYhey9aNgNTR1Uli0m5mAGBV+4h3DCxsoVRzkk&#10;1n6UVnmLKrbI/v7Bk+1WoX/f+TuYt65Oc9qxqanDV1Zp2RaxeP5VbzCBwfm981PZQJHLt+cNI4kL&#10;5yxxnA9gM1HYiOFQsuIXXkv/ABH1H5Va0i7ivQknltIVRlidRjYM9T7159a6PPraHVWEiw2zRtJG&#10;zbgQ5GCD1z/n0qLxVZG48DahcTXPl+WCTG4zvxjGPTrxTLFXlVJMx7cBMevqSKseMIVufB19I9t5&#10;q+QwXacAEggMfoTn8K4qek0eZRf71HzXeus1zIu3LBiMEYwPU02YJGNse1uOSeoNNuIdk7DI6nIx&#10;guc9SaiERMhZSVYduoIr6On8KPu6GsUKE8wr/GwPpxV7QYpBqH95VP8AkVnQtIjf3WJ78Vq6IrJe&#10;qFAbnJ55rSXwlVHod1pcrORIm5GQ7k+v9a1BcSXB3TM8m98neMDPrx/KsvSbgSKqM2NvRRwTWvY6&#10;l5xXIXbnbg9sd64uZdj5+py3Zq6ddqrxtNIojk5IIKsSPT0NaWkwQiOZ5vMjZkIiwM8E85z1yO9Y&#10;q3e6NFk8tkBynGSR7+1dH9ojlt1aONo2VcAD7o47Zrkq26HmYjTYswo8AiZbiQswIfPAxjHbFM8Q&#10;rCfAeqLNBFcQx2z7S7lW34JXnuMjpUSTzQx+bN9ok5CIUAyrE4GfbNL4zluLvwJrqzNKzfY5Rn7z&#10;IcZBBPTnPSs6cbTTObDU37VO58raLe+RqYVY8bnOWQc816NoqrB5a5bgcZ6knrxXnei+W+r7Rt/e&#10;dWPYc/rXoeg2Mk90phmDqBgOO/Hb3r2aj9xH21Zfu16Hf+Hpo5tNhDQr5cfJx8pOc4yfwq8sMc0+&#10;1hHhXOwZ5I9KydG1GSzt/ssLNJuUJ83Hc5J/OtHT7XeW84rC0b8BPmLcda8OtF3Pk8RF3FvZFkKx&#10;YMbB8c5Ofw/CuT8YIG1ByuOABgAjPbNdlq+n2sRjm8xZZHQFCrHhs9D6VzetXCSQvt2xsuM9yQeD&#10;W+D0Zpg5WmcJNG9s26P72/Az0zxXfiRZ9It/LY+S2AR23Y5Oa4jW/wB7NsSNmAP3v4a6jTSqaBCn&#10;7wPgHGCAT3xXpVPeR6+I96Nzp9N1GCOyKs6/uc7Q4J3k9hium0axvYYA0sWxJgH+UbgM8DjtXJ+C&#10;dJjkXdeLNHtGUGMk+nQjvXa2Ms0LeXlxhgChfqO1eDi2r2PnMZZSLdk32HULVbWaZrtiRxHtHTsa&#10;1LC2VHX5ZmZj84JyCev51m2iSxSqsPzFXPCngnt/WrGmmSExxxt5bL0BySzH+YrhlT5jz5wutDk/&#10;jO72k6+Wv7jcXBI4AI6D8q8zDeYAzA5k+4PXnrXqXxPE0+irdXQhWRDhM/xLyAMfUV5rZTrFIvmM&#10;YztZEcDdsJ9BXuYONoo+my6NqaTK14Tb3e2I+YuCxOCCrdx+lLEnlyqOW6jJGAMjt1qH7VLMql8y&#10;Mh4O0hmOTyfUcVNNOXgBcgNglgP4TnIrqaex6fL0HxPHHB5bKYyueBwTz1p6zxW86pCZjuAB3ZGT&#10;7VTy80+5WMjZHPcnp37e1aWnw43OZ1jkjP7yM/xn2NQ1Yi9izZFrtVVpmkXqFAGQeBz69KkaKNZV&#10;XYsjwnJU9z7+uPao7WaS0jyyRySEkA9F9eneors/2fc4/eMZASMDIz/hUPc5ZO5NeXSxWUiszN1W&#10;MIDgHgk59sVHbLI8SSMxDZ4BXkjt+FRpM0oWOT7q8AZ5x35p0ly0dsvXC/Lgc8Z9amVzN3Zai0+K&#10;2uFeaRreSHlh155PHrV2y3PcRyQqZGyS4PUgjrisqK/dZGYAFTzsYZycYBzW14SU3TeWdyy5CxqO&#10;/XJJ/CspRfKY1KbsdRpUUaT7fMmT5gFQj5cY5J9KtfEqTzfAN1EGZmxvkZSAMDA/Tiq+kT5iY/e2&#10;kJu5yDk9PriqvxWi+w/D+9mkkMaghAMbi/QkcfhmuamrTR59OL9qkjxfSGWJ2jVVDKSF3epPUYrq&#10;LaOSwj3Sp5ki4+QjcMHpiuQsEY3Kqu7bkFXx+P4V1+lq32NnmkkaTfkHHAXHHNerKtsj6CcvdSZq&#10;6RffYW8yaHd046E//XrZsdUXz1YKIVZyFTeC2OxxWTZzeXK0wUyLs2jeMqeMcD9av6EluoZZGKNJ&#10;gAkAgEDnnGaw57nmVrM19HnkW/VpIVkVcMUfgMM+grqtJlVnTcqxvI5yAflTk4GO3196xdLQNKrr&#10;tfydoJ7SAEcCtGVZfNnukQ+Sz/MUQsE5yAcdgOKxlFPc+fxVnJJo8u+PN4bv4iX0akNHAEiU4LAY&#10;HPPcZPBrjdMLNNGnmBVJHrjA6H3xXQfEK4+0eJbiVpXV5MgY43joAfQDFYsUUcYRZMs3YoegPOK7&#10;6fwqx9hgZKFBJHU6YHmihhaSWRIicBzkRgnPH+Nacl2umvD5O2SZBjK8HqTnP9fpWTpTTTR7kVRt&#10;GAOnPuauWdzJLFHGB/qwELY3E9Tx+f6VhUuc1aTcrmtbX8l7dRNLMz9Dg8kY64rq7eX7QIdq7Yo3&#10;JVM7uoGfT0rldIs2mn8vbHu5wS23IxyRkV02iSfOqxn/AFfO5B37DNefiZcquzxcfKSjqbJnZ7Vv&#10;KX95b4lcodrhR1I7cfSvDPjWJ18Z3jLnzZpTOckEndgj07Yr22ZGZJH8qSVpgY+Ado+uK8F+JNk8&#10;fimdTGysJDvByGx24POKMvrKU7I2yGSc3Y57RGaTWE3K33yc9ea9MttdjslhaANEygk/OeSQR+HW&#10;vNtIuFtb5VRXO3I49e9ejYhm02FZrcK23JLd/fivRrLU9/Gx1RV8I2Qu/FFtFuWONmOXJA4AJ6nv&#10;XYaLcNaXLE7VZXBQphsHIIPoT0ridKvt2swwLHHMyEbA4znoOR6fjXfaYnmyQyNbIrtLh0U7cAdQ&#10;Pbp+VclWKaszycXFWszvNPaS8eOaZlkEwO0qMcgc5966DTpYc25Y7xv+c4GQB0ANcnY6zDbyrEYG&#10;YSDKY6oO4+lbWiRAW80lxFJ9lhAO5BlUYngEj2z+VeTUoq58rWopSOC/aivPOa12xtJ5hkRz5Z2x&#10;sAMDd3zz+VfP+rqiTRYj27BhhnJJ9a+if2oZ1Gj6WkMkZ2xHfsclgSQST2z26cDvXzbqN55l0yg/&#10;MxGD1r3Mv0hofccPxtSsUjDJZRsqMzPneOehPT8Kj1DbJCBIVaVupHOKuTSeaQufvHk45B9Kp3sW&#10;yKNd2HwQcjBz2r1IyPoLou+FbiOcsF3WoUYz94k/hXceG717eSNo5IvlJ++u5nJBHpXD+FJkTMMm&#10;1gx7cN+ddrp96A1vDJvjEkvDlxgAZA4A9/71YYhnFjNjpba1x5bNtUjBPGR9KvWytEF/1MySAESo&#10;pGw+mPUU3TJ45LTzHhXdH8u4Hk4zyR+FXNKlmW4V2Ec0KgyMh4GSMcY9K8Spd7nzdRt3Rf0i5R7f&#10;dHIBuOz5h26E+1dd4UEkEXmLGz5bYkpjIGcdq47RXFpdAFtox8q43LyfQ12lnG01q7eZthhfGwgj&#10;eeM8fnXn1I23PIxGm5vWglNt5zbWbcBIpfLZ4xnHQVzfx1sFjnjtLh1sfMjS5aRcPtSTIHfjIHPP&#10;pXQaTf8A9iia3NravcTEAmUucA+wOMYI7dqy/j/cNfeE7fy4Yf3GIFEcZVQuM8n0Hb6UYeolPQxw&#10;MrV04nzHqciyXoeBsc48wDGSD1pvmJErbdu4cFjyCfXmtTUIorYv5u0MpPHcHHB9vpWPPK13Eg86&#10;SQqSSSg2gfhX09GV1qff0dYoszWjfYt3mK24DIBqhczeVlTyGGOO1Nt7iZAf+WiMTj6Yokmcwbo1&#10;wAcFsZAz/Wum1jotYhuJ21N96xxkxgBgvyjHQHHc13Xha+Y6VHGqqrKMHHV/xrhbB/sszR8tu+Un&#10;HOK7rwNHCkPmNN5e1wMP0PUnHtWNaVkcuKfumzpsclucrnbjYAByT3NQa3HbRWn7ya4hIBLAodpb&#10;PFXn1aJbjEa7d4OAmcD3rP8AEYaS2XzVZtycE5ILf5x+dccKl2efF3Zj+EZWi1jLStH5nGQuSSel&#10;d5pcSvdrG0zbsABOhzx1H41534XM03iM3BO6GKRSBj5SR0FenaFL9n/eNEqSXDh2JQkkcYAz2qq+&#10;qsZ474TqtCnmWFvLZ5UIG7J+Ueg4rkf2i5Zv+EQSNg+cKSBwEGCcfUdTzXfeGZGtJ22xxyW/mKx+&#10;X5ioHIFcn+1RdKfhN5UccsXmX4cDqeRjk4yBgYx715+Hsqx87lkf9sR8i6kE80ln74GaNHg+0zsF&#10;bj3OKbqNmUkZj97OFQf5/wA4pukxtJdL933zX1C+FH6fGPuI7jwG4i1Ty1k8uWQAMCAwI/HpXqGj&#10;oukOu51bIA68fUYryfwuy3V0kfmNE2cBkGW7dcdq9V8KXq6jGNytlCE3bB+PrXDipNI8LM4tI60w&#10;SPHCszN84DgEn8DXT+GwIrGW3hT5W4DsPmGe+fSubhvd6xKiszsQzynkqg6ACt+As6mZn/d7grke&#10;nUYxXz9Wo+p8PiW0zQ+xSaTcWsH2hi02C7gZIBPIH4UsqS7ZJJSw+cogY8kevFWVh8sNJMsjKoBA&#10;TnGemOaqzyLYKxkZpNxyM9QTjAzXNK9rHn6leXT5U+zxyRyru5L46g/XPHFaEMA0mcMsn2iFsbg6&#10;Fefrzx+FTGO6nns4VkVVcE7VBYxng/MfX8e9T6tEZrltnnTBAQM8sxAGcKDnHNZS5rEyWlrmXdB5&#10;4ppo28zahLIRtAyTjBHXArzf4qtJPpETMsat5g53nftxjGAMZ75J/Cu51CK4tLlTsuLdeAMgr1GT&#10;kH6j86534pTw2vg2RUbdLJcLITjLFcEYBHHU124O6PSyyTVVHlt9Ct1B5yzL+8OSO5I4B/TpXLa/&#10;qUk96JIFht5VUf6s5J7EkV0kVtJeQfKpO0nPIwBXGahciLVG2Ku4ORkdxXv0ovqffUYaanXeE7iT&#10;92gOWY4yeOtdZCZlbbJtkK9BmuR8NSQ2lkrLM0lwSBsdMqB7HP8ASuwjtGlsrWdnaRpgWGMgD6g1&#10;z1Y2Z5uLp2dyTStLkjuWb7V9nE3J5OCOOOO9bP2WERNGqwx+WpPmyEhifY5wM/SqVtNatdTW+0sy&#10;hSHjJO045H+fSo9dm8yyaFfmRhjkfNmsYvU89SvOxy9uY7PXnjmYNHzyp4J+tdVpwZmhCswYHIG7&#10;kZHOCenFc3oNhZ3Wo+XJGv8Aqzy5wd2OvFdRpMEj27SlS62+A746EggCuqo1ZHRVkj+nz9hCKJ/2&#10;F/gy2WXd4D0Qken/ABL4K1viHLHbySYY/cevmD9kv9o3TfD37Hnwrs5r6VZrTwdpMDhLbKhlsoQc&#10;cdMin+NP2l9NvXkxfXB+Vxzbf/Wr7ejU/dx9EelGF4pnXeJNaWPW5MSEcH1/vGtzwJqf2me3/eMw&#10;J9/7wr5d1L46WN5rzqLuY8HrB7n2r0D4WfGPS45LUyXUnTn9yf749q3VUmVM+sbfS1dG+X+VYWt6&#10;f5Sj5fT0964VPjpotvE3+nSf+A7f/E1xPiv4/wCluq7b+ToP+XY+/tRzClR0PQNfuVhMg3fdbFcD&#10;4yvR8uW/5Zt61z8Pxo0y7m+a7kOcn/UH/CuV+I3xP07Efl3L/wCqb/lkf8K0jIwlSOo0+UGb7xru&#10;/Ck+2CHn+CvnrSfilZGcf6RJ/wB+vr7V3vhj4q2CW8WbiT7n/PI/4VUpAqJ7Rf3uP4ux9azkv+fv&#10;fzrhJ/ijp7/8vEn/AH6P+FS2PxD05z/x8N/37P8AhWEplqidnd6gwi+8f1riPGuoswjyxPze/pWk&#10;fGumyRf65v8Av23+FcR498VWLeXsmP3v7jen0pe0K9iP0K82XMe1v4hXpfhPWWTTU+b+JvWvEvB3&#10;ie1ubmP96fvD+A+p9q9i8D6nZS6XHmT+NuzUe0I9kddca3JLEvzd/evKPjddNLpHPPzSf+gmvWzP&#10;Yi3X5x27NXlvxnms30n5WHDSdm9DWc5HRClqfIPxkh8zxDJ/1yj/AJ1j+ELXMz9fun+ldh8W0t5N&#10;ZkYEf6pPX1rmfDckaXcmG/hPr6iuOZ2xhY9j0i2H2aL6D+QrVhtVD/hWTpF7D9nj+bsOx9q1ob2L&#10;zF+bt6Guc3HmHbUsR2bahkvYz3/SmreRg/e/SgDQSdgPvU03BZutQLeRt3P5UonTfQBdilwn4Un2&#10;rjrUQuE8v8PSoGlXdQBa80sKjlh8xOn401Xz0pxb5aAKlxaDH3e1Z08AU9K1biQsPwrLuI2OaAER&#10;sbdtOuW4/OmxxsNuamuUXH51PKVE5/WOUb6f4Vh3MYOeK2tbnVEP0/wrEluVfIH8qOUtGZqFqCo4&#10;71y+s2Ibd8vYeldjeFQg+tcvrtwkSyfQUJCMu0VbYdAOfSpbi5DDt19Kx73VVW4OGbp6U+O+Ei9/&#10;yrS2gEjN85qpfJvelkuNmf8ACqtxebu/P0q4juRG0Uy/d9av+IrfGi9O3/spqhFKzSfhWlr7FtJI&#10;/wA9DW4j5x/aF+SeT/dX/wBBauD8JTZEPPGP/Zq739pNds0n+4v/AKC9edeERhIP8/xVMgPVtDfN&#10;gvPYfyFSOvy1V0B8WC/QfyFW3fcv41JoMHAqGX79TVDJ9+gBoqWKmKuKkTrQA09aUnikPWgnC0AR&#10;ynNRyNiJqc55qOX/AFZoA5+Xmc/U1v6OmY1/3qwmXE/Pqa6DSvuL9TQBNqC5WoQMrU9+eKiLZSgD&#10;G8Sf8ecv+5/WuSb7xrrvEYzZyf7n9a5GVfmqogdRoL4i6/witTORWToSkx/8BFaw6VQBnFOQ5ptO&#10;joAdRRRVRAa+c0ijJp9AGKkCaI4epw3FQJ1qRXwKyqF09xxOaa/BppOaK5Ki0O+jsAG6h1wvSpEG&#10;RTZhgVzqOppIrTfdquW+SrE33arMMiq5TNsrznNV3Hz1ZljJNRMmDUyjoOnuR4oztoIxTJhkVPKa&#10;irMWNPU/NVeJCjVODmlygSFsCsvWZ9kTfU1ekkxWLrr5hb6mrigOP8UXfE3zdv61wmqTGR3+Y9T/&#10;AFrrvEY3+b9P61x91Ayzt9TW1gKiR+tTqvA4oY7RSJIDW0AJUTFSovNRo3NWIkzg1TAsW4ytXo7f&#10;cfu5qG0iylaUO2qKiVUt/m6Vdt0wenelUZanQHH51b2KL0C4qOZ8M31pySgU1j5h4rmqM6qMbsu6&#10;MvmDpnkfzr0PwJpnm6pB8n8Y9PeuP8NaRJMgIUdR39zXtHw68Lyi9iby14YfxfWuGpI9rD0jv/ht&#10;oOZY/wB3/A/p619B/Dfw6rrJ+7/g9vU15b8OtJkiuI/lH3G7+9fQnw00eQrJ8q/c9fc1x1JHq0KR&#10;2ngXw8qyx/ux94enqa9Q8OaOFtl/dj7x9KwfBmjyLIp2r1Hf616FomnsLVeB1PeuWUz06cbIuWFn&#10;tj6dhWxaw4YVDBasE6dh3q9ZwsXFCkdcdieBNoH1pd+JDUwXaMVC8fz1VzOZesH3N1rWs1O0fWsf&#10;TxiT8c1tWLZA+tdlMwkXYGIq/a5aqsEG4Vfso/LHNdUDnkW4KtQDIqvEc1cgT5a7IHHUiTW4yatI&#10;M1DbrmraR5rqpnJOLHRrjFPpyJxQQoraJk0CH5h9amqEFQacJM96oXKSZpyNioi2aUPQR7MtI/NS&#10;CTnrVPzfelWbFBLpl9ZAD1qTcazhc47/AKU9LvB+9+lFzOVJmgHYdzR5hqmLwA9T+VO+1/7X6UEe&#10;yZaL5HWm5zVf7V/tfpR9q/2v0oF7JlimA81F9o3fxfpSfaOaBqmWQ2KcGz1qGKXdxT9woIcSXdu7&#10;06OokkFPWTFBz1KepYHSnBcioEmXdUqPkcVDVjP2YU1zzSyNTKcUaR0GSrmoJF3CrDEVDVG0GU5o&#10;cD7tZ2o2vmZ+WtuWPetU7iHJ6UHVSqWON1vSA8QG3+XtXnPiHwyss7Zj7D+7XtV5Y+ao6fnXK6v4&#10;faSZvlXoP4qzZ2e0Pmrxv4JWbdmHPT+7/s14R4x8BoA/7j+Nv7vqK+0vFPg+R1b92n/fZ9q8b8X+&#10;AGeN/wB1H94/8tD6iqTsjGSufFfj7wUqCdvJ6RDnK15P4r8OrbyL8mMn29K+vPiN4FkjhuR5cf8A&#10;qR/Ga8D+J/hSS1lj/dry/Z/9kVXOctWkeNz6cqp93PPfFcX4l0/bHM23+H29a7/Vrd4SvHc96x9R&#10;0Zrq3f5V+ZccmtIyPPqUzye8mNuzDp3/AEqsL0tnLZ/Oug+IGhPYZO1fu54b2NcLJctFIN2fvY7V&#10;pGRxVImlJN5jGopTipIR5tpu/wA9KrSq3m/7NaKZjKJpaSMqhyf8mtpLdXj4rmra6WEqM9PatnTd&#10;SVlHzHqO1c1UiI67t/suGx0r0L4N+N20y7tds2xkjcZG7jk+lcVqW2Szb/PY1B4X1JdMu1ZiVVdw&#10;4Ge5rx61O5psz9MP2TfGJ1XwiXaXeQ0I5Df3B619GaPMzwHp94/yFfBn7IfxCt4fDG3zpB+8gH+r&#10;/wBgV9s+Bdfj1Cxk2szYlI5XHYV4GLpWZtFnTxzsGq7ZXRH6VSt1aRVPqM1ZiGyvna2kjZSNmOUS&#10;GpRxVGzly1WgcVhHRmiZet34qaJN8lZ6TbTVqKQ1vzaGkZF6a2BjzVI2oVulEuoFRjJ/KmW91vJz&#10;n8qzbNosmaDap4qJBtkq20qmP8Kp3DYlzVJmci0IPPQct+dc/wCKvDKXNt/qs5LZ+7zxWtBcEHr+&#10;lFyWnXaKrmZk4o8b8d/CaHVoLkm23F4wP+Wf9RXhPxG/Zktb6Xd/Z5Y789Yf9r2r7W/sQ3Vu24Lz&#10;7msXVfAq3f8AyzjPP99vetoyMJUz8tvid+yRaJbSN/ZnPmOetv6H2rxDxl+zdDp63G3Tgu1c9YfU&#10;+1fr74n+CK38LDyLdss3WZx1zXmni39mFbxJv9DtW3D/AJ+ZPX61vGRzypI/HXxV8N00oyYgKFX2&#10;9U9T6Vyeo6R9kLDafzFfql8Q/wBjqeaKby7Ox5kyAbuT1NeT+K/2Mb5ZGxZ2PU/8vj+9aKRLpaH5&#10;5Sbkb0pkzsqZyfzr7E8Z/sk6paXPy6bb9GwRedefc1yt1+y9rCpzp0PX/n7H/wAVWimYyony5PeM&#10;D1p9veYU/NX0RqP7M+sJu/4l0PX/AJ+h/wDFVjXX7PWsQf8AMPj6Z/4+V/8AiqOYz+rni0V3k/eN&#10;WIrnP8TV6lL8CdYT/lxj/wDAhf8AGq8nwV1qJj/oKf8Af9f8aOYHhzz6G8UH71Wftaj+I12yfB3W&#10;gf8AjzX/AL/p/jVyD4N60R/x5L/3/X/GhzM/q5559tX++f1pj3q7vvn9a9Kb4M6uR/x4r/3/AF/+&#10;KqP/AIU1q/8Az4r/AN/1/wDiqzcw+rs8zluFf+I1XnCn+Nq9Rm+DOsKh/wBCTj/puv8AjWLrHwv1&#10;a3lZTaqOB/y2X/GlzCdA4eD5vvU64RQtX9Q8M32nsPMh27uPvqf61nzxMBytaRZk6JCshBqxFPxV&#10;N9y0qTMtdlORx1Kdi/Id61Wmt8twKIpcmpN1bORxyjqJB+6q0P8ASyFPzBuKpSHceKvac4jKlu3N&#10;ZylcuKHx2i2Z3BduOamW+89PLLdfrUF/N5iHHpVW0Y+cF9a45R6nREuo/wDZ0pmHbkE/nXr/AMA/&#10;jtceHWkC3xj3XUbY/e84+hrySWWKa08vPzYxjn0xTNJK2EgK8fMG45ohE19pY/XL9lT44za9oele&#10;Ze7vMtHbpL/e9zX1n4eu49f8KWbbtzSRBiQOvbvX4x/s5/H7/hGtR021kuriMR27pgW6MBwT6V+i&#10;H7O37QVnqnhjR42vJmZrZcg2+P4gPStNjop1Lnf/AB/+HcNy8IWDI+yyDHye/tXwR8dPCv8AYtrc&#10;MsKrtljHO3uvtX6X+IZ4PEQBjbftQpyCvWvlT9o/4VST6bdMsMTDzov+Wp/u1pCRjWWh8G3mvSW2&#10;oSR7goViMc1qaTd/bjgnPzBasfFnwXNpXia8/dooWUjh8+lcppWtLYSbWZlLMCMLmuuMjya0bnbX&#10;ZWzX5f5VWkl85arrqsN1Hyx/KniVTt29K6YyPKqwMq/QnP1NYt9b7ww210lwm/P1rMu4ecVtFmCi&#10;c5PZAN92qc0Aj/Oty9t9rVkXqfzolI2pmZdvt3Y6Yqr5u6VfcirV5ETn6VT+zsJB9axlLobS2Nmx&#10;T5PwFLMirVKKZok/CqlxdyE9/wAhWfISmbdlCshqf+zVeX7vb2rn7LUJIs/e/IUtx4gkjbhm/wC+&#10;RWcoGkWe1/C3w3Dc6rACnykr2HqvtXulz8P7UQt+7bof7v8AhXyX4J+Ijabfxs0ki4I6Rqe6/wCF&#10;evWfxsW5DKbmb/vwv+FZ+zNuY5/41+FY7O6vNsZ4nUfw+leR6np2ybGwfe9vevVPF/iOPXZ5f3jN&#10;5jhuVx2rBOiJctnapz/tGlGjc05jzu5iaEcL2zVOS8YDHFekal4R3R/LGvQ/xmua1PwvJHu/dr97&#10;+/V/VQ5mcs/75smpdn2cfX1qxe6TNFI3yjjPesqXzYz83p7VM8N7ocxqRNvpskeDVGynPm/hWlEu&#10;6OvKrUNSkynu2t6VetLnbHjcetRSwjNIi7BXJKjoaxNaCXei0obBqraSAKKuoVIrmlTLFibkVYiO&#10;aiQqDUyHNZONgJh0p8YyKSLpUi8U4sBpXFNVcGpicVH1NWpCewYyKMZqQDimsmKogYVyKROlOoHN&#10;AABmpF4HQUIlO2ZasZSJkKF3dhSNEM9KlQbacU3HinBklK4j+Wqsow1ak0Xy1n3MOJWr0sPIBIPm&#10;FRXkW7dxVi3GFNE67o69enIDl9RjwelVYFIU/WtjULRm/wD11TNr5Y/+vW/QCCWDcv3apXEe09K1&#10;HIVaz7v5mrnkBCq5FJPF+5Y+1TxxcdKZdjbC30rKRrEzvs3nt93Ndp4Fia1kAXjcig1zOiWsl3cO&#10;IxuwuetfQPwD+EVzr9+pNvEwEUTnM23qR6GiJuSfCHwCviTxLpsslvv33G0nKc4+tfWfgv4Yw6F4&#10;fhZbbbvLD+D+8fQe1N+DHwZTS7WzaS3hV0mY/wCuc4r1q+0H7LpcMKbfkPZj6sf61LND5p+M1q13&#10;pu0qCBJJj8jXyr8UfDyrf3J8vsT2/vmvt74n+H/9Ab5F++/8Xsa+PfjxbzWup3yqOOcdP+erURka&#10;Hi8kHk6iyqNuM9PrX9iFfx160JLdmkP3s/1r+xSvSwTvf5HRhOoUUUV3HYfyBR6d5kSibcvQEj7u&#10;eeOawNRmSG5MUEsiSLNs2HjA9Qc1oa2WWHct5INvzbGRmVh0xwcDrWDcapIXZZGYqzlxwSwz6V8h&#10;RqX6H5bh2pbHO+ObhrssfORmUEEhNuf8T71wN1++ZV+Xc3A9q7LxbF9ouGUvJGMkdOQR6/WuF1O/&#10;Md1H5chDR8BiMN+A6Yr3cLTurn12X0nyHc/CGRbO9m8uKOZ4QS8ZkZRgkDOB6Zr1SLUVkt5W2szt&#10;gs3L5PbnOQB715Z8AS1xq9wrNI3n4t3fGAhbBGe/OBjFejW+kXGkRTbplVVYxSfNt5ye3U9K8/HU&#10;9TgzCKU9SbUks5LGaSZJFZoHXEQ+XcR8pPpz1rzjxWtjbpZm3jmimkIS4BkyrsXAG38OK9A1nz4t&#10;OFvCzRJMAT8vDDGRyfbH515Brgku/EsMTK0YWVXXnuCD+XWnh01GyLwdS0We1aNbyWVrBaSSN8qC&#10;KTecFSPX2xjmrV3AbW1k3srFtgJ8wEBTyM560tlqK6veSXskYjeX995eeE4HA45pmtXS2dqrZimF&#10;1hHSSMllXHBH0rzpJuofP4id6rsZqXcZAWGNfvZ3k/NntjHauY/aDiW102xiLfNdWxkQBydnOMAd&#10;iDyR71vi8jhRfLVcoeGHJYf5H61yvxfmuL7S1fy2IyBE7AMpAOSAf89q76FN8yZ2YGnJ1UzkfBbO&#10;0kPytNImNxPAPNeueGvEkokFytvCfJPmxkpu2MOmPXHPB9a8r8IQN9vLoGC8KRkAn1IH0r1zTZFt&#10;dHs/IVljkRiSw3Atzn8qvGJpHpY2XLobmh39jqMphvkuJJnJkSSCNI2jO0kZIAyA2M561n+Io/OP&#10;mzGXzGGQD83Gc4x25H8qn0W5V7NYVXE0zZ88DJwOowRT/EMcc0fmfaG8xVKhwMbD2z7cV4kakr6n&#10;i+0TdmcV4j1ESyM8f7tmwRn5ufXHHFcPrti2oQ3EhTcyjkYwOeAfauv8TMsUr7mwFjOGxwSc+/1r&#10;z3xPfyXELSQyArIADgnoPWvocBT0ue7ltOzuY/w3l/s/xfEt0jJGspEgK87eQcfnX0yJo7W1sobd&#10;Zo5ZIi8quDtAONuOMHI5r5q8EW7Dxdp8kzRSx/aIy4OQHG8ZzjkAg19O3iwXOuQ7U2W8eI0wSwCg&#10;ccnkgY/WpzKXQ5c+lqkxmm2/2y5I2szKjEDdjJAz0qJSrxRtIFU7j8oJ5B71Zs7WaJEZmjj8t8Z7&#10;k9CR+lNurecSM8MkckagK5AyefrXkxPmolM232KFvnPDBhuX156/UVUuJ3WTP8Sv5hIGQcj0q/OJ&#10;LGZHkkVYz8pR/m3kDpisXyprkyeSokVSBz8pBz+gFbQjY6KdMtaePtr7fm+VGIjOFUnqP68VDqeo&#10;Q20ajak0omWDAcEEHPPXpxitDQYllnVZGhUKhJEik5YccEfjWfrgjtrWbyLdftHmh40A+UDuOR3w&#10;CM11KnDqdkKcLeZj+I9QtruPdIvlyY2AIPukd/euVLtE7R/6xeSpY84P8q3NZWS4jjVbdztPUA8k&#10;jdz24xisdLORGCbfNaQEHnBQ5xzXXTVo2PUoe6rI1NCXZv3fw44xkf8A6q6GxuPtqLBhlUNlcDGD&#10;6471geHbiHTr6FpFZ4oXAfjduHQ8d62rWXzJt8eVzKSmzgqMnAH4VxYqnfc4cZTbVzoJdPh0e6ZZ&#10;JJH8zlHCZ3AjPr09aI4vMvhDEsTeZkGZn2kAjpjPaqDzsH25ndYwdhJyyc89ulTt4ca40v7evlry&#10;I8Zyxz6g9vevN9ldnk+y7li2umgCxqNqx5A59M9MdK4VJLrw/wCML6VmmhfGI3B5GSDnuDj6V1On&#10;OyX0asNy78Ec85/wrkLGRH8U3cbM8asxHHzfNu75PHANb4enudmAp2TZ1oea9s2uGlwwKg7xkyE5&#10;54xjoaqaozC3YLGWjA4KDAcfj1qbSJlifO+NEU5JkOQMZxwPxqR44JZNslxI8IYcdVC55wOOoqou&#10;0rmdN2qanlfjuxkCSXBbajExkH7wI68VqfBYCWK4xH5/kuCR0yD1wQQcY/KqnxTA0+/ktYVlMa5I&#10;LoV3g85Gaf8ABa+nsdQkkht/M+Qh0JwQCME8Z6da9i/NTPpJWnhz163ubV7wSLEscI4EWdwQYx3+&#10;mabPetF9pG5hbrgqWABAxg9azYU/eRqwIZgBg8HOD+nNaDyfu90ybtoAAIyrcHIIryNpHzMqfJMx&#10;dTnYWAQNHIsjhsr97oRXK6/5QaRlikWQoGicNuwQMEHpxXYGeSwv1a3Cq65CoU3Lgjnj865vV7CM&#10;RNJv+XPlg525JyRx25Fd1Goexg6jRxOoFmjXzsMYzyAOazdVLJYu0a9OMjhq3by2aFfmwWZDg9ef&#10;U+1YDadPOZxJKsbLFvGOhIrvpyfU97D1G3qc3MytKvztz2I5FesfBu6ey0gSI25pCYy+ecHtj0ry&#10;W8uv9ICsys27AAHzZGOtes/B9ZptOPl+X5LPwccEjqKeIl7pGaS/cnolvK1uqtErM0gKDvg5Herl&#10;qZpSySN93LAD5icDNRaLdw2dpHH5attdmLE5AJ7VPb3TRsrxsqswIG3jIPArxJy1PiL6kUkbFljW&#10;aRYZCS5KA4yMY9cVWtoTBqMZP747wASMgDPXHT86vTW00N9EsfyyFSH8zlckEA8eje1J5UcllHGp&#10;s47hciR0QrnGeeR7VlUd4mjWl7lTVtKdTcKsyq7cJJs3LyeoA/lVWWJonktWbzI1PliTYU3nAOce&#10;nWtZmj2RlhcbY8nzUAZcY4IGR396pR3Y8qZT5ksLE+XKcBsHjJH07e9TC/YI3Kq2/wBiji3QmHdn&#10;nJVWOPT8qbeWpvI5z50O1QBxIQVPYgVNL+/tYV2yMuzgliWLAkZ57cfpWNeHbbsnzK6gg5BHc810&#10;QTumb078yZn+JrvzdHuLLH/LTOR1+oNccLT7KWWSSSQsxJY9x2z9K6rX77yY4fLSORpDk5B3IBx0&#10;9657UCpMbEMjMQQf4SAea9ijLQ+lwsk4op3Gnm3McjblWUkICRkYGc4qqb1plQR7lXkkkkZ9cVPq&#10;Exu5ljPyeXyH6k+w9KjtIGjddwmfy+kePm3Z469R1rQ6mx0MUyQKu4srE8NgkVMIGkQLuX5WOAfU&#10;96g1BpluZd+6OTIGCu0UzRhJHfTLLu2xkF8g456Y9frWMtdTOTbV0bVpA04jWVdrHjGMZA6HnrXp&#10;Xg64mS3kSOaWOTYN4Ryu8D1wece9ef6fa/aE3LH1kAALFjjr36CvRtJCafpVvtj2QyyEEg5c5HPI&#10;ycDjtXmYqKkeJjvfRLq062FyxkXY6lTkjcSCDzxng8c1FGF+VX3DzTgZ6AHkUryTCXzI33LGCNnT&#10;Iz3/AD4zVuV/9CaafLNlSjB+MD72B+P8q4407HjSjZaBawm5cKr26mR9ofB6gZOPele4BibE0yKx&#10;G4bQCTnqM/55pkGofZ5/Ltm8tlyASeoIzwPX3p05d7XdlnO0khiSQc1eqM9UV9aljvHhjYyN5Jyf&#10;NYEY654Hb0rg/H0m+5WZsn5dmDyCemR7Hiu6S2W8icSOY1AYofu5bHAJ9M4rjviDZN/a7QLuRrKP&#10;c+8gqzDHC+vrXdhVdo9fK23I5aOGNYvl+8wGR91RUkVylrb7PmWQnOepz61XhVbiCFNxVlnLFh1d&#10;SMD9atQ2eExkScn73U16XIkfQ8pELlzM0nyszDI+vtVa4VVVmBG8g8EbcGrsFhJFqEbTQtDCXGJM&#10;fLjvUHimeGDUG8tjtztGOSffiiIcp1HgN0l8P26t9+NdgOeXOTzXbw6R9ojBjdlbdkkkNwBwcdcc&#10;9ulcv8LLOC90nzphIzQnYEAwMHJBHpXZ2eqzs0e5pd0AKIAAeOTtOOteLi+bm0PCxcmpWKepW+yC&#10;SGSNhIgGHwSQePWqMSx6LdR7THMowXIYggnt1461tXaNcRyNJ+7bYHIJIYjnkg1zeY7WS6ZmjG1e&#10;N6kqSeO316frWMYzuYQTejNC6h3T+UoUMHwOS3GPXvUJskkeaN/PXcNhcncpPXAH5VcudJkggi3e&#10;XbtIiugHBAOeT7cfrVSRpLp5Plj64ByV+p6cmnGTTLi7FC8uZp3HmHbIMqHQbRJ24FDaZC8ys25W&#10;wOX6Hp27VPPboyo5kYMrYxjIB7fTPrSXolIk/eH5sZz2APGK6YS0udEZaXKd2PNV7dXMBjC7HSTa&#10;CSRnpjPFSCLZZlWYzyrh2c8Yx/8AqFOukWzsfL8zcX2yYKg4IBHXHHXP4Vn287IGm8uTy2Jjz0BB&#10;GPxraMk1c1UrlhbmG4jXczbWI5x07/41Y01mE7bXXcwPUZyPb8Kbpulxw6O0iNIjMgHyIJPn5zkn&#10;BAwB0zipGkKhpPLA8naQAd2RjrSqRRFRIf8AZo4ryNlUyQiIhOdrI3XH51JeMzWsgaGPfG4bcCCx&#10;B+lJPOsts0hWQuqZKBDn61FbI1026NvRBgYJ/CsjO6NPw1PNGtxNcRxJCriSP95tdhgggA+nWpor&#10;6URYSRlLY3nZnb+PfpTYoG3JFMpWaHDlcAkjrzke/arREcIhj8uZVUEFuGZxkH6cVzVYp6owrQTI&#10;7ueO2g2pMJZMDJClctnnqAc1HZWzzBnkWXb22EYU+9TC3We5VoTJJHyxDR42HnIrRWyxCx2bQwJA&#10;BwcgVwSnZnlVZcpj3k/2WVY2XbJkE4PJGCeaurGEjildULJkgEY5J44/CoI7SSVY1vGVJPXbkg4O&#10;MkVZubhr6RfMZAPLAUD+LHAI9a08zNMoX2PKkyqq4ABwvQHuK5jx1bLZ6etzDcq/mIEkAOGUg+nr&#10;yK6y+O22bdb8KgCf3j7n1rz34m6tb3cLtZQ3EbbsSxudyjtkHqO3GK9TBxbadz1cvg3O9yfwLEt1&#10;A3lrv8qUjDZ6Yz/OupubGS/0iRV8pkgO3YJBu554HU4rnfAM6aHpn+kQNKJsZIJBDEHHfkDPTHNd&#10;N4fi8+W4maOWEQsAH2na4ORwe2MfqK2xL1OrGSSLulxzDTrPTdsajcGyflK5PPINI1s0bMqnd5BK&#10;E7Ny8E5zkHIxRbzv9pXcnzTEp5m3Py9yPxrQuUjjtm8jKqoywIKs457d65JTR5sqnYxbzVJIruZY&#10;UMceQQGAHOABgDp0q1NcSXUcaiRYGZwJdmUUg4wSMnJxnn3qqke+YSLGzOM5Ruh9PxAqS4fyIOzP&#10;NGMjGQpHA/Gt4yh1LTTMf4gQ3Enhy68nayrhGkI+4AeDk9CcVjeCp1ttPWOSO0ZWcjzvnFwg7YI4&#10;xUnxD0W81nQbieOaRYrZVEkW7hxkYI5GeTmmeGLRF0jY3mScKN4ba249RjsK6YwXsz1KUbUTcgh3&#10;WNy/kyGOIZyUwckEjrj0PSvLPHExieObLMrHdxyQc9D6V6TdiZbj55GmXd+7iDkqW9DnPauF8Vts&#10;y7NH+8YkIBkoAfX8DV4eNma4Va6HR+C9Okl0mObbtVgWxKCNyngEZrUjuPIRZI47dMhhlgSG4xjG&#10;eOtVtA1A3fhPTf3lw0lrEUA8sfulDE4B7jnOar3c0ksmRF34P3RjJ59Kck73Kle7GTXElzGqDCqx&#10;7Zxgnp+fNZF3tn2R/wCsy5BGcEH+tajXMQTaAVCkDfk8Ec9BWBqczAM+dxjOMAY59auMTajG6KFy&#10;r2gO1JGZSQdhyRT7QL5TDc7bcOcnnn2qK83BfNVZGYnB9cf0p2myRJLli6r6ZyDntW0Y2R2KNkSQ&#10;ynzFz1PPAzxXZeBLhZri3h+aN/M8wBASrsFJ5yeO1c1ZxDfGzblDcDjmu18FadPcTR+TCzPvHz46&#10;ep/nXPiKigtjKsm0kkdJpGltfRq5DMzDAfngk5I5r6w/YX/4JyzftAazp+q30k0eksFllDoCkqgn&#10;5SMHOfwxitL9gX/gntefGe+ttQ1uzki0VQPtEmwgT4JIABxgc8nB4NfppNqvhX9ln4bWsUdvaWVn&#10;ZgxrDabbcGPrk9sk9/5V5Mac6kly9TrwcaODg61bcsaTpnhX9lz4XCG2j+y6fpMeCSEjecHryBkk&#10;E9u1fD/7YH7X998VPFF1a6aDbaOWx5QcnAHA644PU8VU/ac/a5m+MXiCZbORl02A7LeMknAGRnPQ&#10;9uleEam7Sx/Mx3NjDdeO/wDn2r3qFPkjZn53xVxc6rdHDvQSS8a8lUKw8xRn0B5ziq11D9pvHY/K&#10;OC2ONp6cUlrMTMVkbGzA3HGalvPKikkVWVpGcDI/iB54+lacqW5+XVpzqScpO40PL9mxncpGxGIy&#10;cA1JbwLbyLJOrFdw3AdMe1MjdluI4/3nXAAGSc9hjvUt+GigljPmsu7BBUqwPQdfrVcqM4xtuNAi&#10;gZmXayR8c9ef8ipoJfOtAsjbT0DevtVK20tku9smfLJHyv296049PUT7d2IiT7jGK5a0bbD62Q5I&#10;MuuCu4YUb+Bj61YtIWSVcKjbSeo3A/h3qSz02S7kijt42nlbARAOvP8AkV9ZfsgfsSLr8trrWuK6&#10;WcMnmCIRFllfOdpyQQMd+ntXLKVnZH1GRcPVsXUUktDL/ZD/AGO0+ImoQajrcC/2UOSkgKbyRwB3&#10;Iyfx9q+6PC/hWDw9o9rYwIsdvYoIY1QHbgd/qe5p3h7Qbbwzp0dnarGtqu0BE6AAHAz/ADrWRtqf&#10;xKDz7GtKdC2r3P3bJ8op4KmlFaiR6ekssbSL5m0g8npjvVlI/m/hXcTj0xVeNmiD/NhW7dzQy4h2&#10;84IGCD0ro5T3CN2AYYIO79DSDdCynnqOvSnpHubk7lz/AHelTKm1GOTt5HHOKonmC0kB3dG8w5I5&#10;GPpTZJlgYHa3XOOv/wCulml8qXHzbAcZxzjvXMfEb4laZ8MNCk1TWJoVthG7KryBWcgEgD1PFdWH&#10;ws681GK3M6klFXF+J3xN0v4WeGrvU9VuIoIrdN4QuFaUk4AX1Nfll+2t+2nqH7SPim40mGabTdDt&#10;3YLEkhIdhkZIGASRWX+2h+3Br37Q+ueTDJdaRodnIfIjSQBiFJKg5HPIyfrXzzYSXl7diZZP9YGe&#10;SYJvZCQeQCcZzxX6ZkuQ08PBVKm55NatKb0L0Vsu6P8AchRg5LncZCOOQOOOn0r0L4JfALXvjr43&#10;sdP0qGHzflAwp2vuPVuvAHfirH7Mn7PWvfG/xRHZRwyPvYM7mIqscZAySB75OPev1k/Zv/Zw0b4H&#10;+EoY7G3tZr6GMC4vBGFdj0CqTzgYPHvXHnmeex/dUtzrw+F055lD9l79kXRP2avDUMMPlXWrbCZL&#10;naVeJzyRzwR1GeOgr1dR5fyqFVc4wD1FSoFbPy71XGSvr79aRlVpdqru9hzX5zWrzqzbmztjpsP3&#10;bAPlXry3r+P50yW8EOd2xVYnJYZCe/5c1HdSiC1aUbRGp5ywUD88V8Pft+/8FAotGivfB3g69me8&#10;Zminu4vmUKcZ545JBHBr0MsyyeJqLTRbmVaq/hW5o/8ABQH/AIKF2ngyzbwz4ZuGlvJw0dwYpQDL&#10;gjuM4/A9/avlX9mD9l/xF+1L4r8y6VlhuZw7zhmZY1JJJ3MOSBg9e3vUX7Kn7IeuftB+PrG4khul&#10;t/NEklzKmd6EklwSSCMZH4mv1d+D/wAKtK+CvhG30vS7ZYEhT5yirksRjJIH6V9JmGMpYKmqOH36&#10;k06XWW5S+DXwS8OfBnwnp+k6LYwp9nj2SXBHzyMTkvxxk12pcQfMmV/g65qOKI7WZV+XpTk/frtG&#10;1v72Tivi6laVSXNNnTF9Afa/yjjAzzzkk0S6csdwJfndVJGB7+tO8vy38xdqjP3SckU952VM7vvD&#10;BAPU+9ZlFecup/h254+n0qRgxTfDGVbIXI6Y7/zpgbHzYyc+mf8A9VTvcqDG0ZZSoyeep9hQDjoR&#10;QnuuVUkj36YqZYmdVVVYFu39abFMqk/M25cD8+9TJIuP4m9zWTv0AI4tyj5SpUEZB5pWVQo253Nx&#10;joDSTyLEi7VIbODj0ppUmPcD905GaWrBaBjjcMZ/rSNkdz7g8GnqysVO35gCSB1B7VGpLP2ywz70&#10;coDo3LD29/WkI3txu/LFPaRTtVRtxzz60kGTtLcdc9+abVwGMjA/L7ZNRxr83f5SMnBqy4+XP3du&#10;Ao+ppdsW3bJHI7joA+Mk4wT6gUohzNFcKWfPO4HHpxQsXzq3G9c4OKkcFR827cvAGOTSvJ5rKcEc&#10;c/Wr1HzN7kE07bl/vKD+JqvbzkttVjuXPerEsQbb8yncccHkH3pqOij7ihozjcB1qybodLcmRMeW&#10;FPTjnJoh3FD/AA/hQ7b/ALrLuznJpy7pVAY4bOMjpQMfLEtwjI21lUd+pqskC2zeWo2gdfrU3mMT&#10;nPI7kZqOQ/aHwzLvkORQBLDODF8wVgpPOOaUDzFXGflzgetR+S0IZWbHIP41JbjB92IUc9Pep5QE&#10;W3/dNyVZewGSaRWjRh5gLegqaclC6jllOM9Miq+dzEEFcdG60coFlJfm+aMLu6D+tVtQ1EWMYDBs&#10;Zw5x8uPrTirRyAMzEnGCetE8Al/cy/dYkEHoRg8VPLqA20uQyqvBXJ5HNTeXvXbnb3z6UyFEt7ZU&#10;VfLjjGz60xZGjYRyN8rHINAEirz/AHm6Z9aC581g3O3inInAC53Z6mkj/eOzNt/uVSuAiTbGCsF6&#10;EAfWnbF8z95ujVEyB1yfSmyHPBA9jQS0jBWZl5zkcmqFdD1ODsYqucnLcHPXimRHzXVWIXOcF+n1&#10;qYorxHO52GcP3JxUO7aBlMkHGeuKhsYIGSOTOOpAboKjhKxn5t3zHqe5qaWJpYwGbC8nOOAeP8aP&#10;9bGkbFsZyOM/rSMxpQKy/mKbNCskH3W8zOS+enpinIvlBtze3PpQ8nO0N8vQDviqV0B4/wDtM/sx&#10;2n7Qvhp47xof7UaTEVxtCuihCACccgE5xX5n/EbwT4w/ZR+IcN5a+Za3mnT+aXVSglCscYP90gc1&#10;+yQKsQuPmzxngZrzP9oX9mvR/jt4aa3vvLS6iRhFIY9zcjof/wBde7lmbeyfJV1TJ9nfU83/AGH/&#10;ANvXS/2lPBsUN88cOuptQKXWPzckgYU4yRg819IK4ZSGbIbIyBn2r8hPjH8BPEn7IvxSS4tWls5L&#10;WXzLeaDIhfBJx3B6dO/Nfb/7D37cem/GPRLPQ9cuLez1xxhDI5CyMM5HPAP6dOldOY5bCpH29DUX&#10;Nbc+oHn81mG0KrDHvnpUclus8DL8m1s/fG5gehOO/SnRN5flZZVjlAcOBvBU9CMUOmzYBz3925PP&#10;0r5lpp9miz5L/bn/AGBLX4qWU2qaDHGl8sRmuIiOTgHJU+uMnFflz8Rfhze+DNSuLO4jW1+0OyDz&#10;QcjOcAgnqMEg1+/l4zyzKwb5vbjA718x/to/sJaR8Z9Am1TSLWzs9UhIcp5YO4AHnJPU5r7DIeIH&#10;RapzOWth+dXPx/sL3ULDVVOnzS27WqAo5JYPIAeQRyM8nFfoF/wT5/4KOahptpp/g3xdH5zNtMd/&#10;I6R+X0BOD2HGcmvjn4ofB/UvAus3EbLJa3FvM0ZhcFUyBjIIHcYP41wGh3lxpmqTNdLImIwEmV8b&#10;D3OD14wK+6xGFoZhR5up58ZTpyP6FtN1pL+zFzBcQ3ULHh433LJ7gg4P4VY6NhsLu5wO359q/L3/&#10;AIJ6/wDBRm4+G/l+G/EF0tzozMsCGUkyRHIB2kkjByPTpX6X+GfFNn4n0q31C1aO8tbob4zGdwZf&#10;z6ivzHNsoqYWb00PWo1uePma0CZtt23d8+Dz1oO57X7+w7unXFAgjSMyRt949M4wKriQxeYfvd/X&#10;FeHKNjZMkuHMmPnZsDr3BqMN5UX3m35ztI5/+vR99VZdvzY4B6fWlPysv5e9SUJIWUllOT0Ofeqe&#10;v+ErXxZpk1ncR+ZDKioqlwNjAgg8gjgj8avKEdCdy7lGQCepqOYLlXyytnPA4rOXvbmdSnzx5WfB&#10;P7YP7Gl14XuLrVNNtUmhUtIyRxkqgJJJyMgf/Wr5N1zw42nqrfNuJIKlSNg6jnpiv2j1XQbfxNpj&#10;W91DDdRuCXjlBZSD1BGRxXwx+2d+xk3g+eTU9Fj/AOJfJIQSCAoX72CD06kcZ6VVPRWPy/izhVVV&#10;7al9yPjW1iBHmMuVY54J6c0XJE06+S8vJwRWp4h0E6PcmLeG2gjABAHesuPnDL8oU9O9bH43iqM6&#10;UuWSs0Q3BZH3L8vtk80oZmKsFXOfuHgEVNc7YD90SNxgg8j3pJAH2RgBmckEDqPfNTKRxxuyvc3W&#10;4v5MTJGw+ZQcqP8AGnWBMEQbKk9NhGcfhSLEwAXcY4+Qx6jHvSrceau1g2GPLA7SfTHFRuilEsR3&#10;0lpfCS3bywrBuON3HI+nJr6O/ZI/avbwJdR6VrBmk02STDoSCQc43gHPHPQc182SSpENrL8qkAOe&#10;fTNXVvJIolaMeY0bAIwJBz+FCp33Po8jzirhai10PrH9t79hvw/+0l4Km17w7HYXl1DGHAgg3Hpk&#10;kdDnB/Svyg+Kvwh1D4da9c6XeWs0MkTlDvBRXBGeemOCPpX6cfsm/tdyeCtXtdM1HdJa3ACShGwq&#10;E5AKg9T0zXaftv8A7D/h/wDaa8Hz+IPDcmnyaiEjlcQNtJYDJJIxliOCDwah0eXY/bctxlLGUlJP&#10;U/DyeX7XNO7Ki7pDuAycAHA69egOarDTmS5kxJtVhkZHU16N8c/hBrXwq8W3mk6haMJLORoshcMc&#10;AEnHpz1rzm5u2VlH7yMoRweCSK16HoOFhl4sq3kcOGaPP3Rxyfeo42EYkyuWyQC3QenHep1vVku4&#10;4mOGmOMkcDg9/wAKjlbyj8yjKt0zwR25pC5WRXf70ttC/KQBtG0gd/50tsmWxtZsgkDdTbmRpljX&#10;bGqxjblPvHnkmnCBkfg7f3m3/gOKBS2L2jXE2n3XGyNJmAIOcn0x6VuQ28MeoPHJ5nzDGUwQMcgE&#10;54rndNRkufmdtuep7DHWtmBWLqG5XeA5PGcnGfepkupy1IdTRhuo4o1mlbdMrkhMbmPpmtTTN1sr&#10;Sc/M2dm3bk4wQcdBzWbbajHCFLQxPu3A57ccHjtWlpF24RY2kP7zLnjueeBzXLUhc8+tTbRq6bBJ&#10;FucsuCuAOvX+VX9buFPw31GJQzTyKsYA5LL1PHsAadpKxZiVf3zNjfx8vPbJqHxPqMen+GtUtbVZ&#10;o7preSPzOgQcZweecZH41xxo++jzqdNOqj511eZI7huy9uMZPtWZK7Fw24jtx3qXUSrXkhWTKKSA&#10;MZ56U20VZCVPytjgete/Tj7qPtqKtBAt3l1z97sMVp6A7JqMf97I/HNZhiHGevOCOtaXhWUJqisy&#10;+Yqkg/XtVSjoVPY7vTrH/R13fNIRwT/B75re03Tfs9xGJWjX5NuB824nvWN4fkURFWZlyADxkc5N&#10;bnh4xg+W259xwv8AeTPf6V5lS/Q+exCs2ad7aRidYj5ZbaANgxgfX1q/aRs5DIryLHxjPJPp9ao2&#10;ljIs6maRXfcQgztCgetbEemNClnJJL5MV47FGRg2VA6nBBBJOK4qknc8WtJydiazLFWHzRxswLZ4&#10;yMnpmqfjN/sXgvV1yNs8HlZJORk9eO/Aq5OsJT920ihh0c7iPpVLxQRJ4K1OH7QRMto8pGB85C5A&#10;FZUuZ1ERhYv2yPljRFSDV5I1bDRt8pPOeteleFJ1EsIfClc4xxnivPdNhBvpZPVyRjnGTxXonhmC&#10;OKEb/mk4HA7ZPI96+ikvcR9viP4fyOw0yJHt4yoZm8s5GOAc+ta+nwLcq3nMemOu3Ix6j8qzNLt1&#10;MMcZkZWaQoecYBxgH9fyrasJzDaSQqquqOcEgkkDpg15VSOp8viJakOrhowpjVYBgYQJkZ9cnqaw&#10;/E+l5RLhn/cs4i3kYUnqeldE2bpS0hV2VAACT1zyawPE8nlkq0cZRgSkb5KkjuAD1rbDq7RWF1kc&#10;TrOxb5tssckO/Csmdpz3HSui0wbLWGRW8xYhwCc81y2vzLaxBlZfMY8YGFFdZ4at2fRLeTGfNQE8&#10;dySMD16V1VdEeriNInTeD9VbUJWjdQI7YGTgYMjHjGa6i0DQy7/+WoBQ57E9/wBa5DQpoxd+VHnP&#10;mLGewyTx+Hr6V1OkahHNLtWRGkyQeecjAOa+exl73PmMWpXujfa3MFqxhmVmUqr7TgjPp60t6Wnc&#10;maOT5f3SSIduMdCMd81VleSd1VJlMm3jA449hV1k+xPHFJJ5knmE5RupwO3tXIpM41JnH+OIVvLJ&#10;bdpWEi4ITBPrnr3Ga891a2+z5URsGX5QRySPpXp3j8SWVrLG7n7VGxPIwUBIx+hrzS/eaGNTu+dg&#10;dwP16jrz0r28DU01PpcuqaJMz9MmjuJvkZVa3cZBGGbr/jTWjKq3mfNuY4PTNWIlUgbtqySvjIHz&#10;KPWkneS0Eci7WC/KVIznJ64rulK56stSUHyrNZGUuVwz8YUHsM1HHP5l40zNtO4YQdcH3oUSXcSq&#10;XMfzkkDhMDn86aIfLKsuC7EjBPOPUAVJm9TTF+sUpSPcdw+bABwSMfhUtphI2f5mY5Dnrwew9Kz4&#10;7eNovvMjb+SB2z1zUlxE9mrQrMWXdtyDjnFT7O5jKncvixWWBjCsa+ScHe2PlwTnnr0qssHnRRtG&#10;eGOP9lse314piQyRpEG3yM2AhJ4IGe/409S25T/q1UkBgMLnqR9eh/Gq5LB7NLYdaWTXpeRVdljB&#10;JUA7gB1JHatLwte7dUgMG6KSMAl87sH1A7mneS1tZWps/OWSaJvtDjo4JHy574AqfRNOC3NvJiGO&#10;RLfyvukEnOeRnrWNSS5TGtJKDudX4etFk1EtJgpI5d5j0Htge+Kp/tDNDZfDSFlu2eS4lEXlH7u3&#10;GSw/IA/WtLRtImtlVLh2XyyCUXIz3POMfhWH+068tv8ADzSdyBVaWSL94NpRjtIxkZOFGa8uk26t&#10;jwcPJzxKSPI9Ev4ZnEBZsBRgk4GfT3rp0jEipEzSGN+MDjPHT6VymgWCLFGT8zdCcdefrXZR3rX8&#10;1vGu393iMcbQB716VaNmj6LEQtY0dGgWNIYY9yrjGXOQDmrOEtJPk3TSLkkkcA+1I6R2Vsdm3bk8&#10;jvjirNjF9ql8xHVYpCCAckk8DGMdyTXOn1sefLzOmsisscXlbkZo1OMBTuPBxnNblvdNpizQ2q3U&#10;rSdUZhh255/DFc7avFBqPlg+ZyFDKD19Afat/RLbzLhW3/vvmyXHIGDyM96z9p71meLWV6mp4l40&#10;uPteuXHy4kjOMEZ5PWse3hjju40mkWPccZx6mr2uSC48VXh+YKzsMEc5z3qOCVLe52uscxY4ycna&#10;D6Z7161P4EfT4dWprQ2LC8WCw8pLiR1zjBA2kDpzVy1VhEGGRtPRB1yexqhHa/aLlgrKsaEbcDl/&#10;cCt3S5ovJbGCqbchjgkk88VjOWpnUlqWIvMgEc67tzEjBIJA6V0XhUrBNHHu8vgHkggHpk1mRx4m&#10;RGzFG2TgEOOPp0rV0SFogWBUrIAMAc5+tefirTR42OtNanZac8lja7Y7yRbZwHfZgKD1JyM4r55+&#10;NMSW/i+6la7M5YkFydzEZP5V7hZ3oTTCQ2xuFVA5BBHGSP8A9deB/G62dPFF5ceZGwkkPOMEg4HT&#10;8DXPlNG1W5WQpKozD8J3iLeNIoWRsHAzgjPGeld1aXUdxYWqrDtjihMZJODIckkn061594WtnGpo&#10;h2tux9znIzXbxACKRV75APoe9e9Wp3Z9HiY80kW/Blnapr48z5VwxLnn3rvYY47e4jjM/mEYJ+XD&#10;DPTHr1rznwwv2TV84MitkYIz1z0/KvRtP3XOoQtI8cLttI6gkY7HtjArzMYnFaHjZgrROu8Pn7HD&#10;IVi2yqNm9RuIU9Qc5wcVrWF0oVbbexgZ13pnOQO59SKy7GKQxFYf3kcZwXB4J7njvWho5jWGaFcl&#10;pnXJGNqYOeOOCcY6968Vtzep8TWr809Xscf+09cWtr4KtbW1tbdZ7pw7ykHzCoyDtPQAkjNfN05h&#10;sAfmG5TnkZNfSP7UMNvJpdmqybRFEAiFPmdCSSxPbkYx7V826vYfZ2UsNxycDPXrjP519Dl1uU/Q&#10;OHal6JTmmVnVv7wyAO5PGahlLArvwN3frUkksaKDHFtbGwoOg9wfemLbrLH833h05616vKj6Yt+G&#10;bNnulb+4eSBXZWI8u4iDMWwcAkcCuR8M3Utk7Rqf9YmDkZwB1rsLSYzzLuMTMw4GeQK5qkbnDiIu&#10;5vaTe7UKKzH5uc4wRzz0963IAGbc2EijGS4428cfrWBp2nM3zc7cnp3rXlsTd2EccbTBXIBDyAh/&#10;QYHPX1rzqkFc8SvTjfc6LT2SR4huhaaEEuBz06c+vB/Kt6wvZJdKm899tupL+YpycnpjHNc/me20&#10;tbVo1E/mhyQAMrgYGR15zW94ObfNJHN5axvEep5z2x75ryqx4GMa1OkhEcepSzbIwZAudzHc52Ad&#10;zxWL8Z7+S2sbP7VGtxaNGGECSvtcA8gkYx0xmtpIZonZHZWk2A5YAk8Y4P8AnFYvxLtW1HS55FYQ&#10;w2sZf5z8qr3x9SRXLQdqiucGArr26Z8/eJ3l1nW55RGsH2h2cqGJEak9M+n1rAt5mM7rwyrxg/dP&#10;r0ro9et2E7bGZmk6kDA+lc/dwQsyrCNuM7wD1PrX2VG3Ij9Kw8rwQ6SWL7P5f7ssxySDgD2oDRw2&#10;jKYdxkYKHyflIHXFRSOqRrGq4253ADcxqG0vXYgKrO2QVRzhQfXnvW25vIsRzw2gB8tZJMdSTkGu&#10;r0KSNtLUiVSzcFAn3APfPfNcRI7Xl35jbdzPtO3oWHXp0rtPBMKPJDHMxjhU5coAWYc9Aa5cQvdO&#10;PFfAbUlx5BRt3zAKgIHQH0pmu3Gb273maaG4dERN4UoUXBIHPBz+lXXgtJpZvLT93jaPMPzHB5zj&#10;iqupKkDC3eOJvM+YsPmYA/8A1/5Vx09GeXTlaRjeGZGvNQWzjjxuPODjBHP4k+1d/pltNeSM8zNv&#10;t0CgLkKdowOv05rh9EuFs9TEX2eGMSEfvBlpB6YycZ75rvrdbcWltJCvmSOWV5ASrcEZyCT69a2r&#10;2STDGbHdeDC+qDyVXaVXIJ68Yya5b9qjefA9taRRyR+cV2u4wpIzkk+vNdn8Poltp/M3Kp2EHeeq&#10;nGeB7CuP/a906YeBNLuoJO828byQACAoUcYOCST6V5tHWtdHg4GSWMVj5D8QadNpOqmGeRBIvzZR&#10;wwI57jI7Gq9qQgUrISzcmlvfMkmPmNgl8kt37/1p2kOq323epVQeT0GOa+oh8J+nU37qOr8DWn2i&#10;dh5iqzHeWJwwx71674Tt7HQrSPe14GkO5t+GVyR2A6duT615R4Zu5DNDthVkkcRhgOAT6nkD6V6d&#10;bWTFPJ3xllzwCckZ559P8K4cRroeLmUb6HVeHp1uZYxPItvHI4R5JH2hASMk+wXmu4FhaxxP9h82&#10;6gWRkSUKTHIAMb85wRXC6TB9onVriEG4kkBGzhCMen9c11mgSS2Fykbf6xEMXIPloGBGTjgn0rza&#10;1FWPj8fTgldGoFU24C+dJJyWIB2gHoPc1XkZzaNHNHJ5KuDmRfvEeh/z0qxAkapImWnaQ7EG/aOO&#10;/wBMmory1ZLWNWl2qrHpluSQDnP5Zrl9keGtdiGy1GG1Qt5WApwm4Fst6n29RVqw1N9TlaQxvCzy&#10;bHdHCBATjgDp1x1qlBaeavn28fmRtgHzT8vfqAeOlbGnW9vBBJM2GuGfzCIE+URqOgBPc/yrOVHQ&#10;mUF1KPiLTpoSVWaRNrFeZ97OOmePYCuG+It59n0GOORcwxAiNC+5s+vSu6s4Tdss0m+3SRwRI0e4&#10;qDk5wOM1wnxu1CNNPt1VxJ5LyAlE2tICeDjHGKeFk+ex2ZS37ZJnmDxNOkhjkEexASGyM5OOPfrX&#10;JXDRXN/kxtGIwRn++QeortNP8lT+8kZdoLEkZHPPWuT8bztJrkjbVWNiQNi7cjscc9a+lp9D9KpO&#10;6Njwiv2aeIFd3mE8MM5FegRzQXFrbwxfuV4DucsWPXAz0FedeDNT33cO5mSRSNmeBxXot7ayWUlu&#10;jSR/6RGHyhBwDyOnSuPEfEeRmF+cm0x1sZiyMFZsjaByVyev19afqdsZbRpmTylJxgHc35CkGpR3&#10;dtHGFjQ2ybGkA5lJJOT784xTrghbfzFk+VWAPc81x/aPK5feOR0e1bWNTXyW8tIWOFPDv68HtXYa&#10;ZcyiPb5ktwkbhthY7c4IzjpmuH02Z9M8XNLG8irk5LjGf55FdVY3E02os1vHIFByT0Byc9OuK0xE&#10;WkaYum1FWPsTwH8X9Ts/h7oVrHdtGlvp8Eap5UZ2ARqMZxnjFWLj4qanMTuvGIbOf3Uf+Feb+EtU&#10;x4e0/cD/AMe0ef8AvkVrf2nGy/dr7Si/3cfRH0lGH7teiNw/EK/S9aT7S3cA+WnT8q6Dw/8AGG7s&#10;vL/0xlKj/nnH1zXnNxcecTtXvUJ8xf7w/E1pzGnsz2lvjrqDjAvz/wB+ov8ACqM/xY1Kf/l8J/7Z&#10;R/4V5VBfSKed3X+9Wlb60sbfMG/76rSNQnkPRoPipeRAFrs5xz+7j/wqjrXxTurzbm6LfKR9yOuD&#10;v9W3xkru6/3qox3zP1DfiauNQn2aPRtM+INyko3XH/jie9dVpXxSmhgj/wBL6Lj7sdeLxaiyt/F/&#10;31VxNadIh97p/fpyqBGge3SfF+Yf8vy/98x1c0741bGXdfL19Iq+fbjWZf70n/fZqquszo3+sl/7&#10;+GuWVRm0cOfUQ+OEbRf8fv6Rf41j638YEukT/TN2D6R18+r4guBH96X/AL+Gmza5cMg+aXr/AM9D&#10;QpMJUND6G8I/FaG3uo912qruH/PP3969S8K/HaztbJFOoIPmPeL/ABr4ntdenhGRJNx6SGrUfje6&#10;hGBJc/hMa3jIzdFn32P2i9P27ft4wPeH/GuM8ffHCzv7Xb9sDcuRzF6fWvj+Lx1ff8/lx/4EtUd3&#10;4xu7kc3U556G4JzUSkONNnsPjj4g2+oahIVuFb5FA5T/ABrL8P8AjGCGZy0y5we6+3vXkU+uzPNu&#10;Z5D/ANtDRBrzxsfmk5/2655HRGB9VaR8SbFYFBuV+Xp8ye3vWnbfE2yLg/al/wC+k/xr5Ri8cTRD&#10;/WT/APf41bt/iBIgH7y4/wC/xrLmGfVyfE2yJ/4+l/76T/Gp4fiRY5H+kL/30n+NfKUPxGkU/wCs&#10;uP8Av9VqP4lsMfvLj/v9RzAfV9v8SbH/AJ+F6/3k/wAatp8R9PK/8fC/99J/jXydD8U/9u4/7/VM&#10;fitlcb7gf9t6OYD6tHxL08cfaF/76T/GpI/iFp7f8vC/99p/jXyavxOZm/1tx/3/AKtwfFTYeZJ+&#10;v/PencD6zt/H9gW/16/99J/jVyPx5p7IP3y/99r/AI18nw/GONG+/N/3/qZfjbFH/wAtLj/wIH+N&#10;HKB9Vnxpp7f8tl/77X/GmN4p09+si/8Afa/418uJ8c4V/juOv/PwP8asr8drfb96f/wIH+NHKB9J&#10;S+K7EP8A6wY7fMv+NR3XimzMTfvFzg4+Zf8AGvnFfjjbs335v/Agf40snxztiD803/f8f41VgPXf&#10;E3iq2CN+8HT1X296wP8AhJbeT/loPzH+NeTaz8XIbro03/f4e3vVO2+JUJH3pP8Av6KLAeyX2tQ7&#10;F2t39RXGeLNYjEc21+do9KwH+JELRrzJ/wB/BXP6/wCMo7guFL/MB/HUcrGjahuzcSZ3Zrbtphs5&#10;PYVxGha7G0a5J+8erVsJ4miQdT/30KdmU0bWozqsD+uKo2svmDr3xWTf+KYjA3J6f3xUel+I4io5&#10;/i/vCqjcSidVawZbp2q74gYLpf8An0NYVr4ogjHJ7f3hTfEXjC3exKj/ANDHoa26F8uh4v8AtHRr&#10;NO/+4v8A6C1eb+GYmjEI/hHQfjXpHxfmGtXDbP7o68/wmuO0fSGiMfT/AL596kR1+gu32Jc+g/kK&#10;uPJgVV02Ew2q/T09hUjNgUAWEOVqF/8AWU6E5FNf/WUASFRihOtOPSmp1oAjdsOaceRTZPvmnUAQ&#10;uKaw/dtU2yho/wB21AHNyL+//E1t6a3yr9ayJo8Tfia0tOfAX61UQLWoNkCmj5kpt/JxTYn+WqAp&#10;eIEH2GX/AHP61yFwMNXYeIP+PGX/AHP61yFz96gDpND/ANV/wFa1cZX8KytD/wBV/wABWtb+D8KA&#10;GUA4ooprcBwY5p1Rg4NSA5FWAUUU1jhqzAmjapOqVChqTOErGqXT3Bm5oRsVGX5o381yu5207lqJ&#10;qSbk1FHLinF93NTGJtLYhl6VXYYWppjULtxVcplqRNmmOuak3g02RgKmUSorUrSLimpH5hNLNJgm&#10;iCUZNZyLB4cHpTSNlSPMCahmk5JqdwZDeNg1z+uXQMTc9zWtqFxg/wD165bXbrCN9T3raKJuYGty&#10;BjJz2/rXN3y5JrX1O6Vi/wDj71i3kwJrZWC5QufkFQxy1JdnctRwQM1VoFy9ZqJB+FaEEHyr8tQa&#10;XZMw/wDrVqx2pCL9PSiQXEgG1atwnmoRFtqaJCrURYXHPu7U4NipEXdQLdqq5rTfclhORV3TLdpp&#10;1/i4NVYLdsGug8L6e0t3H/untXPVkevh43O28BaS0igbc/Mvr6mvor4a+GlZ4mMX8Q7t6tXk/wAO&#10;vDzMq/Kv31/g/wBo19H/AA10XE0Awv3x/D7mvNrSPfwsLs6XwdoDJexhYzja3rXvHw20RovN/d4+&#10;T39TXC+DfD2byM7V+638Fe1eBdI2eZwv3f7vvXDNns0aaOv8M6eEK/J39/eux0m0RIhhe571i6NC&#10;I9v19PrW/ZzKiAe9c5voi+iKo6VZgC5qgtxu/wD11Zt7gFqqInInkUeaPqKV0yeKVV3DNKGA61pq&#10;xbj7b5K1tLOdv1rH8zJ/GtLSG5T/AHq7KSZlI6SzjBX8KtN8iVVsXzHVi4l3JxXbTMJIsWZ3VchY&#10;is3T3wfxrQik5rspnPOJetjyv1q9GazoJRgVZjnroic1SJcVuaUhTVbzuKPO961VzHlLGFpN1Qed&#10;70vm/WnqS4kvmc0u41Fu4zSeb9aNSeUm3GjfjvUPm/WkMtIpRJXfI60nmFe9R+bmo2kxQHKWknx3&#10;pVu8HrVQy5H/ANemGXFAchpLdZ70v2gf3qzVnx607zv85ouw9maQm3d6BJ71npc7D1P505bzJ7/n&#10;VxIlTNJJfQ08SnNUIrvH/wCuplmyO9MylAvRvUm6qcc3NSCbFVExlTLUcmGqaOQEVRE3+c1NFKNt&#10;FkYSiy00oWkaYbag80GmvJUtC5e5K77hTNxNRiWnRyAmlYkkpjpk1OPmFIYs/wD6qEPnsUrm381e&#10;B0rLubDexO3+ddAYcKf8Kqtb71/+tTOilV7nF65pAKf6s+/X2rzbxV4e3Qt+6P3j6+or27UNO8wf&#10;w/lXHa74daWNvlXqf4PcVD3OuNmfLPxJ8JForhlh/wCWI/vV87/GTwk/mQjy/wCP/a/uivtvx/4M&#10;eSCcbV5iH/LOvn34z+AZBJDwn3/+ef8AsikOUbnw54s8NzJcD93gB2A61gS2m0FWx6HmvefGnw8k&#10;RgcJ/rW/5ZGvGfEOhyWk03zcLnsfU1pGRyVIJI8++ImkpPC21N3ydifRq8j8QaS9tIPlwN59a9w1&#10;u2M25fvfL3FefeM9H/d8BfvN/DWikeRUjqcbattjVW9KfPAGXdioJoWhu+cjH+NW4pFaHb3o5jjk&#10;ncxr4NG7FfWrejO2zcfUdqW/td2fr6VNYweTDWbElY1mn3Q4z3qjLL5U2M/Ln+lPjm3viq+qR9x6&#10;j+VctSJR7D8CvHLaV9niFwEVp4VIwvIGB3r9EvgF4nW+srrEobbNx93+7X5PeCtdOnanags/+vj6&#10;PjoRX6FfstePY2S6Vmf/AF/eQf3DXiYqKNEfZ3h/99ZQN13IDWksGe1c14D16O80yzx/FAD97Pau&#10;qimVhXzGIp6s0RFbgq1W8/JVVT+9FXEGVrzpLXQqIzJzWjZcxt9az3FaWmthG+tXE1I5rVmYnFRx&#10;wSKeBj8K0PtCVG7jFbRSZXtCEFgKinqcnJprxb6B8xDbsFNXotn+TVM27IacrkGszPmLTTqhIzUL&#10;Kjnpmq8sMkku8E7fSrNo6xj5v1quYJFa5scr90/rVR9JST78fX3NbZuI5OMfpUM9s0n3aOdmcjFu&#10;vDFjcR4aHd/wNv8AGs28+Hthc5/0Xd/20f8AxrpvsMi0oiKCtlUFy3PLPEXwX069nY/Yd33v+Wsv&#10;+Nc7qHwFsSvGn/Ln/npL/jXu0dmsvJ2/iKZcaXG3GE/75rRVC/Znznf/ALPtmwbFiv8A39mrAvf2&#10;b7eRh/xL16f89Zq+pG0SEn/Vp/36FR/8I7b5/wBVH/35FHtLC9mfJc/7MsBX/kGr/wB/J6oXH7L8&#10;TE/8S0df+ek9fYv/AAjlqf8AljH/AN+RTh4bsz/ywh/78LWbqMXsj4zP7Lca/wDMNX/v5PVm1/Zh&#10;jA/5By/9/J6+v/8AhFbU/wDLGH/vwKVfCtqv/LGH/vwKPaE+zPkg/s0Rn/mHr/38mpr/ALM8Wf8A&#10;kHr/AN/Jq+tn8P2ij/Uxf9+RTR4ftW/5Yx/9+RRzB7M+ONa/ZkVIH26aOn9+evO/GX7NDC7fGnfw&#10;r/FN/hX6F3PhO3uIm/0eHp/zwFczr/wwivJ2K20HIH/LsDS59SfYn5U/Gn9ni9sbW2aOwKlpcHiY&#10;/wAP0r5p8XfDW+06ORpLcqFLZ4f1HtX7LfF39nxtTtLcKlodsuf+PXP8P0r4z+Pf7MV5Y6PdMsdu&#10;P9b920YfxL7V105o5alOx+fupaW1nOVbavAPU1ntF83DL+desfFb4PXukahN/sxKeIWFebX2gS6a&#10;37zdySPumuqM0efUplBYmHSpkibZz70CTyzzUqSh1rfnVjhnTIAirRIxwdvpUd1Ptlp6jaFNZcxm&#10;o2EhD55/lTpziP5fvVJHIHNTLabzu4x9Kkq9jKtmlW8z7+nvW7ZvGQd3r61Te12SFuPyptuWOfvV&#10;UYmfMSJqdxp/iBZIpNqKxAO0HjafWvob9m741zafrGmwXF+qpFGowViGD5iV89PamWAN/Fn0/Crf&#10;hS6uNE12O43yCNSD8rFcDcD/AEpTidNOR+03wd+LFnrSMPtayf6SinDR98ehroPihpsWs2dwkcLO&#10;NyMo57Y9Pxr4A/Zn/aZtrV5PMkuT/pkTc3Y/xr7p8CfEuz8aWqiPbmVGYFpVbo2P6VEGazkmj5H/&#10;AGjvBTQ65fMLdlPmnru9Ur5W8SWMtncr0H7vP6mv0F/aQ8HPf3N5Oix7XkyPk90r4h+Jnh1rO9iy&#10;QP3JP3cZ5NdcJHm1Y6nG6TrDRyYmk4+gHrXUaTq6vbKVf5QB6Vw01s3mfLV/S9SNlD5bbv8Avr61&#10;1xPMqxO0N2rj71U7olw1ZdrrCk9W/wC+qvxXiy//AK62voc3KUr2JmNY9zFtP410kqCX0rL1C0OO&#10;B/F6VIrow5h81OiiTblh+tF5GyOeO1QqWIxzQPmFldAf/r0nlK3b9aryoxf8amRto/CgaGTKsXTj&#10;8agaIOc96NQnw3/16ht7xVPzfzqZLQsdc74Yty8MO9R2WvXW/wD1v/jo/wAKdqN8htW+nr7Vj2Nz&#10;h+9EID5md1omrM3ltJJ/Dz0FdHpmuQblUyDt3Ht715tFq3lxDlun96nWevMLxfmfqP4/euqNMfMz&#10;3HTp4btWGQ3OOtNvtDWYt+7ypOeprlvCmubWO5m/1i/x13VjqUU8acg5X1FdEKOhXMcVrXhRmmYp&#10;Ce/96uU1jwlLCm7yWztPZq9tFjHcx7sJ0/u1ja9oK3KKFVOjD7lTUovlBTPAhYyRP8yn8jU9vJ5Q&#10;Iau013wVLEG2qvUdIzXK6r4fmtpsYxyf4TXjYiibRkRLIshpJRioUt3gPzVI77hXnVKWh0QlqOhf&#10;DdavxTLjrWZnFOhmYN3/ADrhnTNjYVhvFWImrPhfGKtQyZFcsomkUXomOKm3ZqrDLzUyPWfKBMTl&#10;fekXrTd/FIrc0bGcibOaKajU6p5mZibRShRmiitObQCQDFSL0qOMZxUnWs5AFOQ8008U2N8SVJL2&#10;LDIClUbtP3h4q9ndHVeeLcxrsw8iSjFknmnToFj96mFvtNNngLLXrU5iZnvFvzVW6t1U9O3rWk8W&#10;wVT1AZQsPSu6m7o1jG5g3Eu1jzVTzPMWotRvfLlbr271Vsr3zc9enrUyGo6mmHULxVK+bfuH8RWl&#10;a5wf/r0kUTXdyAv8XH6VzyLOu+Cnh+TWL26Cx79sQPQ/3vavvj9m7SdO8MCRr6Ly9tpEozIV5HXq&#10;RXyJ+yno/k3+oNKqkGAAZX/bNe6/GH402Pw8gUbnUvLJEfLmWP7v41jJtFRPoy6+JOj2urraw3Cr&#10;kjC+Yh5P/As1tWPiS3uoFZZAVbOOR/jX5/2H7SsOp/EGyZZrrY0iDm7B/rX0p8M/itb6zocRWRyR&#10;vzmYH+L6+9RzGkTtPi1ewy6YPLPJd+/sa+V/i/4Vk1Nr6RYSxZSQfm/vk9q+iPFsrajbKAxPJPXP&#10;auJ8QeHPtFhNuVCdh6pmnzlXZ8X+PfDkunxMzRlfmA6H1Nf14V/LB8dvCn2axkfbGo3r/wAs8fxN&#10;X9T9enlsr83y/U6sH1+QUUUV6Z3H8fs9qyyzxqJGibCkDPOP61mvPbqkkknlt9midU3qTgkHuCOm&#10;c59q1NauGFsPNZowrEoU4ye2cVlyxNNZruZvJkVlORg8A5HI5GSPzr5GjSXQ/K8HD3rnn+tWr2uo&#10;ulwQV5y4JkyCOCM9+neuC8SiGbVJI7d2KKQFLrhs/rxXY+K7tbSW1RWO54iSScng9PauR1VFnZTC&#10;djMeg5/HNe/h3yo+3wUrQR6V8CdPb+zrgwyLHNaKskpfJ8/khSMdCPWvQIIvtaSMY4toYB5CCxIP&#10;Un/GvMfg/DNpdqkjTNJ5hDYDdVyQQRXp1tK0vzQrIlvnMwAJBU1wYq17niZlG9Tcy9e1FdOliYyl&#10;4Y8BEP3QQMDv04Fec67FJdeIFdfLG5iUI5Xn/CvRvFax6hDcuqLGqxfcAzkjoa81jt5NJ8QQpMd0&#10;UkgAAXccEZyKuhG6ubYFfu7s9a0yfzmVvMVvJiT51+VScAYwalv4LnVR53mQsY48DB5Awex4PSma&#10;DHv0u3j8sY3fMSMnHYY9Kj1dZIpY1VY1Rj5YCAhienNc7prnueFVj+8bRl2mkSon8Nu2SS5G7cMZ&#10;rm/jRD/Z1paw/KsgQTEbsb2YcgjOAOAR7muvvbJ7JINjBiqHzPmGUycDIJ5rhPjRc/azaySJ/qoh&#10;HkDmTHfvzXTh789jvy+cvaJMzvAGnwvbzXEzbWUgDHOG4/TnrXo2hqtpBHJ5zNC0bDyzyAxwTj61&#10;5d4PikWDaEk2TfLvcHcARxgivQNFmbS9KXcSrxuMswO4D1IPY1pjIo7MxjqdAgkVlaORgvUJnp9P&#10;arWo3YgieXckm0MMO45Yeg7mobKU3Bj+dvNkAPyLtUdenX0qF7CxmG66E+2Ni4KICwJHJPtwK8nl&#10;g9zxko812c9rd75se6TZu2HcFH3R+Oa8+8X6d9tkZrdVh3KF2J8oyO49M5rs/GUbWKmWPdJHICE3&#10;DBPpnFcBrmqfafM+ZYzxhB/F617WFiraH0mXxvC8TP8AhlBJZ+Mo1mkSRVJBD5YHORn2x/Svp7S5&#10;bSKwmj/fXEhQJHMjYxznoRXzb8JZmt/iRp7edEkjzhE8wgAk5BGSCO/f0r6PSCWBUXbdDLgpKQGE&#10;5xggEenJx6Vy5hSuzgzuk20yRHdRMIlYrHl98nQADnHv7UkjSQI3k7ZfMAMygYD9xz7D2p0VnZx6&#10;M1u7TNeRSq+OSjw4OWyO4bAqu0LpdOsbSImRgZLAADj3rx9E9j5m3K9inJayieGUi3ufMDFUDbiG&#10;ORyOx5qFLz7NabVbdJuO4HjBBIAwfT61Zldv3ihYVfruRNrH8azp7SQRLyodXJzv5I69DWsKhrTm&#10;9h+qanJNeDyVlUtyiL3Jwe341BcSzLOn2rdE8gDAuM8+9aGsXHnPC8lrJFcwRLG3GNxHfj2Iqhca&#10;hNqdqqtvC8eXkjPHXPpWsZNnTHm0uZU+pQ6feuyyF4t5PGQrHHTrgc+3esHWrZtVLzMGhaZs5RuQ&#10;OTjtn61qeJ7YW8Kq5k8iTPOBgnseKxbu+2t9mjjaOTOSSCeAOo/CvRotWPaw5e0lY2g8jzJNz8DH&#10;PX147V02nyqq+W3ysrjEgHQYrN0jTTY2VvdF18xwcYGRjrz71qIzQxL5kcTLITgsMMSO4rkxFS7s&#10;jjxVS7si4L2OURx+ZDLI2Vj3Ap1Hc+tOjimtbVI3+WUsWIxwRjGBn057VX0u4WG9ha6hW8tVJ3xn&#10;rnHBGPetTS57ee5jmvYR5Sg5gckqVwRjIwcZx3GK5HLlPMqSsU1LWYTcystvJvKEFSMnPcDI46j1&#10;ri7LT4z4mklmVmjknLv5B3EBjkkZ69TXYpeLKLpIrWONZDtyXbMAx0Ukknj1rjprSG28cyRK6fZ4&#10;mOURyvUDj+tddFLkbO3Bv3WdUbOD7XPDDFugmJjTzPvE+nHeq93D5Uu0rtEfy8fNjFWNMsYYn3+f&#10;IAgJBC7iT+dQah5ylkVtocgZI+YjP6fWsbXZyrl5zgPipfPOU2zMykclwSxA6DntTfgreNZapJc7&#10;GbzIzFknjB4bIFN+L0bRSSscGaRfMQDPyn096h+Bk00ouCI2Z96pvUgYbk4wev8A9avSa/daH0UU&#10;vYaHq1pHukPlr8zAAE/eIrQaKFrRPnFxLh99vIpjaJ+iknjjIqrFHJZaHFqEcduW814ZA0m5hgA5&#10;wCcdah1vUWm1bzA8znCkljgYwPrwMV4srtnhy3KfiANp08bCTa65yFbO0kf/AF647xJqAaOOMovm&#10;XEhcS7uQBnII6eldrqly17YiKQQoIRkrj5pCScc45ridbsFd48N+7UkcDdtJ68dcdK9DDra56WEt&#10;dcxh393/AKR9nZWW4hQInuoGB9etY2qRtvVJ5ZIF6b1jJP5d/wA63bi082VmYfNngn5c4+tY+qXL&#10;iRo9q/KTySSfwFelCx7VGUVsczqlssattYSfPneE2k9Tnvg+1evfAC+ju9EC/KrQucgHC5IyDjHc&#10;da8rd/tDSRrJHuUHIz978K9S+B1mtp4bWdldpN+S5X5MZ9RTxFuQjMpL2LPQ44PKZIx5O1s9Bn5j&#10;2NMBNoSrqyq7CMSbCVXrx+lSaZbrK6maS1hV3wZHc7cnpjAOc1cl0xZYPKl3SSNICgRNyHt1z1/D&#10;tXhS0Z8VzWZlyxzXG23TDSMcCQgqUUknP0BqXwvb7njjkPmTKxycYU8nByetW7m18nTpPLbdOpKA&#10;p8pRRjJxjjFUbXgKdjSQqD5pUHjr1weDz1qZXauaU3dFdFngXy9jJ5gweCFORgjH41IBbxQfZ4zc&#10;M0W0h3QBQMkEAc+ozVi4iR5UkdiyLwqFsEYB/wAKx7jUZFZFXau3IJHv6/lW1LVG0Y3NDcJByxyp&#10;KA+g6jHpUOqXslvbsu2E280HlIxHmEY5JGehHcin6dGXsPtZaHyVJBzJhy3bC96TUGEa267Y5JFD&#10;ERuSyjgnOB0Jz09q1p09bM2o09dTn7/TPsOlR3UyxrHM+xUBBJUZ5x2rkb+5F1My26qIlkKAYztJ&#10;x1NdBrWoSJMwVtysc+XjKgH0zyK5W6ufJVs/dlJJQHaQ3QGvRpwse9hqdkV7y0jZZPmXeTj1x2qE&#10;QxwTgb13I/yucrnj2oj1N4Y9rIoJJUAnLEYxmomvJEkVW2nPUHkc1pynYol/UE+1/uz85bJbqRjH&#10;qarxRQw3C7g+0jHHoMf4VYspFgUybvm24OTgZ+lVZZ2kkbqqg4BXmjlE4KxveH7v7HJHOjFGXkfx&#10;cHg5BrurKOVECtGrruLeYAVx2ODXntlZSiBZI/4iBkHIx/nmvTfD1so0ZZLxrm3+XETvGWSRic4P&#10;bp9OleTjNNjw8wio6pk+mGKS8+z3G+N2QA5ByxJ4x+n51JObiOzaPaZYYJARJnBRhkFT14Pf6Umq&#10;oH1Ffm/eRHYXjPyvwCCPbGKelxtjkONryHnuM+tefGseQ6vkFrHujWaSFN03+rkA2nAGDzWld6XG&#10;zsbaQuHXndzjgZ6dOlSrNBOLeKSbZCVwdpzj8xxTb63TT45Ldn2vlfKeJs5Ge/rmtFUTeplLVoyb&#10;iIXEnCKpAA3gkhSuTz+VcF8UJ7jV723vLqYM3lqqeWNq4GRggYya9K1ezaCKSS4j+ymQgghsBx9B&#10;615v4323Vmvk7nWMgggEqrHJxkjuBx9DXo4fV3R6+Xw1ujl7O4ECSqyfNyBx+Of/AK1SGVlk8xd2&#10;F4wBg/WmojRMTuYMSDz6VLLJvb5j/GCc/KT7GuuUme05Fm91KSewVGd2X+AdRn6Vh3qySNmQLG64&#10;OBznHf61sqFRGDKp7f8A6qoanbhoywVl8s4DDnOfWohUaCMmd/8ACS4U+HPMaTzI/tGCgyMHaMZz&#10;XYxWiagJHVl25Ln5tjJgAc5HvXBfCho59Khtp2aOGa5SWQxjEmQCCBnI6Hp7V2Fx9nj1i5WzaSSN&#10;TiMyDDH6gcE1wV5LmPDxn8S4y8ha8swY2kkkH7og7dxAOepOSMe1R/YYtOhO1JG3bWKkfxd8ev09&#10;qJZPIZpRHHvwCN6/Mg56U6y1T+z/AC7geTMwU/JLHuUg8HGMEGlGSsc/tOxFJeM5mbaWzwgP3h9A&#10;egqJHW+3PteGQsOSPunuT7Gny24uIHmkVVUfIgLfPg8gYHP5mqUEv26SSNY32kkMATgZ449aw5Xf&#10;UlVi7ZWSy3gR5FjUgh3+8cjoRn+VVNUga5uWVUkV+CC56nGCeg61cntGiulP7zywAMgZ5xgcfX3q&#10;vqTXT38astx9on3JGhAJcD0x3FaR5tjopVG9EUb+SSeHy1WNpCCCRxng1DBbl3SORlVdg4ALYI6m&#10;r0+kXH2Xc0ZWSMYwvJPrnFR2e6ytJAqMsj437n+XHsMZz+NbxlZanTzWViOVnsbNY41ZVnORn+IH&#10;jv8A55otD5abUZV3cEdh0/wqSzuVuL+P5ceSApTOc4OQeelEEGxZG8ltjSkljyMYyMfrTlLQiUro&#10;mghmXc6ybN5CPIckDPGOKlislgHmMzfuzgFPu5z6/Sq0UvkbgS3ODsOQD9fpmrCCRh5a5k6fKnT8&#10;u/1rnkYljSlnu7u4mV4XZY1BVgTIcdMcY/UVaQTJM32mPabXOAOpzyO/0qHT4fLZ5JC3MYIwAwY5&#10;wQT647VKhuP7QRxGywc43EYf0OOuR/SuWUmc8pO5ds3W1PkrDcedcdQG4FSQX7MZIzlt3bG5u4qv&#10;hRGcyb2xncOCCf5//WqezhFtdqYwcQ4cFeS5zk59qylDmZx1o8xWvbhoUPmO4trghzgYG4Zxj34q&#10;TTb2O4tpbVVz5eGQsu0gDJ4+uf0qcXTaiPOYsdrjEZwE2nOR6jHr/Kqos0jjba0aN1AHPBPT8q22&#10;jZkvRC384kLLGBsdgAXPzD2Brzn4n2K6YFZfLxcYDYcF8jnBA/H869IksYZJZGupJPKjTJIQEjjA&#10;9OvFeZ/Ee382cyKFeTgEkc5PQcD0r0MFLXQ9HLZ2lY0/DV15unQmVkkeYAttT7hHQc+1dabiNY08&#10;mSaRSgZ1ChRnvxn2Fc34a0iZNEhuE2rGqBcIDuB6kkkVs21isRO3aqMDw5yxOMgj9aqtHVjxWrJr&#10;ZpEfmObfGP3RMpGwHrgepq5czMlviOaWXqEcE46Z5z/KmWA86RI1CLJtwAxOSQegPr1pryxvCqCO&#10;eGSR8xMHDLgDHI5wa4Klzg13BbWQqdwk8sqTvwRk/X35qvenzLDa2FVnwrvw2BwST6CrjWlnbSLC&#10;ftXmIqs5kHyuSDwMY/yahuV+zxxeY0h3gpHkj5MnkfSsParmsOMzjfiCudN2BgWEmN6OQpHB6fh1&#10;qz4NijGlSDbGEK5IJywwMjB+veofiLHv0/bFG0j71BCD5gSDjA/WqejLJa2W0ybZEyNg4z6g+9e3&#10;Rk3TPbpO9Kxr6xAqLHNHK29myiL8oDjoTXA/ECOG1uNsc8knyDO/B2sSSQPzrutWspRa7HjeFsCT&#10;J6kEdT6V5l4+t5LF23f6yJ+cDOc9D711UIq+524Gmmz0LwJLHf6JCsiyNG/+sKPhhwQQPyp89y2m&#10;30ayB2h+4gfp9DxzVLwRd/2boFmArSM1upIAwNx6/litCS5aO6WeGTbJGMx+YNwz3yOlEr3Csvfs&#10;ZxjhjsbgyM8UzFiAg3Kx7DOehznNYOottZfLUycdBwMf41tXqmCHcrBmjIU8D7xGev51i3VwwZYV&#10;ZfvfMP4uaqNzajFmXfSbpVC7ozs5Bp1jbkxr83fpjrTr2YzBcqNyqRkDqKseHtNm1i7WGGF5JM42&#10;ry2PpWlSVlzHdGLloi1odvPqGox2se+RnIIAPzDJABwex9OvtX6Jf8Ezv+Cdl58WdUtdY1qJrWzj&#10;nIyfvOoXOTyRg4IHrms//gmv/wAEs7n4rtb+IPE0c1nYwyebIgLKXUdEAPBJHOc9K/Ufxz8RfDf7&#10;Lvw8t7GP7LGlrAESK2CRltqAAEDJz0yeSefWvLk3Wduh3VI0cLT9pU3J9c8V6B+z38Pbe2jSGzsb&#10;OLy4I3b/AFrnPJwMn6+mK+BP2pf2mtR+L/iJvMuf9FiQRKiD92oBI4GOnvVX9oL9ovUviz4omnkv&#10;HaGMn7NCCQiKewHc+9eRTxPcy5RpJPMU9QRwDz+R9q9CjTjGy7H47xNxPKtN0ab0Jo2YB2Uqzc4O&#10;eoPTA71HI00tqvnNubYQCBjBB4GKbM0lu4Lsrg5QY6dvbjrUsGo+VAyTKpXAZSQSyjnOPWuiWmx+&#10;e1Z633Ira1VbXMkeJJDnf3xUx8uCRdy7o1IIbHKHkfjUstxGknkq/mxsgKtjbgHnHfpTZHWGHaxb&#10;bI+Mhdxx61k6juc/O7lAO0sskiDnfhc8cev8qtRwyTf8spNvVsHBHHX/AD6VIlo32dm2qytzk8dC&#10;P5itCEebZs3mKUV945+bJAHHtV+07G2rWmpXhbyJkMhZt/PPOataZa3F/JDDDFvMjfIgHOc45PTr&#10;xTtC0qTxFdrbxxksSAD1zkkDH5V9h/sn/sTebLa6prsci2eRJEm3k4weQcY55HX6Vz1JK9j6rIeG&#10;62NqKVvdIv2Mf2NZNXuV1/XLcfYbZSIFkBZXkBBwCPQ8HNfbWiaPDoMUS2xijjiAUCNQqgAYAxTt&#10;N05dOsYbeONVt4wBHGBgY47DjPcmri4dSrCPoMHHINTGnZ3Z+8ZXlcMHSVOKG2kOfM24YYLjI4ye&#10;vFMkfKKrtt2jk9R+VTnCnp1OOKjlURnc2CrcVtE9WO4LbhWXdIrK3OfSoWVUi3DcVJx839Kmji3O&#10;FH3T3xxUkYaAbS2Bkj2x/SqLIYJtn3V+QjPNSOyxJuPA749abIv2dWVmByAo9B61xHxs+Nmh/BHw&#10;JNrOsXnlKEcQxp96WQAlQO1dWFws60+SCMKlRQVyz8V/jHo3wh8IXmuavNGbO2RtyF8M5HBA468j&#10;p61+UP7Zf7bOofH/AMVXUnmPaaZG5S0tkBEcaEHGORk1mftcftl61+0t4vYyXki6Xalo7eyDYAUE&#10;kuwHBJOOfavELbSmvNRjl+0PJHNxsAztI9Aa/UsnySGFpqc9zyKlZzehNN514PPlZfJjI3o6HLEj&#10;GQMdfWvYP2Y/2ZdU+M2pQ2+nxzmORlMj4wiIW+82ewPYZq3+yv8Asia3+0N4qt1t7eaW1j3STytI&#10;dqAYBxjHIBH51+rnwI/Z30X4DeHYdM022Zpo4xHczuMtMQcjBx0zXl59nypL2VJ6nZhcPb3plD9n&#10;P9m/Sfgb4TgtLCGFrvYEuboId87D0PYAdhXpsenCz+ZcfN36kfnT8fKuV8s4+YgYyef/AK35U6N9&#10;qluNor84rV51Jc03c77kTx+WZGwpyQCc4GfXFV7ydYomlZljVQC7g8IMZ5Pan6pfQaZZJNcSpBD1&#10;mLHAjwe57da+B/2+v+ChDX+n3PhLwniKFpX8+7inKmVRkbcjGAWxz6V6eWZXPEyXSPUylVt7q3LH&#10;7e3/AAUSWG21bwb4JvIJGZhFPfIOo5BAJ9D16V4H+y3+yT4o/aO8d/8AE2kXT7ONxPc3jxhgYyAW&#10;wBk8ccH254rV/Y9/Yx1z9oTxtb3moW/2fQ4z5l5K8nUZyVGcnJB9c/Sv02+Hvwv0b4YaTHZ6Lbrb&#10;28SCEgEsz4IO4k9Sa+kx2OpYKl7HD2v1NKdNL33uRfBr4VaT8JPCcOj6Wix24CqX8oK0pA7tjOCS&#10;e/eusaFrZlZdpHQjqaZGrPHt+Yhe5ySDUsJxavJuXjgr/FXxVSo5y5pPVlavURH27/ftikwqRlmx&#10;7AdTQhZtrKGZc4Jx3pylScqFBxznmoHqQtL+7yB19RnFLPtjPygjdjPGOaZL85Zf4ug7Vn6FfTX1&#10;5JDdr5M0PC5Gd6gn/CgSualsoBbGRnvTpIlkt1VRiVj97vinwQMo3bl+U9DnPNBYsPlb5lGefSp5&#10;itepEqDI+ZeO+c5NSRxsw3L264psUPlMowPl9s9amQKyDn52646VIDZI2lxtw3PT0qSHDLt3bXz3&#10;5ANNwR/dX1pyx70+VfmY9utAD1DTqsrN+9PyHjt61BJJu3EKFZcDA9O5p8T/AC/eznP4VHOuJ1Ze&#10;v9aAJHgATcrfN6HqKbJtR9vzdaVZSVbcNpbt/WoNnnysF3blBP1oAnMgll6tu9xkYqLyWzx16k96&#10;RI1YK2drDjNSxqzx7laTPQnsc1XKS0RFGuMbeuccHmmkthl3MrqcZqWaLH3TiZT0PGcVF9mZwu3d&#10;vkJwx+7+J7GqDmFMaztnoR39aWGNZWbcu2TPyAdCe1DZEiR7jjsR+tPjLKMtw2SMEenegkiaJtrG&#10;T5dvU9qflioVCS2enSkut1yq5XaF6DkZqSSfZB5f3CpyM96nmHqE8TRRqrKd2Mge9Mhi8xFUrtYj&#10;gnr1/Smxo2U3lvl4G4nvT5OSFXG5eAewNK7EGcsc5bGAT1yadIvPKnrwaAFMa/MWzjPYA0P+9IXu&#10;DwM4p3Y0xolPTK9fTNKYo51XczL649aMbEKyKxZTjJOcD2oMfzIrSLjPXuPrVBcYkPPLcLzk9xUs&#10;k25B825lfOCOv+c1FBIfKZWHO/AJ7j1pQPNAGByMHnHFRLcsVtrL823k+tNkPmfLjvxTyir8uV2r&#10;jkcUwny5MfN83H/6qasTqPRi8WGz1HfBApUVY87T371HNAyzbWX952Ocih5GtwuU5P654qhajxIq&#10;vtODuPfj9aY7jcQ24FTwfalzhdj4/vA4zz6UrSLu3SNt3cdOh9qBpBb3JKY//XVfUY5LuDbHJ5T5&#10;9ePxqWNeV75JwT1+tPSNoyTIu5W6EdRUtGkXYjtppUtlikdXkXhygxnpj+VSJA2/aztnsPamrFiQ&#10;9x61NC6iRd2eDgn2qRS3Ajbz3AIwe9RoxdPvKGxjgcipHk82TgELkkE+lN+VXG7+IY/Gi5HKOETL&#10;IpbLd/alMX3R1HbPOfrT22xMFVvlYYPtTTOqJtYZAOARyaTLucJ8dvgN4d+O/gqbR9Whjj3AmC4A&#10;+aJzkgnvjOM89q/MT48/s8+K/wBlH4k2+oRW90qwysYJYB8siAjJUjp+PoOea/XKWFTlsMV7Z7Vy&#10;Pxb+DWj/ABf8HyaXqMW6J9wSXHzRkjB+oNe7lOaOi+SesTOpG6PnH9hT/gobZ/FPSIvDfiKX7Pq1&#10;pIUgnlzucEkKMgc+mP0FfWFreLdRK0dwsiKxQ84we4x1Br8nv2of2Q/EH7MXjSO4sbi6soY2Mlpc&#10;QOyu4yT1wQMgfXkV9I/sEft62fjT+z/Dvi2WO11NiyLck/vJiBkFs98jBJ9vWvTzDLKdWH1jDfNG&#10;UZW0Z9sMG6DHLAehI70S28b2+RtZWfByMkY5pLaaOQANufgDg5yOufoRzU8pGG3HC5yOM4FfJSjK&#10;L7NGh8//ALYv7FOkftAaHcanZ/Z7LXslmCRn/SCBwRjvwOO+a/Kr4y/BDVvhr4hubO/Z7eSItkeR&#10;kTgnjBPTvmv3RgkZsuu7bk4fvn149Oa8Z/at/ZM0X4+eC7gxxx2OtQpiK5CZ88ZztPofevqMjz6p&#10;QmoTehz16Kmtdz8U0k/s+486Nlt5YUURgj5VYck5HfkV9cfsI/8ABQzUvhBqUGja1NcX2iqA0iRR&#10;eaQCfvlmIKgZ5A9vSvC/j58ANd+FXjO+0/UbM2y2rtjeMblBA4Pf615/NH/Za4YyI+whcZXB7Zx1&#10;H19K/SJ0cPj6HRtnk+0lSdj99vB/jHTfHHhu21jR7qG606+QPFkgNnuMZPIPvWlHtlHytu65CjtX&#10;5GfsMft93/wJ8Q6dp9+t9daOgEUkRcsjoSASAcnd34r9S/hX8U9L+KPheHVdKvFureY7iEI3Rg8Z&#10;I7cjH4V+Y5zklTDScknY9bD4hSWp1CxbkVV+XnPuabKshC7R3yfWrFtJ5uMHd1IPtTWuPLHCncOe&#10;OcV83K52EkQjgDHarNjABGcH+lMePzT83GTjA9KcWHmbM/KcEY9afhjubbz2x1rMJXQkJa3m3Lzg&#10;kbe+KqarolvrmmXFtdWsd0rApslQOvOQcAjrgnmrMbrI3U9ye34VPHJ5I2qW5/nTuZ1KakrS2Z8H&#10;ftlfsZT+FJZtY0yNrizQeY5jTCxNg5BGf1r481TQrj+0G3fu9vXgjpxX7Ta/4ftdb0u4tbi3t7qG&#10;4jKOso3Dp1x3IOD+FfFP7ZX7GraRdNrGjxySWEqsCo+9Ay8EYAxg5J56Y71aZ+a8UcJRrRdektT4&#10;hmt9krYG5sAfWmTL5bbirDaTjPHOK19U0q40q7kjmjkjaNyjAjHT3/L86oNp3mx/u9z7shgeoNZy&#10;kfjNbB1KU3Ca2IJJDdHcfl4A4OOPX3qNQon3M/yEgYxzjPrTpLRlfb2U4A6celV/Mk+ZR8wbrkdM&#10;d6qEjn5UnZhORe2s6q3ltG4dEAzuBODz61YtGaCNd77jngA4wRkfyqG3lMlxGw2r5aqqYHBx3qWd&#10;t+WwwJ5JYcE98VtzdCZVHstC1b38liWuIz8ykYAJBOORgjpX0H+y1+17d/D+f7HeySG2uHETo5yC&#10;p44zkZ5PNfObzq0alRlcY6YyafPfFQoCqpX5xtPIPaiUW9z6DJM7q4KonfQ+1f2vP2NPCn7Xfw9k&#10;17Q7fydW8td+NjEg5BG0YGQoBGMZI561+Mn7RnwM1r4HeKI9P1O3aNmEnll8DgPgE47kc4PTnrX6&#10;f/smftc3Xwz1a3sdTkM1i5CYdyASBjJPr0we2K9i/bG/Yz8I/tw/Ca61rSfJbWkVpLchAz7sA4yv&#10;GeeR6d65XzRep+4ZRm1LG0k76n4O6isFhYQrNHJ527JcHK85qCaTzlLA/MoHbt9K9X+P/wCzd4m+&#10;BXjK88P65pNxayQFzHK4G2ULzkenyjp+FeRtbzRXDiRvmXjAPcdMetdFOzPSlTsEURUszLu6E4OC&#10;Kfbygvu3bt4x15BqK5kZUaNHby2Hz8YOaSzUpCq7QqtyD/jVchLp3RsWKKZYxtb5TuPoR6VpXMRi&#10;uFUSKc8jadwNY2lT+SfMEu7ruB6EfjWjJdedG0+3bHvCfIMHJ9h2rGV+hwVIu9i9pF1kNHKq+XjB&#10;UDJJIPOfWt3SbNt4ZS2YwFxnDc9MfnXO6bKilQzPHkjdgbiOen61vaa2xPlVo1YnY5HzE9uT2rnl&#10;UtucFaTS1O00nUY3srOGS2WP7Ohjd1GGlweCTmsvxZas+lXkhDSKYn+9xwcg/of0qXw/L5Cr5red&#10;tBwM9yPpUvjKCa58NX8gYeSsZAEYBYA+3euWEv3iPLpp/WEfN15FFaTyrGuFU9ffr/UVR2AOSPlU&#10;+9WdUtGjvG3t1OecZJIHpVS5IgtN2xmPcV78dkfc0vhQQRCNW+b7p79a1fDPmW8/3VVWk3A+w5rH&#10;SRZLYyfKmCARnLH6cc1raCGa5jB37mII475pSeg57HoFjE1lA0cc3nRybXJxyDjoPpmtrRVDuwAk&#10;ZmycIeB7/hWHbrJHp8IaRCrZIC87B7/yra0kzI0bxny/UgdR3rhq2PFxDSTZ0th++hVdoywypzyT&#10;9T0rRttKkjPmSLGypzgkYTP+RVOR1t4udpDYPAwSKmt9zY3KoSQEj1znjPrXlyve581VfvXRftII&#10;bcRSs0cm4HOeiEcg98isjWo3XRNSa3MMzR2jKPMYKCCPmxnqcE4FbAnmu49p+ZeDhFChfpVfxBaw&#10;2/hLUp5IbjzFiJjdUVowDlRkE5zk9faijJ+0FhpfvUfKOhRLFrTQGRijNnI59eB+deleF4sxx7pA&#10;i8Hd+fQ157orQ2utFGVTtY7iDk/nXfeFFklgkKqSi/dHYZNfQbxR9rW1pK52FjqLabIqSBmjY+Yd&#10;wzkkEA57CtbTi2n2GZB5jE8HBJjPvj61jaRbmRmikk6gFMkMCRyM/lW7YSyQwyBm8zzeDg4ySOv6&#10;VxVIo+cxG5alfYsnnffRF2YHUmua8Sx+VJukkY8fICMYB61sW0TOylmbdICQW6jH1rM8RujRSPMz&#10;MHAA3Dn0FTSjZk4XSoeea2qvNtk2lc/ofp+Ndn4dtf8AQbdtzeYoAQnhAAeAf0rl9cCqy4kReMYC&#10;Yzn3rptOMsmi26RLJHGsY37yCXb2x9a66lnDU9ytbkVzpNDnJuJJJjH5iONj4+UfT1roYYFl1UNI&#10;MScDeyBFJ+g/nXH6C0kFysUvmRjhxx1Pbk119mS0q+YWWTG7e/zFj0A57V4mLpo8DGQRpxhnumjj&#10;IDQ5IZeCV7nv6/pV5o1Em4IqhsfNj5t2ME5PrVK3bF0UhZHBUqXzt4PUc9uK0re7VpkWZoTuyMdB&#10;j2xmvKnFnjVYtPQ53xXNJesxkPmcFA5UAtx1PXNed69Da2WoyeXK8scYwxPKk4zxj0r0jx60cMZj&#10;hMaxq4QOPmBbqQa811GCOzncRt+8XdnAwMn69+1epg4ux72W7IzWP2eRSsy/c3ll5Az/AFqGWVry&#10;NUXO3PBPX6/rSy27tJFCI9vnADYDy2eDSW032eRo23FlOwHsADzXpbHtcpJa2zBthbt0PTPrROnk&#10;uGVlxIfvHqg781HJd7flK/LgnHqfrVrCizLNHHt37Pv5YYAJ+XsOalNkkltIEjX955ijIZMdeKdp&#10;lj58yqWjXc/Qv8xJ69uwps8Udsvy723AH7uAM++aks45HEbfLhHBBz1PpmqUmS9xnlxvOzpJJ5cb&#10;goH7D19uavatG17ErrIMwyBGVQeMjrjp6VQjljVmWWNgyyYPIwR2H0q1skl02RxMy8rnqNxHp6gU&#10;nK25nKVixbboxbt9o3KoOVXJKn3HFbdg7C4jVW3SZBAHWsC0na+ka3UH7wztwq49zWjo1rIdTViz&#10;Ha2AB1A9c1yVbvQ46z01O3t9TkVfmeRn3D5R8x3d/b9K5r9qC/8AtXg7SdzXV1cNKZJjKfkjJznA&#10;I67QB19a6XTUhsbhZPnfkEbDnB7Ej8q4j9pvU2vriz2XHnQyKHILD/WDg4A7YIwfrSwtNc9zhwFP&#10;/aLo800G42RsFUqT6ngfSuu0ecQ26rtLOxBB9SBXO6LDDIlvu+/zvzwoxwK6SwtJpIVmiVVjYkIc&#10;9hwfpXp1KabVz6StC7L9rDLIzNIFjkyBGqDcCO5PvW/pLLHEyncq8fc4OR+v5Vi6VIJSu2RlVCRk&#10;jnP+FdD4dikW5R2WNvLORycE9cGuHERS2PJxrUFoatveSOIl2rG0bZQdME9znvXTaPohmtjuuP3y&#10;ozyEvjaApPQ9eeK5+L/TJ5ZGRN0nUY5GOn0rcsNSa30gws0fmXjYORucY4Az2Ga813clY+Z5nKor&#10;dzxGDTpr/wAW30DSeYzSsZQ4xsIODjp/Ku4T4Eovh2XUFaVhHEHQIAWHOCSSOB3z9K4/wtFcTeOr&#10;qNi01wssgnKEBGIJ4ye2RXqnxF+Ns1v4Sh0O12I17AI7yQIFYKDgKpH05NehKpPRI+kqVJrlUTzT&#10;ULuG41Ii1t/IjUYHOTxwew5OKs6LIm+KbEBjYiNy3OSf8KqoWkLTYwmC4B+8fcfnVkGGzhWCSZvK&#10;O1ydg+8Rx0zn8K1kro0lHmRtRyRuxVbfdujwuOMHJGcgD0rrfCUsaQFWVZ1XA2Egkc4PA561xdlJ&#10;9jzHMXaZThCVK5Hpiun8K2NxFE97FMokbCHZjJBycY6joOa4MRTfJY8XGU3GJ0MGmIJY1kkmhjUF&#10;kQxgqcnsTyO9eA/HVlh8Yy25jy2AQMbuCMgj34r3jQb6PULYSXQk2xsw3NnPA98cV4T8cNRktvHt&#10;5IzW853hYjGpUbcDHXuB/KjLeaM9QyKUvas5nwsFtL1HXazIQffNdxb6ZJFp8sknMzZcc4KZNcH4&#10;ZkEd5ny924/MfQk9zXfNcre2W5pWLKhXCjC8cd/oK9ec9bn0teTTuQeFEU6krStnaT0JJPX0+td7&#10;pEUlxdx+XIzBRkjHzDHbn0FedeG42a/+WORmY9V56/SvQdPt5FtcsGik5Tg4L54II6jg1yYizWp5&#10;GYRvG5332OC2ggkikEK4AkQn+Lk54rQ0tQjpvViFDHaMDg9z61h2sa6hb+XcDyslcR5ww9T9OOvv&#10;XSaFHDd3DXDMFaHIQZzu7c57V4FSSg9D4XERjznAftBwyS6ZbSyyDyZN0I3fwADPGOpyf1r56126&#10;8hvu5jY9epxX0F+0UZxolirSRSLvkaNlO44PB4/4D+tfPOqQRzTSESf6vnHPIr6DLfgP0ThuP7gz&#10;bot5/CjbJzwarxo7SbRgEZI96mEiQqMvuVsk8fdHpULoxkXckkZXkDvivVPpi9pCq8g3M0LqDxnc&#10;x/Cut0m//wBH8vexkUfeePkD8uK5LwxceTrUbSb4VVSC5A5/A121rqnnT7lZWdoxHI4iAYgcgf8A&#10;16zqbHPX2OrstiRKyeS0alQzAjdnGOBn3qydPjkgadpgrqcIhX5j+OMY+tZGnNDPLHHIo2qMqCOV&#10;PsRWnYWM2r3NjbrM7iR1GYwQqEnHzeteTUp66M8GrTV9zd0a4a5mKnDKxEcbFsg4HSur0eKOW9t2&#10;mRnSHCEgcAA9OB+vbiuZ06z/ALEme3bymNnMyOcbt5zyQR2rofC99i7LfJtaRgFyVXaRjJ/PP4Cv&#10;NrQPncdBPRHVRNbz3DeWvlx8lMZ4HoSaxvijYKPDr7ZJPLmyGwm5SnBG7njufwrW0g/bdH+aK38z&#10;c6LhyC2DxjryBWd8RIGm0SS6aaSGPGHjhG6NBjaM/hms8PT/AHmpw4HD2qpHzp4w1W3M8jWzGSNi&#10;VQNleOx/nXMopmuo32BtucjouPWt7x5DFAkMUbeeFfJKLtYqCBg5rFmVUjP8IJ+UdTj0NfUUV7qP&#10;0fCq0URyR74BtuFO3kIiHcOfWqU1w0U53RhhnoRnP09avvAkqTOvmBlGdoG1T9OaoyRATF13qyjA&#10;AOFHvznmuiKR1i6fe+Q8aqqxxhy2Mdz1rt9K06I6fF8kqzcM7Z+XaSOlcDsLzK277p+YnvnrXpmh&#10;StqFlDC22JVQAMQdzgdKxxCVjhx3wF420MKyAyN8yZxn19Ko3scdhaSP5hG4jK98fXvWm9otuzRx&#10;Rq7Fgeec4Hv0rN1wfbbK7VrdZGwD8h4X8Af6153MkzxVLqY/hlGu9buLiJnJjcOgkXIKnjH1r0XS&#10;Ea2VXdSzMdqELnBz0PrXJ+BbWa1iklfbLtBC8cgfT1ruvC+67mbaJGhSQMSCBgkHtXJjMRexy47E&#10;O1jsvDJkWLcyo7nAHOMHrj3Fc9+2U7WPwrhlt5GlZ5xAFkAXClTudRk8D5Rmul8OhTdMqwrNtjAz&#10;glkAySa5T9qdm1v4d28jKohjlMcbscFBgEBemTxXPg6kXVSPIy2f+2I+SngmnEjXHEEY6g8k9OlZ&#10;1jbLJIwEm1V6E9a0bxtvmD5vmJHc4/Ws20ulstT/AHe8buMHkZr6yOyP1On8CO98ELNHJbxrKrW8&#10;J814zwpI53EDvXpek3HmlGHRxg55Zs+1eY+B7sQ3ios0W5gQQ/TBr0bQ9TR4NnzKoIjDoMEn1ya4&#10;cRFo8PNIu10dzo8CwxvBNExm2Er+8C7fc+orovD0zWkMZZrhpLghARjbtAPJzxjjGcVymh25+1CR&#10;ZIdpG0mQFsnGD68102o2Zs44UkkzHbooQIpCspycE8V5NStZnxeMxFnZmraXn2mWP92kUfQt97Az&#10;8xP+Gans7lhJcNG0c4ZTGC6ZyuQQQM8dBVGOBra6tVSNmUpvKcFQD0GAfbrVi3v4bBGkjmtVZ/8A&#10;lnICxQdABx7muf2rvoeTztu8S1BJb6XYyxwkogRiRtG55CRg464HP50SajbxSNHGsbTpgZfqxwcj&#10;HYYPrTtHh+0LGbiOOHbkb/4sck9abb2rX0zLaw7WjQvnGWdc4yfSsZVe+pPPd6lOa5a3cbWkYSHG&#10;M/KPTjsK5L41aNNB4QM0n2JkjKSMQT5xJOMD255+ldjMrWyhfL2yN/ETgZ9f1Ned/GeWW8t08ubz&#10;I+Mnkb2PbnsOa3wmtS6PUyr+OrHmsUDbkVWHJxl+VAz1PtXM+NV+0aqqrMWMPDMTwxHHBrrrQrLD&#10;cQ+VuaRAMIh3D5gSdx46Z9a5DxTAum6mu7pM5ZOc8Zr6OmrH6Fh+hb8MKs+q20MzhVchAcbsZIHt&#10;Xp1rbCKW4jK7iyBA5O0bQMDGR/KvO/Dtlum+6epw3bGM5rvtOLFY2Cq2ECAElmye/tWGKOHMXqS3&#10;q3E8YhhWNkY4Dt8pAFaunW0n2JYQsc0nTZkfnzWTaXC21w8zReZg7dzHJB+lX5Z5PsSlrYM0g+Rw&#10;dpwOa4JX2PFdzD1PSoV19VuIxHljnpgHHGAO/wCNde2oaXdeQbG1WzVYhHIfMaQOR/FyePoK5G4k&#10;jUxzS7UySVBbLHt2retrW10y2j2v5e8A7Orc+tbyj7qudVSN4JM9u8LWpk8O2AztxbR9P90VeaAx&#10;/wAVHgmHd4T0w9vscR5/3BWjJBlq+rpy9xeh9VSh7i9CgiFOc0NJWh9nyv8A9ammw3+n5VpzGnKZ&#10;5JppVj/Ea0vsX0/Kj7F9PyqSORGaZNq/eLU1bjI9K02sA3938qY2nKOy/wDfNaIORGabzYe/51Il&#10;35q43MPxqx/Zo/2fypy2AH938quVy42IJLnI+7+tVpLjA/rV57fIqu1hvb6+1ZOLOiNiGG8+XbuP&#10;51NJONg+apE0raf4fyoubPHp+VSToRwTbhjFNmTD0kK7TT2GTV8xm7EIn8r3pv2xaWWP2qA2uOab&#10;kTYsLNvj/wDr1G53e1NTcqU6PJFZlJjvLbP3jRtYn7x/OrG72pw5rPlI5UVwjf3mpwjcj77VYCYo&#10;YfKfpRyhyojUMv8AEfzoYtt+83501n21HJNuXFHKHKidJ2Qfeb86U3Dn+Jvzqnuo3U1HUOVFw3Lk&#10;feb86aJHZ/8AWN+dVd1G/bzWvKLlLWJP+ejfnQTIv/LV/pmqv2n/ADmlFzz/APXo5Q5SyJZF/wCW&#10;j/nUb3Emf9Y//fVMM+4f/Xph5rTlJ5SYTO5++351Yt5mTGWb65qirbKkW57UcocpqHU8j7zfmajn&#10;u/OP3j+dZrTj1oW42mp5QN/S7vyY1+Zup71ZOp4/ib8zXM/b8d2/OkF5znLfnRymhtXeqFlZct/3&#10;1RY6r5CfMW9c5NYgm3f/AK6kWfaKrlKUjebxSqd2/wC+j/hUN/4iF1AcM2f941hu2+jbkVXSxTlo&#10;V9YJu5T3zjrUNrYbdvT8quOu2mrNtYVPKZmhDHtth9P6VXbn+dSJcZT8KBFmjlAW2bNK65koji2N&#10;TZDhqOUCbORTEODTPMoVstRygEn3zTscUx/vVOFwtHKBHTiuYjTaXdiNqOUDCul2yfiataf1X61X&#10;nGX/ABNWrVcAfWq2AffDdSRH5akkXeKbjaanmAp6+c2sg/2K5G7HzfjXYayM28n+7XJan8kv5Urs&#10;Df0F8x/8BFa6/MlYHh6T5T/uitxT8tOIARg0Z4prKS1PVc1a3ASnJ0o8unKNoqwCmv1oY803OazA&#10;lU4NPqFWpwf3rOepcHZjnGDUYfNOY8VHWUonTGoSKamD/JVWnK+FpRjqW6l0LMckVWlPzmppHzUL&#10;r3quUnnRHu2mmyHIpz9KaRkVMqdxqoilO+DUSTFT/wDXq1JDlqjNrlqzdIftUQtc5prXHy9O3rVj&#10;7Hn/APVTbi38uM/T0qFTD2l9DJ1Kbcelcn4jn2xH3JrrNRTL1x/iyPEH4tV8ppE5LUbn94w/z1rM&#10;mky1S6pJidv896gkTEYb1FUWyNvnq1YW+8D6iq0LYatvSoMxg8du1K6JLml2+xf/AK1X/J+T8Kit&#10;x5dTNPxSY1qRmDd/Fj8KlK4Gf0qrPcbTUkUu/inFj5SWKfMu3FWYn3/nUVtabju/HpVpIdq/j6U3&#10;LQ1pQuyxaw5lC+tdh4JsPMu4un3D2rn9JtvMu1/z2NenfDnRTJcQcLzEewrhrTsfQYOi3Y9M+G2l&#10;fulPH317f7Rr6C+HNiVuoOBw47e5rzb4b6A32dflX7y9h/eavffh94fYXMXyr94dh6mvNqVLn0uG&#10;o2O28FWG6SNuPut2969c8J2/khv93+tcd4R0cxqn3fut2HrXoOhQeWG47f1rnkz0qdOxv2EZyv1r&#10;TgyoxWfaPtxV+CTfWMgnEuxLVq2T96PrUcC7h+FXoowrf/WqosSpliGH91nPrVe5bZirkRHlfnUM&#10;8G4f/WranItUytBMSw+Xv61s6RLnb8uPm9az4LXBHT16VpWi+WB9a7ISsZSiblrNtWrSvuGKx4J8&#10;Cr0D810U6hi4mhbfu++atwPuNZ8ZqeCXmu2nUMJQNSFsYqzGazIp8D8asRT/AM66Y1DnnTLwfJpS&#10;+KrLLk0plrSNQxdMsg5p+4VUSWnGXFaKdyXTLQaiqhuMCk+1/wCc0cxPsy4TimMcmqwusn/69OE2&#10;aOYapk6ttPNMkZf71N3bqadtHMHsxS9MJzTvlDf/AFqN+e1S5j9mN3HP/wBelByaQ04PgUudB7Mc&#10;BimmbY/SkaTioieaftA9mXIX3CrUUuFrNjl2ipluMUe0M3SNJGqRZef/AK9Zq3G0+1PFzml7axk6&#10;Roh805ZtorPS43cf1p3m/wCc0vbGUqRoefTGuc1S82l3CqVS5jKiXPN4qWCXJrPWXFSQz/NW0ZGc&#10;qJtQyYapN4NZaXOD/wDXqVbvjn+dNmcqJosPkquKb5u9etNJ2mkZxg0R3cRfpWXe6eWToPyrYUbh&#10;mopUOw1Mjqp1LaHm/jPQt1tM21c+X02ivDPi/wCGfOeH5EHz/wB0f3RX05rtmbiKQY6rivN/iH4Z&#10;Ny0Xyrwx/hHoPesZSO5STR8T+PvDHyrhE/1rfwivnnx/4SaJrr5V+6T90f3j719r/Erw21uVyq8z&#10;N/CP8a+dPiPoDf6Vwv3D2H940uYxnTvqfLniSy+wXEgbHQcY9q4rxFZfaIicDqT0r174l6GY7mT7&#10;v3Aeg9DXl+t2zRqf941aqHl4ijZnm/iDQ2idpO2M9Pr71iiXyJtrV3muxNJCy7e3+NcfqemETM3H&#10;T0q1I8yULFG4vVZsVJFdr5H0qGS1B9OvpUbp5cZq0ZSJ7e88y5HHb196nvX+X8RWHb3BjuF/xrWW&#10;TzYhWc46EXI7SXytSteesqn9RX2Z+yz4nC3dxHubmXP3j/zzb2r4uuCI763Pow/nXuf7Nfi5YvEU&#10;g3P97P3j/cf2rxcVEtM/UL4Ra2suk6cfm/49hxk+lemadcefEp9hXzz+zlrq6lp2kqrN81oTyTXv&#10;2irstY/oDXzmIhqdC2NCNt0vStCBc1m9KtWFzvZR9e9eRUVmVEmmGx6t2cn7pvrUU0W8CmxDBqYl&#10;EyHdJU5GBUKfdqUNmt4lezuRhtsv41ZiIK1BsyalThKRpyaDpMYqBRuapuopojwazM3EUMoTFRyf&#10;N2pZEy9N5Wp5QkEXDVYS5EYqv5lHleZ/wKjlM5FiS/DD7v61HtM59Kb9l2imNI0J7/nQrmsWWY4v&#10;KFNZthztzTIrhpfX86fL8orSNzREZyT1I9qBkdzShSaf0qhiMPemNz/FU3l0eV/nFZgQhin8RpRc&#10;Z/8A10rQ8U1YafKzMjly4qNWKe/41aKZpDH7UcrASO4IHU/nShtzZpFgp3l4pO5d00Z2saIuoxqN&#10;ifKc8qDXhvxs+FP9saNcxrDBkiX/AJZJzyPevoSXjoazNR0r7fEy/L8wPUetbU5WOepTTPzF+Pn7&#10;Odw099J5cC7bdePJj/8Aiq+Tfip8KJtJZcxx8zuvCKP61+1XxJ+FP9q2F58sPzQ45iU/1r5N+On7&#10;ODXKQlY7b/j5c/8AHun/AMVW0apyVKJ+Tt9ZNFMy7vukj64p1pbs8R/GvoD41fBSbQoHkWGH/Wyj&#10;5Y0Xpn/arxnVdGn0x3Vo9uMHgjv+NbRrHDOic3NpzGU/N+lSP8421oeSx+8P1qnariRge+RVRmcc&#10;qJHEmw/jVldQWNdtOeLaP/rVQuo8PmtoyM3SLL3ayE470+zPkhht3bj+VUIk+arCMyf/AK66IyRz&#10;ypl+KTYm33J/XNTNdKUwF5xis+N9x61MkWTn8elTN3NIROh8BeIpPCsjbppW3yo/DlcY+ma+2/2a&#10;f2jbe3uLNJJLhv3MvBmk5+c/7NfAN4xQD6Guj8DePv7Cv4eZF2hhkSEdcnsKzjAp6H6peIPEkXjT&#10;wn9ojG7zFVvmJPVh6gelfIfxs8PtA0btGv8Ax7P2HGM1vfBz4zrd+B7OLzJ93kpn96/v7Vh/GnW1&#10;1CwV1kY7IJR1PoK2jE4a09TwJNRVpC238M0PL5zlhxisvTgZnZq0FO3p6CuqLPNqzJ4roxMOv51o&#10;2WqfOvX86x9uTTkjZWFbo5+Y6i31BWHT9adKPO/nXPwSmMd60rW7z69PWmRysiv9PMjM3t6VnTx/&#10;ZScjpXTW6+dFjrnNZ+r6WTubjGBxigLM5951znFRvcqx9KtXVht9OvpWe8e0/j6VPMNMbcRfaAcH&#10;9Koy2zRtWlAKJ7csPxo5jTmMO5VpE27j9ahjsjCPvZ59Ku3ibWqtuMldEGHMMkjKp941FCStwp3E&#10;bSPxpz7g/wD9epIE3Ece9dUbBzHTab4oSyPO4/MD1P8AhXYeGvHcUrx/ePydNx/wrzOW33npVnTp&#10;Psjq3TAxxXZTki+Vn0X4e1NbzTI5P7yg/wA6maP7Sy/lXlvhTxcsOnxR7n+UAfePv7V2eia355zu&#10;b7wH3jWk4pqwndGhrPh7ejHCnkfwiuI8U+GmMrHao5PYe3vXqSXAuB9azdW0o3G47V6+g9q4auGu&#10;VGR4Vq+nNCVyoHFZZXFeo+KvD/yqdq9P7o9a4G/sfLmYADt2ry62H6HVTlqZqjIoQc06QeVIw96j&#10;WbBry61Gx1Q1L0bZWrFu+BWfBcZIq1FLk15NWNjoSNGNsCrCP8tUkerEb4WsOVkk3mUB8mmg5FA6&#10;0uVmZajHGad2psX3KdjdWMqdhcqG7+acBk0hixSqNoqorQTRNHwakDYFQxtUg5NTIkDzUQ4lz7VO&#10;VyKaIdzVIpbEsT5UU10y5qWKD+VTLBmuinKxBTMOKa0OI6uvDionj+WuunWsJmXdJtFZl+2Lc/59&#10;K3rqDKVga/H5aD6f1r0aVY6aepwmtybLhvoKq6PLuZvp61a8RQN5jH2FYVvfNbtj5unrWrncvlN+&#10;ZvmrT8NQfaL+3/2mxWDY3H2k113geDGqWv8A119Kh67Byo9v+AFp9ga56fNF6f7RrlP2zdTeTy9s&#10;ki7r6fox4610PhrVv7Ftt2WG4Y4JHc15d+0Jrv8AbbQ/Mx/0qRuWJ61Eotodjg/CM8lvq9pcNNI3&#10;lyZxk19O/AL4jqti0bNJlVf+Nv7y+3vXzNZR+XpW/wDu57e9dT8JvEBsr24+Z/ut/Ef9isZQKifo&#10;Tp96mrW6Bf7oPPPWjVdAY6dM24H5Scbf/r1yfwP17+1pVX5j+5iPLE+leja1ceRplwP9k1kUfMf7&#10;SUIt9Ak+Vd3mp2/2mr+nKv5j/wBqD59CmYf89k4/4E1f04V62V/a+X6nVg+vyCiiivWO4/kD1YQ3&#10;s0x2brOHOdsoViMZBBIPf2rD1pleFVtzcwwsmCJXDEnuRgDirV9cxXdwxWOFMgEbAQMDAB56f/Xr&#10;Fv7ie0nkmjbbuBTDKGXp2yODXydLe1z81w8EpaHE+LJY0k/d7WZM8lCTjiuZvL5YLhpP4TGE4HAN&#10;dJ4lgjlhjkeRQZM7zjbg+4rh9c09YLjKszLztKE85r3KMfdPqsLrDc9X+CVtDifdarIspGXYnKZz&#10;z9M16JfWs1hbAlNtvMpRDE+c4xwQOo5rjv2exJc6DI0YZPLADBAA2DkZ5zzkD866rX7y6gdjHJcR&#10;iHgiQbck4B4968vFX57HhYz+LYwfFmpfYNPnkELQvNGEAVcle+fpXn+iSrP4ys/3KIVIbAG4FwQc&#10;/Wu+1u0XVfDkix3SSXRyHhcFTgHOQc8/hXC6H/oXiC33iNZFOMDk9efqeDWtCTSaOijJqm7Hsmk2&#10;s1ntuI4xtU5ySAT9AetQanC11NJOrBmUbgM7drH+tX7eFbC3jX5D54yhLcgYBB9sVRuLP+11kkxA&#10;u3CKPMwS3rUx31PA5rTbZDbxW8u5W8z5oxtIO7J7gk15r8dUm0u4hjjkK7vmcg7t4OOPb8PWvQ3g&#10;uI12s0bRw4LsjjcM8YHrXmHxov1utTtRHI0ojBjwx5QenuetdNGylc9TL0/aKRD8N71o7KRD5jtH&#10;hjk9AK7+Uy6wsatIy+YRlCMkD1zXGfDiwWRpG/2BkdRnsD7cV3GnXEltciZf3ZGD5ePlAHes8ZU1&#10;NcwqXmaVtYf2YSomYyYGMHKkEnn61f15ZdO0SGVpIWWUEIsThiMdSwxkHp+dZ3n75Ul86N2kc4jA&#10;6k5z/OpJ4vs1qY2X5pj85CZYA9uO+D3/AKV5v2rnlbyOVv2lkCsG+XkHv2I/CvOfEmmbbf5uZd5J&#10;c/ewT/L3r0nX0h08BYZGmhljLAlChBycg4zg1574v8TSTiNSF2RoY1GPmA969jCN7H0mW3SSM/4R&#10;IY/iTY+YXRomL5AzkYI/DOa+ktBtlhnMX2ho0VzKDk5DYxkEcg44r5t+Edy7+N1m8zKwEOMjdyCC&#10;B9D0r6Zs79Z0Nwyw+a/znk5xnOOeB1rDMKyTszlzipZ2LWoiaeOC4j2lY42SV3lG4jPCBewI5qjP&#10;qMkdxuZXs4yRuCcEHHBB65qTUbkywLHIB9o3kO0bcY4xnjnqazry4mkO1ZOpBJb5unQV5UqkWz52&#10;UlcSe6adlmlu5JpN2z971A7f5/Wo9XijcbDiSTAJwDtz3IIpqvJJu8wrtU7jxV6wvbf7JMWRWm2F&#10;NrgrjIx/WsNpeRjqp3KPnXV6lxJM20NyM/NyMAAHiluJrf8AssSLbj93IA3lHLnPXGetW2s8WrI0&#10;8irsyET5lAJyevpWLcri4kkQr5SMFVlGM8Y5FdNOV3odFKXNI5vWcNdzL5chBlIiLnBCk8ZHOOKr&#10;C3kimk2S7XKFASegP4VpahGZElfadsZG/wCQnBPTJxxWVPL9kn2cRvkFu/Br0Iydj3Kd+XQ19GiM&#10;csW4GaOEqcAnbJzyPxro7aH7VAilY/8ARZS8YfggHnr36Vzen7lk8kMrSQ/8sydpycHOO/Wt7Tiy&#10;xIMvcLglwEOU69/xrlrRadzgxSa1L1nYvprrdIdytJjIG4qOuCKmuX2GZ4ZI0BciMdjk5JwfpUdh&#10;rXkzDHyKDwO2OlTzrHLErttZQhUbRyDkkY964+Zt6o8qU5PdFJ7mCK6+0Xky265yXwcdMdBmuJtR&#10;9v8AGc90dsi5J3gfLIBwCBj0rsoLyXR78PJE027IAKbmPtg1zOjak19r195kmzy3OyIRbQMnGOK9&#10;GhrBnoYa/IzYsbx7aVWjj2tHyD2J78f0qS48y2WS4kkkbzAAhU7ghPtioVuvJn2yLuLAngYwfWnb&#10;1m024EW0KpAbe55JzwPesFdMxhF855v8TWkl+ZtzSZIMhOOKp/Bnz7a6uLhrqOO3ZwPLIySRnB9s&#10;f1q54+s2j+VsloTuY53AAgYJxTfhEvk30imSNm8xSkZHLg5BGfSvWavSPp4xth9D2CGxjSFkkXy5&#10;pChiSPAjcHGScdDgjk9c027nUT3IfZ8qeWBt3LwcZ/AVVurOSH7Uluyv5cg3kt8wUYAGe46flUyv&#10;vhZI1Ky7OWzkZ6nivBnFpnzc789yDxNpv2hWjiCGY7UD78YGAQR69q465jYwLiRdy/JgDn3yRXVJ&#10;aTXcskdqWuLhXASMAlmPrj061zmu6gtjDJltrF/3iImAQep9iK7MPUnex6GGqNtKxga5FHZq0Ukj&#10;NIwyBjPX8a5XVLZVYDdukzsbB6Gt7xH5j3PmKvnFVxnPOO3Fc7cF4rhptwV1fkEcHPrmvZpR01Po&#10;qNNpeZz93CsWoMwz5iHB29CPevYvgNe/ZbFYI2mXd+8ZVOVI545Hqa8lviXYzbf9YxzgdxzivT/2&#10;etS8mJpMCQq+AhPzY6EYx61lin7pzZpf2Vz0y4imht/LkYbJn+4hwFP0psbz2U/yzSQorgkg5Ge3&#10;X/PNWLzKhoV2sjfvN+OcnqP5VOqQG2ijmhDxc73CncR6/hXiqST1R8Z7Sz1IxdMT5sjSNcSP1HAI&#10;7gjvzUbC1ibbGLi3bneY3x5hJ7+gFFsZoomWTdJH1jcfejA4B/Afypu2N5lZmcw4PMkZUnA6g966&#10;IwTWjOiME+pWvo3thIpMcpYg+bncR/hSz6E0UymZvKjkjDoSM7zn26VDptq1m0kbKSu8v5gO5Sp/&#10;rVq4n33UNjDcJ58hIUbz+6Ujj6ZPFPltubx0Kd3JLPPummEkbhEjQJtaIgEHPTrUV3brZ6hHLIs0&#10;yEHPzhQQOcjvU8800UbW8gaSYSkAkdCOuD6U3W3t4Id7wtJCycbGKmNscjPpUe2fMkVGs+ZWOb8Q&#10;30MV3JMlqsaSJjyydxA6Ag1xmpqon3bTu5HHOD1xz2rpbq7LXCyTQR3FvC5PlyZGVx0LKQQPoR7i&#10;sXVbZ4rr5UjHmPwqksqqcnAJ5OM45Jr1KUnY+gwsnYxWtWJ2ngdDkYJqSO3SOM/MI9p4HUn8av30&#10;TPcMuVkZBgsOwx/Ks+RSBt+Xbkbie1dB2cwsMJmhZk3fuSd+eQenarFsot5jHtjkQtuBYcg1Db2r&#10;oyKsn+sz0ORjPBNW1sy9x83zbW5qZGdRs1rTUG3x+ZtWNsgIBhQa7vSpjcaZa+Z5j2+R8obgfQdq&#10;86Fg0kajcqjfhRnJPWu/8I2kkFjbrK2VI59IweBn3ry8bHQ8HMlZXLcyQpqGYfN+zKdvPALcnpV3&#10;TIlktSBIrNkuQIiWB9uecUXWrvcQQ280mLeEnBCAc888DJ6VY8MSLp17DH5bTzyShwSSMLjufTrn&#10;615bi7bHj82g6GyW0YYmt5RnLKGywHHBHbOak2CSTLR7VUkZJ5qa7to7q9kWDybNTlthckDGemc5&#10;Pv7VXZ5PsAbyyYyTvOPmJ6cGsOWS1ZFivqFv9pI8xpJIVYEgEliM4IFcL48k+zaVJbxKsMdwwODk&#10;kYzgjHfGfzrurt0gt9zbijKRAcn7wOcg9COK4nx0od8ycuxyQOFAIyc46fWvRwcpX8j0cDUkqiXR&#10;nGw3qmJV6sxIJI7Z4HPpinKoNxtE0KmTJDONy59D70AJGzBc7d+4E8qPX+dSQrHIPlG7nrj+ley7&#10;H0w68DRmNfl4GSQOtQTP8m1WjEmwHnuc1oTw+VZK2bhmjwHDoQM9gD3FULqJbdhKuTwS4I5FKNjS&#10;Njr/AAJJ5+nIWVA3IGBg5/Ourt7bygW3MrZBOOMnrmuG+H1xxIqkxk5CHPyk/XtXcq7G2VjukM0Q&#10;YZ4CdR/SvFxkWpaHy+ZRmqmhMLVtWu49reY7ERA/dUtk8E/iaqyw/Zr9QAu6N8KgIJQg5Bx6ZqxF&#10;MY9N8v7rRkSn5hgnBzx1PSs2O+Kl9jRqMlwSuWfPv1rKndas46ae7LmqyXOt6vPK0qSSKDKSU2qA&#10;BzyBjP1rPW8MDbnXaszmMYI+8P8AGtC0vpFjlVfMQMQCAc7h/kmobmJReRt/dcH5uSxPBz+ddEa0&#10;ep0RXQms77zWZfM8pHjIPHBYAkcepPFZtz5s4WRZW8xSxzncynGMg47g81rW9hHcxybmEJtx0Xkv&#10;k9j7Vi3vmRyMI5H25ZDkYwcDjjt05rWNSLNqejuJDb/Zx5CsOSG37juJPUZ9KsyRQmOM2szTCRA7&#10;lhtAOccHuOBVaF2vI92xNsagMQQPyFWIlYR+W7/uk2ohPAAJzxSnBmkhlxIsksmNsbSf3F4JHp+V&#10;SWN+0ltMrH924wFJwQw6ECprmxh3nzfPWdgJbcIoIK5xkkA/0qtckaf9ng+z2r+ZlpC7ncM8Ag9j&#10;3xURjpqSMnJvLmLLfebHJ+XpnHHNaVzZPYIzr95DhADyR6g9x+FRvFJ5SNcEN5IJjAjADg8Hn/Gq&#10;onk0o7v3ZgkBAAPzKxx7USV1ZEy1RoWFzDp6Qq0kqssodgg3EHOc4ORxirhuvtdxLhiYYZWkJI2t&#10;gnkj0/Os2xuluLfbt++RnHDEcVpajBHZBVVmZZEHHfntmueVJmLiNt3WWZlj5HK4fknJGOn41dRH&#10;tZVk+ZdjZwhwcjt9KraSn2MNujhO4Ec4b3zk96safLGZ/wB4VVZiTngYP9KjkZhKOpXu4Lj7QrTR&#10;hOAfTI9eO3vTbefYq7sGNiQGBJFa1wIJoZWWKP5pAMklm2gYwD6ZrD1H9yyrGu2RsAD7oTnkYpSe&#10;mpzVERapOzKqqsTbQSx5weOh5rzjxvqbG/27mKjaM4xjFelS3EcaMZs4YYIUbuTxXm3xEgj/ALXU&#10;rIxjkIB4IH616GX2loellsU2zrPDUqzaWsSyEBRwNucjv/hWukcfkyBh8zMAvyliv/1uaz/D2oSW&#10;RVbdEjPlbAUTcSOMk5zVwXjG4hVmlhSQEMUUcfQdv88VrOLUya1NqbuBWEbf9Zu4QLuPPqQRxmm2&#10;ULCNl24G7lkHP4VO+mC0lEe6ZipJ+fgYP86e8bWm3dG7KozszgkHqc1z1OxjLsOv0nupVnuJNzMQ&#10;OcqxIAwcfgKydRla7WAyfOkJCvEcknOcn68itae/+1zGNllKkg4Jz2wKxfE4kiUp5axsuCXBJOPS&#10;sIU1cdGOpheJY57TQljYpuadSjh/nOBggH2zirujWq2lqnnsWZsYB55Bznjnt1rE8YWTppUc0DeZ&#10;twpDH7jMf4e/bmtrRYbj+wUlk2LcRnqDng13SvGCserOnaCZF4gnmuBO0qzN9oXALksMZycd8Y4r&#10;g/GUfmtJu2rnHTkcAYFd9qN6DbFY28wKCCSMED1rhfF5ktTuZo9kkQcDscjjPoa6MNUfU7sv3N3Q&#10;b6PT9AsxsdXZNzuR1B6YAzjoa1lu/MtlKuu6YenIH9Kn8KaRDF4T02TzYmW8tgRIEYGPkghsgcg5&#10;BxVbUZ/srxxKIh5ZOHYYJx1xWnNdmtaV53Kl5Gu1FaLDblyc8Pgn+h61m608SXLLGIyrE8jqo9Pe&#10;tKUs8EbfMwkyhx2B5BHrVO20dp5VMaGR2cY2IWweeMdycDj3rRStudFGjOTSRkrYXGpzJHbW800h&#10;wAiDJOOvNfox/wAEpf8AglDcePr+PxN4o2xWayQSRwSx5VAeSWc9wOcAdxzWt/wS0/4JeL4/1C38&#10;a+K7a7istrPHbSQeUoJJIwCSOnP9K/Rv4sfGbRf2avhqum2sdrF/ozR2kCJ1KgAOT3J6596x9o6n&#10;udD069Slg6XtJvUs+PfjF4Z/Ze8Ef2LbSRyPbjZaQRoBGMZwTwOOfX1r89f2hPj9qXxJ8S3DXEny&#10;yOwAH3QCOT+lZvxm+NOo/FLxXNcahfyeTkiNADwv09a4W6tsjczM2QOW4yDx+FdEaKitD8b4m4sq&#10;YhunSegrTq5Tcm1QuAR3J6dfrSGS4gSPf5ixqGHyHoTgHjvjAqNH8iNV2q2xyQevpgGkkaOFQPmb&#10;a5fOO7HJFa8tldH53UlJvmvuK0bXSpgbRjL5PU+tR29s0ke4bWLZA5+YAZq0I1muFVflBzz7Yp0q&#10;KjFmZjtIG0jHGOSMZpXdidepHbwtBGsX2j93IQ5Udcjsanu0ktZ9525UjBGckEH9aijjxK2Gbaw4&#10;Pf6CrBO6WHzC7LjquWGeQM+9ZpXepVP3pWJLC7kmZkAWTaQw3jPbGK1rLw695erHHu8yQ4SNBuY/&#10;gO1M0DwPcX03l27STSK67hjaxycAD15r7f8A2Of2IY9Kih8ReJrZ45poT9kgk5Jwcb+OmPes5VLO&#10;0D7rhzh2eJmpSWhV/Yy/Yzi0tIfEHiBMSId9tashUngEFs5BGCePXvX1vaaattFwu1I/lGB90dAP&#10;5U+3t2tnWM/LCgwgHCqOOB7cVfs42MW1sxxuc+uSM/41UaXV7n7ll+Ap4amoU0itG/2RCxO5m+4c&#10;/dPTNOlh2yff+XgEgdfepI7dY/z6jnkUiyMPvNuDDnHrWx6Q9MqB3VsgetHkhYC0ny57kcfn60q5&#10;jAO35euM560guF8va3Kluh5AoMwYxx26hXYq3IJ9aaVaE/NnoMA85Oe9QzBYMfN7Adj7V5v+0V+0&#10;/ov7Ongma91KSGa8uDstbMP80rDswAJCnPWuzCYKeImowRnUqqCLX7RHx/0n4B+D7jVNSYSMEJig&#10;JCs7nkD1xx6V+R/7T/7aOuftK+Nbh7q4VdNWYi0it52VYxggcDjn1xVb9pf9rfxZ+0d4lkvL+RrG&#10;2MjC3gB3KIwSAuOwHvyc15lLoiyag0xjjWRsYMcWxSPb0+lfrWRZJSwdNTqWv3Z4tSpKbKttaXNh&#10;p7Kqs8g3TEo25kRck9vQHvmve/2Mf2bLz9p/xHbzRL5Glsv7+URlvKUEbm4wBx3z3q7+yN+yRq3x&#10;u8Z2dxaW8kdnbSAPKEJRFIIdj2yB2PXNfqr8CPgbovwM8Hx6ZoNtCJJEInlCBWZcDjgdOK8biTiJ&#10;QXsaW/dHp4PB+z9+ZB8CfgjofwP8FWem6LbRxLsBlmAAklfpuz6e3vXeNMqqBtXceQQTnGf51HHB&#10;5C+Z8u1eP609UEThj88a4BA7k9K/MqtWdSfNPVnW5X12HpM0n+1k8A96qanqkOj2E15NJBBBbjLt&#10;K+1V+pPQUzXdds/D9jdXtw0cVrZoZJA7Hkexx+H41+fP7dP7eX/CfX58N+G/l0gR4uZYnKzzybsH&#10;qMY25H4e9erleWSxE05aI56lZrSO5Y/bn/4KDN4snuPCXgnz4UeQiW5DhlcrwQpBOQTkY69K83/Y&#10;6/Yt1T4/eK4ta1O3lh0mznD3E5O0AcgIeDk5yeD27VD+xD+xJrnxv1O11LV2kjs7aUm4unTgrvJG&#10;04GflwCBg5BJ61+nPgPwPpvw98PQaTotvHa2McSr5aRhA5HUkDqSea9nMsxhhYewofeVh6bi+eW4&#10;/wAD+C9L8CeG4dN0extbOG1Qo/lRDdOP7zMep6DPtWvLtEY2n06jGaCnlSfJxwAccAjHpTnkjnib&#10;a7eYpACAdfXHrXycqrlK8jqlK+rFjZmj2ozfN1A5ojXL/nQsYhkZozIGx06ZqRQIoNwxuzkjqTWT&#10;ZMdhsZ/0fejMpZjkZ4z64p2fK2c7uCCcUz77bl7DkDoKUNle4OcH1p8wuVjLiEHcVYtz0x1p5tla&#10;DzVGxiwAz94Hn9KAGjTG5jyRjGMipBH5irj5sENg9T7Z7UcwcrGrMqqrAFSM5yc7jUZlHk793OSm&#10;AKklAO75dvoPSmgNNu2n5l7Hgn/GpLF+a4k3Z2s2MAdgOKe0eRgYXDc8802NfLYY+8Oue9O8wSJ1&#10;VTnkHqaCeYdO/nnpyMAAcA+/1p0CnjnGCTnvUf3l+U4bP6UkUgTlfwB5GaATH53hWDKmRjAHoepp&#10;Mb2+X71Me5Zpm+6pOccUnzK23zPmxk5H+FPlZQpj2rx970PX8qrrL5dwuGK+uR0p7IGk38rIB270&#10;1ism5cZb19qfKBI5YwFs/eyAR39aYMO5PzZBAGOPx+tQ3d0NPaJeQF6Z6HNFk0khLs21WPTFUJxJ&#10;pRiUltx579cGn+bl2Xd8qnoRz9cUm1XyG6dz0pojbHDMx+77kVmTyscsYJGfm447VJFK5Lfw+maQ&#10;gA/e2vnGO9OQKy7ju35xjFAhS7SSAkt8vI54zTSfNXczDdk9smo3ZWfjcpB+lE0jRqwyf8iq5WVq&#10;O3bc7mbPYnue1KhZ22sF+YZz3zUcEn2pmyrdMjPFTuUi+VfmmwCOetEtyQlwjYXsABjnFNLqjDd8&#10;r9/rTQ7SQlGVUfJHoSKaqbuzbs457n1pcrAGuNgK/wATH6k0H95wzfMOg9akRcp2x9OTTVwjf3s5&#10;5PHHrT1AbFCY9rMzMuD36GnGLy4V++rMONxySPpU1tal54/NIiWQkK56HHOOtIFUNz0UcHHFSBXP&#10;yyKvccE+9PZWk/2hnk9DQTlmPf25zVe/vP7OO5ldkbpjrmnFlbkynyMKd3LYJ68VY2hGVWkRlXjJ&#10;OWIqJ3DRjHKtghvWljDFsNhVXPQYNWUoqw3OH2tyM9vvYpskQmJ+X5e2etDEtLt+ZuRz0zUgXySF&#10;cH5h65oAb5PkMqtt9RzyPwp0TKVAON3NLJF8qsGQjpweR9aa8bRSnlTwORzxUyAUJh8dM85zUkjm&#10;JVTh42ILep4z+FV1wU2nJpzLlGO2TluCD0H071JUpXHfLjac7PY9KbDsVduSu3kGiKPEQO5vnyME&#10;81INiNH0UYAJPNBI1lYnaVIGc9P88UFvJfcOeeg6VJu+c/Mzr0z3Apgf97gZHvQArXO2Lb87bj2H&#10;eo2kxGq/w5yAR1NTMAi7WbdzkYqrNMYgrZyq5A9anmtsBz/xK+GWl/FfwzcaNrFtHdW14Am8oGaI&#10;joy5BxjrX5k/tT/sc6z8AvG0l5YxXH2e3naW3lEW0yqOQ4xwD2PbgV+qkNztSRf4eBx1FZvjPwVo&#10;/wARdFax1izt7qCZWRzKNxAIxweoOcEEdK9jLM2lQdnqn0MqkLrQ+Nf2B/8AgoM14ln4V8aX0kdy&#10;qCOK5ONrZyAGBxnpj8RX3E9wqLt3Z3gHg5OCAQfoR3r8u/20f2N9S/Z/8Vxatp8NxNot1JlLxCWM&#10;LDJCtjocV6F+wp/wUO/s3Vbfwr42MkluyrbW2oSynzkOQFU5HYdj1FetjMvhiIfWKP3GUJW0Z+gp&#10;jVfLCkA9PlOQSc0wxrJz837zrjOcZ7VVsb+C5hMlnMLmHhldG+Vh2P4g5qxFJtHP3enOcgV8vKm4&#10;u0t0dCjdHlv7T/7J+j/tDeGfKuI/L1C33pbXCKCw3kfI3qM981+U37S37N2r/BnxDqFnfabI0ikh&#10;CCcEA4JBPIPcDv8AhX7UySboyBgc9ieff6157+0B+z9ofx/8NGz1S0t/tkaN5dzGAtwoK7ck9yMj&#10;Ge496+hybPJ4WaUtjmrYWMkfhLfWEtk7N+885SAEGcgEdR6dK+gP2Lv21ta/ZW8X+aup3d9pNwVj&#10;vra5USKkY5+UAYHJzwM8nrTf2pP2PtY+A3iy609rO+MSEoJbghhOmeDkYGQT+tfP+tQvpmt+SsUk&#10;ZIAAB3ZPI6V+n062HzCh6njSpVKb8j97Pgl8cNH+M3giz17RJlktbiIO6EjdCT1BHb8a6sStIzfN&#10;x6dz/wDWr8Yf2M/2rdc/Z08UrJGwbTZJQJbVwCkmcAnnoR1r9WfgV8fdC+M3gi31TSbyKffKUeJD&#10;mSI/3WBxjnNfmeeZK8NUc4LQ9bDYi6sz1CGIY3YxtIHvUib92YyOQeKq2M25gyn51JBHvVjzgnPO&#10;TnO3rXyktz0OYihUxvtYjd3GKnkdUTcevQDNRxFtx3FuASR3+lKIsybtvccH0p8opyvYsyCSO1Em&#10;OFIHHfNU9Z0K117TbmzuIo5obiMCRJDw4JAxxjFXUk+X73HcdqieOOJcKoGe3aqMpR5lZ6nw/wDt&#10;nfsZrpLzavoahrFJCzQ85jOMkc9V9PevjvX7OaxLFo5IXUkEkEAnt/Sv2eutPjvo/JuILeaGQhHS&#10;RA+9T2Oe1fG/7aX7GPn291q2iwyyWbFvMhij/wBWw5xwemB+lTy33PzvifhWNeLrUlZnwuYYmsFZ&#10;nPmMc4XOQKqxMbV90bc9MYyK2vEugTaHPNGsTxruAAOQQMc9fSsGOAfv925do3DIJyc9M9q0UOqP&#10;xnHYWpRm4NbEjIHXcvztvC46DmnXcsl1OGkRmZOE28cHjp6e9RyB3hjeMe+Ce/bH5Uhk8yBj+9SR&#10;cMMHng8gegqo6HlrfUgEJZM/Nu3kKM4HHOakQRz8qyxk8EOep+tRyFVnXcPlZ8Htye9C2knmSF/J&#10;EcWBtPzF8+lHtB+01JlYwRBl27o85J+7nPGK9y/ZW/auv/hdrVvazSGSzmlCyhs7SCABwOnPcfrX&#10;hrf6LOgZlZVODj5h09qiMqRyZimZ0gfyy6AjsTnn0rOouc93J86q4OqpReh99ftF/s0eDf26vhlc&#10;anYoraym9EDyFXOUyQFI6+hr8WP2pv2ctZ/Z98XXVreWu1VdjHJsIJUHHzAjg9R74681+jH7Ln7V&#10;mofB/X7OG4laXT9wRxnBI6DPc9evavpX49fs5eEP28vhXcXFvErakkTRO42lyxwQCR6c988D1rlj&#10;JwZ+5ZFnlDHUkm1c/nvt4ZZhuy24nJDjB+lTmNlcYUNHnAOec9wK9o/ak/ZK8S/su+L7yz1OzmNr&#10;HMY0naEr5oOMYBJOegJ6V43eeZayKwZYwQR03bB6/WvQpy5ke5KnrZEkEWZFh3KvHI+9n6Vdt5No&#10;+WXaq5yByT7e4rGsnMsy7fmkUYyBg5J61u2Ssy7mVVZcZwOOf61nUVjixELFx5pILNYQi7gQ5yMN&#10;kDj8ORXQfapNQsbSSRViWNVj2K4Ztuc5x61R02xa7uhK758xwgyM7yeAPYcCrulW7W+orDNHGx3k&#10;bMggc+2OlcdXY8yvFONzsLWONWWNX+UPgDbhiCM5p3jCeaDwVqcNn8u5V3ZXLAZ5xjngcmjT7iZI&#10;W3vG0HdUI3g9Bj0FVdfvX07Q7p4JJmkaB1YheQCOeTx0OD9a46cffTPLpUl7RO58461E0d2395hk&#10;ds59u3Q1mujBW+nStDXHabUZGVWI45PYc4H4Vm3H77o209z1r6Cn8KPtKXwIk0h13NtwNmcHPJJ9&#10;OK1tBEk+ohfvFerHqD3rHs2WNY9jlWyQTj7tbXhSBn1L+J9xwXPAz61NSOgVI6HdaVD5kUfDKTww&#10;Pp746V0ultsh/c7cLjrwM+2azLO2aO2kdFXywRuGQN5wPxP1FaFhIs6iQqoaAA4zk8nGPfrXn1In&#10;zuKuzWkvjc3GzcOF2BRz17Zx1rQt9O+xWynAjeNRlnPqcf8A16i02wuL20kmZYhHGPKyAFbgZJ56&#10;nHepbaGOS6hR42aPC438kj8K5XY8WpI0LK9axXcojaORBk4qr4t1XyfDl0zQxyQNEYtrqTvIGecH&#10;sRxS7PsZlPnSHzBwhHypg8Yqj4oga98K3zSb2bymkGDtUFQSePoKdGmlPQjDR/eo+W9Oka31tl2r&#10;tycewPI/mK9P8IW7eRncF4Gc968t0uVpdS+4fvngDJJyTgf57V6z4c0y4sUVbiNodwBGRnr0/nXs&#10;TlyxR9riNKKOosIGFlHtUK8hKNKFLHBz0GB6V0VnpU17HuQKVDE+YcKoAzgDPU1geGHY6tbxhZJl&#10;PAjQnJJyAcdhWpJqO0tGWLLkjkYKnJHA+orzq1U+dxD1NS501owyttkIjB4cDbnH+Ncf44JsJY1M&#10;izbk3BAc5JrqLi22aVGudrSMZMn5mY/XuPauR8UxR212szCFQAQC55BHXI7VnRqXYsLFOdzivEeV&#10;ljfbtjYjqcEcda7Pw3F53hu1k37uSCoPOB1P1rl/ENx/oLwt5TDhlx1/P0rovDbf8U/CvyqACCBw&#10;pJOePWu2pL3D1q3wHQ6csl1LHceWrQtIIuX+5x9fpXU20DSj/VllXILlTgEe/p/jXO6Lp+nW+lQv&#10;+/mv5JiDEg/dqgAOT7nt9K6bQYGZgskbLuBcoB8o44/pXj4mVzwMbJDp5vOSNGj2lmJLjnIIGB26&#10;YNbmk2zSqJo5ISI03cNjgY6H1/Gsu3tftSwwyfIlwhAcLkxHIxn3xmtm7vRasbWH7OsMIABCBQwA&#10;AyRyc8Zrz57nj1dtDn/iHYb9ObfHIG3l4OSPmPfPtXlWryyeW0e5vlclj1ZiPWvWvF93NeQs6s8i&#10;R/JlQSCPQA15br+yZrh41kjmLjCkgDb34PevUwk7Kx72UzajZnPS3XkyCRflZRswTyeetS2Nmzhm&#10;X+HLknrk9h+VRy26+a3mK6leARyc9+asXd2Le32ru2sRgsec4H+Fei1daHubomigVUkkUq7YAwee&#10;T6VYsV8uORmT943HOD+ZrMtrt7X5t2OeB1FaUM8t1Bn5Fw+CgXHXoaFAkfdTLu/5aMsYAA9+R6U4&#10;W7S2SxSMIo2JcbcMcj1wRxUmip5ep7rgeZbx53pnG8EEDkdcEg0yBVtrhdylo+nHX15quUCCwtvO&#10;n/1gkyTnIwBgfjzVy71OVLVQvyxrjgDIJ/nUdw0NrOrRwuqznJNI7fvNqrkKTwO461nKNzKSuWdO&#10;WSadpN3zyADOOQPX0/Otvw6i2VyZn+aQRlUyC2WP5Csy1gdLeORIWjSZyq85UkAE/gARW7pV59gj&#10;2srSQsAS+wsqk+hwOa5q0WtTixKaR19vZQwyxxgzGdgHk3ptXJGSB7DOK8//AGsNMg0vXdNghZNr&#10;W8chVWLYcqCw9BgnGO1eg6ag1LyJo2a4WYD5iSCp4HPtwK8u/akkbTvFtrHny0+zq6BBkOT94nk8&#10;7h0rLBSbq2Zw5Xd4jU4rw7FNd3giWF5V6kDgjH1+ldZZQyWdsEaMr5hI5P3Op6Vy2keTN5MrTbt2&#10;CQCVbrXV2V9bTxRwRx7GhQguTkswPf6ivWxEmj6TGVGoqxd0RcyqsbcBuCT3NdNpyrDJCvllt0hL&#10;EdT68VzMLrFPC22P7wAUH8TXUab5K3UV55h6MBEoKkZ9c9vevHrKT3PmMZGcldmqhWUNtZbQxoEU&#10;c5lyev1FW9bdf7FubhY1i8uDEhiPzOQDz+JqS5RYrQyt5khUBmwAePb3FZ+q38n/AAjOqQqyp9ot&#10;JA7OcMBg428deg+vesKNN8x5WFi/ao8j0y7t47a+PlsLpiGjZT1A6596z9I8+a83SRyNtIGCSzN1&#10;J5PapLMCF96ov7vGQ3IwR3PuatQaj9kvFw+7cAWyOhz0z9K9Xlajoj7Dl9xWNy3gWJXZlkIbGEBy&#10;EFWp7Boo0UgYwHQL94EHIPsR61Vh1SK6uTw/l7MEIvXjoc/jWhagm3ZY2ZWVPmAyxwe2e1cc5TRx&#10;VOZMkSZZyPKeRduEfzX3PJ6nnvXVeE7TzpwqsxJwEzwCelcvp9rHHeAFpF3YALruJJ7Ajpj1xXa6&#10;RbyRTRosW7dhoskBiCSCccY/Gsa9VuOh52YSbp2RsahYSW8O2S7ktjEyxlEAZgnJJGe4/rXgXxyt&#10;8+Mm3S75I0Cq7jDOpyRkDocV77qVlJAizHybjzAQXRwxUk45wTXhH7QJVPFTA/NJCvlHjByDwTjr&#10;1/SpwMpc+pjkV/atHJ+GVV2m2ycrjp+PGfwrtJWjFpby+dcBCoyjrg5J5/Dj9a4nw1ARcqsfBmYD&#10;OcDPqc/Wu2XVp9NtZlk8tmkGDvAY49j2r15H1VVO+xX0CWS1vWdXVmEoAxwAMe2Mn2r0bwjqEpvB&#10;db/Lmzy+OueOK830Fory8kYLMEX5FIHAOeT9K9I8Hyfu1Utu5A3dNijvXFinpY8PNJWgegHUptYj&#10;hln8yWSOMRI7ABnGCST69vyqxaI0DLGqnGA/I5OecVU0a1W9hWOBiWiJSSQqTknqQQfT+da2iTRv&#10;H+4WZGVGLmQcMTgYGc8cetfP1e58HW+K6PP/AI/rDN4etlWQvNAWTAXGyMDPU9Rkn9K+f9YunliW&#10;N8BlG0H0Hv619DftIR26+FLbyY41mZxG77juYAFj/IV85XsVx57btu3IwAM9K9/LZN0z9C4d5lQV&#10;zOFmIZVG/wC9j/dpbu6lcqzNu28FsdqdLD57SbpNuOMHOPwqnez7JBHvZY8YJIwDXsxvbU+qjLuW&#10;PCyPc3eLh1dckZxyPQ112noYm/dMqjGOTgGuN0q9Ecy+X1Y4+orvtBtWWYRtD5nIzjnAxnNc1e5w&#10;4qUuhq6K7Sw7pCiso6Ecv7CtuykYQQyAFGZD8gGOASOv1FZNwogi3IrfewMjoP6Vu+H4v9FWeaSO&#10;RY4wECHBGWJIwetefUTPFrXabNfS4Q+yEyLJjO0Ekrk89M+tdJolmQIf3LI8br5uQSjA9B7A/WsC&#10;wEdm8bhY5F+bbjrkj9a7HQ9eudG0270uTzoY9RlinbKfOfLztwTyBy3FeZWuj57FyklexqR3gudQ&#10;+0fZbW3HH7uPKpt6cDtVfxu0Uvgi6jaeONrxAYuCwADAkHGMHA4zU2mAlHKKm1Rk5G5iKh8Ux28e&#10;iyrun2tGQcuBgYJwK46eIftLHnYXEtVk2fMnja1W0cszudvTByePSuejuGjtvM8tpFYgZxgj1Ndl&#10;4w07dc7mibbIxQHuDj/9X51zV24e98v/AFarxg9v/r19hhpXgj9KwNTnpplS6n8lI2jVY1zjI5Yg&#10;jnNRyE+XhW3eY4AJGM0rXcaXxjJxHHk5PGfp70z7eJLeTaY8pnA/iHtXUdxG0ghl27tynggDjJr0&#10;jwgsiaVGnWSMbyAcgDrmvOQgnhjUNu3qCc8YPeu58MAzWXlo0kO5AAQM5U5B+tcuKdonn49+5qbc&#10;zKiRsd0jSAhwPugd8mqLWgt7dxD5cMbMWK8kED+v41qbGthHBmR2kACjHH1rP1AhAzK0m2MlNgUl&#10;nY8dPTNedD3meTT952G+GnmkuJFYM8RwSCMAH/8AVXoHhq28i6VW8lYC4JB43gdsiuH8K38ljbSW&#10;8UvmQy4diyYKN2AzzXUaBbTS3yPcSsI84wPvH3HpXNjaWhw5jSsr7HpOlwlJ/wB2VX7QmQEP3V71&#10;w37V8qwfCuGFTMx+1ghAoKs2wgnPPAHp3rpNF1V9Pu921pLfhN2OAO341yv7Weqtr3wysbW3sY7G&#10;e1YzmeOR/MusgLg5JAAGTwBmvPwFJqujx8ot9aVz5NviYo9zNhWzgcgn8Kp2yr9uWQYwpBwOc1cu&#10;WIRo2YtIDjBGQD169+p/Oobe0xLgjaq4zgd6+2j8KP1il8KOs8G2yXuupIIt24HIPb3r07RLSR4f&#10;LbaYlOMe9ebeBrqP7cybSZPLIBB4yT0+tel6DeyaTcmG4hkwOoUBsEjjPOMVx4jY8fM9Udhoa+Ss&#10;axt5ZDDBJ+UH0z/WuqmWWaVhNIsnABIPbFcfpt1KC7XTL5DriBliC8ds8fjn/Guh0/xKkm9VhaZt&#10;gAYLxkdOe9eBUj72p+f4yj79zUgLWiRvG7Ky5RCR1GDx+tT6EsMc8ckkf2pcjETg43epx1wQKqWk&#10;N1LOjSfK2QdrA/WuheCGKwczXEkdxdApHDAowARncTngZ9M1jGotjiikSa7qc2qzW80sUazRISIl&#10;iKxsSckgnk4GPaqdhfx6dNJdCGY3E8DWzAPnJJBAUcYxj9arT5M0aTSSTOo2Lk5YAHgHnir8bQ2V&#10;uu8t5i5zgDch/E1ElZi5Ve5G8WyO3aTzUmY7Qm3cQDknI55ry/4tajHPZxW0K7ZEbD5Pyg9Oe/c1&#10;6NdXZlaTb50ZDkB92WLH0P0/nXnXxL0FbK2kkYTSzM25y/KgEcHpya6sHdPU9HLZWqq555FbyRxH&#10;96yqpKgAnnPGfcVyvj4/2dqFuksbfvAPLbHYV1GmXEN3ZNuXy5kkJMvJ3LxgAduc1h/Eq6me/iNy&#10;jLJgIgcAcD2r6Cm0fd4aV2ifwZHJ5imNJpJWzgINxPHp2FeiaDbtbaY000ir84Qohyy5Hf0NeeeD&#10;LpXnido1DLyB713jxs0hSNlkUH5sHoT/ADrPEWOfHvUdDYMZg0ckn2feWOTuzWpZ2b3VtmS4ZfLO&#10;FBTPB7f/AF6j0y2+wMF3NH3IHG4frU8sjKhyrluec/0rhk1c8ly1MPxJpq6ff23yW7PEP4TkeoOP&#10;WtSC8a5bft+dUwAoyxH5VjeJLOC3nj+yXUk00jj5ShBB69f0re0xWstIgfzPMmZzk7AWBI5BPbr+&#10;lbytyo65r3Uz6E8Dj/ijNJ97KHGf9wVosuDVDwPH/wAUXo//AF5Q9P8AcWtJlxX09NLkXofVU/gX&#10;oR0Gn+V9aPK+tXyljKKf5X1o8r60wGCmyCpfK+tNdcVXM0BGMe9McVIq4pHWtOZmViBxzUeG31M6&#10;VGelSVckjbmlmVZPWokNOc1mIiW3yaeLfNKkmKlSfApcoEMlju6Gq72m01e80VXm6UwKksHynmol&#10;i21YkUmo/KagAQZNSIuTShcUoOK0AdspDGx9KcrZpaAIJYsVCYstVuQZpqQ5agCv5FHkVc8ijyKA&#10;KYgzSNBnirphxR5FAFH7LR9lq95FHkUAUTFsFNZCauvDg0wxcd6rmZXMynspRHk1YMWKQR80czFc&#10;rmLPrTDHzVtos03yKOZk8pnzrh6apPoavPbbm70G2IWjmYyoJGH8J/KljkOen6Va+ztSGBhRzMXK&#10;Qeb7UG5bHapDbk0G34o5hkaMZWqTb060Qw7TUm3DVQDkXP51ODgfjUUYxUlADmfI4qF3xUlQy9aA&#10;AtlqkTrUNTJ1oAGGXqwF3Cq//LSrKDC/jQBEy5NDJ+7anMMGhv8AVtQBhynbJ+Jq1bnKfjVa5XDn&#10;6mpLd+PxqZAXEbFQyDc3FPVvlpvepAh1U/6PJ/u1x+uf8fH4Cuv1T/j3k+lchrn/AB8fgKANDw78&#10;ysP9kV0ka/u65vw1/F/uCupt1zFVRAiCYNOqRx61GTg1QBS7OKSjPFVzMBjLikUVIeRTQmKllJDS&#10;MUU5/u02sx2BnwBTTJRIahdsigZIZd1KsgxVfdg05TmlYCXNN302gHIpgFRsMGpKKAI6VF3mn0bt&#10;hpS2AasfBPpVHVJQC30FaRk/cN9K53XLjNy30FQXT3KOqTbX7dq43xfc7of+BNXR6tLkL/n1ri/F&#10;c+Ix/vGszrgcxfLvuf8APrSSt+6C+gp067mzUW7c2PwrO50cqaHWqZat/SV/cj2xWRZQZb8q6DS4&#10;dtv+X8qDFkrNtXNIr5FEwxGarmXbmgqI66Zc96dZDMlVLifP5VZ0xsz/AJ1UTTlNq2yI1+lTqjOO&#10;3WksYdyL9K07LT2bHX71TUlZHRRjqa/hawaW779f6GvZvhlo0m+1PP8Aqj/npXD+BtEdrzjd1/of&#10;avePhd4cbba/e/1R/wA9K82tI+owFPQ9K+HehukS9fvr/wChH2r37wDor+fGf9of19q8/wDAmiFF&#10;j+999f8A0I+1e4eCNN2SIefvD+tebOVj6SnE6Pw5p7RIv0P866vTbTbu+lUdIg2ov0P862LUbKz5&#10;jqjHQtQL5WM96sxyKDVYvlaaDg1MgNmK44q3Hc/Ov3aw42NaERJYVmpalRNy1nzHTjJk1n20mxKn&#10;WbJraMgkaEHOOlW4+RVG2k4q1HLXRGRlJFyJto5qzDcYas77RiiOStoSsZSib0VwDViKVQetYkU1&#10;TxXHNddObOeRuRS8dqsR3FYsFzyOlWo7ofrXVGRzzTua0cuGzTjMCazkus08T5rZSM+U0EnANOMn&#10;FZ4l57VJ5vFXGWgchaL03zRVUzYNH2ihzH7MtCQZqQS1R+0UolzU+0FyGiJQRQJAaoJLzTxLg9qP&#10;aC5C5vo80VUafIphm21LqByF3zfpSM9UmnyKYbjFT7QOQveaKa0oNU/tIFH2iqU7jUEW1lwaes1U&#10;0np32inKVg9mi8ku6nCTHpVH7UMUfaxWXtGZypmgs2KcJ8+lZougad9oo9ozOVM0hLg9qd9oGKzY&#10;7infaKqNQydM0I7jBPSpopwayRcZqxbzbq7IVCfZGsJc1IkmBWfDLtNWBPwK2jO5lKmaMU2ae7VR&#10;jnANSNOAatyRzSjYuCXjj9aGf5aqpNzU6yfLWMpmDj71ylfL8rfSuT8V2zTSrjsf6CuyuWBVh7Vz&#10;2vplh9f6VhKR1Urs+eviP4fa6K53f65iMf8A6q+c/iR4XYrdNiThD/6EfavsPxdpLSKvX/WGvBvi&#10;H4dcwXnX7h/mfapizs5dD43+KPhqTzZGw33B/I+1eN+LNCkijJw33m7f/Wr6u+J3hmRpZPvfc/of&#10;avDvHnh6SGBvvcM/9faq5mediEeG65ZlY23cHH+NchrVs29vp/SvR/Ftq0cjD2P9a4zVLYtI3X/I&#10;ranqeNUjqcbPbtvb61DLbfJye1b17bbFasHUeHb8a6bJI45FGK3XzOv61cX5YcelZwl2S/hVmKbc&#10;tRN6GLkynq8+25jx/Dyc/Wuw+B3iMafr7M235j/7I/vXF6jC0s3FXPDAbTb3fj8/of8AGvHxO5dP&#10;U/S79jnxtDfzaPGCob7HJ6ds+9fZXhe/jl0uD515Re4r8wP2I/GQXxRpcZVfltJh09z71+g3w41T&#10;7bo9oyr95I+1eFiIXOo9RgCyDg96tRwbP/r1l6SW3Z28Z9PatwzqY+eK8apT1HzDrc7hTwmG71DA&#10;iMn3v1p01kWGVzWXswUrMlPBoBxVZICo+YNT1g9mqldG0a1iZ3ye1AY7acluwHQ05UZR0P5Ug9uR&#10;q5A7UCXJqxu+XnNNBwe9LlJ9sRq2amjXimhSW3VIJlUfMaWpPM2Qzx1CZGQ9P0q00ytSBNxo1HuO&#10;s334zV+KyWZeWx+NUWhZV4qrcNKufl/Q1JfKjUntEiPEi/nUYiUn7361lhZHHK/pVm3VkHStCiyy&#10;c9ahb5fSjDE1HJE1O4+YDNinxyZqDFSxnH5Ug5mSyHFNQ7qHcMKjJxQRyklFN30b6A5R1FN30b6C&#10;oqwojz60gjxT42pX5FTdrYOYoanZfaYJIywBZcda4Dxx8Of7VgjVZDlZCfvf/Y16Jc27PJnFVp7f&#10;cOamLZnI+Kvjp+zTcX+mPsaZsvKeCfQ/7FfJPxp/Zq1DTZ7zbHdNthVvusf/AGSv161jwpDewEeY&#10;/fow/wAK8w+JnwYTVzcssk/zQgcN/wDY10RZyygmfif4v+GOp6bdbTaXXXH+qb1P+z7V55f6DfWd&#10;xIWtZvlyf9W3+Ffrl8SP2Yprq4DK11971P8Atf7FfN/xE/ZQ1GOeYpHdtndjKt/tf9M62juc0qaP&#10;hFVus/NbyKPdDVuG1LxfMGX68V774t/Zl1qCNv3E3+rB+5J6/wC5Xn/iD4FazYggwP17o/v/ALFd&#10;EZGDpnn80SwoTu/WqM16Cp+ldJq/wl1iN9vkn/vh/f8A2ay5fhfqsJ+aE/8AfD//ABNWpGE6JmxX&#10;gUBvarC3RZF4+97Us3hW8sX2yJt2nByG/wAKVnW3t2jZlDBSMZq7jjRLUBEx+8o57mm3KeTKGGGw&#10;e30rNgXD/iK10uEdcfNWnMY1KdlodX4I+JB0eBYTGvyqByvpn/arrbvxumq2LK21doYce4HvXkEu&#10;4S7l5rS0uZ944X7wrRSPLqUzaY/ZI8dT7VNZ3GQS3fFVWl4p8DZroR5tSnc0YpgT3qYPk1RjerCS&#10;1omc3s7Msb+MVbs5trfhWcpyanRtn8qpMcrmza3ezH3etWi/2iOsKOYgj61o2d4FQZ96oaV0M1Cz&#10;yB9e9Yk9ntYk10E1wsgHNUbmHIrFsPZmPjY/eh5KtT2/zH6VTnXyzRzMagU7uHe1Qx2uW/CrMslJ&#10;HIM1cZMrlKVxZ4796jRDCe1W7ls5+tViOa6Y1CbNMk8xtvaonlLGpEU1JHZsxrohUNOYtaTeeTGv&#10;Hp2rsNB8Qbd33Rhgef8A9dcXHaun8J/KrEdw0YOR+ldVOrdkyloe0aB4gWV1O6PGD3/+vXTWs4uo&#10;NwZeQO9eIeHddWN1zt6H/PWu+8N+JIls1yy8gdx7+9dEtUTHc1/Edl5kI+nb6ivONe0hknbr0H+e&#10;lejT6rHdx/Kw/MVz+q2vnsfoK8+tTOqm9TzLVLFo5Gb3rNaIrXc63pRLt97r/hXMXtgw7Hg15dai&#10;mdlORmxnZIM1cglDCqnl7XqWJ9orw61LU6ubQ1IXB/KrETYXFZtvcfyq1DPkrXHKFiS8rYFOU5Iq&#10;ur1YU4AqdtQcVYsRyYGKkVsmq6mpEes5GTJWbIpqjFLRUS2HbQVJMcVMj5Aqsv3zTgcVkyWi0HzT&#10;0PNVo2qxD1qVe5EtixG2BViIbkqvCM1ah4FaRZA14sio3WrGM0x4dxzVJgUp49w96ydYsGmT8P61&#10;uTJiqd2MiuynUZtB2PPfEmlsqt9B/OvPtbia0cZ9f6V7N4gsvMjb6D+dea+LdIYyL97r/Qe1dkZG&#10;3Nc56x1byJPmUflXeeAdT3alaHH/AC19K83uIWinH1Nd58NoWa/s2x/y1NbRkB7CdUUafHkY5P8A&#10;WvL/AIj3iysv/XZ67nWt0VhDx/Ee31rzDxmxl2j/AKaNWgFaG9/4lrL7Gr3gzUPslzITjlT/AOy1&#10;iwxH7L+dSWTG2JqJID7c/Ze8TrLqf8PywQ/zHvXt+uags+k3Tf7DGvkL9lfxKq61IG2j9xCP/Hh7&#10;19OSaks/hq4bK8xH/wBBrLlHc+f/ANpPWVk0yaLj/Wr/AOhN71/UVX8o37Rmo+ZNcKNufO/9nev6&#10;ua9LLvtfL9TtwX2vkFFFFekdx/H/ABaZJPITb7ZZgG+SQgZjOckZIz2Nc7qkiw2+1lxtJJA6j8a6&#10;rUbJVGfNXcAMgnocdfasnxFci00aaGS3RWMeVn25IPYHtg18bh23NH5nh7uaR5l4tjjkP7+ZhCyk&#10;hQA3PUDiuCvYmeVIY2ZbdX4yMYJ6812HjWeR5uXQ8A5Xlc+nFcrqM27bGcw736jrj1r6ejpE+soR&#10;5YXPXfhDE+nW0KNHJGuA5IOAwPv+Rr0GAyXsMnmSSSbcMSSCxGOgJrjfhdtsLXTftGWtyqMcDPmA&#10;DgH68Cuk1OWNXk8xJoW++iEFRtPIGe9fPYy7q6HyuPk/bGD4y1BtJuJFVZvLyTH5kCiQKR3IPPNc&#10;HoEYn8UQqF2ruPmA8Enk5HXHSu01ePzree3jhbe48wNv3YIGcAnt7Vxvg6K5/wCE2gZEwyvsZ2+7&#10;tOQev1r0qSSpXZ62Hs6Gp69bWTtpmWVfLiHDuMEj2PfvTZdLj0+aER3McwkiEpKAlVyTkH0Iq6yR&#10;6dpkatH50e4lZEJxjpzn6Vlf2jJ9nk8mOM+WSwyCTjPTI7V47r3lofO1Ic0nYm09Y59Ql02RY3a6&#10;GN+NzY5wQB0rx3402qad4gWOPayQnYdoI+bPOcjOf85r2jTofJ06O6aVRvJwmMsmDz0wQOv5V4j8&#10;a7gTeIoVgxI0g8wucli2TkH9K9DB1OZ2PVyum/aHRfC/a0qwqsUMkmEDMeGzkkk9hwK7WO9tx5Ug&#10;Kb8n5T9044OfX29a84+HYks4laZZtpTjYwVx+hzj6V3DQPBbW/mY5w3zp8xGeDn6fTrVYmldmmOo&#10;Ny3Ok06OPWHlzHZRvbo86oUKlwBzggEdx371moyrYzxiKNZvMPlvvO4pg8H9Ofel0l1MaxrDLHcR&#10;5LNLICsgA4C4AwD6HP1p1zcyW0kjTRxo8igMoGcAgYIxkelcPI4ux5nK4Oxw/iO4e0jf9zJHE+T5&#10;nJwR1x2A6Vw3isAQtIuWj55fqQRXoHjixFmoWQNGoJJIHQEenT0rzjxCVNmRlmVgcA+vqa9bDy2P&#10;psvd7C/Boi18RxhpNpkJBAGckZIH419FW5hvbKNmRl27cyA8e+f1r5/+AbKfHFruX5csGU4yxII4&#10;z3/wr6E02za0bbIzKqgEYTfuPXBI6D3968rN/iXKeTn0v3iSL1k7m0maF45YT/qgRyQcDrjnmqM1&#10;g8ULNHtHmIXTLDqDg9/WtORZZYFhkS1TJPlhZQG2nkjaOQc1RvJUsLLyd0krDdlHjwyL1JB64HWv&#10;Fjz3Pn0mVLKDzX8uOHddfxAEsX9cYqndStFqDJLHuOAMg7Xzg9c1d021mE63X77y1IxKmAPpwc8+&#10;9JfTJdXXnpOu/O6QKcEAdPx7V20pamlLcr2l1JGrNtYRxoxIdgWwBz061RsbFr2++zwlfMkBzvbb&#10;05q0yxQzQp50jxzhtwJIxnrz3zTbyGO3zJu2x+eYkweD8uSfXmuyMUlod1OCSutzC1tmt4pFj82F&#10;ZgBIiuSpI4yR3rC0yGO5uhG67ZpCSDgbTgZ610msS2xknXyo5tqnD7jlDjqCMjAJHUVyclrvhjkL&#10;LIzZxzgg5xnjHtXVRv1PSwt+XU1oHkuNRjnGzdIfvlAFYDA6/p+FdMsc0aJHDJyxGUQn5xz379K5&#10;zTb3yraKFi0ixnYmV+YA+31rq9M1qXTpzGob91g8x84PYVNQ5MZJlW0Xy2mxHLlVAHdQc4P0ra0e&#10;E3CywvIkbqBtSTOXPcjAqqkzwBmWVW87J2AgN6n6Vuac32nRFWQfK0oBfqRxggH1rlqK551VXRlN&#10;Ys+sJK0kRZScvK21F69sjn26159ol62peMpPswW8hM5DiOTyhKMnoTnHSvQLzVIdNuIfsifaPLLR&#10;yOI/4gTyc5BPviuD8OKYPHU00wRYZHkQfuwqoeSMAdxnrXRh3KMDtwatF3Ow1qyjgYNHC0ayEOI3&#10;kDlAQMjIxkZqnLmOTfH9wY3krgBz2GeO9XPsJv0VVm852UjOAoxyfwqjM6pbNG0m3aDgHPLD1FZ8&#10;12TduRxXxT1Frm8mRo45MoFIjG0gYwCQOpHrWR8EXj0+a4WdVXcQN5iMhxyOBkEDkc1f+JFsLCd5&#10;gu4YGd2eQR1yOcc/pTPhHDA2r3EtxI0L7SVTyw8bkjGDnkDpivWjL91qfQxklhz0iGZksp2+YLvC&#10;HC5U54GfTpxmrVvG0tuvl7RccgEsFVwf5GnaHeb9DuoRCskcmz5QnyAg5B56H0q5aPFBe+ZKix2s&#10;jYMMRywJGN3Tjk9P1rx6klc+elLUwr7VG0y5s5o5lt7iEO5MRLbWB+XnA9+K5XULtfIgZ3R4y7KR&#10;s+bnPJ/Suv1eHbZv5duGjXKeYg3Hg9Tg4yK5nVoPJKsscnlqgzkYBPr9etdWHqJtHbhaiucrdfuv&#10;3mXXqAQOp9KwdQO+faBhWAJZ+55/wro9e1E/aEUIojzkA9M1zOtQiyjk2g/vJCwYZPHt6ivWou59&#10;Jh3damBeytBebW+ZSTweRn+leufs7PdXEUl1DatcWtjJzIiDcr4OASfY5xjtXj+oDzr8tv8AMDEE&#10;nGOa9Q/Z7vsLeW2Xy2DgEhS2MbsDvjj6VOLj7hjmkf3DPWBOb2FWd5ZJ+A5cDqOMcdKvalqEZSNN&#10;pj8tPL7lX/Qd6zoIr3TYjbtHNJE6eZ5QIwp7HBOT2PFXmt5rctHHcXJReZioDK4Izwpxn86+fcbv&#10;Q+BlF81jPkuAYjGu35QRk5wufypn2uaSPy2DMtuCWyfug4B9sYwafdW6tc7YmfYQuSy447cc96W5&#10;ksjNMrTblijA8t8xszc84xzitk2rWNoe6Rsv2LU1l+bdbnCbDwcjByOhGKmvLN7hLRVCi4hgOZMD&#10;c5z3P0x9MU20urW4tplkkG5lGxh0BHb/AOvU0iNZ2qmGZftSrvBIyB7D/wCvRKp3NlNvcoXEsc53&#10;sNsit8rxnHI65ye/XNZGtaf50is8kqqSSQQVzjuK1mhYRL5pkEl0DIAUBSQgkHGOnSq99CZoR5bS&#10;ySSZQqc/J7gnt1qaerudGHheRyv2SFr6YtMI0UEhM4Zx6Y75rDbdI90rSLGjZcZ647AVoeKLSW1l&#10;QMkkZY9x1HPPGeOaxZv3eB02j+IZ5716tOWh9HRVkinblrIMsb+YJCExj5sfjmnTTbkdZMhmOOPT&#10;PP6VJq0JisJGjkhVldVyrbjk88D0qkky/Zw0zNG65wexOec/nXXDU6S/bEQCNlbaykDIH3R1GadP&#10;qLXV20ZYPzzx1qjayfa4ppoX3RxkBwDnP0p9lFulR2PUHgE8n8qHYhs2dOhV5lZ5khTJxkexwMe9&#10;eheDrwR6LcfvJF8wqHwNyn057VwNhKsLKFZpA2F2EcEnr9K9A8PeHWGmbim1rjOyMDOWHIyT2NcW&#10;JtazPGzGStZkwsWaR2aSL5iCC+QMZ6H0/wDr1YubdxbR+WqI0hbYATtwOhU9ajmkxFtzGy5B44IP&#10;cfgaaIGncKu9jGDgKcDnr+NefzpHhcyWg6xt7qO8h8maORo0OMdyc5Bz9TWta+YJo45FjWaTA5yu&#10;Ce/pVXStIaVVeZTHGwOx+zsOSPUdvzomO22jU4BwSSH3Zx04PeuSpJSfY5qk3cq66q3HkxMFUKxI&#10;RPug5I6Z46Z/GuV8fyCy0mNVChXILfJlsjsfauojihki3NMpaM4eJshiD7+n8siuZ+IKJc6aZFJV&#10;lmKKhJzwOfqK6MLL3j0MvqP2iTPPlkxmTafKXJHHUe4q5ao0kccm9FLnpnoPpUdu6lvL/epJyuz7&#10;2Qf6VffTWs7C1ud8Z+0Anyxy0YBxz6Zr2uZW2PruZW2HXczTBY4pWk746cjvj0rN1SOSMMzyKWI5&#10;wegq8lx93EWOMMWOPxqrdH7PbKyrNJIOgABx7/QVMY6jpx1Oq+GyslosixpKuCMEZBBI9M85AruJ&#10;bYfaB5booUZJGcYPPQ/jx7VxngO4MelRyRqc5zgSFAW68jtiu9tXjMqsu7ZMD+7zlhxkEde9eTjI&#10;+8eBmMbTKJVba6WSNVm9HdMA4zwR6e+azTbLDMu3zMsxBGANh68d8c1q3jyTWMTyyOJI3MWCOcdc&#10;gCs6exkuf3i9c43k/Mx44rGOqOOmroVYFgeNfMZmxhyDtYN+ParduiifdPNOqgEZwDz+NU7m6IuP&#10;m8lV+4Mnc2R2PvRcsLm4Y7NqrwVGT/Os5RZpyskS4kiKzQqVwzBXbgE46elSXlpZ29lw11NJIQNm&#10;cDJGSTjOeRUcc6qnzNFtiO9EIPBOAQc98GpBcLdthV2sx+/nG0Dp+HStKVzSMrGTo86zROoURurl&#10;MlOdvTP6U6/u1umkVZGkj3jJI2h8DI49KsLbrHMysWyp69x3psmlRzsPMlOF5TgnIrvjUvuVzkNv&#10;qT2zboXIGwoNhIYBhyM88Cqul3UgkMNxDErMRifByFOcdfX3q9HBJa3H7tnMaZGUXvj+lRySGAuW&#10;UNDIqgFny2QAfxI5q5WaKdrGlKTNsTdv52IEzjpjvRZaVNqMyQxKrTNkFXIHIHP6c02EZSON/M+X&#10;LOUAJzgYI/OoynmWrLHJJbyKRh87Wz0PArllG2xzyHaTaCaPaMLJyc55PXp+n51o2+gLb2Zia68x&#10;1I+8csQfTGeBT2t49HtrRZcM0trvk2Ekgk4Ge3Ax+VTfullzEx+ZOOCD05Nc6k2zGUmZ80VxYQsk&#10;QVmYnBI7Y6gVV0jTZfsztNv3dyc4z1FdLb2zWyeY0kbKqAAOCWyc9CB2qIO6SrJ8zSAjCKcZI7Y9&#10;aftGtLE+1a0sQyp9j0jYvmK7YLkZAz+IqtGWubpZGYyMwwWfjB6VrXV013H+/jYTOQ+JGyygew9c&#10;VBa6jb28oHyr54QBMbsnknqDxnj8KwkjGWpn3OkqFYM3KjIGOW9a87+Itst/fxkNllIAzwBn27iv&#10;SNd1aERbponkikBAe2TyyjY/IgHGfrXlN9qMWoazD5ir88gGHBBbnt1/Ku/Awt7x6mWUuVtvY7DQ&#10;7X+xyqtcWl4trbk7opSi5OMgkjJPbp+NalqjG93KqsWH3ScjBHb8+tZejeFZLbUY92zasoEmRnMZ&#10;POB34zWwZN0siiOUKvyxkdfQfyFb1JqTuisVUTd4kk8sTxKY2ZJlIQqSWORwCM9qtalM10I9+5mt&#10;0Ac42gj69ziq6QqJPM2tuxjBHJPQ03X4VGmWxZmAZg0iklWPYDHXtXK3zM892myWO0W38x9sqq3X&#10;PQD2rO8RQLHa+dbx3AhmO0MR09Sc07U7nytPWNVkCsSdzk8qRjgf1rNv4ZFCt+8baishLkqo9cd6&#10;I02ma0qdnc5PxTEYpoT5jcnJ5+ldBYmWaxjXO7gEkfTt71yvjsSLqcao6y+TzGQMbsgZB/P9K6uy&#10;tI/LUcFA20gHDg4BzgduRXdOHuI92pT/AHaKeozLbhiN3ZOeD+IrjPEsbGZWK7hvHuMZ449O2K7H&#10;UkkhiwflmIHXue1cV4mVkeNg2WY8rn0rTDx1NsDGzPQPC8Cz+FreJlyscRHOX2EknjnjP9akktY2&#10;jY3S7ozEyRBxkK56HPbmofAXmXOhRRbl2yRg4U7SecYrW0vQ5Na1aCGGOTe0uzaX+UntjPfipqRs&#10;7m31dzq8qOb0rRptWvY7e1iFw/OEwW5PAAx3yRkV+kX/AATR/wCCW51TUbXxV41WP7IIlmhs3QKU&#10;fJGcHqenFb3/AATl/wCCZNrealH4x8R2L2cYRHji5U3AyDwcEA9eRX2Z+0H8dtH+AngxrGFYI72W&#10;Mpa20aIrRjGctxkjp3rKMpVXZHq4itSy6g5SepJ8ef2hdJ/Z78J/2bZRrDcZIgSKMGOBNoA4zjJ4&#10;5r8+fi38XtZ+Knibzrq6DQ/N5WCSoJPTH/6qz/i58SL74keKJNUvrua4dPkjVjwi5OBgccfT+Vcz&#10;5zRW/mkKG8zgAYLEdzXoxpxVrH4jxBxNVxM3CL0HT3DWt7LB5KTTLhA7jcUB5yuCMe9Rwlw21m3d&#10;uRkAeop0dyd+4ooXJkHPJBqRBCItzNJG3mELkZyDVyZ8RUlfqOvZdtmsfysu/Occn6ntVV1dGZSw&#10;XcBjA5FaVhaT6lFJaxSQq23L+fIIwFzjIJ+vTrVG4k/fLGzKwhBAIGOeep70jFyGsCnytxJIAUbq&#10;cd6IpZPtEUfQZycj5TViKSST73zLGny56j/GnPEwuVydykEBs+3agajfYdcW/kXLSeZE27AGDkZ7&#10;1o+G/C994iu47ezhkmWZsZHGOmfx5q14J8H6j4s1SKzs7VbhmkGPlyQScZBr73/ZR/Yys/AGi2d/&#10;rEM0l1JL9oSDACpjGCSc55xwK5ZVNbI++4Y4Vni5qpVWhn/sefscL4T0+y1rVIy8shWSNHIOwjGd&#10;w59+PevqSztBYRrCsrTKDwT0H09KI0+zKvCorfMEQAAZ9hU0UyxPuPzDPTHFaU6aWvU/dcDgaeGp&#10;qFNWQ9toyrA7QcA9fzpE3RM2Wb5ePUYNEqNE4V1by2HHP3venu6pF97POOnXNbHcLOAY1VcMQcjH&#10;BJpph2KF6K2TTLefZKu77p4570/cqjAO0Lnn60ASMioBHuXYw+9mq1yuy4X5dsezPByfQHpSiWOz&#10;RvM+62SMjvXj/wC1b+1fpf7NnhczHUoDqdwh+z2gTdvJ6lv7o64r0MFgZ4mahBHLWrci8y1+0/8A&#10;tQaL+zt4KmvL+SK4maMtbRR/NI7jnpxx0r8mf2kP2r9d+Ovie61a+uLiRrp2ygfCxIeiAdiBjkfl&#10;VX45/tB6x8evFM2r6ndzbWcmKD+GEE4AAzwOtcbYwJLM0YjKlkKY2eYWYdwAPzNfqWV5ZSwVPmkt&#10;ep49SpOqzM0DUP7QmWHH+0CQQxGf8QRX0p+xz+xxq/x410M0Nxa6XbygyXOz5MAEkZI4PTnGOetX&#10;/wBjL9hu5+OXjSzuLy0uLPT7WMJLIQYyi5LYHPJJJPI6V+pXw4+F+h/Cbw/b6Podq0NrEB5heUu0&#10;r4wSSfp0HFeHn3Eit7GkejhcIoe/Iy/gx8JNH+D/AIRs9N0mFo4YYxk/xSOckluOa7S1Xb/F0GDg&#10;c89qft2t+A68mq8jfZ5fvNg9cfzr89qVJVJczdz0fi3JhtAHDYAHToPXNZ2ueKrXwrp0l9eXNvbw&#10;Q5ZzMdqgDJzk8dKr+MvGOn+B9Im1G/nMFrGM7icEA9c5wOACfpX5rft5/t8Xvxc1GXRNBuJLfw7B&#10;JsTy/m+1EHqcdATwK9rKcnliJc8tjjrVbaRNX9t/9vjUviteXui+FzdW+g2shSVbYnfeMTtOSByo&#10;7DPasz9iv9hjUPj/AKn/AGxqSyWug6aUeeR0Je4IbhFyQQeOpx14rR/YP/YbvvivMmveILW5g0GP&#10;GMja0pPOADg565+tfpF4f0Ox8JaPDp+mWsVjY2/CQRptUAdCeeSABz9fWvVzLMKWGj7Ch82FCi/j&#10;kUfCXg/T/B2hWml6TZwafp9iMRxRgqMkAEnrkn1NbQT9394EKx47k05F3nJ98e49aa7FriOSMLtx&#10;tYMevvXxs5ObbZ0DlA2fdB9TnrTJiw27WC+hA5FOcqu5l/ebc8DjikhUN2+8cY9M1nysroIjsSCW&#10;G5eCfUUgfnKtnqCKklHzsI8gj1HWowWEZb5f60igjQuSFUBgMn3ojcmUKqbt/JP9ypcNgMvy8Y46&#10;mmMxtFb5u3Ix1pXQEiPubd/FnpShvLJ2FuPSqlneLKjbMqykZq1EwJJLMN3AHrV6AODncx+6wGee&#10;Mg+lNWTCp83yrxjbzk1Lev8A6t/mJ4GPakSNSuVVvU0uVku4Km3hep6/Sm+WWOfwJ9KJJslm/Aet&#10;SQy5BXKqMc54zSJIC4A67W3fhikAwG56EA1JPGsn3cZXrnpTYuEXP3s4IoAS5DPukXajrjkj/PpS&#10;ee0vzMqiTgHjAJHfFOmkBST5j8uCw9eabInXczFsnkcjGK0KiRbtzMOrY6d6REVmzkhxjr0NJHcu&#10;b/ymj8sqvDEEZqV0Vo+wkXkD1oKEaJbj5ZFBVTk+/tUYjZbpm3fI33U6gCprc7DtP3s/L7j1odDc&#10;3Ij/AI16D/CpdydRjzbiV2kZx260Rx8t8zeZnIHYCluEMTmPG1lPrzTFf17d85qecolkO7GQC2cZ&#10;75qJrryZPmUnsBjPPrTlYSNw23PGP61HOhmj8qTjkjPcj1ojIla6k0V0JY/mZV56EZNOZzc/eKrg&#10;+nNQ6ZbGGPb8y7TgHuam8hUZTubHfPQiq5ihZWBRVKnKDBOME+9Mk2lVEg5UEBuhx2zUojYjdtzk&#10;4B60xoSG+YLnHTGRijmAasrb06AgAUYzH1+6ScngmnSFpJGDAKFAAIqCRuNrNjHfGaOYnlJ7ZS0i&#10;s0hjCjjnhj6UTKsQ+bcegUjnHvUaMMYVRHx1zkmgoSyrubb3OKd0Nq45bhIoPlVupGSeMnuKe0jS&#10;Jt8zjjj0qIxLGNv949fWmBDbIzM3y9qXKTyseWMY2fnn+hoYq0eJGX5egPWnSsZFV3b5SOBg801U&#10;xkH+HnPXijlHEcZZHkZJG8xF+6QOvHGaHfCYP8XtTYlcxbgW9PxoKMfvcLnseaoocHWIjhhnpk+1&#10;OEYYfd+ZuQfTFCbZpI1ZuFIKE88+lSIwS9Utnbks47EegqWwGbNh245JxyeM4pWH7pl+Zc+3OaeX&#10;XLbeB69ifWomnllfdwx79Ogqea4DgfLkVQzcj6A00jYW+UbXAxk9+9SCIeVlvmHbB5BpqJsZd7bd&#10;oNBPMIvVWUDt9KULnKjaVJxQ8uEXjMYx2xRbIY92VyrcghsmgoTYYAcZ5yOKWNfL4HyjOOetOR9y&#10;98e3ao3k8td3O3OSTzUyAbNPg7Rzu6Z7VHIPuuV+UHGDxVhIBJDujVmUjHr+VRyhnHyndgAgdeKO&#10;UCuUBh3f7Z3AfhiiYbE3bW25wN4xUrW2yReJBxlyx6knsBSlcD5tzjPc9qLW3AyfGHg2y8eeHLjS&#10;dUt/t9hdRsGjIBwSCCw7A+9fnB+2t+wbrHwW16TUNDik1DSZo43jlhUkjcTlGI4BHrnkdOeK/Ti2&#10;uJULeUnykcjPAqt4g0W28UadJbXccbWk+Eli6K69wRzzznPr0r1MvzSeHdunYzlFM/Pj9iL9vO58&#10;CX1r4R8XXEs1mzpbW85O1oMZABPcDIHNfoHpmrW+rabDc20kkkVyA0T4ysinPIPpxX51ft0fsGX3&#10;w01OTXNAj+3ae2HBtomP2ZieAeuABtP1zWd+w1/wUC1H4R+Il8L+Mt1zpdxNsSWVmBgPQEEnIXgk&#10;jGK+gxWBp4ul7ejv1QoycdD9LHUl/lY7QfpRDbr53nbcMOMjvzzyfWq/hzXrfxPotvfabcQXFrKo&#10;KPHKHU557VegVpX3dEB5Hf1r5OpCUHZq1jU4X48fAXRvjr4PuNP1VIvMCHZOE3Opznkd6/LD9rf9&#10;kTWPgr4kuY2s/LW3JeC4jQmOdTjBB6jGa/Y0ndHj5cMQOOuPeuJ+MnwT0f42eE5tN1SFPmiIgnHy&#10;tEwIw2eeOua9jJ80nhpq70Mq0FJao/B25Zoo1RmuFmSVXdhgGUfxY4Jxx146V7D+yn+1Tr3wA8aW&#10;tzZzStZLIfPg87aChOfQ7uvQ8+9dj+1x+x5qXwA8ZXkIsriTTpSTDIV3MVBJ446Y/PjivnfUNPj0&#10;+3upZPtHmLlI0jQHJJxlsnp14HPNfpVN0sfRseRUjKm7n7cfAD4/6T8dPCdvqWmXO64mB+0xEhWi&#10;YAk8AntXpltMXX5W9Dn19/pX4h/ss/tL698B/FttfWOoXSw2+AbUHMZAPQr0zgnr71+uH7Nv7R+h&#10;ftD+DrfVNLvI47gjF3aS4WSJuxA/ukcj61+fZ3kU8NPnitDuw9a6R6oysRn+78pDd6cAEX/azgYP&#10;SmuVkTepyGI7+nXkdqr2loYZ3k3FixyBnpXzB1XuXTgJ/E27vnGDRGu9f4h9SOTTI0D/ADcNjqCf&#10;85qRrY43Jlh9MYppgEjqzMx4bpxVfVbKHVLVo7iNZI8EAHgfXj6mnbMY+97mnFdkCvu+bJBB6CkE&#10;op6PY+Pv2sf2NLctNrmh28jxsZHuIlJKg4PKjHQdTXw94k8Kz+HL66jLNtjIAQ8nr+tftAY47lgJ&#10;I90aZOzqp4wfwPevk39sX9jDTtTtzrfh+1FrIyFrlAchnySCPTjt7UbH5/xNwrCtB1ae5+fdlYMs&#10;nmfJHzjBOTgnk4olij85fvLtySc9QTXQeKfD7aFqkltN/rVJDAfMQRx2rn9VZpHaSNWVRwc9zjBO&#10;KnmPxnGYX2E3Ca2K8tgschVvlRWBLnkHJ7YpzWyR2vnQzeZtlwRjnHrUL4dmWMSYwByevqakjs1t&#10;1kdJGYcBU7nPU4quW55kkmyFmYzbhzu5Ppk8dKclocSMrYVcZAPLdOgp0EO27UMrbVO4Z4BFR3eq&#10;LaNLNDHtyRxjtxnj8KpxtqKNNt2G37rNKZFXZyPQ9K9W/Zx/aI1H4P8AiCNo7xo7eRi7xu58tzju&#10;PxP6elcz45+EOreDtB03UtUsbqxh1TBtzKgUSnG4j2IAzWBHEtxCyyNGvk5cbhz7AfXisHJNWPey&#10;zHVcBVTW3Y+8PjP8HPBX7fvwkkhkhsm1gJ5lvKHMbNIAcAkcEgnjj14NfjH+11+xv4i/Zf8AHk9j&#10;qkImtJHIEsaMqrzwDnv0575r7t/Z6/aP1j4Pa1C1vMjQsQJI5VJWLngjrgjrX1t46+F3gj9vP4UQ&#10;WOoRw/2yHYSvKD5jHGR83IwcjBzx6cVNO8H5H7fkWd0sXTSvqfz47Gs75mV1yrcgDJUdMYHf/CtD&#10;TNSW3eRNzETEHkYwR3r3T9tT9hzX/wBlP4iXsVxZyf2fJO3lEIdpBfjDHHGCOTjpXg9jY3SPIsiQ&#10;ruOV5yxAPUZ9Miu3SSPdrUU0byXnlsY1kZf4jg8nvxWtpt2qy7Y/3u4cEoN2T15+hrE0uJ5GC7My&#10;ZBBxlz+VdHpOnyGaNvmbu5xjGDz1rirR6Hh4qLWhvadqDwIyyRhlZD2+YHsf1FGpR5iZS63EaqHI&#10;5UYGD0z6D9asW1g0C/6xcMDzkYwevINT6k0cvheSNfL2wIzkkYI4PcZJrijG00eOnaokfMXieQpr&#10;F0TiNXmcsB2yScVnzKFXcN3T9K1NfCvezMdqqrk7j/EayZpvL+dtyZIAYjgj1r3aWyPtKPwICcpk&#10;btuc9eTXReF5VMyxoxzJ0B6DjP41z0BWUE7g2PXvXS+C4A0gbdtVACcdgTTqP3QqbXO+sNTkbS1U&#10;yMoY4dEGN/AH4/iK0tJ2yN5beoCEjbjnoPWsu0ssOfLXzELBMuemRnPsBXQWOmyWlwqyLukjJ2k8&#10;q49q8upUPmsVUSTL8FuFi3N8pUDCE/e6g1bgAx8p2nt16+1N89Y/vQqBIASPTIzj8M1ZtOqK24W7&#10;HDgD5v8A9XSuGctbnhVNdWMhvpFiY7ldQNh43FuecVF4mljbw/cLNvSOa3dm2ckqVIxxx+tXrKFt&#10;Om2xqIk25JccsMk4z+OKztc02RNCvLhoW+zmBi6jLbVIxxjGADg596qnL3kPD6VUfMdjCIta8tML&#10;tfGM8/X8q9M0G5NxG0cb+Zj7gPJyPevNdPgSPWZMFjJwAM9P84r07wHJ9hkUSxqqyHG/buxkYzxX&#10;sVJe4j7GtJKmrndfDeOODxTp4uPMWMzqJTGMsF5PHt0/Oi0tzqM58yFYl+Z0UZVWyTzk9eabo6Nc&#10;xzSRCT92owQNjDnA69PrWiltjyopPtCpEG8vedwCjOf1zXj1JNs+drVLtiJbtDA3ytujyM8lUHbB&#10;FYOtpBLCpZmeaQnOUGO+STXVxzLa2HllpljuHwR1BABz+Ga5DxFbNNHledvIAHOMmlTk7k0KjTOC&#10;8SIDDH8zffKENgA46EflXW+GYxdeCoGhk+dBmZT1Qk4GB3GAM1y/iuEtbsxXHltnPb6Gui8FKo8N&#10;27Nn77I59uD+XNenPWB7FSV6dzrNEfyY1dpHXzNyDAIJA4yOK6+G3a3ijVo59zA8tnLj8K4ewj27&#10;FYhI1yASRjGM/rXU2Ilt7UKX28Z3g9Ae49K8mufO46xqh1trdm8lDIATvJIZQewGRU58u+aJoomV&#10;M4fJyAMjv1rLt5POfakkjbTtGQcsPatGKRYgreVjdwQTy3HcDtmuOR5MpWINZ1aGJH8m2hjbgDkt&#10;uI715lrds2ralIsexJC5xyFGSf5V6T4ykX+yEkjEa+WSAkSFSPUnPX615LrLot9IwlbBOQepJrvw&#10;auexlLbI9RtYEKqk0kkigM/dQcc81Tu7CNJommYkMCeDnA+lOe5kjI3dyTk8nJwKgvDJcrHgfNv4&#10;J6n8vpXpRPoI3L2nQxyqpVljHVQwyxxTzdP55XezKoBJA5z/AIVn2Ns9o3mL95WIBPqeoq9aSqq/&#10;eJDH74G459MVcpWK5i5ZssitKuyORSCItpwRmpBM1zL+7jEcjS4KN0wfSo7e2OVXYEk3nO4Y2jr+&#10;NCtiRsIu5jjcRzx3FT7Rkc7LclnhvLZZP3JICkd+4Bz0qtLH9rSHbHGvqRwQauW/mLPulY7ihKDP&#10;HIx+eDVeCCG2WTY0izN2ILD3+lTGXcnmJLGLeFKyfxHcC3GPYdq6DRwlnbt/x8JBMgABkLKCDnOK&#10;5+yh2qwYM5jyc7gvB6cV0ugQKXTzFV+AMA5APWs670OXFS0Op051Ag+dY4Wxyc524x0FeO/tNRi3&#10;+Ld/CjSE24jRw7hyGKAnGOnUcda9x0Cza2aGT+OLKkY6EjPFeGfHz5fjBfKZNq4jPm53M8hQEkk8&#10;k5IFcuX/AMS5xZO061zF8JWKPJH5jMI+vGBkjnBzW5KjSXEbRrIpfI+QfMTxz71l+HboPZeV9+QE&#10;lzj+R/Ct60tJCPMUxqI1JIJOD+tenVlrZnv4iavZkljbPE6qrNHMpBLv37HH5112i6c1lArM7SGU&#10;nJPb8eawbSzuFufLbyNqHYQOQGxkYPpg1teGpZHeKFmZUkfp94ZH9K5KiutDyMYpOHunTaTZyTR4&#10;4kDDHXAx/Wq/jBvN8NXQ8tnlkTyotg6DOD+OOlWrQNHErMvzAngfdwDgjim+PRcD4e3V0uzNuQOO&#10;GjUAkk+1ctNNTSPnaNOaro8ChilYzLtePnlTk8A//q/KrNtpzI7MrN1DEngE+2etN0m7W9PmLuLR&#10;OWY8jIP860La5VCyfKpYnYW5CV6zlpY+2u1FGiGlmkVZmaMKAOFxjjOf/wBdaceptaJJHDcDy5Au&#10;TsIYgc9RWTE8m2VlkVjIQcAZBHTNaSQ/ayqrlgpAAA2jP+Fc8uV7mMrPc2rDzotPWRY2O9zhihBw&#10;BkD1wa7jToGt7GO6eHat44ijLuGwBycL19fzrh9FnaR/L3XBZT8g6rk84Ge+K7iwvltLO1Zrn7Vj&#10;cRbl/mhbocg9M+xryq0reh8/mVTlNJ4YYo55IoYo4pJFyEUooA9AenPNeA/tFqF8U3Um0L5b+UHH&#10;IYgcc+p617tM7XEsixqRG2Tsc8AdK+fv2g1ceIHDL5cLOBsB6uByfyNa5dZyHw7b27Zzfg6UyPHG&#10;zA5cHBG7r711T2c0lhNcNE3lR4jZgOM+gFcl4Lt1afPzbVHQAk8deld4yR3Ghso3LJ98ZJUZ9Mfg&#10;K9esn0Pq8V5EvhZlSN1WJlk3FQueMAZGfxrvtC8uD5o38to4QXDjdvkJAI+mDmvP/CpaSyB8x/lJ&#10;yQeHP9e9d74MT+0JViG3yw4lkOcMSARjk9MV5WKi9z5nM6Mt3sdr4WuZSrW8LNC0xyHztHAJPHv0&#10;rodLt44obVTcZe4KiRMlmQ+3GK5W0i5ZrRW8oHgBt2CeuT2rp9Bu/sc7XDeSyt+7DMrMsZx1GD1r&#10;w6ibPiq1N3aOG/aJ0sw6dJHKr7NhEUjOG5Bxng8dO/NfP8+lSW4WQlvmOAoPzH0464r6G/aA8xtC&#10;jj+0RTQwlXyo2kkg9Qefxr571SOS9RrqUrGYcIMEbuRX0GWX5bH6Dw5dUVcxdRLW91tmjeN5OgIP&#10;A/pWXq8vlkK67m6jPariSbozuDHdnn1qvJH5r/Pz2GeuK9yMdD6od4TaM6hiZFkZvlHOME8A13mj&#10;QiGFWjutskkgBCMdwUcEniuF0KzWC7809M8juwrtNBuGS5jC7NqkkAnjB7E/jWVeOhy4pe7c7DTr&#10;g/Yo4Y9xWTKEEABlHT6k1a09o0uGUqy5OGIA4HoM/Wsqyutt3bqm5YyMtwdvTnB5rWtpIpCdvmK8&#10;nJDsCuPavDqXjqfM1nNa9DR0W1mnkk/1YUYVCeWweSCOnPSuv8Pvz+8y6RRhEdly0SjJJH585zXN&#10;2upNp1sF+y75pDgFHB3AAcgAe3610miQpKI233CSuWTBBK47D8cmuDET01PHx0246nW6HKXHyL5k&#10;bJwSOMY5yO1UfG0MUnhdpCp+8QCp2r04z61FaJPps7bp1ZmwhToCPTFTa3cCfSGj+zDaisCAeB1w&#10;ee9eZRj+9R4VJL2iPn7xrceVr00+1haR7SgIxzjkdfU1w91ZzQXDXDNtjuHymeSc9MfSuy+Iqr5p&#10;kDM27PDHI5Jxx61xDTLLJ+8RdyZ2HJyPw6V9vhVaCsfp+Wx/dIY9s0rGRmxMpBwR2qi8a2920mW3&#10;THnAyB71pT3rOv8AzzXGMg53VUeB5Qu3ay5+nFdkT0iW2j8oIw2t82OeuK9I0HW47S1g4jaTaI1T&#10;HPPA/nXm1oVa9ji2qrF/vZ4H4V3+ixKsCblSQ7wUkPBXGDx0zXFjEmjz8dZo6F7tpEXdI0Xk8Apg&#10;MD361kz5SdVjZvMiJILHmQ5Bycdfp71ovF5IXE0c6yN0IOCcckcdBWPeu3m7gu1gTyDxjmuCjCz0&#10;PLoRtLQseHNOYSyPskwr7Oc5JPOee1dx4fCx7kZcvwAT2J968/0vWvs3Misyk9QTkED9a9F8GX8l&#10;tPuZY2WY5zjJGR796xxV2tTzs1u46nYeGNLaeVoo1kkXf85H3Mde/WuJ/ahYz+EpGjt5Fhj2je+e&#10;FB6g44Hr9a73w3JiDaWnWRTtjKDgk+ozXJ/tWWt0fhnGpa6keTMco2ExkKQ3BAwAADnJrLBw/eI+&#10;dyebeMSPkLUD5W3o24k8DB7jmoLS68+Q87F4yDUl7cIPP2HdIpAPoOvFUofklXf91jgge9fUx+FH&#10;7FT+Feh1fhG7UXuNytjHI655716RoF3F5OyRnUyDfkfMJWHTP615v4IsIm1TDRsYQjEgHBzg4/Cv&#10;SPCsUkSbhthaPBTIG3H415eOqW2PLzC1jvNMb+1LeOK4VpvKQRRASbVBA9PTAH5Vu6LG9qqyfJNt&#10;OBGPlUDB5z2rmtAn8+MbYYjNgrvBKhgQRnA9q7DQbGZbFUAVd2MH6kdvSvn6tR9T4HGSs7GxCWm8&#10;5pZAHhAON+eD0APcimtP9mvI5FmaeKPblXUKIyey9cgVKYm+zSSvDDJJMwUbRgqcYzVa/tpJLSFx&#10;OswBA4kDdOuFA6jvzxWdOKWrPPUVuRS6c1xqkkdt5rGZnlHmEZkPovsc4HvU+nu7WElu8f3XJeQj&#10;cxPIx364z9ah1i982aNoVK8gxmMbWBB6AnoM81e+0rGI4xayWe4Av8+5nPPJI4OTmqqSVrmVeagr&#10;lG4k+yXKu0PnLGQ7ISQCB2OMHHqQQa5X4yXa3U0m23jjk8xSI4ifLiUKOOcnJyK7e60qc2UsnlmS&#10;O6Tykw3KtnJJHpivPfjcUg8NNNZWq27J5cMhjJdpSTguc98DHFdGFldpJnZls1OorHnGjxxw3jN9&#10;7MnfgAH+lc38Rf3mvMx2tH98FQQOpPGSa6HSdO+yzBZn+cgDDfMefYdK57xyyWt2MZbccA85H+f6&#10;V79OOx9/hYu6LHhx4oruGVVOEzkPxnNd1pTWyQq0QbceSh7EmvO9EvF1G9jVpJVUuATsz8ueePpX&#10;odnY+Uku3McSHq/3sepx24oxGm5GPaibttJ9ttvlCeajjIzlgPp+FNlRnv7iNV8xkAPOTn1IxVG3&#10;mazt0MflhiCZHxtJIPH55q4ZGSXzNv31wRGSCSRzwM1wdTxepieLHjMUbKwWSP8AdkY5z6ip7S48&#10;2wUHci44X36E1Q8RaTOfEXzxtGsceCMEckZ4rR0mNSsMZbAwSM9T7VpK6ijqqaRR9M+AoyvgbRR9&#10;7FhBz6/u1rVKEjpWf4BTPgXRc/KfsEGR6fu1rW8uvqqfwL0PrKXwL0RCFOKXYalEfNKseTWhoQ7D&#10;RsNT+V7UeV7UAQlMCoZU/wA4q55PFRyIDQBUx+FIwyKmaLNNMVBmVmXdTCvHSrX2ag2/FAFVU2il&#10;CbzxzU5hyKIIuTxQBXeBh2qGQMprUnt8Kaz7lcPQBErYpOWppY5pUkwaAHGEtSGPZ1qSOUDrRI6t&#10;QBXIx/8ArpMn0pPMoDZNaAPQ4NPVhUdA60ASU9RgUynbsrQAu4UoYZqOmliDQBI78UqsMVA0lCy0&#10;AT7hShs1D5lKr80APem0E5ooAay5FN2805mxTQcUABFGKCcU3fzQAEqKaGwabI2TTUG40AS+YPak&#10;ZgR2pvl0eXQAEqPSkyuOtK0W4daaIiKABNpagj5qIkwac64rQATrTqjBwakBzQAVFIMmpajbrQBH&#10;UgODUdOVs0AP3fPVwNlKzy2Hq3FJlfxoAc4waQrmNqSR8GnqcwmgDDvSAfxNMgfHHvTr6P5j9TUM&#10;Jyw+tTIC/GdwpSOabbVLt5qQKuqf8e8n+7XIa3/x8fgK7LU0/wBFk/3a43XRi4/AUAaHhs43f7gr&#10;qLdv3Ncr4d6N/uiumgbEVVECSRuaiY7qWRsmm1QDlbIpxOKjHWpMZFACbhSg5qMjBpydKCojmGRU&#10;ext1SUUOJRDIjHtUZjYdqssuaTy8ip5QKpjw1ORM1M0OaVIdoo5QIjHx0pmw1ZKUxo8GjlAh2GkI&#10;xU3l0x4/mppAMqOfIqby6inU5pNAIT/oj/7tcxrQY3TfQd66RnxbMPasHVI90rH2FZyLp7mBqhbC&#10;/wCfWuJ8WyDC8/xmu31pvLC/Uf1rgfE8nmKv++axOuBn7d0O7tiqUR3XB/3qu5xaN9KpWI3Xn/Av&#10;61mdRrWduw7dq3tOXFt+H9KzbeLAX6CtSzwsFBhLcjvGCx/jWbM2d2Ku6hICp+tZzPyaBxI5Gwea&#10;0NJP+kfnWdKMmr+nnZP+dK50QOq0oeYiKPvba6nRNPef7q7vnA6Vy3hoGa4jH+ya9K8G6V5qN/10&#10;FZVJaHdh6ep3nw50Bnum/d/xf3R/dNe+fDLQmEdqPLH+qP8ACK82+Gvh/wD0luP4v/ZT717z8N9B&#10;2x2x/wCmR/z1ry60j6nBQPR/COmNF5fyY+cdvc1634Tg8tl47+n1rh/DulbdnH8Q/nXo3h62C7fr&#10;/jXn1JH0FGFzpNO+VF+hrQSUL3qjZptj/D+tWgc1lzHTylpZcinI+ahQ8GnI2BScjFmhBJu/Kr1u&#10;3zf/AF6x4JjmtC3ufnrHm1KiaaSYFPWUZ65qmlx8tOWbniuhSCRsW0y4HNWo5lPesm2n3CrUUhGK&#10;3jIzkXy/+c09ZOaqecaljl5raMjOReR8VJHNzVVZc09JOa66cjNxuaEU/vU6TZrOSWp4ZuK6Iz0M&#10;pUzSin6c1Kk3zf8A16oRykEVKk3NaxqE8pd+0bT1/Wn/AGkev61QebNCz5qvaD9mXWnyev60nnf5&#10;zVTzjR5xqXUD2ZbE3P8A9enC4wOT+tU1mO6hp8mo9oHsy8l0oPX9acLtT/FWd5xpVm5o9oHszR+0&#10;j1/WmG5z/F+tUzOQKZ5xqZVA9mXWuRt6/rTPtI9f1qoZSRSbjU+0D2ZbFzuNPE3v+tUhLsNH2mtK&#10;dQlxsaH2hQOtJ9pHr+tUUuMmnecKuUw5S59oz/8Aro+0j1/WqgnxTWm9Kw9oT7Mu/agO/wCtPjuN&#10;w/8Ar1mifJqxDPhaPaEOmXknx/8ArpftI9f1qkLoU03YBqo1BexNAXH+c1YtbkZ6/rWQLzip7e7w&#10;1bRrC9ibqT5PX9alF0oH3v1rLhuzSvd4NdEKxlOibKXCk/e/WrAl3ViwXlX4LrKVpKsefVpmhE3P&#10;JqcSr/erPWfNSiYgVHtDllTJ5Xyc9sVj6unmN8vPP9KuT3WFP0qpM/mip5janGxxviHSHmjX5f4y&#10;eleQeO/DEhtbr93/AAH+D3Ne96nApRf96vOvGelrJa3HHVD/ADpo7LaHyr8R/CcjTyfu/wDlnj7n&#10;sa8H+JvhSSK3kzHjLSfwV9c/EfQl3uQv8A7+x968F+Kmg7rZvl/ik7+31oOHEQufInjrR2hu5F29&#10;j/D7tXA6va+VO2709K9o+JWieXdztjs382968n8T2m25b6D+VbU5Hl1KZx+popL/AOHtXL6vGwkO&#10;B2Ndje2uS9c5q9riT8DXVzaHnVInMvE4fcwx261JBIF6mpNRj8tKz2utrUdDllE0lh877oB5qSQe&#10;UM9Kj0ufzI/yp19JtirzcREcNz2r9kzxnDoviux8yXbsgmUneR3PtX6Q/s8+PLTVPDVjtmVvliHL&#10;k929q/Jj4Oaz/Z/iGFg2CEkHT6+1foR+yR4o83wlYsz9oe3+0/tXjVomnMfbmkXC3aHy8MN2CR9K&#10;vyQsRXlVr8Wl0CyYrJwWz936D+6a5XX/ANspdIR/3n3SB931/wC2deZKndmLqWPeG1yHSo1Wby1P&#10;TJbr3ok+Jml2yfNLBk9Pn/8ArV8deOP2/YVmUbvm3eh9B/0xri779ulbllw3Qen/ANqrH2ZjKtY+&#10;7x8T9NY/fg+vmf8A1qlj+Jmnk9YP+/n/ANavgZP25VRtu/8AT/7VWhY/twRsT8/b0P8A8arNxMfr&#10;Vj7vTx1Zyn5ZU57b+n6VKnjC2P8Ay0X/AL6/+tXxNp/7bG6Rf3vHH8P/ANqrasf2zFkC/ve/93/7&#10;VU8qBYo+wh4lhkGQy/8AfVNHiCHP3l/76r5Utf2xAyf63/x3/wC11ai/a53n/Wf+O/8A2ujlRpHE&#10;H1RFrcUij5x9M05pRP8AdavmvR/2qPtHl/vOp/u//a667RP2iluY8+Z2/u/T/YqeU2jiD2qOGQ/w&#10;k1ahjZSNwrz/AEH4wLfuq+Z1Ufw//Y10dp4x+1bcSfe/2f8A61LlOmNY6Xz1C7TimMVk9KyE1fzW&#10;+9n8P/rVatr/ACaXKdCqFoR+wpx2he1NEuR9ailkNSP2hKJEA6ihnVqrOeKWNj+tBXOhz1Ezc1Js&#10;NL9nzQHOiKN80/FAi2Cg9KA5kFFFFAcyCil2GjYaDSTGSsUqWBvm5pUg856kkh8kZ9OtQ9zFxY59&#10;pXj+VVntt56USXeDxSx3WetNIBFiXHzRr09KrXllDMrDyo2yO6irQbNOFr5vT6VaJ5Tk9X8JQ3p/&#10;49YW5z/qQfWuK8VfBL+0428vTbdiwIz9mTPf/GvZV0lgelEsar/DyvvWqkT7I+UfEf7KV5eW8m3S&#10;0Y7Mf8eSev1ryvx3+xfq10riPSNvI5FinHJ/2q+/mj8xeV/Ws3U9AS8BBj+9/tf/AF6r2hPsD8zd&#10;a/Ya157g40uTr/z5J7/7Vc14g/Yf16Hn+zJPuE/8eSf/ABVfp7c+AY55v9X/AOPf/XrL1v4RR3a/&#10;6v8AgI+9/wDZVUZh9XR+OvxL/ZJ1yw+1H7DMu2UDItV/+Krwrxn8ANb0nUrh5IblUjk/544HTP8A&#10;er9oPif+zQupw3W2H70oP3//ALOvnT4qfscNctfHyvlZyT83baf+mlaKZjKmkfmDdaLJpi/vAw43&#10;crWeNWXOP1zX1J8Tf2S203bti6wMfvf/AGyvnvxp8NJPC6s/l48t1Gd3qP8AeNaRqHLUolTT18+F&#10;W65GeatiZbRTu+UnkVi2WtG0fyWGCvHX/wCtVy4nN2uR/CMVpGZxTw5u6ROuoj5G3Y/+vV8RmHt0&#10;rmtE1UaVnP8Anr/jW3Y6uuoI3v3/AMiuqEjzqmHL0aMTUgJQ0kLZFJIcE10RZ586NiRJauQnf+VZ&#10;8bc1ft/6VtE46kbFtI8pUUs/lcdDViL/AFdVrqDzGNUTFjorzP8AF+tSh9//AOuqQg2d6sQNisZG&#10;qaJHi3dqo3kBfjb3rSQ5Wo54B+tSzVI526Xaf/rVXV9prUvbP5jWa8BRqnmE4iFd1NMJp6ginVft&#10;DNxCGLn8avWyAAdOlUVk2mrFtc/N+FaRrEMuMvHQVVn+YVIbrIqIPvaumnWs7mfNqJZloHHX866H&#10;StV8qFcyMOP7xrGFrnmrFvA2APSu+nWuB2Gna+gB/eHr/eNakd7HcDO729a4i2ZojWtZaqYk2n1q&#10;5amkZ2Ni+gWQ54x9K5zUdMYo2E7+nvW5FeefGv0pbu0BgauapRujenUPOrq3aORsr2qvgq1bWq2m&#10;2dvoKybtNrDtXjV8P1OyNQWJ6t27cj61nRtg1Zhl5FeTWp2OmGpqQtmrirkVlwS8VpW8uRXHI25d&#10;CZelOQYqIy4p8T5H41jI55RJ1ORS1GrVIpyKli6DQMNThyaKciZNZSREiSPip04aoCMMKmQ5aoIl&#10;sWrcYIqwgwKhg6LUyniqiQSp0pdntTY6mAzV9AKdxE1Ub5CpH0rYmiyKo3doZK1pyNEzAvo/NQjv&#10;gdq47xTpzAr8n8Xp7V6FNp2a53xPpW5V/wB7+ldMahXMeOatD5VxyMfM3avSfhVo0k01mwj+XziM&#10;4rjdc0Vnu1GP4m7/AP169u+C/hDzLazYj/l4Pf8A+vXTTmHMyTxlpUltptudmNznB4FeO+JX+fn+&#10;+1fRnxj0VdN0Wx2/xSsP0+tfNuuSee//AAM11RY4yZDbrvt8gU2T5RU1oNtp+dRyL5hx6VRfMepf&#10;s962un6y5Z9v7uMfe/2hX1JpHiaGfwhIRNn9yf4j/cFfGfw91RtIvy3TKqPyNe8+GfHLHwsy7vvR&#10;Ht/sD2ocQ5jzT47aotxqlztfd+9Pf/bav62K/kD+Keq/bNTuPeQn/wAeav6/K7MCrc3yO7A/a+X6&#10;hRRRXoHoH8fOo6sYIJJGaCT5gCjp/rAeMgcGsXU7hlMscmIVVMBUyV9RwSa1NctIXvVW3kaSPGMS&#10;4VhjJwcdK57WJ/scHnbcs5Ix15xxXyNFpNH5vRSTSOH8VOpv2dGWPIyRjCk4x09a5K6hWY+WzfvM&#10;5AB49c10niR3K+W0yuzE5Xv61zMbhL/c2FVWAJPqelfQ0pLkPqKOlM9s+F8S3XhS1ikkke6UkJjn&#10;CjkZ/Guk1q5kFvmaVpGVgnKDgAYAyKwfh4kun+HItqtGqkGKQZBJPUZI546V0F9fyPaNDIFeMEFh&#10;nrn39fevCxHxnxmMm3X8jmdSu7eCy+0Ot9u34OxBtwQeM5yPyrnfA1/JZeIRFHG3ktkqXG4gdep7&#10;81qeI4Jgk2yGZowS52/MAuM8jnOKx/hp9ouvF0iQ4mXBXC4ZsEgEAEj6V2wpt0We/Rp/7Oeupds+&#10;mxs8pmikUhEjPzD2wRwfb9aoa3pzWb+UzSQrJGJB2c88jgkZqxFpEulsrXKyW6g4wSBIjEfKSPQn&#10;H51T1GaZG2tcKs2wkF03AsT3ODgV4qo2Z4crKZJ9gkvQ8dm8zTRxGVSxClgBk49SPTvXifxHge38&#10;UxySLJ5jEAkAjjGQcfl07mvZ7We+1HUbVjc2/wBqVCsQj+VjyTgY69fxryL4ouH8etDMy9dzJGxb&#10;acHOCTxzk4969PL4tSPYyz4jQ8BWn2m6X5Vk8vJIL44x713nmLJcSTTnaTHjnkYGBjk/yrjfBEsV&#10;vKV8mORVTagkXcdx78EdK7TRZZYYX86GFl5BDRB1GemCcnI+tb1pahjZ2kSQhERZA25mIxnoOvQH&#10;2xTpV+z+cQj79x2YyABk9fTt+ValhFFFZeS0igTIPkMe0BicZB5x2706GEy2zw+cIll3PvPJIUHP&#10;/wCv2rh9prY8V1LyscPrRMrSRyTXErLlwAS2B3xn/wCvXnXjlLZbOR7VpjkEvHPwwIx0AHvXe6oI&#10;4JGk81pJGIKuCVAXrg56YrhPGjxNPIyxA9cqTyffNeph1sfQ5ddMj+Bspn8aQ3DbY5IHLpxgFgDj&#10;655r6DYNaai8K/bI2UAgk5XnBHY96+fvgXH9r1+ZNphDkqhALHcORj+tfSduF8SXckkfmKz7svgq&#10;AQCQo9CSB+deVmkrSPMz12mhtlaXWqSSTSyRPJjeXbALcccdqqx3c0KTOJ45IWBjk3jAjB4OSeQO&#10;e1XLvUvKh3xqkKkeU8Zf5m98fWuevtSaOC4mZbmbcFjEUSbjISQOPpXkYfWVjwqLbdi//Z/2bbGb&#10;NJluwfJKylcMO4IyM9MZxWZNatoV/LbskPmTAGQ9WQ9auxzNeQLNG0zRzfPCHJOxeB3OAR3pNdS4&#10;Lq0pWU7Pv8dAOnFdsbJ2Oq6T2ICi3EUarGoKgnAYsXP4jiqo02OZ5Fbylkfc4BJDEkc47Z6fnTrS&#10;TfKu2WRUOACOoPHFSXMMfkNumZ5JSSmfXv8AjXRE3hbsYd/JHpum3EUKMr3CNG7EjG0+g7HpzXMw&#10;IxmWFreNfKbIBODICPX64P4VuatqLG2ZVX7pOQRlgBj/AA/Wsq0eG8u4Zv4Q2MZwRxXbRvY9TDya&#10;VmjT0O0VrtdzSR7nyyDJKL7HjPSulj8u3SNPmbzCCfnOWGeCfSsTTJxcTLMo8zGVwCckg8j9RW9p&#10;0kd5aFt+7apCJ5ZIDDoCfbNZVPI4cVvoX7NdPlaOaSIt5bAIEdtxPpnsPrUupXc2mRGOOFVWCckB&#10;3LbCRjHPcdc1m2StPKFjU78ZlQZUjt0PXFa+pp9sikW4VzI6CUbSNrEYGDz1xiuaZxyMe7WTUBGs&#10;cgkk2MZAAVI659jXOeHXS91aUt5y7cGJEORkHknIzXWXAksLCWW3V2jaIpHIRzG+frzXJ/DPWJNL&#10;1C9kWeJWK7CZINzFcjIBIyOO/tWlOp7rO3D1LQZv3n2e3g/eGaMrHvgxnEjE9MjpVC8iLS/MsbMy&#10;gnBLc9iK3tRSaWx8vcrLGRKycFWOMDH4ZrntUtZI4vl/durfJj5Tz/MVlCspSsRTqJuxxXjwN5UR&#10;c/IQQOd2Rk5FVvhNcqtzdIqmfy8kA8bfU5qT4hDZpXlsrZhc7Oc5z1z71X+A8K2ev+SyRzNeZywc&#10;7oyB1x0PWvY5V7G57eiw7PTNOkmji2hzHHMQHRB98jkYrRu7y8/seO2uLW3X7O5KOYtsjjqckdQR&#10;+VVbHTrqOGSSEefawgkneOFBwTjOf89KnW/WW7xIs7w5KICxYqSueAScYryt2fPO1ypbvtK+S2I3&#10;LBolO0A9B19axvEdvJHo806sBAziMjeGYHnt+BraWxS9cRoWfdnIxg5HP4ViaztvxdtCrRwwqRyO&#10;cDoT+ZrppxTasdWGladzgdWn8s7jkhTzx0rK1C8WGYuszLkcfLkAewro7ixZ7aXdINxz25IPtXK3&#10;qpDHtRm9ChH4V6tGKPqMPJO1jFu5hGGzkc5r0D4IwLLdTTbyvAOASvHTng9a8/1G0+0Hb93oMnoR&#10;XoXwGiLC4RJlVoyoVWBIl6/oMD86vFRfLoPHXdKyPYrWeQrBcNJ5ysABsO1gOR0+tXIbUrGrLuCK&#10;GLkvnPHAweR+tVUa1nuXaNcy5BZEBUAY5I9s0SW+XREjk2q+Q2/JPH0rw3HXU+GlG09SnLOeJNzL&#10;0x1Bx2qFmk+0SSRsqtgZLDKkc5IznB+laVhGTfC4ZZfOROFJG0kd8YqlfOqXGWyzECTOw4BPT8qn&#10;VBzWHxaRut4/LH7xn8sOg4yQSAQfoaJZJLdZB+8t5cGMgDAkI6cduPSiC/vLho/LYsJJMyDGAGAI&#10;B/IkfjTtSCo7GQs0sbA5GWwT6Vzyk77GkZ+RJp+qrbXUPnlZpI0IQGQoQDnvyM8+lZt7aTPp63Uj&#10;KFmjJBfnJyc5ptxp0ktxuKKwjHmJkkeYPb3qx4jud2i2cywrGs25Qm7dgjGcjt1rSmktUdFDSV0c&#10;H4hs5LqRFXcke7jAzx7Vh3Y8lmX+LJ57mus16X7JKu2TfuX+HkKT6Vyt58oZXaTzMZHfJr1KN2fQ&#10;YeV0Z8tkuc5Ij6jjnp/jTYI2tgqyDz9pByVyKkin8uPY7MxHKH+lMhZsSLtxIx5BNdSi0dKiWGna&#10;3s5Le3WGKGRhI+E7g5xnsPamectuzqqssjkFZd/GD2AxxQsaxQLksWZgDzlBnPNEh8uJv4lxjB6k&#10;+o9KrmEXrWbYY2LPvXK4JyWz6cV6h8Ob2SfRbdWZBPFgosgIbrx3wenWvLNEjfzoV3AR7s4xuOfW&#10;vS/DV5cQ2DL5h8xnGwkDcAPQ1x4tqx5WZpOJoXmnML2Rfl3ckKmdvX6VJHbMnJ5VxwMbTn6dauG8&#10;kNhbedIqxLuBKDDO2e4rOlvGG9n2nceMjLe2c15N76HzjXQvwD+wxGVRluI2Mu7fuyCMA98cg9qd&#10;btcNayzXCqFccEoGYsf/AK1NtJpNSME025HVPKLluHxkhiOnfGKuXESoIpGXCyMQ5BxkkenauWUd&#10;dDlqRd9DBuYfs0kkjYDSYySmAAOnSud+IF08nhuOQqv7uQlnX72SMDP5frXWX9us1pukfaS4REPP&#10;y84OfTI6+9YvinTbefQpP3fNwP733MdCBXXhbqaOzA3VVXPMdNvJI5967vuj5/QEH/Cri3GB8zbl&#10;Vs9OhxzUM22GRcq0bM2MA5BAP61NEVcsrMy5Ocete7KN0j7OOqQPteNWdQckADPXmqeqQ+W7qWMZ&#10;eQkEOdu09sD61pSWnkw722bH4HqDWfdMnmbd0ZaIZyAdp/8Ar/4UK6NFpsdh8ItHhhivkvNQEaxx&#10;loAYywnc4GOnGB3967jSfDzXcq7pFG1NqICVkJwTjtkcCuC8AD7Qg8vqqHkKckDk5IPFdk1zdCKO&#10;RZJdzDKMudwxxkH0xmvIxW583mEn7QSe3miDQSRSLJF8ySEkEA9iKcs6yacrSwxq+QDJFksDjHSo&#10;2vZrs/aJG3SF8bX+9noCfWmajJLanbGqq7N84zyQR1xWUdDmp6ajFgWG8kmeZhI2HSTZ8owOOPXj&#10;9aadV825bzgzqxG8k4LAe+OKmNm0kLBg3y7QACc+5qvc2r207LMxbzSHyyEDA6YJp76s11sXr2OG&#10;9k3W8jxhQNhJDb+xB9f/AK1WLiOMx3EkbRhljAIdCDknBAPQ9BWfGy2kUsu75sAA4woOc5/l0ohv&#10;oZN0ckjHJLJgnBJ5GRVxjsxJ+RCFzK3WRnbCE/Lv9eP0qO4v2W4SGRdgUBEwCOM+tSPPLBeGRBEq&#10;7Bsx8xBz1557VXURmeFvuea5fLk7cg8ge/NabMpMNOtpJZvkEzPvPCEhcdCSO1aGp6YosxMvkxiN&#10;whAOSOvI475FVxDHbXtz5b7WhIBI7knA54qR4j9jjZplUK+2SN3IyeDx14HHWlz9A5irauyhgzL5&#10;g25TPUe3NaSjybe3aKF45trBzjd5p5xwfw/OqcdoxbGYcbQUZnxnp1P41ow35sYVjkb/AEgyE/ID&#10;tAwpGD3zzWUpXYSVyvYtJKkbbGw2co4KkHrjn9K1FZY0juvl3AiPBPGSD1+nrjvVI3TXLbY4/wB4&#10;CBncSM9OnbNXLe1LuzMFiEbgEEFiOOOR9aynpsc9TQS11JnH2P5WLfPGpcgjnk4796ZOEnvZlaO4&#10;t/4kIHVv6VYeWG2Z1Z0RVQhSIsscnIIOfrTZ3j1bUVjgk2tsx84I3EDJ/wD10+a9mTzXG3d485il&#10;ndDIUA5JDDGQM9PWpLpfs7QyQjy2WARvwNzHuRnP+TVMWOb1S7yybkJYoMiM9Oc9OMfnTptUURMz&#10;CWSZj8pyNo7YPt0zVezdr3CUOqM25gdI3YSPJI2QUbOAT1wPy/KvNdVdYtejUyRs1vIcADJGRzXo&#10;tzO0r3DbR++yDgkbM5yR+VcIHh1/x1apDD5UNqMSk9Hxzntn/wCvXoYeL5dT2sDF8up6BYajm1te&#10;ZPMMZyCwIbPHB/CrVpczRsrMWxlcDGNo68j8RWXpAglvYPMVmWTf8nKkHBxzzgjIOK0LOVojmRfO&#10;GNoJ+bHIwf1/Cs5U1c4K0Em0aT3Mm9rgcHDcEc9OvtVG6vGZxHPI7SKeTvyCBngU1pVsdRZWkwr5&#10;Ql16Ej2z+FQOipJ5LbXUgjeDgdCRnPqQKzjSszCNPUgvHlkjaRXZPJBXgZIH49awLm4d38uMySfJ&#10;uBzkDsc+/tWrqbCCUsJFf5BgoOR/k1g6xGUKrne7oXYg/LnqenQ4rsp011PWw1JfaMnXn+0wxPHC&#10;v+jvtJLD5ieAPXtW9oa7bSOPcI5NgO49CT0ya5B72OyvVaaNpkLrlMZyB/8Arrt9IDNDH+7jjOR+&#10;7AIyMZ5PPHrWlZaKx6GItyJIju9Oa8vhG/7ybODlsAjpn0A4rhddsZIrx/MG1W3BACGABPXiu91u&#10;486ON90a+Y7ERoNoQc9fTP41hXXh6TXtVs4LdJnmunEKgR7jkkAEKBz/AFooytqzbL6bbsdb8M/D&#10;9xqOn6bHaxyMZHEUQRP9ZkgDBGe/r071+lv/AATj/wCCaa2VzH4m8c2QjLFmsIEfzAzKSCW7YJB5&#10;Hoav/wDBLj/gmdJ4K8IaHr3jLzLjyMS2kQjEflK2STjklc4Izzmvrf8AaQ/aT0v4C+D2sbeaH7UE&#10;Aht44wXjyD3xwfUZ96xlJ1JWPWxGIo4CDnPcl/aF+PumfAHwitjYvZpfNCUjggcMkCkHGQAfm4HH&#10;avzk+MnxFv8A4m+Jmvr6Z5ZlJIJkLEZ+vTtVj4v/ABRv/iBrTXFxNIzO5bOeSexOPY1x0Gbq4XzG&#10;/eMx5A4Az3rup00lZH4rxVxPPFzdOm9AjdoopI124IBckckjJ4P41EGKKiqrArlicnb+VOumWHay&#10;urtL1xwq8kYFTPN5i5ZV2qOzDnGO3pRqfBy5upXtpwkcm5stsCJ8mcAHJqaFN+dzYZemOc574pyW&#10;MCW8crTZeQEGNEIaJvRieDn27EU5Fjt1VlX524A5P401fqZSTJlt2kXb1bg8p1A7fnioWCyed5iy&#10;KzMOQCT/ADq4twyodrSbnAwTyV+ntTZVUxq0jSMrA4I+9mmKMbvlRVsURLtVk5UZ5PYV0ngTwLdf&#10;ETW7exto2k3ZQFFJIGeOPUmrXw7+GmoeOdShtYbOZw5+Y4woB+uOfpX6Dfsl/sjad8HtHgvLqzs5&#10;tRuEMgeRCZIumOT39u1c9Sp0R9/wvwpUxU1VqLQP2T/2S7P4QaFb6jqNnFcX9xFH5e/B2ADBJXsT&#10;1H/68e72sK2dqkPzBYzhB2QHk4z7mnxWSxoPlKgDBPXPXufTPH4+tSuolT524GMZH1qadO2r3P3b&#10;B4OFCmoRS0Qk0Ko24H5eMe2etN2LCzSSMoUcAk45PSpHCxHy2HXpgdfxpzIogKt8y9SOo9q6InWm&#10;Ruq20a5OQxONvI9eM1EuSPmdguepqfzW/jVdoP0pFO12GMqeKoOYTy/sxw7+YF7dRzUfmMq/xMMj&#10;IHPepHO6Nhn73Q5GMV4T+2P+2Ho/7N3hK4jaSO41y6AEFqHzs4J3nB4HIHrzXqZbl9XE1OWK0Ma1&#10;dQRoftbftcaD+zt4H1CRrqOTW/IP2S0DgmRiwABHOCAST6Cvye+Pf7QHi/4w+P76+vLhr64ucJLC&#10;MFdoOQB6ADB49KpfFv4y+JPib4j1DWtYvI7iXU7lhbpj5bdBxjnp0rktFh/tu+824jV7mQAAk8gd&#10;BjBGMepr9Ry3K6eCp8736ni1KkqjsWINBa/d5PLaGWbogGQDjGcd+c19HfsR/sG6h8bfEUV3fWs8&#10;eh27Az3J4zyM479K6H9iz9hnVPi5q9ve6hHd2Gk2kokeRlGHUkZQAg5OSDwe/av0z8EfD7S/h5ol&#10;rpGmwx29lZlgNgwWBPOfU18xnvED1pUmelhsIoq73K3w5+Gmh/Cjwuuk6Hbi30+AKHOMySkDG8nG&#10;ST9a3ljVEWRcbGyeeoHNSMvksoDbo+e3OM8D9aZLsWA7cbcgYzkjv+lfAyvOV3q2ehdJCtwFdGDR&#10;uBz2zWP4s8Y2fgPS/wC0r64hhtYgxkZyBgDrkHrxUHj/AOIem/DnRri8vJo4LW3RXLuSVGT2x1PB&#10;4r80P2xv29NR/aH1660/w99stdBknJiUZDSjJGSOoyR0NfQZTk86755q0UcNavryRHft2ftn3vxy&#10;8Ty6Doskw0ONjF+7cqlzgsCw6Hlf51e/YP8A2CLz4lahZ6x4gha30mElgMbmkK5wDnAI6ZxW9+wx&#10;/wAE/JPiLrlt4m8SRyR6CjBjGJdskuBjAyDkZweRX6GeH9Ds/COi2un6fCsNlagRxqE24A69PWvW&#10;zHNKeHp/VsPp5lUcO73ZJofhvTfDmmW9no9qtlaRBQIQSfmwATz3OP1rSNu21huGfpzUZl2ncpbr&#10;xgdBU6bpYmk/hBGT/F+VfFzk5PmerZ2bKxF5qL8rfNtwMAnn1NNtj5bbvugE8EfzpxXMwYfLt5yP&#10;WniPz4F3MN245zzxUgI0Shw0bOWOdy7cDn+dNhiV9rKzI2cEU5hsVWWRueuB0pzbXDFfvgj60EO3&#10;QkeIxRbgw2r1wckVXaMMdrMw3dMDvTmXy8tt5PUdyKIkyysNyt6e1Q4ljlg+TK8kdecEim+Srydf&#10;vdhyanKqWGeOPxpiSIsq9V2kZx3+hrPlYFG90xLcfaLcv5u4709R7VNYXcd7Du3ruU42fxZ/yDVs&#10;YZ2Zd3XIHb2qBEES7tq7t/JA5JNaxAesmQv3hxxmlYhkADHryRwfpSouYtzfw/nilUq7j+7wffNU&#10;A3fvRmVMyR44J6inJGRIE3Hcxzz0AoT5k3evX1xSSFXZV8xt2OnQZo3FKwiDzPlO7d78A/jTXTC8&#10;MM557UGXdGvrkD6AnrTkVppFRm5zgen40EFfyi579OtCrtHLf/XP9Kc8nnJ82VPRAO+DzmkIO4be&#10;GxjJqZDTEjJkkG3Jlz1zmpMrHJztMi9sZ/Go44vIP+HOTQgXK9PMwcnPNESxyxMVPcgfTmo2iaZ1&#10;+bY3HQ9RVhl89hljHjHJ6fWmffTb8oZSRkcZBppgNiTccnlmPPNOeBZI8BcMfemGJXYK24FfTvTo&#10;5pPlOMNHwMdvQ1m1cnlBURJMKwLDqO4NIeJPMP3ql2i5b5f9d3bpmhYFVCzMu7PfvU2KAsxVfu7c&#10;jvRu+/kj5TsBHcU2KRcqDtXkjNOJ+Rvm57euasB+/eT9cj61EGz8v3j0yKZZXi3cW5SRtJQ8YOR1&#10;xT2CuNu7azZ5oE79BGk2f8COB60xomZlBG3d61JGmwbfvcYBHr9aW7LQnDZbj5WzmgNQZFUYbd8w&#10;xx3phyiD5uM4FO+1MYFQrj360iJlvvNtPagLjSWVixHyryKZMNzbWDBW/GppWGNpOF65oU4h3OuV&#10;6B/Sq1Yxqhgg3M3AwAfSkRd6hdrZJOeaHk8xvL3b1PT1pFtkgOCzMvTIPOaozHQTFUAPyqOSDTmX&#10;Py427iTn2qSRCqhm3bWOEOO1EVx9nkzhZDICAG6gnuKl3KTAKtqNwLbTgA45NAHnbRuHp09aRHbH&#10;zEnvz0wadNJkblGN2ADistQ1GTRiD5N3ydeOwqvp0U8bt50qsufk45x71aRmj90xjJ7e1NbbBA3I&#10;3ZA/OnHYNUTMjW67tq4yMEHP41Wfc6NH8uCeX6kZ6VKNoGAMqeCRzzVdgVRt3yhj+OKoEiYwPGo8&#10;z5k2HAznJpqwqp+X5Vx0HrRExiX15JyWpyLtZtwba2OnOM0DYsbiF8bmX2AyD+NPQrMnDZB4Ppn6&#10;UAqLWM71bfn5OrJ9aaX2J8gH1FTIY1vOw3lyIkh6dsntj0qppmpN5bLIu2Zco/HykE9vzP51bZfN&#10;Xa2c+9NAMLbu+MZIyfw9akrm0IykkLxnO6Ppn3qQj5d27duJGKEl2qFXd3wKc4zHu+VWjwCPXPpQ&#10;ZyuR7Rsxt9uOCaF2wBfu+/qR6UqoCMLJu557U7y2Tay/MuemO9Uo9ySlqWnwatYT2VxGstrdIUkQ&#10;8Fx/Q+9fAP7eH7AX/CIS3Xijw2kk+ms5kngILtaZye3JXIH0r9ChADJ5m7rkYxyPwqPU7VLqwuI2&#10;jSSO4URurjcCvPBB6jmvWwGOnQkrPTsB+X/7F/7ct9+zx4ni8P8AiG5nvNDcrGriEOYBkHIJOcda&#10;/SDwj8RdL8UfZbjTbhb+x1CPzIJw23g4PI9R6dsV8S/t6/8ABPZdNaXxJ4XgY2ku6eSKD/l2IGTx&#10;jhc15n+xh+2hrX7OniKz0vXpPtWirOUlt5F3CFTwWA68ZJxmvdxeDp4yl7Wjv1A/UrZt/eLyq9c9&#10;D1qEIjPx8rZyB1FZPgf4laD8R9Cjv9D1CO6hugXMYBVo8cng9MZ/zmtoYK8/eBwD618nUjKnLkki&#10;7o5f4t/CrS/jF4XbTdWthPGhJRgP3gOMcE5yPavy5/a6/Ysvfgf4g82GC4n0WSUyGUA7gGJJLHke&#10;v0xX63quyTIzu9ufyrE+Ivw60n4qeDbjSdUt4ZIZ1O18fNuwQGPtyeK9XK84q4aotdDKUIyVmfgd&#10;e6HP4d1K5ls2UpJIdwnkwSCc54Bya9H/AGfP2mNf+Bfim11bRbqEurhJUlyy7RnIIyBggke3WvaP&#10;2xf2HdW+CWuXVzHCt1od07SQTgksnYhgAcAdc+44r5V1LQ20mZY3j8obzncepA61+nYevSx9D3tb&#10;nkzjKnK62P2m/ZW/an0f9ojwFa3mn/ZINQiIjuLTzwzITx0JJPIPTvXrtpemWPzEQ56nPBFfhp8A&#10;/jzr/wABvGdtrWi3i2k0bLIYnAMc6ggkY6fWv1j/AGSf2v8ARP2mfCyzWsiW+sKQLuzjTaQxGSQC&#10;STznpxivh884flRftKex2UcRfRnuDyGc7m2qy9sYpqsztGwZgucED071FBKbg/ebcpySRxj39KsM&#10;wTnBywGeOMV8g007M7B0kmWyox0xRMVkcLubJ5PGB+dG5plP+zxjGMmlZenVuO1IdyDG19oYqB19&#10;6jmtVmij3Irlid6nlSPcelTSLvReu7PH0pz/ACqWx83T0qZClaStI+Xf2sf2PI/FmnXOp6KtvFdM&#10;DJJFHGEPAPTAwfxNfBPi/wADXnhmaa3uLeeKSMnO8cgnkcV+yt3arPC0bdJOCB1A/lXzh+1h+yXa&#10;+PNMk1TSbfybtU/fxRnhwBwwBHHfOD3rPm5D4PibhmliKbqU17x+ZeySMN0YrkEAY5qa1tdwJV/3&#10;wOBGQcnjOfpXVeOfh/deD9Zkhuo2BUkkEEd/Wuct7b7HOreXJKmG2nOCh7H9a2hK+x+I43LqmHqN&#10;TIJDJBKFb5Wx1GSCfoaoyW4Mm/52XfuJJ6kcgD0rSuo1hiXjdIxyxJ5I96oX7M1v8pCrG/449e9W&#10;mctH41Y3db+JGqeOLO0Gpaxc6hb2bhYIHlLJESMEgdjgYrKe9jjljjZvmdAAh4yc9KoRBolaONfM&#10;f1A244zmrllM9r95dzdQXQEjPoaUqdtjqxOjvcmuHkECqv8ACCMY5JyeSe55rt/gX8d9U+D/AIjh&#10;mt5cKzKJAcsCPfBHuM1wEl6zXByWUgAn0/8ArVJPayOm5Rt3Dd15UE45/Ks1TaLy/NK+EmpReh+h&#10;HizQPCP7dXwmex1JbeC6ki8uF5cOyNj7o6kqW5yelfkP+2D+xB4m/Zm+It1ZTaffXFlkvFOQDGQO&#10;pLHGTnoBngV9NfCP4va18JdfjuNNvpIY1AgkxlsrnkAE4z719u2OteFP22Phd/ZOpbX1GOJkgNwg&#10;dQcYyCedx5OaNYH7TkPEkMXSUJvU/CDQ7aKzuw0wZNoJAGVJb29elalqryXqw/vLa3ciPzCSwIOT&#10;/OvpT9tb9gjUf2fNcvpIFkmsftGIg8fCq2RvDAn5enpjIr5u1JP7HuZLJpFldXCuMHglcgjtjkc1&#10;jKpc9asnvbQs2moXFjFtMa4V9gGMZGeuK6C21OMR6hG8nnxtaSAnZtCExkDGevzEdKwdIt/JLN88&#10;u5AAQTwe3FdBan7ZYssxRuoO/oOOfxHX8K5+bU8WpVSmmfM+r2jXGq3AZVTBJ9MgcetZ97IFj8vC&#10;suOATn8q0/GVtHYaveK5BIlYcnDfeJHH0x+dYAi824zz8pAH0r2Kfwn1+Hd4Jk1mmy4Z8/LjGAO/&#10;9a6TwLZy/wBsmOG68vzExIOAMDnB61gsCP8AZyQB/wDWrofBUSvqLeXu3cd8EnvRU2HWlaDO90SN&#10;mT92ZJPMIL9hgcZxXSWVw3mRqjPtXAyRkk8/l1rnbbUI7YRqqN5uwJweABnJrsPC+j3N3PFCFiXz&#10;R5iHeFIHuScCvJreZ8pincEFrcIPtSzbI2BkKcnb06evatG2iWW1VLePYqkMpkOGPoPyxVeXWDbP&#10;cQ+Q1vJBiMlpFdJhk9ABzyO1FncPLt3L88jkcDv/AC/yK45Rdjy6idizczNJIwkcfMf0qv4nlkuf&#10;DepWvnTQx3FlIHYD+EDJ/PA496saiVEPlhUk24CkcMD1qrcW0OpaHf291uUzRtj5yAgUEkn05xx3&#10;zRTiudEYf+Ij5btCw1RvmAwehGCfTivUPCl6baOO4MKzJGOUfIU/iK8ttIvtXiJlZstvIJ7d+eK9&#10;O8MIthbqHG8fdwTuUHsf/wBde/VgnBH2mIjemvQ7TRtQkUbnG3cfv7iVK9QMH0retSzwxux3eZkE&#10;d/Wub0ZmFu3z7hg8Phs/T2re0q8eKJPOhXy2BwiDGT2IrxqkbHztaFi75uUZnkijbkRBwWJB5J4r&#10;m/Epknt3WNxtwCcDGeeQBW1cWFxbys3lyQxlDFmQH5ywGcen1rG1cy2dvuYLhOME5x6fzpU9yaNr&#10;nAeJVIG35fmfGDzz61ueBLyR9ANujLtWUuVI6H1B9P8ACuc128kluNq7duSuR+fPvXReC7YSaTC4&#10;yxkdsnGCenFenUj+7PWq/wAJI6jw07fb1VUaZsgAINxb17V1Wm/Zbm6KzLMkbo0boCFkB6A5IIxX&#10;OeDtPm/tFl+SP+NN33gQDjH1zWxBNgMrbmx3Hc9a8erG+h89iot6F86YrBoztVs/6zPzADgDiti3&#10;0syw+Yse1GYJ0K/jms+KOO2X/S5FSXZ5qpERIXyeAcdOlbGmazdO0lvbkQ+ZIrmPbuTjHPPAP41x&#10;1KckeRWozj10MTxVtkaQGNlXp5eSCoHQ89a8w1OA2s8yoy+W5KqSPmz7enWvWvFEayy3jTSbpt5A&#10;TqxGRjH+AryfxJdKl+ysuAr52dGHSvQwise1lOhmyeXD94MODgDnP1NOCRefDIywwx8DZHnBPPPP&#10;UnNR380LXBEJbyuOT1A702O5jgXGPM2nKHpxivQu0fQK9iaceSgG3BZiVyMj61HiS0Y547EAYwT3&#10;piai16V87A2gBMDA9c1YklywmZmdmIG32FT7QCSG42R/MMMjbt7ncT7Y70yK5Z13H5t2SP8A61Sw&#10;wrOPMeNvLyecZyewpUK2+5cEsgzjG1uvvUuZmWrW48uLbON27aNvQnPbParNy6ojeWjRbTkEPuGP&#10;QmqkSi6t7n98WnRBLsxuwvAPI6Yzn8KsWxGxYY2LHIJwMEnGazcrbESaIYpTIsn8HAz8u5nOfp0r&#10;rtA2QIjLNveTMZTy9oUccn865nSp5rHWCYXaPJU8oGbjnp6V2FkzSTzSM+6bIJBHXPpjp1Nc9aq2&#10;ebjayijpfDd7Hb34aRZ5oty5B6E5A4I9e1fOvxPsZv8AhamoNvkAWdigl5KjJx9ccc/4V9LeCtO8&#10;/UbaMNMyeZ5bEEDIUFyB26A818zePbmO78b3jMxdmkOPmy2MnGcdxnmujLdW7orI5KU2y7o3lzKi&#10;ovbAxwx9c1v6cmyZt6BYxyMnqD/Oub8PCaxYTKgV15AY4GT3rqLS8IVW25ZiSCwyM884rsrR1PXx&#10;UdS25+ySbVVgzDOH5wO3I78Vt+GZGIUMFEi4kyRkZ9M5qFbJTCrvvkVhguO5xngdql06H97t8zar&#10;OEyRnnriuVtHlVKiSsdDFqEnmq3lyTJhg+whVBJ/PGap/F6WOw+GJh823Z70BMRM2QAwJ3E9yDir&#10;mkWBmiuGaUstugGVGGAzzkc8ds1z/wAaL0L4N2s3EsoKAp82AMn6dR+ftRTtzo4sPZ11Y8t0nbGp&#10;j5VgT9z5t5Pb6VcUqhLLtO71H3SeKq6OrJErKrKucrxnnua0tKX/AE2MTbWZTjjjce3411TkfUS0&#10;imbjW9vb3ckKy+YLfALgY7DIA+uam87aZAY/l3DYQcHGOaktbZxarHdIkcyJzxnzc55JBqZ7D7cy&#10;lVZYY8RkoM4YnAJz2rzak9Tzqk9blvTJIZtLRY5pRcNIW2FCVIyAMN24+tdn4aSe3WNYxE7twQ2M&#10;AdQf0ri9B01rO7GeYySgIJ59eCa7TSzGg/e/aSFGwNswoxnjPc15+Id0eHj7y0NJPJIjkvrdmZt6&#10;OEfyycggHnOMHnPtXz9+0aTDrLMIJreNjmOORt7bT0YnA5IAr6HtbXzI415bzUKdeUPI5H+7g14D&#10;+1Uv23xUkikNkKgKHG8BAMkZOOQfyrpyuNpHTw/G1Y5f4bzSRS+YpO7AAHYk/wAq7Npo7aGVbiIT&#10;yNHsTL4CMcYOR1xjp71xHgqY6bp6RyKGZnOS3IIOOK6nUdOWS0jbaf3ighE42Aete7N2ep9RiJLm&#10;941dFs5nYOrRsE7E8kZ6gd8c12Hha0+1W6ru3LuLnZw/pj2/+tXF6C3m2MWd7NFlABxnJGM+uP61&#10;6V4O0Ro1RYZGy+FIKfMeOox2BNcGMmkjxsymlDU6zT4Wvbi3VrqSOOOMHhMKSOApAxkdOTWpY3MK&#10;I0P2qPzFKk+WpwCSeByPzrFvJpdOt5FjVkkUhSQcMQevB5x7Ve0HS2miXiSTk5EafMRyQCe1fPS1&#10;2PkJRT1MP43WtvP4YuLiKa4a+hnQBHAaBowDnjrnj6V8163LO27zmQkuTtQcYHH5c19IfFu8Wfwx&#10;NJE5UxxCNfkGSxBU5PpgnmvmjU7ZLWby/M3np1y2PSvoMuXun2WRpqmZkkLYzGCvb5T+dRSFomEc&#10;jZbOARzxWhaQRzyL83lxnoT2PrVfUmhhj2iRWbPUDJr2IyPooyK1msolEjcp0GOP0rtPClvJNGsi&#10;jc0fY4GP1rktEgNxKq7Ttzn1H612emMGPyxorcDK5Ws670OfFStE7KOFb3TriaeWRZlXEUawF1Jz&#10;6g4H607TbfyHVmyWaNkQAZwCMc+/Oah0rUfLttimTGckk5Gceh4FalrNGiqVjWNsksS25mGDk8Yx&#10;XiVZNdD5ipUauh+mxvFqUO3cGGOc4PPHB7V2+kyyQxx/vpWjZuMEE5B4/nXJ2urW+n3UbLG024jj&#10;vwue/bNb0F2PtUbQrKhKrIu4AlcjJHHpXlYpSavY8LMI1GtNjqntYwfM3SNGuCxIy2e/TNMvRJPp&#10;lxDCfmYcF8rvJyR1/AVHoWrSNK3Mm1iBuTjB9aseK7NmsJ7jdJy5WMlvmxjnPtx1964aekkeLT+N&#10;Hzp45haK+lWaPY28hh698fSuRvdP/s5reSPbMswJKE5ZCDjFdl8QJUutRm3SKrLxgdM9z7157qks&#10;sbsQpKbwMjv15NfZYO/s1c/Ucuv7FFjyMytuK47gHpmq77QyhNzZOB9f6UWk3mW7AD5m4H/66rkE&#10;fxL8pxx1zXoRPTJbf9/q0SbtrZzzzk+gr0nRESC2hWb5fLyeOckjg15tawASxsECupOSPmY//Xr1&#10;PQRHe2NtsV1GwDc46n1rhxWx5uYRaVzRtLuaGx8tS23nG9ATyMZyckfhWJqLraCQ7lWXP41tLFti&#10;eP55W5+ftj2rndfG+bcy7mj49M/WuOnueVQleZN4UZZ52jmWRtoJXJCrk9Sc13nhxoxqEU/3lUEk&#10;dRjGAQB/OuJ8FJI1vvZt0u4hEKhifz7V6D4XEc0yLIrj5DH8pC8j6DpWOMkefm9Sy5Tt9EunhK+W&#10;0bA4PyHkH/GuN/ak1V5vhxDHG0uVRg6hztLbgM475B/LNdt4d0aPyQV8xrgjgA/KRyOvrXL/ALWN&#10;vJo3gq3H2FYhIWTIO7YWAJJPYgLwPc1z4KX7xHgZPT/2xPzPjPWLfyLtxn5W5PGST7VVht5DONis&#10;3fB6YrT85LqWQzM26PgDoSRVSS5cXxKHC8ba+qj8KP2Kn8COw8EwSQRq82FabgYO7j+lehaeiyiN&#10;W+6xwAe49a858M6jhl+8oY4BA5NeheF7pbiyi35HbG3Jz615ONptnkZlB8tzr/Dtw0zxh9qiMbMq&#10;MA4OP6V3ttqrTmO2RYVGA28HkKPTjiuH0T/RGkZV2qFyN4wX6muq0W/ha13Rp5bTbRvPUAckDPSv&#10;HdDufDYy17s3IWhnaRvO2iPdku/ysMjIx15p1o8k107CFbeEoyRRxghRnrgHtjnNPstQhSCS1tFm&#10;DFFzISpErEEnH0460mualJnzZJriSXYd7hMAA9QT0x9Kp01ojzXJX3IJlW3ZPJj3tGgG6U/KSe4G&#10;O1S28se8/vFj3fLhzznjp6CsddTmub4SSbn5G4uOq44wOn/6q1rBHWW1uII4XaacwjfyAQAxzngj&#10;oPrxUVKStqZ1qaa1IpLyeRJI7flYztc5+vT3NcF8Wrgpo00cc0kbP8hGznJIOBzx0616RqLyQ26h&#10;zH5iDogCqScnt6ZrzL4pNJqX2iNZEt2hzI5IOGUDJ/w/GrwcYe0Tid2VU4KsrHAQcTzNahlUSZ5I&#10;Y9O5rnfGsXkW9m7tukkkbJBHGAOo98muit7kPCfLhjk3KecH6ZAH1rB8T6e01qrMoXacA98mvooy&#10;sfoFKSVmTeDhb2dxZ3Eki3KyHM8aD50AyOnAzXodlqdjdWsi28d8k04wDLhcD3615t4QsEC71z8x&#10;2F36D6elegaPFJJaL1bgZYdz6VjXjc5cdFNXL0AaeYpuVg42En2Bxj3rQ06RUtWeVUmldSgxlSp9&#10;eKz7cW5DL+8abIwMYH1zWpb20chZfNaJGxtIGccc150o2Z470Zy/i6dbPy5IpLlCqDzC+WVyCckH&#10;k98Y9ql0nd9ihuI2ZjnGSm7B+nrVnxva2d+kMFv5x8mDCySOwUsCSTg8d/0qjoBUabsmd2xnATqD&#10;278V0Sk3FHVKV4I+sPAYLeCNG7n7DB1GP+Wa1qMNtZvw6jb/AIQPQ92dx0+3yM5wfLWtiVMmvqaX&#10;wL0PrKXwL0RCI+9OCZp2MCnKua0NBvk0eTUmKMUARiDNRy25NWweKhljLnigCq0JWmGPNXHiNRm3&#10;JpGZCsWacbY4/wDr1YSDNSGHFAGe9udv/wBemIhjPzVoyQVXkgpKQFedsqfeqFwhLVp+XkVHJa7q&#10;oDIa2Y9v1pvkFf5Vr/Yveo5LSgDJkQx1D5uTWpc2bEH6VRe0YHvQBGEpQuDTwjHtQImrQBtKBmnG&#10;LHrSbMGgB1CjJooVvmoAk8rimFOKnU/LUYGQaAK8iHFNQfPUzpxUZTDUAFAGaMU4EA96AGkYp2/i&#10;gr3ptVoAU0vinHmmsuKNAG43UUZxRmjQBQuaf5FR+ZsFAmyaNAJPIo8im76N9GgDvIo8rbTd9G+l&#10;oA1htNMbk0sjZNNxT5gCnJ1puKcnBo5gHU0pk06jNHMBDIpzTalfk1FijmAYz/PVqM4FVGX581Mk&#10;2KOYCYvuNTIcw1VBxUqSbY2o5gMy+Tn8TVW35b8as3z8H61Ssp8zD3NK4GlbnBxU6MM1FbJvephw&#10;5pAR6pH/AKLJ/u1xevofP/Ku31KNnspP92uK16Nkn5HpQBZ8ODIb/dFdFHwmKwPDibVb/dFb8Q/d&#10;1UQFpypmm05GzVAOVKcYyBSoMClLfLQBGwzSKMUpOTRVRKiFFGMUVW5QUUUdRU8oBQeDTWfFOU5F&#10;HKAUhXNLRmjlAbsprDBqTdRup2AjpjR72NWVTcKGVUPWoloNGbOhVGrJ1KLhj7VtX3KnHvWPqkwS&#10;3fPXbWMi4rU4/wAWTrE6/Uf1rgNXfePxNdj40uN1xx7fyNcNfEsPxrE6oEew+QfpTNOt2FyG9/X3&#10;qaBgVC1YtrYhv1rM6i8rYVatRTgQmqZUhaFYhKDKwl1cjOKqB8vS3IJamRHDUFqKJH61pWq4eqUU&#10;JlHetPThtuQG9DUyXU6KZ0/gSBpb+P8A3Gr3H4f+HmmRyO0q/wAVeS/DezW41GEAnmNulfRPw80/&#10;yo5M7v8AWrXHWlY9bC01c9F+H2hMly3+96/7Jr3D4d6a0cVv6eWe9ec+B7EG5PXr/Q17B4EsGEMB&#10;5+4f515labPqMHBWPRtC0/ATP94d/eu00uDylrn9BQbE/wB4fzrpoW2pXnVJnuUY2Ly3OyOpUmFZ&#10;TzGpYJmBPFZ8xtJm3BJuxVgLlaz7CbIFaEL5FEjCUbAgxVyHg1Xjq5bsoPNSVGJIrYFOVsGo53X+&#10;GmxS7jVKTQmjUtZMFauJLzWbbnpVpOlbxkzOUS159WIpRms+npLhq3jJk8qNVHyamVsVnwT/ADjp&#10;1qwJhmuqnJk7FxZKlin/AJ1USXIqSN66oydiJIupP81TLNxVKNsMKkEwFaRZDRa87igXGarG5BHa&#10;lSUUSkwiWkl5p4lzUCSAinVF2VYkMuKY8/zUxnqN5MUgJ0uMGnifNVElzUgfAoAnFwN1OL1V8z5q&#10;cJwtS7gWN5pplxUYnyKN27mlqArvxTdwpJDxUZkwa1hsZy3LCnApdwqJJPkpwOaJSuNRRKhwaVvm&#10;FQg4p2+sXKzFaw4HBp/nbVqBpqjabFHMPkuWPPA61G90oP8A9aq8koqvLcdaOcXsy+t6oP8A9arN&#10;tdqD/wDWrDW5watRXQBo9oUqZ0EN4M//AFqJLvBrOt7jmpWmya2p1XYzqU1Y0ra5rUtJgyisC3mz&#10;Wna3QVfxroVS+55lanqbEU4UU/7SKoRXinuKkF0tHtLaHLKkiaSYNUZfigyKwpyLuWq5xxgkZ98+&#10;VH1rkfEtkz20/wDunv712V/Hnb9TWHq9t5lvJ/u1fOzaOx4f8SNIYhm7bfX2NeF/EnQJHtW6fefv&#10;7V9OfELTNyN977v9DXjfxD0fNmfvdX/l9KftGY1I3Pjn4p+HJFa4b/e/i/3q8P8AGOnNBeSbv7o7&#10;+1fV3xb8Os63GN3Rv/Z/avnD4q6K9nPIcN90f+gn2qo1GcNSijy++gG9+ea5zWbQmb866S5OHfPB&#10;yay72Hzpc11Rnc8mrTRx2tWMgi+729frXMXaNHIcjvXpGsadutz1/wA5rjdY01lZv96tebQ4akSH&#10;R5sQ/iKmml8xcVDaFbaJlNVbe7U3Kr2x/jWFWN1cxWjNjw5fjSdQWZvugMOmetfSXwL/AGj7fwr4&#10;dhheP/VhP+WJPQt/te9fMV0QluGX2qfTPEr6fbldqnj0+vvXj1aepMmz668Wfto2clttWFScf8+z&#10;eo/268h8S/tMQ6krr5O3cQf9SfT/AH68Vn8QzXkmPLUcf3T/AI1Ztbbzmy2Vrz507HHUqNM6vVvi&#10;4l+VxCeDn7n/ANlTY/HqTRn5cc/3f/r1zcunqp+9+tOjg2rWMoo46lRm9/wnAEn3P/Hf/r1ctPiE&#10;sf8AB/47/wDXrmUtty1YgtgCea55QRyym2ztbL4nwxOuY27fwf8A1607X4vQR4/dv1/uf/ZVwMVt&#10;gip1i461PIg5meiQ/GqFP+WTY/65/wD2VTRfHmGJ/wDUt/37/wDsq80KfNikMW6p5TRVmj1/S/2k&#10;be02boT8p/54n/4quq8P/tX2sAb9wen/ADwPt/t187hMDFT29z5AqWjaNU+0fAf7X9j9pXdER8i/&#10;8u59R/t16/4M/as0+8e3G0/M2P8Aj3b0/wB6vzm0fxG1pLnavQdR/wDXrrPD/wATZLKWP93F8rZ5&#10;X2/3qk6aeIZ+pPgj482GpSIN2Mrn/Ut6D3rv9C+Jdjd7cSf+Q29q/MTwN8eWsp03R2/CEfd9h/t1&#10;6f4U/aUjQLuW1HTt9P8AbpWudMcQfodZeK7W5XKydx/Aa0odVhmH3v0NfH/w7/aJs7mzUvJarynR&#10;l9P9+vTvC3xs0++kVVmt+nZ19B/tVPIjZVrnvkO2XB3deakdFXvXnugfEqyuVi/fQ/Mo/iX2/wBq&#10;uotfFdrc9JF64+8P8ajlK9sbAfbThJVGHUYp24b8iKspcRkdTRyle0Q+Rqaq7qlMxx1WomnZf7tH&#10;KV7UNlGymrdY/iX86DeqP4k/OjlK9oSA5opvnJ604sr9G/Wq5Ebe0JbQ5LVPcp5i4/CqbsyfdXP4&#10;U0XDZ+bFZuOpUZ3Jm0/J6/rTfsQj/ioim3OKfPLwOP0oK5SCRdlENz5ZH1oY76Bb7vmoLUEXFvcJ&#10;2/KqM9wZC3HrUmcDFEMXP41XMPlIVbApyOD/AHqvJbpj7361DPb7TU8zuHKVdyxv3qYXCseM8VHL&#10;DmiNcH8aPaWKUUVdR0h9RjkwV+c56+9cf4p+F0uowT7ZFy2T9/2PtXoyY8vg1A8PmS4/vHFaRqXO&#10;WpBXPkr4kfs13l+q4kH+pcf64f8AxNfJ/wAbv2MtSmsrhg+4ebGcC5XP3QP7tfqtrPhVLsD534Uj&#10;r/8AWrz3xV8IF1OCT95NyVPDf/Y1UajMpQufh/8AFL9mfUvDetXLFWKpIRkzofT296871Lwxeab8&#10;pi+8pP3x/jX7AfHL9l9tRe6eN7o7nz1/2l/6Z18f/Fv9mC/sHjZY7tv3DN91u3/bOtY1GYSonxBc&#10;2jhskcfWtHSr9LKJVY9vSuw+I/wn1XT2bFrPxjrG/wDs/wCzXn17pV3pd2qSxFWUkHKkV1wqM5Km&#10;HVjsLS/3AfTjirm/cK5uxvt20HHSty3lWTbg811xqM8atTsWFODV+3BI/CqkUZYVct2WPv2reNRn&#10;l1aZfQ/u6eLdnTNRW581R9auQxFY8YNdHQ47WdjPnt8Hr3qBR5b1o3KfzrPnG1jWNmwvZj0ugpxT&#10;zcjHzVQZyGpjXYzg1LibRkW5MEVQubYstTGfcKkgXcTn0rM05rmTOvlj6VAZOa17633BuvWsua2b&#10;eeD19Kl3B7EYOKkinVT+FR+XsFGRipTaOeSLAuM1JE2Tz2qjuyakjYp2rSNRmfLqbEN2oA/wqxHd&#10;qR/9asNbrZTo77J7V2Ua2oG4LgE1YhkPFY8F1vatW1fIFetRkmT6m3ps21F+la3mh4cewrDsXGxf&#10;pWrHcKq/WtpWZpGRiaxY/wCsb/Z9a52+tir12mqBXifr92uZ1ePcy47V5eIirHXTlqYZHNOjfYfa&#10;leL5qjfINfP4k76Mi5BcitG3nwKxYMrV61lzXkzk9jsRpK+RU0T8VSjmGKljlpct0ZT1LinBqRHq&#10;vHJTw/NQ1YwLKHJqxGMiqsT5FWInyBWcgCThqmhqNhuapoE5qLGZahOFWpAc1EnC1In3aZmTxVOn&#10;JqtG1WIzimOO5IRkUySHdHT8013+SlzNAyjcR5asvUtPMx/H1q9d7hJ939KhBZm6VpTm2K5wOp6A&#10;z36gZzubvXunwq04WWj2rM3Kys3615fcaf8A6crc9Wr0LQdeisNDX5l3KGOCR6n3rupyHdk37QOq&#10;RtpNiqncVmOeP9mvmmSE3BBHrmvW/i14lXUoIVXb8smeP93615to1n5irnsorupscZMpJaMsH/16&#10;Lezbef8AGtee12S7afBZY55rojE05ivZIbZ9xrs9H8ULbaMy8fcI+6f7tc21px3qN7r7NbyKfQ1p&#10;yKwcxmeI777dqMjdix7e5r+xmv42pW867b3Jr+yWunCxtc9DL95fL9QooorrPSP48bSztY57gy24&#10;uGlzsQsVVJOx454x0rA1yUXUyqqrDLDEScHhiAScD6V0/iG4hutTYWaSJHwMyfKxfA3Y9ua5vXrC&#10;NbBp5MoyuU4OCcjBANfKUKLvdn59Rp+8rnn+pzq8UgWWHzGBJEnByTwc1y97byXQ8uCFmmDjeqrn&#10;GB/Ota6XZqDR7QyklcEcY/xqvaXMkV+rKskcpcD5PmL8/qe1eupWjY9+L5aZ7R4O1l9T8N6a0wl3&#10;RxKCAgUEgYPHvWrfRRWjeZHHItvMTgNk89OSRj1qz4Il/sjw7FcLNHEZlGYZYwGJzggA9AKg1Zv7&#10;RtZofOaKLzQTHyVJAOCOeBya8WUk6mp8TValXbZy/iYyT6DqEkUhjMY2jDkEg9sD8a574SXscHiV&#10;ZWYJDGAW+QsTjoP/ANddJ4j0SSz066kaVZlkixGQQvuQcE+lY/wRtIre+1J44VaRoyhd03bQeuAf&#10;p1r1qckqR9FRqJYdnp1zNHBaPJCtusl1t34ibcQTkcknHT9azdTnkNvJudCAMgOMnJ9Kk05IbSCa&#10;Ke3a4WQ5Q7yuwjOCAPrn8KtwJHfQeV5tui3ClQHB3Z7YPrXlyqK54EqicjCRYbi9tmVpbeYSrhk6&#10;L6keleO/FZBceMpIzuVknb94AVZ8E85717RplnMLlQsOTE4b52ChsHHGeOoHevFfHU8c3xElZpG2&#10;qW3/ACFtjZPAHPp2rvwmrPdyd3Z13gqdbiyiXySoVuZATuY9Oa9BsLaPyoonmaATEZ43ZPbj/PWu&#10;M8Ex/wCnrHZM8nkgEpIm3f3OAa7LWJW1C686NlG1xhdhXZjFFaF3dkY6neepYt5JoovLDSjaSjAg&#10;gAdiQabrdijWLs0scskY2oQGVgp646fQ1NPefbJWJUszAAgkt261Xe+lis5U+z28kLBl8xxubGMY&#10;HPFcnskpXPM9iubmR5/4jWKJpEVpAsYxlvXsfpXBeIZJGiZlkbdDneMDBB/rXpmqli8bZH2LZ5Mp&#10;I3CMk4B/D+teZeObNrS4mjVlaRXZH6qDjryfoPyr1MO7n02W7K5qfs+yKfHkLspSJSdxD7cZ6kjv&#10;j0r6H0CP/R9u648veRlE2ndgcnP4Gvnr9myz+1eKGXy/MYZwTzggE8DvwDX0JYiNJljj81hLGCNo&#10;LLu5yCM+xrx8zjzSseRntPmkGs6CsjM8MjNHHgEkAZ46d6z4Zm00wywSfZ7iBxKjg9wcg47jjpXS&#10;O8bQbXZF55AQhsew/Sud1KRZ75VZmEagqiPw4OCcHivLo0p3sfPU6buFnKYLNo4hujzvfjBBJyTy&#10;en0qQeS8Ssy5Vc9emTUOn2PmPctKyr5KZAbueOPfrTry32R7WwpUjOT8p9q6ORp2N9dijcyeXcr8&#10;0KKyEoEGSuDnJ/KqepWsk7xvERJ0fAPqeDg471als1gKt5krcBwV/hY9QTTpjJPZSrJtEcaeZgJ8&#10;xwfbpXoU7JI9Gk4peZyurBftNwzqwVsqRggg5/Ss6Sy8tFeNf4hsB9e9aN7C8tzJ8/yyHJwM/wCc&#10;cVTeFt6g7ZAjkjPXmuyNSx3KRc8I/a47aYfNGJA6Apw0WcgsPQjqPpXU25EVvGskzTSKhO9Mg5Ay&#10;CTyM8elZWjXH2W1QlII1lcAg5JOPUDtW1NpkMzqZpkEbHOI0bcB9D7Vw1q2p5mIqNPbQmstZOoFL&#10;7iaVQMkoTsOMduuBU2uaVJNqCtH5nk+VzH91hwMn6Zz/AIVNpaRwqm+FRZxuCNiANKBnIwcetU7r&#10;V2UR7YdikkeaE+8MY5PTH0rFanDd9DNfRry60mWSMt5KnZhnIJbnoKwfCUf9kRTtI7STKcJh/mU5&#10;P5gf0rqtaM9ro6yF/MS4BKKHwVIGMkdq5PwtGbJvtEq+YsisiHJ+dicHHXpXTTp3ielRi3A6a51d&#10;jGv2i4ZpHiCgP0PT/CqGqX00lpJIyrNHCNhGeUPY9OO1XbS+uFsWikSMiMhgjpmQDGMc9RWbMwgu&#10;FldNuUKAMSuQevHc9D+FYRw8VIzhTXNqcN44uFCzIxb5sk8/xVV+EU62GpCRUDM58sHHzITxn6Uv&#10;xcSO2jhz5kbHAdyPlYnjt+NS/BewjuNZaObMj8LGE7Ec817Kjaie/wCzthz1exnt5Ldbf5luXITe&#10;hG1l5yG49s9e9NnszHCWjZR+924yS2ef8AM1nrZvaXB2r5aqxJycEnrnFaE8sMF7GsxdkbbKcZHB&#10;yM5ryOWz0PnZU9dDMt52h1EBY3kZkwQcrsJ6n3rI1GG4tIZWiaNV2lHyPmIPNdRcaa16Z/Ld93/L&#10;IBgGBzXLayr4mWRJHlYBAQwxnPcfhXVRsb4endnKX2otJG0a/MWOQemMf0rnbuVpZWZuDk7cdhW9&#10;ryRySvuDJtGMg9KydRjUQeX/AKtto2HH3+vevQpysfR4dWS0Of1J1VVx8rc59/T613nwJVn1BlCz&#10;SbudiEKMY75649vyrhdadntI1/dL5ec4GGI+temfs9SQHRbu6k3f6OQFwAcE56g89uo9DVYqolTu&#10;aZhU5KNz0axjWONXkk8mbBIcknK54Bq9cnMCsC00knChDtwAOT7VRtnF9JbpuVgwEeD1Awf60RX3&#10;2eDarOX+ZOORtYYI+vNeD7a7PiJSvItW8DvdSfZCoZAH2s+5umeKp2ryLHMxaTbnrnIyTz9BUtve&#10;SW4jVWG/oi4GWxkDkdqzJWkgmOBnc/Izx9ME1pGd9CoyvoyxcySW9rMyzLlXClRkNnPWotKiu7GB&#10;m/eSLNlw3Lc578cVr2whuLOPqskeJHJIIPHYVTttU2faGEzblTEabS2/2PQCqjFXNqdiidZUulrP&#10;G8cgB8uQHIAJP+BqlexMNsRkEflAuofq2eMZ9wB6V0OjaYNXu44SuZZEUDIxsIBJ/Dk81R1PRdmt&#10;tDHNDP5yiIyxNvAJ6HnoQeK3VOPQ7YRi9jk9R3XUixyRoyxZAKHDY6jnvXLX1wjSLhkZWkOMglwQ&#10;a6/VrJbO1nZDJ9ohPLnHUHsOfSuO1aeWQx3Es8asxOzYACOf4hgYrroxserh420RWmKrJ8rP8uOD&#10;0B9abcHYThup+bBySfWo4knttzbdyzdiMhuvT86jvJZpYIwgCszZz7/T0rqOzlZNHKsq7WXGfU89&#10;DQR5Mi7g7DOBgZP5UyGHbcqrN8zEE56fhVrUriOFYhGZl4CsTx8x7jHap5Q5WaPh+4imuI9rRR8g&#10;Eu+3Gfr0r1Pw3MlnEqCOGRpApBBDHbgkEeoOR+deOSXT2t4lvHHHNDIAxctnn0ORzXrvhNJJvD1v&#10;ceXGhWRYohG/3dozwPy/KvPxkLI8jM46XH37u/lxxyTbupymSG5yAB9Kmt5hK6SXfnJGcfOIiW29&#10;yB1OKWRZHZmD5k3mTOcNkHPGKlvb24uo0a4kfNthEDKOFOD6c15VSSUbI8CpaxfhWFFZo5nmtQ5E&#10;bPHtbHHUHoTz+VN1iCHULORY2dWVlcY6kDOR7cUt3qSXNvu2wwAIFIiyN5HQn3qjHejEhZjuVCOO&#10;STjNcSk76HDzO5X89ZLJIZ1k86Mko4IHB5AI9BWb4nga28NXWHXco3oCCHcZIwD7Vq3Wp/23bvsk&#10;jjaOMFi0WGJHbn1ql4ruVudItUhmZo1h3NGeQjZOT9DxjJPau/D3ck2d2Fvzpnk73ck9y8TbdrPv&#10;Axgip4p5BArK7Bdx6Dk4qS4ty14/kriQscEjnipbFVVGCsGZh84I6EntXvw2PsKT91ENneB71PtT&#10;SfZZmO4qcleDjAx14qjNB5vaVEc5574z3/OtJo4VuxG25m6YQbmH4D6VX1BVjdRIzcZAHrnpgev+&#10;NacpqdJ4BlEcSsvzO2QMHGRjnPTn2NeiaHqC6hD5Ui7TkAIg+UjHXBPWuO8B2kcPhiB4Y5FmklMk&#10;hcgqDjGBXY2Wnywosn2Xa3LqZHChgeBgdTzXh4zWdj5fMpKU7INV0yESkSKyYYcAcn0HtWffWph1&#10;OR9q5hwME7sg4OB61evZpmLtNxuODx0wOME1RkLSFt3yK3IOMhj357Vzxi0tzlotpasbb6t5uokz&#10;W7LDkgPzjOOM46VNq0OoPYQsk3lpjYVlAZSD1wDyOO9DKI5d0UMixsAcPzkdz7iri3zyM0j+XJIQ&#10;EQE5ZVPOB7iq9pbY6VUtqipb6bFcTIJpRhXVHwBznjIB+tP8U6RF4ct7dVaNY3kZSgcZcA4J49M4&#10;qaWRJY5P9FjjZTjaDnBz1rP+ywyN5jw5aXIDj5iCM+popzbe4k23crtMlrZNtt5JI8hVcLgqM+5P&#10;pUDWebnPnQsuwMCjbsZPQjsabCvnuY1LZ3gDAJzg9TVhrRmDOse4KSQdmN5Hp611amnKxILZt20s&#10;pTd8+ed+Mnn2px0yGI5j2MzEsTg4BGcAUCeO1ASSYrG2FJTDHPUD61MLtjGy9YupycHA/wDrVjKM&#10;7hyMls43vLiMpAreXn5OMuBkn06Utt5Yk8vdM8nOI0T5Uzz1J5xVbTjiUXL4tZN5jQgkhwQc4+oq&#10;/pt1DZyHzgWHcp1Ax1FTKL6lS8yOO6jmusDKtkDeFIzz3Aq9pSNHebVXzYmcxli5GTjvkdqy9PKW&#10;18yN8y9ueeTnr68iuhsLg+TCnmbSpLcjqSPX9KiUbGdRLoLa6V9ttocllXkEAZzjOCKzRC9ldKBG&#10;wCgkOWzu/wA5rUtZ42gkjaNYlVN4O8gg57c8mrkES/ZQsSeYNjcuvzDtxipjeJyy0MhFkkG35vlY&#10;4cA5ORnH8/zpIdFhmuAjFtrKHGBhmPpzVnUZVdY2jYNMzKhAJVU7Emqks24srD5Yx5aMmev15rWL&#10;ZCuZeoIImkVh5aqGwDzkgccj6/pXnNjMs/jFYeVXy2iJIwpPJH9K7jxExe2uArMm0EfMTzx16Vwd&#10;mzxeIFUMy/dznk5PUiu6hJ2PawMnyncW0babBGgj3Mq8nAJJ9Qe/etS2nAumZRCsxOSnk7RyMYzk&#10;j9KyrOTYPK2y+YxIIQ7sjHX2qa213fpske1VuGIWMsDuyDyM9zQrmEou7Enkm+0T48zZkSEdAhxj&#10;GT6n3qjvkZsMuWbn6en860vK+1wyKuFV8bw74Ynr3qkLdbmbZgxiNhvfqMe+O3WqhK+4U9d0Mubj&#10;yHliWGJyowWIJVsknAYHgis+2u15LeU0aAkRZOW5wev41ozMsFxcQxSeZDG4U7DtVwAfn56nJFZd&#10;9FHHEMRuGXIGeSAa6I7HoUYpbHMaqm+9jby0Uq4GO5x/kflXaL5d7PHJComkkjBMSErsbgY61xt1&#10;uutVtoI1VpriVQm7k5JAx25r0bwB8PtR1zVfs1nZTXE6MEJjTG8k44+uQOM9RVVGlG7PUp4eU7Jd&#10;Svofha88UXEVnZW7Xk0zARqXO5Ac8Ack596/Tz/gmP8A8EubXwVbWfjXxpaw3F8yK8Fk8ZHlkkkH&#10;ceCAOuMHiun/AOCcn/BNKx+GEdv4n8WaeP7QmiMkCbPmQ843Eg4ODnA6fjX0b+07+0po3wP8Fyaf&#10;9rW3vpmjhgRFLGAYJzxxkgD6ZNcetR6bHpe0pYGnzVLXJv2kf2krH4B+HJrW3mhm1byyhAQYiGMD&#10;HoR/Svzp+Knxf1H4ka21xd3DyNJIxz/eHbIz1FWvid8WNQ+IPiGa6ubua884lC8nzHI6E+nWvPZY&#10;niu2w3mbm4A4xXoU6aSPxXiviSeJqOEHoXpp2kPl8M2eoGOKz7p/IZY13LI2SSDkY9KvIq2cbrPA&#10;/m+ZtDg8jI9O9Jb2uLhFbaokHDucY5xn8Ota8rPz/mbZWSzkMSxs3zqN5BxuAz/LmkWAkttaNueP&#10;72O/SpxZLZz7pWadFdgXU7Q2OMZ9OlTQR+QNyhUeNx8hHJUnse9XGJV3chs7cWN1iTbKrHAPI4PQ&#10;e5z3q4qxgsv3uSAc/d/xpHRlO9gq5yPn+6c1BaW+W27juDE8H5cHvTkl1CPvOyNC3GPLV2O1WAJH&#10;JAzXTeAfhXe/ETXYLSxhmuluHABAyyEtgcdzn+VWPhR8I9S+IWrw29rE0iyOFJAIOcgcevWv0c/Z&#10;n/ZtsvgloSvJDbyapIF3sEz5RAzgE9Dz19q86WIcnyxP0ThThOeJmqtZPlMn9l/9kHT/AIMaLFca&#10;hHHdalMdwEqBhADjGQMfNwcCvbgm05ZjIGyBzyoH/wCqlhj2sn3vmxz1yc9/U1ZZUVm3LhmJBOeA&#10;a2jCx+4YXDQoQVOCtYhFxIIvK+XZnqRzinWreVKv3ZF35AI4I96SOHyZNzMzdxxwKVnaTHfktxxy&#10;eDWiR0D0RjHt3NIshzyc49h6CmEeUfm5DEj600mSORG3YK8An86dGu/HzN8xJOen4VQD5V3N91VU&#10;8ZxnI9fwqC/dbLJaaONf7zHrUct6lqfmZdsfLFicY79OnFfNX7c37dK/s/6RcaTotxDca1eRN5YY&#10;JItsSep9x6cYr1sry2eKqKK2OetiFBeZZ/bW/bZ0r4GeGhaafJHqOuXW4CJMbIFwQHbPUj0HpX5W&#10;/Gn4oax498Qy3V/eXVxPITKJDgB0JzgHnoeKk+IXj/WviF4guNR1O4a4uLp/MJHzDk/w5JwOTx71&#10;ztxbLeyCPbIqxkIDjnHBA56Zr9cy3A0sDSSaXqeTKTqSIbSBtYmXYGYRxl3UjknrnrjPNfZX7BH7&#10;A0nxW12z1TxFC1npKyAlCdryKOeeOhOR71R/YH/YFvPiPqkfiDxBGbTT4pD5UJBIkOOOR14/nX6a&#10;eFPCFn4R0KKx05FW3jVQSUAbjgD2AHbvivkeJOIP+XNJ/cethcLCEeZ7ieFPC1r4L0SDS7C1js7O&#10;zykcafMAeoYnGSff2FaZiKTfNyrEtjOTz15ojLRnbjd82Cfw60jt9mRW2hlOQVPXNfnspOcrvVnV&#10;zaDpCsUfHy7hg965jxd470z4SWl5q+pahDbWi2jyIspxvYdQCcj+tWPiF4/sfht4Vk1HU7qK0tyD&#10;5Zf5RKwGdoPQH/EV+X/7Xn7V2tftH+Mja2ck0OhwyFI7ZGKq+AQCQehBzz7n2r6DJ8r9tLnnokcG&#10;Iqt+6hv7YP7Z+q/tB+JzY6bNLb6KlyUhtI2IEpJwC3qTxx7+9eqfsJfsCJ4mvIvEHiS3W3sbXaUt&#10;ypDXGGztIHAGep5NQ/sI/sCx+O7mx8TeLLGO4sIpFuBbnJJAYgFj65HT0HWv0L0nRrXRbVILO3Wz&#10;tohsSOP7qDsBXoZvnMKUPq2H+82o0VGN3qxum6Zb6VCsNtbW9tCnCJFEEVRjgAAdKvmBREzIvy5G&#10;M+tLDGRDu/hZxwOc0qTAA7dy89D618bKo5u8tWdCZAgKj5SQM9O2adG+wrIuVYdQRlall2DkZ25B&#10;NKq7csqblY9CelA+YZv8xl/hYnnjrTfsudrAnzGzkegqUgoWkX5QpHI9+1L8uFPLc5OfvUCuyGNG&#10;jVR8uTgcnpzTIraSC8mk8z5ZMcZ4FWWtwZVZNyjHQjvUkkZjjJIVfX1xU8w0xqyKxG498H3FNUbD&#10;90c98HpTW3BQV2sOnPX61Ijbiy43sPw+tHMUN3NMD82zAIHvRArT7tpZTx8mMjjuKBCp+bn5RgA8&#10;5z/KnB2twv8AQ0rAHnMP9ntSoVLKV+8uOSOKSR1fd83zdeajZ2VfvZ4yBQlcCV0QBJFP7wZDVFjM&#10;qc/X3qMTmZm/vfSpELEEdW9BT1W4Dmk81uqr24qJj5iLt+/v6Y7VKFUt2R8c5NNmmV3SQbvMjP4G&#10;iJmNRN8fXp278VGYFkjXcG8znufzqZyTEzf3Tjbn1qCcIj/MXVlHGBx+NUBLnKN8qZXHIpUiMn3h&#10;9AeKbE+9uQv0qUcEdc9AM4FZSY7NkZXYin35FI9usxYRphmbI55qd+CFwdy9QKiV8ynaxV8Y46ge&#10;1MNhu5QNrN8y8EHoaWMmSPbu2snOP7wqNGYtmQ7u3qaf/CyfLuHIPciqiWKH83t835U3f5bKpO1s&#10;4GehoRM7geWQ8k+lTTRiAhMqzFQw74z/ACqgGsoDY9+CPWmzJ5sUaleV5BxTQ++RVOdvJyBxmnEN&#10;v2k7T0FTygOitsxKpK9cnvSfMDj94204BAzUaHcdu3v1HU1KrbNvzbcHpijlYroYpViV3YYZIwO5&#10;68VIz8bWPzY44qKNwh+fP90EDrUg+dDu+8pGD2IqgQ0BhHnp6elMYrn5vw+tPkY7cdSO/aolTMir&#10;tl8wHdkfdIoGPjX5lVWLbs9ulSTKqYUlvwpUmkAO4/K3YDkfjTJeGVef55qZbi6jbrakGdrB1Ixz&#10;nJpIw04y3VuhHb8KeYl57Dv3yT6UiKsA29sDBxz1qoxQncVIFLL13N0PvUiWvmqNo4xj6nvyajJZ&#10;FGPQ4Pt61JbSssaq3zL1x6H2qpEjvM8tNjSbe4BP8qjM21wrH5c45GW5p0+JcblGV6N0qIIImxuW&#10;RmGTjkilp1Kj3FP7s7R8wIx6jFOiG1v73l5GOwoQrANrKNuck9ePT2oeb/SfMHyqx6Y4IqHEojkC&#10;wPxuZWxn0FSblUlsblPHSm7968fKO/FMldoZumVbgHpj3qQJ4lVNvzN8x6D1qObNvwWVueO/FNjk&#10;ZRyW255GeeaFjbPP3c8cUAEHylXxuVmCn2yD2qfzdz/Kob19gOMn6U0R/P0BGc5pWVVztPsSO+aA&#10;G7vs6xyLtbzsk9/wNO3jpt+VjyBxzUirH9kkXGyUvxgVXH7iXaeQvBoArX17JbTptjZ1JwfaryvH&#10;dIrKfm4xn19qSMImT95V6LjvQflddme/FS0ALG1tGd3TPLYyc0TOB0wvYHHekYfNwzf3jnoDSN94&#10;Nu4/rTtYhu5JGign73J/Id6WMMCSGbbnGRx+lIuUBbj5Xwc+nt60RnARvvKw4/z2pjiRRlo5mO5u&#10;hUZHU+tSbtr7d3K8E47HFKGYSJ8uepz0HNN2jcfm3N0IIwGx707skqz27M7RhFkikBjljdNyyKeo&#10;IPXNfEv7cn7AKGK+8TeFLMbRIZZ7aKMlYwcnI9CfT9a+5490L71wzSZBBPaq89lHJGynAjkB3jn5&#10;h36V6GBx06M009OwH5Tfsr/tjat+y14m+yagtzNpc0nzxuhYpuHl5GfTOSB6Cv08+HnxG0n4k+Hb&#10;XU9D1GHUIbhR80Y4RtoJU54B68A18kft0fsBW/iXR7/XfCtg/m4Vp7ZPnJycnb7cA5r5m/Zi/a08&#10;R/sgfEGHTrh55NFlYRy2ko/1HIG4DsB0yK+jrYOljqXtKXxdTPmaep+twl3OrK23HUDpz/Wnsd0a&#10;7VxJGMfrnPNct8LPino/xi8I2+uaDc/aLW4I3Jj54mIyQR25BrqJIHkYFmP4jbxXydWg6c+SS2ND&#10;B+I3w/0/4oeDtR028TbDqEYRzzgYOTjHTPt61+Y/7df7B+ofDHUWurFmurGQGRJrZy7IpPCMuOCP&#10;qa/ViMMxVeO46ZHH0xWH478Gad8Q/DdzpmpW4mtbqNkZCvCE8Agdcjg8enFelluaVcLNWehnUpqa&#10;sz8EpdHl0u5+zsyq0O5ynGQehbnOAcDj3ro/gv8AGzXPgprdvrWlzL9st5xI6iRlEsY42HGDjGef&#10;evp39tX9hDU/hNfza3o6y3mmq7keUnCqSGGVI6Z4wT3618h6tYX2naiqzWqtJyTHJ8nY9cdK/UMB&#10;iqWNpWlbU8mpTdN3P2J/Y5/bN0X9pzwbAYGisNejSNJtPUliDg5bceSeD/Ovdre/jmXLbl4GwDv6&#10;59K/Bf4O/tFa58GfEVpqdjJNFeQyq48mQodoJyDjg/KSOfWv1u/Y7/bA0X9pXwfbyw3EdvrESbp4&#10;nfLORjJXuTn2r4viDh6VF+1pq6OzD4i+jPoKaTy3LLg9ODS/aCyKflVh6etV4Lj7WgZZFJ3YOeM0&#10;slu5+VcB85BNfFSVtzuJG3MzfN8ykcelPTD7fr6d6VH3H5tuehIGMmkk5iPztu7KRwaiQCs2ZPm9&#10;6jvYI7uFdxJbGCOgAHSnqn3snb0BA6Uq7Uj5+99OtLlBxi/i1PnP9qz9ki3+I1ncalp1tMbtvlZI&#10;VGXZuCcDr3r8/wD4gfD268F6lcafPDPBJCxjdXQhgQcEZOK/YYwowOGfc2RnJB5rwv8Aaf8A2Rbf&#10;4v2Ml1psJGpFyRGZNquepJJ+h/OnCnbY+J4k4ap4um5QXvH5e3NiYCPmzuxyeoz/ACqN7W3htldp&#10;1lkkzvgMZ3RYIxkng59vSu2+I3wy1DwjqUlvNF5fz7CGG10IzxzXJXFrHaM27d/rAMY4K45x+VUp&#10;WZ+G47A1MLUcJrYzdKdLvUn85CuQVUZ6E9D/ADqWTyzasFZt8bhemc05YFaZmXd8owvbvSXVo0cm&#10;1CF434zyxz2Iqr33PPbb3IoY0eQ7WVW9XBHIPQepqzNMBE0fyqsmD7kD3qvFhoXMm4OoLIPU5/Wn&#10;TxSEDdH90fkPWhsl9hkzeWGVWPL/AC4x19ea6z4OfEi8+HHiSG8t7uW3WGTJAJOT2P4ZzXI29wby&#10;VYvL8xkyRjg+tSGMmdOflwQM+v5U99z0ctx9TDVFOLP0A8HeNPCf7Wvw7XRfEMcf2q4ikilLjack&#10;YUqQOCeuMYyO2M1+bv7eX7AesfBbxa11F/pVnHGFDhCBIoHD5HGQAMivRPht491P4ca3DdabNcfv&#10;JUWSKNyGcZHYnGK+2PAfxU8O/tP+Ax4f11pJbyZZQ/nQKFUAAAq2eo9MVlOmlqj9myfiCGLpKGlz&#10;8VLSCSz2xt8siAcpwPUZ/Ot/Tmjh0edk+b7OVnkGPmbn5gPXp+tfU37dX7Bl38IfEP2qxt/LsZEH&#10;lsVysozgEY6E5AxivlSxtLzT7m4EkMdq67o8k8kFSOQfrnv0rhl8WprWwr9om9Vc+aPHVmtz4rvH&#10;a4Z2lnaU4GQoJzz+Y/KsuGeOKP5Sz8nJPFdN4wuktNcuFhRmnyUc46g/5Ncu9rskbAPJOccc/SvY&#10;pfCfWYZWppEd7N/qliLKynJIPJrrPAF6fLCMFVUckvjLZP8AOubSHcfLWSPzOcg8HH+NdH4LGyBs&#10;7s7xgjp9PWqlG6CtDmjY7+xtvs8RjXayq47cPnP4/hXTaTbedH+85RSB5eCPl9R69PWuY8Palfee&#10;tvaSqskz/wAce7dgc4yD0yK6XRLm8t5V8yTzbiTCkOm1RnPAHbrXm4iFkfLY6lKOhrazbx3mlyLY&#10;2z+dnIA7gdhzwadaJ9mtY7eeOaK6hkLu7P8ALwOAB9Ov4elSQWzLuUttbBGDwD2o1C7e5m3sZGf1&#10;JO0cAAYPQ4FcfMuWx43NdcrLE7fZ7NjhSrkOMjJFUNUh/tjRdWCw7n+wy4EYyxAUk9xnGOtTzSER&#10;xLFPmVhgIT1Hr7AVT8VWv9maLem3kmdobdi7J0CkYbn05P51jR0mjPDK1Vep8yaWnneIHlX5V8wn&#10;AGMjsK9J8JeRJcxfaI2MbOchOOccZ9RXl+nlrfXGVW+9JjnqBzgV6hoczR2UDbU3MhVNg5HuRXuz&#10;k+VH21aVqaR1sUf7hpG2xJG4jGD1PoDW9p1s32aNmD7HYhC3yqSO2KxPDdnc3Ydfs4kspCD8/UEd&#10;x6V0mmXcJt5NqblwzIcblAHBxnv2rya0W0fO4lu9kS3dg0loryK0kOcDnqa57Xswo37sNufGOvHH&#10;+FdFdFYtvlyLI0BUkAc8jkdK5vxJaL5UbdPLJARydrZHOcfzrPD03zq5z4eL50ed+K2U3O6MqxmY&#10;n7m3Zziug8LLFbeHUhUu00WSp/h3EjP4YrG1Jt3nM2BggIi8rjnkVqeB/Nu9PcSK0ir0AGNn1Nez&#10;UfuH0FRfu0djpDMoWR13R8fcOG+n5VuWI+zBSylxISEQ8YyfWsXQYgs6qPmC84HYDBP410L2LwXs&#10;jecCqHAA9ck15FSVtzwa8uWWpPomkrdzXEkjLEyRkk8bgOuFycAngVo6XOVfzGkfJHYDkd846msS&#10;KzmlIEbKrSuA7H5iRkD8cVsWxRLkxxbm+bA7E/4cVw4irdaHlYypdaF7xDc2p0YNIuyaIkxkggEY&#10;4II79/wryXxekU2pyToyYYDJ7k/jXqWv2qXdokY+aMHJkIKqh6fQjnn6V5N40Mtnd7ZI0+TBcHgk&#10;kkdB9P1rXBttm+U8zkc+yrtkUMwKjIwOM5qJ1W4kZUk2ovXPH4CpJ2DuXP7tf7qjqAP/AKwptp5b&#10;XMkhgdcYxnOCf617VtD65bBEPs8a4+YOCACenNTWs263bmPcp+XHX9KsERytlOVjwACvU/1qFV8m&#10;44RV8tz8u0qT/wDWrGUbkS2NC0lMKiPcU75U/KPrT7sRx2n+suGZshAMMXz6k9qfeaiEsIk4ww5G&#10;we/cc1Vtp2kmXcG38FABgED6/SsVTlfUxjF31H2k/mRxrujxuByVAIOOhOO2anW++zqSFG9ejD69&#10;aq3MEc9rJJ5nlyucqiDhDnv70WG1bja0oXjBOM8UShYUza0K6Tcu7cpwcnHU5zn611ljCwdNx2sw&#10;BY9GwRmuT09oohtkYSR5Pzj5WP8AhXT6WGvY0Xcq7RkZ4DDGAP8A69c9SKR4OZaqx0umS+XHuPnJ&#10;HFkE7CVDEHHI454z7V826zbC08TXsk0wdhK2dg3K5PPBwOK+hLjVjpWnrkzSGRB5iI5ZQe4A4HTH&#10;NfPc7x3OsXBRWHmStjeckAkkDHtXZl8rXsdHD6tdm1p8pgEbSfLuUsAec+gxWpZSeZKvlpM3mFck&#10;DGDnPvWNbWzRWUR+8+QSM8kZrodE1SMRSRxL5e7CucnknIx+hrtqSPoK812NsS+YJIG8xvKbEYzj&#10;nqa1rO3kjEZwFbIcDqxPTtVKCwWMrIsi7GJA7n8a2LKLzFjX5fMJJz3IrzK0mz5vGSdyxaPJHcSL&#10;tYzyHkfdDjt+APNYX7RkMdt4Zt2jVUXKjZvJYMV5JPQcjGPcV09oi71Ei/vCOTkcn+f48Vy3x/3H&#10;w/ZwN81uXDjIwc5/iHfp/OsaPxo5cDL9+rHnGlkDRJennb1VDnsRz3+lOs1mtdRELEfcEnHJIJqO&#10;2gaV4843TYAKDgj2+lSI6R6gxO5Ts8vOefavSldo+wlrE6q2fyYFkY+TsAJyC2RyOnft+dOjvTnA&#10;bAIGCqkDPXIGfbrVKCae/g/fNDDEv8Jc7iSMZHvV17r+0ZF+0TKqrhBjO0HAHTPtXHKn3PNnHVnQ&#10;6EqyW0OImVYyUznJfPOec109m8aoGWNlUZOC5K7h0OOnWuZ8MGMWsXXvkgehxmuqtoLWOSMCad3U&#10;gkbOM/WvIrO0tT5rGVLSszQjv7xoWChbeGZ1eSXYCUyAuQe2Bz0rwL9qRpLDxf8AZUZWaGFW3lNr&#10;Srk4Jx6gg/jX0Xp1rJfSJHGsck2d+JH28AZA9O1fP/7SYjuPFlxeTdZy2FzkgjjGfTOa7Mrqpzsj&#10;0cgqp1jhfCryyYeNwzL1yMk/SuzjuktLfbGsjKwA8w9Q309K4zwvshRW5Rjzn09q6YXkgt/lZZFY&#10;5AAzzXv1Nz62tFNm94d8yGOH7oW4YEluCnPX25r07w7DNcyCKOQtPHne7nHAGTyfbpXnnhSJVCPI&#10;rFgOgIOc9h26812f2SS8kyrTfLgAHg9OcmvHxyv1PmM2jdb6HZaXZi7tmeGDzGU/OZ5AY+mTxkE1&#10;paNfSWE8skdxDbeYVSNASqjseDnp9axLDTfs9tG3yR9mcHnt/hWlDbW97iW4WWcLnZn5Tv7EjuPa&#10;vF5lE+VdVRujK+MQkuPB9zcLGqtbyAuQBt+bIGB9a+Y9Sbfct5i/vFJAwME19RfFvzLvwFeTBpom&#10;UiWQMgCyBOQB6ev4V816iUubmKZhu8w5KrwQPQ172XTvE+24fqc1MwXZjvVt20DAWs9og7MpyFl9&#10;PWtzVZo5WdlUrtOBn0rIkPmldvboB/OvXjc+jWwzT7F7O4VsvlGGQckH9a7jQ7yO4uo2RtqyR8Mw&#10;xgjtXFLqTJcRrhm3Njrzn1rtPCSIb1BNu2pyABkH6+lKorowxSbidHpcyGNk+ZmxkHGO/WtLTYfs&#10;0cirJFzjgDJIPXnsar6VLG08sO8xKyEhwSQSOoGMCrdpPmHZubnJUKmcntz6V5tZabHz1aO6NGDT&#10;wmoRfvFmVUzl+D3xium0SzY21vIkcn7u3EchZgRv55GDnv6VgafFcXS+bJbbYwuwSAYUgZ7/AI1v&#10;+Crt7a9ztUxIA5wCCcZAHPUV5uIlaB5WMuoWOg0eN7TTfs4eSWR3Lu5HJ9APpVy71RotOki3TSRz&#10;RmMK4DEAgg4PbrRa3P2kW7Lt2tknjb+FahtI2smkVVE0MDEx53MecDj6HNeHGo+c+Wu3V0PmL4r6&#10;Oun6nIYCw5CnJzuHFcNesqsm9vvHAHPJ/wAmvTfi9Ei3u5kZFViOO5PP515pHhJfMVchZOC/JBr7&#10;TAyvTR+qZS28PG5RF2wRo1VVXJAbGCCOtIsyxDcfnUZyemT9Ks3tpuidlZid5JIGBk9e9UZDuZV7&#10;njGMgV2XPU5WXdNtvPuI8NtLn14H19K9T0eN9Fhtyt0xFuAOBlSeTx69a8n0d2t7+PnuACemc9K9&#10;N07zrW0/endK2Crj7oGORXDi0zycyUmjSltheK0kl1LHtbI2Hkgn0rI1eP8AfTRuTuUjD/eJ9DWh&#10;PdBEfJCluMhc5OKy7kiM5DfIuMnrknJ/pXPRi73PKpwaaaJPDllJZ3LNDNtbP97nkV33hp57mazG&#10;3aTnedpY4HTp7965Hw0pnhmkQr8sgGCMSOCOoHp716L4NeGzuUe4Qx+SBvIBZh7Ht/n64jERucWY&#10;NS0mdv4esp1WOOJTNJ0IGBs7g81yP7XeltafDq4kX55ojE0gJO0EnB47muz0uRX1BRI0O2YAr8/y&#10;vxnkjoa539rmJrn4RXV60+nM8NyirbBysrggneB/dXHJ9a5sOrVVY8rLY2xSt3PiLU0Lz5bhl46j&#10;rmq6RMjj0U1bYNqLnqzEk9cEj6elRP5aPt43fXOa+pj8KP1an8KOh8KL9qukiUje3ADcCvU/B6Jp&#10;tpbQkTTXXmNvYkbCmDgAY65PWvLfCbmC+j8vaWGCF616t4ct5Lm9ia4ZRHtBxH1X/DpXBi6mljy8&#10;wqaWOkt7hY5YQz4zy+/+AVt6VNG3Lb/KU8kDOPf371zenpDqmpxQyNIIM4dtm5iACfxzXX2EcNg3&#10;lfwsRtJB6e4HNeNUmlufEZikkaq6/t8qOB55gwOFf5c5z27YyelSpcG/hMcqTKi8bQcjIPcc5qxp&#10;h+2y7f8ARY5M/I7jbGB/OobQS6Wrbpod0m7IT5gcnHB7ZrB1E9jwuVborLHbpfb5l+ZHxkAk5J64&#10;yBgfSlimFrN8rMIMjHBYA4OeP51MY/OnjZeNpyTgs2Rz0AyelOaPbCxWSUtG5JQrtxnOeD161jUr&#10;O1hVKj5bMLrXWuWUOUuOyF0KhQc/0rhfidKtnpA/6eEeNyMcEnnIPPYV210yzwrtia3WEfMUkLbm&#10;PAOCcD8K4D4uLbzxR7flkwc8FiT0yT0rTB35tDvynmdVWOC0szRxNGCqxgYyB8xHoDWb4600206z&#10;Lu8lgBtOSAfU1oadL5UhjkWNtwwDuIwe3Aql4uL26SQtJ5mDkgEsBxX0lO9lc++pp6GRoL3EZ3BW&#10;bByB2Nem6StxJZrJ56ySMAQIxwMj+debeHdQkgWOMu6leAcZ4PtXo3hbzGg3fapPbjaSck4GKK7s&#10;icZ8JPblkj2yPPnJTOzAJ5PNS6fdtNDtV2VFI5XrnPrTp7yTUmjt5GRFV8+a74yMYwasra2q22Y8&#10;STGVUKIdoKk4JB5/OuFyizyeZdTK1XVlnaSKZSiqCy7z3x7VH4Xm/tbww1xFCsSxXBRgGG5wMHJU&#10;84NHibT1S7ljjZfKQYjydzZ579/pUnhywTRrGESY85hlzj+LnB/Tua6uaPIdTkuTY+rPAkqv4G0V&#10;l+XdYQHHp+7WtTdk1i+BH/4ofRv+vGD/ANFrWruFfQU2+VH1FL4F6EpGaVEzUYmAFPjmq7s0JKMZ&#10;pA+aeh4ouwI2TFOQqKeUzSGLNF2AOin0/OozHzUwhoMNIzIwMU0uFHUVI8eBVWXnNADnuF/yaheX&#10;NJ5Jo8k047gIkeKcy5p3l0eXVgR+XUcidasFKYUoArGPcPSoZLMFquOnNN8ugDPFh/nFOGn8Vo+S&#10;KPJ4p3YGXLabRUDwYzWpPDkVVmt+tF2Bn4xUZOGq29vmmC1+ei7AakjbOhoVz6GpfJNL5PFF2BXJ&#10;zQDz3qb7NR9mouwIW5qMoQatfZqGt8CncCFenXFRO2KlkixUJjp3RfKhyMGpzAAU2KGpDDkdKLoO&#10;VFWVsUI4x1p0lvmm/Z6LoOVAV30CNgaliiwKeY6LoOVEG1qUK1S7DShKLoOVEOKULmpfLo8ui6E0&#10;QmPJpwiqTy6ClMkaIeKa8W2pVNKw3CgCu2QKaCRUzpxTdlAENDcigDNBWgCGQYNN37akkGAajIyK&#10;AJom3Ch5NoNNhPNEpoAz75/kqjpnzXK9vm/pVy++7VfTk/fL/vUAblouFqFpv3p79amtRgVTaTbc&#10;N+NAGlKVezbdjoe9cd4t8uO7Xp0Hf6108smYG+lcd4yf/Sh9B/WgCfw7efe/3RXSQ/NFkVxvh6fI&#10;b/dFdlZti1/D+lVEAp0f3qY7/PT4+tUBNjAprNS/wfhTD92gAoHNCr8tA4FVEqI5jkU3NBOKax+W&#10;qKB2pFbikpydKAEIJpYxtSnUUAFMblqlZcU3HNAEeKcEzTqKABcgU2cnaKeGxTJhvrOZUSCaPdC3&#10;0rmvFEnkpNjsgNdRIMWrfSuP8Yy7En/3BWMjSO5w/iG58+4/KuW1BcL36mtvWLn/AEo/QVjXh8xW&#10;+prE66aKVuT5g+tbNuMRL9BWRbx4mH1rWhb5V+lZnQWFAYVFINrdDUqNio5TlqDIhuU/d7qpBsSf&#10;jWhcjMFUGTE340GhraVD5kf5VNBmS9UKCOKj0mTbF+Iq5pMXm6kv0NTN2R0UYno/wd02R9Xty2dp&#10;hbtX0b4UhW1VvlPMgNeI/CGyxcWv/XFq960O3+U/74ry60j3MHE9c+HqrLO3yn73/spr3DwTpo/s&#10;23YdTHXi3wyt8zP/AL//ALKa978D2+3TLX/rlXm1pH0+Ejodbo1uybc/3h2966FFIWs3Tossv1H8&#10;62EjytefOVz2aasRKMmpQQKbtwaAcVKY5bl21mwRWjbXHy1jwPyPrV+3fiqIkacUtP8APP0qokmB&#10;Tmuc0GijoWPtmDyamguVyazWm5qW3l9+1BPKb9pKpxVxZVxWTYTdKvCXNbxM2iwZloWQZqq0lIJ8&#10;1vEhqxpwyelTJMd1U7SXJ/GrIbBrqpmcty3DLVmOQD86z435qykvNdUdiJFzzKY82KYsm5aK0iZy&#10;G/aCDUsVycdDUXl06qJ5rFpLrAzTv7TAH/16oSS7BUL3PNLlQcxotqW6kWfzDWck2TVq1ejlQcxc&#10;Q4qRX4qPOBQDmjlQcw5nqNrgg06opBk1MgvcswvuIqbO1arwnC1I0ny0gI5pqYsm80ksmaIh81AF&#10;iMYSnA4oQ/JRUyZUSRPmPpSlcDrTEOTTjyKxle+hRHIM1C7YqZztBqjNN+9qdTSNh8jcVWmPWpC+&#10;ajf5jUu5WhDuINTxTZNRvHSDilqVFI1ILkD+IfTNTCfdWTFNsbNXbSfdWtOWhjWRpwTcGrUVzgVn&#10;xSYqwj4FdUZHmzjrqXkvSKmjvM1m+Z71NDLVX1MZQNSK7Iq5b3eV5/nWRFcYIFTrcAVSZi0Xpv3i&#10;88c1j6jEWjkHtWoZt6iqd1F5itVcwtEcH4y0zzom+n9DXkfxE0hRan5T9589fSvdfE2n7o2/3P8A&#10;GvKPiBph+yyf7z/yNHMQfMfxR0UMs30b1/2q+cfjHoS+ZL/uD1/umvqv4oaf+7n+jf8As1fOHxf0&#10;/M83+4P/AEE1UZGFSJ836/pxt7mbHQN/SsOQMrf/AFq7LxbZGKe4/wB4/wAq5O6TB/OuqEjyq0Sh&#10;eHzICK5rXLTKt/vCumuxtX8KxdUj3o31rqjK559WOhyOqbrZ+MnjsKoQAmUNWzrNuTL+BrNWLYtK&#10;exwy0ZNJd5gVfTFMWVTjg1Wlm2ZpkV383415lSJjORs29nE75/rV4J5a8VmafdZ/OtAz5SvPqROG&#10;pLUZNOR/9anwS7qrSSYc80JcbTXNKJxzkX1apoXJrPW/21LDqPFYSRkjYQ/Kv0pd5qimpjFKdTGK&#10;iwi35uDUiNms46kpqSPU19ahxM3IveXubOfwqSOHfVOK9Dnj1q7aybqhxJlUaLMFptq1BG8ZB96b&#10;A68VZWRcVFiqddlmy1ae1b5e30/wrTtPG95Z/d3fgB/hWIGwakVuKk2jiGeheFvjXeaXFt3MOVPR&#10;O3/Aa9K8C/tKTWUqtI38J7xjsPavnmK2lJyvfntWhaTXNsOP6UG6xDsfaHg79rC3jW38xv4Bn95F&#10;6ivVPC37WWmTBtzfxj/ltFX536f4lvLUr++xtGPurx+ldNonxQurMtmbqwP3B/8AE1PKXHEM/TDw&#10;5+0po9yW6df+e8fp9a6G1/aB0eUD6f8APZP8a/Ojw98f5LEtun7/ANwen+5W5D+1SLQjdcfdGPuf&#10;/a6OU0jiGfoEf2gdIUfeP/fyP/GqN3+0vosJ5f8A8jR/418FP+1nvXi4/wDIf/2usfUf2lZZz8tx&#10;/wCQx/8AEUcposQff8n7Umgj+Jv+/wBF/wDFVLbftI6HdDhmP/bSP/4qvzmP7RNwf+Xj/wAcH/xF&#10;auh/tIzRBs3Hb/nmPX/co5SvrB+j2n/Gaw1GVVjIO44yJENdFpni63vYlZWXqR94V8F/D79qBftk&#10;atJ1Yfw/X/pnXtfgf9o+1msYyzfxN2P/AMRVblLEO59Sw6nDKvUf99UydWk+6e9eXeGPjPb6kjbV&#10;+6M9T6n/AGa7nSfGEd5tXb1x3/8ArVPKd1Cujcs4mXDMDjPXFTTTx+m76GoIdWSSHav8XFIkLuxI&#10;qeU7vaIjt5TK1aEKZi/OqUcX2Q7jTzqoVttHKaKY25bY9OEu1aXy/tPzU77N5i/Ssy7oZHdsDVhZ&#10;RKvNQG22GmbttRIXMWGVT/EKjaMdqar5NSKuaylch1LCxKyr/wDWpc7eadHk050OxvpWtO/Ujcji&#10;uhKCGqN7SKVWUr1700Jg1IvzcVrsbciOV8U/D+HWVk4HzHP8XqPf2ryP4jfsvQ6yq7V3fumXO2Tj&#10;P0NfRCRrn5qbc6RDOp3cjGMc8/rQpC9kj81fi5+w5JdJJ5a+n/LKY/3Pevk743/sV63pOt3DwK2y&#10;ORsYt5j12+x9a/aXxV8O7O/3fuOuP429v9qvEfi7+zxa6w10yQ4LPkHefVf9v2rqhUMKlFWPxZ1T&#10;4Zap4edjN0Vip/dsOhx3HvUOl3n2eZRJ619xfF39ja4e1naOP/lox+8P76/9NK+ZfHH7N2oeGN8j&#10;LtWPnOV9v9s+tdUKh4+Iw6aOTtLpJ0+X+dTRwSZ9R7Cq02kSaDJtkfn6f/r9at2OpRyNgSbuOmDX&#10;ZCojxq2HsamkQHK7uBurYW23j5ay7KYEL9a1LK62hR712RmjyqtFop3Vgc/j6VnTWnJrpja/av51&#10;UuNEZVP+f61pocMkzm5bPNUbiwbdwD+VdBdWHkNVN1USVMkrFRkZOGjPIP5Vat5VJouot5qGKPyn&#10;/DFYyiaqRcdI3WqdzAvYd6nD/LTGXeazlEvm0My4hx+VUpAUP41sXFvkfhVC5tcA/Ws3Em19Ssku&#10;DUguFP8A+uoJR5ZqJpckVD2DlLTSAimibY1VzNgdaaLjBpU6jTBxNK3vMNWxZ3/y/j61zMFzWha3&#10;u1Pxr2MPWZjONkdVZ6gNi/T1q8NUAx/jXL2uo/KKtDVflNdntCI3Ni+1tTG309RWHqOpq5H19ar3&#10;Go7w1Z93dZNcOIn7p1U9yb7apb/69AZZDWb52TVq0k3MPrXg15XPRpSZcCqBThPspm3IoePbivPl&#10;E7ObQniujuq1BNuFUYxj86sQtgfjTUSZGlFJ708SZNVIXwasRtxWcomcl1LUD1ahfJqjEaswNtIr&#10;GUSS2DzViMbTVQNuIqyjbjUNGZajwacGwahiqTdg1ImiZDxU0bVWWTFPSYZpogtZzTguabE1SCok&#10;S2V5rZS2aozp5L1pTdKz7xdz1VMI7mXcgZ3dOaq3fiGW2haNfuge3+FW71PkrC1PK7vpXdTkUZ+v&#10;Xz6kVzxg5/Ss+ws2tzx83GOBVqRDK1XdP0/c34CvQpMCommtcSBufyq1FozYz/Q1q2um9PrV2PTi&#10;ErriO7MMaWwH/wBY1zviBGgeXr37e9d4bLETfSuP8Uw4eb/Pet0OJzdspM/Q1/ZNX8b8AxNX9kFd&#10;GH6np5dvL5fqFFFFdB6Z/HXfz+bB5zM0pkc5IHIPA79AcVg+InN3ZOkm5VwWQjjDY4zWjfbZNyO0&#10;kciSYOw8sBwf1/nVRrq3s7G+W++0PujxBswxVwc857Fc148IaXPzvDybkjzPxDutt37tmZcFQTzg&#10;8VR8OXKjWIF8zy5FcOpPZgcj9RUmpapHNfsZoA3lkhAxIIJqjpNp9uvI+VHmOACOucjH58CrcdD6&#10;RRvT1PoXS5ZLzT42uZjNJMhkPAyO+eeM9/wp892tvHE0W1nmUnLjb0OD/kVD4ZvNtjH5yeW0MquA&#10;OvAwR/n1qbV4TNDHMzNMygjru2DqcZ6eteNZc58fOmva28zmvGms2w0mSBN8dxvBJGGWRT2z1FQf&#10;Ce3QNeBrc+d0R/MPBORyOc88/jVXxTZRw2kjwW27nks5wepPHNXPghM0olW1X/SJW2nHzNjnjn0r&#10;0pxtR0PUqU7YdpHePpcdlDGoYNtGXcEnaeh4psuIbi1C3AjTBY4AIA6jrUk6uskyMf8AStxQ44YH&#10;vkHHHXms+9ima3/hZVYAjufb6V4Gt9T5nlaeo2CA3tyu7Lb92/B4HUk/T3rwPxhObrxvdP8Auzb+&#10;YxjYHcME8fzH5V719kWKXaryRxPw8qZIRSOeh5xzxXh3iyzjbxLNFCwVVkOCSQpAPBx26D869fAy&#10;SWh9NkckrnZeBX+ygv8AIZlI3bhxn8MZ/Ou/8PmbVtLe6mWF5d7IUEexVwARzz6/pXH+CljjsI5v&#10;OWSRdpUdQT0III56Y/Gust7qXV9C8tm+fPC+QUwTxwR16dcCtK1XUMZW97sX7XVZbe6VJvlZcqUA&#10;GRwcHPcVX1OKNLSGPyZkmYb/ADXI2v1zgDjNP0zR3t4VR1fcuMl88k9MVJceXa/dVNzgjkkgZz0H&#10;auP6xqecqyucJ4vtJCkiLtkVsEhcqpxyDx3FeeeMrF5E+aRWD5Iy2WJznkV6h4zT7NbKPLZJv4gD&#10;gNjuK8r8VFUuGZWxuHJHHrn6V6eF1aaPpcteiNr9nLTGtPEElwzMuZCkToxBjOCSSBXuVprD2RSV&#10;ZVkaYgudp3IR6EEYPFeJ/s9zyWOueYZZC0RJRsZXJ459a9u1DRZLeFmkVWmyOU4J49Bnk81hjadp&#10;XPEz2o41Ui+LyORZ5Ekl2scIQemfcng84qpcwNqGqSNFJNNucFTIoD5xz9CMYz39qpLeSWi/caZW&#10;IBiK5JI9hzmrMcjL5km26VlfIUKQI++eee9cMaPU8SN2rocLoJC0k11JvXK7PLDfN0Bye2apy37H&#10;OX2yyckum4ZAz+tOuS0rjcoSOMDe4B+b3x61JP50sILfM3meYmCCCg4/l2p8prS1epn3Ba5RvLkh&#10;+fBfcu1kbvt9cjtVabWg0yj5Y1IwSmcehP4+lXdSscWbXAt4zvl3B/mXAxjryDzjriqMQMCrsdYm&#10;k+XLAYweuSelXzLQ6+aGlzNv5TE/ykrtJx0y49QKzYLT+1JmVPMbYpdgOGC9+O9XNZs20u7fzJdy&#10;x8KQMbh7VVuZ5BexzRuiyKAMZwzLznp24FdEZaHdCzWhc0UZumVvMjaPJBPGQBXbLJHeeHbWZV2i&#10;MeQcYALDkkZORkEVxugSR3dwjSSBlGWI5y/bvXSaa80OxI+fn2ogGcscY5Pc8fga4cRG5w4pXL8+&#10;kXF/Z+aceUDtQlgVPYgY79abFb+TafZWjUxyH93knchxkgdqn8KarJBFJCtrI0c0pjcu+Y4yeQQD&#10;0IOc/U1a12BtAvvMhUFo+UMoSSN2IydoHOBnv61x8rT3ODkZyXiBSlnI3lrMxiIHOOnX8a5vwv8A&#10;vLRYj5nmrI2IcElDwcgdec8113jbVV1q2aa1tbWN7eMZMYK5JAJ4GOmKwvBUDXH78COG6XBMhJ3d&#10;+c8gY+tehTquNO56NOThSubDPJa6Sv7z7RMqEhOQw9M5/Ws/Vb241iWESQsywoSBjopGccDoME5z&#10;W9dyi+t2LTOs0h6HABz1/lWZpVxLbXe6NJXihHzoOd45HIP17etTQxDluTRxDkebfEF2+zSK3yrL&#10;8nmDLBQR/Om/Bzzo9WZvtEYkt3LlupcEEYGO/Ip3jjakrKV4yeDkY59Aah+EKfZdVvPtDbVkiJGE&#10;OQ2Rj8Ov+RXtcz9kfSczeGseu/2Qokja4WZVmUOvOc54zVcTxidTND9o8lDEpdyMEd+P5VHZuzyW&#10;6SXErspOEGW2Y6EH09qum1tZYoJYnklYgl42+UluRn868OUknqfMuXK9SG1vPPtkZGXzGU8EkEcV&#10;xeoRvc3M00kSxybwdiA8jkZNdYkkNtcqscbsfLJwTtbIJz19P1rLu7XbZXN0skkUkRIIcDDknpj6&#10;VtRlZnZhWkzidbsFkO35TuBJGdqg9x7/AFrmNS1DyLCFm3PJj5EAztAJ6ntXUa/byyhmRW2RDJJI&#10;GR61yl9AQZH24wcZAyBXs017p9Nh4+7qYV7qHkNIfmVpEI+7kA+wNeo/AF2udEu4/MZgpA2RgAyN&#10;gnnvxkng15reWqSuVkLc8/KCRXpHwBhk06O8kzGqxgNGQ3zBicE49MZB+opYmN42M8wpp0j1DQ9M&#10;MYt2uFkht3Jy6EbxgZAweh6D8am+wK8jzsyhWyU+cKyHoSR3qrpOpRXCDEIWaJiXyhBZg2Rz7jH5&#10;VoXkbIfMZmDKQSgG4AH1OPrXzM4tTsj4OonGdkNaL7SYYo4l2tgKQcHPPIPvxUIElzdNA7DdGSDu&#10;AJ46gHHpTp7osm5VEYjIA5xk+uKzL47CG/1mfvg/McHrW0btlRvc11tLWe1x5beZ5exWwQATyPrm&#10;s6ImG+UhRuXggEryRg1fFlHaWEcW55AIwEwDlcdAT3xzVO9TylEm5twJVnAOc+mP0roi2jam2mQ2&#10;FzJYvJb3EBjkmI8u4GdyAdu+Qc8024a3OIo491zMDvaQgq4GR8o4Pb17061ncBm8x2zzzxx+Jqq1&#10;uPtC+e/7lQHGAGYAnHHIx+ddFPzOqnJ82pk+JJLOWwZiYLO4hACCKNv3p6HOSccfTrXC61a75WZl&#10;hP3cgHOSRXdeI7d4LjeqRyIzAqg579fb8a43U40e8bbGyqD36ZruhE9yhF2uVXs57W3MMnO1QRzn&#10;Gew+lZ9u00V058tcQuRk+h6GtLUbjzmaTCl2OML04HXFU1YMcsrMuDvA4JA9q3ijtgn1G2t00lwu&#10;5SzE4GO57Yq8EzII5I5IZEf5wxweRx9BVO206S8t0+zrjbl/KJGR7j6VNa3jXBHG7kbiRnn1P0q9&#10;i9iawha4ZZFl2MgJKkZBGccf571694Tlju9Dg8to4iqeYQF2kk4GQfUgV5NpipbT/KTHlySB0fPH&#10;Tt0r0vwi8UGmRRNNsaMcJsLFxgnr/jXl5hNWPFzSS5Ddls1WFmjhk2oQgckNkkZJyOR+VVrfSJII&#10;5VbMjtA3333DJzjBpbKLYNyx7GY8FhhsE9wO1aEkn2S2jk3K2eDgEgc9xXjupbY+flU02M7T9KmM&#10;EO623NkncW6qBkj8M1chWFYQ3zrJuABHTGOpx+FWhbR3EchMo2ffIAOEJoS1Rr6G0WNFZgMP/CRn&#10;IPXisk22cvxMzZmZHcqrbpMBxx+B9O1Z+owLaQySMvlrHbyOQT+7wBgHjPTrj2rWubiNoJGYIz7j&#10;h0OVx0XjHXisP+0Utbgna0kWCHCjdwRg/wCNelhad3qduDi+dHl8sjhWlMxnLEjfECuDz2PUUsTs&#10;IYWXavmcPknd9faklufszQ27OzeWpGSME5JP41YhHnM0mflbCDd0zXsvRI+tjpFE1pCPM2srb5Pl&#10;8zft2E55JHOKr6lZR2zTFnaZGIIIPKn2zyalu9Na3jVmlRmJ5AbOOv6c1SvQJbcw/LGvJ3c5J+tH&#10;N0KUuh3PwyvGGkRwyMxj5dQBjBJ7+9eg2JbUVhh2SzMBhQDuYeu32HNecfB22intG+1XSQRlmQk/&#10;NggZGfbpmu3aRZ9qxSZjXCJIMryPyr57GJqpfofH5nf2ty9qBYJDDMzRiR2QAg7s46Edqo2tpDdm&#10;dlure3js7R5T5xOJCvJC4ByT6VY+07YZPK2rIQqbycFMHkj1NUbiyksYyJo/MWTcOHBypHUYzjrn&#10;moi1YzpyViKykS4sVmaTdb7GdSQcnjgAjjr9KlW02wK5CxgyABM/NyOPw9aF0ptPggVF8sxhRmN/&#10;kIxnkdCfeoxCb9m8ldzckgemck1Eoo6Lj7y4aONvuAK5Vip3Ffr+AqpcygJGGVtrZIA64780uJNR&#10;VZPLeLe2PuFVOARn3PFTW8KvMqzB1kkyMhhgDr0P61pTikdECtDatHGo5VWJeMngkemacqzD5lJC&#10;wgsBnKjPer9/Zz3SIsP+kCKPGB8xI6dB0PFY1jbeRqEcMrSFXcI67Sp6+/p9K6oyZtG/QdKsa3Ub&#10;bNzAD3GSMHj9avWpt4o+kbbVxhvvLnIJqrdJMZY1VooVkLFMnD9SOfypunSNEkciN+8yS4xlhjv9&#10;Oa15mF31LVyi2sqou3bG28HJwTjHQ1C0htUebd90AkDgr9KHRr3rIsfBYue5HOKmbTVmSSSQI0oT&#10;eY+zDoDT501qLd6lzQ521l4fLCxhSPM3fKH989+AK2ZIrdYY2SQeVnnLDBbPQfp+dZWnXUR+z+ZH&#10;stVAU7BhsHP+I61a0mUaRcr5jMys5Z49gZsdsZ4OcCsKjvoc9aV9ETT6X9tllfMka54AG4A9PTpS&#10;Q3Bj8yNF8wbgQWJztxyOMUy7eTTzuk3AMvmFTwVz06dxRbeXJsARk3EqfmIBB5FZvSKMOhW1SOWP&#10;UF3xyQqxDouDtfJ65qtfz+QZIVDbfM3gg8Vc8Q3zPZwKszKsKbCCDt/DrWZbusaNzGdwKrvGcAjr&#10;9aObuOOpma9dx3llJiYQtGmWBJLPj2rk9DSC68VSBzu3DKgDJYY6/UV0V5o7apfzbbrbuhYBhgHI&#10;HGB3zgCuZ8BwOs1xJIuG2lEEiEHJ6/h616VKmlC57mGppUbo6tIP3GxNyyyOCJMDKjnjnnv60yLT&#10;ZrG2NxMPMhZ/3ZY7hz1OAcinM6v8qI27AxnoCB75xTYYpNrRyQyMsanfggF3J4I/DisuZGUbl6O9&#10;hQuskbsiknzjJtAG3gYx0zWbZXUl9I0OWb7RlE+cryOhPtUOo3K74bHzDBJeA4R0ymRyMnseKsGF&#10;IFt8s+WiDAocbG7jPbpW8bG0VZGfeW506Ro2+eTABw/fv+uKjnlk2LIDLIucOuMtx6VoT2wQKdqb&#10;W/jkO4n8etbnwk+F+sfEfxLDp+mW8k09x84MePlHqcn6D6kVXtEkdmHouo0kcd4M+H+oeP8A4nad&#10;Y6Zpl1dSz3Cp5aIWZCcjtgjn3Ffs3/wT4/4JwWfwg0ix8QeJLdrrVJolmt4JSMWxABLEcnrg4Oe/&#10;NXP+Cdn/AATVtPgL4ctfFHimy+1eJrxvNiSXAaInkEjnpg8Y716N+1b+1jb/AAl0K7s9PuI/t0jb&#10;BLCAzIpzkAds9KlwdZpbHt4zGUcvw/NNq5vftN/tO6f8FNI+zQeX/aM8ZKeXJuAJz97HcY49gBX5&#10;2fFH4mat471ye9v7j7asrg+WWOADkg+2DVL4gfEu6+IGvzXV1cTOM8B854GB3NYeGun5++oACjkk&#10;e9d0afIkrH4VxJxdUxNRwpvQjS5khnRYwFVznAPCk8fWpGt/LkzJt3cFiewP0ogVbYNt3CVz0xnj&#10;8anEsdvG+VtZjNgR5yWjOepqoxb6Hwzrc0rvqVYr1Y3O5S20koM5znjOamsLqKSF/OgaXho1LSlV&#10;UHqRj+WKrSwiF9q5B53Y6Eeg9KmtrZZLgorbdq5wf8a2jFlRkTQFiBu2NGMgDBIz602F/kCyMzK4&#10;ByOxHOBU8CRwrGGkP7wkEDJKcdaks7ZTGhZfMbcBtPQg8fnVcxvCMpStFDrOKO9lxN5ijgKMZAJx&#10;gH867P4U/BrVvHXiaHT7e3WZWcKCvDcnjBNW/hL8HtS+JWsw22m2ru00igBAcZPQkntxX6H/ALPH&#10;7Ntn8GtO2yRx3GoMQWcjLRnHOMjt/SvNrVXN8kD9I4Y4RlWtWrLQj/Zt/ZosfgnoateWsMmpMioX&#10;kAdoeSTt7AnI59q9guJZJXHKsoAUEKFyAABwKjhDW8AQty3U9c/4UqTAOsf4ZPanTo8q8z9swWEh&#10;h6SpwVrC2nyXG5i3l9uN2DTmn3fu/mZMkk45BqN2ZDmNh1x9akKfZdy9d38QbA5ra2h1DkBI6ll6&#10;DPNOTfHtyfvcDAqKOTacqT07c4qzbzJLGyux2x8E9+fSoJkQSHa6/MxySef88VBMW2n5WkUD8uvN&#10;STmOKTZJIyxkkk4y2OvTNfG/7cX/AAUIT4Z6VceH/Db/AGjVb6OTfN1WADgAY7nn05r3cpympi6i&#10;UVoc1atyI0P29P27tN+CWhTaHod3Dea9NmKfA3CAnjYffrn0r8yfG/xJuvFetXGqateeZ9oYyPJL&#10;nABOMjHUdveodY8SN4n1K4vL6dmuLqVpJXlJ3FmPJ5JOaz7TR7251JobS3muJN5TCJuHXGQDn0H5&#10;V+v5dlmHwNG8kr+Z4spSqTsixZ2bamE+ywvdQyDZgEoSCCBgnoMnNfaX7BH/AAT8uPFi22u+JLRY&#10;dLjw7wyw72l+mTz14PseK2P+CfX/AAT0utVmi8TeLo2ubWMq6RzDEMpzkqV9ccfjX6F+HNFtfD2i&#10;wWdnBDBb24GyOMYVB6fT29q+F4j4icn7Ki9D18PhVBXe5neEfCVn4M0K3s7CMx28KBFQKEUDnjAr&#10;UmUiNGX5t2MgnGD/AFqxKuTu7f5/wFRCbyf4dy4xgjJz16V8K5SnK71OyQqjyYlZgu1x26g1yHxi&#10;+MGk/Bjwo2salJHHCM+XG74adh1Ax27ZyOtUPjj8e/D/AMEfCdxqGpX0MXBMMRkCvJ15xzxxX5d/&#10;tH/tMeJ/2nvGkm2WT+z1kcRWcblNwGOueOw4HrX0eU5Lz/vauiOKtVcnyQND9rX9qTxB+034ua3V&#10;LiHSfPKW1lG58sKQAAATg9zk+1e8fsIfsAbYtP8AFniexaWONlnjspgY/MGSckHqOn5VrfsB/sAT&#10;6Vp9j4w8XW0nmXSl7a2bGFUcqSrZ7n9K+37e2azVflXys4T5QDgDAAx0xXRm2bRpr2GG26s0p0bf&#10;ELDF9hhWG3MaxbAhCIEUAdBgDt61NHavHbyS/fh3bA+e/wBKbEWXOG+Vieo5p0z+WO204OD0J+lf&#10;ISbk7tm/LYdHJsGCQM4JPtii5ZAQyNuXp071HBCtuNwxliSR256Uu5FbLbTgmptbcB7xsqeZ/wAs&#10;xwT71InO3bt3dfWo5OCu7oRn1oLZ+ZRjsdvajmAc8annc3J7dzRIVMufm25Ax0yaajll3Z4XjHU0&#10;p+Yjjo+akBu5ipwWXc2MetKcl9237vHPU/h6U6WPZt5+8cAehNOi59GPPJ68UFRGxgh/4s9emMGm&#10;7d7fK249D9SeamnZVtW2vls4GOtRwu8rBSNrKOgHJqo9w5iRn8xWxtDYxx7VEfnRQ2N3emNL5Tcc&#10;HP50pmWR9wxnGBn1o5SgmBIJU4bjIx2oaRnx8uCowD60tuynB2sJOhyeCe1PEKy3KZZvlHI96luw&#10;Ffyf3m7LbuvB7VZQhxnblvX1qGfbDMqqreYrdB/EKjMnm9cowPTuKq91qKWxI8nmEj7rdjjgio9m&#10;Thmwfp3qTeGTHO7sBxTXOW64/CpIEibc3oyn68UsjJIG3fewcDrmneSfJAyN2RnHcU5EDkrt+ZX/&#10;ABxigCOJNgxIu1+q47inSyNNIkIAJOCMf59qTCrtJGG5B7kCnqyCFl2ruyChx83v0+tBSZHGGWVV&#10;ZirZPz9x/wDWqve2813Av2e6+zywuMDOd4759c4q1GrIdvI3DHr+NAXMjfwtwB8vPHrVRF6kbZL8&#10;kFu/1qQBVC5ADDI98U3bvYc7PM439VGO31ocb2xu+b/PWjl7FXRNAMs3PvnFNlh+RlZ0WTgYx8xH&#10;rmnRxlT7KBuOaWdB9l8tuOdw45/OjmGRNhvl5XrnHqKmefzIFUkMw4/CogBnGfvZ45/nSSMY4cqR&#10;uyKoUkOjbKqGI+Y4HYinBngmbDBeDyRnj2qFC0m3zG+ZieePwp4n+zg87j2JGaCBhkKP3Q56g8mn&#10;RbX3LI20N0PcntUKy+c7Fsbug7U6ZP4WU47EetTzFx2HD5JNo2+xHekkkaJ03K3zZqNFYfKRtYcc&#10;9cVO3zqq9ewye9UMFTK7fu7e/emrIArK/wBc96Zbt5YxJ8zEkAnjJ9vWpXi+dlYndnAHXJoJbGyS&#10;tApyBhx8vFTXGYy0O/buI5HUZqN0aMgPu3L0z0FE24yZLMysQfxoKWo1pBaP8xknyccnHFSLCFHU&#10;46jv1oiXccH5uc0MjQvtBzk847UmyVHuOLDb975ehJ4oaLA6dBySPyxQI/KT5ssrdj60159gxubb&#10;0wegqChrOIQy5/HGajSd/L27vl7cdBUl3C0D7Wk3BsEFORimwKsUn3h6ZPSgBVZkDIrBtxHBFLHg&#10;v8y5+bH0PNNuIm+Xy15B6ipI0MKnq2RySelNsBshUTsx+8MduKmTDI235j6d81DHDvLFgW/GpkKg&#10;/u1ZWOSeeRSAZ5pUfL/+qnhtobG1t3f3pki7jkMQoweeCaPLEU3y5x3HWgCVzsTcpYgkHHXBqLyw&#10;0THuGyT3NPZcr12jNRheGbaxXggjjNAroan3uM478VLjKfL8rZGPXHNIYPLZmZhxjI6nmjbsO/d6&#10;DGOo5/xoFqNkiIbd94f1p0LN0+9xjBoaRm28j5ePrSMjKylFyx96A5R86MyrtJ6nAx68Go1V4owQ&#10;p+Yf1qWKUNHkA8Ejk9xSjAVW+76DNBQ2VFyrfNyQME9qcZmKFchVyR06ihyAP9rAx3pqN5oX+E+v&#10;rQK2w5wRGqqMMpPPc1H5TBVKswHOQRj8qmifaFZl5yCM8A5pksjNLn7qjqM5FGwtSvNYDULVhuVf&#10;LwuNoy/X1H0/Kvjv9uz/AIJ8x+ONJuvE3hO1tY7uKQzzwJGDJgKchR2BbnivslQmOd2G4IU4pt1C&#10;kx3Fdzd89/YjuK9DA4ydGd4szlG5+Sf7Nf7TevfsmfEBYpheSaZJKsV5aDf84BPODwMHkEfSv08+&#10;EHx00b41+EbHWNHmhENwmJA8u5kPQbgM7T7HvXzv+3H+wraeP9PvfEXhtY7fUIxJPPbFyvmDkkRg&#10;DAOecE18c/s7fG/xJ+yJ45nWNnWCR1FxActHxwcr0yc8n2FfSVaNLHUvaR+IiN0fr2ZM/d3E9Mjj&#10;/PApLYiRyzMy7eMEZBFcL8CPjpovx68HWmq6HceY0gAmiyN8R5+8OME8/hXcwSLt+83zd+vPpXyt&#10;ajKm+WfQ1jruUvEng3TPGelXGn6pa/abO6+/GewyMEH8K/Nf9ur9ga++G2p3GraO/wBu0aZnZRGh&#10;Z4TkkKSPYgCv043YkBKjdjHv9apa34csvFNnJY39rHeW90m145DtBODzkDrmu/LcyqYaaknoRUpK&#10;S1R+AHifw1cWlw0LQrbyR5QHGSDnvnJFbXwY+IuvfBTxDb61pd5Ja3FlOojKZCk8E5HQgg/rX2f+&#10;3d+wO3gi4utY0aL7RpcgLyLgkqR1UMPriviTXNHn02SWGO3jW4iBYCSQhSScc9sgV+o4HMKeOo8m&#10;mp5FSi6buj9c/wBi39tfSf2kfDVtZ3V1Z2viO02xywk7ftZIOHHYngg19GWV0LgD73mDOQBhh+df&#10;gZ8Ofirq3wp8YWepWN1DZXUYDgxscZB+6AOhODz7+9fqp+xV+3zo3x60yGz1S6ktfECRKvlFAolb&#10;JH3s9SO1fG59w7Om3VpbHZh8VpqfURuNw3KWCrxz60RsWAwx+vpUcMi3Dfu2VVzjOcgke9OjyD1C&#10;8hTnr/8AWr4uULOz6HduroseftiJLbt3bvxTA+87g3zEflQkrPlW2IrcA9TSpDmQ8ZPOPcUuVAMM&#10;LSO2F7dSe9JPDGYlH7zd/EP14x+FTKM7cgqvOM/xVHImJfu7N3UjtS5g/us8J/ak/ZMsPivpM19Z&#10;p/xNlTeCh2q7ngDHbjt71+evxW+FGqfD/WZLW7ijRVcgSuCFHPb6Zr9evN8wKcH7wwQOe/6147+0&#10;r+zRp/xk0WZrezgh1WND5c4faZDkkAjkE89amUW1c+L4g4ZpYqLnFan5Z6rarbXEkIwwZhhx908c&#10;9exqFLWMbGjV9yjD5PAPt616B8WvhVqHwz8TXGm6jbyW9xbvh0Ybl3Dnr0PHPFcfrEPmJu+8qEEb&#10;QAAfXisY36n4nmWW1MLNwkZInZUTdh2X7i4xxnNRNMbmdt26Hn7oOATVmW2B+V2+6Sceg9aqspy3&#10;TDY5rWMbnhjLJBDPnrz9/OPwqaS6UwrthdfLbBIORjGCaasZWER7W+boT90HFPmhjVI/LJ+VB5mP&#10;lBJzn+Vbp20KVSy1I2jZcbVLHgqM7cit3wh4wvvAWppNZ3EirA6nAY/ISckYzWBnc+3sxGOeAO9N&#10;aWRFO1pNrnO3Zy4BxnAojqtTqwOYTw8+aLPvL4MfGbw1+0p4cbQ/E0Nv9okiMUEoG1wcAAAkkZwc&#10;+pI4xXyD+2/+wRffBzxFf61p9nJeR3BiuLSVHHloQPnQqe7EYxn+dY/gnxXdeELxLi1kaJ+GEZB4&#10;Izg/qa+zPgD+0Zovxz8AP4f8URQ3TSR+UHmUPsJJBOT3Gc561yVqN5H7Bw3xFTxaVOrufgV8UtPu&#10;tN8ZalLJE1pNJcySPGQVZCzliCO2M9K5iY/uy3O4k5PvX6Uf8FSv+CXt74L1OXxT4Vs5760uGad0&#10;ifdGwC5JyRy2BnGe4xX5v6vpc2mSyR3EM0bqTw4PyN3B9666MtLH6NGK5Vy7GfJF58gP3h645ro/&#10;B6Yf+4i9SDyBiucjjVMsueuOSefauo8EwNPFu8uRtwOW6omOn1NaS2MajsjvPCsTXtxawqywSRFi&#10;Dxgggd/oK6pS1lHG8a7RvKbjg81xuibobqPHzsx4HU8en4V3Gm20K6f/AKR5xkj/AHkezjB9682t&#10;rufM42XNuTSahGzKo3FlQjBOVc59a17ZY7/TV8uRlit7cSTEjgtkAJjrjnrWJAplhYb9ucgDZkgn&#10;0HrVq3uDaeZGrBQUG5Txv6H+YrhlT7Hiyp9iZplgtnUYZ5CA0gXHA9sGodY0wzaHeWxSQzNBIHid&#10;SpK4yQenpTr+LEe5lLKoBGBwSfcCl17VJotKudReaR7pbdgHc7mIIIx9Tn9KmnZTRGHilUj6nydp&#10;sxGtD724vgY+Y5z/ACr1bQtPkitI2b5WYhBkHnNeXacv2bXn2t91yoHQkZr1bSdUWSL5/MkbA25b&#10;GOK9yS91H2tZfu4s7HSLR/DgWO6aWNWjLDjOfQAc8GtKHzLwx7HY26AhMgL1OT+tc/o0Co0L+cZn&#10;KAsHJY45yOTxXSadbNJb7lwq5yBngfnXHUSPncTboWobhpLnaVDNgkseNgHGSay/FdxGdLuYY4/P&#10;ZnURkZ+QA5OK0obd3ttw8n95J5YQSDcSO+PT3OKw9aj8jftkWPbkOHbj3xis4xSZjRjqu5534otS&#10;IGxIsQHKk8E+wrZ+Hkvl+FG3P8sjnKOduSCMZ+uaqeIdQt5IWACyxrH+84zznkj0xxV3wfpsmq6c&#10;vlqBtBKDs+Pfv2rsl/D1Pel/D1On0sTW93Gjsqsrlsx8kBhz9Rya7BIJHtFKwmbegLEjlSM9xxXH&#10;eH3EWpKszCIucuOwwf8A63611095HLEIwPOVcKuB3J/XivDxTd/I+YxrlzDLUGGN/lVnYEY9CfSt&#10;DT3Auodsn74EgoRwcD61VWyWCKQnlEBwDww4yeKm0m5WZovLjbzWdggYdQByfauO19WeVOKaNDVD&#10;5toilZI9vyYByrN16GvLvGdmZ7iaZvvByXz8pJ9a9RMh/s6SS4+WGMnCgfMW/n+NeX+NmZ7x5JIm&#10;w0gOCeevPbjjvXdg49j1MpptPQ5a7kW3fYg8xGxjPXHc0pmXy8qrBeckHnOeOKk1RoVMjRodqsQh&#10;6tj3NUw4R/u9MZB4/GvWPp9bEhuxHKvzH7wxj2q1bQ+dK8kztIjPnJNQfYcWSltvmMTxjnFPhulj&#10;iwx6Zwvv61NkZyLELbxJGcbQRjgn3/rTri4klkUtJtwADjpjB/KiHUHii2qI1+cPnBbjGMY/H9Kk&#10;YxXM0jNNEflDIAhw7DqOcY60rC2JJdLSAQqt1HNC0au5AO5Ceo9zU2n6apLNHhozJt3kbj+IHSof&#10;tCt8zSH5zhR/Dt/CrVvNHZpJIxjtyTsXEe5io578VnysycWy5plp5ErMWXbvA+f39j9DXVabAwm3&#10;OpEgXgEY4+lc5puttZ2bQrtaKd/NyYgWLYIHI5GK6aB98Mb/ADIcAFy+5jkVwYi6R4GYxn12Lkqm&#10;PSrq4X5mjiLnA6dOnoetfN7WkkesOy5YM53nOTkk19E6vAlr4bvriZnVYoi+EOBjIxn8a+eY7z7R&#10;q3ylFfkkDp6/5+tbZbK60O3IY2TOpsndrBtzRggAfc5z2wc1vaMkmpuqt5e/B4QbQygHn61hWT7r&#10;REUDYWDkqc4yOma1rCaWBVj2sjAAAjrg9ea7qkmeniLs2bGCXTYvLkQyTg55PAFdPphRoPltYp5v&#10;LCgumfKboSD6jrXLaaLhryRldmGScnngcV1Npc3UtlHFJN+5XkIABgkdSetcU61jwsTWUPM17aVY&#10;o3XLSurqA2TggcDg989q4T9oGP7OLFVZvMkH7xM5wAeCT2znpXe6Nutp4JPKaM8EbxuBHQnn864T&#10;9p2WQ61pLL5mJICS5QqofPT8sD8aijJTmcmXVebEaHAQeZ9nkC5H2ccY4IB/kKtaLJNa6tGVkh7Z&#10;JTeSfxpNKhaQxbmZVmbZI4+bipNOhWXUG2nescp3H+IjOOnFek9j7CWx0U9vNJ/rFYxyOCH2YXPT&#10;04HFWotMk0/VG2ta3ccozhDuVTnGCfWgTsLcR52qAEUHOcdhyfei2sGE6xn73O4k4GSc9RXE/M8j&#10;2lr3NzRomWNoduTENhH9zOSf511WiyS6TdvbyIrMsAlLb8iMEZzn1xjiuRspnsJSGxIzHJx3PbJr&#10;p9N09hK0X7vDjDsD8snAPU/hx7V5WIim9T5zFWnK7NGQ7CsgYK24kbctnjrXgP7RUanxRbMGf7jA&#10;7zzuLFuB1AwR1969yYSQ2bNBceW8I8vG8hiM5yBzmvDv2jbueTUYbq5eSS4m4dmIy5A4Pb8f/r10&#10;5XTSnoelw9pVOW8NWzT/ACjayZ5BGc5/lXUR6O3lfKdr+i9APrXJeA7sXSHO5nT24xXZJctbwqvz&#10;NHIcYI5r18RJ3Pp8VJpnR+E7iTy44ZGYw78lNgz7EHHtXcaTOtu0Zy6NGoySMq+e/wCFcL4cDyru&#10;2sxh5JHQLnAz7ZI5r0DQrcvaSCQqPLBxxuwT0/CvHxGp83mW2pq2i/b7UNwqxyAcH75Iz07V0enQ&#10;farr948aCBDsjc8njt6msuwiW10a3RY4fOyWeVR1J4HX0FWNNZhrUfl+WyRyYdyep6nn0ryZnyFa&#10;9mkVvi9atcfDu+Xy32zFUjLqQoII3EHPOB296+WtbnijPkhm2Rt94Zya+rPizHcN4UEe2SGPMjRq&#10;U+Ukgc/jgV8s+LLRrfU2jmRjGrEHHBPGa9nKZaWPsuFJNQsznGiN3dRRrI+1nAwTgHJ7n0qW8hay&#10;lMSxx7s4BBzn1/kab5SidT5eV6AE8/nUeoR5Hl/Ku1wQQeeff8a+hifbcwWcEbPG4b5t/KL0B967&#10;PSY1MbbljUyEDGCGP61yFlIyXih87lwBgdR616B4X0xfs9vcSRtJFITgFuHI4PvjtUVpcqOTGVHG&#10;Jq2f7qFIynzRluhwPTpn61p2JdB/x9YVxjyQmBkcA5qGe7ilvlaCG3sVjdf3MabugwSSevIz+dWI&#10;9Rhs9XEM0ir5oJ343DJ6cDpXkVKjZ85VlJvRF7R7+a2VreVm2H7u9jt/Af8A1663T9SW5s4S159o&#10;YJhkBxtHYe9cda2QuGVVnRfOJw8mQDjsD71qaXdxR3Qj4WSMdNpyeccH0z3rz8VK6PLxkW0ehaFt&#10;Qq0Z2NCgLMeSM9sVqXEP2iX5nZTsOTuwXBB44/Cud0eaRnH3dj4BB4yewzW7rVr5Omw/vD5nJdQm&#10;7p6EH0ryY0/ePn40v3ib7nzx8X797iS42xstus3n7CSzjIweB6Zrz29ijt7jbGzGHOQR97J9q9U+&#10;Kek/YbhXZZI0uScHP3zkZ5HOBmvLdbX7OFCSLJJknjjnJr6zL5e5ZH6dlbXskkU5bVklfc0mFJBV&#10;hyCPUdjVG8VsdNu0/KfX8q0Gu2gM0iszXEmSSf4yep+tQ22qtabvlRyoPDjdnPpXqcp6waAPM272&#10;UneMcd89a9V0wqba3811ktowN5QcgfQ9a8o0G6+1a+kUfl7lw+G4Xr0GOpr1ywCkxssW5WwOR6eo&#10;/lXPiEtDx80nykn2eOVE8sSSQ43huFBJ68deKxfEtt9gtQ0PmMrOBIFGWQnpjOOmD0ra1W+W1HyA&#10;7e3GT+PtVTVNTbVNvnRrliP4QBwDjAxXPGNzyqUr6k/hG4kSOG4kDr5aYBkXLE9hx2rvvAl+E1GS&#10;NrS3vPPwGDhsoc5yMEYPPXnp7muR0lVtbKNlXLLkEvyCPQeldNok/wBhVWEkayMAPMQneh6gYrKt&#10;ax5mNlfc9E0+0W21EySwwxrblQux1Kg9gByc8GuC/aQsobnwbqD3NxI000Agt8INzljz1xwBnNdf&#10;4XEbx+XMZG3OCeM8nuTnOa579p3Sorr4a3E0e2P7GzSjdkvMDhcD0x1P1rgo1LVUkebl0v8AaYpd&#10;z42nZ7JJIoSpaT5MkYYAfyrNtwsFwolL7+uccfhV2ZDIsjbjtyQT2z7GqES+cwLPzH6nrX1VP4Uf&#10;rNFe4jr/AAhvN9G0asdoznbnIr07Qr91WU4WNtoOc54J9K808GRNc3McSvsd8YJJwgzg/Ud69H0C&#10;3Xy18x1G3gg53P16Y4HT1rnrU1JannZhTXLc7jw9Es1k25UWYuTvJwoUAdBxW5os7tIcyLNGpGCp&#10;ywJHTOM1zkXl2loqSeYJCMABcg8dM9q6jw7BHbJC1vtkZkBckYKMe3vivncXRUdT8/zBLc0lja6X&#10;bHJIJIyUxjLGPGfSrUsZtvkVGVlUYBGS/H0603c1g4k8xQMYeTOMDr2qaWeQTZtVkjWUDJXLMT65&#10;PavOjFvU8dRbM288yCaSWTzII2AKruIYn1zgce1TQWMlxG10JXBfDMHByxP17cVXWZo5/Lu5JNqy&#10;D1bjrnBzz9KuW19Nf25WS9YLGwSIlPmKk85PtW8qeiNpU7oZfzJAwiK74wuVBGCSO5HpXBfFmFob&#10;KJixVZHJCgEcZx+ldjfWvkXSxecsjByq9dzj/D3rjPium/w9BJ9qiZHLRgZJZBnJ4rqwsbM9LLVa&#10;qrHC6XYNIrNtDgAkkDJwKo+O9QN5EohhWDZCIcIMZHXJ9T71JpsXm2ybpt0bHadnBxUXiXS44vDc&#10;ymBHZgSJlnc4z0GBjnFe7HSx9tT6HP6K8qBGjVH+faX6tkdq9P8ABrfabfy/JDzfwGWQ7ffgY9a8&#10;u8DRtZ+UuX+XJAB+YH1r0fw9v+ywzRq27d8js4XJB561OJjdGOO1RYvZGsbpvLjVTI+0IORj1Gel&#10;aSXUkiCPd5arjLBB/MVHdQyaxfLJM0Z8kgckKuD/APrqQuq+YsI3svyAKNxHqa4vZnklXWYI4bXe&#10;W2tgtnHBH9TVXwxN5HlzMqyQytl9+ST14z6VD4rlkQrEFbauME5x9Oaj8Ju3mbHk8yPIOwc5HfHp&#10;XVTpXR2Rpt09z6t8Dz/8UVo/G3/QoeB2/drWp5/vWR4OIbwhpW0bVNnDgenyCtJUzX0VOPuo+opf&#10;AvQl8/3p6XB4qHy8U5Riq5TQtC5xUi3OBVFJKmSXNHKBYF4SalFxmqiygHpRJdbakDTSYGn7lIrG&#10;OqlTSjV2J/i/z+NZmZqOd1VZY+KrrqTN601rxmoAmoqs99sPSmrfFxWgFnzKPMqINikaTmq5gJvM&#10;ppbJqLzfrSeZVASOaaDTS+RTc1XKBMsuacJM1VR8GpFkwaz1AfIM1G8IZTTw26gcmjUCuNPzThpo&#10;z/8AWq0iVIE+WnqBR+wD/Ipv2EVeKZpGipagUfsP+cUq2GT/APWq0UpUT5qNQK39mikbTARV3ZTh&#10;FkUagZUulVWbTMGtuSKoWtx7VRoZ0Wl1J/ZVWxHg1LGtAGVLpVMbTNorYMat2/SopYsZ6UAZBs8G&#10;pPseBVqaL56aE9aAK32SkNrirvlfSk8r5qAKf2cUG3FWnj21Ey4oAgaLFRsuKsOOKhbk1XMTykGf&#10;n/Gpol3Uwr81TR8GqJI2i5qN48VaxUM1AFUDmjZk0qjJp4FAFaZeagxVuZcmoGTAoAIzgVHM3zU5&#10;DTZBk0AUbk7hUNm2y4Ue9WLhOKq2gw/vnrQBuWh3VUaHNwfxqzpZyn+fekZf3nT1oAe9tm3b6VyP&#10;i6y3XA/D+tdlJxE30rl/FQzcD8P60AY+iW3lhv8AdFddaSZth9K5nTRhT9BXR2xxAv0qogPLZapI&#10;jn8qYg+apYhzVAS/wfhTKkPSo6AHoMrTJTtapEPy1XuD+8qkyohnNGeKj3U5DzRzFDhyak6UxTzT&#10;6OYQE4p0fK5ptAOKdxkrLimbKUPupaYDGG2kpXPzUxj81AAz4NL95aYTk0QnJrOTHEdcrts3/wB2&#10;uD8cT7I7j/cFd1fN/okn0rz3x6/M/wD1zFYyN6Z53q93/pR/Cqi/vKk1AbtQf6D+QqO26fhWMtDs&#10;pjRDtfNWYn4H0poHNPPyiszZkqSUrnkVCsmKep3UGfKOn/1NU5Ew9W3Py1E68dKATJrGTbHWx4c+&#10;fVlz/dP8qwbdiD+NdF4VXdqS/Q/yqKkdDuoHtPwoISa14/5YmvefC1v9oB/66AV4P8MY8Nbf9cTX&#10;0F4Ei3O3/XRa8es9T3cGezfDbR/Lmb/f9P8AZNe1+FF8nTbf/ZjxXk3w6T/WH/b/AKGvVvDkmLWE&#10;f7FeZWZ9LhTstOveV6dR/Oty1uPMSuX0yX5PxrorA81wvU9mOxaK5pvl04DJpypigUhsa4NWoZCK&#10;hxinRnitCS2J6XzWquhzUiHNBqloSg7hU9qMZ+lQx9BU0RxVcpDNSy6VdQ8VQtmxiriN8tbRiQyS&#10;hI80RDdU0KZFbxRm1ctWMPNWilRWifzq7HFXVTiYyIEXBqeMVKtsPRamitBXTHYh6kcfWn1Mtrg9&#10;qd9nrWJlKRCUwKarZqw0OFpqw89qvlM27lV4/MbFRva1pR2uT/DUn9nA/wB2p2EY62+1qsQ/LVx7&#10;EAZ4qGSHaaAHCbdxT1ODUCnmrCjigB1NKZNSBcrTkjzRbqAxT2pWXjrTjHjmgjIoAr7dzVZht8im&#10;JFz2q9bRZXtWb1KUiOODnFDQVaEWDUbJ81TylKRDGmGpzDinbcChlwKjlHe5XlXIIqpJabmPNXyO&#10;abJFx2o5UNMy5F2VXln2ir11Fn8qzrmIgnnvUSirlqQn23/OaaJyxqGVduKdDyaXKi1MtRfOat27&#10;bBVSL5TVhJOKLakSdy9BPk1aSU7azIJevWrcUhNbROSUS0suamSbFVY3qRWxVmcolyKUlhU6yEmq&#10;St8wqeF8+taHLJGnFIStBPymmxdKJWwKUr7mLMzXYRJG3H8P+NeaePNLV7OT6v29jXpWrv8AKf8A&#10;d/xrgvGozav9X/lUczJPnX4n6MpWf6N2H+1Xzh8ZNHWKWY/7A7D+6a+qPifahreY8dx/6FXzX8cY&#10;PLeT/rmP/QWrSMuoVI6XPmHxtBtuLr/eP8jXB6g+yQ/jXe/EBit1df8AXQj9DXnmqPi6H+e9dNOV&#10;zyK0SndPuH4VQvItyH61fx5jfhVe6j+VvrXfTPOrHMa1Ftm/A1jXLbErd107JvwNc5ezZStJR0OG&#10;UbsoXd1hm+tQJeYaku2yzfWqofDmuCtGxyzNywvefxrVF1lK5uym2n8a1obnIrzam5wVdyxNOc1A&#10;92QaSaTdVV2Oa45M45IsHUtlOj1UiqZGTmhVzWEiI7mkmrkf5NObWG/yTVFVwBTsZNTIzlItf2tx&#10;/wDrpyavj/8AWapNHzSbKxkzGRsWms8L9fU1pWevbe36muXSfym21aivCB3qeYh66HXQ6+M//rqy&#10;uv8AH/1zXHLqrKanj1Zveo5hxgztbXV/N2/StC2uBIK4mz1hl29en+e9alpr7KB97/P41AanWR6k&#10;Ihj0q5bal5vZelcvaX5uBk7utadjPsbq1BopGy7EjPzc+hqHzZI+jP8A99UxLjKfxdM0x7k5oLUi&#10;ZtQuVHEkgz6Oar3LXc2T9ouBk5/1h/xoM+aVZPrQUqhBDaXgx/pl1/38P+NSSi6T/l4uP+/h/wAa&#10;mzikMm71oK5yk13Nj/XTf99mo49XuoD8txN/32auPCrD7q/lUD6erGgr2hpaD8S7rSLlX+0yttIP&#10;33969A8NftO3WlWqpkttYnmWTvXliaQvov5f/WpTpuw9cfSiKKVQ+n/Af7crWUkqtsb5O7zev0r6&#10;G+FX7XreI72GPbH8/ljhpe4PqK/N5Jf7POU43ccV6D8OvjZdeHr6FozLlSg4z2B/2hWiR0069j9W&#10;vAvxLbW4InwPmcjq3au603xH52flXoO5r8/Pg1+1LfyQ2UbNcfNOQcFv/jlfSfw/+Mc2rq25rj/V&#10;K3U9/wDgVDgehDFpn0CbgXnAFRNpbNJu3HFYvh3XmuCud3Kqef8A9db0VyZXz823B4qeU6IVizbr&#10;5MfrSLP5ZNCDzVz0qrNIzM3T5aw5GdKqFgzbx0pvk76qpdEGrds5cio5epd2KtttNSeXgUM2KaZ+&#10;KhxFytkisFFI9xwRTEl3CkcZBq4jWmgzqasRwc1WXIqZJ8etVI2jIc8O1+tKX8vvuxzzTidyZqE8&#10;1jzam6I7oRzr/q4/++aydT8IQ6pE7GKNt3ONi+vvW9Da727VJJGIkxW0ZWMpbHj3jL4A2OqWbKbe&#10;L5iT/qo/UGvnj44/sPW9/plx5a7dyHpDCOm339q+0LqXzG2sqnk9RWTrvhKPW7eRZNpDKRzjj9Pa&#10;uiNY8+pG5+Rvxs/YpfR7pmSSZRx0WIdk9D718+638NpPDVyf3kn3mTkr2Psa/Zz4ofs3WPiBGZlt&#10;+3UL/s/7B9K+Rfir+yLp9rJu2WZzcOOi+/8A0zrqp1DirUbrQ+FYJWtHWNuTmtnTIGulVgT1r0X4&#10;gfBS38OyXG0Q7o0VgRj/AOJFcZ/Z/wDZp2jHHPFd1GWp5FfC6Ms2Vr5Y+b0FSXQXyzwPyqGG4J9a&#10;vRWi3Cf412cyPFnhZHN6rF5khx6VlzacxOQTXbSeH0kBb5f8/hWbfaKqH5dvX/PaqMJU2jlzpfrU&#10;M9ioWtq4g8rPSqFwm4VLZlLQynTYaE6VZkg/nUDphv8ACs7lKQ1kDCq9zaBl/GrVNdN1ZyNIswr6&#10;yw559aoSQ+V+NdBdW+WNZ91art6DvXLM2Rlv92oieasSRYNQONjVNPcUkKkhBq1DdbVqkGw1SLNg&#10;V6FEykro0ob3an/16mF/uU1lrcYWgXJU9W5rolUsTGBpGbfUM5zUIusLUNzeMPWuWrUujaMRslzs&#10;NWbC+yV+tYV1fMD3606y1Bt68t96vNqQuddOVjsLe4V0qxIFkUVh2N8xj71oW90zHqawlTZ0+00L&#10;QTBp2/a1NWTIoU7qjYpalmKSrULZWqUJ5q3bt8tZ1I6XBlqJuKlEm0VDEakrncSeUuWz7kqxBNgV&#10;TtjhamR9orGRnsXEuMU8SlhmqavT/N+tSJlrzWp8c2Kp729TTxNgUESL8d4VFTR35asxJqnhkOaz&#10;k9TPlL8ku+qtwu407zuKikcmtIBGNtSndplaxdRtPM3fSt+4A2dKy75Ad30rspFGG1n5bVf04At0&#10;7Co5I8tUtp8jV6FIFqa1mq/Lx39KvCNdnT9Kyba627frVv7SSnVutdkWVyjLiULG1cT4qly83H+c&#10;11dxITG1cd4nbLy/5710RkGxjwDdLX9j1fxx2HMtf2OV00ep6WW/a+X6hRRRW56h/HbqkexIVkn2&#10;yQ5IUg/MDjkHJBxj2rl/EYWRJxl8yjGcE89sH863LtJET5ZNyqTgNzz7Vz2u6kfscyb5Y5ovuYGV&#10;IPXPp3/OvDot2tc/OsLHVWPPteRY71/KU7hjO/v6mjwbYeZ4gtz5kaP5q+X/AHcg5HPbkVHqcRjn&#10;aZiM5GQvGau/DSP7V4qjt7UNO0jgRo6c7j2HrXTKL5D6d6UT3ezl+0tJ9uZofnYnZ8zfTA/E9emK&#10;Jobc2swW9ZWdD5TlSVIOOpA4Bz9ak0KI39u0rRqpUiN/Mzu4BB6d8EflUeqW072Udkt2scPnnAEY&#10;BDHgHJ7dPpivElpM+PqW9rucT4neYeHd0/2f947ABc+ZGAcAkHpnrUPwyEbp+43bOMknGCMk9Pxq&#10;18V2ntrOSGaSGby3OZ489SMDjpinfCKGF/DjRrHi4W5ZxJjl1IBxn6j07mu6cn7E9Kpf2Fz0Ayrb&#10;6LJIbh5JZCUwQBxgck4zn/69Q2EyzSQq8W/kgEttyfxqS20qzFlG0qtIwyg3ZyMjrx1x/kVR1D/R&#10;lij8yS4W2wGkZCjEkdgR/nNeIld3ufPcqctRJp1s5L5QVmWNCfkw5HPbHXvmvnvxDdo3ii4kmSPz&#10;BIyjYNm7nIPvX0Da3sOni4MnlwiQb/lT5sEEEe3f86+d/Edon/Ca3JnWaGFZCUT7+MjIH0Oc17OW&#10;x0Z9HknU9S8Ho0NtCHwysg27Bnk84zzXaWIEVqoLNuUkMnXaAexFcL4UmSPRQ0glePaDG6HayHPB&#10;xjoeldnbXf211VSjSCJUH7wOQBnAPcnmsMXF3OHMovmNOa9YtHCrsy7w/DYOe1UbmR0l2yKynnlw&#10;cdSP61JcWwumxcKYZEUFCOMsOQCOuDU17aKsGbhpIZJnJQkFsZHQ89CRXFE8yEdTiPFp23AklWQR&#10;qCodySuTnp7V5d4/U3M0JXzFEIILjo+T39cV6r40xqkWyaRiiHAIGAoGckD15ryvxERZzTRMr7vm&#10;AyOxPGR9Oa93BOyR9hlcnodP+zsii4ZmZwrZXrjZg5JHYg+lfRGjSKyLHNtlWLDneNrHPG3j+dfP&#10;v7OypDLKJI2kDEEFDgZGcg/p+Ve+aVMbqFJG2q0aMem5iB2A4rLGVFex4Gfe/VI7vQ2+3xm3lj/f&#10;RmZd4x5fJ4BBzkcf4VR1WwKPGtx9juZH5OJCzIB6nIrQkZXgjuVjMts0rKjZwCehHPIFZsEiSptm&#10;3LIucA5b+vPFcftFY8WLaaK2oX3mKwWGMLMMAhydh6dP6VCLYKisvz+VhMEFWPuOv1qaORIZ7nan&#10;ysilOMeufXpUi3KhtsjbtwUkRrkg+tZVLrY213KF9I0Obdbi4eBnDmI5C7h04HpVe8Ty7MeZ5fyv&#10;tRf4jngH6VqXMQggkeNmkkHzg5B+Unv1xis/UGe8ZmlZY1wCBjqPbj/OaUeY1p3Zm6rqNrNcJatH&#10;N+7gGVkwfnB5IPp7Vly6Z9mijmbOyT5FxyQeev51Yv7T7SqruZiuSCB8wPXrRaWTLbSLNNtYAeXk&#10;biT6H0FdMdj0adTSxpeE9MSe9y0nktgbN43LxzyBXQXMzWu7y9yrvWQBYyvzAZ3AHpg8D8K5zSz9&#10;maGMGQ7CckdwcYx06EfrW7ervV5vtEi+Y4jSHy9zEcZJPbmoqR5jGrK+g3R1WXU8yXCxwzBiRISo&#10;yB9PqM1o6pa+RECro6sTsKMGJHrwfp1xWdP50tukciyTNCocJICrANgYDDnANGjWn2zTJ2MTB7Yh&#10;F2kBQTkkEkZPSplRTWhjUirXM3xHG9tpl7IYd24ABlI3DOCCMdsA0/wfF5WgwyxtIVuUMZHl5Xkk&#10;Zx68frSavYy3PhTUJBDHKIYwS5fayAsBwO5GRVPwNqclrZW/+kNC1v8ALuAOAM8ZB+nPf8609nek&#10;bw1pGslq1obOG6VSoJJHZxyCc8HHOM57Vn3duZ4GuNvllX3FVJIA+pOQOK0ZJzeSNIGZVYlAM7gQ&#10;cHj8eazrxzbxSxp5kccifOAm7OD9RWdJJdBUZK9jzjxxNJLcFRGwjYl0cHPHv3rT+BeoLJ4qljvW&#10;uJFa3kAEADEH3B9az/GeoLFqrR8/JgAMhAIx7Zq18HpntddmaOP/AEp2A3ggMUPAAJ9+9ep/y7Pe&#10;k/3B6ZZSw217NJD++kQqU3xDcMe3Pt9abe3f+mH5YgzBnJiQrg57g8A8dj3qw0C2uoO0WVtch42f&#10;mXJUEgt3AYn8qfeCOQNuuJCoB2jsST36/nXj/a1PmZVEp6swmtFuJluWjkZyhXec4BOOp9azdSlY&#10;LGsjNJ5bgnB5xjj6iuiUSpHIsPlq0gICy8q4yMnrgGsnXIEikZVDJ/wIMqj39utdFOLujsoVVddj&#10;z7xDqEl1PcLGAFUjthSDnr9KxtWtMD5trtgEFc4J/A1t61GyXMsf7uQsnJXp1OD+tc1qHmRiNfLk&#10;kk3EeUgJIHr9K9alLQ+sw8vcMe+b97sV3j3A8n1r039n6xWWK4+0Zby4mwSM5bsOBwDxXl1zcNHK&#10;weLzGYkEHIIFeofs8al9hWeZVSbbnejcgKePfkYNFe/Ldk47+EenaFMmnSyK0SPI4B+UkqCeSRnr&#10;0q5dXYLLu8whhsIU7cgnv+tSWTr9ify2jaGUEoMglO/XGe/6VBdL5sLXIdRHGoRi53OTgngD6frX&#10;zsledz4OpFuoS38i6p5Q+zvI0UYjIAxl8nuPbHPtWXdxrbxbpLdJDIgfkEYGcDHPqK00gWC98j7R&#10;Gz5A85G2xvkAjA/TJ74z70NcgF8sSsyxrGoQHGOAckGnGpZhGXI7MgtknIdt8yr0XYegHtnp1q55&#10;U0GnwTSeXIMsSA+WJ7EjtUMMCxXTKjiRQQEcHhh/TrTJLg2vmK20KxGBjBweevNbxqal+0sytd5i&#10;Vi8gSRzgIE3AD3OabdP5dvIzY8uFx0XHBHP4Cr91dvNbAM03kyEEAKACB3BxnNJHPB/Z8iq3mNIC&#10;mxx8wB6nPf8A+tXVGWqO2nUTaOY1i4W9nmZUjWPyz5eXJYYOScjHUdj6VxdxFmdlXLLu3HJJAHfm&#10;uu1m0a2ebayiFeWQj73sMVxuqS75dse7Y3Rck4//AFV6VPY+gw/QiuLuO1t9p+Zw5OQMnB9CKzpt&#10;SW2dt0aMpGEcMd6N9Oh7VfvVje1LL5scykZ/u47msyWVWlZtsbFjnBzjI64xW0T0IqwWGoeVOrNH&#10;uw/OOC/0q9p14to4mfzBbjiTy+WA7AfjgVHEI3toUKo8qoSXHv6j2qPyxHIyEltxxkDjaeeMU7oq&#10;RrRRefOJgzDacjPJx7/nXpvgy/jt7SOQxQzSbDGcksASCCMdzg15lbBUX5pPMZyMjkKteleALdYt&#10;G3MytKyDCeWQwPIJORjBAryMwp3Wh89m1O8dDQvbppLiMwrtlyCSCQAPSrkl95kBUl0kkXDFR1Ge&#10;az4tkyN8x3DJO/5cHParVjOs0ybz8yoQfnwH7ccV5NOCW581axLbyzWo8uNvMVxnqWJH1qe01L7F&#10;Msit8yjk+ntznpTtGRJLnyWRWbZhXBPye4HrTbyP7DLNbcXHIQmPgDJHcj860jCDlcIxTZEIZpUS&#10;ZVQJvOdo4zzjOPY1ly2KtBI0iSruPGxsZB4PHetjULWfRojFHKyZkIeIAkbh649qxp45LsGNhuEI&#10;JXY+0EDoefeuundOx3Ye6kkeY3sGzU5uFbc5BJ6oc8ZqQ3ot7iMrHuMJBPGUbHqKNfuPPmm8tlXn&#10;c/8Ae6mq8f7uMhT5jMM4B3CvXjqlc+mhH3EbNnfx3L3Enk27eeORt5Q46D0rF1WAqjybtqpk4Bzj&#10;HXirNnBMu4narcP1wwNQ65dFjJcXCsx2chAPnA6Y/SiMbMuMNToPhrefaNIkjXasazbuByeBnPFd&#10;vPF/ZttFvmXAcARnIkAIyHHYiuU+GGqw3PhpPJtrSF1fY8iIRK4PPJzjviuvuo5LqNU3P5MbYTJz&#10;tHA4Bz0+teLjpe/Zny2Z/wAWxd1JJrC6EU3mTR+WSAExngHIPsKp+ZNbeZNtVY49rhOAZAeO2e4O&#10;c+lWEjLysqHsYwDk7hjGRk8Z5qCdVa9jSeNo1XKDYS5dsZA5yMcGuOFr2OGjKN7IS31CR5C8MEe5&#10;hsMed2B1zj8aLK9Ng27yUbzNyHkrgEH+tQtYRwRS2/2ZvtbShy/mGMoMDHGOenqKdJAsys8bLGyE&#10;DByQOcjP61pyndFFkyMltCWuF+VWEaAlipPQ4/OmOI2gVvOmWTeRv2bV447d6SaZj8si58uMDMY6&#10;qDnqOnNTQWsk2jqWhYfvDndJ8oyMgkdu/wCdXGJstClYvLZzyx4MiyHG8cEkjGfaqyTxlpN8cjOp&#10;+R87ShyOalnvxDBtaTyhkkMByp7HrWSrqybnWSVecuD82STjI9OK6IxKj6l+WFll82TzPNyXRwu7&#10;nr17Ulm0NxODJJJAzSYYj7pGOnt0pNLuJLqPYYVZuyqSBjscetRK6K21uDkjYeg9T7YpXaYXaLjX&#10;KOjth1wfkxz0OMnNPt7+Swvlt2ih/wBMIiJMW5jnkYI/z0qtG+YpFj3NuHIxkgcHIqzbMryKvnR3&#10;KmGPDkEMjbeR+HT3qf7wPVG2yHS790XzIVXAcEBt31GOnX8PpRJLnzJPOBDZIBHGOnFWNIW1+yLC&#10;rTW00zqA5JeOQ45BBPHINKi4iYNISnJwMDIz2B7cVyyvfVnDO99SikEj+ZuWSQsQOASwx7mpcLDM&#10;vlyt2OHGMkdqryhobqQt/Fg5AyMnjtVjUrI/Yrdg3k+aMkyDPlkHrjqK0tzNIUtWhb25a7tLSFo7&#10;ddrsWkALMoHJBA6gZrEuZvsd3JGu+4HmGIokRBJHJ+gwadJO0czRRXFztViTJGnXOM49jiszULya&#10;W5aZfO87Jfejnc2QADn16V2U8Omjto0U9zM8UamtnbyLGqoshMYJwdg/mD71m+DkaOaZvMYPGN4H&#10;B4OB37d80up4tpTNIrhg4GHJZXPc4PeovC80mq6vPNGpZThPkGCOBxXdGmlCx7NOmlT0OjS82MkZ&#10;kBj80yFwPmBIGR9Plp8lyL2Tc2TwMHHJxUF2rRyeX8q/PxzyM+vTNQSj7a3ls23aByuVDAH196x9&#10;iYeyNTR5ll0+4kkYQmGQxqDjO4YOcHr+feofJhfeflbpgDO5j7//AKqjk8ux0+5XYGMpBJ6+meT0&#10;5A5rrvhZ8Ita+KPjKztdBsLi/Mkqxv0TkgDBJyOM54zUStE6KGHlUdomn8L/AIN6h8SfEllY6fay&#10;XE0wRUhSLezEnBBHp61+s/7DX7BWk/AOEa1rVnbtr8zRybEgwttgHC4OQR1z/wDWqT9iL9iLT/2e&#10;PDsGoa0i3HiApsJ8xcwZUEkEDr2rf/as/artfhboc2nWM6/2jNtQyb8+UBwQAe5GOfaooU3J3Z7F&#10;fEUcuoc03qWf2uf2tLX4V6NJZ6ZeSNq7RljLG3+oJ42jrg9enSvz38a+NtQ8farJdard3Fx5jkgv&#10;8zAk5HXrTviF441DxvqUl5dTTBXc4+bDDPcjnn1rEVN8Ebf8tAmC5P3z6cdDXtUaaSPxHifiOpja&#10;jjB6DXJaRfujJxnGDShPLfEQ/etkFyTmmwyNGAnXcpQkjkD29/eppisK/u22ydiT1FbaI+Heo5UW&#10;MiM7WZR1ByTUJjwhycqwGAMZzmpo180YKbSCBkDBYdTS3KLFHHGkSswIA75+p7UkwjEh8tzL91QR&#10;6/nUlsnkyqGj6nJPYj6+lWkt2jWRGT5uOR1waQCRWVlfzBnbz1x60+Y0hCTeiJbaze7kw7MNxJ4G&#10;QuBwM12vwa+DGpfFDxBDZ2q/u5pFBeUEpzgHoCSB1qT4KfBfVvin4gt7GCzu7jzXCB0jyo55OTjG&#10;PfFfpN+z1+zlpvwP8PQrHFH9vmQF3zuY8EZU9j6jPauGpUb0R+ocI8JzrSWIr7dBv7PX7NuifAbw&#10;tFZ2scNzqB2yXF6jEM0gzwoPRR6V6Uku653yF5NzHJfjHv8A1oIxu8w+4PRh/wDXqRvLdtrN+OOa&#10;IU7an7XhsPClBQhsNc4X5tzdcfSmxQLvHy7s9s96kkyx6528CmrC0ZVi33uBzzWh0k0j/Z/4I2Eq&#10;AHAwU+lRyf6Ou0/M7fMBjjB70CQxRlW3BCevfHpmmwysJdzMzRgYHGTignUWCNnRn2/ukA3kdj9K&#10;ivL6OwRpGKqigncfu/4VHqkn9nbZP4bhckNkADrz6V8N/t8f8FDLfw5aXnhfwjfebL5h+03aZHlA&#10;gAquO+QQPSvbynKKmMqJW0OXEYlQVjU/b+/4KIr4Hs7zw74XubS4eXEc9ygO5SQQwUjsDX50+MPG&#10;l74x1Rr28lLtM/B3k7B6Y+vNZeu+I7rW9WW4kF1eea7TOXJbBPXrnAyRWl4Qt5LvUFje2N5NgkRR&#10;jdyegz71+s4PBUcvoKStoePKUqsrGbpPh8eIpVhi3SOv8CAtJLkk5AGSeK/QD/gnv+wK01jb+JfE&#10;dvcR6ehSWCAqFeTPAY5HPOeK1P2Ef+Ce0eh3UPijxNCLeFXWeHT5CBccgkbu+AT09DX3Fpemrp1l&#10;CkEe2GNNiIOiAHGAOn6V8NxFxJOrelSenc9bCYVU/eZFpWh2+gWK29oii3ycYTbk9MkDj0/Kr6Iq&#10;Kfu5YYxmq94JIIFZFZlU/Nk8n1qe0nCwRzSR7WzjDjt7+1fDc3MzulLqOyyk/NxnZ7YPeuE+PPx5&#10;0P8AZ88Nf2prF1++YFILaJcyXBI4+g96z/2kP2k9H/Z18BzapdyR3F3JGTZ24IJkOcfMOpGTX5bf&#10;Fv4weLP2o/iJJqMi3V800h8i0iB2RLnAwo9j2r6bJsn5l7erpFHDUq391Fn49/HfxN+0j44ZmuFa&#10;2knYJbH/AFcUeeBjqeP1PSvrj9hP9gaHRNPsvFHi2xW4UyMba0nBC7SByRjjJOMEDpz1qb9ij/gn&#10;u3w9tbHxH4utFnvJts0dk65CEkkbs5zxg4wK+yIrVYmEis37wZIIwM9Dx0FXnGcXXsaO3kbUaKjq&#10;Oigjt41Me7yY1Con8KAdAB2AqaHDL1Vep5/lio9+xV446YpkMzgtIp3ZJQg8kGvlua7uzbdksjr5&#10;7PH935cL/OoXVllY7SwYkc84B9KSCVoGzk7ed2etWpPLD5+bawHQ859akVhkYAHbGfm9RTvL25bc&#10;20ck4zSzL5Un7sM6sR17VIRhCPzx0yKiW4isu7fgDJ4GMc1IsfkDBztJ5+tSYKtuDNuY5yOSBUMj&#10;CNujOG7N3FI0JIyqsG8tkfPr1HrQicxt/tngnFRxOvlqysx578n6fSrDbcf7R5yf6CpkTIjmkYrn&#10;dxxkD2NNhk3GNl4253j2NSDaR1+796iMKm39KExaoajLcnCqqlMcfdzzTpWUzNJHGsKg8AOW/I4G&#10;abj+7u3dz3x7UA7lBXlgSACOlUOJG7CRf9rtmmshRtrEZ7jNSOucH7v4VGdu75Rgg5wKd2UNVd5H&#10;9KkSRmGW+Xb1zxxUPnF8HhGBHGMkipYgs8oVWHXjimogLIwkVdz/AL1Xz9B2qN8N8/Q8fWmyjbMv&#10;zHd3z6jpUsXlXUG1jtdR1xyc5/PGKHZIjqL5u3gsqN05HJz6VGo82ZVXBdjgcYpsTl9qfM3OFJ60&#10;55I0ceZNgqTtPTOP61k6kVuzWMW+hJuYttVtrsduPxxTZRsuG/hfOOvU1VbVLVhGTNb7oQSQD1PB&#10;/E1Vm8UW90+N7bgSQUTvUSrxWtyvYS7Gwy7g3Xcpx9TUcu1TuUyIy8e5rJGvSXUh8tZHPX7p5PtR&#10;/ad9JKFWzbcpP3+jfWs/rcXsivYSNgytcQA79kmcA7TyPrQ371hub5lGQVbt71kLNqt8cMsMWTyB&#10;kgfSp7bTbqSRoZLyG38vI3oN3bIqfrT6IuGGj1Ze3JkbivzZwORz2/GmzSLAT5h8s5CAdz71n/2f&#10;NKsfmXksqE4BCY6d6dJ4b85vJ+1TSK2CCTtOfY81LxNXog9nT7mgl6n+qZd0jcJnIbHrjvRJMHY7&#10;plBXHU4yKz08Mw/KsklxuUj5zISwHfmnDwvBcZZml3Kx4L9V9P5c0KrV7B7On3NBrmPlZJkzGSMb&#10;u+KrTX0MLqrSKuQc87uKpf8ACIwcf6zPqSSP/r1JF4VtV3bkweBjJ5P1ojOsy+WjbctHVLdcKZI/&#10;lBOeOlJ/atrKAjSKjMPlJPFMi8KWMK7Fj8vpyCST9T6e1Ry+FrOX5Wi6PnIJGR6VXNW7E8tIcbqO&#10;ELILiGRWOBsbnNWJLxIXjUyKy9AcjjNU18L2ccRYQqpyPnDnJIPXFE3hm3mhH7shmBBJJ5o56ov3&#10;Vy1PeRq5TzF8zqCW4P0NOS8jIXc6qODyeDWfF4StbYKBvZSMZJ6Z64oXwZarCVLSSI+QUL8gexo5&#10;6nYVqWxou2ECuVHOVQnsT1HpSLexyriTb8r535wQPrVCHwta+SqiW6jXO0AvkD86RvCn2eVVS+mG&#10;ScnA6DkcH3qvaVOxMadPubDSqD8zN83AY9xUZn2N1BHQCstvDlxJFuXUGxknBjPPqeDxTfsGpW5E&#10;bS/IwOCeBip+sT6oPZrozYS6CA84zTlvAqbT91uuBzntWOyatZLGJI7Zo+xDDc49/Smtq97aZaS3&#10;Zo2GeBnj0ziqjXS3Qexfc2luCF2nJXpTS2O/y/nWQfFKMFUw3EfTkpnr70+bxBbWmGaRtpxl8Hg1&#10;qq8CZ0mkaTjy04+7gYA6kd+KhtJ2vLRrlEkSHeVUSjaxI68VBHrFvLAssUokjbgP0Yc9h61Ot3sb&#10;esjMmTnI6e9P2kO5PI10Jkkw3UnJB+lSSREL/wBdOCKjjkHDb/vdD7etSSTgAbZC7bu3Q0+dEhsE&#10;aBlyBxkZzTEtF+0rId27PT19qnjfA5ZyOuMcY+tEhGMo33emOoqwGlTFL8u7a/y+oAoVyQGPc8jr&#10;T1cx+5HJBPXNRuP4oxgntnvQAsb7pNyyBWU55G78MUPFsQndtbGSM8ke1QxFg/zH5j1qZEVgTlTt&#10;xip22J5RsQYfN8yhRyBzUhlQOGUsoY4APc1JGWZ8DDbj0qN4ljf5mZWz09qIlDUILMwBbnB4okG+&#10;Xlc9MCrEUgUllK8noOfxqHcqtu+bcT36VQAI9n3Rj5icfWjyhO23Dbt3A6ZNO80Cb5fmPOTnpSo/&#10;yCQNz22nnPrT5WAxCAypypUkEn+VEf3lB+83NNTcQ25mY5J57mnAZCs33t2AM0gCSCNIJHVdsmzj&#10;k8kmom+cbWzvUc1KhzLt7t60jW4H3WPzdT3qlpuK6EX7oI+979KdIFKrtyZGOMHoadNLGseF+8AB&#10;k96r+cYpdu0ls9Ce1STysLix861aORCVbGGzzn1r5g/bX/YEs/ipo0uuaCscGrWtuX+zwKFNzzzu&#10;Pc4JORzx719Sxybotwj27SQSTxUczJKrfNtYD5COmf8ACurC4qdGd4sR+Rnwh+MHiP8AZB+KMdxH&#10;JN5cc5E9kyFlcggHI47dPxNfpb+zX+0Vof7RPgu0v9KuI2vAhE9m42yI2CThRnjj1/CvHf20P2LH&#10;+Lcl1rWiWtvDeRoGkAADSAA5wO+fSvhXwJ8S/GX7Hfxa+0Wcl1ZvbS7Lu2uIztdDkEBSf7p9cc19&#10;V7Gnj6V46SA/Y6JthXGRyQSRnr0qUKBFu9zyevNeSfsy/tN6H8ffB1pcWd1brf8Al5miUFWUk9eS&#10;eOex7V6wGYDPzNzgHGATjNfL4nDzpNxmNsr6vo8Gt6VcWN3FDcWUyFHikQEPnoT6EHnNfnz+31+w&#10;A2jacfEHh62a9s7VCMRgLLbnJJBUffHcE88mv0PyAcdGP4jFRXthHqNlJbyxxSw3B2yCRAwdfQg9&#10;RXRl+Y1MNUTT0IlFNao/n/8AFfgW6g1Db5bQzQv1ZiF542kVP4U8Zal8MPFtvPa3T2t1bOJI3hlD&#10;LuGGyw5BGOxFfoN+3L/wT6Sz+2eIPCUKratI3mxCMoYgwzjjIOSMA8c18CeIvD03huYwyJNa3lmS&#10;m9ECiUEfNuyDn0yBX6ll+bUsZT5JHl1sO4O6P0+/YG/b50/472Eeg67PHb+IeRHOIiqzyZBIAHAG&#10;O9fWcUoEa7sFSSpPXn0J9QB0r8AvDvi288CeI7XUNPvprSeEDCI5J2+vXA6D0Nfpl+wP/wAFDtN+&#10;IWjL4d8VXENnrMLqIJzn/S1IwcnnJGea+Wz7IeVutRWhth6/Q+zwv7sfd6+nY00FkkLfl6imQTq9&#10;usiyRSJIAVIcEsD0461Jw3949RxXxMoSi7NHemnsSP8APGmHYFRjb2z6015yCV3DOME0Rldyqz7d&#10;3U46CnTyRzx8H/V/KpA5NQMgMbg9PlUEg54JpkarJCcqM7c8jpU7BhnI7Y68/WpYbQxwo0m3kcYO&#10;Tj1oE9tTyn9o39na0+NHhKS12Y1BcG2JICAkEEnjOB1r86/jN8DtY+GOu3FvcWs0cKsI1HGHIABI&#10;HPGa/WpyN+TxxhQOea89+O/wG0v4reH5IWhX7dGTJFKYxlGIwQSOTn0rNpPY+Uz7h2ljabstT8jt&#10;SspTLuwquo5wc9Diq0cELySCRmh4yM87yfT6V6v8e/2fNQ+FPiCe3uYZoYYR5gMqFMoScHnqK8nv&#10;flaOP5uBwcZ/IipjI/Bc2ymrhKzpyQ+6RYWaNWMg7cdM1DcWiCEyE7eQCCeMVajt2iba20huc9e3&#10;akvpVDbfLjYcZJ6/hVczPHlTZBPYtpqK0se1mGUIIPH4U37R9tgm85JJGA/chDtCZ4JJHUe1QzsQ&#10;yq24K2AQMk4+tCSNBuRdyxygcjqB61cdjFRYQRhHZZMsykY64zV7w34ivvCF6Li1kVHBHOcjBz26&#10;HiqsUJ8zLOzKWHGeT9amvNltO0LRqzLlV7gHiq5jswmOnQlzwdj7A/Z7/ad0n4teE28M+M1Sb7TE&#10;IA8g3D5iQCM5wduAew64r4t/4Kpf8ErG8Dxv4v8ACMM15pczl3iiLT4ZmGAMZAwTjggc/hWjp2tz&#10;aBcLcwb4ZMsRIDjnn9Pb2r7D/Zo/a2sfH/h//hF/E0hmt7qJYXjljG1wCAFPYAHJBySDWTk4u6P2&#10;bhjiyFRKnWep/P7rmg3WgalNa3EMkc1uxSRHBDI2eQQeh+tbHhK4As3Vd8aMemcZP0r9M/8AgqB/&#10;wSoaxbVfiB4Lja6guj5t5Ej+YHH98Y5BA4PXIFfmnb6FNo19Nb3EMkc0ZJ8tkKshHByD0/GtlU59&#10;D9Gly1Ic8XozsvB7vFPHMrYbcShHPB4yfSuy025keHy5HVGkjZ3JO4kA8AAd65PwXLHp4Lf6xTH5&#10;e3HAPUn8Dmt2zCxrGyLIrk55bgjvgDtXLUij5zGU1fQ6C2n+0w5Z4kT153ggcD8aiSz2zhPMDx7A&#10;5IBY5J4B9KisZfs6DftTgjH14q5JKrr9ntPlmB/eSglSR2FebOWtjwp72I70b48Fm5bhc4H86d4q&#10;spINDlSXzIXWBskqeQQQcDHNNSMxoq5aWQk8AE5OM4z2q69zcWlvJJ9qkkkkgYIHYOqZBJ9TxzWc&#10;IpzWosPT/eL1Pkt7YWXi5lTLqZv4fm3n1FeoaEsdpMn2hnWPjIA3MAfQeteaWiPF4mDc+Z5pyR16&#10;n8q9K0B/MKhgFz1J6/nXtSlZI+sxDfIjsNOjhSbzoyfJclY2IwxH09a6TyJILVWMZ25CK5wAG64I&#10;yK5fQUW4dUkbIVhjJxj1xj6V1+naTDq7GS4ab90cIRy3tjsBx1IJrzsRWtufOYmSW5C+hS3li0y4&#10;ji3BfTf68jrWB4psoLOaFY2kkLISRLgsR07dBXUvDHBJcQrNdLHboDCM7iWJ5HYCue8RRNFuOPmA&#10;2vlPmHcYNYYfFakYbEJSRwOv20bwvj5UbgjoemT/AErS+HDyLoX2NpMx25z/ALXcAA9gc1V8SRCX&#10;T1WT76luR1welWPBEqWOhXDecvmeaIgD1IxycV68vfge7KXNTOqtbVQNkkSs3mAIVO7rxgke5H5V&#10;1VtY/Z4ztYL5LhCADlmxkkemK5HQYWjt/OaQKvmDgHHJ6cV2Oh3rPepwzRtnzCeSD3/SvIxt4o+f&#10;zC5ZmuFkI/1jSkBc/eJJ+g6VIkzTkxhW3RIShAxvJIGAPXk065tGglElpujKk4J4bPXNOs7GTURb&#10;yW6tPIYkkPlncQ5JBH4nHSvI5m9Txo3aI59stiytv+cHdsJVlPPPtXmviq1W3kmjDNvVsDJLE9ep&#10;J7Y/GvVLiGaGx8zbJbnf86uPlOCc8/zFeZfEJvNv2YhScrnkAE5znPfk16eWzd7M9XJ5WqWZyTFp&#10;SBjdt7Y4JJ9fwpyosLsX+XccYPSrOwKm3GX5PBxxnP6VRu1Jfby3PU9a9rlPqOUnO5XZY23MTgE9&#10;uO1TR6bDMx/fYkHHCHBNR22y2t282Mv5n+rfOMEVJDctFGrHcsjAAvnnGf54qeW5MoleErAzRhZP&#10;MRuSc4z/AJx+dWVd5pZNrL75GeCcf0qS6WO4a3YKUkAO9s5aU5yCf5flS20SXA/eNsWAfIfXnPNQ&#10;1YzktR0EajcJWKiNBswuOc9Kd5Ml06n7qu46n5QDxmnXKR3XzLGZI+BJjI2j2NWIrOK0jWRZFbcC&#10;6K+WAXpgjsfakZN2LOkg2rCJUX5Tt3YJZ/pzXY+G4fJdGKmSNSDg8+1c74dhjtriO6Vt0kLZ8vqo&#10;HUfqK7Lwzp8JsZppbhluJiFihAPzg5yfbFebjtjw80krCfEHTZH8D60kdx5f7jYWAyu0AE8d+elf&#10;M2n+Y0wLKu5uCT1JJOa+kvixqK6Z8JtUhUbpuFTdKVJBGDjHUDrz3r510a72XixklhnA4yVPXP8A&#10;KujKo2gzvyCKVNtHWeHLRYbVmYrt4CpjJJPA9uK6C0udisPs73TRIw2udpQ+vvisbQ5Gd1U4fbgI&#10;COPYn1+lbIS2+yQqm5rop+9JPVsnOPwIrsqandirM6C2j+zRRuHWZ5oQ+I/uo2Tx/L866Xw35PmL&#10;HNty8fJxu2tn19q5jSrV4CmFyqnYMDk5rejb7NtWRWjbJzx0rya0LnyuNpN7G9c6jbvJMsUdxHDH&#10;hVQODk9zyOB7Yryf9oG/b/hI7Nfmka4iEnoF5IHBJAPA/OvVYovsNwsUy7ZIcksACCCBjP515d8f&#10;Y44PEMcMm6OZNpYsuMDA45AxkYNVg1apYnJqKjW1OcgRbS1jAaRgwGTnbhu/FS6UipfymPzF8wAE&#10;gZIyck0RRNNKqYVmmwQTx2x+FQ6bLNDqOY93Y4HJAB7ivYkfYT+E6TTXWZHVpFkmyeZTtGOvGe/F&#10;aVjZRg/PM2eAABkE96ybexYySS7VkV22kyDox54FTXlzJaBV8wRzepIKnPtkVzSSZ5daKex0GlKz&#10;XwZ/9V2G0jI6ZBroLm6jleOOFsbiAQvQNgAkZ/nWD4dnjh0Bp5W865kIAOSyxqQDnB4BPSuks71W&#10;ghZvLbZH5cfIYDnuR3ye9eXiYWPBxVPUm06w8nUZolk81gCBv44ABODXif7V81smtWEVqsuZLTzG&#10;Eg6HcVyPY7c17XLJJp8zqy7nYbQcbl5xg8V4h+0lL5t/A0g/ewQLEO3GScD8zV4Fv2iO7I03W0OS&#10;+HUawou5flJAYZ5Ndm0n2qVWV1i2oAiYzz/jXI+CIy0vy7VUgkZGegNdLb3TM0SqR1J6d69erTbP&#10;p8RTbdzrfDcKW5kVZG+ZAjH7obnPPsOOK77whdW+dvmMssnyBjyuMHJOOnSuJ0S2WKSNmVunOeVO&#10;feu68K6vJCBas7eWw4VEywxyMHua8rEU9D5jM9VZG9ayiCWND80Y6Aj75/wq7aXMaztHJB5MbSZI&#10;UAtjHGOvX3qvBciPlvMZozsOThx65FX3uI/LkaJZBuyDhiCOmDx34ry7JaM+Z02Y34iXUWo+F9QZ&#10;45oR5BK87znAAyMgAjr2+lfJfie5a8vZGmkjZpMbAOGAxj+lfWnjW1Enw6aG1kbzDGS4LkZB4IPH&#10;fNfJOv2LJeSjy/LRWYgMMAgZ9foa9jLY2dz7DhynZNmObLyJcbNzAeuTUckcbQyOG+XeNuepPerE&#10;k8dvF5jPtZpNvBxxj9Kz9SmZ0Hk8LGc4PfPvXtRZ9egjXZqKqyt83Tnr7Z7V6D4ZmlFlDDNIZIYi&#10;FCZAYIWyQCBxnPWvNIJJhOqg555HXHvXoHh+VW/csFzJjn1+lY4p6HDjb2OksbOFruQtNDCMkxRM&#10;5OfxHWnWgZJt3V1POBnIq2sKROI2jhjmU5jII2kEDrU9uI1naMsVkKHOBxnHBFeTKXQ8SUkSWcUn&#10;7s/dQuQIicYPXv8AQV2XhrTEt8rLb5mkTYdjZ4yD+dczaiP7TGfL27toO7L4PQt7d677wPJ9jv2m&#10;Z/nUPHt2ZDAoVBHPvmuHESueTjajS0NGfTG0c2/mIgEqh0BySQeh47irti8k/LRRyR7iCSDkjHJy&#10;az5ZHNrZqxZRawCPc5x3JJ5784/CrFnqItE2SKJ+rIJMlSRzzjsa8+MfePB5Xz3Z5L+0HebNR0u2&#10;by4/LikICAfIQ+eo5B6da8X1+6MkrzHc7O5zgYA+g7V7R8Wl+0me68uzjlkdsknLA4ztA7DnqTXj&#10;t3cvA4EgHznAAwRzX1WXxtA/RsnilSSOft3W7lb958qgnrzmrVurMy7dzLgggDBz2xUskUkT4t/J&#10;jibr8mSSeuD2qveX1woWNcKsfQjqPXmvWVj3LI2PDl/tu1zHDG/AyU+YDPrXqOkRL5UG7HzDALZ4&#10;z1NeM6T5zXCfeZs4LEcda9K0XWz5CmaYMyoVVSCAp9eK4cZe2h4uaRuzoNUtDZKxxDIuAFcgFQTW&#10;Hrd1Jb6pGbhoxsAORHxgdOK0Wv5NY0t3cKdrhFVD98+uKpaxZyNOI5V8yReChOcccc/0rhp1Gtzy&#10;YaaMvabczLaR+ZHMyxnchddqnIBHGf0rsrUTzyrJcxxrIirhohwR2wK5fwyPP8lVChpEJO9/lBAI&#10;IwfYCu18KMosNqyKHHzlDEM4+vp7VniKmh5uOsonVaVKr7VjVsKuSAMkkdc9M1zn7SVmq/DGaSZp&#10;PNnQRonI25OCSPpiup0RZrOeSZg0NxEuPLIxlWGCcD2rnP2lLC4ufhwJo7pWl2Ccxg7jgE5/IV5l&#10;Ca9qjxcrxEViknvc+ONQhwGVlPyPjjoR9KzbmKMbWRdp6Yz0rV1eM/a5BuZWYkkt0rGnt3txt3fM&#10;TwetfX0ZXij9eoyvFeh2nhC6W6+zqoKsgI+pz1zXqOmiG0iaNNshwPvA8E4z0NeR+BYtsq75d3HT&#10;GMV6ho6sYo9rMq5+YjmifmebmVRpWOtiuWa1jhkkZwxDY7D8a6nw1fQzQq7Rr5asUZRnd04J+tcj&#10;pcbG0O4yMyt2j4x68V13hSznunkhtuke0yEYyQT2JxnHWvFxVmrHxWMima0zvJbRws0f2TPmkADc&#10;CDwCeeKtmbFqrxA/vsRoMnBx3z3HtSx6U1sm1f3v2p2ETnGHAODwPfIpVQ2kCwzJFItvIJBG4IyR&#10;noR9a8n2i2PK2RjX1m321kGbmSMgZTIUDFRL5iBlRjFtK84BYZPIAPBP1rVluMbvLb7OzAgBeCAR&#10;05qvaaRIl00M0KxwjDO5IJJ7V0RrJor2m2hHcSfbGhc7WkjQIGkwGIHGTjHNcP8AFZBp+jQ7okVQ&#10;WCHbwfU13GrpHaCdY5EZeNg2YPPvXB/G28a40fT5Ipo4440EcqAHOTkk4+ua7MPaUkjuy33q6PP9&#10;P1J4oyse35ugAo8QM0+jv8zP5hy2AAuB0qrYOVZgC21xhuOfwqxqlusdmFbcy4JVyeQfTHpXq2Sa&#10;R9pGyaSOd04taXyeXGzIDg4crkdxkV6B4Hgk1OJCLdvJ5OCdyoT3ycZ7fnXn2mo17csqq3lZyD0y&#10;a9H8NXW7SbeH7L5f2dGG8EHeSc5IxxjIHfpV1bJIMXZQ1NzUHXVIEcbt0pOQI9qjGRwec8g1Jbot&#10;rL8mI13BN/JPTnp1qNZWeOFWWPYicBBgAcnP4k1Na3Lw2+35Tg7gOnr3/GuPmPBlUvsQapFHewyG&#10;bfMMH5to4A9B2rG8NWP2YSn/AFiSAhCvykD1rS1e7eKCVV2qrE5BTdnP48Vn6JKx8xlbe8YGUAGQ&#10;P6YNaRqWRpGpaGh9PeBGx4I0YHcT9hgGT/1zWtyEcVz/AIIl/wCKO0j/AK84fw+Ra2orjA6j86+g&#10;p35UfZUfgXoi0y4FRO1NN1kdailuP51epoSrT1bAqn9p9x+dHn0tQLwORVeY4NNSfI60SOG9/wAa&#10;l3AhYk0KSDVj5Sen605Y19KknlI4yam34Wj5R2/WneYu3GP1oDlK8x30kTeXUuFpsgWtCQ86mvLT&#10;G6UwnNAE2+jfUNA61cdgJt9Aeojw3FSxjctagSbKd2pwbNIxPrWYCZ20edxTXzUTZzQBOLlqd9rb&#10;/IquN3+RTtrf5FTzMCYXTN/+qgzMKh2t/kU9VLf/AKqOYB4nYinrIRUZXBp6qcf/AFqoB3nNThKd&#10;lR4oG4d/0oAcZSaTcaVUZv8A9VOFsf8AIoNCrNKVWoxdsP8A9VTXcJAP+FUpPlNAFtbpiP8A61Hm&#10;k1XiZj/+qrCxkj/61ADX+aheKGG00qjJoAfTXp1Ncc0ARuc1Xk6VM64qF6AI36VCetSSvio80EyD&#10;GTTk600DJqQDFaEhUcgzmnM2DUbNj8aAIUSpMc0BcU4AEUARyR5XNVZVwKvP2qtIlAFdFpGTrUir&#10;g0rqPzoAoTxfLVNU2Nx61qXEahOlZrjBoA0NLbKf596e7Yf86j0nGP8APvSyth/xNAEj3GUb6Vy/&#10;iyQmZce39a6KRdyNXP8AiK33yjr27fWgrlMfT7lsH6DtXVWMpNuv+e1czZWmM8Hp6V01khEK/wCF&#10;VEOUswncasxioYVFTRDGc81QcorHAqJzzUklQSt89AcpKjfLUMpy9ORsimy8N+FBSQ2iijNBTQ9D&#10;kU9OlQg4qRHyKCSSms2GpNxpGb86AHK+aeGxVffnvUm+i4D6jY/OakDCmP8AfNA0Mc0RnFI/3qFb&#10;FTIRFqMv+hyfSvO/HUuZJv8ArmK73VHP2OT6V554zbM03+4KzkdFM4e4Tfev+H8hTYI+PwqaWPN2&#10;/wBP8KSJdorGR1QGEfPUjxZX9aaeWqZ1xEv0rM6GVTwakU4FRzNjpToiSgzQRLYeWzSOPl/Wmg/N&#10;TpDxQKJDHJ8/411ngiHzdVX6N/KuPdtk3HrXbeB0CaoPo38qmt8J20D2r4dW4QW//XI17t4A3bm/&#10;66rXhvw6n/49x/0yPevefhqgkMn/AF1SvHrHu4Nnt/gEmMyf739K9W8Kvvgh/wCudeXeCovKMn+9&#10;6e1eleFTt8r/AHK8usj6PCs7XTIgY62rHrWLpjfJ+NbVlzIPrXEz247Gjbx72p/k0tqu0in0R3CR&#10;GFxRTnAApoYVYRCpo6iyPSp0XmqijoSVh6fdqRMikSI4/wDrVNFE3+RWnKZT2LFuxyv1q9ASVqGz&#10;g3AZrQt4PlraKMZbC26HFX7eHim20A29KvWlsD/DXRGJlIms7YbvxrQhtV3Uy0tgDV+2t8NXVTiY&#10;yY2KyU//AK6nSy4/+vU8VuB296sLGAK6IxsYuRRNngUn2UVfKA9qcLYEdK0iZN3M77KDTlsVH/66&#10;vtAFPSk2CqEVFgCDin7BU7RrjpTSMLUyAqyx5BzVW4gUmrkhO2qtw1ZtjsVliwamCfLTCc1IzYWj&#10;mY+UEHNTqMCoEPFWFHFNMOUa6DbSImaVxxToecUmw5R0cIzVyC3Cio4Y+asw8UrXJegnlCo2hXdV&#10;rbUbLntT5SeYhWAGl+yipYo8vU4jpcpcZFBrTFRyR44rSeHI6VVmg+fpRyj5kZtxa1Vn0zf+frW0&#10;LfNO+xgj7ppOJpF6HNtpIBP+NRSWIiP/ANeulmsVH8J5rPv7JVA+Wp5UUYx+VaRZMNU11HtXgd6h&#10;ii3N0qJRdwJ42yatw1Xij21agbAFMzdidPvVZVOKhiGVqwpwKtbGM49gjGD+NTQthqhBwaesnNaR&#10;PPrXNOJvlqOeTApsEm5eTTZckUS2OeNzP1SXJP8Au1xvixd1s31b+VdjqSZB4/hrkvEy/wCiyf8A&#10;Av5Gs5bHRGJ4r8Tk2W8o+v8A7NXzL8fBtaT/AHB/6C1fTXxQz5U30b/2avmX47Nv872jH/oLVFya&#10;3wnyr8QW/wBKuv8Arof5GvOdWf8A0sfT+telfEKIefdHHPmH+RrzXWkAuV+n9a6aTZ4tUqxS5aiZ&#10;8q1V0fmpnXdDXq0ZHnVjn9fj8yf8DXNalb+Wldfqtvl/wNc/qtp+45z+VbuWhxy3OXuE+dvrVZ12&#10;tV+6j2zuO2apzDDGuCuc1SIQPsq9BcE1nocCpoZGDV5c9zhqRNETEimTNUaMc06Y8Vxy3OKpEjFx&#10;gU5bvFUZpGWU0izMprE5kaK3nzVKt1msn7Qc1LFOxHWpkZmoLjIphuaqiVtmaiknZa55BylwyZfN&#10;SJNgVRjnyoNSJcY9PzqSeUvwzZNTfaNo/WqEd2F9PzqUXO//APXUS3LUSyNSaPp/Knf29Ig/+tVF&#10;2yDUMzMKQ3TNy18TTIvykf8AfNaWneLZ93zY6dlrlbaXC1PHdMG+9VJE2PQ9M8TNKE3dx/drfsL2&#10;Obqrda8mtNWkjcfN0+lbln4kdB95evqP8KfKjLU9JVosfdaoridF/hbrXHxeKGB/1if99CpP7f8A&#10;OH3l/wC+hRyhqdIl+o7H8qmW/jH8LVybao3Zl/MVA+oTdm/QUuUfMdrJfR7futVaTUsHjP5VyI1e&#10;4zy36D/CrltqG8fPhvxxRyhzG5HqMh7j8qf9uk9R+VV7O7jY/Nt/76qWa7iU8bf++qocqlh6z7jz&#10;RHObdty4yDkVTt70Hrt/OtK1cTCtEYyrNGx4c8f32jzQeWyDY+4fID3r1jwB+0prOmSyKrx/6oL/&#10;AKhT0/GvE3/dnPpRb6lJbyM0bbSeM4BoaLpYmR+gHwj/AGpNSu7uNZvmXZH0t19R71794E+Nf9rx&#10;QtIsuWdl/wBWo/rX5P6D8SNS0mZWV9v3Ryq9vqteufCX4+XlrJZ+bNDkTnJZ41wP++aho9ejiHY/&#10;T/SvG7Xv3QwAHdR7e9dTbTLPGPvfMOa+Q/hZ8cYbvTVLTWpbYCT9oT0X2r37wf41W+WP5o8MByJA&#10;cdPaoaPRp4i56JHZo56frVhYFiXiqek30cx++n3iPvD0q5PdIP4l/Os3E9CFRNDZBmojFk0kd5uk&#10;I4/OrES+YDUcpvFoZHGAKXC7sU24Hlrx60yEs7r9fSjlHIfPFj8qr/dNX2iz94VAyqrdKJImMhYt&#10;xjFDIQKs2yqY+n60TeWqNwOnrWDR0JkNvI2Kjnkk83qMVNAUB6frUz+WUzgZ+tSmyNytHZJIMsP1&#10;qK4tgi5WppGYjikCsyYP8q0TYpRVjMntFuSVb+dcn4t+DWmaxbqZFkP7zdxKRyc13jRBW6U/yVlW&#10;uinJnNKmmfIHxl/ZX0a5ivGVWBaBetw3r9K+WfjF+zla6HeXH2copWJGGZmPf6V+qGveE7e/3h0J&#10;VlwRz/jXlPxX+C9hqgun8iTPkAAgOen/AAKu2nUZyTw6Pyj134ePprffj++Rw5/wrn2R7O4K5Xjj&#10;ivub4p/AKPYpjiuP9e3SFz6/7VfLvxD+EV1p91Myrc/LuI/0ZvVveuunWZ59bDrscPp915g2mrE9&#10;iknP9agbw/caa37wyBs/xRbat20qxoNzKePXFdcamh5NajbY53VNHXLf4/WsWbTAg/D1ruryKOU/&#10;Lj8DmsTUdPVU4p8yZ41aLRyF1abd31qhPFtNdHc2fzN9fSsq/t9rmk2jm5uhkNIwNOV6J42U/wD1&#10;qY5+WsjaNxJGDGql/FuC/jU7Ng01/wB4PpWfLc6YyMOWLBqrcJzWzNbrjO2s69hw3FVGCLujPcYq&#10;PeVap5VzUDV0R01J5R4filVsmodzZ605T60pSK5UWg3y1Bcse1OEi7e3503cDXNI05UjPuoy+PrU&#10;MA8s/jWq0YI6VQu9qMfp60RjcIst2N2VFb1nPv8A0rkYbsKx6fnW1pl/ufG4du9XKkrGikdFE/y1&#10;IpzVGCXIWrEUnOK8+tCx0Rehahf5qtRPgVTRsGplfFcj8w6l+F6sL92qNs+T1q7FyBWUgbLED4Sn&#10;GTFMX5FpGbIrBmbZIJyDUizZqqrc1NH0FBJYRzinb6ZEM0rLhqLEyLEPWrEWM1RRsVPA/wAvXvWb&#10;jqSW2OKgkbFIXz3prHJrRRAbO/y1m3jHa30rQkXIqndRfKfpXRT0AzGyWqRJNq0k/wC7NV2myK7I&#10;SsVEuRTZkFXImylZNrLmRfrWtaDMddVOVyhki7o2rkfEUOZZf8967V0G35RXI+Jk2TTY/wA810xk&#10;TIxbaDa4PtX9i1fx2wHL/hX9iVdmH6npZb9r5fqFFFFdJ6h/Hbe+VbIryQnawPI559RXKeJ9iwSe&#10;S29GHORzXU+JYZ0lhjEn+sTKAHgd8H071z11pU0kM0bfNLgkbSGBABJz6cCvDopX2Pz3B07y0PNN&#10;dJjLBWG5QeOufrU3wjjkXxKj+T8seSXD4ZMZIIHtUOuw4uZpEX5TjnOR6/5+taHwukbTfELMvlu8&#10;wAKD5ic56fSvRk7QPpq0uWh8j2bR428oyZkZTgudjFCT6kcZ5HetG4vo7oeTdRtJbrx9/Gw+vTnj&#10;HFGh2McNsP8ASLr7O5XflCyOepUjIA6cVS8QR+asjR7VTPTGMntXh1HTk9Nz4WpJSqeZx/xPRRpb&#10;Qws3lKSFc8Zz2P07UfBuK9KR28MJmY7ZHORujwcYGSB3HSqfj2f+0h9nXa+0fLtfAB759D711Xwu&#10;kktdLjjhzGIx5pOQ5cnAxz9BxXROLVGx7c7rDpM64ai0kKRtukeSQR4TGck4A6D6dKp+Ivke4WQ+&#10;TJkAREHdxxkk/nVia6kjc3Udm0KxSAHdhWDYz0BPGelUdelvNedrieZWmk4y/UgDtx0rxPZu54HL&#10;dkOp28kXhS7kiC+ZDGOgDZySSefQV4TdmTVPFEs15vuJwcEJhAcDAwB7V7nZoF8NX3nQyTtCnLDJ&#10;8qM8A7R1xwc18+QxNqGrvNtwPMAJGeT/AJNe7l8bI+hyqLSbPU/DNk0ggO2OSNQMRAlsjP8AIV1m&#10;oWcgu4/MiW2aQYPljy2XHGc/lXLeCbhVtWhkMnmbQMEcYreth/ou1YxIzYAwcMD0/HtXPitWcOPn&#10;eexpR3M00C+Z5kgUkBySzEA4zjNR3l3IDGkjyNGv3ePu88Z6e1XIJFBUwrJbzRowkdxtY8noMnIq&#10;jdy/Z4jmTzmYncMf1rz5ON7HmKS5lY4bx3dzWd3MsaySN5nJVsjGM5HFeaeKr+eS6ad5t00gGcjj&#10;HTGPpXq/jF4zKkluuFZArAZyDyD1ryrxzALPzVaQbl5GO3c5r3sHG6R9hlbvFHdfszzQvcTR3COw&#10;VC4VBt5JGDn+le6WyJFCv7keTGT5pGSST05HSvCf2ePOurNriS4aJY3MQ8sZZzgED3HBzXtFhfSW&#10;25lkMiTKEceoznkcc15mYRfPofOZ5b2rI57Fim3MjbQXHO3J9ee/4VVvJVt3jK7juQ5zwQxH6gVp&#10;3k5eKGTb/o7E8jnn0rI1BJJI5Gj+ZY88gjgZ9DXDTTbszyKbvYqylRcwxpJNcSSBdxGAoB6j86nR&#10;ZG2tCN27IjORnIPINU7VZluodq4DSEADAYj6Uy8SSBn8v9yY3JAyVzmvQjHSx1W6dCyL68htTbrt&#10;8qR/JKkDdknJB6HHOKXUDcaBdNaybcwvwm4PgcHv9RVGN983nTO7XGwxgd1Y9/qPWmw3qmRWmZ41&#10;lBDk88g575rSNM6acCtf3/22ZfLaMRLk7ypUZJzjNQNdFb2FtqFd3YktnvkelTalYMmneYkgSCMg&#10;hCn3/fHp71Tto4LnlXZJCfkbBOfxquRHSoaHRWFsqXZZJtvIBBHOD359KumfLtjcJGwA4bvWRYTS&#10;ESMk3zRnEgwTlcckeuK3otOSx0yNZPOS7dy5QoQwQjggdOc+tc8ou5w1oO+g6GeTfuaaYM0RjfBw&#10;SOo/I1VumkhtzGNqQg+ZsCEcnjJ9frU+nSXF3cIsMMkkigLsABYjPX61M9r5URkkEuybAZCDt4PI&#10;Poc1SRjF2dmYWv28kfh66/dnbsw+fvY46dPr+FQfD6KOHTopNyLeea+75iA8eOBjpnIP6VJ4pt7i&#10;4sVXG2BWym9huI5/OofB1usaNIzN5kY3lAhIxXRTVoWZ6Ef4ZoajfhbKFQqqU+bglmYn3/SsvVpJ&#10;CGj8uT5ch2yehGOnp9a0jE2px3TBtqRorKqLt5BJIwD7mqEtyY4MSfNv+Rg3GV4IyfepjYzppKSO&#10;D8fWEby/NGvmZGCpHpxmk/Z/haLxfcxzs7JJGyRnaGIbkjGQccin+PXaG5uP3aiPIyUGcA+lR/Ay&#10;6a58RjbK0LbyEbBJJ7ZHYc9a7uW9O57843oHqMDrbsGZmfcSAhOVz34rVtoUggWZgywsp5Qjg9uD&#10;2rLsNNluL5h5knnRuWz0Xk4wDVjUbWa2eRRskEZAGe49/avLlCHNufJVacefRlO9kKja20svRNpC&#10;kHjjHesi/uoYditI0aSBg6JywIGcAHsavs8osGlLQyLD+7Cb8SYz1x1/GqvizS5ZxcXlwiojIoVg&#10;4YI2OcY+nNd1KKdkejhaa0uzgdYElpbh2jby3cgkjAJzwPyrFuWSVF2yMoYkkZ5T6Gui1C4kvka1&#10;mkdo1wRGpxlgCATwc8Vx+oXEkU7QzeWsSkjZt6j1z612ezstD6rDfCkc/wCIdJa6uFWJnVDnkE7j&#10;75zXpn7OekLp1tdXcbSFoSsac8biSTkH2FedaxIscEaoeB3XqBXf/BidbLRL51kZpMh1TON3OCfw&#10;/rWOJi/ZmuKi3Tse2WcaOI900e9gScAAY9eB7VXm8tG+9skxuBByAQRzj2ANZvhPWkuNOjXbJFhM&#10;dOWJOSOQM4yfats3q3MEm51RTkglAWxjocDivD9m0+ZnxtemlMytHvFkuLxZEw2SkZZCFZiQQy9u&#10;AD6deMU9r6Q2u3aRGzkEuny8nt71JZ3soj8kqJlWQTKnQoQCBz2GDVbUi055jmZJHyIkOCp9q05U&#10;9TKaTsWIbtbyJfl8uQny8bAF+ox1NVbu6hlkjMfLQ7hLkZD8gDH4VYhZdOjjSNZI5lO5xKMkA8D+&#10;tRTuAm+OJI1kAQgfMCcYzj3zV+zWgo0zPEzeUzBm2qSijnkdangmklZmj+YwxjOwcDPrmoWsMMsj&#10;7o4RkBC2Tnvx2qaO0hsGZvLumaSE5KEgbgcjr1H51eqNoxsrowdYin02U74ZIvMB2I+R17/TmuW1&#10;qaGJtrNtZSB8neu48R3q3ljD5ka5ijxlc5kJPJOSeeK888Rj/TxHhMMQQ3pk9PauzDVGz2svqX3K&#10;rzeYVUydTlN45NZt3CYzIrOy8nAHAJPUir0gFujH5GePpk5HI7EVDOu2KN2lHzDIJHQ+mK7j2ibT&#10;Av2VQreYmCDkYY54xToZI4gNqgFcZ47elNsrxYV8t3VtpOCo5x15qYyDZHIrBwSQ4x90VMoszkmX&#10;NJMTh/OkZWdwE2jJxnkV6hpE0c2j28cNu1qrJ/AW+cgAZOSfrxXkumW+bkeWrOWICpzuIJ4//XXr&#10;nhsyf2baxyHdwRsb5io9MYrzcYnY8PNL8oJBtl5RlZgRlh8pH41aRrWG68pUZZo8YVhuJJH6Yp0a&#10;rsaOGVpOSR8pXb68VegtbMfaryW3muLjyyU807fm4BIIx26CvPum7SR4Wj0asSuzWFu3mSKrqgaP&#10;yyGLEnHUDj1qvc2Rty37wTMSC+zPUj1/rVaye4lkW3RFZY8DOck9zk+n9auRXEymdPLkkjkA4x0A&#10;44o5bdBOHLqU7i4ltrZoopJNsjl2HfoB1/DP41iztIlpJEnl7ijBjjnHXj3roNQiZoFZWt3XYOUP&#10;zDtzWFq8DC2lkj5WIqJMcH5iQMevIOa6YT1R1QqXaR5V4jhb7RGsOXYgg445+narWn2scfzMqqzJ&#10;z5S4IPvyeferOrTLHcSqpZCpwZMdAM5AHeqVrcKWkjO5sAjgFW+pr1Y3aPpKd+VFyW6WOTdjcuAC&#10;euazbrVPL4VvmboMZXA6CrkEeYgqruKjJ5wAO2az9RuIo7YSM4L5I8pYzuC8jPoRQrlRO2+HDLca&#10;cFRRHt7AEZ5zzjjg4rv9IHm6dcfd+WM4yOcZBJH615/8OmSTSnG1g2Q4w+3B7/L78V2uhXBS4XdG&#10;zx8gjJyB3z7civJxdO7ufN5jT/eX6B/pGkh48KrMMEfeGD/WnLtM5WdnVYY96Y7sOAQal13TDZeW&#10;/kPGrcAg7gW65PXsaoWSxXUzfu447hQSSAeQOSMHv9KmjRi9bHLRhHexYMoikZ13s5I25O4/Xnr2&#10;qq87u5mcTMzEltg+U+vHQVa81bqSGEKEXJwQD1/DrVa8HlsIY5V8pgc4BJ7c5IyBx+tbRjC9mdMb&#10;X1Luk2qGHbJK1qlwcZIztAPOR3qylpHOska3EkyLksfL8vjsQCT1471mRpMsSRsreWAGV+WOScDg&#10;c+tS3kvkO0brlu43nD44x9KmcLOyFKOug3bJul8vbtB2SF484BHH06dazdQs/IkeSVArYHGCM9Oe&#10;KuvO3I85lWTAcE5/yKdqASWFY2kVo9mNxySDjPbtVRhY2hFrUovcJdRQom391nBBx17Z4pbQCSUQ&#10;zbflLPkrnI5GM8f1qBbqCxljElujHIIIJ5H0rQsJZr99rmOM7cBCNox1/lUypvuaOm97ly0tbeBF&#10;kMjKqr87d8fl0qrNetMsc0MiwmT+D7rHH4daniKpwPlVUBI+8Cc0+O2Vpd6xLs2gguMHPcmojpoT&#10;HR3F0hZJ51k2o0iyg7D6gZJAz71r3VhH9lBZ/lI+RCctz1Ax0rPs0+zXUTR7d0YZyyD5iDgDP5U6&#10;GGZpCZA67gjxNx84zyPbPNRUhzPQwrR5ia5P9o7Im2x+THgKOMnvyfoear3WssyMrNIknmEO4+ZT&#10;yO2Ow9+9WtscDrcKnmfNkowLK2c4BOOccfkazdZu4bi4VgjRozKTGQQpbPOeQQDkminTaaIp0dTO&#10;vNRmtoJRHIvKkYwVdzk9PwrKNxgKPmj3ZBkyRg4yB+daGoXcNzdcrHErkhPKJYJyRznpWbd30fny&#10;W6fvEzkSD73Ge1enT2PUoU0YOtsk90se6NERSWLvlWfHUe9N8BW/lx3Hl7omyGwM/Oc+o6detO8S&#10;z/6EN0qx7nyy+WCeOnIrR+H+kyTWlxcRtIu/rkZXIAIz+JP5V0yaUD1OX93oaMl8fPljvoZl2jIG&#10;ep6YOe3vToIjNau6vsjyAgbqAScD9KkbT473Z9qmL7mKOSecYyM9O/Fd9+z38ANR+M/ie30fTbaZ&#10;pGcYOzcqAcgkEjI69K5JVLIeHwsqrstCv8EPgfq3xp8T2OmWNtLK8k6khUJYrkegOD35r9hP2Jf2&#10;ENF/Zr8EQ3V5DbnWpwpEkyBjbkjJYk98d6vfsSfsT6P+zJ4Bt7i5W3utbS2UzzvGI2HJIxySSM4q&#10;j+2J+2N/wgC3mi6XNDPcMFjZwQ2DjJAI9DgHpXPGM6rs0enjMVQy2g5SauQ/tSftV2Hwy0660nSb&#10;iO91CcMjztkJFn0B6nnPHrXwr448c3XizXbi6vm+3NMD98nGT6fSo/EPi678V3sk95IzPIxfOck9&#10;T359qy7sqZGO3hehPevTpU+RH4VxJxNVxtRxjsGxZkSFl8vk/P1yO349qhtNP2+Y00ZlCqdiBiuG&#10;7HI9OODS253uFbcu4gAdfetOSfbAI1+7nk45zWyk0fHOTvcyJkKg58wKp4OODVnf32t0xgoeuKmm&#10;kW5jjQnAyQR1x7062uJPPbP7xfrtJI9K05g5bsdG+525JV8N8i4IIHb0okEcMrFWk8vgAkYJP0qN&#10;5/8ASY4W69cjPftkVpNHh1jVl3MABkevTip50viNqeHlLRIrLIy8MWZpHxkdjjpmvRPgV8ANT+Kn&#10;im10+wgklkmkAIxkKDzknoOh60/4FfAbUPij4qjtYRIsW/MpUbkRRn5zj/PNfpb8E/gfpfwU8GW9&#10;npvlyTSqslxdbNsksmOR6gVz1cRdcsD9M4T4UlVkq1ZaGb8Bf2e9J+DnhaO1tlVr44EsmSxJA5AJ&#10;x0r0eHNuFXJCgkex9x6UW6x2kqmSNpdwwecEk981JAhwquccnGB+VRDTc/aMPh4UYKEFZIiZ8N5f&#10;HrnGTSqfLHv+dLPEyuB95u3pSK5J+f5T3KjNbmweZjPytnIPtUiHBb92rfMAMjOOtNaTA2+YxHuO&#10;aax2RsenIzg445/xquUBJAYyf+ebfoahu9QgsYC1xNFDGo+ZnYYA9aZPqNvYQeddXCwW8ZBaRhwo&#10;7/lX5/8A7ff/AAUdMl3qPhnwnfMlqA9tK8fyrIN5GSeobGO445r3snyWpi6itsc+IxPJGy3NL9uj&#10;/goi8w1Xwp4YuXs4+IJ7wP8AMMZLAEdjgc+lfAGu6vJqN2Hk3BpmJlYvv8wnqc/lS61q02uXJVS1&#10;xIxzPIX3AkHAGckngfjmqfh7QL/xhrEWn2sMk2ZcOIx8wznPHoO5r9Yw+DpYKhpbTc8VOdWdjY8P&#10;+F7zxRew2tnDJLMzhMopxyMEHj0HSv0a/YZ/4J1ReCdPsfFXiaxhmkvQJIo5TuIVQQpwOMZyeevp&#10;Vr9gb9glfAOjrr3iyGOTzljkt4ElVvmwpUnAPG0j3zxX2FptnHaL5duvl254EYPyoAcgAdgP89a/&#10;Ns+z6dabpU3ZHtYfCqktdWxILdIUbaq+nQcHGB78Yp4byYm27ssenQ4PtTzDtlZgeBjGfX6Uvl/v&#10;tzBirEYJz0r5Kzlp1OgV1VYm27jIcHBIAIP1715R+03+054f/Zm8KNfaveQpdzKwtIGfq2CAWA5A&#10;LADpWZ+1x+15pP7N3gy4me4im1i4UCztwAzpyRvx6Dn8a/Lzx14q8R/tOfFC4urqS71Ge8kARAXl&#10;KAnAGDwB0yMe3NfWZRkicVXxGyOWpUbfIjQ8efFzxZ+1Z8ULi6vGa4nvpR9mA3lYwc/IAeAAOmPr&#10;xX3d+xH+wVZ/B7SIdc1wNNrFxErQQAAiAHkbhg4OPpVz9hb9hax+BekR65qsNvca5IimOOZA/kBu&#10;S4HYj9OlfTxi8ljJ5jSZAG7ocGlnOc3X1eh8JpToqK7seyCJlG9pF43EfLzjHv0oSZoWHG5B0yKi&#10;DrETn7vbnP404ttGF3FWPbmvknq7mxIAQ2e7fgBQ0EKpiPcWJy4+6M9+aApjXcfM2sODimlVkTLf&#10;N7UGg1AFnby/mU461IGEXO5Wx26HFOW1aKFZMjaxwAD/AEpvmEJn720AAY6CgmQ4sETKsTyc0eYy&#10;bfl2qwz604u0B3qFbBBA7ZoOTjjG706A/Sp5SSMPtXevXJGBTCxlXPzdMe4p+3AGPU05EVVyCF2r&#10;ksak0GmTYVKhc9MYxnPeiKfhuNzLn8vamyPvfv8AhUkRMcald2fXuDQAeSyurqQQSDj2pTINwYD7&#10;+Bj0NSqTL0LFhxkc5+lQytmNW2rt8wggnBPTFQ3Hdisw3rt+9hu30pF/dktH19znrURvYY4WPmKr&#10;KcAHkHOapyeK4Em+T53UjKAcnFZSxUI9TaNGT1sXkO4LluWznPTP9KXf5cm/OD0IA4xWVJrc2rEm&#10;3s2WRsndLkbxnPAqOKw1DVXk3XEcLDHyLnkHis/rV9lcr2Nt2a9xepsRm8iBuVz1Y59R+H61nP4j&#10;t7eORWkJbIxsGQx9qZF4UgU/6RLNNJG39/aD1/MVZTSLW3LeVAkTMMcgt+XpUyqVJfDoPlpLfUqN&#10;4pjeXatvNJuIwMY5pVutUnMaG1S38vO0nO4gnNbEdurTbVjXewwNo7Cmu7FvmY7sdycj6elHs5uP&#10;vMn20FsjJjsL64jU3V8Vk5wkQ5Qe5pz+H4bkH7RJc/N2Vtuf8K1Icb/c9xT5o/MAVurdCaI4ddQW&#10;Kl0MyLR7WFcpEqtnAGM4H9atR2iq6tHGintgYqcx+WdrLtZec+uaYkmH24focY9a6I0YW0RLqTb3&#10;J4o4yiMVbcvDHFQTR5uMliFJ4PWnRSNJ1LZ6HHT8aBIGHUjnB9aPZxj0J5pMdBLtyu77xxnPFNZh&#10;90LgqeXJ60pjVy3G7aSck4x05p6zght2EZeOfX2qoxXkGu4yONTtHJ4ODyeDT59jH6Dg45qvNL9m&#10;aNWkXdIdiDOCe/SnpMGwHYx44JxwKXNH7g9nIlysURUjcWBx24qGQtG/cA4wSODUFjq0eqebtk3+&#10;TkE4zjBxTNT1U6XYebKc7TjjnGaPaU7XuP2cr2L0Um6NNzBeCRzkn04pykiFg2cYyD71WtpYZ4zK&#10;uWDAYOP4cc4qjL4iW310aftyzAEHsM9Oacq1NK99Co0ZvSxrrJ8rLhx0OSOD9KaGDjDNjIzUb3cd&#10;on77cyqCTjoOtZ/h7xEuuZ+Rlw5QYHbJqfrELpX3H7GXLexpSqE/ur2FJ925XfkY4z0yKpeKdX/s&#10;O33SfezhRjJNTW142oW6v/f6Bj0P+FHtoXsZ+xla/QldmLKvGVOPrUuwj5Gxjrx1rNOrJFq5sXwJ&#10;ipK7Du3HH6etXp3axtfNeNhtTJJOQaqNWHcl0mSOVLomzbwcEd6bIgMgHv6/pVfStWj1C03Rtu55&#10;I5x7U681ddLeOKYKvnuEDt1BNEqkN7jVNrQsouwhRxu69+KXcqLjP3gAc8kc1HG+JQvLKxIDJzx6&#10;/So4Z1aZk3DjjOM+tHNG2o+WRIxEjDjf2U5wKJAqKE2nkY7kCmlvLZl2swHG4DIBpY2GNrs+3qQB&#10;8wz6GjlT0IvJCIgiJ3bm4xwtQm0iJXzIg0bHkEZz+FTLObcbXxIu/wCTB5A75pUfachWZc4IHIB9&#10;DR7GHYv2j7lKbw5BG7M1soXjGDjGc9KaPDERjXy7ia3Rjgup3kH6HFXo4XlEfz/uWOX9RiiSPynz&#10;DuCbsD1JrOWHi0VGtJambp+japaMPJvBMquU2SoOR2Oc1It7eaYFMlq05WQo6xYzu9ATWkn7qPzP&#10;QgYPGfwo2MY5ArAq/wAxFZxoW2Zp7a71sZX/AAlW1/3lpdRclSXG4gfhU6a9ayTI3nbVYfPkbSKv&#10;qn7vauNwxxgfnVS40eGeTzGiViz/AFpqNRBzU30LCXiTR7omDY6liOR2psCMz8gg9h/Ws6PwxDvL&#10;rI0B7Y5GPTFOh0q8hRRFP5mGI5PPPrS9tNdA9nB9TTS0LFmOOOvNPWDYh27RnGOtZS6rdWTfv7eT&#10;aDhyBnj1FOg8XWomHzSRKpI/eZDUfWu5Hsn9k2AQhXaw3YyfUUxUaUtuVsc9e9Mt7pbiMNHIrZ4J&#10;HPvTZYY2k9cHBPIOa6KdRMhxa3HSYi+6NhA4A6E01JGDbvmPH1p0b5HzDp2I5xUbLuf5crz2PSuh&#10;Ikaku6QlfvAnr3qxEFZQoA3kdOgFNRCE+983XFDy5PX5sdqCZEgjaRG6Bl49KVF3qvKjryeuaZEf&#10;cE8dsEU6Rt2OOh49amRI14Qg3qrbhkHPOT7UzBXaW/i7ipUl3R8lRzwTwxpZ1VRt4Vun/wBepAik&#10;yw+Tb+PUUiY2Heo3Z6k5NKCJyWbaOgAHX61C02JVCtz0OO1XbQtRLarvG1VXdnkEfLUV0+6ThVXb&#10;xgdD+FEkzBvvbuSMn6UgTO3uxzzS5R7ETJ8+5Sd64I9c+teC/tg/sdaf+0BoV3dWMENr4iWNikvA&#10;FyQOAxOeScjIr6AkOx2GOTjHvUbxxsw3bty8qSOM+/r0FdmFxVShJSgyZK6Pxy8G+JfGX7HvxLjk&#10;Vbi0a1lKSW8p/dvHnpngYOOPfFfpj+yZ+1lof7SPgSzuIw0OtRoBeW2/LxkEg4HcEAc1m/tc/sY6&#10;L8e/Dx+x2cFrrEcTAOuSJSDuAx654/GvzrivPFX7G/xVjvLNrzT7i0mCmN8qsoB5DeoODX116OZU&#10;baKZi00fsB9laYM+75d2FH8WOe1OjIVmXLLtOeRzXjv7JH7W+lftDeFIVa4htdYgMhnixtyARg9S&#10;ScHOK9jMvnhirLnr1wSPxr5LFYSdCfJI0ItU0pdUsZrKZdsU6YIYZUg+o7iviH9u/wD4J7Ralpl9&#10;4g8Mw+ZGhIlgSIvIgJBBAA5HUH0zX3HKXc/MzHOAAe9MuLdZmb5AVOcgnAIx0PQGnhMZUw81KLJl&#10;FS0Z+AfjzwjqnhnWbi2eHzJo5NmwoI+FJOMD05zUfg7xHeaZ++0+ea3ntghLgbfmbPCnpxj61+nn&#10;7dv7AWm+MLabxN4ftFSZXaSSDf5ahsdMjrzz056V+avjHwleeDtXuLW5Vbby35QcmV+xHYg5zxX6&#10;llOa08ZS5J2uebXw7hqj7u/YM/4KQW062nhnxncTRXDOY7O4CFiCSOGY44PPXpjvX31pt7DfIJIZ&#10;ophKA67HyQD0OehH0Nfz93V/caZdQSxNiSFRKXRyrIcnHPHevub/AIJ9/wDBRyS2lt/CfjK6WFZg&#10;sdvcmTbHGQeQWPY8ck9q8fO8gjNe1ooqjWtufpUkaztH5krRqTgvjnHYAd/SiOLEhXf5e0E57kfT&#10;1rO0HXLfVLSJoZjJHJn50IkXGMjaRwQcVoqpeNQG6D/Oa/P61NwlytWPQjK6uEYGD8zbsZ68H61Y&#10;EypKd2TgYGBniqqkI2Nwz1welTRR52/3unyetYlDt+44GQSMgHrUdy5B3EqCox1yX+op4C7tshIP&#10;TnvTjFsdduFXpxzmoasBwHxr+AOk/Gjw8sN1DD9sjjJillG4lhyAx9OvH0r84Pj/APs36h8LPE0i&#10;rCyW6uxGYycZ69gCOTX6p3bG3t/4c9CDzn/GuJ+LPwj0n4x+G/sWoW8cszZCSuPuZyBzxkDP6Uj5&#10;nOeHaWMTlbU/I37NMhCuqpuJxjhcdMj69arXCCSbYWVlBBPGMge9e4/tH/sy6l8H9duBJDPLb7iU&#10;fjbtzgEDPQ46/pXjc9tsCof+WnB/vA57f/rojqfiOe5PPBVOV7GcyqWbdiOM5wcEnntTEnWCX5o1&#10;dcAAEnkelWJHELeXuY7xzvHSobjSp1O7aGzjoeMHvmtuVny9QR7pY9N8ltryeeSGP90qBt+mRn8a&#10;pJK424PmbhkkA89+PerF3aPa2bXBCyQxsEIB+bceOh5x71HCzxyRbG+6uUPTAI6UOBzvQmtrhJY4&#10;1xyCRnr1PpU2nahJ4f1FJreZl8sjBQ1XEax27fKpZhnPTBPpS2xWK5XzlxDlS+BlsZ5x74rCdNnR&#10;h8RKm04uzR9X/suftZxXI/4R/wASSW8ljqCNFJ54bHKkYGDgdua8H/4KQ/8ABLzcB478FvbzaZsd&#10;pYIgWyCBk5XoeO+MnriuLtNVOn6nuhLW4XkHOTn/ABr6j/ZI/bA/suD/AIR3xKtvd6XcKyN5se5X&#10;DZGD6Co5WtT9h4X4o54qhVZ+R0vhmbw5cvDcQvbzBipSRDuDcA8HuMCtSK1a3hiVlmXzRvTzIxh0&#10;BPIx9K/Sj9vz/gnXoPiTSm8VeFVSO0YNLc/Z5gypkcE4BIBbqa/PHxHoOoeDdcW2mtxZ+TwiOpOA&#10;AcnvkZzyOP5VnWbaPq8Vefvx2M3Tf38H2klt33gQMrnPX6cGpriRGZtzMWkGfk4IPaq+mrLpdpKX&#10;mJRpCke3BVxyT9BzwKhln8xh83zNxx97FebUg2zxqlN3NYQSWP2d4JP3bRDecktvJOcVb09EvtIv&#10;LaSPZtjbaQPnycjg+wNZUd41mzCTf5PKL3O3jmrUd99p0u648ry45HEqnDOQpwPoTWcYvnRFGLVR&#10;HzDYGJPErzMrBftDZ65JyRXfaVdK8C+Wu6TPoRgdvzrzBDJD4p/fKyYkJIJ+brznt616f4fvBNat&#10;5ckYXGTwM56DmvopR9xH2VSKdJXOo0u6m0+WH5doY8AKGJODwc9OtdXpmoboWD/u2zwQDt6d65bR&#10;4ZJ4dzsfM34BHrj0rf023kaExbnZMEHH3mPXp6V4+Is9z5TGWuaF5cny2XzI9xwSyggEHjGfWsLV&#10;JDsZRJIS2N5PQHPP6V0o01UjxJcN5mAAuNwyO1YmvMtraThY2kkkBTpnB55A/GuWnFOSscWHalNW&#10;OH8TyReczQbinVWfv6kVZ+HdjDdafeTSNtMRWJARkyEk5wPbHX3rJ1mJUt1j+6qjGOSQc1c8EXX2&#10;bT5o2VlxLkOCQVwK9WUrQ0PotVT0O20yIW6N8u0rgAkfjwD3xXV6dcG7haOMeWzOrqVwpJGQQeOh&#10;zXK6FBJcwxMkU1xAAzMcAsCMYPPOB3ro9Mk2WuXQKy9CQea8rENy0Z4OOvszRvpmcbCyrtAHlZ5c&#10;5xnNNiC2C7pFw0MhcPEAWjIIxxnnHJqnATNPIWI2Bx+6x9M49KubPs1zGUj8yVlYHI3cnPp6Vjyp&#10;Kx5+iVixb69BItzHDukxGAsk642Avk4A6E55PPWuE+JypeR+csXlrgxhEO5mcc8g+mRXXpHcXETR&#10;t9oyvzlyoC4B7D2Pqa5Lx49vZX0fmIDyS7nO4KRyBzj1IrqwcVGojsy1/v8AQ4j7M8cHmuWdm+TO&#10;MAHuAfaqbDzLoLzuXIGPWrku2At+8kaLzCQhO47OgzjjPvTb1xcS58kKqptTZ8rAep9/evYvqfWc&#10;xGgb7Rbwvukht2PXjBPJ/nUl1YeWQGbKP6HOBTbK4bTzvZvnUjO/nn1pUn33DFtrbsnIB5qHfoRK&#10;RoxWWxFbz1kXAwqDLDtzmllxBCqxxsezuRnBOeP0osYmniVl2rkkNCc8Ad+tWpyAI5ZNki5z5WQM&#10;jHp+VJR7mLZSs13zbVLMzZzyePephbtIFhX5pJG5PQYx/OjS28m+WbG2BchkHcH3q19si1C6jj8t&#10;beCNwzuOWYdxn6VsZSNTQT/Zdo0QG15HAI6g9eM/jXXaQsb2Uv3VmQHDK5AAx0rl9DjxNG0iuq5O&#10;1+ox2z6mt/T5Y4oiN0i9uBjJJxzXm4qz0PBzRpq25mfGO4MnwqmjYxxrIfLUMpZ5GHPBHQHPevDv&#10;DxjjdyeG+6eOcE9f8+le0/HSfb4Mtmkh8hXkYLKDhZgBggAcZB9a8j8Lx+dI0h+Y7+WxgYxjNb4S&#10;PLTPWyePLhzqtEhW0dm2/u9wCvz09P1ra06KKxvWZoZBJMSke8fKQemKydO8qB8Sq0i8jGSBu7EV&#10;at7mZGVQx2qQACNxHrTlK5tVlfVnfaJc2KbYJrfdMOSyN8ox36e9R29s0m1Vy20li5GT2HNU/Drb&#10;FkjZlVpBghvvE9c89q6C1lWDftbPykFce3X9K82tUalofPYqo4s1LJIz+6mHmfu/v+aVDMMcnH8q&#10;8c/aG1X+3/G4ZtwfauSCTvOOuDnjFet6Qsb3CxzSNGJAThULtgj26d68W+L6Lb/Eu4hjk3LGsexx&#10;1b5RkH8arL5NybZrkyftLsrRGS3sV2mSTcmQ2N2w+n4VS8OTM2o3H7x9y/Kx55BPqK2bOWSzXKts&#10;hYYO05wcVj2cq2GuTTZaWNZAEJG0HIz0H5V6zd1ofR83NdHYaGpvLbDXCxxod7o+QxOccev/ANer&#10;lhdPZ+Y0Cja6MpDLuyp4J56dapW3kskLRwMrsgyHfOSfT8ccVJHbtBdCWZfKWTEYIYnPt19a5dTy&#10;pRdy7oNqHTDzxxxwoXK84IHIyO9ddpeneUZlaEqflcoq7VwQD07cEfnXP+GNPN9II2ZfJkchn74J&#10;xjHeuu0q+ji1BpLqOS66gJv2kkDC59uBnqfauLEVE9DycdWSVuo6S1+y2N1JCkTeYRwhJb/61eK/&#10;tEzwSxWn+it5iEmeRs7pMgYHtj+vtXuUd8kdltMSGQLvz93gEcgflXhv7U8irerMkXlje0ZK53SY&#10;Azx6A5q8DfnNsllP267HG+Db+KMq0i7FkGEXuPXmuu0+7WMbeGjkIG7HNcp4H+y3VtFJ85k9H+7g&#10;+ldFBpMi6lGuZF/eDPz4XH0r1ps+sryd9Tt/DFtPezKq+ZsXgnBCjrXceHYoxcRxyOskmQIyThUI&#10;/Qn61x+kOotdqt8yH58NgA+uM845rstEsWabgboVyQ5HylgMnjr6fnXm19j4/M27s04ru6gieS5i&#10;3fLjzMfK59fTPtV3QtWhdgqtIsjAgg8Z96bHNNLo0kxeBrXzQqoDjLEc4B9BT9NsLdbxZrfd+8O3&#10;e54HA/LpXm1IpK54slpc1rg2tzpN9C3mBpYWQ/IXYHBIIx0II618p+MYY5b6b/XScbQHGVTkkk89&#10;Tn9a+rFQWdoJt0eY5MOdxYtwTkDHIFfKHjVfsOrTEyNtUbzvOSxJPT2rty2Teh9Vw3Ju6Zy91AZA&#10;GMIJZsFjxtFRXFuixIYwzKpI5qzPNHLGFxubOTUl1qH2lFjVU+VNgAGPxr34xaPs9jLRTC2dyhzw&#10;cjt6nFd9o211tWjeNlkhDggbcHuCOxrhYocyjafmU85HBPpXcaTqanaYoQgbAIB3HPr+NKtTujmx&#10;UbxOosVV/JUMs79X3DGSCfzFask8d/e+cojXkZAG1QMdqxNLWPTr23l+0LMzxkuhGAhJIrSaW3Mb&#10;NGkm7cPnT7uB2I7GvGrU9T5rERtodJDdWkYTy1SCOZCM7w2WHI4znnmug0LUZxpt1Itm0kkhjBu5&#10;DhYAMnCj3wP++RXF6SgWcFIYWWQDkj5vUgH3NdxoU9xLZXC/Nb2snJeSMkED3OOnNeTXaieJipxj&#10;pYvWFq96zyyRtMFCneT8qjGSDke4rS/108asu7dkIvY/XFQ6FdQ3cLR+Yv2dGJQAZc4xg5HGOnBq&#10;4hsbeyEj4muJDh85wig8+mOK8mdWXOePKbcjx/4+6bcaTrMsl9bmKbygUEZHlhcYHAyMnHUnNeJ6&#10;rJIW5kaNmA6dhXsnxqkja7u1jX5l2hD1wpPQg9wK8V126a3vbdty4kdiQBlgRjHNfaZfdU0z9Iyd&#10;P2SZHJL5flx7ix5UEA5J+tQQYDtu4K889M+lPkvGuFX7u3nOBjn6VVvrmS5RVYBFQEAgYyfU16kb&#10;s9qLNzw6v27VYY5JGW3Y5bYM132l20cLhWjWSNDsCOMZ98GvN/hrObrXbW3kXcscgeQr/d7kn2r1&#10;a2tpJYpriWSNWjIA3HBz2FcOKTZ4eaPXQbfWa24WTy8Kx3YTgIe2KyZYjEwX7245bJPJPrWy12p8&#10;0ozfJgHd0J9qzte3JNbt5ilph0HHfvXPTpPY8+lF3Og2Lp6wK0MMLKAQifMpOOvf+ddN4RvPO3K0&#10;pa4yCIwpyRjPX0Fcbo0f2iDy2jmkbYSSAMZ6ZrsvChVL2EyqfLjjEa4IV3465xWOJpJLVnn5hTjy&#10;ts7TSiy3UMklw/mMxMu4FsKBnnnpisH433qS/CjWr5Y1ki+z/Z435Uhi4GQPTGea67R9LkW2RZEW&#10;3hmi3RGVQzOpJyQ2P8Kw/jZYzN8NdSj3TMnk7DnLhgBnHQnOQMc9K83Dwh7RHyuXzp/XYrzPiHXL&#10;jffuu5mx3NZ05k37N27ocjir+rNJFLI0fzBsYyMfz6VRSXYdsmGZuK+upaRVj9qo/AvQ634d2U1x&#10;qEOPmXJPbn25r1bStsGUbzl2sfkTBUZ559a8o8Gn7DLHuUMrDdgngV6joV6k/wAqSEu2CEFRW7s8&#10;nMu50mi6kAGXeyqSOASrHAOAfzrrbdI7+wSEtPDHHIGJXG5s8YJIyB71xWhWzSSkybvMz14H4V1u&#10;lxvZyN+7aRuD85yMfhXh4rfQ+RxiSOuisWklt47XeyxqQBuBMYyc89snn8aLmNrQiOQDdvxkEN75&#10;9RWfpkwUzFWZfMQ5/ekDkVJBZxtp1x5VwzNHtBAQsWB9W7DnrXl8vU8iSbKNzrUMeprbzCMyXDiO&#10;BguCCSBk+mK0W0xYJWt2Zp9jjeFfcCR6GqUtjE7MCxeaIjkp078EVegeSOJvLaWa3cgFtoUHHPBq&#10;Z1IxVjmqVEloUdUtGt9pmBjRRkK4wcYrjfiJaRnRVl2M0bE5DDhSOmOevFd9O0lkgYMrRqD1QNk9&#10;eM5ya4f4pQzSaBcTt5yswMgOz5WYEZGOnQ114OpzTOrL616iSPLxHFcxrIrbGP8AB0zzVXW4pBps&#10;8wMkbRrhcoSpJ4P07Vc051EaopVp85K4JIz2qxrN8p8MSW0rbppnAfnaFUHIGK9yN20fdUdWjg/D&#10;F80epeXNNJsjHCHgZr03wdi6mhzLtVmAck4wD1x+ZrzjS9Hjh1eaTzBwegOQK9I8M2rrBbrEsf8A&#10;pB27yeh6/h3rSstDbHfAdJLcWivHb23m/LkNJJ0OCQMfzp1ojXEqxhsZITB78+tKbK3t7Vd+5rg9&#10;CPu+9T6dpv2t2ZX+5jAwckmvPnPoj5eUn0K/i3w7Np8HmNG374jGPmGPw6H61x+gGSPU5o4t26U7&#10;XJXBIznFdtrtssSbCz7nTeedoTHGDXK2SrHdyNGvzKT0PNTGba1Oim7Uz6e8EwFvB2k8MP8AQ4eP&#10;T5FrUMLR+tV/h+ufBukbh832GHOf9xa2JLfze35V9pS+BeiPuKL/AHcfRGXLIyjqajDsw71oTaWW&#10;PemppRB71poa3KPlsP71N3sPWtSTT6rPpxP/ANap0C5V+0Ed6khkL1INHLn+L/P4U8aa0H978anQ&#10;LkaystSrebR94fnTHt8+tRvZs396sxivqn0/OmHUWLdf1qEae1SLprYoAkF6fXP40G8J/wD11GNP&#10;dfWgWbd91BPKyRrrP/66YbrH/wCumPaNj+Km/ZG/2qA5WP8AtJ9f1p/n/wCc1CLbHrS+Xj+9VJhy&#10;smE+TS/aSp61WY+X03U0Sbv71ac2gcrNMXW3v+tNe/56j86pyOQKhYk9zXLck0Pt2f8A9dBvM+n5&#10;1ltLju1Hne7VSuBrJdg+n51KtyAO351kJcEVIbo7KdwNFrzDdvzpVv8AHp+dY8l2woW4J9aLgbX2&#10;4f7P51Il5kdunrWH9oNSrfbFqdQNpbn6fnT0mBPasRdVxTk1vYf8/wCNGoG6J1X0/Ol+2L/s/nWC&#10;2u5Pb/P40h1gEdf8/nVXL5jYu7lXU9Pzqk67zVJdV3VIupj/AGc0XDmL0KbfyqwhUcVl/wBq4/u0&#10;4a0q8/L/AJ/GmHMXZ03GkEeRVFvEK5/h/wA/jThr64/h/wA/jQHMXulRyvgVTfXlJ7f5/GoZdWD1&#10;dw5i477qhxk1XGp49KBqXP8ADRcOYkmX5qaqbjTJb7P92liu8/3enemJseF20jtxTZLnP92q73dX&#10;zElgfMaHjqvFfc80smphTTuK5OeBTI/vVWOohj2p63ozxigZZIyKhdMilFzkUjS59KCuVleUYNNJ&#10;zUjncabsBp2FYY8XmDFVptO+b7p/KtFdq0jTKf7tIRVs7fyR0NEtvk/jVgzAelNWX/dprcpIiSH5&#10;KpanpyzMPl/StLzBimswYfw1ZRhx6QqD7n/jtaEVrtjHH6Vb2qPSlSQY/houBXjtiPX8qmEXH/1q&#10;mWcY6LTXl/3anmQEMsdQPFVkuHP8NIY9x4xRzIrlZWWPBp3k5/8A1VMbfA60m7y/lOKOZFKLIGhx&#10;UbJhulTPPxTQ6tRzJjsNCZpypipI0DCn+XxTuIgBwajkBd81YeLnrUYG2k2S2RkbBSLL2p7rvFRi&#10;3+epuSSq26n4+XNEVucU5kxxVJhexC470wH5jT5W2GoDKwY9KGwT1Kmrvizk+hrgPFQ3Tyf7grvN&#10;VbdZyfSuF8U8GVv9gVDOqEWclMNl03+fSoMb1qS7YmdmpIE/lWEzqgiJI8SfjVmXmID2puMNQ5rM&#10;2exVaHJ/+tT1X5aeTmmsdopcxD7EJPzUsknT8KQj5qbLRccYsEi82b8RXZ+FP3d7n2NclY4zn3Fd&#10;d4cbdefgelKr8Njsw+9j2D4Wq1zd26/N/qmr6W+GOmCIycf8tU7V85fBdMahbf8AXF+tfUPgDa6S&#10;dB+8XpXj1dz3cLFnrnhKJSX6df6V3Xh8eX5fP8NcH4ROzf1+9/Su80R8pH/u159ZHv4c67TLjjr3&#10;Heug0+4xIPrXK6a/H4it2xm3zL9a8+SPapyujo4bjcB2q0iZrMsk3H+LpWpbOCKmMtTblbEe23D/&#10;AOtUf2L6/lVsSc9KljXf2/Sto6mb0KS2m71/KpFjKsOv5VopaD0/SpP7M56VtGmzSNTQr2sW5f8A&#10;61WY4f8AZp8Vt5YwKsRW9VytbkSkSWMXI/wrWsrVWUcd/SsuGUQntWhp+phQvTrW0IszlJGlDYDb&#10;0/Sr0FuoHSqltqisv8NXbWTzBz+ldVODMZyRYthhvxrQtfmNUVXY3y1cs5drfhXXTic0pGjBFuHT&#10;9Km+zD0/SmWk4IHSrnmKa1sYyZV8jD08IBUjDNMY4qtAGvGCKj8ipi2KN+fSq+LYpMrvB8tRPHir&#10;bOKr3DYrOSsHMUbg/KapzNVi4bIaqrmspbj5hjnAp275aY/SnR/NSDmJIu1WoulV41wKniP8qeow&#10;deaWJdr04jmlU4NSwLCPhaniaqqdasQpkd6unqjGpuTZyKeqZFMReanQcVo4NGfMgigCt0qcRihU&#10;zTqFYXNfYjkiBFRtaBv/ANVWCM00vj0qh8xXFuE7ZqRYRj7tOD8/w1Ipo5R8zK8kAP8AD+lZ9/Y+&#10;YBx+lbAXee1RyRA1XINSZy9xpWV+635VVXTtrnhvyrqp7RSnQdfSqslgo/h/Sn7MrmZiR2WOzflU&#10;8Nr/ALP6Vqf2cGFR+T5bVnKk0T7S5DBaZHf8qkaHbVi3ICndSzRqR/FWXKPmXUpGmEEN3qcxYal8&#10;od6roYSimSwycde1Pkk2pVdTtp8p3RNz2qXJGXsrFHVbrAP+76/WuP8AFF5i0k6fxd/Y10etNgty&#10;fu/41xXiiQ/ZZP8AgX8jUsWqPJ/ibdb4Z/o3f/er5u+NEXnGY/7A/wDQWr6D+IrfLNz1z/7NXgPx&#10;hIBlH/TP/wBlanymdXVHy18SIfLuLr/rp6f7JryrXDi8/wA+tesfE9v9JvP+uh/9BNeS66/+mfn/&#10;ADNdFOyPHrRZns22pI5vkH+NVTP8vNOidXHWu2nNHm1ht6d0lZesW6tbcL+nuK1JYtz1X1KH9zwv&#10;6Vu5aHC5anC6zH5DSN/tVkmbzG/Gug8U2v7uT/eFczsaKU/XvXLWjdEysy1FBu//AFVKseyn23yp&#10;+NEx+WvMqRdziqxCNuadKeKhhkwKWSTNcMtzzqnUrTHMhpjNinyn5zUJOTWLOOzbFB+apYpAMdPz&#10;quw4700Hb3NTInlNA3Q29vzqOSUN6fnVF2Oep/OlWQk1jKJoollpiOBTfNY/xGoRLzipEkxWYcpP&#10;E7Z6mrkLcCqUbVMkvFS0OxcElNc5FQrLz/jQ0+PSs4xdy9LDZZWibinxzsRmo3/fGpYYsit4mMok&#10;y3GB0/WnC+ZemfzqPZimSTqlInlRcS8kP8bfnVq3vZFH+sbp61lR3oU1Yju/MFTzIOVG/bX7Z5bv&#10;61oxzq/cfnXMpdbfWtCwvjIOQ34UcyJcLG2WVv4Vph+X7tFpE0r8itSHSfMH3f0/+tT5iHZGdbzz&#10;Bh8z1bQTTD7z1pWnhnc6/e6/57VrWfhbCD/P9K1ijnZg21g5/v8A5GtzTIPKK5z0HWrx0ZbGMM23&#10;5jjn/wDVVG41BYEPK1pGJHKT3qg5x6VUA21Xl1wE9v8AP401L8SU+U0jGxevCXT5ZMH2qPTru8tb&#10;iPy7qZcMCAKsWtmJGrQtdOUAfKuc9cVkdUKiR3Xw8+JGq6THt+3XAGzGDJj+7/hX118IPjvcPHbr&#10;Jdqxwowbhf8AY9q+GLdjbn7zDjHBrt/CnxMm8NyI5uG+XB5kPt/tD0rM6IYhI/TDwp8YmldcyR/f&#10;P/LZfT6V19h4/wDt5HzR/USA/wBK/OLQ/wBsA6bMm64/jz/rPw/56V7F8Hf2rF8QahCpuI2yrHBk&#10;/wBkH/noayZ6FLFI+2NL1P7UgbcP++vpW3a3nlr25PrXknw3+JMOtWEBWSIl9ucMO4X/AGvevRmv&#10;U/hcH8az1PSo10zddftEf154qJCIZl9jUOnaqgiVSecU6VvOYt75pc2p1OoXmuA47fnVSfoaW3jZ&#10;+/5mrh0wOvU1pLUIyKMM7KMbqk2NKp+96Us1h5TU+G6WI8+vespQZ0RkVSrRNjLVNHuderVLLGs5&#10;/wAKExF8tTGJMpDV4NSbx7VE/J706OEk960UDPnB497VIiBBzTkj2/8A16kZOP4a1irBGVyO52Sj&#10;oOmOtUL3RoLuJ/MjWTcuMEZzV7Zg1FNLsfFaRkiuXucX4k+G+m30K7tPhb58/wCqzXh/xU/Z20u+&#10;jm26TGpIY5Fs3+1719SrGs6/Mue/SqGseHIdQjbdFGdwxyo9/atFOxnUoxZ+avxm/Zxt7KaTybOR&#10;BtB+W1f+6fevA/F3w4l0e8KrHcKM4/1TDuff2r9XviP8EYteEm23jIK9RGPQj+6fWvnn4n/sjNe3&#10;hZbeT/Wfwp7t/wBM60jWOKpg4s/PmWdrGRg275cj5jiqtxqa3Y2jbnrw2a9l+K37ONxoklw3lTjB&#10;bop/2v8AY9q8P1/R5PDa72Sb7vHH19h6VpGseViMvXYZcW6ybveqV5pIZd2P0qovizacMpB6HI/+&#10;vVuLxEtwqqAucZ5//XW0ah5NTA21MbUdN8sj5T09KzZIPmI/pXTXzrMP4ehHFYt5FsJPv2rRSTOC&#10;dGSMueHH/wCqq8cmzNajweaKp3mneSN3zdDVWbRze9cjMQdKzdQh2P07+lXrO68x9p6Yp1zZC49a&#10;NTaNzmpU3GoJbcqe/wCVbzaNznn/AD+FVbuyCnGD0o5jRMxSdpqQLuSo7+MxXDdetTRfdqb3K5iq&#10;+5X705ST3p0gy1AG2lylc9yZfnWs+9ti+7r09KvodtMnbg8dqcdCjn5oHjl/i/KrWm3jRy8se3U1&#10;LdkF+1VD8jA1bloVHc6iw1Hcq/MPzrTt5fMIP9a5DT7xllTnjNdDpl/8oHHWuapTbOiMjZMu1RQL&#10;sk9f1qBpt6CmAZNcdSnZBzGtYz5YVqQy5Vaw7JtmK0obrG3pXPKLBs1FG5aa67FpbSUPHSy/N/8A&#10;WrBxa3JIN3zVJHJgUxo8nvSBMetIC5HLjvUnmZXNVE4NTp92jRALJIaRblkH3qRl4phXNTuBY+0H&#10;1/WpYpcrVNRU8A+tV0Eyzmq9yBz9Kkb5RUM0mQaqLFysy9WGFXHrWX5hxWzfoJFX61lT2+z860jJ&#10;AkLaOxlXnvW/pCedHj0zXMxXXk3Cr8vXv1rqfCbC53fQ/wBK6qVRFF68svIiDdPwrifEwzLN9T/O&#10;vSvENqUs149f5V5r4skEMkwH+ea9Km0Szno5Ntz+df2MV/HHAd93+df2OV30ep6WW/a+X6hRRRW5&#10;6h/HLdazuSTaq/vTuGRlkA7D2rk/FGoto+oJLEwhmWMsJUOMg5BBHfgkV08/l7t0ankEAdhkmuf8&#10;QhYtKmaaFfJ+55pi3AHtzXh4epdo/P8ALql5HmmoRLLeY8yRYmB6Kc59Peuo+AHhi2TxrG0ke5zn&#10;LuGLRnBPy9hWPq1vZmFWjaRJFyfMQg4btwR0rqvgIi6hrMkk15IVByTsyCemCRjFehXsqeh72Nl+&#10;5PWLVmit45IpCfMc/JIODgcnPHPHp3qTV4o1sYLjzEjaR2Uq8BZXIx6dOop0tlDbwxyblYRuR8hO&#10;GPqM/lWXqUMkwWbqpPABzg98g9M4rwfZ2lc+JhD95dnnvxOhhtrNZElX7Rkh0RCox14/Ouk+Dn2V&#10;PDcPn+crOdqkH5AMemOvTvXM/F2zEgjZWEZYE4QcHt269K6T4VxLdeG40dlaSEYjbOVIHUEZ4OMV&#10;1VZ/u7HtVqv+zo7a60T7daM1vPDuRAZ1klC8HgEZPf1rLsJY0s/L8xnZAR84yAB3B6Y96uSWakur&#10;KmZolQEPgIAQRwOuD2rNvrSa2Xy1gjeTIBfksQeh9D/9auGNSGx5MKkGGpaitpoN9JukEjW5SNoz&#10;xnI5bHUcdK8H0a8Qa1JGigfvSO5PXrXuepXDW3hm8lYLuWN8AAEBgCQD9cV4N4XtGTXnkkZVikbG&#10;8HnP0r1sDblZ9FlcVyM9Y8GpmBXZpPObgj1HbFdHaaV9k1aO4MnyjBx79q5zwxKySqqxsyBOecke&#10;9dLNEsIUNcw+ZIPlwSc+31rhxV+bQ8PMOdVDRuIpNqSNL8kjEIMZJ7nNRX0UMlq27O5jjccgCorP&#10;5YW8xtzAfKc4CfSqep3XkRtCdqtvOXBJJH51wxg2zy6cXznM+L7hdLl+WTeyuQ+OQB2IzXl3jG6W&#10;W1ZpJC3z5BIADZ+lej+KItw/5ZyLKWHz5zmvMPE6qryLiPuNgOQDX0GCp6H3GV0/cuz039neO3Tw&#10;hJvWRZFuDsx/qwcDJ9c4A/WvVbWWOMNHGyuOMZGOe/NeRfAKDHhpZmSRVkkI6dx3/UV7BB5N3p8b&#10;OfmVQUxx81eVjpKM9T5PPHbENkbXbwhlWST93gpHjcrgnkEds1VuYVedmuI0VoxkJyuTnp/9eptR&#10;ZrGBivyRyADg8kjufQ1GbRfsXnee1wrAB05MhHXqRXPRqJ6o82j7yuTRWy32pwpbllXYXAY7goAy&#10;cGq9zpomCKSzFW3l1BYAdvp2qv4iivIYYliaBpN5AMXynGAQCe+QcH6GoodVuG/1gVWUEFUXA/Gt&#10;ZSaOq01sPv7eTzvMmh5aRXL9yBx0x3qO2j+xtHNttp0P3kbtk45Hb1omD3YeYtGqxgBwXwxB7gdx&#10;UoaONf3kcLEJgY+Vjxx06ihVmbxk0ZVzDLbFizROigkAnIcemKx9OtfJfd5m2NpCBGDlUJ9K2tWj&#10;3KobbHuAZckcD8KxRB9lnZWmjOyQ98qWA7VvCo2jthJuJvWcf9nQxyLPcpltnlyR5U55JBHrXQxX&#10;6q3nSXDb9mI3LFgAOgI54JJFYEU1q+mW5Mjfa2lIfdkD2I56davaZdLFb/M7s0uUPHy4BH+FZSuj&#10;lq3JEmjN/wCcVVVbJG1ypzjIwR706C4SGJY7gM/mvnEbgsgPOSD25yfWrkSGK9tdtxbwrGd4ZsEI&#10;Dx0xzVDU55ba+mkDQTNdcB9mAAe49OlQptHLHR6lTxSkNzphKBpGgJzvPQetQ+Eb1tPLYRo1bKOh&#10;yevbntWf4qvY/wCxtsjbNz7XfO0Y6Ad855/KtDwRBdXt7HMrebtYMNx4ZQOnPXIreU/c1OuX8NMu&#10;3ZjZ8rFtVeC6ArkE4yaoarbw7542VpPL7j7pGBirs6yKrL5u4biD6H1/LNUvEGk3Ony2/mEBbpN4&#10;OQ2R1IyM4I6YNYxlroZRlqrM4HxnIbZGVSUjzuwDgkY4GO9Q/BB7S11KWW5gmnkkBChJCjRk9D7/&#10;AEpfixGqQoyK0vy9emGzg/pVT4N3TajrU0cbyQxQlSRjgZOAc+2BXrxqfuz6eUr4ZyfY9m03UYtQ&#10;iVbWP7OfLIId9xJBJyc45PpVpWa9KrHsZmIU7+QCBk8f5zWaYY47dUjUyLFuIYA5OTk5qS0maC48&#10;xfvNjHfHHX3xXjy5W9D4yfK5uyKettHa6zJmP93vABABB46dM4rF8Q6pHJYSJJCvnQuCCEO2TOQc&#10;gcZ5/StTVL2aHbbzKy8ly4TKvzzyOlV9UezazV5pEj5IIQBm4BAJz2zXXRumrnoYW8GnI4G5ika3&#10;RWZfMJIyR27c+1c3r8DQx5Zw3l8dMj35rtLySLyd0MgZGcgo45HHWuT1i4Zn2ybYwxGR/CRxXqUq&#10;lz6zB1FKxyGoyybtirkEH8MivR/2fNNF9YXzTvtW3RSD3IL8j+X5V57INshVvmY5BKnORntXo3wE&#10;lTyLiJdxd3GRtzhRk1WKdoHVmTtQuj1aORYIY9xk8tMIGbLKR2GOcD2p66hcXb4JT5MBFACgL/T8&#10;arRX8ccjLLH5mcBACcKR349OtWI0W6lfcsZ81DHnH+fcV885a6nw8qt3qySSO3a1aSOdGkcYKB9z&#10;D1P61A8f2G8WIybiMYIO44PTn/PSpft/9naSLZo8qMOPkBIzxjgA475z3qvbrdNqckhby424HAC4&#10;HQAc4PWnzInmTNGyjFzp8jRg/fAJPORnHvVTUoo1dnW4aM5AQY3KWAzg45GaZJJFpc0bRyTYuScg&#10;8gehJGO5P5Uii4tNSB87yQzfNgDrjgg8+1XGSRcbIhjG+/kkCrM3mbwCMAHpgZ61ce+2xNNI0O+Q&#10;ncWBwnGMAdqVrxpfLZ40kOCu/J3PgdeKy7i8WSL94/mBeBjJPWnua8t9bmR4hs5EaQeZlABsK5GQ&#10;eeB6c1xt8WeXaWQlQRvc9CK73V7lLq38zzMyKMBTwNoHBFcJqshv9QEe+GOSRSSCCBjp+Brqw90z&#10;1svXUy7q13NtEkatgkYHB/Gq+9kgiEgXLZGCeTg9cVNdQybyVYuq5HC/Lg+marwW32eVeSzHIG8Z&#10;2j19q9I9rm0Db5EolVJNrYznv9KktYmunk2xyRKibkyMFwfTPXNEsvkEK3zqo+WrE+qyyGPdMztE&#10;gjBfqijIA6dKNbA72NDSrVZd29vJbAw/IxjAzx6V6v4e8NqPD+nyJfCa4uJ9n+sAKYxgkdgc+teT&#10;eG9Sd7hlkiSZXIRCTjaSeo9K9i0XSlsfC0K/ZI4xCMlwctITnnI9P0ry8bKx4OayaWpVt2WeNpnm&#10;VZIyfkfIZx6j9au2mofa4EX77ScMo5PfkVRFu8g8uOMu0jEAYznuas6dbNp122cNHCmQM7GUn+eK&#10;8+VtzxN0aEGmwxXkjtGUkkgWDYyEdDnPsferEtnb2Uyu3nx+XnYIo9wYHg8ioWmeT94zSSdN+D8x&#10;H1qa1gmsJ22tNDBklskswB/Ks+Z9SOe+5Ttbi2vZUkWDasfyFHO3fzxkY4rL1GWFxdDayRzYBPQI&#10;ASQQR6Gti4T7PFLOk0YHmEFGILuD3Fc7qc0Vta/aG84srESqOQR2OBW9GOqaOjDp8yseU+JS2l+I&#10;bqHLMu8EOe4Izn8z+lTDyTZrJ92TPznJyQaXxvcrPrbMVb998yAjnb0plhY+ZHGvzN55K47V7sZe&#10;6j6inJ8iLEccc9pIqyYViB7kev0qbUWjgs7aGQlJV4Djn5fX8M1WW32SIq7Ujj4zjPI9fao5h9pu&#10;G/eAqp3KSTj/AD1oK5jq/htbxwz3HztP5OfLlOBvOT1H4V3nnLHbxMzIJM7WCH5mBBzkcelcF4Cg&#10;EltGyho9ucuUJUtngA121jBJHc5klDW+PnaOMM3PUZPTg159fWR4eMV5DNQih1DzI25IIAlLELg8&#10;E4HXA706wt7G2JRVa8uI8ohjLbiOhwB1q01rsCl42IccOw8tlxxjH5VSjsZLC5jdmWJ2TIkRyCAS&#10;R1GMVjqtjgfkTyBYoodvmQ+W5MqOSCOeMelQwlWlt1Ztvl5QyDlpOc5I7HoO9OtopGik8t/Ok+8D&#10;ndkZ5Jz+dR3U7pcxzbo5FjTZuC8YBPJx0OTjNZyc7ijdsuDUWhRVt5mXywA5wN2M59Kr3kbXFr+7&#10;QOzE7j94nuMHsaZp8Et7cbVj2yNnpyPzqaTeEKyM2Izg4O1lzkdqdndXN4xehSltvss7ROGjDAIT&#10;glSBzj64qrCrXExxIuJExnBCkAc4961jF9pvo5I3Yy5wm/pwMHj14qne6e3lxyRySM3RlB2ls5P+&#10;cV0Rfc7acb7lOeztEvI2VXc7UdOpAIByfrmpWw8kchWSSRo9jDPVs44/Cn2jzW52qI9mRkMAzdOx&#10;xxip4yslvHujaOOMHYR8ocnnJNXpY05dLDZlUCbcr7kA2BmxgE46DqagtbtrmV9wY+WmEwSozzV2&#10;4Mhg87bIk3DiUrlRg9/arHh6ZYpGlmtywkIwSmCcc5Ht+FZ2SVzCVkrj9FvYbfDTQxuysBtJKlwR&#10;3NXbi1WIecJpdqIBGoydnGAAT15zWe0kUDvPcfvmZedx5wOMcDHFTjWVFrAr+ZIxO0EA4XB46jBF&#10;ckpO10ckpPdBqu6xjO64juG+U4QkqQR3xxkf1NZWqzLHCsy3XnSN8pi2YZMc5HrV7VpC02NgWOMY&#10;IAABPrwP8aoWenLcNC0ciszE7olHzIRjr9farp1O5pTqFG7sUCyNNLErbN6AjaTn0A71mEefMyL+&#10;7WNCx75/vdP61f1+y+0y27fMWQsSr8dvWsuZHjVWIlaOQADacEMeoJA5Fd1OSa0PToNPYzfFIVkt&#10;/l/cyDcPf610XgXdBoMnlyMqyD5hjALfqPwrmdQspZLeVDGzBE3pGx+8cHkele2fsefs/wCvftD6&#10;tpmi6ba3DQn965EfzDOC2cdMAHn3pYipaJ7FHDOraPQufAj9nPVf2ivE2m6Xpmm3crSo0dy8YG7d&#10;kkYyOuO2K/Yb9jP9jfQ/2ZfBEEBtv+Jj5YzcSITIBt53Z6Ec9MCpv2P/ANkzw7+zF4FSK3tZP7Sl&#10;iIlunYFkJOWwT0I/l056ef8A7YX7ZkXh5W0LQrpnYFo554nI80ZAOCM5Hb0qMLh5z9+Wx047MMPg&#10;KOrV0Xv2wP2xbXwxZ3Gk6XPHPIq48wDczYGQO2O9fD3i7xLca7qLXFw+6af94TnOSe+ecfSl8ReK&#10;J/E+oyXl0/mSXDHJ/iUHj8sdqx7iA72XcVVcAEDcuPX616kaaWx+I8Q8QSx1RqL0JBM1zFlijSKo&#10;UcY/HFV5CWVVACswxnHU561JaN5hKs6jgqNw+bNWr64WSCMbY41VBxs5z061ofGy9TPMckDhNscl&#10;xI42Pk/IP61IZzOBtDCb/loQMLnOOKkcLcnG0q3p6fQ05rZUiZVBjVuhA5P19quFupVOUVuNh+S6&#10;CrI3zcEkdM1cisV89VXdLGuQCRjmq8+7CwrgbT97ufpWloKN5ghZtvmMBknAyOTUVIO10dmHpqT0&#10;QkViYUjjAeQzZPGAsYHXNeh/BL4Faz8WvEVrb2dnJNC0gV3OAqAdT+H1q38FvgDqXxY8S29vDHst&#10;fMUPKVJUAnBPH+ea/Q/4K/ArR/hH4Wt7S3tXE2wAyABVduckDAznFcUry0P0zhzhV1Gq1RehY+DH&#10;wI034I6QLOxCTyyRlJLkIFLg8gfge+e5rvLafdLiTLbupY8k1XtEEMKxlmxjGM8d+SPxqztVlwW+&#10;70I71pCkkj9cw+HjSgoJbEoJA3MPl+lRrcgT7F3N16jBFCzMV/i+mKjkiRpt37zdgcn1q1BGw/gJ&#10;8xY56HNERMLZVnHoVpVTH3vwyakYCPdu6L+lUBGx6Fm37sk56iqeuata6HZtNeHy44gSd52jjpz0&#10;9Kj1vxPaeFrKS7vWVLWGMvLJJwiDoefb+tfnv+39/wAFC5vFUU/hvwuzR2MOFllEobe2CCcjBAOR&#10;X0WS5LUxU1LocuIxHIrIX/goH/wULkvHuPDfha7kjgiDLPNFNkmRuMgjOQMcjivhLWJpNZW5uZLp&#10;pLi4kMkp2FixySSR3JwTmpdbuJpnieaaSaSZVaQccMeT+XrWn4G+Hd/4z8WW2l2KNNPNIIgkeWyT&#10;zg47dOa/V8LToYChdWVjx/eqztuV/AXgi/8AF1z9m0y1a4kyqD+HzWOOBx1NfpX+wR/wT6h+GGiW&#10;fiDxfaS/2tM4lisZUUNBkDJJyQeAMdOtbX7DH7Atp8GtPXWvFNvBfa3I4e3to4w0duuByT3YdjX1&#10;Ktv8ip8wjUHBPVR1wPevzriDiGdeTp03ZHtYfDxprXcsQqlvtXy28ssdqk9D6j0Ht05pqBUJXtng&#10;9MVGsRh+b5irNz7VJLMV2iFGY9hjJJNfH/Fpu2dEnsOaVSuxfm38ZUZYHuRXhH7XX7a+l/s1WP2O&#10;1uLe81a5JWJHG4xnB2jHbJHGR25pf21f2xtL/Zt8INbRXUNxr14THFbRkBoHJwGJPTnNfmi+la7+&#10;1X4+jkWS+1HUdRu2kBlTMkbAnjjqBX1mU5TCMPb4jZbHPOTn7qJPEXiLxJ+0x8UTummvtU1CURDJ&#10;LZySQM85xk8gV+h37HX7FVn8BtGh1LWYUvPETRJtYj5bXvjHcgcc9K3P2PP2PtM/Zs0GPUJoIbrX&#10;rpcTSlFdkUgDnIyD+PHrXty/I7N821skkklj9fU+9cua5w6v7qlpFGkcOoPmZJBCqQK2372AX7/5&#10;5p5Oz1K5x68Um7cF28r6U6QpANqiQ/Lg185Jmg3IhA3KSpPWpDbrHIWXcdx65qMyBR8u4qeOant3&#10;VEO7JUHJA5NQVEY02BtDO24c9wD2psjlG4+9jnvml2fZk8wFnTONp4zSxzqBuAUM3bHQe1BQ6CRV&#10;QEfMM9Pemy/u2G3pnOPWlDGLLIm+NvXsfYVMRHt79iM5GM+tJtImRErfMDjqMYzTkTcG2sSaj6R7&#10;uOvrzS2sTbpPL2+WMHk9+9JyVhxQ9kO44Hy05bTEbSfw4A56ZqrPqkFr8zMvynpnqapS+IWuZZFt&#10;4WbDngfMuMdcVzVMRFI3hRb8jRE8Z43YZSBj7ox71DLqsNrKv7yEKSRtY4J96zotMvtRYNNItvbs&#10;T23Mp9xVmPwtagZZpJ5IwCN/BJ/A9K5FXqT2Who6MI/EyG58QiQrHbBt3fHC0Rx3uoRFtqxbSBz3&#10;961IoUfaywwxFcADHp6miY5kZ26kY9Fojhqk3eTKeIhBWijPi8OrOhaWZtyc47MasJplvaRblhVf&#10;m7/eJ9qmjOJFLfI3bPQ0Mf4huY9M53cd+K3hhILfUxlXk+thm9nRVUD5e3TH+FOMZth94l2IJI7/&#10;AFpm3zM5ba3pTkLSSxL8hk6YJx+da+zijNXYsi5XHRhyCenNIo8whf4v6UkaMHbdt3A9fz6VTstc&#10;h1C9kto5GaSLPyOecd8dKmUooSpyZow+YVXy8hy4QN05PaozE5XG3cwOD6k1T8RalJY6VvhyZo2B&#10;Qg9GHQVH4c1xtdt9rb0nBw3t71z/AFmCnys3+rzcOZF2NlSTYxKu2SoxuJI+lPO6QbedwHA6HNc1&#10;4ikuI/E6y28kymzJDBH27wRzW4moRvpVxIrfdiYJ3YsRgc+uaz+urVF/VXox+k6xHr1urK+1clGY&#10;4JyDjGKp+JNfXRJLdJAHVmYb8EADgk8egrL8OWk2jfZbppf3c3zdABg9fqcjH4VP4oddW1CCHd5h&#10;wXAPK5OBgY+nWueeYS5NDphhYqSNuG7M9ty7NHxtPQ4I7VhWXiC5TxJJbzt+5YlEJHANT6aXtblr&#10;G4/dyA5jwdx21BYW32yxuvL2vIspfPVhjuDWNTGSlbUr2MY3XcveLZN+hXFtuVJLjEYbJUjBBGD6&#10;HGDTPC+oTPa/Z7jaJoQRlOS46A1U1HUPttparmMMsgQo3OD3J9ak1OKTS7yK4H8RA+QYBHXj0rP6&#10;4+fmvoivZJR5bFTX7I33iGF2dV+yOWBOQc46mt37QreHWl3K0apy681T8PQLr2tXk0iySLwwIwQB&#10;jofrzVLUbm40yO705l3R3Byp6EDOQOO1SsVZuV9Gaezc7K2xFo6NpF1by7m8u8JGOnOR1rT8YRNc&#10;TQ24xmZ+AeFIPv3qG9E8vh+3tZG/498vEeBjPHGBUFleXGo38H2z5fLUqhPCn3z69KzjX05L7hKm&#10;785oeHZG0uGS3mH/AB6uQST8xXqMdeBisia1m1I3V8q/uvMAMh64B/CrWpiSzun2+W+9CrYPXrg8&#10;/Wn6XDDDpTQvPFvdOSX+5k9/WiVbamxU4yvzj9avGl0CMMOJgqIRxgZwf51S8N2B8P6zHbtvEc2S&#10;GPTjNMlXybuK3eaH7NBxvLZViehzVrWrlU8uZZI2kjJQegB7041OZ876GjptLl7hrjG91eO3Zn3K&#10;M5AyceuO1XPDl35enNFJ/wAsSTk9wDyaq6DJJPdzXk8lurSAImXGSB6ZqpqUk1vNMtvMu6YEckEK&#10;PX0q/be9zmTp3XJ2FRlj1L7YVKv5rfOP7p49+1aniTUPJtFh3s284Qg8EH+Xaq7wwyaL5IlWSTyh&#10;lhhTuAJNU9Okm1DUbcXKL5cYAAHO444ziqVWyt3Dkvr2LnhSGTR76SzmGI+X98EcflkGqniG0m17&#10;VHt0DGO1BkJPHI561o+IDJp95HcbWeMg5Pfjp+XFR6JDIUZpFaP7VuU5PL5HrWU6jtyDUVfmsXNL&#10;1FIdEhkZm8zBbjjC4yOfU1h6bJOddMzs3l3WTEMnOOeSO1KmoTf2eLFGZEkfyzxnABH8/WtHXLL+&#10;yY7ZowoEJG+TPJJ6/gKv6xJ2t0M/ZpXVtyTxRdyWmjlYVZrib93GA+CDyCaPDc8raZCsrb5F4fnv&#10;2z71BHDFrviBOPMsYQAXDEMxxwR+JqXTZl0/7ZuX9zA54P3mHTGT/niuiniJ83M3oZunFLltqGre&#10;I2stWt7aIbklGJXYf6s9ePStZrlba3bhtsnzsB97p1zXLzWzLo014/mNJNKjh85IGSAP1rU1idrf&#10;TQsYkZp3VF77gRzj866qeImrtinSg7JL1JtI12DU2mjt5G2277cd8H1rSkvVhg3SSKsbEZ+v1rB0&#10;LSzomu3Sx7VjmjBwOSfWq/iaS41m3ltbRsx2/wC+k5y30FN4xqN5Gbw6c7ROnV1iRZA25T0PVaSI&#10;5JaORWA68dvSs3TbtpNLhZT8uzge46/1qhY+Ibga/iL/AI9WG1enJxyKpY1aXMvqru+x0KqwXzF3&#10;ehbHTP8ASlUMTuH8JIIPrUMt/HbWjSSMqxrgvl8D/wCvUGiar/bmmx30cSwwzE7QTycHBJH4V1Kt&#10;Fuxl7F2v0L0cJYNtI6cZ6D/GiMZVePm6MR3qO4ukgeMNIqNJxtb1o+04KlS34d62jKO25EoStcme&#10;DzCSu3cBkg84qO5jTUjmSNZJMgfOBx9KM+bGG+YDBBIPWnxxsjHaM88fWonSixRk1szKufDgkkf7&#10;O0tu/JOOQWPTGKy9M1XVtNla3ZlkaMtgEDcQTk5JrqjP5KbmfnI/MdOlVLrRo7y5WZuM5zjqaxeG&#10;f2TohW/mKSeJv33lzRyQ7OXIBYA1ctNQhu1Hly7mYn5cfN9ad5W0M21GwOh7j1+tU/8AhGbYSb1L&#10;xcbmwSDn1rT97C1tRR9m9zThcMp/vfrilG0LhRuYmsltOubSQC2m8z0J6j/GnprpjmXzoWjVcZAG&#10;cn1oWIfUbw99Ys1/L2N94Z9smmu/bvn8qjtNRhvpP3br8xPyk47UiS+Y2furvxn1xW0ZJ7GDptbg&#10;Tg7dwDNyO/6UySRnK59ce+KmwuxWO3C5Gc8nmh7ZTj1yQD6n2qhDrgtCpEe1mWMYPvmo0tiTubaZ&#10;GAOAeh9KdjMix7lVG5z1JPpTl5P3VXnk/SrQAsKurEn5scCmxlS393b27ULIpiXAbcTg88H0xTVY&#10;ltv8THjimTfuKyhSME7j37EUsYO3afm4I5PSkj25bc2GHQGpE5/3h1+lAbjGiafap+WRR0Awx968&#10;Z/a1/ZI0n9ozw9smhjt9St4zHBIgKtMwB4ZhzjP869ohlWSXau6OTn8ce9OimaYEbWVkzgjIIJ4z&#10;kd63w2KnQmpQdiZRPxv1i18TfsafFa3ubCO602e2l/eAyZWVQcg46d8ZIzgV+iv7Hn7ZGiftG+Go&#10;LWaf7H4it3KSxMu5ZTgHcCM4B6YPcGtv9p/9kzQ/2h/DMy3Eax68sZSC6I4YjJAY/pX5p+I/CHiz&#10;9k74jGa2muLefT5spJkpvI68HAxz+tfW+0pZhStL4l+Jm7o/YeZo4ppI1jXzIzsOCeSO+OcUIzKu&#10;DyuABnsfWvmr9ir9vDSvj3p1toerTQWviFeZGkO3z2A9z1PpX0okxRdrKQeMZ+lfI43CzoScZLQq&#10;LG3UMbhWZVbkZBAbd25Hf8a+R/23P+Cflj8SrC41zQrUxaltZTbwEICwGdwX1HbGK+uQ2VCqNrHn&#10;jqaZtW6Vi2WweCT9w/1NPB42ph5qUGPlT3Pwj+Inw6uvC2ry2F1C6yW5XMmzAkA4PXOCDzjsa5ic&#10;HSFMkEke2LgZHLEnB6+n9a/WP9t/9h2z+K/h6fWtEt4o9UWP7RJBCpXzmBIJAHcg5I71+Y/xX+HV&#10;94PfULVmmt/JPlyqxJcYIzkEcHHoeK/UcnzanioKEtzhxGHs+ZH1B/wT/wD+CkH/AAgmsWnhHxZN&#10;NNpMoKWc5Yh7dwQQhyR8uSea/S7Sdbg1S0guLeRZre6QPHLG4Ksp9x356V/PmtvDBIskjSCaIo8T&#10;9/UE596+zv8Agn1/wUNvfhlqEPhfxLdStpdw4jgdwSiEnj1x1PtXLn3D6qx9tSWvYijXcNGfqcPl&#10;j5Vj747VJG3ljO5geCMd6yfCPiq38S6Va3NpNHcWtwMpIrBll6cqR2rY8rCDiRQOxHI/wr81rUpU&#10;5cklY9CMrobLJ5kjNnoPrSRnylXrls81DISlxtZWUHnJ9KncgfeOAeBWPMUOaBSitu289+arXFi1&#10;tO0e5DuwVYdf/rU5nb5VxuVj19Knig+Xpz2OOakrlOU+JXwu0v4m+G7jTtSto3WSIpGxA8xGPAIb&#10;HGeK/PD9pr9kfVfhH4gvpg0LWImLo6HK7fXpgY74/Kv06Sx2AsZkkB9OcGsX4g/DrS/iF4fmsdQt&#10;/MiuIyhkwMISTk8g/jS2dz5zPMip42k1bU/Ga6tFt45PNHmK5GCD83r/ACqha3TWr+X8wRiPk9RX&#10;0z+1V+x7ffC3UriS1t1mtLgF4JY+hJJOCOcEema+b9Q09rNpNyyiVeOuCB3z/nvW0al2fgWeZLWw&#10;VVprQjv7aOfdt+VVfKcZODwRn8KrTzbweBHGqhNqe3f604TbW3szxiTAJApDAsiszXGI94TGMMSR&#10;nI/xq5XPl6l2roaiksPmbap6Z/h96LgGNWDD5WGMg5zT5B5SGTO0MAgyM8e9OkZgijy12YBLHBAr&#10;MiLKcZaaTzOFkVuMjPFWrY3NmFntmfzFcfNnB4yfypsdvmT7ynvkHmmi5dY9nO3OR3ycGqlsdtHE&#10;TpNSgz6a/ZY/avm0aJtJ1VluNPmAQRyYZSCO4P0BrN/bx/YVsviV4Vk8Z+GI1LLEtxiLJyWwWbA6&#10;A8DGMivneETaeBJCxjYHKYPJHY19F/suftb3PgCWHSPEH+laVMCrgDLFSMHOSfUDisqkE0fqnD3E&#10;0akVRrPU/ODxn4MvPDuoSWItzHcQThXMoMeVxkkA9RnvXP8A2T7NOZU3K6tkoevYcfnX6jftjfsJ&#10;aD8Z/DsnirwTIrI0QlEAkLOCQCQoIyQME47Yr82PGfhvU/BOpz2Op2/2dvMKn5CSxyAD+fpXFKnY&#10;+wnBNc8NmYT26ncVMnUYJPPTkfStPR9RbV2Wzkjt42kDhSU2ggITg5PsMfUVQlWQyOYd0kmcAITg&#10;4GMjirK6etnJvefbtDOgkBbBAJwfTJyPxpU6aurmNOn76Pl66P2nxlIX25VyDnucnrjtXe6JGLW0&#10;gjLfKvKgjr7+9cTcwmHxmyxxrJulbOORySf613+hph1DZ+UdDyABzivRqbJH0dZ2ppHZeHiyWoMW&#10;xmGOf4hng11+nIsLRyTD5pRjjClQMYP9a4rR53uWimgVUKHa+flyDxn8K7CwumhidysEx4QF1y3I&#10;xla8bEUj5LHUtbl7y8W0jiT7wwEPLYyRx+XWsDXSsdtcBZmWSNFG0H5jk/8A6ua13EzR+U0haVQA&#10;gHRh9R0+lZviDSntbmY3EYjlVAXK/dRQO/qT0qMPRsc2FppTOF8RLFaLlVyGQbucnJpvhCxVrZ+W&#10;LE565/E1J4stlgg3K0fmMASgyWPPGT24qroV2sNkQjMNgJCHJ3ZORz+Fek6fuH0fs709D0LwrHHp&#10;bea11eHyd0cAUAK5IBOT6dKuyXzBdyeZGY8N5iH5ic5z+Fc5oGotPMGb7nPOPlzjsM9a6SKSNkj2&#10;xmQsQQMZyBycivNrU2mjw8dFxZsWdx/aLtcTSrOykIZMZJyM5/p+FNvBcWRt5Fd2VgcGMYweM5z2&#10;qNrhppGu/KjzM53+XHtUZAAAA6Af1ptreNGn75Vk4YcjlM96x5e55Mu7LlpLusNh2yOqHYxG0kZJ&#10;IPXIrhvHdnDfieTb50gUEb5TlcdQMY/KvQYR52med+8k2gYQgKFHrxXDePtNNvezJtUhcngHkjrz&#10;0/OtMN8ehvl0rVbo4S8MTTMUG1OnQls8etUoLskbXXbtY5LHggdzWrb2skn77afLXJQOQWyO2OtV&#10;ZoVuJmLIF3EgDGCT/SvWjqfW05XA2kk9p5jY8vIyUIYgeuOtWbLS7yS0aWRf3UfQnAyKgslRR/Cu&#10;cA7TjI9+KtWXngtIVVliIR0c+ucYHfGOvvRPayJqXtZF6D9xbrJuVpmBMhB685AHp6VThkSS5DsG&#10;VV77c4z71NbSHy5I8qowOcctntUJYuqw7l+bseSSO31qI36mKT6lhr9I7kRYZVbjry59adp2nrCy&#10;hpJWZslkA3HH6Va0HSLdSkkmIdrFd7gthvT6VabdYXcxiKsqkjI4bBHbPasp1dbI56lTojT0W3jl&#10;t9xmWEEZj3k7j7Yrb0e2aSBZGjhiZuAgJPvk5J5NY/h7dlMMF3YDHAJxmun0S2D28e0bSTjLtkD1&#10;NeXWqO589jp2djjP2grw2/w5SOWVlK3QjTd9wDBY9uSSB+deV+Bpjb/dkEynrwdpP0r0j9p4CHTL&#10;GEyrMv2lsmNTtJ8vgjPXGa880O3WO3j2bmCjc/HSvYwv8I+nylL6qdXa3CJfeXH++VScvt4xjIx+&#10;NblgirIsjbZFbA5GCD3IrD0S6+ywtG3lx9DuIyx78VvR2u68jXzFXepYAnrwT0/Cs5ozraux0CaJ&#10;uCswuvtm0EMQNuM8c9QCK0bS3lhZWbcGGcnkAgcHGKqaNeTC2d7hrjbKA8aZbbtx1GegyOg6VrXd&#10;07W5Rl8sBQBgE4Bwf1zXBWVpHzuMup2NDRLjyvJRblWk3gh4/vpnggE+xPFeCePIIbP4mXzrvCtI&#10;yBCdxwGbOT617v4f01tRtY2Xa27AC/xg5/TFeC+LNThvPH2rkrLHsu2ECY2lhuwc+meT+Na4OOp6&#10;GSxu2abSG2tsudjqmVOM9ece9YViPMvlzt9iTjJ7/pWxE11dNDFGrL5IO0feyOpJ9aj0Zft+r7vL&#10;UKzq8QMfzEgc8e5rvie/GKV7mlbmQIv7wbm4wBgjv1/CtC7VdQljm8maHb37OMYyBmo7CIlwZF3M&#10;xY7CNuzB/lWhaTSWlzHN8quo2qCAygdTwetYVJ66HnYiok9C9o0i2M8bRzMyKFJAAYjrn8a6aErN&#10;8yeaA2C7thQMkcYHFc3o11He3skjbT5hA8tBtBOepxniuqDMk/2dWGFYK6Inyknp9a8jEXufM42/&#10;NsLLAJI45NypbsfL3OdzBSeeBzjgV4x+00WuPLhjdZBB/EiFQckknn617MsEku2FbiE+QSCXwqg5&#10;PAxycV4f+0aZY75Wyp3OQWUnbz6ZGcV25cnzanpZDF+3VzkfBmzEcbr+7XGTnoB/+uu4sY1mvOI2&#10;fgAYyST7VyPg63jbTIZ92WkkZMfxDHUkV2Bvri0tIPIHlMX2kYwS3Xj2r2ap9VjFrodN4dgMF7C7&#10;RLI0cgJBU8gEE5HHQV6ZeWjeU0zXDSbSXEcR27EPOcD64/AV534ev1xH9oZ2VSGbjILdTn2rsND1&#10;COfasbMTNhG3AgAA8D1xXi4qsfIZpIvaaiqJI3jkEYzJHnueOvucitvSpI2VI5poreFixQKCo6cD&#10;v1qtDFFpt2qmOOby0cEF8ruKkB/qCcge1WobM6He2rFQqsuR5iE44AJx2zyRXmzqHhSkrXNi81C3&#10;s9P8iSGaS4x1AxjK4AxjJ9e1fJ/xchjt/EjKm0bWwEBOcepz1619W6jPNdnzJrz7Z+7IJj+VgMHO&#10;Dgc4x+VfKHxURrzxtdCOPaikEAcnGAOp6njNd+VSvI+m4YmnNo468D3oIXaGz1HBAFQ+X/CzbWAw&#10;MGrBhVdy7WL/AHSMkcn8Kijt8eX93aTj3r6bmR9w7klrKspWMNheDnvXceE7Fo9OEztt8wbUBAzn&#10;2rg0sHa5iOFVFcdDywFd1ozon2UIy7W55O5kHNRUlocuKk+U37cqqtn5li45GCT3/CtO30690eZb&#10;ebdE8sYmAJGAjdCfrn61m2vlpBn5pNxHQEnrySe1XIIHW+l3bWxtJBYtgYwOteZWZ83WejOj0FYb&#10;Iwlf9ZbuTu6mQY9DxitWK2udTSG38qVo1PmHfJgkE4A4OKydKhkNrGwaNFIJHQnH+FdN4ckt7hV8&#10;wyyZOOFK5A5HGOma8upFHh4p2NrwnKfDtzC1vDALuPqlx8yFskduPSp7Cxu7y63TzCZ5ZGO1BtCA&#10;nJH0wMD61HZXELFVuJJYWVDs+TLFiTjjv1q81rdTCXyFk8xYxubZhUBIHUkAdDXlVI3Z5EpXlqeR&#10;fHXTLc+Kp7ixSext2Aj+zSTmTIAwSc+pwTXiWvWhhuWkdfkV8DnKg45wf1r3P49S2sEKtHIwbYA+&#10;QTubBzzyMdOleE60u6PyVmVkLkgZ7mvp8v1po/RMju6KM/7ZHCNq/MeegpySKrb27qRyM1X2tEyj&#10;5R9OSKnaTETqo3biACeDXqRie/GJZ8DavHoHiKJmH7yQ9Qu7IHtx7V6hpt415e5lA8uQqxJ5JBxk&#10;ce1eX+DYY7rWYImQtKr5xjlu5H5Zr0qN0i/1Pyxq24ADkZzx+grCsjyMxprdHQvb29zHMoh2qQeI&#10;8ljz6k9a5rfHJI0chZZIyQqOPmxzWxBczNbt91fLIyc8kH0rL8RTW9xLuUyGZSoIOefyrmp3R5FG&#10;6Ny2kh06CNlDFpMIyHng8/0rsfC959ojRR5aqo2RgRgnnrziuJWSWElpFjRpAMIFwuMdfrzXa+BY&#10;fIvLeO2hdmxuJlyFB25JJHA9q4cU3Y8rMW+XQ7PTmZYVikkViyYiGc4GT+X0rO+NUp0v4b3DTGRm&#10;aMyfKxCkYIBJHAAOCeuTWhoF/byXU8PkzPKoDfu5AqIDyeo55x0NR/GtYZvhNdNcTr/pQaIBSNy+&#10;XhgMdOWIH4GvLozvWSPmsHTaxcXbqfEOoSn7e+7bICSSeuT0z9TWDPCz3jMVwu7j6VqeJImtr6Tc&#10;3lspORnk5PTiqP2nGMfNnv1xX2tP4UftND+GvQ2vBgWK5+cN1OMnj6V7H4Ms0Bjkm8vlOp7D8K8i&#10;8F3cKXqRspJYkZ689q9a8NSzaVbeaVR4ZFMezhsZyOlc2Jb2PMzG70Os02NUihdV3yFydoQspX29&#10;a6TS2ttR273khfglNhyR24rmfDOoskCzeWzsyYiRSVZMccAe1bwBugyiFUmkdf3m8swIGDzXh4jR&#10;anyWMglqzYj01YJpGjt5/MiKxkk4XJP0q4kkqWcsMnmN5gAESJ8r4JJLHnIHpVrUdVa5EMNr5hXI&#10;4lGCzADJOKr21+1vuhWRoJlkIJHzEjHOPY815HtG2eBOpd6FXQfKs/MVtzQSzAySGPoQDkAfj/Kt&#10;c6rvtPs9sGkt8l13R7cfrWVDNJMvlJM0cKuHZW+87d8fkK0IImit8zbnUjhBkDB6k/571Eo9Wc8q&#10;d9zPnIlCrGJJJGJ34BIX0wMVw/xSvPP0yG1mk8tYXZwMkenJHcV3Gs2yxQt+88tSRsKSFScHOCR+&#10;tcj8XL8av4ctXeG18y3JLThP3kg6bM5wRyeMV3Ze489j0sphH2qPKLOfErHayssm1XBwrevvT9Z0&#10;uGWwb94rSMhJxlsH3Joa9Ekw8td0f3tj8YPTNXZIhdaTuNv5LbCCm/AYnPb8K+opxPvKatax59os&#10;ywXLpu2tuPU4H516d4KuLdLNoZG4YYDgFhn0GOhPHNeZaPHHe6q/mLuWM/cHJzmvSvBdgsNlKskY&#10;VWIxsA3YPv2NGLsoBj5e4dLq2mXSWMaw+Sjb+m8FtvrjtRpC3Udz57TRqysB6A4+lN2m2jjMccnH&#10;Hzksc+pOaji8wxoF+Xe/LEZx614vNofOuWlrFnVNR83TJFKyLLnBbtg5PJ/CuesrWaS/CyRbmflT&#10;wAR74rrLrSorq6uGVpFgkfAw+fMA4zjHTk1xKRyWOqSFWZgrkJvPOM8V0UUmtDfD25WfWXgGNk8J&#10;aUG4ZbOEEenyCtwHBrH8AaTeP4I0eXyvlksYGB3jnMan1rSk068Vv9X/AOPLX0UMV7qR97Rp/u4+&#10;iLBekMuKiTT7rb/q/wDx4Uyawusn93/48Kf1o09mPeYmnRrk1Xi0y6f/AJZ9/wC8KuRaTdKP9X/4&#10;8K1+sKwezBV21DcEt+VTTafdBf8AV/8AjwpsOm3Uh/1f/jwo+sIPZldYqkSJSasS6XcRf8s//HhU&#10;P2O4Lf6v/wAeFT7ZD5GJ9iX0qQWS+lKlrcZ+7+op32a4Xnb+op+1QcjGGzVe1RPZ5PSpJ4pyuduP&#10;xFJZCRid3y8e1L2yDkZBLaf7NRm3x2ranhUr979KrGECn7VByMyRb57U8WIP8P8AKtARKnenIFJ6&#10;4pKsg5GZrachH3f5U06ao/h/lWwsar1NBWEnlv0NaRqrYORmC9rx0qJ7THattolYdaY1spP3v0ra&#10;PKZezMI2Yx0pGs+Pu1tm3QmmtbrVLlD2Zh/ZiO1SRW5dwuK1Gt1pohXfjNFkTylBtNyfu/ypV07j&#10;7v8AKtAx7O9N8uiyDlKX9n+x/SmyWSqpq9tx1pCoY43fhiiyK9mZb2wUVXeDBraMCnvQLSNzjd+h&#10;osg9mYTwc04Q8Vstp6g8Gj7FHjrU6E8plrDTvJ4zWh9kQN979Kd9nTPWjQOUyZciq7yEGtp7Nagk&#10;sUNGgcplbt1BkrUFpGB939aP7PjY01a4cpl+bQ0vFX3s4xTRZoK1sg5Sh5rUGdlq/wDZV9aPssZ6&#10;0pWsHKZs12w70kd42OtaEtjGw/8A101LJB0rO6DlK6XDN37U7JHWrH2QAU0wDHJoug5SOLBNEiKT&#10;QyrHUTHOcVUZIXIyKUqpFRi62d6l8ky9ulOW0yeRiruh8jGLfHb97+dIb9s/e/nUrWigUxrYdqqJ&#10;XKRNfsD1oXUGA+9/Og21NNuSfpV6WDlHS6g2Pvfzqu2ouT97+dTNbsR939ajNng/0rKRPLYRb5iP&#10;vfzp6XrH+Kmi2x/D+tDQEVjz6kyJFvGz1pHvju+9296haPIpvkmnzsV2Tm/b+9/Oq82pujfK3b3p&#10;NhpPsu5DT5rhdjTrLj+L+dNGtP8A3v50yW3wcYposyw6UDiSjWmz97+dSw6xIw+9/Oqf2Ig/d/Wk&#10;MbJ/D+tBom9zWi1J3A5/nVmJvNXLViRhlI4qQ3UicAVUR87NYotMO1WrKN5If4f1FAupP7v61orB&#10;zXNZZdtEl5tNZiXDEfd/Wgyse3607oJbFyS+96YLsmqbsx/h/WnRKWA4o0ZBa+1mpI5srnNVXyg6&#10;VC07fSnYDWWcgdakEwZPesUXjU9LxttFiZF+4YZqq77RUL3eab52+p0CO5FqMmbST6VxHinpN/ui&#10;uuvW/wBHb6VyHiY/LN/uis5SR3xOSuP9bToulMuP9cafF0rGTOiI1utRu1PlG07qgc85/GsZGr2H&#10;K3NNlemiTBps0mRS5WY31I2fB61HK9MklwaY0m6nZm0TQ085X8RXXeEjvv8A8DXGaaePxFdh4Qkx&#10;qI+h/lU1fhOvDrU9t+Ex8m6t26fuWr6Z+F0vnpN3/eqK+Y/hpMAbf/rka+l/g4TIs3/XdK8arPU+&#10;jwsdD2zw1FsR/wDe/pXYaK5zGP8AZrnPDlqWjft839K6XSICJV/3a4Kkj3MPHU6SzO1a29NOJl+t&#10;Y0KYStTSkYyr9a5JanrU4nS6fJ0+hrZsodwNYumLkqPY10GlpwfpURhdmspWRPBY7m6Vdt9N/wBn&#10;+VS2cOCPrV+EKe/6V1xpnPKorkMdgB/D/KpXgXHSpWZVH3v0qGWYCumnTZHtURNEA1Mnl8tePWpt&#10;4K1UvxlFx61t7FsxqV0jOkv28w/N39609Ek+0Be/zYrEMRaf8a6bwlbLiP8A3zW0MOzF10bVjZL5&#10;fSrsJMbVZt7aPy/v/pVWeVVPFdVOkzOVZMvQybhU0b7TVK1mBP3u/pUz3C+tbcpn7S5fhvNo+9Vq&#10;DUC38Xf3rFWZc9asxTqaOUOY1xe5/ipj3eD1qkkw3U4vuNTJFcxaW73U/wA/3qlnFBnAFVHRFLUs&#10;yXJ9agluMjrUElxk1FJP1rOch8rCSXNQs3NDSZpjNmubm1GkP605FpEG40+rjqVYen3alQ4FQo3a&#10;pA+BWgJDy+RSq3NRl8igSYqGrD5WWYW+arcT1nJLuNWUfYtOMrGcou5eif5qmjlArNS55p63GTWn&#10;tDJwNMzZXg0m9vU1QF1il+2GouieUviUr3qCSf5+tVTfZqSKdWHNXFkkxmY1NDNwKhjZamUqRWsd&#10;gJPOxSNLkVGzAGnooraMbk81hAd5oMWTU8cQB+9+lSpGrEe1aKJMqmhW8n5OlZ12hDmumjs96HvV&#10;a50ncxq50zn9srnOQs3NTF8rWtHo/t/n86JNK2r939a5JUXc09sjDd8SUHLCtCWwy3SonttgrKVN&#10;opVCnsNLJ/qj9Kma3xUcwzG3Has+Rlcxg60cFv8Adrh/FkmLWT/gX8jXca8Mbv8Ad/xrg/F2Tayf&#10;8C/lWb0C1zx34iy5ST6n/wBmrwH4xks0n/XMf+gtXvXxCX5ZOe5/9mrwj4uDLyf9cx/JqmMtSJw0&#10;PmD4mDEt3/10P8jXkHiJtt3+B/nXsnxQizPec/8ALQ/+gmvGPFXyXfXsf510RZ5NZWMNrjC9amsp&#10;9xUZrHu7jav4U7TbzdIv0NdVM8bEHRIwxTbwBo6qwXGV9akaXctdXQ82RzfiiDKycfxCuSvE2TNx&#10;3rvNdh82Jl9xzXIapa7blvrWc9gK8D/L+NLK3y0wHBpXO9a82sc9YYh4odsU0jBpvmV50o6nmVEI&#10;/wB6oqkpjDFZSRzWGv8AdqJmw1SvypqAjBqWTygTmmB6V+lMY4rMoeH5p4fiogcilVsVnyk8xZSS&#10;pFn5qmH5pxk20cocxd8/3pHn4qoZsCkM+R0qOUSkTG+Kn73T61LFqZH8X86pBd1CHDVaiWai3xYf&#10;e/nTv9ZVexAdlrqtH0qGVTn+8PWpkiOVmJDZF2+7WjZ2GAvy9vauysPDELE8/wA/8auHw/EgwP6/&#10;41zyQcrOf0nw7HdfeTuPSuktPBcMY/1f/oP+FOtreOzb73cdq0478KPvZ/CpFIbb+G0hP3D+lWfs&#10;iw8CoX1MhfvZ/Cqc+qszVoc8jRN35HOcYpP+EikiON/86wXvHI+9+lQSXD56VtExaNnW/FMphT95&#10;/F/tf41zr628oOX/AJ03UBI6KPeqKQMproiyb2LZ1Mlvvfzq3a6mFHzN29DWZ5QWkbrRJj50dVpm&#10;vNv+/wBh61sWeuMwHzd/euBiuXVvu/rWlp+oMiqCO9ZyQc6O2OoNt3buv1qqdWe6LfP+WaybXUPM&#10;XBb9KuQiNMHd79Kloj2mpHNc7Dnc3HNdd8L/AIiz6BqsZjn27Qw/j/u47GuWkijkHNVQPsUpZBms&#10;vZnXTrI+3fgJ+0HcIttG14v8PaX/AGPevqrwZ8WG1csWuQ22RR0k/rX5K+FfiNdaHdLtj+4R/EOx&#10;H+z7V7d8Mf2jr238wt8o85Cfu/8AxFJwPVw1dI/TzQvEq3UqHzM5BPRq6my1ASwr83Uehr4U8Aft&#10;L+alvum25Q/wZ/8AZK9l+H/x6i1FraP7RyyD+A88j/Y96z5D0I17n0hHc7T8rVfjv2Cdf51xXhTx&#10;Al8G2tu/eBemP6V1IVjLxUnVTqIuNP5i81Vn5PHpUtujSHbVlrFdtB1xqKxXt5sLRJ8z1DPEyPxT&#10;4M45pJWC6H7cClNxsFLnjrUbqD3/AAxTIHLesD1pWvjjrUWznpSrBuquYumiX7RuPWnww+e43VGY&#10;OKeknkL9KOY1ZbW3WIcVWnl4PtTlutwqOSLzB061pzGYkaC5HTNUdR8FRaj8xh3c5/hq7DE0A4X9&#10;ad9ukRducc9aOYmSufOfxY+Adrqcc26z3bi3/PL/AG/b3r5N+MH7L9rFZbvsDcR+sPo/tX6YXujJ&#10;qjbXfH4f/X9643xv8HrPU7NlZv4cdG9G/wBr3qoyOepTufin8Wfhj/wjVzd+XblPLnCj5k4z9K8j&#10;1rXrjR9TaNSF2jHU+p9D7V+t3xu/ZatNRF8V+bdOp7jP/kSvkD49fsptZ3N1Jb2+5o95xvxnBc95&#10;K6IyPMqYds+XNI8VveBt0g+8B/FWkkv2n7zZHWsPxl4D1Tw9LGRa7cxl8eah6fia5+HXb2wkbzY9&#10;oUY+8p5/Ktoz1POq4NndOAnSoZpBcLzWFa6/5tqjMeWHTH/1qVNZBbA/z+lbqZwywbWpqx6asfzb&#10;f5VDcuYC2KfaXyyfx9vSpmMdwPvfpT5jnlRaMsagzHHy1HdDc34Vfe0iQ/Kf501bZSfWpI9m76nP&#10;X9lvlJ21GLby16VuXttlsdKz51AHX9KBcpkzpteo6mvD+8NVy+DWgrEgfFQ3EmAfpT1bdUE/Q/Sg&#10;uJTuWy1VpHwKnuBueq8v3aC47jYrrZMvzd62tHvcqPm71zEhxL+NXtMu9oH1o5dDWJ3NnP5oH0FX&#10;VXArndIvst+Ardtp/MjrlqQKLKvtHWrMM/yLzVEvino/ArllADf024zD19KtK+WrJ0yXCfiK0LeT&#10;cc1y1EBa2fLTCvzVIhyopHGDWIDalibIqKpIzgVnKQElMYbakVd1JImOM0RYDUHNSpwKYo2inoeK&#10;0AcXyKguAeampr/vCaAKUnXmqV4F2VevxtC/WsuZ8rVRAyNQkKXv5V0/gC7JMmW7H/2WuZ1GDM5b&#10;PQCrXh7VPsMje4PH5V0UdwPTvFl4Bp64Pr/KvI/F94Wupuf87jXTeJvEvnWqr7n+X0rgdXumnum4&#10;7+vXmvWpgP03m5X6Gv7Ha/jj0z/XL9K/scr0qJ6WX/a+X6hRRRWx6R/G0FYnyWZRNxwc4Pc4x6Vy&#10;nj6Vohbx/aGFpMMSAZKqeuSB/Wu+gCTOzF/LNujMxccYwegHJzXBeIvLi0tFjkY7vmKYIwAcA885&#10;4PFfO4Womz8/y2K50zz6YJKHVdwVicN0HfmvQPgreSedO4YeY6hAIuB6cjp61wV/MYdw27S2T06n&#10;kivQ/wBnpLnVrJm8uSBbcbslMA8g8HBB6nrXoYiT9mezmX8A9ThvGtgquBIV7E8A5NQXVu1oDIi+&#10;YuM4MoViSOcYB6cVaMyxM0kmJMjGTEMZz34xWT411RrrT7SHEMfmBnd7cspBDdCOR0NeNTTkz5DD&#10;03KZwvxPmt7RYGlF5DHOjAHhsHnvxgV2Xw0keHw3pc26ORWQGPEYBJHGWA68YNeffFK+j1V4fs00&#10;AwmQOcHnqR2Ndz8NrCTTfD1kk3kSM4Ep8tyygEcA46H6V24mmlSPaxlG1BHVX2rpfRvLJFDH5bfO&#10;EXDDPHSsW/v/ALSq7GbMhIODggdsf571duL9RpX2eTbtWcyk9WIIAxnGSOO9UptIa1tLe6m3Qw3B&#10;McTqQ2SBknA7DivGhTR4NOik7lW9gWHTbiKQKsKrkujZBOMjIPU+teGaAfM1B1kWNlaQ4Pc9SCPT&#10;6V7T46R7HwpcOqwzNuAEgfgjaSPoO3NeM+CYYbiRVVV83zCAC249T0xXu5fpG59VlkV7Ns9g8FWw&#10;hslbeyzYA6buPeums7GFYo33QqytyrA/iBXMeH54oNDWRpZVuGdUAAwCD71vQSzPe4JdnYBvLA+X&#10;0z9etcWJ96VzxsdT55XL9qscWpRs6Bo5HKIpBIJ/KsfxOqxTsyrHtVihwefyxkVtxSmF/KZoxklw&#10;rAfKw7j3qhq1iuqQvuuo7facqdhcE45BIPf1rClozzqcUpannuuuzs7RsjGHBw3GSPbivPPEV6bY&#10;PGYY8gk5KjOWPI969D8RWitAyyKGbqec8g/yrg/FWn29zKrR5RWXJz/e9q+hw3wn2mXx9xHoXwQt&#10;4z4Whwy+Z5pLHcSACMgkcj1r1jT7H97bxs+5VXdz8oce35153+z0gufAFxC0kexbhYuBhkHUseOR&#10;Xp1xbto91HIkjSRrlEkTHKjGDg9OleJjqac9T5fNqSdV3IdR03ybWaVVZo1wQCMtgnHNUluxDCri&#10;OTa2UIPAA6ZFSS6o17aNt3M7HBYttAGewqpdRSFRtVpolBLAOAQPXBxXB7PXQ8unR7EK38c8UySe&#10;ZuWXfGCQAOMYzjpTVtCUcq20ucD1NV1hayuBLtjfccBXOc/kecetXdLuYr64kR4zHgEgqc7CB39a&#10;vkbaOmMWiCZzFHt8tSpU5HTOD2NUEku1Ek3lwxiOTCLJw2OoJB5AP9K1bL7Ne2iiSbyY1DOAYy3m&#10;Hpjj6im6yhu5j8qmZhhyAQHGAc856f0q+Vo2XTQ57WfLS8+0SRxsZAeUBIBIxwPSorbT0jghZmt9&#10;28HHO3BPUjqDT5F+yxH/AFhcnJA6ge1ENo2oMyQn7gx+8G1nPXit4ysdcbpF1LZ41YMq3JDh4zEM&#10;oACckZ57/pWhY28bRRszbY88kqeCe3Wsy0hW0jW4mZ0BcxgkH5zjOM/StMTCBF+VVWXBA3ZBHrVc&#10;19zmru7sXILDgtGC+04wecAHr9Kgkg8+RY9yr1GFB28+ma0LNvORQ3kjcMHBxg9s1W1i9ls/Khht&#10;Y5lYkM6nLRis5ROBxdznfEenxy6FdQ3SKwMkbqOhJB/lg1peFNR2QxRwosZXleclMDHfrUHi7TVG&#10;kR3CyfvnDAxcfLg9fx/pUHhWeSCIsfLZmAByMg55I9ugqpRbgdnK3SNbV7/y7VY+jK+SDgjJI5HH&#10;vWRqlqscaDcHaM8Dp16n6k9a2dQjgvYZGZWj7dPlBPvnnpWXfWbCSP5V2yJjnIBOPWpo07E0aeup&#10;558SbpRcJGsbK2CWBO4MTzxVT4F2mNZ1K485ljkURhB/eBBwfbirXxDvDa3Q2xbo8AEEYI6jr6Uf&#10;Atls/GUn7lrhZElZ4wcZ4PGe3XrivSUXyWPqYxTw1j0i21M207+csbpJjo+cenfitC3dQVZV7EK2&#10;cEZ/pWHbWkdz8sirGJD0B6A8c8frW4ts0OnxrJG0O3MQwMq7DHOe/XNcEopPQ+QrU1GVluNvhGIM&#10;SJtEfGYyWYk/eJya5XV7PbPOAyvuwUIG0kY7jnnNbbazDJE3ys0jZAwCMkDn61n3MjARzqNsMinA&#10;74HBrenKWx0UJSW5yeubba02ruZpFz6bTmuX1WY3C7WBO48nrx/Sut8RRRzKvlZaTgHPQZrlb9lt&#10;ztzhuc8/L+denRPpMDZnN6jamylZtvDPjn+npXoPwADy3l1IzSQx5CZTkAEd/bivPNS1BXuDuVvl&#10;yHzg598elekfs7XCie9aeOOSORNq/NtYHn8DjNLGaUzqzJ2w7PVv7N+zWcjyQsd2CkoGADnA6U6W&#10;1a3tN6q0kLAHfyQD9QODT7SDzod3mR+UoxtLgM2OmB3P4Ul5erEZre13xxyAB0PQjHJ//VXzerZ+&#10;fybuV5IfNjj5EjsACik7u/t7D86mmLW9greZ5bRyBSdvAGOQc0zRkYzxlSNzY2b8jBHTp+HWn6jM&#10;186tJItu0khD8YBboeKqzNIlO5tvM/1kjOOMhBk8nkgd8DtRcXTPbbUM0zq4jjym35Pf36VbV5jb&#10;+XCiyTK+1dhBUgnAycj2qOS1v47qWBo1j8uUQON43B8AjGM5HvmqipX8jaF2NsG+xso+VjGGTLZ4&#10;JGMcfWs7Vbdkt1mjCqsjFBzyCOvHvxVyZZLOR1bKzZGecqTnJqO9Bnk+Zmk5GC4GAT14H4Ct4xOm&#10;nFXRiXdnF5W4TRuZMZPUx+nFcnrDfZb/AORleSFyN4TBb657V2Pi3T2WyZoo189T1UYIVeT9a4C/&#10;n82c7plUtzlicn6V30YnvYGNytLcF1Xc7SoxI4BwD+FR8Mys27cM5I6Een1p8N9tZdjFIzwVxtBz&#10;14poZY1YtJ8wOOevfpXUmz1ELJdx7PLW2XLKEDMTkHNWEVbl1aaM+Y0gjHO5TgHp05qkqk7nUlOd&#10;+XPGaXT76F7j5pHVRkCSMbiD29O9VzDNTTSltMvysy9MdR1716xpOo+Z4Vs1TzVXDMoY5G3t9B/n&#10;tXj8Unkxo7LJncBv25HJ4zj1r2HQbVrbQIdoR1WIENnIReSc+h5rycw2PCzh+6XITFJK0nl7WiC7&#10;pASoViOenbmpb2BbtF/eLuVwhABzxgg89uaiLRwwStDcBlyEQg7twx1/Cp7KHylhdla4jXaSM4Lj&#10;nj615spaJHz0uxPNPHFZxpHGieWdshHzFz7noBSpZXV1qItm82GbeofeCCAQCAR7g9RUDyb4LpFh&#10;UQg4fklsc8Ajv+Fa9teRs32hpVXzIoxliWYgJgHJ7gAflSTM7JLzM6ay+0i4hWJRdRyBMsduMbiS&#10;CevAH51hXNvDJIrAx3CyFS8X3cdcZHqCORW9q13JOsjSrGz3G10cfKcD0Arl72aRZ903lnchRCww&#10;SDz279RmumjJHZhZWdzzzx/ZRad4knXy9mxyD1xyMng+56VmaPiMKzJI27I4/hbOARW34vhWTWWV&#10;ptoZN5J5bOOASe1UrdpEj2qrSR9WI57cmvapy90+np1PcRBLbyWcZbzHJZicEYJFVrmQTR7cncxH&#10;+RWtDJFgRyLuDMCOTu56iq+pW8cG9ol8tQxyG+bj2qlK+hfN0Ou+G8G/R9vmYO8scZKgAc5rttH1&#10;WNkVY286LJPlJypJBGeBXD/CvUljsYo2VpI4bk7wh5YHqD68dq7jw3bx+G2xZpJkY3kscEY/ujgd&#10;fevOxUkup8/jtJbk13bfZbO3ZvmxjGZd55PPB5/Cs+eJZSjJMrOxJaMr8ox75rS+zWl1ExllFv12&#10;uib2JPbr0rEktWmt2jaZSs2MADDAg9c+9clOV9TzqTd7j47prHUo1aRxErDIB3YB69KdJK3zQp+7&#10;jkRhyPvgDOPqTTbmMfYIYYxv2yNLLIAAwPAHPXHFLKosV3MyzCQggZJAPT8K29odkZdRmk3UkcAh&#10;RYTuzGJHQMQCeuT3FSSu8E0w3dQEYBB85B7Y7cU0iNyH5LMSCg4XAHb3ottaVp/M8llK4VAx3Njv&#10;+PNRKrJ7G8ajHgTQXizQsEkiIKFxxzkdDxjr+VR3E/2kM10ITOr4BACkdeQAKsx6493PGjJ+7iQR&#10;9M5AByT/AJ4xWZOkclwZGLM5yflQ7o/TPoPeslJ3CLk2WvsnlRtw+JDx5Y5H5jiq8c0SXLr5sixs&#10;+CZRgkY79QOg6VZguHitIYmkhkdh5gfJGQegJ9adHaRSyN5gZVkQ8ZB5Hfn6V0UqtvM1jMjsZZru&#10;OSGGSQyeWS75+QgdhnpirFnqjHToYdvkzQkjexyWzjj6cfrUMEEyxeXDGflHJPKkenFRy2sjpldq&#10;shByOSD649qqSutWZTjda6Fi5nF3KTIsYVcjYBxxzk1YtY5J9KZQ29Y327+QqHIIzxxWbFdzLE/m&#10;LuZiQ/G057c9ql06aMWEahyzeYSSOnTHFYuKta5PKkrCm3nMcy7h5jPggvt+UAnI/L9aq7/sZWTk&#10;NvGCGxz68fX9KkkvXt0I8jzo2OQcZIGT3702/Vbl3kWPYrcKOxOB+VbRppNHRSo9yo19JrWpqoZV&#10;ZgETC455zk59v1pvmrZRzRlYFmOYzFLGWBwcgqfb1qzHFE/AU5UhxgdWGARx1616v+yd+yj4g/aP&#10;8arZWFjMI43Lu0ke1fLwdxDHAzuHr24rosoK562Cwjk9NjmP2cP2U/FHx28a2um6dp7zRswd5cfI&#10;8XQnPtn8OK/aL9kL9k3Q/wBlP4dWWnQQWMOoSIpluzhZNxGCqseqnHTvWh+zj+zf4d/Zb8GMLe3s&#10;1vJIALiWNMso4LICcjk5HFeG/th/tnIftei6E0i2/KlgRuOcgZJJIA9uaqlD2jvI9LMs0o5fh76X&#10;Rc/a3/bcSwhutB0NowrIVnuCC7EhjhQTwB05HPHWvjbU9ZuPE11cXVxIzNIwBcsCScd/y/8A1VBq&#10;V3Je2bSTynz5DkA9MepyOvNVHkk8hlf7vBUgYDZ78V6sbRjZH4Nn2fVcbUbbshGmkRGXd8pO0HGD&#10;9c06NhKrKzEDA6dT71ZjiiuUMhKo24Ls/hx649aia1+z7sE7iQScZGPSspSZ8w6mhDKrRBVT5mBJ&#10;2ngkf4VcF6bmPyyp7HgdPbNRoouJdzKd2eHI7elTR2808sjW6ssarkjdyR34xzUxTYoxbIyMtkL+&#10;XIqUTN5So+5VY4yPQ5ptptfzNwKtH1TG0n8KsKCWTzGbbkEJ/Srvbc66dFt2tqR2+mtNG673ZmJA&#10;IHPBxXsv7Ov7MWsfFvxCGWKSHT4QDLvTbsBABOT1zmpP2Yv2b774067Djy7SxjlIkMu5VGCepA9j&#10;371+iHwr+F1h8LvCq6bZ29vb+WAHeImTzR1+8fw/KsakpPRbH6pwrwlzJV6+3REfwq+D2j/Crww2&#10;n2dpbtJlSJtmGJwM8jr0rt2jW308Q7VeTKlXDEFR0IxVaxgGPnzt5KjsferIUFOcsc4XtirjFI/W&#10;6FGNKCjBWsIIAmQ25WPTjrSkmEKo53UonYqFYs3HHtSRRt/FyPc1R0rUeoEbffG0+vY00nDruJ2n&#10;gk8ce1Ot2UjbOu5c9D2+lNuJ8N1JVeAX9KCXoNC/v9u4MucAnvUOravaeHLCS81G4W3sbdDJPIw+&#10;UKAT16Z4wOe9VfEHiWy8KeG7zUdSuFt7O3Te8hXoB17jBr80/wBvT/gopL8Vribw74Z1B10KF2jD&#10;qpRrs8AucduwzmvoskySpi6ibWnc48Ri1BGv+3f/AMFCD8TdWuPD/hm6kh0LTZCjyLJhrluRlhjp&#10;39BXxTrFw2rPOvnNunOZGJwGIOck+uBUUrs8rysp2yuS5HBJ65z+dbvw6+G198Sddt7S1iaRpJAi&#10;beASfX+VfqVOjRwFG+mh40pTry0K3gn4Yaj4z1ZIdPWS5uZyEQLk7zjAA+vT8a/Ur9hn9haz+B+m&#10;wa9rbJqGsXsSuBIg2WzADIGMcgE8n0FO/Yq/YRt/2f8ATbfWNct9OuvEFxASCu5hbtng4JIBweCO&#10;4r6Yjt2t0ZVHHHQ5yema/Oc/z2WJn7Om7I9vC4b2a8ya3H7iOIFvLUFYz0wPT3pyOqnaf734Y9aI&#10;49g2uzEL09qa8i+ZEmepAz6nP618rGMpSsjqbSV2ObbCrM2MDHU9c9APf/69fPf7av7aulfs5+HZ&#10;dIsbpbnxPfRkIkeJPsqnIJI9fbtVX9sj9t3S/gn4evNP0i4hutb3NADkERHk5GSDnjAPbNfnZ4W0&#10;XxN+0n8T/MWO41K81Rh9oyGbPYEnnHXkn0yK+rynK4wXt8R0OWU3N2WxJpVn4l/aZ+Iphlhn1a/1&#10;A+XGWJwhY5yT0HrzX6Ufse/seaT+zn4LtZprW3utYuF/eyB8+WewHoc5yak/ZG/Y30X9nrQGZrG3&#10;k1a6ANxMCWMZByUVj0IwRxXt7ryzcKrE9ANxHb/9dcObZxKq/ZU9Io6KcOVXIS2F6lu2Tx/+s+9S&#10;RggDn5j0Gf6USII9xXDAAAg+/pTUm27Qo+bOOBgivA5maepNbgJ82VIbII6kGpA6oMYDZ6k01YCD&#10;u+WNcZ5+9mlRhIN2V25IyTUkieUF3BT8rfpQr+Tux3OM460oQoNv+TSDAbLfdU8j1OKnUrYcx27s&#10;Alc/ePIH4UWxEUvuuMcdv60RXH2dNrfMpzkdhVaXV44fmZmAYkEDgkVjKqorU0jFvYuXTfe+hOAK&#10;hvp/s6OVbd8inJOWXjkVnNqtxfjNnbttXJDyk4x+XNCaPJdM32hgxYjIQHH8645Ypv4Ea+xjvIdc&#10;65DG3+jyfaNzcoBkA+hqubi8v5PurbxuTwD1rUt9Jt7BNqx+Xz16kU6CwhmmSbcx29PrWbo1ZayZ&#10;XtILZGfa+HUR1dvMbbz83NakAUR/LHHG3ABC4JqRP3JwqsmeD3BNN81Tubb8qkAk9ya6IUVEidZy&#10;VgkRkwVV+uSOjMf8KaD8u4ZVhkEAHJqXzvLXIL7s9vSoEuPOlKruMkYwwzySe9dCcUY8snsKZ1zk&#10;7gO525NLINr7Q24eh/pVfULuS0tJZI/mkUEgHnpVXR/EKeIrSOQL5NyoAliY/dYHkipdaCdjSOHk&#10;1zFia7Xeqn73Yd/ypQWhfKMVdcEHsD/jWB4qjkOsW5hbE0eQMnCuPwrQ0zVDfw7QoWUE70Bx7dTX&#10;HLHLm5Ox1rCqyaG+GfEsXiMSq0jfaASAhQg455H5VD4wileCBVba3mDZg4G73qpp1ozeZdQsyzwu&#10;doA69cj9Kn1LV49ZSyXayzbxvXp8wOfy7VwyxjcbM2VBRkmjR8PanJqNisUij7VH8pxwT6fyrA+w&#10;79TubuJn+0RybSB8uRzkfpWjraPZX0N5atsMZxJGM5fr/jSaHcwMLmS4ZbeRmBQEdetctau3ZNl0&#10;4JXaHarqv2/QXy8YkhUAAD5pGzg/jUdoE0No7gDdu64OMn6VSvbeG5mVomb5iCUx374rRmuJru28&#10;mGzO1htff3AOePQ5qY1nN7ao6lFRjuQ6fKupa3dPxhiCBnJHHIo1CSTR1ms5IQVkBMZH3gTyCSOw&#10;qPStFvIYWjcRwMudzJ1Jzx1+v6Vei0H7Q7fabh1kXgDrmq9nUcTGVSCfcZF9jvNDt4LiTa0Mfylj&#10;0PUAenPP41nRSOmpq0zJ8gOwL3HTrWtD4btIEYtul5AAPAOatB7GOVlKRRY4xjgcetKVKTV5Mz9s&#10;tkjH1u6j1V4UWS6jmRvkeNfnGRzzjkUml3VzYWq2qWcxSPOHcbS4Pqe5rRn1+3Wf5p13R4CgY6dO&#10;1Rz+Mrcxbd0rHdhMDAI78+tY/uk7uSH770sVE0uUyeYlsI5W55ywPv04qWbTNRu4thkhUDhA4J25&#10;6n3ptz40kjttqxtJMAFTcduBUMfia+YM2IYlUA9QWPr1zkUvaYeK0Zry1XbZGjD4au5VkifVI41k&#10;/iiiKhwBxwOppsXg5RsX7Z5jYz5jgjP51lf8JLfIADJHlc7Nqdj2+tQyeIbqVlgkuZGOPlOMGs5Y&#10;nDqNuVh7OtumbE3hxZXw1zJ8yfJg8E5xiph4atYwnmLIUU9A52n15z16Vz4mvJCyMZ/myFOCOh4x&#10;UjG82lX+2fKewwCPelTxVO91ETp1GrORuS6HYs/+rZVBwSzFs/nQPCenwRt+62N94uH3AA9M+lYg&#10;t9QkXa0VxGuR1O7OenFJLo106+XJDcfu3I5YgEH19a6fbX+wyFT/ALxuHw3psbGNoYQqqDgPnJPc&#10;04aLph3BlXdnjByCPQisUaHcRkLNbkMynlZck/X39qcmmzROpNvJtAIwX6/pR7eSVlBh7O/2jWOg&#10;6UZNqwx7jggAlmA7/hTk8O6barte3ULjHEmWOTyTWEvhq7nbzBbzKJM7T5pGPxqBtEvo/l2XUSMm&#10;RscHf71ccQ7W9mxez/vHQf8ACKaatxte3kx2CyEFDnqfanjw/ZuzJiRU5COH2sSOhPpxWKmmXCo+&#10;77ZnAwS+7OevHFJJZ3VndrHJ9rVTg/IMnB9+9aSxGmsBeyfSRrT+FLF24nvE24ALT/MCD70s/hWN&#10;m+W6uGUAbHZ8nPrWJdyXSDELXR3YI81AzEdzkU+21u7tB5bTyK47FOo+npR7WDd3EXs5rZmkfDVx&#10;ZeWUuMM2TuPIYE4/Cku9MvmtFWS4t5I92Sj8H9e1Q23iW5tpm2z2ciFDxPnHPYEdDT5fEN1au0k3&#10;2aeNgMBJ92PpnmlGVDs0Plq9SzBY6ho9u4W1tfLXDs8R+bHXArPv9NuJHWaa1uPvliyHd15GRWha&#10;eJfLiDNazNHj2YZ/HrT4/FFqg+WO4RW6mVQDkelNqi9ExRdTexHd6rHcaXt+ztGskYTpgbh3Poaq&#10;aVttL8zTXu6KFMRRuflUkDP48VrjX7OZdxkjk7lBwufcHFPmWzvJY5CLdmbB2YAVfqBmt+VXTiyO&#10;d2s0Z99NJb3UN3CFkRozHgOCwGe9SaXYixs5pH/dtdhg5I5IIOB7CmyaBazq+0nLZ4HB/wD1UyPw&#10;ysR/c3lzH5YBzK5kOfQZxx+FZOnUbu2XGUbW2M6z1rZoy2qbPO3lEGfmQHqTWheWy6Ze6Utu0bN0&#10;mbaTljxj/wCvUf8AZN5p1wHt5La6YEEExHcPXp1psrTTFVlt5V8o53xnJA+lZRUlq/katw5bJk15&#10;bLqWo/ZUPmRw4eTAyBipPCn+j6fI2/8AdxuwwR0yT+lQ6VfWdmZFj84SMT5rMhBcexqvbPdXZkjt&#10;PJNtI4LvuwwHoAetauTTUmSo80eVDdfeTWNfW+jby7WOVQg6jIAyAPeuknkjsrHe7eXtAJ/vY7Yr&#10;F1S0js9KjYHiGUEgd/8AOKle4XWr2GOHzGhQBpM9yf8APSqp4hxbTevQmpFSt5CeFPEE+tTSBkZP&#10;LfAx3HrWrrGow2ECtMyq+7AyeSPX2rP0aVNL1zUkXd8nyAEc565z2rK8SNJ4mjaZYljtoCoA/vHu&#10;f0rSOYunHXcxng1Od1sdXAvnyIY9uVG4AjIJHI4pUnON3AkYg7f51R027MGnoxbbgAlh6HtWXpWt&#10;y6l4jkRBth52DGcj1rvjmC0vuYfU23odJndFnb8xBzxk1GVVdq8n5efX6U2bUY7OJjI0ce0jJJwQ&#10;KSK4iuUS4Rt8cnIPqPcdq7Y1E+pyOnJak6DenQLzxxzQfl/hXpg5GaeJsEZVh0wB0qOSeOPG84aQ&#10;gDPTJ4HNOUU99RRlJaopXGgwzYCkwtkAsDnA61DJZX2mylSxnijchGUc9M9PetcQAOVZvmzz3yPw&#10;p8rK6puDD5t2Rxk1nKl20NY131MWLxFCitHMZI5OCAeMkVaGpG7TdGyyFeQnT61JeWK6hGscqqdv&#10;C8ANn61R/sB7STfaTzKeyOMjPtWPNUgzdeymvM0sGWOP5fLkYfd75p1urKNu0/X3rLTXri1l23yO&#10;u0ZWX3rQtdUjv02xyOfLHOY8ZPX1raGIT3djCdNrYc8YG1c7WB6Dv/hUtsPMB/2D1xyKht38xirD&#10;HoTxzUksakbmDFs4HoK6FJPYx1sEluY2bO7zMjHoae855DDHIPA6URNlcEq3P40j/M/QL9OuaooT&#10;3y3v61JFMR8oyoIA45NMWN5EJ3bR3z1I+lKTx/tKcZz2+lZu5MhZV3FQeWyOcnoK8q/aT/Ze0X49&#10;+ELqJoFj1aMmSKcuArg8FCCPpznt0r1Rc/dGPm65qPaywbSMZ45HUc+ta4fETozUoOxOnU/HX4s/&#10;B/xV+zB8S3/cy2E1jPvjlx8sh7EH0xjjPbivtv8AYY/4KA6b8XtHXR/E80Vhr1qFiB358/HfHGOB&#10;6mvbvj98AdH+OfhAWF9DH9oi3fZpzECYyRjJJ5Iz61+XPx0+DHiL9mj4hh40msLtZAYJ0iOw4JwQ&#10;Txg56V9jh61HH0+Sp8Rzyumfr2ky3tvHNCxkjboeuOT1PTnjing7X2tu9j3zivkr9hn/AIKJ2Pxa&#10;0WDQPF0kdhr6oAk6D93Lt+U/KBgE5X1619bQqs8Pmr+8VujgEA8e4r5nHYGeHqWeqNKcroJbLzVL&#10;5w3UHA3A9civnX9sv9hiz+L3g+61LQYLddekZhJ5iKgJK8EkYycjrivo6D/JPWpowWc4Y57EMR1+&#10;lY4XFzoT54M23VnsfhH8afg9qXww1e6tdTsbiCaxuDby7wW+UAEEY4IOT09K4m21Bbe9WVI4y0JD&#10;DeSAgxkNtHJ61+0P7W/7JFj8evDc0tvbw/21DGCMnb9oAySDnuM5Br8mvjp+zPq3w38YNa6hY3cT&#10;RObUEPsCccZJ64AH1xX6lkef0sTBU6m55dbD21R77+wr/wAFBdS+Eeq2PhvxBLNdeG5ZCYZ2Yqtu&#10;xAxgYzj8cV+nngb4g2vjjRLe/s7iO6t7qMSJLuyrg+nPUEnivwE05pdJ+VfNhmt0IVzhm3DoTnp0&#10;xX1l+wH+2j4j+C8Mlvqnk6h4XjnQyh5C0tqHxuYAnoDzxXJn2R060XVpio1mnZn60b9yZx8smFBP&#10;LD6U2dMEK4brwPasDwD4503xx4UtdW068jvLS4bh15ABx3BIByenbFb0dzv6jcCBgk5OPX+n4V+a&#10;YijKlLla2PVjLmQ9FY4Vd23pirIVlUcMR6+lVkIYcN+VWEOzGGZgTwM9a59gkO3CAfdG7PcVXjka&#10;MsxZtvoT8tOluP3i8N15HrQJVt+wKt1DVUfMkyPGPhKz8Y6LJp1/bwyWsyHO7kxsf4h6EV8Bfte/&#10;se3Xge8fULO3aaxZzl1TBA4wD65wfzr9DFG1938IJ+T1Bqj4m0Cz8U6LPZ3dvDcW91gSRzRhlIHp&#10;37+1VKPVHg51ktLG0nFrU/FnUbcwSz27D5VcoBj7pHX6VHcWTRtvwqrHhODu3+n0r6+/a7/Ye/4Q&#10;u7uNV0W3aTT5HMp2Id8YPPIx0HY5r5X1bR1sVaOTzFYNkj1IwMU1U6PU/A884bq4Ko7rQyBcRo8k&#10;beZs5fgfLuIxVdYLeFmEi7tw4GTkHtTxE0gbfujXcQc9/SmrbSOq5lj38tgZB2jpyRTPlfZtMjLC&#10;BgytubOFLdhTb5tzNsZW8vHKnjPpSxbXj+b5uc8+n1qeRI5bfaEVY/MBO3qD603JLQ0UO5Xt7nr8&#10;u7KBEBPOee1NSWa3GFaRZPvbgSpA9sfh+VWJV+xO3ksmWI/ekZMf0H41Gtu8bOWjaUlM7hjpntUc&#10;xdOcoSUk9Ue6fsx/tRXHw/1GOwvfOmtJisZydyjHQkHkDI6jqDjFdN+2V+xtpf7QXhO68WeF7OGW&#10;VUMkoiIJP3idqggghmzx39a+Z2sriCYSRsR2+brnnHA7fjXs37NH7Td38MdW8mZla3ibDrJnaykY&#10;J69MZ/OsZRP0jh3iTajVZ8C+K/B2qeAdQazul8mRHIxn5gRnp/8AXrNWxa/tplbzF83KOckF8jr9&#10;MgV+pv7VX7J/hn9pj4aReIfCt1pcd1a7L2Szg/1hYqQysACT1yDX5yfEXwTefDPxHcWOpRzW625a&#10;RDsLO+EI4Hf6VzcrjJH39Hlm1NHxbO4tfGU3zNuWdsY56kgV6J4fme6wjMy7U5PQHHJ/SvP9Wt9n&#10;iqZ35k3liemT0/LgV2mk7rZo/vNvTOQcEE9q9OUbxTPdrQvBHcaYHma3iaJYOCYnQcMM9yMj8666&#10;znVHzkyKh25T6Vxfha1FxPGoaZY1ID5Py4P8smuu01He28sSfLCSSBwuPr3NeXiLX1PlcdJXsaEU&#10;qIwONzFwNp4LZ9KreL9PuLO2/eL5cYmVZCSWYgjOOnOMD86iRRHdL52V2nIJJHHP51DrN7I0U0cT&#10;N/pRBkfjc+ARj6f4VnGSRz05RTTucB4tVp7yeRpTukfIIBUN2PTpUHhEq9nKqyHaXwuQW4HP86v+&#10;KbSRI1kkUM1wpZME/uzwCcf56VB4A2sLqISqshfGxjtIUdSBXbGd4aHuwnenodFo9lI0qj5mDElQ&#10;PlH4V2MEsb29orM0W0gPgHgdDkiuV0m+WO4hWG1bMpIDsSRgDnjtW3pkkl7M0fltCqsTnJ2gY6Vz&#10;1ZI8vFq6Okv7+8t7SNrVo4rOZPKIXkuoIBJB74xzVM2Dyr5wWRoQ4G5Rkv8AhTbd2mjw8y/KACme&#10;SeOB78mrj202mSr5JZpcEuMkoODjj1Ga82VTU8Oau9R1te3VvFN5qsylxEF2blTnI3HscD9a57xp&#10;ayRLuRmXq42ALgk5III57cn1rfsn+0XawwQpDFIA7qHJMko43DPHesf4h3A37nZpuMSKh2nPTrWl&#10;OpaokjXDyUamh5vqF81nIZd5E6v8hXHyk8E4P8qq3bRefJ++aSVmACbDg5HJz0q/qMOLhgiMoYgg&#10;Pgsf0rOkTySWG7Y0nG45xnjHWvZptNH1lC3KgidQUOR5i8cDJArQhuNlwjSKzK2Acgjk9PrWcG+z&#10;S/Mu2JT823kH8av2kq+S24MxXBBySVrSRrKJYaPYzfNjaTgHtg05YVZzIzcryAOhOahNy0bgHcS2&#10;cf3snJP9avWM6yn5v9WoGSeDXPN9jlqeRaRjFas21mXgEHkjPoP6062nWZ1Rysab+ZCCze4zUN9d&#10;wiYeTIzR5G1iMZP9adHH5lwrFdrM5BEfc+tYqCauzn9npc3PDrpcSbY+O4kYYJHPY101ndeXFFvW&#10;NlXBzjkj6D1rmtMhW0MMSrukjJ+cnPPXB5rf0+Q+X5YblmHU8gg8c9hXFWo9T5zMab5tDhf2vby1&#10;tNR8PxwW8tvNNbmWQkna7ZzlQT0x9K8z8LakJ5t8g3NkdyOT7V3H7TiNe+KLFgscjLCEBRyx2j2P&#10;Tk1x+lWkJjjWMfMACT3yM/4130dKdj6nL/dwiTOv0dlvGkVtp3DhsY/x6VtqzD5bWFzCwCk7CWBP&#10;v2HFc7oMnl4i8xl4yBjkn0rotJ1eSO9DxyzrOxw5TOHUDgAe2Dn61jUk0cOIqO+hv+FEkW8i84SS&#10;KpESB8kICcdzjjNdDdSfZ5mXc/lq5QOeN+Dj3x04rBt7zyLSOSaNVWbJhcEq0hBx0ye/sKvRhmXa&#10;rSBuZHTqufb6CvNrXbPmcVzud2bmjoJYJo9qs0u4BS5XBIOMke5r5zu7WGLxpfmYLLcLcMjYclQw&#10;JBIz2zk//rr6Q0i/jsLG6mX5kG3e7RbmQgg/Lj0r5zMezxRc/N801wxDsMZy5PPp1/ziu7L46O57&#10;nD8d2dlZ6R5ujyx2su1pItxbdsZACDwfwrk9FupNO8VbY1e1jAAQ5LsSBweehJronmWDT5reS4Ei&#10;q4UAfMCRzx6j8axZZpY/FLMVxuHBPUE9hjoK7Ix1Pch1OmtJAZ41DZ8wfvJS5yDjnJ9DVt2Wacxx&#10;kTLHGCXJwqknnn6Vn/LGvmRMzR5CEH7obHNXDF+6WNlG2bBwvJPH/wCusnFdTiqRV9TV0C1WG7iR&#10;5I4Ii2DKM4Ue+O9dKxadm+yrLMjDIfO1ioxziub8OO2kptaVgGBBUpxzkDr3royWLeYzMZGwAASM&#10;Dnt6VwYhpHi4xJMsabctb267vk2knJQFiTnOK8a/aWQNftJJIJmYAgE/MQfbsK9jd1l0qRtridXA&#10;6ZUD39DXjf7UMivPEGnaZo9sQIB27Ap9ff8AOqwEr1NDfJf46OG8IwtO0O3rnPHr2rt9Mdr6/jXf&#10;IqKhJP3scYGB61xvgq22p+7Yqw5/ACuws1+zahC8JLNwRg5GfevYrabn1GKOu0+8iuJFt4i7LDwC&#10;U2lj1/Gu28OqbIxySNu3Ec8dfSuZ09DB5LsFDMQMAYAHJPc9zXWaXpm+w86FN0bY3HB+Rua8TEQc&#10;z4nMndmnEgadGm+ZZTywIwM9OfWtDSrjz7hfMb/R0LpmX5pCUA/Q549cVSstPWJYfPby3yQVKELj&#10;GQamsSkDr5R3XCElxjBA7deCMdq4XRaVjxJRstDY064eFIVRstIhU4cDaSSMdK+bvj3Yx2viyRJG&#10;kEnBwpG0nk4OB6Y59q+k7XU1W+W4WOORm5KEAAHntXzL8f7VovGczKxWJyXUkg7sYB/I12ZbpKx9&#10;JwyrVWcKyNbXjMrcAcOAOQfaiFfLj3Mu5WJzliCDz2BHrSvBJPpx8tV3Ie5ySKrFJA6sE+aQYGD6&#10;e1fRxTP0D1CLaLmObd+8jJ+QA7SK6/wnBug8+T93I2WIA+76Y/AVxTRykrtOzJwQTXeaB5iaRbqp&#10;j3ykAA/wbeAT+dE9jkxT906K2ucQPsO6MoAcnnPfAFXtLszeF42OJG5J5PA57VBZaPcW1gLq88r9&#10;5M0Q2Ac4xggenPWtC1uJLVmZGAk3BMEEtg/TtXk1E72R8nWvd2NHT7NViVmYb4TgDBzgjjA+tdV4&#10;ZZNVvfs7SR2+1DseRymCBkA4B5PSuXs7lZIfkuo43hlHrucccj2HpXTaDp0kOLzzoZIrgMVzkSKQ&#10;Dzg9vf2rz5c19TycRdO7NDTUZdQha4aTMzBEHUOTwOc8du1bV1ErA+Z5sluCFuPLwyj0z0yRisiJ&#10;3jKeY2Nh83g4yQOSCOnerdirIPLeaSONh5oK/M0hJ4HP5Vz3i9DzdHK7PO/jtZNDpSr5c0cMbl0M&#10;y7S2cAEjkYBB718/X77Xl8wBjnp/UV9I/HrHlTKZfmmYI4IKqox3yPx4PevnPxPYfZNVkWOeOTnq&#10;or6DBWUEfoWR6UkVftv2GESRqjOTggpkAe3vVOW9+1RRxCNYmjcncPvNmr1nBEYRJJuZlJwM8HNZ&#10;8kMls/zfez+navQ5j3jc8JM1hqYkHMgzhh15GOPzNeh2zsLWPaIxIuBznJH9a848HGS51WFVX/WO&#10;EOff0r17TtPa0lYRxxyPGCMZ5Bxnj8658RKx5OYysV3gkswqo0cjYDkgZwPTmsuRGkmkMzSRgEN0&#10;5Jz0B7VrR6xJpbyFlRR0O/liTVd7ddWl2EBpNwOCSARn2rGM7I8yO1zY061WcRyH92uVBJl3MAeM&#10;8mu/8JTILY28KqvGSM4aTHQmuGuNMW2YtA8fkzsi+WPvADOTzXceFR5EY2ln4w8hA3Edvwrycdqt&#10;DwM0ulodVFeySv5bt5rRn+BOVX0z6Vl/E7XbW3+FviANarcNcWnlwySDAgbI5zzzjgVa00w6jqcl&#10;uJDHiJnfrk4BP07frVfxyy33gO9ZjJbrFYFQN+4uFHTByOTXm4WNqqueTgdK8XPufDfiSfzdUebi&#10;Qg84/i/x6fpWbPcrGUdXXcxwUHUVta7GF1KT7qrjcQeDk89PWubnt83O75t2elfdU/hR+wYdp01b&#10;sdZ4VsIZ5BMsibsjgg5zmvVdBLRJ52WWJnAGUKqSPTPWvLPBETMY2QbiCMg8Z56V7BY3DXEEce2M&#10;Kv3Yt+4DIwa5MVc8nMm0zovOBeFrdmkUgIWQbBnHOK3tBupGi8mWPaseVBcYbHrx1rmdCkCxKsjT&#10;FgQAAMniusNtJ9nyokEhAOXIHHcEZrw8RBy0PjscnLQ0ba+W1iXbJ+8U45HyjP15rRtT9ugGI0Xy&#10;0+ftkDnOfXisuGEXjL5kkW77jFELkEdRVi2iP2ZkyGjz2POO2fSvL+rNOx4UqLQ2UPYXLKBuil+c&#10;lBuKk9vp1rTn1LKKgS3gRlw4ihCO/cZJ5qhqCNaXFmvmM0dxEHIBB2fMRg/ln8adLZ+Zbl1mddrn&#10;J8sMxAPuela+xdrFKm3GxV1OGSa0hMjbfLLhU/v5wcE/hXF/FbU5pPDccMMsQyNuwR4II4I9q77V&#10;oh5EKyl2jZ8O/TA7YA715v8AFW4hgtVjW5jMzFjgDnaT1OO9dWDp/vNT08tp/vVc8/sf9IlXD+Rk&#10;+WSwyM960NUiWOwmZWaSRej4wDj296o2rrK21pGZF5BXjLetWri8/wBFCsF4XHJyTjvX0Meh9nFb&#10;HH6dKbDVG+TazZUHHQnnNegeB5AtkYfNX5nDnJ6kVwOrmZdVhjZl2k5BA6iu28JKs0KNDyccF/un&#10;HpTxEeeGo8alKnqdzBBHHBDluZMnnOKW0V7W2nZZoDJHkCI5DMSceh471S0pGSzRTOxdcuN/c+gP&#10;pUsF9LNErSRtCFYqHyMueB6+9eR7Fo+ajHWyJX3WumvMU2vbg5PPBPPFcVJfp/baSSZkjGSNw6se&#10;K7DUr8yQvCs2fmyR1ziuX1zSks9VhYfMrAPjHGTXTh4pbo6MLHoz9Qvgj8F21f4FeDLpY7hhdaFZ&#10;TArA7A7rdDwc+9al38Apnk/1N3/4DP8A419RfsgfDq31D9kP4VztbxlpvCGkyMfLHJNlEf7tegL8&#10;KbN2/wCPWP8A79j/AOJqXiNT9QoR/dx9EfDB+AMyr/qbz/wGf/GmN8AJn/5Y3n/gM/8AjX3ZJ8Kb&#10;LH/HpH/36X/4mkj+Elmx/wCPSP8A79L/APE1P1jzNuQ+GoP2e5v+eN51/wCfV/8AGrX/AAoGb/nj&#10;ef8AgM/+Nfckfwms1P8Ax6x/9+l/+Jpx+FdkP+XWP/v0v/xNbfWA5T4PvvgJMEP7m86/8+z/AONQ&#10;WHwHmyf3N51H/Ls/+Nfdt18KbN1P+iR9f+eS/wDxNV4fhJaIf+PRf+/Q/wDiaPrAcp8K33wMnA/1&#10;V3/4DP8A41my/BC4Ejfubvr/AM+z/wCNfeV38KLST/lzT/v0P/iaoyfB61LH/RE6/wDPIf8AxNbe&#10;2MeVnw6vwOmb/lldf+Az/wCNOf4F3BH+pvP/AAGf/GvuCD4N2x/5dI/+/Q/+Jq8PgraFf+PSP/v0&#10;P/iaPrAcrPgHUPgdcBsCG8/8BX/xrE1b4JXUG3bFedf+fV/8a/RG4+Btm3/Lmv8A35X/AOIrJ1D4&#10;CWtwf+POPg94R/8AEUe3DlZ+dr/B7UFH+tuv/AM/41G3wl1Bf+Wlz/4CH/Gv0Am/Z1tyP+PGD/vy&#10;P/iKqyfs3QMc/YYf+/I/+Io+sBys+A5PhjfxdVuv/AVqq3Pga7t+ouOveA193X/7Mm/GLU9f+ef/&#10;ANhXM65+y1JNH8tuwwSf9X/9rqY19dw5WfFd14WuYg2fN4H/ADxNVDocw/if/v3X1vq/7KVxIr4h&#10;kHy/3D/8brn5v2Sbref3Mv8A3yf/AI3WixAcrPmsaLMT1f8A7904aHMD95/+/dfR6fsn3mP9TN/3&#10;w3/xunr+yhef88Jv++G/+N10LFeZjyHza2iTH+J/+/dNOiTf3n/7919Lf8MmXjH/AFM3/fDf/G6a&#10;f2S7zP8AqZv++G/+N1osYu4ezPmh9AmH8T/9+6ZHociPuLN/3xX0u/7J16f+WM3/AHw3/wAbqC4/&#10;ZLvmRsQTZ9kb/wCN0fXF3DkPnZdLYD7x/wC+aX+yGPdv++a9+P7IupE/6i4/74b/AON1Zt/2R9QU&#10;/NBcdf7jf/G6Pri7hyHzs3h2VxjMn/fum/8ACIzEbh5v/fo19NQfsnXgPMM3/fB/+N1dh/ZYuIwM&#10;wycD+4f/AI3R9cXcfsz5WbwjdEf8tv8AvyajHg+6Q5xP/wB+DX1gf2Ypl/5d3/74P/xFI/7Ncm3/&#10;AI95P+/f/wBhR9cXcXIfLtn4ZnRBu838YjSS6HIP7/8A3xX0zc/sz3DA7YZB/wAAP/xFZ0/7MlwF&#10;b9zL0P8AAf8A4ij61HuHsz5qk0mRG/i/74qOSwkQfxf9819A3v7Mt4BkQy/98t/8RWbdfs03vP7q&#10;b/vlv/iKFio9w5Dw37Ow/vflR9nY+v5V7HL+zdej/lnN1/ut/wDEVE37OV6G2+XN/wB8t/8AEVp9&#10;aj3DkPHJbVge/wCVMEDr/Ef++a9ik/Zwvd3+rm/75b/4io3/AGb7wj/Vzf8AfLf/ABFP6yu4ezPH&#10;ngbP3v0pjBhxu/SvXbn9nG+VG/dzdP7rf/EVl337PV+nRJh+Df8AxFL64u4ch5kxZf4v0pol5+9X&#10;oUvwBvx/DN+Tf/EVXHwFv9/Kzfk3/wARVLFJ9QdN2OFeT/aFNEuD94V3p+AF8R924/Jv/iKYfgBf&#10;p/DN+Tf/ABFV7ZGfKcOJSf4hS+Zn+LNduPgLf/3Zvyb/AOIoPwMvkGdk34hv/iKr2yDlOFLc0BY3&#10;B3Y9ua7C5+Dl5CTlZuvo3/xNVX+Fl1ETlZTn1B/+JoVZFcpyqW0bdP50Na7feumPw8uLbqrfkf8A&#10;4mo5fDDqPuN+X/1q0VZXDlOZaILTSqn/APXW5c+HmB+6fy/+tVN9GZeq/p/9atI1kKzM/Yg//XQo&#10;Qf8A66sS6a3o35VXe1aMHrWiqphZg5X/ACajKKaakTlqkeLHoKOdPcicWRFVBqKUZqSUe9V3cj/a&#10;pKxiovm1HCINTWtwDQs3P8VSI+4U9DXkIfso9Kc1rhPwqdTilkdQv4VcUri5CibZSamhtA1RyTqH&#10;qS1u1Q/WtLFRiPksPr+VQTWOX7/lV43qle1QyXSk/wCFNJFcpRaywe/5ULZFh0b8quC4UnoaUXCr&#10;2qJ6BylL7CfRvyo+yY7Gr32pfSmvIjDNYe0RLRU+zhaPJFWWKtTUVX6A0vaIlpkBtwwpwiCLVuO3&#10;3VHPb7WpqoieVlWZOKrm0z6/lV5Y99SfZxt6VXtQ5WZElqc9/wAqRbc7Oh/KtdrZT2/Ska3Udv0o&#10;9oTKLMhrYj1/KkSI/wCRWt9nX+7+lQywqjH5f0qZVAjF3Ma6i/cN9K5LxPHzN/uiu0v4/wDRn+lc&#10;f4lXBlHqorH2h3RizjbqP9+acqcVJcpuuGHpSIeKdzoiiGZKq3A2irsvIqnejC0ypbFdWyajuGoj&#10;b95Udy3LfjQc9ytLLzQr8VBLJlyKckmKDaL0NLTmyPxFdd4Ub/iYD6H+Vcfpj/L+IrrvCCs2pKPY&#10;/wAq568vdPRwu6PaPhcrSz245/1Tdq+qvghZnZNnd/x8J2r5p+Cuktc3dr905gY19dfCHRvsyzZU&#10;DMyHp/8AWrwa8tT6nC2seveHoPkb/e/pXSaNbYlX6GsvQrbAb6/0re09NrL9K45XZ7WHsbCW42Vo&#10;aZFiRfrVSx/erW1YW371eO/pUqLPUjaxp6TFll+hrptJtdwbg9KydFtQXXPoa6nSIVQNx2rWnTdz&#10;GtJD47Lb6/lTiDGOhqzJOkSk/wA6yNU8Rx28jKSvQdP/ANdd8KdzzalXUsSXf+c1XfUcHt+dc/ee&#10;NoYm+8Op7j/GsS78fRr/AB/r/wDXrvpUTllWO1k1XDfw/nTZNZXHO3/vquAuPiFGEY+Z2/vf/XrI&#10;u/ilGhx5nc/xf/ZV1xoHPKvc9Qj1NXb+H/vqtXSdXEIX7vU/xV5BYfEmOQf6z/x7/wCyrQt/iOIx&#10;/rB/31/9lWvsWZuseyw+IM91/wC+hSjWPMH8P/fVeSwfEwBf9b/49/8AZVrW/j9NgbzB/wB9f/Xq&#10;1TsT7U9EGrMnp+dOXWGY9vzrhYfGizH746+v/wBerlv4rG7r/n86hxNI1DtotRJX/wCvViG9x3H5&#10;1yNp4kEoHP6//XrSt9WV/wCLv61nIvmOkS/weo/Opob/AOfqPzrBhu94B3frUou9o+9+tZSN4G+L&#10;/wCU8j86je947fnWI2p7F6moJNax3b8//r1nzHTTWhute/N2/Oo3us96wxq2Tnd+tOGq571zzkaW&#10;ZspN707z6y4b/J61IL4Z/irG+o0jVin+b/69TrJzWTDeqpzz0q1Fc55rpgPlReDYoaXaOtVhPlKR&#10;58Ctx2LDT8f/AF6Ybj/OaqSXOAeage8rN2HZmmlzz1H51aE+V/CufW9+b7x/OrSamNv3j+dY1Gug&#10;OPc1hNijz6yTqij+I/nTf7W96xUtSHE2ftf+0KQ3PuPzrF/tVT/F+tNOrj+9+tbcyM5RNo3f+c0L&#10;f4P3l/OsM6qMfeJ/Gmi/Zj1rSLOeR0i6jj0/OrEV/nuOnrXNx3zH+L9asQ6mE/i/WuiOxk3odHFd&#10;bj1H51bjuMnt+dczHqo/vfrVuLV1/vfr/wDXrsprQwkzo0n2j1/GrVtcZ/h/Wubj19Iz978z/wDX&#10;qxB4jVedy/n/APXrohHUwnPQ7ayl3Bqs+TvFcxp3iiMhtzL17H/69a1r4kjZPvd/Uf4108lzilN3&#10;NJLAeh/KmXNh8nQ/lTrbVVkGdy/nU73qEdqXsboz9s07GJNp/wA3f8qrXNgB2P5V0EaLMe3NQ3ti&#10;OPl7+lYVKJtGscvPb8DrVSe2+Rq3bm12nt1qhcW+EauCpTsdlOqjkfEMW0t/u/415/4uTbbSfVv5&#10;GvTvENtnd/u/41574wtsWz/Vv5V59W9zupyTPCviKufM/H/2avC/i3FzJ/uDt7NX0F8QrTPmcDqf&#10;/Zq8I+MVsVEn/XP/ANlauSMtTSotD5U+Kbbbm8/66H/0E14n4vm23f4N/M17V8WEZby9/wCup/8A&#10;QTXhfjR8X34N/M1309jxa+5yV9NlKi066xN+BqDUnZY/vdvWqVndFJvveveuymeDiNzrrC63L+Ir&#10;UJ+WuZ0q8BAy3cd66Qyq0ddXQ82RVvm3bh71zur2/wC+Y+ua6CQeY7VQ1K1Bbp69qznsByVxH8/p&#10;xTUHar+oQgP07VVMe0V5tU56xBMMPUDNg1PO+Gqq8gJrhkjz6g7fTGfBpN9Nd8Gs5HPYRnxTGamv&#10;KBmozKGNSQ1YcTmgjNN8wZp1Z8pkwAxRRjimu+yjlC46hm4pA2RSNz3o5RXQ4Himl6bmis+UyvqW&#10;LZhipH2k1SE/ln8aljkJ5rTlOiMtC9ZSKjr0/P3rqNG1NUDfMv3h/FXGKdvf9angv2iP3m69jWMo&#10;lHqmn6+vPzJ1/vCtCPWFf+Jf++hXl9jr0iE/Ofz/APr1r2GuM235j09f/r1jKLA7drjz+n6VLBDM&#10;/wDC/wD3zWRoetRkDeV6jv7n3rpYNdt0H8P6f41jyszkVP7Mk/2v++KBpsno3/fNaiapCx7fpViK&#10;4if+7+lXZmMjJh0cns3/AHyalbStvGG/I1v2cMbHpU0lkh/h/SrjcxkcxJpiv1Bqjdaaqo3B79q6&#10;a4tlibadtUJolfK49a2izFnK3dlgHr09Kqi3I7H8q6q400Mp4Xp6VmXNj5Z6d6onUoRgKakWbb/+&#10;uop02Dr3qNCSaBbFuO42scVfW73heR+dZiwZX39qlt1aA5bnHpTsznlc2bV23D0zVljgVmW+qRhv&#10;4utXYrgXYwv60+Vl0562EK5c471e0m9ms923PJB6VDDBs5arSTxip5T0KdSxqab45vrK4VVk+6SP&#10;ur7+1etfBz4nX39s2KvIu0Bcg7R/Gv8As14V9mZrgyBm25J611PgDWm0rV4JGkbauAMt6MOvPTis&#10;5R7no06vmfp98CPHAvEk3GPi6Qf6we3tX0Np+ox3Dfw8j+/X54/Bn4+w6WJMyRj/AEhG+8P/AIuv&#10;pbwt+03Zts3TQ/dP8a+v+/WXKjthWPoTzo0GcL/31Tv7QRuy/wDfVeKt+0xYtH/rYf8Avpf/AIuo&#10;U/aasUP+si/76X/4unynVGse5bo5B939aryy7Hwq/TmvKbP9pfTwvzSQn/gS/wDxdbWk/Gmz1cLI&#10;jQ7WGeq5/wDQvasnFmyrI9EtwxHQ/lUjgAfdrE0vxrDcuqhlyR6j0+tbC3S3HGV/CsnFm0agu/b/&#10;APrp4lH+TUEo9KbEjZ71Op107FotvWoZLcsP/rVNDCcZpxbY3NCNZbFMRtGe/wCVXbKX5/mpGCvU&#10;Mnyfd4rQwRpMVKdvzrPvIvM/P0pYZ2HByasxhW5NK5cSjbIyyd/yqxNZLcrzU3lqqHiiC5VfvfpT&#10;jJDlTOd1zwvbTLJvXOWHc/415Z8T/hJY6xaz/umy27pvPZv9r3r2vUoftZbb0JrNm0BZc+ZGr59V&#10;z/StlNGMqJ+bP7Qn7K8Mwh8u3uv+PWTpbyt/7NXxP8Zv2fbnRLzUPLhvF2Thcm0f+pr91PGfwv0/&#10;WkXNlC22Nl5hXv8A8Br5f/aE/ZLh1+HUDDYwr5lwrApAA36RmtozMJ0T8Zda0G80W8aNmlXy2I+a&#10;Hb0qGHWTBLtaRW3Y7gV9a/tCfsg3mneIr8R28ihGlPCMOw/6Z18reJ/hXe6DdKWEuPL3fPu7E9Pl&#10;FbxmjjqYfQtW2tKg3bkH/AhU3/CTqg4aP/vsVxt5LJGu0bxz3zVdXnd8K59+TWsXqefUw531r4gE&#10;jfeX/voVuabqKuP4W5PRq81sjNCCWY9fU1saX4ka3XG7HJ6n2+taHn1KLO7ucOu4D9a5y9UiT05N&#10;Taf4qWWNdzL09f8A69JcSLcAt8vrxTW5zzpsybrv9KpT8gVcujljiq7r61ZztEajio5RnNWEXNQ3&#10;C4J6dKBxiyjcLh6rsM1auBlqrsuadmWou5UuYsg8dqgiyj/jV6WMmq8se09q1jHQ0SaNPRrrEn4C&#10;uisLvK/j61x1jKY5K3tLudw69xWc4lHSQyb6uQpkVnaed+3mtSE7cVw1YgSQzeUce9aNnNz+PrWT&#10;M2ZBirNpcfvO9cNSLA3oZMoKcwyKpW1xwv0q1FLuWuaSaAKen3aTy+O1OrCQEiNTnOTUatxTqSeo&#10;BTkODTaK0iA9jgUylLZpQmau4FW8hMh/+tWZd25X16+lb6xA9RVHUoQR93ue1OLAwL6D90ze1Ylz&#10;KYbhscV1GoQf6K5/2a5bU4yZz+FdNHcCK+v3nCj3pn2feob2z0oEWWyatoVEX4V61ICrp3/H9t9j&#10;X9jlfxyWC51Pdxjmv7G69Kiell/2vl+oUUUVsekfx061GbUCYXEMkij94MYYZzjHPXiuE8YskE7T&#10;NJI0bphyByT7DtXcalGzQfMJEKv5ZBTkEe5+orgPGVyCjIQuCdh5IYD6V8zhI6q58Pl/JdJHF6si&#10;Xki+W0hDf3x/WvWfgjcNJ4djhguWklWUxvGrncY8ZAwPQ5rybWmW2jaNXZe2Rxgd69W+Bc76JbW8&#10;i/Ku8SYAAbPY5xxmvQxVRKmd+bSSoHcy3cgs5E8v5JMZDgg8dxWJdSz21v50NxtjMmzyj8xOQc46&#10;e9dhquoxapJNIiqpmTaR0OcDJ+vvXOz3MemTxSTwrNGp6HgP2Oa8nC1rzPksHW/eHl/j9IbOGORv&#10;LkM2QOPmwD3x+Feq/D2yXSfCdtNbz/aGVFjXCYyAMn15HSvJvFVst7q0Zjj2rISQN/3OcAAflXpX&#10;hK2a20HS5ob7ygso81A/EeSSSR6HmvTxdPnpo+jzCnegjoNTkaa9by/s8n2jCYGNwIGcY9ax7mdo&#10;byGOaZvsseVEQxt3H1HY+4PauhGnw319NtyzO5kTKjoOScnH6VgalpX+mbVY+Ux4Ujv1znt3ryqd&#10;NLc8CnFR+IzfitJCvgcRx27KsG4vLHIzKWbAyQeMdBivH/CVq1pqjLA+1snYWj3HPbp2xXrnxWt/&#10;L+Ht4AzL5ckYMYO0sCcH6gHB/CvHvB90f7TVmSaJo5BtdD36A+4r18PG0ND6jL4r2N0er6aoURvF&#10;JsbnhOTg9eD75robV/LgikLM84Iy+cKADxwB/XtWB4PlxPLDNCvnKSSx9eR/9f8AGuotI444QsmP&#10;30wAc/LtwCcEjPBz+nvXn1HZnh4ypyyaRPp9w0rfLmRw3BI6E89xVrUrW2FlIrfLcSvlz90gevBo&#10;tJ9iGOdmg8tGffgkMxxtGQOh6fhWR4glaaby5F5kAKMhwPXr+Ncyu3c8dybqI4rx9pDWNxMkzeV5&#10;aB3IOQQfT35rzTxrC5s/Mh2G3Z9gkDgknHp1x716h4oWWay/fSOhbKEvzx7kjFeU+IY/scsixyLJ&#10;GpwTjAI/pXt4ataKR9rlla9O3Y9R+AE4sPD0O4ncz/OT3OAOnfpXpUt3+62zL8rAFWHLKOOfpXm/&#10;wDRbjw1Iu5WEZ8w55ZcgAHr05r1nTD5GluZhHcSXMHlR+sQPBB9eAPyrysbJOVz5zNpR9sU/savZ&#10;ELfR74giuoTBHzep9qjOiveXkMce2T7ajRoF4IYHPIOcH0qxdQyW0mwt3BIxwDjpWfJceXc7/Mwp&#10;G0MOX3c9CPeuGFV3sjzI1HfQfeWsi2oaVGaO3jKMEQKyjIBI9cEGqGnaas96ieYy+WC4cEKWB7Vs&#10;adqiwSN9ojaQSRMACSuSeoyQciqk8ZnRQrbY8dFAJ4/pWkZNGsZNbj54riPTY/l3Qo5JIPzIeOOP&#10;wqjJdra6ioupGTzAMyJyE4xyK3IRajS2SdhuCGTIOCD26HpWddWUsKNcSRqNqfJIwyoB5BP5Y/Gq&#10;jJ9SoVHexz195PnSCJkkwSvm9CR64qETeTJsaNWK4IOTnJ9Kdqlyyy2tu0atEqkgJH84BJ6889Kt&#10;aRcLYXrRkxxx3X7rdIAxUZ4xnoR61vLbQ6JSaSsWIPEcstlDYyMfJiJOzAZnOOOo561YltEljVlL&#10;bURQIym1gcYPShtDkvI1k3/u7UiJHCAb8k98c9KsXFm0MTeYqQlSMEL8r5OOR2P+NZ8zOaVS5d8P&#10;6Yby3mP+jrbtlE3vhyQe4xx/9emNAkLz7kUnDLnkDOOMGiwd5dMkXegVCCST8pPt1qaOZrqWFRJG&#10;24Ap2UnOMGnu9TB3ucz40P2bTLeTck5m5DocAHPQj1/GodFWSVIWt1HnZBKAHABPGab8TZZR9nZt&#10;scKymPKDC5B6e/Sp9Ht2SyDJMrEgHIJz7c8ciurm5YXPS5uWlqa+r6e2my7W8pVyvmyJkqCBg8Z7&#10;HNYuu3GUXEjTImdp9D645rQ1C4kiTy5N2NgJ5JUjrn654NUbiTyrKXy/nV8B+OQfQVzRqNzsjlp1&#10;nKaSPO/HeoPeXLQssJzGACVG49zg8etR/Cuxt5/E8n+v8zZsTyzhd2RkHnkEA0/4gti+ZmhYKqbR&#10;/Dgc4pvwXtltPEt9cTR7oGtiIyH4EuQVIHYjkmvU5XyXPp+Z/Vz0fTYDA8m5fmYFBv6Af0q/aahJ&#10;cr9mkleSKNy5A4UnBHAOccD9BRaRzW+7KrKGQM+ecHnB9qek8doU8uZHLHc0bR4PfI/pXmy3Plqi&#10;u7sksYo7q0tTIzSSWsjEFsLwe3QVi6pYEybVCSEg7UDg7fati+1aJgqtGsYX+DB3DPesXWBHFayM&#10;HiwTlGAww/8A1VrTvdFUb8xyPiK+W0kaJVZNzjORjnHqK5PXdUjt5t3kxu3AGQSACOa6zxK6zxIq&#10;J82OcnliM849K4+6tPPDNJuj8sEkDkccdvwr2KOm59bgYKyZzOouyq+5grHBIOQxGe3tXffAdhEs&#10;yqkkwZw+cklPy6CuF1O7zDI3ljnK88k16D+zyXt7nereXuI3HkqQc9enpVYpL2ep246MXRsevwwp&#10;9kkKSxeYrggPksw/+tzVyOys31GeQtM0cZxmMAEkj3/KoH0OO1jt5I7pWW4h34yHw3oR1FM00zQW&#10;7R3DeWW4OzlT6HjFfPyjG+h8DWppS0Ld1bR4UxvsZSMEjlDnjOPpVTWIfIkUxyrIp5389e+c0t1u&#10;maNRtglUHfI5CrKc5AAA5IyeevNMlaSaPKxyS4I3EnO3/wCtWigkjNaFOF2t5FKySNC2A/UbiPb8&#10;amEfmPCsbFZARkk8kgdOmfxoiXbbSOFRmUB8nPTPbHcelWYIrfUbFZoZGa43gOhGBtII49TkDj3q&#10;uWyujaJLa6fBGbiS4bzt0JCgHbsbOVPOc1Vv7xdOunt8g7kCZ25BBwfwINNLS6cnkytJtXqmduT1&#10;P15xUF3Il2++SZGdWI2c7sfh0ojfc2p3epkeKLaZreOVpArMWQAPhgp7cdM1wWtQCP7uzapwDg7v&#10;1r0HXpbcOIGO1mzk9wMZyB06Vxut2G2FgsMjMw+QOcE+/euujUPdwNe3unNrJIJVK5LL0z6U7UJG&#10;IYbY/lc5ZDnJIGOPanO8iy+XtZZEyNmO9E9j9piWLHljcTnoTXbFXPYSuQ2siyQtGy/Ns6+tNEKw&#10;LH5SsoxzkcNz0psVlJbOv8WQQCORirUWEbadzcEFfQnuKOUfKaOjXP2pJLdodv2iMBQcjnPB+o61&#10;67ZLJN4bi8mONPMgQDYSQrHIycfyNePeGreSe6he6Zpoo5CDHv2MR9fy6V7DY3X2KRWhhVFdOB65&#10;9zXm4ymeLmkdLMdp+gNZ6b8skM23KMY/lG4HOcH1q1p9432mzi8tnBcEEYGAO5NQP5tjEn2i3uoy&#10;w3FZY9oAzjj0HfmooEWcBo2m3O4T5CNoGec9xXlSi0fNzi7mzFAtu8ixrIgbcC7OSD1yTjtyaZpt&#10;k8c8UcbP5YTIYnd16cc/rUbedpojt2ZvLXdyHDEg8c4z60bp1vEELFd2EyH25A9x0rF3OaVyO5VS&#10;jYGNrHnOSeSOO/b0rJuZFheOOSPzFYABs/dPPXPP5VqOiGaPzWZmV8SIDlVAPPPesm9j2FwF3EyN&#10;gjOQCxHUeg5zW9CDujWjTfMcN8RoFtPE1wu6NpEbaAAcjIGPrj+tZ6zzbo5FGEXHIGMnAq38QD9q&#10;8RSS+Z90lCB95znAJJ7cCsvTzvhyreYoJzk9x7V9BCOiPrKC9xFhC11OHd4Y2BCgv1bJ9hUOrQvB&#10;G0UjRyMr8OpyRnmnySRq7boy24fe6KDSzTNNCHVcLI+OmSSAef0oNom18MhJAsm794skgd0PDEAY&#10;zXpGmTRpaxLuTEp3sNpBi54GfeuH+GtrG9jqEzRrILfaN+drDOc49TgdPeuz027jgi2eYdtwMOAB&#10;g9wOnHb868XGXufO5lF3ui9ckSo3lusUTZY4TgjkE49aw55PM2hVUDGwdemMj+tbjCOCBWWRoyqA&#10;FScHcc549Bx+dZ1yYWtvkVo2Lgls5zgEZ/HNctOT2Z51K+zKsga2t3EJVtxAfHL49vaqU95Nst4W&#10;iZYmcqZDxk8cfh/Wr4l8qNpm24CY/ukkA9Pyqm8S3xjWFXEcaGd0L7sE8EjPtXZGF9zvpU2xkyia&#10;5by3YKoHPQE1QYyWuoLIRukUkBCTyPXIrYi09YtMNwWb5JQhVumCPTr+lYkkzPNIyR7bjOwDJUfU&#10;D/GrhG7sdFOOtjYhK6dBGzHduBOBngkkkVVW5aQtIrfM+Qev3fQ+tVor9o7/AGv8rbdpcjKgEYz+&#10;tXEtP9Fjk3NJGqcnIHJrT2Jry23JkvXSWOD98reWAQwyoBOep5FWrn95bqqqG29D/wDXo0q4V5Fd&#10;41laT5ck4xkdTVu3SMSssT+Y28DIGQmQDj9a56kbamUnbYzHgaSJQztGWJA3fd6Dr61Zg1CTz4Wh&#10;WG1eEjeyR4JPQntnoafeQLIfLy7ZfBJ79OahuAbWeEeWdrA+ZvJHQkHHqOlTzOSsSm2XriNL65Yy&#10;O0m4EvI525OPes7Soo44z8rMOdpHAPvg9OtPub6dgzbkWFx5fljB+UjqMg1X03zLKUKrLMQSG3Dc&#10;QMHoR6E96IxZUabaLV/GtrbKvzBHBIyep4NNs44bnyYwzxyMxJfOQVHUU6a3aSFS7sFyNjOmMEZz&#10;gnrXvH7FP7HfiL9ojxXbxWtssOnCQTvclMKFByWyRjHqD2xXXFtI9vL8DOrJJ7Ixf2WP2Mte/aX1&#10;+Ky0+G6s7RWPnXPkFyi5PzAZAIHHWv1++A3wD8O/so/C6G1tbeOOezQSTSvEF3gYyDweMjPPqauf&#10;B/4I+Ff2YPh8sMMFra/ZQ3nXpYtJcHGR8oPdugAzXy5+1t+2w3jC5utJ0WaRbePERJBDOehOB7jj&#10;P41pRozqO8jtzjNMPl1Cy3NH9q79sJtVu7rQ9Fvp47MEoNjfNJnJJIHI56fSvk7UNUbU5pppZv3x&#10;YMQ2S2egzntTNR1V766+1XEzNK78ZJJyPUdqg0+GSZLyYN80hBIPB49M16VOhY/Bc7z6rjajV7IZ&#10;dy5QLINzhxkn0qO2kRrwRvu2jIXGcY60+YrcXKH723+93ptrZfZ5xJtWVcnjdtwa6Oh862RQDzH/&#10;ANnqM9c5xV64kUR7GHmMxwGGQRxxTfsn2bdGyqG3bgSc8enFSTbcIVYq3TGzknB5rPRhEjhTcG3M&#10;y8YBHPYcY/GrDOI5/wByWZWQJlxj8BTFhZEdWKSBgCCAVIJGTUljm6ZYwT8iFguM88Dr361EpJG1&#10;OMpyShux5jkMZm/5aSABWIySPQGvZv2Zv2YtQ+LWsWtxJE0dqjqXZkJAAPXt78H0rov2Uf2PLz4q&#10;69az3UWzT1w8svllhEOcDkgZ4/Ln2r748BfDnT/Afh6zsbOxis1t4wCY+DLnPzMe5PT6Vg5Oo0uh&#10;+ucKcJuTWIrr5FP4c/DXT/hv4Ut9LsVVfJAVyihRMTk7z7ggV1VvcRQWRhO5ZN4KBBkE/WnP8xZn&#10;RV4AIQYXAHH402MR7VXPToe9dUY2P1yjSjTjyxWiIoJS8gjy3ynkGrsT+bJj7ooFuodWPlszPtHJ&#10;zj1NSRorTFZGaNexUZGaJdzQjZcY/u9Ce+KdEuzcG5VuOeooYkoF+9uIAOeRml2beOvqTUhewkkn&#10;zr5h46cDnFZfi3xRaeDtLuL3UruOx02FS8ks5CrjnpnqeDgDmovG3jnTPAWhSalqk8dpYW2DJLIR&#10;jJ6AfWvzA/bh/bkvPjprtxpmmySw6DYsRBGCQsjZPz59cYr6nIchlipqc17pwYrFKKstzR/bu/b0&#10;vfjRqMuh6PL/AGf4ZtXMQQOVkuscZYjsTzjnpXyCskl7fNH5nzzYT5hjIHQj/Cpri78+7bzGkCse&#10;uMgD2Hp7fma6T4afCvUfiF4xs9N0m3ku76SVSgVCeCQMn0xnt7cV+oxjQwFHZI8hQnVlYT4b/DXU&#10;Pid4lh06ztbiaWTosa854A47/gO1fql+xX+w3pv7PHh631LVrJJvEjlZI/NAZbQkA52nIzznnPTp&#10;Uv7GP7Gum/s+aBHqWorb3muXkQ3s8YLwMTktz0OABx7+te+WqqgGFCgnggcfhX5jnmfzxEnTpvQ9&#10;3DYWNNeZL5JWRm3Ky7s9OD2zjtT0YRHhfX2+hqWFtgXP5H0xUd1dqnl7uSwIAH3iR29q+VjGUnZb&#10;s6JSsrkLTfNuXzPmwregPvXzX+2l+21p3wgsZ9J0iUXGpSAxyz28odrcbTgjjBOcjHHSs/8Abk/b&#10;msfg5pF5ouiyLdaqYh9okBLNaEnsAcFsEV8E/DDwF4q/ac8cQrHHcXM15cBxK4KrkkbicccDAORX&#10;2GVZXCnD6xiPxOSpJ1HZbE3gf4XeIP2mPF6i3mubjUNVlH7yXLHBOM5AOPqa/Tj9kj9k7R/2ZPCk&#10;ax28N1rUy4ubxhvOQc/LknAOOvarf7NH7Leifs6eG4FtozNrAB8+5BBXBXAUYwcDn+depRRCJtvQ&#10;YBXndx9a83Nc3lVfs6fwo6adNRQoVvN3Nlg7En2JOTx9cmlLbfugN6ev50shx82fvHHqRUKjapx9&#10;c5/pXz5ZNIAoBH0zTY4nYs38OTgj1oa4WER4HbDcZ5zTklO/ONysc1MmAqnzJPlXsAR15pbaP5Mj&#10;7q9eep74FOgn+xS+obnAqq+qw2b7xGLjceIweQQeOlY1KyitTSNNsuNN9m3d1ccDgsDWXfa3DBg7&#10;1k3HAUHLfSopLq+1a4yp+yRsS56kkegJqew0K2tNzfKzOcktywPrXP7apUsoo3jRhBXm7lf7TqNz&#10;uWDbDasMPnlse/pUmn+GYYGWaaTzmUZ5PQ+mO9Xmg8llX7xbqeh/+vUkEOE+VsA8k9aqOG6zM/bW&#10;20LCygoq9ApIAx2qMZiKtG24EcjGOad5ZgYtu3dDkDNQznJO3+E85961UYrZEavqOBL3Bb+JjwDT&#10;XGxl2ZYdPx71DqGrrpuns8jL5cfr94E+hpunahHqlp5tuzYyBg9c1MqkVp1KjRluWpLhZ412YyCQ&#10;QOoIqDUdQ+yaa0kat+7BYqO5FYGoyX+m+KZJYGZY2GJo8Zz9B9K1I7tdX0y42P5TeWTjo2c84rje&#10;Kvojr+r2s2TaFrkeu6f5qt+8UbSMYKk9KyPEFvc/2/HJaTOrqgYqOjHPOabZ2ZtNMhvLcuJVOJUB&#10;+WQDv9aWbWbe/wBZt5LWbzNnySAZBB64Oa5q1ZuOrOmjRs27Gobr7dYyL0k3EFf4gcZ/LNYen6U9&#10;3pEN9HIEukLCRBn58Hg+/FX9SSO3dbq2uI4rhgwlTkqTwOPfFRaVqFxp7RpZ2f2iZSMBwdm49M1x&#10;1K13Y0hDTcjv75L6fTzCvzodkgIwc+v6GpLgtp7faLfy/OVNjo/3Tk9cVEmj3sl+zTCO3feflX5m&#10;QnnPHbmtGPQ1Vmllkd2UAYxwR61zctR3v95XNFOyZl6Lq/2W2VZGZpcngDrknj6UNpcmoXEb21q8&#10;c7SAjL7R9ea0p9UsrVlbKccHjmqd54yUhVhjZuAGBHBPTr2rKU6cF7zuVapL4USX+kXlxd/6RdbW&#10;XC7R0HvxU0Ph+yijyw3zd5HJKv8A4VmP4knvyq4jjY9ADmobi2vrpOEnbHbtj1xR9ch9iNyY4ecd&#10;ZOxui+sdPl2ho45jnodwI9BVa48UJGN4Xcw4HPeqVt4UuLpwrRxQ9MMT82fpWhaeDlgZfNm8xl4x&#10;twDVRli6nwxsF6S3ZTufFk2pyfLHHG64OSeoH86rXOs3moqd9wvmcAbI8E/jmt8eGLWYSblIl6Jg&#10;4zTrm4t7ZNqrawzxgIV24c47gHjn1roWBxTV6krErE0r2jG5zq6fe3K+Wy3HH3i5K5B9uoqePw7c&#10;SK37q3J6biSWH05rftn8ybbnHuG3E/1qeN9qeQxXdncQPvEevvXTDK4Ne9L8TOWMd9Ec5F4VeQr5&#10;k0PpkLxn3qxD4RjI2tKX2jg4xz7CtyLbGVOzc2eDjgj0oF0zttb5WbGMdPpXRTyegulznljatzL/&#10;AOEVs425EhLA/MTyT2xU1volnHhGhDAjggd/61amkVNu77y5wOuPenI25OjLx09K7I5dRS2MXiKm&#10;7ZHHp0NuVTG1SBkkA4rB8XWU1tLayQj93hihRMsGPB+vBrpQCeqblyB9eawPFEV474jEoTOQE6j3&#10;/lXFmWEh7O0EdGGrPn1Zm2viu8SRVlmSRo/lAcbeSenNalt4qSXC3RaEc5kA3MR2HFYcl5MIgtws&#10;bbScCReTnjJNN+024I3DyWIxkZKn/Cvl41qlF2PV9mpnWwanDfHy1lDEIMkcMcZ5NW49yGRSd2T0&#10;OcnjrmuT8OzrDqsDbdwdin19yfSuqW7Zn/hXgjjnocV9ZleJjXhdpXR4uMoypseI+q/e5HXtS+SF&#10;O3AIHrzUnmK0C55PPTvmo8YPdfXHvXsRgn0RxczBt0cKtJt5/lUaIqW23O3PU+ue9Pd/NUrIzBQM&#10;ZApiJtZT5hCkdxuyPpVezj2RpzMfEPsxXILcY56D3p85aa28tf4QTk89u1Inyn5mwvbvillmxGrb&#10;TtJ257ZqXTg+hHM11IbWJYplLFtiqQajlk82MxyIrLnI4G786sNB5Sbiw+bt6VGYdibufMPGMZyP&#10;aplSpvoONSd9yFLCDzsPDDIQBjKf5FNl0Oxupt0ltF5Wc7EGwZ/DvVbUNck0/Ufs8cLTNjJGMHHU&#10;1Z0u9WaAP/eJIXIOD9K5XRoy922p1/vYLmY3/hGbKaPeqyLzjhyTj6GsfxH4ek0ewEtnPcMu7Lx/&#10;eOPb3ro45Wif7w+Zh1GMUsyosnzSKeeOe/PasamBo7aDhiKq1OZ03R21Wwjmt7lLiFwcB0C4I+8C&#10;OuaWXw9NaTHakPzgZEZIHTrz0rb03TE0q5kkib5ZMkrjKjPXHvVwzD5d2Wwc4PQ1m8thbQ0eOaex&#10;xv2a8hlDf6Sq9HI+b24qeHVL6227rgycdGG3v711MJEdyzfL82PlA4H0FDRqDjy0k8wnO9A3FYyy&#10;6pbSQ3joT3ijBt/FE1nL/e6Z2PkgmrUXiq3U7mWWNZMZfH58jrVxvDNnK0cjRnYwydmF59vcVRuf&#10;Bil2WK5uNgyUWXBOM+1c3sMTTemo/aUXuXUnsL+EvkbcYIJ+Yn6VHLoNjqCK0cYj2gDETYbPrz3r&#10;KufCtxGu4KkgAwCCQwqGVLuxi2xeYNo5Ygtt/wAaj6xUT9+JtGnFr93I1JPCKwrutJrp4+6TuH55&#10;4zx61Xje/wBDZvLhypwSEOTkdzUMHiK6WRSGjnEeMgZGfqPWtKLxjbxS77hWt1GS5C5UD8KmVWlJ&#10;9mVGNSPZmRfXTTMZGeaKa6+aVXXCk9MitW5t4IPDUgtz5jJGHAXqST/Srsd3YataRs0itwcEgnAq&#10;pP4btmgUwu8bEfeD5BHXp2rJ0dbxYOs3a6sZ8MkuvWtvbxQNEsQXzzkgnHBzVu3tVPiWdYI1t4oI&#10;hkMdoxjsT1NOsdL1CwYtHJG6R/PsfhW+vvWVrqm7RJrqG4s5Ff8AeAElSD3HtTUZRXOy41FLSJJr&#10;f/E8huP3bPDGoOM4IPY1q6AyW+hW+5o9wTcSeme2R+NVjPbt4dEcLfvfmAbPzOcYyRUNtdS3mnx2&#10;sMe3yyDKQOQQME5/pW0cQ4y5m9exE48y5baCJ4jm1bxY0EMe22jByCm3eRwSPat2ZFW03SrhFwc9&#10;hz1rLtLaO31+NvmYxxAE9Dk//rqPxDI+v2s1tCXjWONjIQcAgdsj8K6qOOlFOUzGphYysom5Z3KX&#10;UCtHygJzsPBPOKljlV22scjBxz/jWP4MuPJ8PQ+aqJlQSQDkdufyqBPEyTeJFtYPL8wnnjcOmeff&#10;FejTxsHFNvVnDPDSvZHQTyq6/KG3Z4z602OdpOOd3T2FRwT+aPu8nOP60+GXchXb1OQe3FdKlFmP&#10;I1uh0wWSNo2j3cgjof51mz6TlmaNpI3ySAjH9RWikavx9115HGS1OJCEY3ZHJz6UpYeMtS41GjDS&#10;51TT2G+BrmNsgkdUH41fsdZW8jXbMitkgoeq4q68gm+8NxPHXArNu/Dsdzwu5XPR04IrB050/hNV&#10;KMviNFHaVgpzuYHHpmjDH6qccHOay2+2aQoWSQ3CnBz/ABCren6uty6oxVWB4421pHFLaWgpUXum&#10;X5DuX5mYvjGSOQPSokO523H5cj8c8U8OrozGTOew9qgnYMmwqwOQQc46HNdcbPU5HpuTScTBeBuO&#10;B79qheQ4CyBlIyODnj1pGy/3gdzZwf7uaXPlP97cyng9M1XIgGw3O6Js5bsPf61xPx5+CWl/G7wZ&#10;NpOrCNlYZjkxl4T6g13EUQLncu7I7/55okg25HPy9QR+WK0o1JU5px0B2Z+RP7RH7NWvfs0fEZru&#10;1+2Q26zl7e6t0ZVYE56jHPA/HjPevq79g/8A4KCWfjmI+F/FV1I19ZxKYriWUK0uMjJ3denrxivp&#10;b4y/BTRvjf4QutL1mESGSExwT+YVeI9iOoxnrx2r8wv2ov2U9a/Z48Sf6Jby28cH75LqIOySpkjI&#10;YdugI6V9dh8RSx1P2dT4jPltsfrTa3kU9qjxsWjkAKkj5SCOx71btYmd1jC8k4/H/Ir4U/4J+f8A&#10;BQRdV0+38K+Mpl3RgRWdy+IwGyMDIGBnIGSOa+5rC/Se3jdZVbzAGyh3cHODkdR0r5rMMvnQnboV&#10;zImuYvMg+ZvlmJH1PTtXjP7V/wCyDpP7Qvhhv9Xa6xbqTFKU+WUgcZPrjjOK9mt4WVtq4/EEfrTZ&#10;yxLf7I4wdwBOQfwrjoV3SkpQKaWx+H/7QXwI1D4TeK59P1GHy7pZTkociVeSOoHBxXm9+P7PiCiS&#10;aNZkKERt8uPTjrziv2s/ac/Zc0r9oHwzcwzZt73b8kjsApABAHTIOTxzjnpX5R/tR/syax8ENfuN&#10;OkjiSFJGEcxRxwCQDyMc896/TMiziGIgqVVnlYzCuK54HbfsOftw6j+z94ks9J1C6urrw1c7RdW4&#10;bCgg5+UnIVuAc9DyK/Vn4ZfFnSfiloVvqmkSLJHdRCXZvVnQEkDIHQ9uK/Ap7O40w2sbt5jSSASc&#10;bQo56Z646596+jP2K/21tU+AniaCxBe90eaRBPEZdqwKCWOG55B5x7GujPeH6deHtKW5hhcVJOzP&#10;2SS1a3Xa25TuINSLweN/sR61yfwl+Muj/GnwFa+INHuo7i3uxtKK+5kfqQw7Y469a6wnA+Xc68ZI&#10;6g/T0r8tr4adKbhLQ9qMrq42YqhXG47cgnrk+1MkdTDk9+AMZJp80bI5w25VI5I20s7eXJlfmAQH&#10;jsa5yiB/l43Hkf5FTQAwgHr82efmzTVUq/bcOueeakjbOB0HHuaAKHiDQ7fX7Ca1nT7RbzIyODwS&#10;vb8BXw9+2F+xmdDkk1rRE32fLOijlOpPWvvAQpED95hkYzyQKzdT0aG/gkjmhjuIZfkeOQZUg+ue&#10;n1p8vM7nk5llVLF03CSPxvv/AA1Jpe5ZhJHIAeJEOTxngenucVjXFs0M6qrduCT8pGOwr7p/bL/Y&#10;vbTDdatodqLi32L5scThvKHqMnORzxzXxf4i8Ny6BcNFKkiGMFcE7hnPTkD2/OjY/E+IOHJ4SblF&#10;aGHPB5cnl7ldcggjpgjp+lQNA8ZBk3YUYbH6VdggYvKo3Lg7tpUkdqZ5fnBl8xflIyP6VFr7nxsq&#10;aKr2e2KMhlbdyw6kGmiN7d1J+ZOnXPHpU62ckEZYLlW+YYOT9KZIZLcFeT0xxzmjlMZU7DNSuY7X&#10;7OI17fNjuSep9OtQxygSc8s2fqCc96dLtvZyfmywAwFwc8f406wtIYpIZJFDBt2Vcnrzg8dx1qh0&#10;5Si+ZPVHp/wS+PmpfCnxFGTIzQ7AjhhyQQCDkc9OPpXq/wAff2bfBv7ZHgiPWNPijj1mO3lQwPIU&#10;dmKEhwwGep9PSvl6O58iXcWUjgZOeABx+Vd38JfjtqXwx1SGeMvKuQxjJOCB2+lNxUrH3XD/ABM6&#10;bUaz0Pyr+O/wy1r4Y/GjUtE1bTZNPurOQoibSRJGCQjgnIII5655BNWtChMflRg7vmGSw6H0r9e/&#10;2s/2avC/7f8A8OP+Eg0uLS7fxZpcRlQg+TIgZTkgAgPjPIPoMdK/MD4jfB6/+E3iq403U4ZreW3k&#10;HyFDuCkkg4OODwa3tZJI/WaOOhiaKdMj0BjpcudpwQBIh5U8/wBK3LO9khiljy22R8gYwXA5z9BX&#10;N2V4WmdWZ2ZSMHG0fnWxA6RxStNMvmODHEqgsxzjJ46Yrhq003qeXiKCk7s2ILi3uVdVmR2hZSUB&#10;LMmefoaq3XkxTIs0jQsDlcxEq4yepHTpTrczWlqYRIsys4IVEHGPU4GT0706xspJFeS6Vvn7AnAO&#10;OCBk85ricLHlyglKxx/iCYLMDs+U5K5yARz0NUfCkLeTeuDbxiYqDgBnzk9OcjrV7xTssGd2kKyY&#10;2pCTliD3HasvwVMLu9umL/u1TOzHzFuBgdCev6V1Ri1A9iimqeh2nhmwkzC0bfKcguZQTnuAPTFd&#10;HaXMto8kjBW8w4wBlT/n1rk9H1w3N1BmGFXhTYQI9q4/xrqZZMxR/d+T5cAHkHp0NeZipNM8bGVG&#10;nqXLG3jW9kmbbG7SZCxjtgdz9KuLNJ5m5WdHk/jB7Hr9KrWNkwtUknVY/OwEy4DPjg4B5NTtHj51&#10;jkEecZU8k/XtXBK7PHqybLNoIwi4XfMqEEjse/A71znjlNtrJIske6VP9WRyhB5x798102lQR29v&#10;O6L8yAEOOgPcZ7GuX8exx2+3ltroHJPXJznn8K6KEWppmuFb9otDz26uPu7/ADFk3/fPoe1V/tsK&#10;ExzSRhMHr3PbFWNWvd8RhSRtquDyMceuaz7q0Ty9rxxyNn69fSvbp35T7LDxbS6FhIIZ02yTPHCp&#10;yEA/LPtVjT4vssu6OTCxkYPQj86pxSrEuJo2KnjAO3HpVuNFCKU8yQkAkY4xkjk+2Kp3NJMnnBn+&#10;eS5Yz5zs8vA46ZP5Va0mGPUsLuaNlH7wn5VPcVXkgaWDdzkFevBOcjNQ/wBmx4bzJtrbhxyc49v/&#10;AK9SY8xfMRt4ETZDEyKTnJOef61Y0GP7VfNCyLtxkYJBx1znsaZYr9qi24B2pxkcmtLRrOSK5by/&#10;MG5ce4xzWdSVjnqVLI1ksG27kiVoyBsQSFmQepz3rR0vTvtV6sat+8UHkHAfGTj34FVLM77OT95I&#10;shYchRg+oPIxW9o5WExzR7lkWUeU56Y9CPfOPpXJUqJJM8evJdTxn9oCZLfxpbKsn70QCMlPug9c&#10;fkf84rE0OUFwN0Xy5Gfumtn9ou2Fv8RZxJIskkW1JCowoIGTj6ZxWL4esIlZR/rMsDn2716NKN4J&#10;n0+Finh1c6bw/BNqEkcUIZpiQQV9QeOa6LSkknuFIZEkYtgBcNk9cntnOPxrJ0pVsVjZQ0YY/I0Z&#10;6H3rpLCNlfcsiwGQ82w6kAZL5+prnqnlYqKTNCC32WKwsse5f4x8x+mecfhW1Z+XHbx7VjWaM435&#10;O45HYVmWYaV41XcuwHGBx+PFbum26+e8s07bVxsKYDZ6c5FeXLVnzFZuciNtc+zWlwsshZbWKQIB&#10;n94ShwewyDjivn3SkOoas0csnzSPg55zxk817p4hsJpdL1SSNWkhhiaQkcbQvOa8J0FZItSaVlUK&#10;rk9eDyeRXfgdFqe/k0bQbR2kcX2bQ1haVVhgJwMBmI9jjiuUB3a38xXDEHBJJPP866uzhkubT5eC&#10;qHC4z16k/mK5Ge3mPiI7pNwUnJHI/CumMrs9CLbbOii1VVV1ZfLVSMIRneT71uadDIIw+2PchBVt&#10;24HPYY+tY+jWqyk7d2B3P/161rUx2txD8six5G4jru/D8K461SzODEVbOxraOuZpFb5thUucFuMn&#10;OPfiugMu24V0kkZEAALJgnORjpwKz9GOy82q2ZpMFCOCD2PfvWtNBLFIqTSmOQDZMTj5iMk9PrXl&#10;1pczPFxE+dlyyZrWOSFhGI5kBzs+cA8cHNeJ/tLS7Ht4vMbZM5cjGBkE4x1yMc/ia9oWKVIlMh/c&#10;gCMHOQVAyPc814h+0un2m7RvMkbYAiAptAA4/HPFdeWR/eo9LI0/bI5DwZcFIl+XaMnLHr7V6B4Q&#10;EdxfRxtMY5MExkphSQCcH34/WvPvBsoOnr8uGY813Ph2FZL2PLNkYYhck+mfQYr3sRsfU474TutG&#10;SS3dV2xbmxIhbBwCCcc8c5H5V1mkOqadCJJPvDewGMFgT2FcpYqsUzW8Miy+ZhUc5PHHPtiu10HT&#10;1i05fMVdyqA3XPJx3rx6lVJHxOOppItQXC6irLNMY5I02IzkkFuvTv6VavoLUQwzW80d2zA+Y/IK&#10;sBwCCB+lZt062l1H8+5myMjgoQeM9qvI/wBruFZW5B7Hg/Uf1rgqVrRPHldK7L2mq2ntGUj27SGc&#10;9SBnJPNfP/7SKCTxXGwjVgoYZAHck9u/SvoAyLOknmNJ5gcLggsCMZ4I7V4H+0dFv8QLNDbxqskr&#10;u7JkKVzxnPpyKeV1W6p7HDtR+2Z5jMvlRcM6se4NV3mZTGobG3oe+KmvJPOlMY/d7ePY5qGWKNwp&#10;UMy52knjmvsIx0P0TVklsB8rHa3Pc966zwnA2obvLZd0cZcrnA4/n61xZu0sm8uT5VOBnGTzXY+D&#10;42SzMqqXt5M4fsOnp0qKqsjnxSvA67TnaNolY7uRyT0zgZ56Ada0zuewaRFmiK7dwP3nJJ5HqOKz&#10;7O2V2WMqyy4AXHzE5z/QVt2SNJCkfz740PUdcHI6+gH615NR2d0fL1XysZYq1qu1Q26TlgBlvauq&#10;0QRGOJN6lcB/nOCDgnA68A/zrn7JJBGtzHNHG0ZAPzYJzn9RVzTo5NSfdFx5eS3YGvOxW1zycVG6&#10;udZZLvjRg3z98dMHr+ta9lNi5jZizJCQBnAAXPGCOhHWsTQdSkspFkXmSMgAEBkIPUEHrWxaI01r&#10;dy+WI4S5Ix8qhzjgYwCMZrxuZ8x4ji1LQ4f48vDF4dX7O25vPy6uhLZIOSGJwBhQMY71876hbsjM&#10;zDa27jI4fP1/zxX0H8Z4pdR0pZVVIVjc+YcndIuAAcHjgjt614B4juPImaOFhI2TzjO0k9K+qy2b&#10;nTP0PILukrmRcbo2ZW2jB7dDVZJvKkzy57VYwscf8ZbIHt71XvV+zMC7Iq+/b8q9ZI+iOv8Ah7YJ&#10;pmvLcSMyybSsewbsSHGDz6Amu73yWMn7sk7R1J5JPWvM/A2qJca1H5cIZeFQ5J2H1A9a9P05ESRm&#10;lh3DOcryc+1cuJPHzFajJLZ73YyIrSyYGX5I96qo0+m6u2JdoUkM0Y3HHTgcc1pG9+2v5MkUdsqM&#10;SryAhmGOgqvcbW1BxHIudmAW4/IVy3ezPN20Zv2Hm/Z1kAHlk/KSvzMOpyOcHk10mj2e+BdpuPKb&#10;CnIwM9xkcVyvhi0zrS+ZdRiOSA/OCeoHQ/Xp+FdpYSLa2McP7zb5nmE5ygyOhGOv+NebiHZnzuYz&#10;5XqdBodnHDPI0UbSzSBQhPITsfrkEUnxCsWt/CmoKyKsjQNFtPcsCMj8Kn8OCaJJJEuJI0xxGARz&#10;+H1p3xEvc+DNQMnmqq2rBWjQuwYAkEfTHWuOnK9RJHi4Wrz4iKXc+F/FFuYNXvNzLtSVkAPVwCRn&#10;9KxJpTG27g8ela3iBll1PfIsm37w3dSeuT7nJ/Os0wtjc8ZVSeO/FfaUvgR+y4W6pL0N34e3Jgl3&#10;MokUHoeOa9b8Py/bo9xt/JGRgDpjHWvIfDBXz0XOFZvXB9q9j0SPz9NWHds3gAHqwHHIrHENI4M0&#10;tY39GMYgd1fy5FYbCTgnk/4V0Wg3yK0MbMGZZQQCNzE9e/UfjXP2FlaxsyvtmWNBgEkEt36V0lhb&#10;JduzL5NuqkeVHgqCfXueK8msz5PFSjudMt/JfagGmkQsp4ygUv2OcdqfFdLDp7L9mhkNuhj3o5U7&#10;SxY8c5xkD8Kzr6zuIomhhcyOEXzJo34jBbnBI4OB+tWNJsHSJ08z9wCx3yn5nUHr057Vxzlyq6PF&#10;qyjFc1xxtDp9vbs8gDTJkl8hQCRgAHsP606d4YJYGZl2MSS2eT24H4VHM4lu1WTEqsMAZJAHbHOK&#10;hg867jWxgtVj8ktmZnJ80ccDPA7/AJ1je5jH39Rup6iHiCKzNsYgAp+RHNcR4+sIptCaZWXzVfY6&#10;becY9a7u2t7W91GOCGbziACQ7hS2Mkge3BrlPixNG/hd5AixyTSEo0YyAASCO3r1rooWU9D1MDpU&#10;VjyzT7dI227f9YwHIIwcVcuo47XS5l/d+cueTzkZxxVHTphJLHHt2jOHLsSAM8444OM81Pq+nxn5&#10;fMZ0Zzz2C9q9hSeh9VG90caGI1ciZsKScd9o56V6H8P3hjdVeNZI40YJGQRvJBweB2ODn2rg7iwW&#10;71dkWSONoyCgPJIru/CIWyk+/I3A56AnH1rWsnymmN0pqx1oXzyGVcJGh+QE5QkAdycjj9adpdgl&#10;7IYtw8zaWDSY2g9T/KrEcf2a1MkaxbpEKnAPT1NUbPEbx5C7mctnPb/CuLXc+c1vcbdkWrZ8uGeP&#10;ndj7pP1xXLvLPqGpxniSKJ/uHIwPSuqvnKsrtszgAY+Vfwrl78tBdmQcIzEZBwGNdFKN9TvwtNu5&#10;/Rf+xhEP+GNvhLhRj/hDNH/9IYa9H4Tsv5V5r+xKxf8AYy+EeeM+C9G49P8AQYa9OMSt3NfPzqe8&#10;z9QoR/dx9EQ+Zk/dX8qsW46fKv5U1IsGpF+Wp9oaco/co/hX8qgknwOi/lUhRT3NRy26sOM1oqoc&#10;okX7xvur+VPaLH8K/lSxJ5ePpT3fdWiqhylOS3B/hX8qhNqM/wCrX8hV5gTQq4qvbGfKVo7dR/Av&#10;5VOMIPur+VSKoAprLmj2wcrGkqw+6v5VG0Kk/wCrT8qsAYoJxR7YOVkBsIx1jT/vkUhtYR/yzj/7&#10;5FTGViKaeaPbByspyWUbj/Ux/wDfIqrc6JE6n9xH3/hFamdo4NRtI2evej2wcpz9z4ZhdT/o8XT+&#10;6tUx4NgZv+PWL/vla6qWVjTVlYCj2wcpzKeBos/8ekf5JTh4HiH/AC6x/wDfKV0v2tl/i/Sni7Yj&#10;736UfWUZ8pzQ8DxEf8esf/fKUN4HiH/LrH/3yldOl23979KGuXJ+9+lH1kOU5WTwRD/z6x/98pUJ&#10;8ERk/wDHrGPoErsPOZurfpRuD8Mcij6yHKcd/wAIPD/z7r+S1JH4Kh726fiFrqzEuelKsajt9KPr&#10;Icpyx8HW4HFrF/3ytRt4NiP/AC6x/wDfK11+40bjR9ZDlOMfwNE3/Lsn5JUL+AYwM/ZU/JK7ksaQ&#10;yMRij6yHKcBL4HjH/LrH+SVVfwNC2f8ARY/ySvQpQWameQAOan6wHKea3Pw7hYf8ekf5J/hVWT4Y&#10;QS8fY0/JP8K9VFsCf/r0q2Kg9/zo+sWDlPHZPhNAT/x5r+Uf+FV5/hLDg/6Gv5R/4V7QdOXPQ/nT&#10;W01fRvzoWMDlPE/+FTQn/lzX/wAh/wCFOHwigx/x5r+Uf+FeznT1HY/nSfZFA7/nWn1wOU8Vuvg/&#10;CY2/0Nen/TP/AArD1T4Own/lzX/yH/hX0FJZBs8HH1qCbRY5U+63X1pfXA5T5uuvg5Hn/jzXr/0z&#10;/wAKjT4MQ/8APkv/AJD/AMK+jZPDET/wt/31SDwvGP4G/wC+qf1wXKfO6/BeEj/jzH/kP/Ckb4Lw&#10;/wDPkv8A5D/wr6LXw1GB91v++qD4ZhP8Lf8AfVb08dciUD51X4JQyD/jxX/yF/hTJvgTCV/48v1i&#10;/wAK+j18PRr/AAt/31Tj4fjcYZW/76rpWM0J5T5V1b4Cw7W/0Lv6xf4Vi3fwIiV+bL9Yv8K+urjw&#10;hDNn5ZP++6qz+A4GI/dyf9/KFi0Vys+Pb74AxSj/AI826Ho0X+FY0/7OEZBJs5P++4f8K+038AQH&#10;rFJ/38pj/D61cYMcn/fytY4pXDlZ8OXn7OUe9v8AQ5Ov9+H/AArLuv2cYyP+POT/AL7h/wAK+7pv&#10;hlavn9zJ/wB/apy/CuzfrDL/AN/a3jikHKz4MuP2cYx/y6Sf99w/4VQu/wBnKPd/x6S/99w/4V99&#10;N8IrNv8AlhN/3+qE/BqzZz/o83/f7/69aRxSWocrPz9uP2eI4Vz9kkH/AAOL/Csm4+CKxlv9Fb8W&#10;j/wr9ELz4I2LJ/x7zf8Af/8A+vWHL8ALF3b/AEe4H0nFRLGomUT8/wC5+DaoP+PT9Y6z5vhAv/Ps&#10;w+jR1+hUv7O2nyf8u91/4ECq8v7NGmydbW6b/t5FP6+kjP2bufnq/wAI9p/493/76jpP+FTY/wCW&#10;D/8AfaV+g7fsv6a3/Lndf+BQ/wAaT/hlvS8f8eV1/wCBQ/xo/tBFezZ+fTfCn5f9S/8A30lZt/8A&#10;DryQ37lun95K/Raf9l/S1jGbO66/8/Q/xrmdT/ZX02SVv9CuuR/z9D1+tbRzBNhyM/PS+8EmOT/V&#10;t0/vLUUPg9s8xt/30tfoBL+yJpcz5axvP/Asf40R/sc6O5/48bz/AMDB/jWn19DjTPgQ+EOPuN/3&#10;0tRnwkwP3G/76Wv0Bf8AY40fH/Hjef8AgYP8aif9jnSQeLG8x/1+D/Gj+0Ei1TPgmDwfuI/dt+a1&#10;K/gwk/6tvzWvvOL9j7SQR/oN5/4Fj/Gp/wDhkLSVX/jxvP8AwLH+NJ47mJ9mfAT+D9g/1bfmtVLj&#10;w4Yg3yN19RX3xqv7I+lrDxY3fb/l7H+Ncvrf7K2nxGQCxusAj/l6H+NR9YI9mfEraVsz8p/MVH5H&#10;lH7tfYF1+yxYuxxZXXf/AJel/wAapv8AspWJ62N1/wCBY/xpe3F7M+SxIVPanLAZ/mxX1Tcfsq2C&#10;Z/0G66/8/Q/xqD/hmiyg+VbO4wOn+kj/ABp/WEHsz5dksvLH3ajkcxpX1JL+zXaOv/Hncf8AgSP8&#10;az7/APZqtdrf6HcdR/y8j/Gn9YQezPmOS6wO1V3vip7V79rH7PkMDAfY5hz/AM/C/wCNYU/wKj8w&#10;/wCizf8Af8f40vrCFKmePJqWT/D+Roe48wnpXtNj8AYZFH+iTdf+fgf41Pe/AGG0Rf8ARJgCeP8A&#10;SB/jVKsmOMGeA6g3+iyfSuJ8TNmZ/wDcFe+eLvhlHZWEzeTIu0Nn96DivD/iNYrp2pzxqCAI1Iyc&#10;1XtDogrHF3Jxdt9KhR/lpzNtuWLdP/1Uxl2mtqbuaCSNxVPUCdlWZTj8qo3Mu7P1rYmRUhOZaS6P&#10;X8aV32Go3fcKDEoyE+bQmSasJDufNPMKquaL2OinAsaX938RXa+Dfm1hfo38q4mwYKcd2IxXp3ws&#10;0dbrXV+UkYf+L2rhxMro9XCwPoP9njTvOvbElets/pX2F8PNNWMSYX/lqvpXzj8AfDiwyWDeW2Ps&#10;zc7q+rfAGn5STap/1i968OotT6LCRsdZpS7Wb61rWb7X/Cs1IvKk+WtjSrbzVXf021nynsUXZmxo&#10;zb1/EfzNdNpsQEq/UVzdvF9mGV6dea6nw0BMFZumRz+JrWNM7+eyOh0u2ARWx2P861Hu/sS9cZrH&#10;1DU0sdN+R/mBA5HvXlvjv4uzacY9txEuW7wk9vpXXSpnDWqaHpHiPxi1rG5EgA2ns3tXnvij4jst&#10;02Jx90dnrx/xh8dLyUsq3EDZGP8AUH2rj7r4kXl/PuaSIgjHEeK9CnRPLrVdT1jUPiW5k/146ns9&#10;Zc3jx5T/AK79GrzX+2/PbJZfX7tZWr+J5rVGKsvBPVa7aVM4Z1Weq3vjVlhf99/Cf71c5c+MHkl/&#10;1zdT/erzseM55xtZ4+ePuVWOvvHISWXn/ZruhDQx57ns2i+JG6mZv/HvapNT8bNbM374jAz/ABV4&#10;6njmS26SR9OPkrM1v4iTuHzLH93/AJ51fLYXMe5WfxJbbzcfo9dTp/jlpoV/ff8AoVfI7/EiSI8z&#10;Rjn/AJ5mtax+Nl3Aq/6RD/35NZyiNSPriLx81vz53f0ar1l8SJGb/XL+T/418jy/G+6l2/6RD1/5&#10;4GtDRvjJcmQf6RD3/wCWJ/wrlnodNNn2LpHj2SQr++HJHZvauw0XxSZFb95n5h2avjjQfjDcbU/0&#10;iHqP+WJ9vau88NfF24+b/SIvvj/lif8ACuWpJG6Pqyy1ouq/P1HvVxdVJX73868J8O/FSS4jh/0i&#10;M/L/AM8j/hXWaT46kuEXMiYK5+4a5pTOqnc9Fl1VgMbu3vVSTUj/AHv51yreKd6n94v/AHwartr7&#10;k/fX/vmsZVDupbHZpqBP8X86mivGJ61xMXiBv4nX/vmrtprbMPvL/wB81jKRod1Bc9OamWfI61zd&#10;hqTybfmGPpWhFeMe/wClQBtQz7j17VcimIWudtrxmkPPb0rUtLhmFdFNgasMxx7Us0vFVYZMgA02&#10;a42dK6o7GkYsdJKynrUE0+M81WuL1gDyPyqncXxyeR09KzkaxiXJLgj+LvTTfMo+9/OsmTUNn8X6&#10;VWuNTYJ94flXLUJlGxuHUmJ+9/OmHU2B+9/OuVvddaIfeX/vms2TxQ+8/vF6/wB2s09TFndNqLAf&#10;e/nUTao2fvfzrim8TOV/1i/981DJ4nZP+Wi/981tHUykd4uqMv8AF/OpBrJVfvfzrz8eKyFz5i/9&#10;8VDP412nHnL/AN8GuimjjkehnxCyfx/zpP8AhJWB/wBZ/OvL7zxwwA2zL0Of3ZrD1P4kywlsTR8H&#10;/nma7Io5Zysz25fFLAf6z/0KhvGLL/y2/wDQq+e7j4tXCPj7RFx/0xP+FV5vi5Pj/j4i/wC/J/wr&#10;spo55VD6IPjhgfmm/Rqki8ef9Nv0avmi4+LsyKT9oi/78n/CoY/jJMD/AMfEP/fk/wCFdUDkrTPq&#10;m1+Im3P74fk9a2nfERm2/v8Auez18j2/xgmZ/wDj4h/78n/CtzTvi1MAv+kRdT/yyNdkInFKpqfY&#10;Vh48Oz5Zh78NWlD44aT/AJaj8mr5NsvjHcpEcXEP/fk/4VatPjbfGX/j4hx/1w/+tWnLqYuep9f6&#10;R4rMhX94M7vRq37HUvtgO4g/ga+VPC3xeupJIma4hxv5/c13ug/F6dAf9Ih5H/PE+v0qKlPQ2jI9&#10;kuYcP+Jqncxjym47Vh6F4zk1ZW3yI20AjCEda6LfE9v975sV51WmdlGRzWtxAhsj+H/GvPfGkH+j&#10;vx3evS9dhyze6/41wvimz3QScd27/WvFxEbM9SjKx4R8QIP9Zx6/+zV4X8YrcbJOP+Wf/srV9HeP&#10;9OBjkO09SOv+9Xg3xgshvk4P+rHf/ZauFRszolNNWPjb4vwf6Zfcf8tD/wCgmvn/AMbLt1D8G/ma&#10;+p/itosc8t6drH94f4v9k183fFGwS11LABHyv39zXVTkeXXjqeWay22H8P8AGsNrpo2+93rS1q5K&#10;x4z29PrWDcykn8a7Ke54OIjqdBot+xA+b+Ietdhb3RkgbnvXm+m3JTGD3Hauv0W+aRWDEdfSuyOx&#10;5slZm3a5eT86L+P5OnY1HbysoHpUsz+an4VnNXJOZ1NfnH0qlK2Fra1K0yvTt61kvCu6uCpHUxqI&#10;yr84b8aoCXmtbULbnp39ax7392w7cVwyOGRPuFRTPUMbswp7dKyZzyIJJMVH51PmXg1BnmszKRYi&#10;fdUwbiqsTYqZZFPeg55Ehb5qax3U0yKO9RyTAnrQQTCiqvnNR5zUAWs5NFRI2RUqjcKcYC5SKThq&#10;ekmFpsy5aoy2BWigWi0H4o31UMjCk85qydMfMXop2jPWr1pqjR4+bt71kCRjT0f+9USphzHT2niH&#10;yxxJ39DWrZ+KyRzJ+jVyNkvmL0p1xL5BrDlZDZ3Ufi1w3+t/9Cq/Z+NmReZR+TV57FOztSXFw0R6&#10;/pRyszbPWtP8ftvH7xf++Wq5L8QmA/1if98tXitlrtwZF+ZcZ/u1sWuoTSx7m2/lRymUkekS+Nmv&#10;JjiRePQNUia3833h+RrzW1v2tp2w3buKvPrkyn7y/wDfNHKOMTvm1wFfvD8jVOfU9/cdfQ1xP/CQ&#10;yA/eX/vmpo9bkf8AiX/vmhIuNM6Kds1GTislNRZu4/KnNqDKucjj2rRIynTNiO+8leT/ADpP7T85&#10;sAjnjoawJtUaVfvLn6VDbahJCfmIHpxVHLOJ1UUTMe/51qabJ5RGTXL2OvMzAbl6/wB2tKPUiyfe&#10;GfpWhMY9TpkuNy9acpOa5c6yydGH/fNaNhqrSdWHX0qo0zop3Olt3UQD6elOgujBLuDYGar2LpLE&#10;uW7VYdEwAtY1IHVGdjrPDXjWSxzi4ZfnB/ir0TSPjBcWiq321xgHvJ/jXisESqfu96uI4HSpVI6I&#10;VT2qb48XEY/4/wBv/Iv+NVG/aCn3f8f5/KX/ABrxi7TzGNUntc9R+tV7I6o1j3b/AIaRuYn41A/+&#10;Rv8AGvQPh1+1FMsEMf8AaC7ivdZ/9r3r5Be2+fp+ta+i3bacivHgOo4yM+tZypm3tj9OPht8cm1S&#10;5jBu1Y7FP3Zf7p9TXv3gnxX/AGqq/vA2T6N7+v0r8jfhd8ddSsNWX/SLcIoA5gz/AAtivtX9nL46&#10;3GsXlqrXULKz44gI/v8AtWUqeh1Uqx9mWr+ZHmpSNq1x/gnxY+o2y5kVuvRMd2rsIZ1li+Y+nasP&#10;ZnfTqajo5goxRIfMNR+VubK9KngjA59M0uU74y0GIdtBG41XuZsScepq7AiiHPes2gGRxACpo+tR&#10;O7K1PXO2oCO4SvUAT5qlT52qaWJQtBo2V0+U1JvEny/0prqFpoGTzxTW5nJkMlvublRXPeKdBhuo&#10;pR5MbFmGcqK6gnLdaintfNJOM5961UjNs+WPjN8E7bXdTvH+woxkEnIEQzlR6ivi/wCN/wCyRCsK&#10;yf2dIu22kxh4O34V+r+peF472ViyNznOGrz/AOI3wZs9atVVreZv3Ui8TY6ge9bU5amUtdD8HPiL&#10;8HF0SykYW7qVdR96PuPavMNYsv7Hudu3aSSOcdvpX7AfF79jnStQs5x/Z94w8xDxeAdh718V/tHf&#10;svWfhrxBdeVY3KqsrD5rpW/ue/vXVGoclSifKVvcecDikeHEnetLxf4ek8PXMflxlVZM8sG74rNj&#10;dvLywHBrSNQ4a1GyuW9PGz+JvzrXjvsLhW/nWAt8YjztAPTir0EgLfzquc8+pRLbtnmopPmp7up+&#10;7QibqqMtTilR1GqDiobj734VfaHYtVJU61smNU2jPnXLVCRg1feAu3A/WobiDAGRWikVy2Krj5ag&#10;mTIqxMMKaqyNwfWto7EyGRHbJWvpD7v++hWOq/NzViC8+zthW44PSp6kncaWuVX/AD6Vphiq4rkt&#10;E1hmdV3Dt/D9K7DSkF1FGTyzCuWrC5USpM7B6ns5G8ytCXSlb+E5+tRtaCE5x+tcc6ehRYs2LkfS&#10;tCD5UrFS5aOT5f5Vctrxm29O3auKpTA1guaMbabbylh81SOeK5nABtPU5FMpydKwejJkOprPg04t&#10;igHNaRJCnxHmlSLJpzRY+tWAO+2oXTzVNK6bjSYZFP6UAZurw7bST/drl7iDdM3FddextIjA+lZF&#10;3YYOdv611UWBzWp/uYuOOtUkvm29a3NSsg6fd7nvWPc2Plbvl/WvSpSAn0b95cbvY1/Y1X8b+nzm&#10;GXaOtf2QV6mHd0z0sv8AtfL9QoooroPSP479a1Nrq7kuH27rqTc+X4BxjIHp0rzfxau92T5WbeST&#10;0b8/Su+u4Y5bSRGjYyqVjEhYEhevAArifG1hbRIWW4DtvPAB6Ducd68OnTPz/L1JTRxEklqtwXmW&#10;WRcEbQQrZ7ZJ7V6p8JbKSLQUmn+VWYgFAWUDHAyD/nFeQ+J7CFrgw28zSRtgA7CDk9ev417P8G9O&#10;S38NwhW2xrgZBJBIwDkHviqxUP3dj083/gnYX6rN82I492CcEnqMe1U72GO3tV8m6jZ8FTlAwHHo&#10;etXtRi4Uxt+5PyFz93nPtxVe/so47XYtxFKwIACcsSRkj8q8qnTaaaPkKNF810eX+IpvM1rEiwSs&#10;DjcF25x04GK7zwa00ljHDHH/AKzAwOFck4xz26V55488uy1SMQyNuXHmcbSGJ6V6x4EZV0y1aJji&#10;NRsDDJxwTnPXk9a78RWnGme5j60oUEX9R0e406CRrg7DDjhMk9ccnpVKWPy0YNH15+9k5P8AKtzx&#10;NrEtvpkijb/pkYTePmC4IP4HIrno7lYXQMsyvcHIH31JGM8gcZrz41HNeZ49OftI36nN/FMLbeDL&#10;oTYl84KFGcMMEHg89q8r8GWKW025pG27iCPvEEkgcZr1z45JFF4B8/ZITG4bYR8qgjBIx1x1rxvw&#10;hBcT3Yb5pI3IJwO3QH9K9jCv3NT6rKp3oHsGnIZ7dplmVQ2C4T1zjmteG8kMH7rbGFUhiDy3QZ5+&#10;gqt4T02xtbSCH7V5k88o8tHiKkE9s5IPJ9K0ljbUZ5o5vO3LwSECkY6kjuM1zVrbni41WkyTT7+S&#10;6iMW55FYBN8mcDBJwM+5qPUmaKOM/LcBWG/fhcDBOB9elWLa2hgVY42kZCeCMgknuAaq+KGZfNVo&#10;0ViixiMDABHf2J+tc0Zq+h50dZWOP8Qyi6aRkmaO3kHCElgh/GvKfF0W1mVWC7jwwOc16R4tu2+z&#10;sAqx9iBkg/SvNfEiL5yhQ270IPBr1qMU7M+xy2mlTuewfACCEaBbhPM85nP2gFAIzGOhB6kjqRjr&#10;xXqNonkt8zb4pDggttJPbjtXnHwd0RtG8KRu11astxlGCZZsZB5BAx/iK9JhWKK2aSNo7jsiOPm6&#10;dT7VwYmmpSPkc5/jOwSI6Dztq3EavlwTgoM9+vpWRfJDNdsyKsbhyQVG1evQD+tWbzy1LqI3lWUA&#10;jEu0Kev44rGvXaQ7R5u8knAHAUDnmuanRVzhoxbL139o1eaGOS48xLePEcXC456A9/xqn58ix/Nu&#10;Xy+MAYwM/rR8+oaXut+keS0h+UkkAY57cVYsYpLyyUTW8cMi4UNyVlAGM+3T9ac6djrlHRDhbwJb&#10;ySsHmj2bX2kKfpz74H40/SdYtdQs7gyNKI7q18p4pzuaJ1cgHA6DHOfeoPI8wRxrDvDOAY0fJIz6&#10;/lVe8tlOrPMylF2mPYW+VRgjkj2P6VlzWFe25l38BtGWPyvmjBxK5O4rnIIPpzWfcTeVIvmbGbOA&#10;xXLA9iM1papMyFlMj3TZCxyE7Qi+mOc1Undp7jzJl3yqRhgMgjtXRTu1qdVPY0/7MbSdNsLiO4t5&#10;pLglygfeUAAI3KDwevarltp8uozxwmTy5JiX+dsAgk9Ce3tVFJIzfK332kI5QbVQn2/L8q0VdrmW&#10;OORf3cYJ5IwBz0NTOC3MqlNW0NObSY9NdbfzI3XPLgZGcVnaiEjH2cRu01wQEdSFUH1+ntVhYZDF&#10;E0as3BHq2fw4pmoWXlx7sTRsoO8gZYHqT39K5b2ZwRfK/eOU8b2fk21vbbt3k3DPvGSJS3IAJ+hH&#10;4e9bWktDLaLJCqqrRqhHJCEdSenNUPGOtXklrp9nJI0ZsXBRvLAIDYIycc8Y/OtTwvZS/ZpguZka&#10;MuxMgUkE9gep+ldlR3p6Hp4iV8Orbkzyq0e2SPzFXIIY9RntWHraMC7RoNnGSDjn/Gtu5kCqWdSr&#10;LgcdG696zrhDextZ+YkMcxHzScYP1rnwt1I87B6T1PNfHE7XaSQ/J5jcB3PcZOM+tM/Z/gmm8S3k&#10;c0dvb7rcv5s/UEEfdAzknp+NT/EHThFcyoq/dJGBzkjjPPY1S+GCzWPioSsrN5KHoflOexHpkA/h&#10;XvP+Hc+y/wCYbQ9hS7JtEVpS3mEb/LHAxkjPtmnNIkysUm8zzHBCbBuXI5IbPTnpiqSM9xFDMm35&#10;shgDg598VqaT5do8jSJGjOBgkcDB7DtXztTENOx8hUlq0Z1zY+RJwfvAk5+bnFZN95gjh8wKLjI3&#10;R4JwOoPpXSX7pJkzuqSq5AOwgOD0xisO/j3rNukj/dpn5c//AK66sNUbsdNCpqjj/EOltGrN+8KO&#10;T84HAPP5da5Aq9tHcR/LvmGAWPTnOa67XjLE2FmZYQT8ueD+FclrN1/E/wDDngDnFe3T1PrMHdpH&#10;P+IZPJh/eMu1uMAc/pXffs7QRtrm2abZaq5QhQcA7Dg+/wA2PzrgdRkV3QMqtxwScEV6F+ztqM2n&#10;zahbx75I5IgXyRhOeCAefypYpP2Z0Y+6w7PXbpGs7thhoZlwHjZMHp+nHOPeporVEtJl/erK2HjG&#10;z5c+vPaopLr+3XmeWQM5ycEnJI6ZPc0sCXmhWkNzIsdxDKdg/eEPH+B9MivmNbnwFSTv5kk27UrP&#10;dtaSdZM5CZHT26Yqhc+WsYfzJG3A9iuwj0JzV6W7t55GVsxsu7vjJPY1DdW1rdWMC7ZLgM2SY0Ia&#10;Mg9DnrWkZ3JhK+5VvV2SeVDK0sakPk43YIBxx3ySDVjT447a7T7R/qckHjIxjGeOhzj8qj1Cx/sy&#10;aVFVnjyNhcgkLnOTgdeakhaOZdsXXYMlh0PfBNb+20sdULEN5NPrBjWSKZSkZBBwp3DGMY5IwOp6&#10;1HFE+3atrvnYgEmMs3tyfwp6y/abo3EzIWZPlXcVPHuOhpl7frOVZQ1tJgAESFzkHqSce1Eaz2R0&#10;w0MbVIGt7yWSS3WaWPgRouSAOg/+vXJ6heqdQZwkkUYOfLz8yD2z712moKbOOZjKxmwWJHBJP+TX&#10;B6rtkjkWT+IkHHX1rsw8m9z1sHvqZb6kLt2klkPnM5wQOg7Emq1ywuZVPDHAKHrg+9T3WIYJFj+6&#10;2Ap2gNjuKzrON5hdMFjjjDAplvmwB1Ar1IbXPeprS5NJqTzBdqqu3Awo468mpJTvBEcm5sgAgVD5&#10;RXa33gucEIcH1GasXTRqgFv5gxgn+70HFVzFaF/R5XWNfOZZJl24AjC5OeSSPavVNJZo9LjHmQtI&#10;qjGO3HvXlOkpHJcRtIx25Gc5yD6jFet6dBtQrJNHs2IclCGI4HGP1rzcZI8HNZLYkgLXKzSSebI4&#10;Kh5Hk4bjgAHqOKkV1tijRvG23LAYxt9qmfzBthSYKuSFBIII5A/nS3ekuLnduXcqgDyx8p9c15+j&#10;3Pn5tEhnNxFHGv7uTcd4ZQoIPPBHUVZXZClublv3Jkw/lH95jvgHv9ajgsbhbdpJP3seAPXCjPfH&#10;XmpndVYYKoVPBByfp9axlY55Mj19LG01GYaXJc/Z87UM4XzSCBnIBI69Dn8qw7mITXdrGDM4k3CU&#10;Ehcr26etbwgt47x48PJGDvBxls8Hr/QVl3gWSZdm1GkIQBwBsycDJrWlWszejUs7WOD8exQ6ZLbq&#10;UZWlJIJIPfp+tYNtEy26hW3eaPvkcKSSK6H4jRyGSFmX5YywV8YG7jI75GOlc7C5hYJ12nn3PXFe&#10;vTleJ9LR+BMW8X7NmMBZFYFSCOp6ZHWq88zTSr8qhT0CjA6npitK3gijdXcnLNwD1B9KrTvGJWMf&#10;LI5DjOQnfj86pXZtG52HwuthFpcoLJ5izq58xhjlcen/AOqu807w7Frs9vbLdWqSM7Pv8wRoBgdW&#10;PQ8AV5l4JeS6DLAPMHDSNjgAZ5z/AJ6V6R4ekgvNSjhTdMrvtQE7Q5PAznoM9a8vGRbZ4mYQlzEl&#10;3ZpbxYJeSONyHIO4MemST9OlY6QPbxSNIsUoOCpLYYDPQAda6BppEkVbiTzFtZD+7dtwJJwScdew&#10;z6Vjawqz3LLGyyOxATZ8qAnsDjtxWNOLRxU6bRn3rqbR2Dk+XwoA4ySetULiaOe3iWOEx3G3ZISe&#10;SPb2q8sao0oaZo1CEsFw2CM9eRxVGWKFbtcM0KyIPnfnYSOSR7+ldEVZHfTi0tSNZQdu5mWRuMkZ&#10;II6YNQSXbXMq75PO6/6xyQp7EZq3qpCBWzujbjOMBwO49M4piSLp6lvJjkVoySGHIB7itIRsbxjb&#10;YS1t45laHfHIXwSfoM//AFqsRRb5Y441K57DlT/hVN2jtkiZSWaRRyo4XJArQtrr7M2yJlEzEgfT&#10;3rWUXuFSLFjgYMx+XcMbipPGK1dPQpDtAVWH7zeTg8D8KptcR2yhRcRyHguFQ4B9M1aCxupZklDL&#10;j7w28d8f41ySptvU5uVtkttqUT29wZPNaQoBHtA2g9yapW15Nq0bWskIf7MFMcgQAlecgnPb1p6L&#10;G5WNzIqy52lHJIz07Vbt7LyreSSGZWXywhYDGSevB5NbQppI3hFJalWdmSNiVVFkfrjJQDuCcA//&#10;AFqXSNOmadpEjDR5P73GN4OOoHSpZbUs6W7Zbp8gYNnJ6Dtk19JfsPfsP+Ivjj4it7nyYbXTWceY&#10;JwVyoPCg5GCRnqOPrxRKmktD0sJgpVXdLQzf2TP2L9S/aE8W2NusE1vYRoZ55CSypGCAxwcjvjGc&#10;81+tnwn+GXhf9mr4Ww29qtnaw26AyTuu15Gxksx6dABiofh/8PvDn7Lfw1SGCG3t0iiBuJzIC7kD&#10;BC5OSeOlfIn7Wn7Yd98SZJtJsZIrXS0csY0jHzkYAJbJJPGe3WtMPhb6s6M2zihl9G19S3+1/wDt&#10;f3HxH1Sax0uRbOxiJj2wHBKg8c45+vXBr5fvLtXutzMfYjuamutSN7O7fxNg/hVVYI5Z1WSTy/lJ&#10;6ZB9q9WNkrI/Bc8z2rjaru9BqlpV3Rt8u/73bPvU0EJuA2du4nBHTJ/+tTEdUVtrbcAYHvmpLeZp&#10;4pm8vy2STPtjHWtXqjwYsr2s7xId7KrLw/GMc9vWpZN0sa/NvIJAGMcdzUUatcyrtWPdNIMgA8cd&#10;atxSLM8h24bOAOgyB1qeVmvJfUYcRRRpt5U5c5zyelTQQkrG2e5JYdcc8VLLepPDJEseBkc45GOp&#10;FS29mDIkKszZOeEOamWmrN6OEnUagtx9npklw3yhvmJIB5zj+VfQX7KX7IF18UPEsdzc26rZ24Ms&#10;hydmCCAD0yeTUv7Kn7HuofFTU7e/1CKa101ZR+9aNypHsRj8zX334N8BaT4C0mOz02Fo1iABfJ+c&#10;46kH3rkcefY/WOEuD3G1bEL0I/B3gqx8GeHrPTrW3ijit41jAVBngADnv0zzW7CrKNp+9g+38qQy&#10;4IUqflGM9c/4VICoRdxcb/uFecHtmt4U7Kx+t0qappRjokOMRjVfvqSepGQf1qMOYZW3cYPUd6RU&#10;ePllZuT0OcipMiTaH/hTjnvWhqSxCMRtuPzYypHPPvUUe7OH+5+lJv8ALUbfenSDCYb5hxgjnn2o&#10;AkMCyQblX5ex6Vz/AI+8eab8NfC9xqmtXItbG3RjKVw8gwM5CjrSePfiDpfw08O3Oq6vdRw2VqpL&#10;jeAxI5wBxk+1fll+2x+3HqHx38RXOn2kjWuiW7slvGrlAQGwSxGMk9ua+iyTI54qfNJaHDisSkrR&#10;Nb9u39t+++O+uz6Tpd/dLoMZL2xCqjHOQGwAACBzzXypdvM0G2e4kkmB8zzPulzyMkU+2v38zEjR&#10;t5hBPXn0/KvQfgn8FtY+M/i+y0zSrd7ya4fZhxwgJPOfQZr9Nj7LAUOlkePGM68jH+D/AMGNZ+LP&#10;iJdN0q0FxeXRXYQN2F6EnOcD6V+pP7G37Gtj+z5osF1eQ21xrVxGrzs8ZYxHAxtPsRntgmtr9mD9&#10;jXR/2a/DtuNrXGvYKTzugHlNkZ2nkn3r2RLf7N8uWZMcfj61+bZ9n1TFS5IOyPcw+HVONupZhh8l&#10;fLbLDcTnPUHvSqiwLtJ+VSdo68etELZPzt0AA47VHfTG3RmHzLGoJwCTjPJGOtfNU4ynKyV2dMtN&#10;SSSdIgu5s8kZ6j1/AY718j/t1/t2Q/CfT7zw94XvYJtXkcx3UolXNquDwM5Jb1x271D+2t+35aeD&#10;jN4b8LTy3Ezbo7m8QhAgI5APUDtmvkH4JfAvXP2o/iNGtvbytFK5lnuJB8sY7sSeT1r7PLMohh4e&#10;3xJ59SpKTsjP+FXws8UftP8AjyKxtFnuPt5AuZ5ELgAcnJOOeCeTz2r9Ov2X/wBmfRv2b/BsFnYx&#10;RyX0g33F11Dk9QARwAc555Jq98Bf2ctA+A/hCCx0q3VbtyXuLoE/vHOM7QMADpmvRI9o/duW2r02&#10;84H+FePnGbOtL2dN+6jsoxsthNrwQqdu5M9T1H/1qiWJgy+/c9MVYSXy1ZNzPG3cjnFNZfKfG7dz&#10;gDv+VfP+pqRgLA/zSCRPVTkimbsAHj5sj5hyKsDai7hnaeuapaxdw6civI5Vd/AHLE4zwKzlUS3N&#10;4022rEoQnk/db8OaiudVt9IQfx7sjaOSD2x+NZEFxqWpXh8qF1tnbgyfLwRWtZaEtkVb7z5znO7m&#10;uZ1pTdoo2nRVPVlaae81aNW8tYYY+B/eOfWrei2K2bpuVty/fYfeI/Gr7q0UjD5XXjccc5oi8uFi&#10;zAnj1yRShhle8iJ17q0VYjYPC4AyyqOB1wDSCFUkZvu7uvGcVLFO0OZE6Yx05waD8xPzN14966fh&#10;2OfV6MQy4Y/Nv3DB+lElxHp1rJIzBUj6jPWsybWBZ6osMhUIxHPWrGvwLcadJ5Y3JIARnvXNUxSt&#10;p0N1QfUvNcC6tzJHx8oIIPGPaudvtdvNJ8QMy7JbfyyJFJ+bJGAR9Kj0S4k0aKKY7prOYn5VOdmO&#10;xqfWlDa5b3EfC3SbXjOME+g4rzauMk1od1PDpbl2cLqOjMw2t5i555ArJso5NOgt57V2ljBInjbj&#10;p6Gpr22uNEi32zMbO4ykiA8gjt9Kq6Fqq29s6uF8wEkIRncPb1rkniry13NqVJqPkaFxqUN/4psp&#10;Y9w+0jLBOSCBjH6Cq+txizuIpreZo2lBSSArjHYnNRwaRPe6l51vH9j7knPBxzj6+lWk8PLHNG8z&#10;s82Sdzk8jnnmkueaa28y5SgrNalHS9SeCDy4dzSKSRxxjvT10WS7kWTdHbszlmIxzwanl1i3sX2w&#10;spxkHAzmqc3iSaU7o441xlBkZ/HFY1JUoq05XfkP3pLRWNK00a3Y+ZIN8igDLnbg98D3qS51m3sB&#10;8vzSKR9wZyRXPp9q1KbcfNmkxz8pUfXitTTfCU90iyrIkKsTkB8tiueNarU0ox+8UqcVrNjLrxU8&#10;ku5OZCed3Bz+AqjMbrWbnc011M0f8ABVVHpmugh8PWtv5Z5kKklgTk88CrNunkQbecZzg9/x710U&#10;8rxNT+JK3oc/1ulD4VdmDH4Tul2lo1t9/Ownc2PXpVqDwfACGd5GfOfm4Ga2MZ+bc2ScHPX2pyxZ&#10;XjhscV6VHI6MdZamVTMqmy0K8Ol2sMcaw28fm/3wPm4z3qYlrqJnO5SvTJ5zRkSFWwysnBPrSsqy&#10;wJsDLIvDc5zXpU8HSjsjjlWnPdkmftMoEjbpAQAepH40skPmKwX+GmwOTuz17YHOabPcPu6lW6Gt&#10;lTSIJIlTbndgkHr/ACrkfFAzrzSOpkk8sKOfmyBzz2rpCcOvzHK8jjJzXN+IZNmtXHmKgZAYiQOS&#10;eteLnlRQp6HpZdD3rvVENtpV9FEsnl7HZMny5PmAOfypVN9pkoy1xBNg8gFsg/gaSFbuD54/tMfB&#10;3AR546jt0qQa7fLhftTZjHybxtYZ+vavmI4hqKu2j1/dbskgi8RapbBR50LIvAR0Ksc9wTVpfE88&#10;trHHNGuVc8o4ZpM4xx2xiqtt4mvvmLCzuEGFbeMsCe/0qDVdSS+tWh/szT4ZFJ2Tx5Vgc9ev9K2j&#10;mFSC0kV9XjLeKNMeMI1OJra5j7A45/GrcHiy3LYmk8tSQNzA96wtA0xtb1GWO7kmjW3wOGyHz1ya&#10;g1WP7NqUkcMihVYorudwz6AYrf8AtjEQjzPY5fqNOT5UdWNfs5Hk2zRtsIwc4BqcTxyEfMuW6YcZ&#10;x/nFcZYWK3jRwXUdv1J3EYD/AF9qb4jnbRtPgEkO5GJ2C3J3kdMY5OenFbU8/m43ktCJZUk7JnZR&#10;wwy/u5I45A2eCMsR7Guc13SU0+fyIvMEMiZwRnB9qxdI16We6jWOS8t5AQNsgxsGOnPWtG41NpLp&#10;Rd3caLGMfPlW6/8A1q48ZmFOtCyVmdmHwM6U7t3RHZMbO6XdtYcEFDwBnnPvXZ222S0jmjGVcYA7&#10;j61xSq1237nb5O4x78d8ev8AjWxoniiW1iW3u1kWO3z8wTII+vetsnxPsXr1M8yw6qr3dzpImxD9&#10;08gDPpmnFRF95mYNjJA4xWZaeIbK5+UTHJPfj9at22rq0W1bhWhyQQCCa+tp4yD6nzssPNdCxDeC&#10;FjCUVlbOCajCAxq3Y+h4pZIV2r91tx6j3pFKxxbf4c9TXap31RjqgZTH8x6HpTvMk8pQGZoc7uem&#10;T3qNbkA+Xncvr0ApYgq2uws25SQARn5T70cwSHlPKiDMflY54FEdxtP3mZSPxpH5cZ+bbkDJ7etU&#10;tS1A6Rp8k2G44IAyCD2rOpLlVyqcbsq+InNjqEV8jBeQhYHJ5/Osm31q3/tZpLWST7OSPN3gZLdy&#10;oHSpNU1Sa9t7c3D2aw5BjiiJZhn+8cVYs/C0cmmqFKCdjvBQ4BB9fevn6lacqn7s+ipwhGkvaGXq&#10;Piuae/khjZja7wA+MMT/AI1MljfTSxLbrJ5czg73kGRjk0r6h/ZmmyWa2+6bcQ4MBY4PUg9j71FY&#10;64+kRMqxyXG7PlgD5guOSfpXP7eftP3rKcYOFqaOuUeQwXc3GAcngnHrU0IVd33t3TB6gH0rL0vU&#10;luoVIXcHwQfTjt6mtJTghtwk3AEeoPpX0tGSlBNanztaDi7MlK4VfvbunI702IsI1bH3ifwHenmb&#10;BUdG6nPIz9KWRfLjbDc42kYP+fWqasYkRRUk+UNtbtnp9KcBtKsW4BAJz83f9KC2U9V/I1HIGRGP&#10;y4YEHHLD/CnFFcpOjfJlcs2Mf/rprlgP3Zzg4bHUGkMgKbkWONSAO5IPenxMG+ZchT14/Wjki90g&#10;UpLYq3Omw6g251XzMYyo2n9OtUm0Bopt0M0kR6Egbhj0Oe1aRXB3L79aFnYJkA8++OK5amAoz1aR&#10;0U8RUh1MGfwzdzXbSfu5UhHJQ4J7g9s1X+13VoMo7xspzyOCP89q6WH94SrbNy9c8Gk+yLHtkO1j&#10;nofm5Pt6V5tTKba02ddPHfzIxU8TyQSqGXcMkEofl57gVdt9agv7nlo153lWzhiB15/lUtx4etdQ&#10;bzAvksD8xHGfwrJuvDVzZQsqOk4yQm77wGa45U8TTeuqN41KU9VoaMmiWt6+Uh8uTBb5H2j1zUEe&#10;iXdm+63uBznIc7Q4HvzWTG95YJ8yzW7LwxILKR6cdqvWvjCSGMia3kkC8nyhls9uDwBQq1OT99WZ&#10;PLUXwu5Hqxkmk82SOSOQgDOPlI49KtRy28fhq5WMLI3lYLoTksT6e2TV2z1611QSCP5eAdjjDcdi&#10;KrXHh63u282INHMejK+APw71p7BfFFlKpJv3tCrA32mxtrS03eecmUscA8Y/LvTdP0yGz8RLHEix&#10;3FujOZAMEgjknPXg1YtLO40iX5oFmUAlz90gdM1Ve8F1fSXEOY7hl2bHG0FcY4NY2cNZGitf3Sx4&#10;mvWW0WO1ZhMykuOv0x71P4EuJv7EijmkMhVyeBk/rUSaculaQ0jGMyEEA5yxp0WorpWhwR2/766x&#10;wCcLz3/CuilVakpNmcoqUeVIv32sWtlex2vnN9ocZUAZPPap45ldRk4XoCR0rnLDSGg8SDzj5kyA&#10;PJIDuAzyBn9K2/EerrpGnyDgzRj5YyPmc+g9q9ShjrpuRzzwaulE0FiVlyGXIOPds05HWBsYzWZ4&#10;b1aXU9KjurhFjZv4EGK0XlUKqtgNIMhe5rrjVU1eJxVaLg7Edz+8Vfl+pNU7zSopV+bO4ngopB5q&#10;43yg7twGeRTkQzdu4A5yQacqMZLUiNSUdjHc3GmP94soOB61fsdTW+VYxIN7AsM8cVLtzFhtzHOP&#10;n5x9PSqd54fivZV2t5bZ25z2/DtXPyTpv3Tp54VFaWhoEDy87vmJwADmkQBHKurMvUGshbmfQ5vs&#10;90yzQBv9dECfp1xV61u45HChgfQg5/ya6qda613OeVO22pcCrFwPvYIG7pg0zzdxb72emcdaUlln&#10;VXwOw3c8GnEMh29++OmKrmsZ2I9gJ5VsEYC5788/rXN/Fb4S6P8AF7wvJpmvW63Fv5bpFglHhJ6E&#10;EdgecGuoWRWT5sbeR6GnW42f3PlIwSST0rajWnTacHYHE/Jv9rP9j3XP2dPGF1cafcXH2X5bmK5j&#10;Q7ZD2Q5JwMAHivbv2Bf29zbpb+D/ABpM8fmExWGoSONic5CPxx6Z9+1fa/xH8G2Hj/wq2katZ213&#10;a3g3u2zLoORwT6ZNfmN+15+yNqXwL8Y3M+nC7uNJklJtpkiLFFPIyQCBjBGa+uweKpYyn7Gtv3Oa&#10;UWnofqdZXYu4A0ZjkVoxIHQh1x6gjrUzS+Wjsu7ax6gY4r89f+Cfv/BQefQryHwj40vFmtS4ht7k&#10;nDW/UAMegB46mv0CsL5Lq0SaPy5LeTlHjfepHPQjrjP614WZZZPDy02NoyuWniVopF2/LkDJ4Jzj&#10;17jNeb/tBfs66P8AHTw5Jb3MNql4oAiuHgDMCQQd3r16GvRGnaS42KGZWUAn0PTv9KsJHglWVduD&#10;kjP61wYetOlJTg7DlG6sz8V/2k/2WPEHwO117bUrNHW38yOF0w0ZOQd4PfAIH6dq8Du9SfTLgRsz&#10;R7iNhjTqR3wO+Cea/eT9oD4C6T8d/B02k6pbwj9ywtbjy/3kDgZBBHUZAyDX5PftSfsp6x8GdZub&#10;eSFtjDdG6DdkHOTwOK/UOHc/jVSpVfxPMxGF6xKX7HX7aGsfs4+JY5I5FbSZJCZopSTE5K4OR2PP&#10;Xn8K/WT4E/HzRPjR4Ut9U0W6jlhlALRK+5o+OcjsM9PbFfhLiWxnEciGTbkjIPJHGQPwr2L9kj9q&#10;7Wv2efF0c1vNdXNrMW32kRBMpAHBBOABgk49+DXdnnDtPFU3VpbmGHxUovlZ+4UF0tyqHewDA7xj&#10;mo9nlDc38ecEnoK85/Zu/aF0H9obwVFq2h3CySLGPtdtI4Wa3bv8voDnnpXoguI1j/dq3bkn8fwr&#10;8lxmEnQm4TR7MJqa0JE4hU7s88+ppzxAYK+w9zUKXeBn7zE459KcsgUfe+h9T7VxlDmk8k85XHXF&#10;Ejr5uR6gZboTTdx3BgysrAnJ5GfSnJH5kMbfNyMsDwM57GgCO90+C+hMc0ayRsxMi4zvyMc+or5J&#10;/a6/YsW90m81rQbXzfIO+S3VwGw3AIB64PX0yK+ulG0HbubPXnnJqrfozoFkjjkEefkYZXJ/n/8A&#10;XNB5mZZfTxNNwkj8bdY0W60eea3lhmhkUmJ1PDA5xisMWH2a62R5Vv4+Sckepr9Bv2sP2N7fxLDJ&#10;rGjwpHceX+9RBgEnJyPf3r4l8W+E7nwjePb3EDRlSQQVwTjvmpU0nY/FM84bqYWbnBXRzb45KsV+&#10;cAAEk4I//XVe5t455iY5BtVwu8tyc+1Pu7eO6uWWPzI5CBg/dHbP54qNtyThP4icZwMj6VR8jOi9&#10;iB7FYJH3Nu6gMO+cVDPbeU+75s57c49MU+RfJib/AFrbQBluMHnNMjuPPudp37GPOOvHpS5ThlCz&#10;JHtVgdeXYsMkEfzqa1hW5n3Mw24PyduB0qNJd0YZmkXzCQCeRge4pwXJEfXcgdsDjOccmriSrrbQ&#10;3vhz8V9Q+G+vQXFo0iosofZk7SowSMDt0ruPjn8IPCv7bPg68vWhtrfxQuPLlh+WWZhkgE85BHTP&#10;pXk8gjWb5pFJVOR0BOccfrWt4T8U3Hg/UVuLG5aMxnOUO3gdMkY96t3sfWZHxBWwzUG9D5D+IvwV&#10;1L4TeLbrT9Qhmj+zlQHkwCRnBzn0+lYcFm0A86OVcwlQSMhucg89K/Qj4yeDdD/ae8NyLeLa2etS&#10;Kdkp5MpxgBsdfmwc18K/GH4P+Ivhn4putNuobq1hjuI4zG64jdghOVPPBHP1FcnNd6n6ZhsfTxUE&#10;4soyatPKwhkuWkjVxjnGMAdcdcDPNOm1TyLdlU/KxBPr17GsvTbJtRe9t3maEWqEguuBkcY47/0q&#10;TUbdYpZoI1kkj8sHzCPlBAHQ/WsfdbsbLDps5jxi/wBruohtbJBTe3VlzkVgeGS0OtHyvu79hjbH&#10;I7kHtWl4pjZ7pT8ygZAGeAMH/Cs3RYZIbgttTaqbiDycZ649a7Ix0selCjaFjvLCOOK63Df5KvvU&#10;EZOCM9fzrprO2xKB0T74BIzgjg/nXKaQJEZY2lkkh2g7BjAOOOfaultZGkiDEFeAjfKR8g6c8V5e&#10;Io3Z4mMw956G1bxrc/Z1uPkaMAh2O44PXnFOnjaQxBmZo2dnKA7d6jOMdcVTjuZJbjzG8n5QF2Hk&#10;46DH+NWNLa6jglmWZvJCeWCxGBuOMA9cVzyopanlVMO1uXrKT7LaIpjZY7hnL4J+UbSBz0OOv4Vz&#10;fjZZbSLYqhlWM5EgycZA4rbsbvyrlV3eYu4YTBZXYdRiqnjvUYbmSSRlkVncgoBwg9PanTfvaoMP&#10;UaqJNaHlchtrm7Zo921WGA45PqKosDePI0NrJDHvxl2DEH14rS8QqttNcQwqse7GQDlmBH+emKzD&#10;L5MKgfLHkYIzgHvXrwXun11FpxRFdxNGdq/vJOpxzV6xh8m3Eku0Oy8DGOPeqUKLAGdTIWPQjvV7&#10;TbGa9fGB15JPaiS0NGtCWXbcTMsMnyonzY7AemfrRFE1uqqwIQglvcf41LpNr9n85z93BRlI5IyM&#10;kevSlmjM175qv8qLjyyOPwqEzNIk0OdZI7eVWkj8zGOPmUHjke1bQkdisaszMCeh2kjnk46Vl3kT&#10;xhZmb95IRgIMFB64qz4bgNs7OzHDHgyHnPf6CspyVjCrZI6XT4sqqsMMwBAIwcDvXQabDIlqrBG8&#10;u2xJnGckn+fpWHpckcybBmR3JLuOWRR6Z7V13guRvtMP7yOMo4A3kAHHIBJ4x07V5NdvmR83ir86&#10;Pnn4xXP2/wAf3EnzP5mAhJ3HafU/hzVfw7arBIokYqc/rUvxrm3fE3Ul3L+7nfeY8Mm4sSdpA6DN&#10;Ggxbtu5vxI9s171DWmj62hf2CXkdbZG3EcYVPLbGSQxOeCen4Vu6NcqZCoj27kAEr8kc8k+lc1pY&#10;LzBS/EY6AdOucn24/Ouu0SM2wkhVd3BG7O5gPp1zXHitEePmGi0NgfIVZfLfgYwCAT35NTWt00ke&#10;5tzRj5cEYX3qa2uI10xY3XEkeQhCksSfWneS0K7GXIYEBSMqMjrj1rw/be9Y+WlLVoh8S6nJp3gj&#10;UI44fO3W0g4fa0S+pHf6e9fP+i3lxPcSb1J3OcDAH5V7z8SbpI/BFwzN+9lTy3jRwMtyc/QYH/16&#10;8L8LRvLcL5v3lOOBnqef617WDfuXPq8nsqLZ6T4UfyvDlzG0ZaS4QIxCHgDnAPbOK85u3Nv4lZlG&#10;Ocgk9Af89K9G0uWVdLUZZNxO8kgKeO2ACTiuJ12CD+1jukXzGIIA5A9zW2H3bOjC1NWzc08kRrCr&#10;SeZIRjjAI/KtjTpUgRkkVZpGIAySNh9cevSsPTdQWzmt1EjN1+bBOOOgPXFbVhcR3rBsg7SS7lTk&#10;DjqcVz1o3ZxYiN5Ns6Dw1m2vBJKpOCcbBnKkVuXdyt9KztG23nGRzz61k+HbBpIVkQt5Kk4ye3fj&#10;0FbFjdRM8fmbmGcYHpXk1o2Z4Vda6DrT7RDaL5e6Y7hlDgDHoDzjPSvFf2it0bYYMFyCAPmVSc5G&#10;e5GBmvfp7dXif7O/EMBc7sKCQR3/AB/SvAf2j5WkQMu5I2ct1wuMgce9dWWyftUerkcn7ZXOJ8M2&#10;8h0+FgvytwhA+8a9A8FX91FdSNu3QSIYipxwcduK4vwfczDT1Tf8uQV6cD1Fdp4MtGurtpJCFCcl&#10;geM/1r3q2qdz6fHVLJpnceGBGiRoylRGCwzwQfr6V2mmfabrywpXazl2yeSDwAP51xujtCyyxttk&#10;8wKigvtKHIJI/AV1emhRMrEyfKAx2DOR0JA+n86+fxcGj4nHXuS3MEkcEnzKxWUMUbo49avaJcNF&#10;fRoIvMDSAHB2j1Izg4GAear3RhE8kcZuGViGQSgDI9vTtV6wBt547hfLZsAv5RKqD0IOepOO1edU&#10;laGp5ctVZmteyw3j5tU8lPLBMTEuQe43ED+VeA/tF6PJYizmuDIzSiRI0yQuARnI78k17hc3rQzt&#10;DCrBWkEiSnOQMYx+pP1ry39qSZ7+y03hj5Jk6kFRkjleB1PWnlc2q2p6mR2hXXmeDTJ5EgK/Nuxx&#10;6ZqV3jaAMCz99g6g1Bfs29Mtt7Y+neoo7aQxq2QFAOcfe/GvuYX5T9EjflK14pabI+Xd68kfQV2P&#10;w4sJHtdkf7+RgQN+FVPcA965G9cRxKDtDc89eK7j4a36vZsY2WFkXGQevrxWVaVo3OfFyap6HXW8&#10;q6XbIY2ZtQEpxgn92MYBJxg9T09KsWU18l3G3zzSLwRnqSMdapw29xYtDNKzbcHy0PPB7nJrTimj&#10;2y+ZIscmV8vafUZrx6lW7Pm6kky4JTaTqkqmNeN4AH0zWzoFsYxHAkjSdzkbQScnB/AGs/S3zGqD&#10;94zHLFwM57fhWvZxpEshuG/fNICGzwExjAA/nXl4mo2eXipq1jZsBEzqI8ldgBJ4O7vj2FbVhCGt&#10;xDHIqqrlxvJYMSME8cdqydJuBBZlT87TZwAOWxgDPpWt/Z7LYs/kgIw8sY4G7kjv15615/U8eWj9&#10;Tg/ir9ov/D8kjeZ5bgRghwFwOR8vJ9K+d72A21zJtkLtkgsRjmvoj4hbbHQrxJIlkYAHghSpzx83&#10;JwM9K+e/Ec7x6lMj48xXPJ4Hf/P419TlNuU+84fa9kYsibm53Nz17VDNG8smS25R0GO9XmLShugW&#10;MFz2qORfLJEigbcfiTzXsn0kTY+HMzpqok3PGWyCw4A444xXqGhRxtE0kkmGQFsF9pbIyce9eW+D&#10;X8m/EcaqwboM8jJ6/pXomkTM8RC/NlRjjODmuHFOx4OYydyY3PmSGVYjPGu4Yck4JB5FVba7We7h&#10;gXbHITj5yBnv3q9rlv5w3SM6sqgJj5VHPoPpWKbFL26jDRxgR9Tgkk+tc9N8x53M2jstK8uErGjb&#10;jnl+pJ444/zzXong6WOLS0Xyyuy4EocruWQgjAJPbjp7mvKtLKWt4iwxvIq4zzjPqPavS/Desm0M&#10;O9Vb7sgQfMoI6cDjqea8/FUmfOZnRZ2Mt5Nf6i7faN8krs5SOIxoM9gO9Y/xOjkfwVdxtI0LQoxE&#10;YJG8EEEHGM8Z/OtGC6vYbzcZkuPMbzMhw2wk5I9vbirniZhNpt1KdzGSCQEY3fLsOeMda46cVGaZ&#10;4+DkqeIXqfAfjRJW1O4ZlDmM7TjhcDjA9RWJC29N37zPQAniul8ZbZbuRo33KuBjuTnt79q5+fMU&#10;v3SpU4wea+wotuCP2jCS5qS9Dd+G5iOrxtIVTnBBGePp+FevaXf+VN5n7uRxjD9Ng54xXj/w/heL&#10;V4/uqzPkFucY9favX9FCurSYjaaQgHd2/D0rjxF2zycyvc6jR4UkmeRePMG0lupJIJIFdBKY4o42&#10;VnVmGTlg20dPSuesG2QKY1jbkqMHkAfhWraXklzOqyrHtxnIG0j6ivOrxsj5fFU9DotNSS3LRsu+&#10;OaMFgRtLEHjp0rfF0z6fBbymCNI8gARqXPU/e5OOawtEaW6lVF3PLJnC9GwBkkZ7AAn3xWhJZ+W/&#10;mQK7LGf9YU7emfWvJqas+XxEZNlHWJpLKMyR8wlgCASMDpz6VNLb77jBaRYXG+Mjj5T0496hubpr&#10;S2kjeNZIZlOVxn5s5BJ9qkSaaRFZvJXYFChQc4PoTmlzWWgm3CGhXu7dbK3XEe24kcqjIcMOMEY/&#10;LmuL+L+tSa5YrujSFYQIgIxtXP4Z55PNdjqV9IqTYj/eZ2GTqEH+NeefERmksFWNmCRE8DoeOv1r&#10;swbvPU9vKbymmzj9JMdujsZWW4XACgcHJI5q8WjMUzSSdsAAZJJ6dayobmS7l8sg7hjkYxj/ABqw&#10;sKpGpOXjI+bPBOeK9vl1R9dy6o5O/lW01tlb5TnA54Pvmu38EfvJnSMqokwQexx9a4TWotupEKMK&#10;SRyc49Bmu58F3SoifLu5AA7D15Nb1NIam2Lk1SO6t5GtbLasZ8thhsngg96r+VJLKu1tu44zjAA/&#10;WrLXESaVKv2cvcsBgmQlQM9hj0z3ppQxpC32fbuAkAEmcDODn07V5sqlz5xu4l7pIvB5LSbWYAKd&#10;pPPvXH+IIltLyO2WVZGgJzjhQSSCOfbvXbTyKoXcwXc2Tgngdq5HxTYp9tLx+czNgyeZgkMT2HpW&#10;2HrHbgqqvqf0S/sRtu/Yw+ER9fBWjH/yRhr0+vMv2KTn9jX4Sf8AYmaP2/6cYa9NrwanxM/UKMv3&#10;cfRCq2KeDkVHSqcGpNOYfRRRjFAcwUUUVog5gooorO5QUUUHpRcAoIzSKeKWi5XKNKcUFMVKRxTK&#10;LhykTJUbJVkjNRkc0XJICnFNMftVnbTSlFwsV2izQsdWGjzSqgFBHKQLHzUgSpCuPSjGKA5SPy/a&#10;jZjtUlIxyKA5RlFGKMUByhRRSp96gOUTFGKkooDlK7D5qCM06QfOaCvzUuUOURRzT6AKMUuUOUKM&#10;ZoxRyKUYByh5ftTTCTUitSlwKvkDlIfI9qPI9ql80UeYDR7NhykXke1Hke1S76UNmh02g5SHyPaj&#10;yMVPR1qdVqDiV/Jo8mrGKQ4HpWntWRyld4s03yMVZdlx2pvDelUqhViD7LuoNnjtU4x/eX86Jn+X&#10;r3q/aNBYrvaD0qH7GoPT9atFuOtNyCe1XGuwKxtV/u0gtRn7tWtw9KNw9K0VYTRWkslYfd/WoDpQ&#10;J+7+prQ3D0p2A3asZ1mTymZ/ZI/uj8zTo9IU9VH5mtDYKQr6Vn7WTHGJT/stM/dH5mkfSFJ+6v5m&#10;rbChCVFVGoy+UpvpKMPuj8zUUnhiKQ5Kr/30a0TzTWLe9aRqMXIZo8Kx5+4v/fTVJF4WhGfkX/vp&#10;qu7m3dTT1L/7VX7ZlKBSPhaLH3F/76amN4ViB/1a/wDfTVqfOR1NNLMG+9TjVd9SuUzV8Kxf3F/7&#10;6apP+EYhI+4v/fbVey2OtRuZN3Vq3jUZLgZ9z4Nhli/1aH/gbVm3nw9gmVv3MfX++9dPFvI53fjS&#10;qmX+bp71vGsZ8hxQ+F8DM37iPr/z0epY/hRbhebeP/v5JXaxxqD/AA1bWNMfwmj2zDkPN7v4UW+G&#10;/wBHj6/89JKzbn4U24Y/6On/AH8kr1K8jXDcDrVM2quPuj8qUqwch5onwptz/wAu6f8AfySmT/B6&#10;3lH/AB6p/wB/JK9QSwVV5jH5U6O3j7qv41Ptg5UeL6l8C7eUj/RI+v8Az0lrKm+AluHP+hx/9/Za&#10;9/ksIXH3Y6gk0u33f6uM0vbCcDw6y+BNsg/49I+v/PWWqfi74M2sEUebaMfN/wA9ZPSveRp8K/wR&#10;1yPxRiSOODYFHznp9K6KVa5HLY+Ev2gvBVvpmhX+2ONT+9H+sY9GHrXw/wDG/TVi166wBxAmME19&#10;wftTalJBpV9+8ZRvn7/7a18SfFOX7br0xJ3BolBJruhIo8g1BGSVhg9R29qhlYg8+tbmv2qxS/dX&#10;qP5Vg3kgI+Vh17V1U2A4upSqsqB92KNzGhEYHnNdnQmRRvISo/GqbybTWjqLbU/E1lT/AHv1oJjH&#10;UkFxjvUc91+7696ru5zxTnRmjX5W/Ks6jO6jEv6WWkmj+q17n8EdLaXxEo29n9f7oryDwjpnntGf&#10;L3fOnY19J/Avw0E10P5S4G/nn+6K4a0ro9XC03c+pvgZoaxadprFP+XX1Ne9eHovsYYL/EwPHNeP&#10;/CQLDZ2CKPuwYwPpXuHhq2Wbd8u75hXk1Nz3aMbI29Lty5Yt6963LRVihXH3sdqzYtsbbflUntVu&#10;wkLXSrywxRGJ6EDWs5PMXBz+VasmvW2k6ZJukVMKT94f1NYOoaxFpX3mEfBPOB0+teLfFv4tyW9r&#10;IkOoSJlTwrL/ALPvXRFWNpz0PRviP8S4YrCQJdL99ehQ9vrXzv44+JEl1Mv75m5/uJ6Cud8QfEO9&#10;1FWU3tw2SDyw9KwYmlvX/eMzcfxV1UjgrTNqDXHvn5Zj/wABFWEumVev6Vm2EX2Z+Rtq00wJr0Kb&#10;Vjgn7w5tXZP4j+Qqnc3MlyD1P4VahsvNPMZ9eRU7aXsT7nb3rqjJGLpnPXdx9mJ9hms2+1pFxy3X&#10;2rY1/TmJfav8PHWuR1jRrxwNv949Af8ACuqnLQzdMran4njRW/ec8+nvXOax4sUbv3n8PotVdb8O&#10;6mzPt39+ze/tXP3vhjVMtu3Hj0b/AApSmHKWLzxapk+8/wCS1WXxbMv/AC0b/vlaz5/Dd6p+YfmD&#10;/hU8OjsrfNH+YNYSqFRpmta+L5mf78nX+4tbWk+LJ0cfO/8A3wtc7FbJCf8AV459K09M27/u/pXH&#10;UqHVTpna6N4zmAX55O38C+1dpoPjyaMH98w+cfwLXnOkIpRfl/T6Vv2QKDj1rinUOqNM9o8I/EZk&#10;8ndM33D/AApXpHhX4j7o4s3H8B7JXzJYazJbSLiR1wMcV0+geLpovL/0mRflPcVzSmdVOmfU2n+N&#10;1lVv33fH8Nalv4mjYf60fmtfPXh7xpNI/wDx9SN84/iFdhYeK2xzNJ+YrCctTshGyPYrfW0dOJB+&#10;YrY0/VFKj94vX1FeQaX4oY7P3z4x6ium0vxHlR+8br6j1qOYo9j0K/UlfmHX2966C1uFkTrXl/h/&#10;X8smJG6+o9667R9XLr/rG/Me9VGRMjrrX5Xz7VqWUlc7ZXnmH7/b1rTtrggferqpyNIxNczhe9Vb&#10;i7/2u9VJLvDfe/Ws6+1LaOH71tz2NoxL1xdrtb5qz7i8GT81Zd1rBCt+8P5is+41j5v9b29RWMqh&#10;pGJrTXoJ+93qjqWprHG3zfy96ybjWP8Apo3X2rH1zV2EbfvG6ev1rGUrkyiWdZ1xd/3/AOVZEusL&#10;uJ3d/aue1fW288/vm7dxWbLrbf8APRuvtWalqctRanT3XiMKP9Z/KsfUfGIjX/W9vRa47VfEkilv&#10;37d+4965TWfFE3lH/SJOnqPetFOxzSO+1H4iLHG3+kdD6JXLaz8VfJuCPtWOvaOvKvFXjS4gEm26&#10;kX58feFef+I/HF0bg/6ZN0P8Qrpp1Dkme83nxijA+a6PQ44j/wAaxrz4u20rtm57/wDTP/GvnHVP&#10;Gl8+3beTDg9SKw5/F2pNM3+mTdfWuynUuctSOp9NT/E6F3+W5Hv9z/GqOqfE5UTIuh0/2K+cT4u1&#10;FOt5P+Bqre+NL5kwbyf/AL6rrp1DllFnuup/FvZEcXR6j+GOqMPxbcn/AI+m/wC+Y68Gl8S3UnW5&#10;lYemakt9euMD99J+ddUKhhUp3PpTRfiaXJ/0g9f7qeldZpnxK+Vc3B6nslfMug+JZow2Z5OvqPSu&#10;t07xHOyr+/k6nvXZTqHHKlqfS2k/EEXHHn9PZPeu20TxGjFS0g6D09K+XNE8R3Ebf8fEi/j9a9A0&#10;fxtMoX/S5Puj+IelbRqK5zSpu59FWvjOO3QETAAHP8NbGkfEdSvFx29E9a+c28Y3MsB23Un0DCtD&#10;w34puvm3XE3TufetHI1jFn2R4P8AiYqhs3X8C9kr17wv48guzAv2hTuIHVPT618L+H/GtzHu/wBL&#10;m+6P4hXo/g74rT293b7tQmXDjqy+n1rgqdjpp3R9p22o297B/rFbgj7w/wAa5nxVaxtDJjb1b+Kv&#10;NPAXxY+0xKrX0j5Yj7y+o9665/EcepwsBLv4z1HevNq07s76cjz7x/aqI5R7nv8A71eC/GGz3NJx&#10;/wAsx/6C1fQnjmHzIJCB3P8A7NXiPxRsvOmk+Xd8g7exrz6sbHRGVz5N+J1kQbz5f42/9BNfL/xi&#10;i8vVW4/gf+Zr7G+KGjDN5+6/jPY/3TXyh8c9N2au2I/+WcnQH1NY07mNZI+dfEEmMfT/ABrAuLj+&#10;db3iaPYOn8P+NcvcP8/4130dzwMQtTU0uTd+YrrtDPLfX+lcRpcmD+I6V1+iTYLfN3/pXdHY8yW5&#10;00J/dL9KlxiP8KqWcuYl57VO8v7v8KmSIsVL3DLWTJBl+laE8uBy1VWbLVw1FqY1DN1KL7v1rn9X&#10;jxIv0rpNUfBH1rm9Zky689q4ZbnHISCPKU9kqGObA+9T2myOtZtHNIr3Iwpqox+arVw2VqlLnfWZ&#10;lIeHwKGnwKi+Y+tLsJoMJIbJcNu43flUkUpYfNn8qdE6KNrbc+9Od4x93b+FBAL1qQOoH/16rtJU&#10;b7j60AXDMoHBpPOyKrRhu+alTgUuYrlLMByPmqRgpH/16pvLtHHp2ojdnPVqvmM5FvaKPKVqiV2G&#10;OakQ5obL5RwXFKMYphDCk+b3qLj9mydZiB8tQSNJI3OfyqW2KqPm/WrSLG/92oDkK9rMyvznp6Vc&#10;/wBYKgcKopYZN1FjNwNbS9MUgcL19TWqtvHBD2/Os3TpSsfWn3t02w4ZulZmPKyOR1888jp60StW&#10;WDL5pO5sYq0ZGP8AEfzosbU4k2+rFvIBVNGyacH296mMTaMTTimPrT2n+XrWelzj+Knfad38VaJG&#10;dSmWi+RVWUtnv+VSRvnvUgeM/wB2pOGpTIYbx42B+br6Vo2mps4AJb8hVY+VjotRtOoPy8fStCFE&#10;6CwnVzy361qQuE5U9DniuRtJX3febr61t2NyVbl+NwzzVxkb0qZsx6tIj/KW/wC+RWnZ6uzRLuLd&#10;PQVkQXERb+Hp7VaFyix8Y6e1RJ6lTib1nqXHzN39q1LW7VgPmri11Hb/AMtP1q9Y6o25f3h796qJ&#10;MTr12yChras3S9Q3IMvn8a0luA38WfxrQ0UmiKW3AP8A9emoVU4ouXI9ajjBc55qZRRXtCS3RtND&#10;SL8vT/P617B+zr8T20zWLNZLgovmjOVQd39a8raD7RFtx2qvb3dxoF7E0UkkO1wcrx3/APr1m46H&#10;VRqH6b/Av4sW97DGDeK3XvH/ALfvX0T4Z8SJdIxWTd8intX5Q/A/4yXml3kavqdyq89XX0f1PvX3&#10;t8F/icuo2Tb7xmP2eJvmZfT61jKFj06NQ+jmuM2+4Z/yamsG3Jk+9Y3h/V11K1iAbduJHb1rbjXZ&#10;henFc8onrUZXIJlzKfqatxkCMZqEwEseKWZGVRj1rGUTt0Hy4ZqmhgLpVRGIPXmr1vOET7wzWbQa&#10;GXch45e/5VJaTs8h3enpVuRY5W/hqExKh+UVmQxWbJpKKAMmgzlIAMmpAMUAYooUjIhmGaqXVj9r&#10;xkfd9avuuabsxWkZakxepyOteAbe9hk3Qo2cfxtXzj+0J+z6urXF5JFZK26Qn78v95PSvrh4Mp2N&#10;Z+p+ErXVYX861ik3c8g881vGQSPxs/aD/ZpvoBbtHprf6rsJj/GPavkz4ifDLUtGvZlezmG1UPEb&#10;98eor9+Pid8CtB1a1TdolnJhccof7wr4x/aE/ZFtbq+umtNBs1UxRYAjkJJ3DP8ACavmMJx0PyN1&#10;u3n0+fY8UqlSRyhq1azsynt06ivpP9oH9lu80nUrox6VFFtlb7scoxyn+z718+av4LvtElHmr8pJ&#10;Hy7uMeuR71tGRxVKQWN6zSqDu6+ldBpxjZOSM/WuVXUY4vkBG78Ku6bfMWb943T1roizhnSOjuEX&#10;YMetZM1u5k6fpWpZHzV+Y54HWppIY1B4XNaJmLiYqW7KOlVb5chfxrckiVj0FUbq0GPu+taGUoux&#10;iyrkfhVOVdr1rXMOA2FqjLCSeV/OuinLQxkU2bFM8zLVNNHx0qtJ8r1TRBq6POElXnv/AIV2+gah&#10;hIvm7e3rXnVnNsf73eui0nUWRI/3n6+9HKVE9BF3vTO7tWbdagMfe/lVGx1TdAf3n61n3983Zmrj&#10;qUzSJt21z5knWtaxXKr+FchpWoHzlyzdD1rqNLut8K/N6Vx1KZRtRnFShsmq0bZNTR9q5alPQlom&#10;Vc04JgU6JCR90/lU2z2rgmjORXKZ7UqLUhQjtSquB0p0ySSMUSLxTlXjpT2T5elbAUnOKVFz+NWD&#10;AG/hp8Vtj+GpYFOa2LL0rPvLXDcit6SPH8NVLu3DHnH0ranoBzF9aHZ+NYup2mFbjtXYXVopX7or&#10;H1DT95b5OMeldlOQHLWcOLr86/sdr+Pc6f5Vznbiv7CK9jBvRnpZf9r5fqFFFFdh6R/GtqbS20DM&#10;jSLyCrAZ6dQcdq4jxPq1vdmcsjQzHY6IgO1zkgnP0xXda432LUZI45OYXIdCOMd+PQjmvOvFrK9+&#10;0izLMmCAY027OMY9/rXm4eOh8flkOrOev7kaldZhVY1znackkjuK9z+G06xeFrCFfnkUBWwhVix/&#10;p0rwVJCbiNGjHyvuJGAeepBxxxXvvw4iafw7C8Mi74VEaocBz7/X19Kwx2kCc8lakdBrOpCx0eSJ&#10;rdTKxBDgkbADzgdMmsNHmitfMKk7iCgI+bHTj1xWpdpJDK1vLn1yTu5+orJ1/VTOq2q+YVU5BHyt&#10;+BryqMtT5XC1G5JI89+IzLfeKreaN1eNpFM52lSCCAVIPXoBmvZvC2npZ6WsqtmGRzJb7BkOMkY5&#10;x0IrxXxOy2OrRzSR3U0cr8F/lct3GMnj3zzXsHhS6F3Y28cbN5agmEl8bO4GfXNdmKj+7R7WaRXs&#10;EaE4a5aQNbqw5Jz0THHrWSz/AGcwxsyjy87QDyM8dQa1r+7kWKbzfOSRjh8qGQ5xyD9RXNu39n6j&#10;DJ50ytFlCPKDowPqciuKnFdDxMNDszL+O+qf2n4Mgh8vyzZgqSCSsgOeSMduPzry7wVa2ttKDLIF&#10;42eWWYFup4Ir0f4zXkY8NQW8T/Lt5O4bic5A46Dk8V574a0yN5o5HdtuRkHOcewzXqUdIH1eXu1F&#10;pHq3hS3tbi9sbpobi3t7Yx+ZGJCofJxw2DyePy961IWWXU2XzJiYwR5gB+YcnnP0x+FYejooFlNc&#10;eZLAsiYjjkMfCsDv6HkY9O3Wuj1PVIptQumjZpY5ZC4ckqSMkZIz1xXLXqdLHHimrj9G1P7ZOu+N&#10;s5Ajc53OOn0Paptc01YW3bm8zfkM3PPuDUOhP5LSKsfysNsQ4JXnJ4J4/nV7Vbz+wLe2m3wzzXEp&#10;MkQUMyLjByCODXJyvn0Z5fs1z2TPMfG9pDsMsjLMd5/cDKkgjqCOK8y12HaqvIrGPfjeSQfoTXof&#10;jJVRt2JN0ZLlcjaFPPTHXmvL/EV2FvEDnGZAQCRgDP5V7NGLsfWYGLVM+hfhBbrcfDpYjaxG4WUk&#10;SE/8syAQOD1DZrro7V9MijlWWMtMhGARnHrjrXKfBuGFNIhglMbKELkjhs4BA44IxXXXPlxyNMsl&#10;v5kOEJQfvDkZyQew74rzMRdyZ8ZmSbrO5X1Xyrq3t/syq6xIN77cAMSeDVNHWynTcseWLIQyFgpw&#10;c9KuziO7e1ldY5DKCSJDtQAZADEdM+9EssEMswaOONGIB2HcoHqD757VEZOCucdP3dTGtgXknZlh&#10;aMPhSY9obv0NWGnmNtIY/KZcDKLGQqHn8qZ/ZcfmtBukWNcsDgnkdPwrOju59EuFw/mW8pw4JK8e&#10;4GaTqc5vz8+xctbs2i+YgZmkJQjHT1x6VGZVVfLWTa0ncgtgZ5yamvJJtUtY5POVgTjCjaQPUY7Y&#10;x1pUszeROqrGrZAUAkM+O4+tZJ6gpa6mRfLHNLIrRtGcbOvGQTyPY07aIX3JG+FH3ccY7k+1P1OM&#10;eZldvJJYEndkH3qhHIXZvnaFsYQEHDg1vFs6It9Ni6twVHlsvzS5IwOT6VqaTcb7d41jX93gkk/M&#10;RVKCGGGKMyRn94NgVzxu9Qau3mttceTAFZoTGEIIG18Y4BABomm0Z1JOxavNYt7GeGMqA8/y4Bww&#10;OOv0q3dX5h0632/LLsKOQc5POc+2Kz7LUFtmj8yP7Qu8xojxBig9m6nHrWjrGqWSyoYWVVmXGzZ9&#10;1sYz7VhKi9Gcsqb3OM+JE8bXGmrPNJIdoJVflxg8DP4Hn6VqeEbOJY5LrjKkhIywbk9MH2/Suf8A&#10;iFIzXWnNG23Y5jJxkEnGCSeg4NdB4Y02T+wLdmV1WdiY5wu1nA4OCeDyDwPSuytpSSR6lSP7lE2p&#10;6dPY2cUl1FMs0gOem0jPUYrOu40ueVDeYoIxjOR710v2eHytk8l1eqysqqfl2Ejgg56A1yk8smmX&#10;ZjKtuOFy3cevtXJROWhCxyPxGkFxchjFNHtRYySmFwOM59vWsTwGzRa/cWqPGPMIAkK7m69B+dbH&#10;jq8uJUkjjWRoXyJOcqgIx39f6VT+F8MP9srO+1Jof9Xv4U+ua9qEm6TPqEn9WPTIF+xLFHsYtFgO&#10;+MAk9yKtfaljO6SRY8LlD1384xUPmLOzStjnIIye/f6VY0a3/tC8jjabyQpI5G4AAEnHqfSvBqU9&#10;bs+RqQ1bHXK+ZM0nzSRt0y3yg4/+selZraU1yGW3guLi6LKDGg+Uj0J7dK0Li2kC7Ssq5G9Fkyof&#10;OcMAfWqN+Dbx/aIZhGfNERAf955gBPPt1rbD07PQ0oxfMrHn/iW6j1SVmMPlqmVIB5POOT61x2ti&#10;SGASeWTG0gTk/Nj1r0LXYLdF+V42aUn5EGCp9xXFa4IxbyRn5m38HjK/hXuUJH2WX1LJI5TVxGsa&#10;lWVWYkYYHI9/pXd/ABVfWp18uDcyBC7Zzx2U9PwrgtcgXTohIWj+Y9Cc/oa7/wDZtmaPXnMdwbea&#10;XBR3GVJ+hBH6fjWmKv7M6sy1oM9m01Ps1tIvzCNm4B4GRnPbNSq7EJbsjSR5zzwecZ5P0qLTlaWa&#10;QM25mfPUgbuef88VavppLOSFZFky4J7MpHIODn/P4V83y3mfls6j9o0UtXRvtMnkbogwC7BhmJ7k&#10;nFPt9kVo4VmSYP8AITxkY5FNMMT7WXd5gOXjAIODRJYzruYbnjjJIOR8gI6H2qpUexsm2VcyXMao&#10;yuJWPXOc47Y9P8KWILNHlGIRehPQZ9/rUM2oMjKscMS8hiRncOo6+9X7O2a5tQ0yhSI2CEDA4559&#10;an2bidlGLWrILjT0tLxLZZCNsCykl9wJfPIPBHA6Vf8A+EUktNLM0kyJGyCUgkF8AkDIJBH+fSqM&#10;MS/Y2kjWPdM6gynlkUA5x7Hp7VUlslMhWQyfeweeeOeMk8c59q06qx3RktDE8W3Ck7pOJOCGD/w+&#10;hxXD6rL5M24sQrHjniu+8UWsJlZX8uMbQEBQsPUEkYri9bT+zWi+aMmTPCAs6Y74IwAfxr1sPyNe&#10;Z9JgeRwM25lW4mbCtIi4JweRWfdQb5t6srbAQUHDEDpVmSVgZF8xvMY4LAYY+3FV7hGQbV3JuPOR&#10;1Fd0dFY9KO1kXFUW9rF+8bKvgJnIHU9O3WlnRfsf7tW8xm5BO0YqsLWNoztZlXqQD1bGM1Ksv2hW&#10;jjcj5MIWHG7tU8oNal/S2WKVZGRtsZG/jnHfHrXsek3KXOhQzQzfvhGBs8s5Iz1Oe/FeN6ZqH2OS&#10;GO62+ZxuPUH0r2SYC00CG4W3lj80qcPGV4IABBxjHevNxiZ8/m0RIrtn+/JFufqFADcZ5ArQivDG&#10;VzuG7ABAAJB9/wD61YlpIpuY9y7t2ccZK1tQJJNaeaId8IAiz12kAAHNecl3Z8/yrqRyXE8kX2dZ&#10;HYqrSEk4yM9PSorbM0G1naHyyCA4yCe/So4LbzhIZEaYLyOSApHY4q/ZQyW7K+0Qzb84Y5CAexp1&#10;GkgqJJFW5vbpLiJ1wkdqeiY2ljnJ9cYx1qtcTRfYHmlCvJI5YDGSR68kYq3f6sshWPcFRmIIQYD4&#10;9T6cVX1K3GpFJJN6RqgVUCbVB7H/AOvXPGVpXHD4kcN8RtTxplrDt/dxuQGIwCCevfNYGjJa36Tf&#10;vnWSMAJgbstzzx0rp/i7At7b2vlQ2tvHbDaRHld5Pc7icn6Vx2hwx6ZJJIiiVpBkHlcHJ6Y6172E&#10;d4H1WEV6ZrWEMttcpHcTMC2FOVOMkgY59j1rP1maOxRt3yrk4CEhjgkDkde1WLq+luL/AGmTG4Fn&#10;BbIxgADmkmjWWwaWRRhUJQ43ZwQCO9dUXqdEdzd+E90thpUytH5izyI5DE8EZztwePy/nXdWF5BH&#10;uYq0kkbDAOdpB4Pvx/SvPfAWq27RyQzfLJCVIkAzt68H0z/Su7tLKe3tlkjXfHMuUJ5PUV5+Mep4&#10;2YO0jX0jaNRVppPLj3BVKJuBYD071g6jemIKZHk8lJ/OwBtYMepH4Y4q9qV99naGPltpO9Ae2Bjn&#10;1NZMlzJcSrIsagHJAwCAOgz61yrQ46ZX1WT+0dQ2QKzTbSgJHzBc5GccVYurJrSIbg0ckKAFJAcs&#10;eucYzVG/lWO42q7MzADzAdrHjPbtzUOpRXhQsjSSeZjBd9zEfUnp7VUrs6rSZOk/2yQPJ+8RflAY&#10;7NoPcAjJ5qWJ4bezVm2yeWCjpIDgj26VDJGsPkRzeb9ohdRJuXBwACM46kZz+dV/LJldY2j2sSyk&#10;ncRnORyfc10U76XOiHMiA2ct4+63hVIyckIcEAegPXFX7QSwxrjeVkfDkEZHHTn1p1nbRwLbPt3X&#10;EgZXBJG08FcAdeOa0o9LjlQruVduOAhOTg8+2K2c9bGjl3IbCe3xB5csm5XIkSZAygnpyP8ACr0s&#10;Cwv+8nkWTh8ICytzyBk+grPtLhVaSNfLZpHKOu3AAHGa2Qs9vYRoq+WEBMZ25L46jJ6nisZys9jP&#10;l10Qy5tFuJN0crJHyQcbSgxwOM4p+maHNcXm2FZJPMBKIZNrSe+T/IVNbW8M1mGVpo5ZJQoQdSD0&#10;JHYE4/Ovqr9gz9g7VPjTrMGpahbT2umwuEnnJDAqCSQo6ZxwDmoVRp2aPSwGAdSWuiMj9hr9gHWP&#10;j74ni1C+t9ujWEivOZQCpO4AbQSCcH04r9R7fT/Cf7L/AIAkitfs9vHZoEJlQM1zIQcPx2/+sc0+&#10;0Phj9nP4cxiCGG2tLGKNYoVjG+cZwCTnk56ivh/9qX9qHUvi94nuBGBDax/uxGg2jA4GQDiu2jQc&#10;tWVnWdUsuouEGrl79qH9rTUPinetbwXWLeMbUSIlAADjIxxmvALt1v5yqsu6QFC8gPJ9e9LO+y1K&#10;su6UudxJyMdsYqBPml2qzbmPy8cAYrs9nbRH4PnGbVcZUcpPQbDaMscap95QS56Dg+h7VYgh+1My&#10;qdvlkElztHPYetIp2s21Tv4ye5FJ9iabygd7NGDvA9PehaHz7jd3EW1WNyrqyyZ5BzjPscfSnzR5&#10;td251KkIaA4MUZC/OqHJQk7yT1x2x0pY7NkZn+YMuDgjIxWkdylh3cjjj8q5wv7tlOeCRg+vHerg&#10;RppXLtuZSCTzz6dc+lEdv9oulaPau7145q9GsgRlSNmkXDvGBnGCQOfet+ZdTuwuHnOShFXIYbUT&#10;u37tmkZwhGOx6Ae9fQH7OP7HmteKAuqy2b/Z2lCRFsKshBGQMjnjmun/AGP/ANka88W3y6prFt9k&#10;sWkD/O4fzcYwMdhX3LpGh2+k6Tb2NvGsNvboAEC4VCOMgeuK86vP2kuVbH7BwtwnFWxFdalbwd4Y&#10;j8NaFa2ax24e3iWMmIbQQPXjBP0rbg/fAR88nPXjPTvTRH5dvlT6DHNESDcq7O/0Oa0px5FY/UYU&#10;1CKjFaIesZJJxgYpzz7Qqcbu1RSXGxACxyBj5aFmWcA4ZWXua0LLQl3W23PfqOpqu65jKtlewPci&#10;pF2gf3fm4+tRynD7ZG+UHk9MCmlcAFv5duNzDJBPXt9elc18TPiXpfwi8Lz6lrF1HawxoxyThmIx&#10;gLz39ai+KXxX0n4ReDrrW9aZEs7cHYHJV5ScgAAev+TX5V/tg/tj6h+0jrVwhlmj0qGcpFag/uyV&#10;yASevP1r6rI8hniZ89TY4MRiuVWRp/tsftu6l+0R4qkt7eS6tvDtjKxtbRJwyljhS7EAZJwcA5xm&#10;vnby5FlZrhWLSA7CfmIHbIpZInkleONYxJcHy1C8KDxnGOma9B+C/wAANW+Mfji20nSo/N+0Ou6V&#10;skRDGCT9Ofyr9ClOjgKNtNDzY05VZWM74F/BHVPiz4ytdPsLcyXNwygEcrGCcZPoBxX6yfsrfsra&#10;b+zr4VhhWOKbUpIgLuV0G4sQCMHqMe1L+yr+y5ov7PvhqGNY1uL6SECe5ZeeMHAznABFeueRskVt&#10;xZuuSeDX5nnmeTxU7Q2Pcw+HjTVhA3zr95uBySeDzkZPWnNjO0/N1GaSMruZd7MMHIPHNNvbqHT7&#10;GSSaUIkQLk4JAAGeT0A4r56nTc5JLVsuUrK7C5vYbCFpJ7hY1jXLMSAFHvmviP8Ab9/4KGNoum3X&#10;hXwdfXXmORHd3tpy2CcMqsO2M5Ipn7dP/BQHyp5/Cvg++SOONM3dyMgPkYKg9Dz718yfsqfs2+Kf&#10;2nPGu2SO6NtHIZZZ5MKhX1JPQDPQcnPevvMryulhKX1rEvXszjlUdR2WxP8AAL9nrxF+0d4+hsbB&#10;LmTzCpurmQFhEvUknv3NfqL8EPgLo/wG8LRaTpEayGVcXNxwzTNgAlTgEDPam/BT4D6L8BfC8Om6&#10;SyqGdRNOgxI7bTn5skkE5GPQV3Edv5cYUYYydBn+fpXg51nc8TLkhpE6aNFR3IpomtflwAvHqPXs&#10;frTVkaCbcmepU+1JdeaJlVlfbnBbt/WnwRhyPmb58YJ4yfevmJNbs6YxHxKVSTLMdgCJnoSeTmoZ&#10;5FtRvbDc/eB5PtUGramulHyw6yNv+4h3ZqjDpc2qSG4upsR9kHHBrkqYht2idVGit5EGu+MGgt1a&#10;OP8AdeYE3gfKnc81et9EScQXFwXllJEoyRtwemBViDTFitljaOOSFiRg8jBGOamggGkwxxrHsjxx&#10;kE8e1TToTbvI0qVoRVoliP5Mc9xgdgKAGWRWByv5daIHOT8wX8P5U+S4jsoGkZ124ye+P8K7OVQR&#10;wyu3qNkkYLlcsrZz2OOmagNwF49R25NRWeqR3ZVorgyRqhTB6jJz/jWX4ljli1K3lhlaPcdmM4Un&#10;3rGtilGN0bU8M5OzNO+llgs2khMiyYPI5Ax6is/w54qkuB5d4Io5tvykfdkOfX1q1o+s/wBoJ5OF&#10;S4UEEZxvHtnrVPQtEW9ZrfZ8wc7Mds5/KvMrYuTkuV7nZToRUbSRJ4psIW1C1lVv3cziJgB9xj/S&#10;nPfXGhQeTcYkhyUR2HOKoaot9E9tBMqstrLlZc43r2B+nrV6XW5tXVbWGJpF5yNuQOPU1yOom3bc&#10;3jTaSb2E0O4h/s6eNv8AVrk7WHXJyMVkzqDqsZs/tU21t2HHyxn255FbFn4XYS7pZCy4+4Djmprq&#10;7tfD7OrMkbcYQck+/esZxuv3jsXGTTtTVymdButS/eXFxtVXJ8ofLjjqT/SrS21npVu+5VZuOoyc&#10;+1Zd74keX5o1EcecbCTuPviqsdtcasrMitnP33z+WK53XSdqS5n3GqMmr1HY17nxSCreQnnSYA+Z&#10;8AH14rIlubrVZmaO4m3wgZUfMD6/StTSvC0dqq+Ywlz1Toufr3rUSNYUVVjjXaMYRQoP9a6KeBxN&#10;b43ZdkYSxFGm/d1MG20CffG3EKg8KBuz7n3rU07w3a2pMjxbpumSf1xV24c2xXbja3PBqWN1lYFT&#10;u55B716eHyijHV6s5auMnPbRDYYBAcR/KehXpxT4rSGEsyrubIJYnB79B+FKy5G5eefqVpocP22s&#10;CMjHBPrXqxowhokcrnJ/ExLVvMRf+ejElgegPpSscMp6N29M0eSGuRJ5m3/Z7E0SSNOyqu3OMegq&#10;uXUzdwkuf3jMW+diD/kULlhuyc1Gke6X5clkGDjkH6VNGDu+XO7ofrWnKSRpl/725aXOQxXj1wea&#10;fGPOCpz5gP8A31Q+A2Pun6d6kAidh8oPPb6UPGcc9TTQ2yUN93aDyfelnm+cKc8cgjjI9RQBGtzs&#10;hMg+ZV69iRXGTSuD5m75hKTiTk8dPrXbtB50e1m+UKRjHb8K4yU5uypKeapOUf0zxXyfEkZ8q5Ee&#10;1ljWqZYPjC+njAaSNWxxsJBbrgEDpUZ1q5jy8j2slyowUlGTg855qvtZ5WbbFyP4AeKm+13I+8Y5&#10;OmMxhiAPXjmvj1KvLdfgexyQWqsRXGvtqKjzBabgACYk2r/+uoNy3cqxs0MKsRh9hJq0b6a6ZfME&#10;fy8DEI6fQUPE0kfzRySKrZysQUH1AFVHD1XumbRrQRc8KxkRXztuDM4jR8cSDHOKpTslpeQyTxlv&#10;s7HeifeIPQdP1pYLe+R5I7b7U0DEbYwp3ZOcAevQ1De6DNPN/pUGqQzYx86GNsewPUV6Eo1JU1Dl&#10;ZjTlTU+ZtEGnzSXepQoi8rJkK+TsHvXDftLeN7r4eXK3Fr5m6Tals45BJ5Jz2IH8q7y08PTWMRjW&#10;G6/fOcOThs9uaq618M7fxXDHFfaZ9uSNujkkjscVpTo1FC3KzRVqXtVJvQzvh3dXVxaWU19NJJey&#10;uJZJHAztPPv0rZ1NYtR1CaS+WCYK5yjnbkc4IxTtL8Btolt5UdnJANgHMh+QDg89h2qnNpHmT4a3&#10;hmAIAcvyvr9a45Yaqt0dHt6cm2nobnhaSN9DW3lVfJ8w/JwAR2z6+lah0TSySfOki3AbUQghDnk8&#10;1z9lp+wq7RttyUGMkZxx+tKli8Eaj7P5jEg7mzx+Ve1h+ZQUXBnjYi3PzKWhp3mg2qx+Ra6g8lsv&#10;zlJYgGLfUVAdBk0+1jK2pAUkmSOTPHuKLbw7dQOdojk3fPhGPyjHqetLFc3GkXCriaPJ6kbh+dXK&#10;m97NFU530umLp3iSbTeOJoR97d97H0rbj1SLUFHl8DuBzXP3WprqMaiUL5q9JFUAEe9RxmTTpVaM&#10;Pt3ZDDlTXXhcwnTlyy2IrYOE1daM6yGHY4ZlLKwOOenvUkTrHu5LDGMe/rWbpeuLqESqzN5gJBUd&#10;j7/WtCFTCyv8209eMjFfS0q6qRujw6lNwdmOijww29Txj1NSPbrNbSLt/ddMnnB+lO2BVPZWIAJH&#10;Bz6U1gysp2sT2PYdf8KuSTVjJNp3Ri6z4bFtlrdXeNsfKQM9vTtWXaag2l3DLtZkBwU53Ae3t1rq&#10;mYlvl9M46jtVW80iK9hUvHhckggYP515dfBW9+nuejRxSty1CGHUU1Rf9H6lSMOcN9Kw9J0y7vY7&#10;hVjaFYwzZIwcA4IHtT7rw3dLeMbePzIsbjj7xA9hVWS11J9uPtKx4xknHHcfSvFxUqstJRPQw/In&#10;eL0LWm3z6XcruG6DIBX0z3z9a6m1ljkG6KRlXsMZ/DNcLFp08Nznz2hjyMxuMh/xrofPk8NzRtuW&#10;aykxlwclGIyR7CujLcVUg+Wa0IxuFhU1hubjcHcxG4etLFI8Mm5WKnkf3sg9abbESx71G5G5/vcY&#10;B6j608sEPGNh7Dpn/Gvo4yTXNE8CcXF2Y6Z1ULg7snBHTFQK+UYrtZRJjHepGUgg4fGeRjgU0Qsg&#10;3bt2ei4xVx2JBwCvyhh2x2JqGKTb93cpY49sfSrQ/wBUevXPHeowgLfMrcjqPWqAHKtg7lG32601&#10;pNqhlXlR8oPTOaHYkZ7DI+o9qeSrEY9uKrlLRnafobWVxLPcTSSXEjl2IPAHYAegq8y5Zcbl6/iD&#10;3qYOkmWYFTnJ9/eori8ALfKq7F5wcge/1rGpJRV3si4pt6EGoakml2Uk0nzFRhB6k9KzdK8XEELd&#10;RsrcEFDk+x6Vm+LdWGt7hb/L9nGSR0P4+tN0/QvtOnxNZyNJcSAeZBgkk4J6+vH618tiszm6tqWx&#10;7NHBQVK9TdnXQSfa4tnmb92Sc9aqXWhWlxBuSORJsEZV8DP0xg1gaPr02mSK0iyRtzuR0IYH+tdN&#10;pt/HqsCshUNkhlB/Wu3D1KeIXLPRnNUozpax2MXUfDc8jRybVmbI4UbWI/CqseoTaZM6s00OCMQS&#10;gtwO4Irq0IPy524PGecUybTlvkbcvmMxxnufoa6JZbZXpsKeOS0mjItPEmfL+0QmF89cfK4zweau&#10;3UVrq6iSZA+7GNnA4qvd+Go5j+5ZlZgB8/qPr0rLuLafSXb5GjbIO9PmBx3PpXPL2kP4iujXlpz1&#10;puxqSeHmk/495VKKD+7c88+lVNH8rRbmRby3mWWThSeg54I9BTLPX2gf95yR/GvO+ti21GDXYOZI&#10;3bjIc8/gPSsV7ObutGNqdNa6ma17Hb6ndTSRyNHKoQGPnkDg4FN1KyZNNvNQvmxOVAjB/gyQAfrW&#10;hPoptJC0EjQsuQFP3ST7envVDV2uZ7NbO+jkj2AYfBZZSDkEn0pyi4rXqaRqKTVi9pskGk2MZuCR&#10;JsAx15I6YrMsr+51LxRmdvL2oCij5dgHGD7mptIsftdyjXTb9r4EanGSB157U+IrDr1+0jRxxxEK&#10;Hc5OMA9R1PatITlZWYSjG77m1czR28TNJJ8qHlycAD1NFrdQzRq4+eNu4781zGtxtrGlySMf9FwQ&#10;mTtZz2OB6Vu6TZNp2iQrJtWOJAcj0x1PpXpUcU27M8+phUldbl0kA7fL2t1XPcVGjtGT/ePf3rN0&#10;3xPDq2sT20AaaO3Ay/qTxxmtMrtO35jzXXGpGeqOapRcLcxFehWjdpipUY5PSqA02J4BPazLhzlM&#10;fdPJByOoPFXphuV1/hbAGeals7JbeNUVQoAx05P40SppkRm4lK31BoWaK6jMY6pJjIJ9Kt21zHch&#10;Qpbc2PmPAp0tn5hG8s2egPas2fS7izfdC6tGOqMcc+1ZczhpujojFT8jXNztSRffsM89KS2Zs4Zl&#10;xnI461T0rXEu28mT91tB5xxn8a0JR5Yxu3em3mtY1E0Yzi4OxGhZJW3MW3cAdBj0rL8X+CtN8a+H&#10;brTdSt4bizvCRMCBuII6A44PuK1owq/M5+XOPeodUu1tLAyruZN+MDvW1OpKDTTszE/MX9tn9hDU&#10;/ghrk2taFb7tLmAeNwm5VwSQGIHBAxya6L/gn1+3zeeBZl8K+NLhmszOEguZcloSeCcdCO/Xt+Ff&#10;od4g8O2vivQZLHULaG5tbwAyxyIGySCMDuDz1Ffnb+3J+wbffDTVm8QaDm80tkkljwjebDJk4RgP&#10;U8ZJ6d6+xwOYU8VS+r19+jEtD9GNB1OHXNKjuIbiG4t7jLJIjA78Z6Y7+3vWhG/lq2T959pH0r8w&#10;/wBh7/goDqXwU16Pwn4uvJmsWlAindNqxMQMr+GefpX6S+H/ABDb69psVxazrcWsg3RSL8wkU5O4&#10;GvEzLLJ0JXjqhmm7tGPlJ3NnIHYVw/xk+C2j/GLwi+mahDG3yERSrHiRGwR97rjnmu2gnaGTcpz1&#10;XPUcjNJ/qSAjtxwCOvrXnUq0qclKN1YXLc/HT9s39inWPgZ4mk8u33WXJhmBLF8cEg8ex/GvmeXT&#10;xa6j50skyuuAEC9MdT7k5Iz71+/3xZ+Fek/GDwrNpusRedHJkRMUDNCSMZBPTFflh+2R+xNqPwK1&#10;+6Zbf7dpkjkxuI9wKk4A4Gc49K/T+HeJuePsap52IwV9YHlH7M/7TetfAHxo2saLIVhjOySCQkiZ&#10;c45AwCevFfrb+zB+1foP7SXgmHVLG6tVu1Cx3NoXAkEgwMKo6jkV+KGqaeun3gjSzjXy3MbkrgIM&#10;HAC9zkdT04ruvgP8fNT+AXimy1LT7t7eRSks6MDslCkkAqDyRxj6V6WdZTRxtPnive7mNGpKm+Vn&#10;7m+UzNv2svPI9KfBMyEOzbfmwMct/wDqrxH9k39rnTf2nfCcN9ZTL/aWAt1bZwyNyCwB6g9eBxXt&#10;qxkFd3XqAOARzz/n1r8ox2Cnhqns5o9aElJXJ3b93wpbnGCMj68YokJi7NtzjAH9KbaRsF98c5qQ&#10;TMxGS27A+lecUGduP9oDjvTJDlsLuHH1pZSAw2j/AFj8D1pVGDk7l/l+dAFa9sUuYZCdqswC89CM&#10;Y4z3r5x/ap/ZDtfGmjzajo9qyXcOXnjRCwZc4yoHck19JNkSJJuVivJQ9Pwoz58Y+6jLkcDnFTKN&#10;zkxeBhXg4zR+Pnjj4c3nhLWHhmhZWUkoXBAIBxwSOufyrlJI1zJlxubueqHJ6V+mP7VX7KGn/E7R&#10;Li8021jh1KONmMY5aRs5yuOh68Drmvz38d/De/8ACep3FvPbzW7x/wDPRChYZx0IzjNVHQ/GOJuH&#10;5YWbnSWhxyTJJBtLb0Dntkn6+1UZ7dWuo3h3N/eUjIBz6d6uyxyWTvt+9jHTd9eKjtrtll+ZSu05&#10;yeCc+npR7Q/P6noQlmtIw37rcDwgUAD8O1PiaW6tZFRAzMACwJGAPQU6aH94zNgFycY9PWmQeYvz&#10;L0UZwD19T+tb03c55RY2SNrYzLGW2qVHZiCevWkmwYFC7syZQgjg96l1WKMOhjZjLMA5IBBwBVQN&#10;IU28D0bGDnoa3dtAV0aWg3s2lXyss0mV+7z8orv9Q8Bab+0RoraXfRiHUJIt6XOcNwMAYz3wBnrX&#10;mtm5jRd2fLjJAcISMmtHw14xuPDmp+bFLIGxsTHUDOeK48TRuro97Kc0nh5rXQ+dvi98ItW+FWsS&#10;W91H/oqTnfiPaJWGcA984HXoRXnl3qCzjy5fMgVZB0BZX7ngHtx7flX6O2tr4b/aV8E3GhalZxwa&#10;xhjFcOcNK3OEPOAM88cmvjD43fs2aj8I/EOp2Nxb3EkMMgWJz1YEZ6/UnjpXlcjg9T9VyvGRxFPm&#10;TPCfFRa4uPmECr82xwmFPU4JzXM6HdtFrTM29t3UBev511Hij7RaoiTbfLYlkTOQAfw4NczZh5dT&#10;lEbBYYQCWPyruHYHua9GnJ21PoacfdPRPDQE6fKI2jUde/JrprdPIKoscbMyZKsN2RnA4rifBmrb&#10;QvA+90xgbe+R/Wu40e+sWLNMk8ksgPlsDhYxgjBJ7c/pXHUvc8PFcyqD9PEmoT7gu+RSeg6r0IAA&#10;6cGpWuZbaP8AdyL5MbAkbc8Z7g9cVVtdSFmVmh3Kq5UEZIC9Pxz1q1Pcx2jKY33dGUqOc9ec571y&#10;ykzyard/eLKuyiRf3sc0hDxyoDGAQOenUc/pWd4xl32i7SoYoB6KTjqc9zW1/arap9njWKRm5Tfj&#10;lsDJP45/Ss/xNatGDDNlVkyMY3EDqPzrGL99GFL+Ijy25tdqzbk3HOeOWJ/wrPmXy7Vl3yKcgeWR&#10;wPWte/tpIJpMBRh9nznDA9eB1xz1rH1AJcSqf4uPfPPPWvai9EfW0n7qIIdxUKOVYcg5yDWhp14Y&#10;I/lVi2c5GRwPaqcrykMGkhWNTkAKN3HqcVoaWu8x+X+8ZvmyTtGB1qaktC+bQ0dK1L7VGY9qDzxg&#10;tIPuY7g1VntFtbvd5nnbs7gnAGfrS/ZWiiO35RGSH5yMnp/WnW0MUiszOEdccMTknPQVyuTIcn0L&#10;AtZk3TKu3aQGDnPHtWtaTQlHVrddzAfOHPGeOgwKzDqSw3ELMzShh88eML+fqPpWjpNr58TTGZJA&#10;owkS/eByTzWdS7RzVr8pv6Udke2Nl2sNrPjaxHt6V0sarKIY1Vt6koFaT5Wye5rC0TT/AJFmeZvL&#10;UiMps6d859q6G01Sw0ZgypFfyIN7KQSpHU5H0rk5HzJ2PnaspKoranzl8X5IF+J2oLuXdHcMjoqH&#10;bHg84PcE559q0PDrLd2USwyQsgJOSCCRisTx2sms+Or64Ear507MUAwoBOa6bw0PIihG1VAOAAQA&#10;BXvtpU1c+x9ragn1N5YxbWEeGK3GWJEZOCOO5Pf0rd8KaviaRpLgxyMcgCIlnPbn096ytOdXnIwG&#10;Zjgk9Dj3NblrcBLeaNm2+cP3rbCCFGCADz+grz60ufQ8PFVPaaG7ZXZlRtrSKqE9RknHOfzoivyr&#10;fu0kkZgAO/XqSDVLSCsE6qzhmYE4OdxB4z+QrZtYbZLrcYwu4g53k8cAAD17mvOlh7M8KpR5bnM/&#10;FPxPJZ/De+hjgZpptokk3hVQbhgAYPcA5z2968m8HTSXZVduQxwf6n2zXq3xzWNPBv2OOYqrXO+T&#10;GNzgDIBJHrXmHgtQqxyKflzgDHJ7mvTwtO1Nn0eV2WG2O8BkNr+7X5oxnIAPHTvXCa/aLqHiCFpG&#10;2s5AJYenrjoK9GtL6NlZvL3NNmPCjaNv64Nef+JY86o8cPyhskEn5gM461vh6drlYT4mbFjJHJIF&#10;khixHgRlCRnHfP4VuaZbYu44ZZo4EuskFXDNxk9AT3x1rGs9KEsCKt1GrKcBh0JHY4zXT6HpsdrZ&#10;xw4t/uk+aE5JPUdqyrWRniJKO5sW89xeSNNK0rIUCF9oBAxz0wPWtLTohLMpXcV5QEjn1J49Kz/P&#10;a10q1VXO5lBORkE5PYf55rSt4/Ig86NZJljyHBIXJPQY7gmvJrLm2PArTbehekYiGNmX/WJlOOo4&#10;5rwP9pB1vztJbe8hDYG1QAOw5r3bUIvs0LRYW3jYBeCGYDqQD2Gc/nXgv7QgjE0hj4VSAFY5Ynof&#10;5Vpl9O1Q9LI/94Ry/hrK6fDtVRGEC5AOSBXfeErWa8jDBd0I++QcFeuK4PwZKv2WMd1wACeDnrXf&#10;eB5Y4p3STekbkAFDkZPt+Ne1iHY+jzGTOo0GwW8uYd5ljbblPw65zXdadqDPIJJjE0cirGQo2kAc&#10;Hp0z/SuW0SSK3tw0ccMi+awDup3DOBxzx3/OuljjWNovmVlxztOAa+fxlS+h8TjJO5dmRYraOZpA&#10;rncEUoThT0579qs2DkWkbK0bMBwDzznjj1zVKSNY7KNfNVuQgD5Ozmrum2Fu2BcSSxxtkxvHkMQM&#10;4wcHAJHWvKnBvroee7k+k3CvbkSySfbJJiFGCUCgcHPbknj2rzL9qC3aBbNtzltpZ1wcBSAQQOwP&#10;rXqmhtcW975fksbOXLu5yWQjkDOOepz0rz79qSAtpUc0rKqsFVUDEkKBgAHuABnHvXTl0VGumejl&#10;b5cQrnzpLbs8almIJc4GPmIqrdsQPl3Nz9KvzKsKrjdlehJyQMmobeGBiqvvYZyR0z+NfdRleKP0&#10;mD91GXcSicFGaOPbkgHgmux8EQbbCNlVRnA455rldeWL7aTEo8vAAHXHbrXafDK6E0UK5jUKSAG9&#10;ufzrHEfCc2M/hnV28WWzJJI3k42g/MW9vpxWzqkKLZ24WNdrHJdB2PJ/KsvSw0kzybmVsnD/AMWB&#10;2B9K0opZriMqzOFZOARt59a8GpBt6HzlSN9ja0e1jktPMhX5o0JLHOSBgfnzW3aWfmsipGybSBIc&#10;Z6/UVzlgWltPKjjeRmzHiM4UdP1962IraRvOkgh+yW+9UVXfcwKgZHPXJriq4dvdnkYqi31NzTbY&#10;6TfCbf5nkyA4IyCCcAHpgVr6lcLJbxjcfM6klwUJPTAHTAql4dguEt7xY22200eZDjIOG+6Cehz3&#10;HoaZazXmmakvymaPofMAwVHt9KhUUjypRbMT4nyrp/hVvMjhljv0eNAibmGMEEke56182+KEU3O4&#10;BmUZy+M4yeM19MeO9Nki0WaRfMh+RjGQRjacgj2FfM/iZ/sUs2643+YcYXnIHFe9lsVax9tw78Fj&#10;DMhhkHPy45z0/GpLzUftMjN8u6TnA6DtUb3SxIG8vcedxbofSq/mmE+ZxtHv/KvYPqDpfh1tWa4+&#10;ZlY42Hg4PORk9K7/AEt1aFZFaYtGclMEc+57iuB+Gsy/aJFU8jJy4DAk9ePwr0TTiuxWkuIgxIHy&#10;jnI6ZFcGJtfU8TMLXsWZI2MI8xXbfnbj68/XrWYrTLeZZoxszgFACR+FXtVeSRliCOWXoEzwD/jV&#10;fRoUvtWm/eNGsCEnzBneR2FYxaSuecnaNzZ0trm+dcxwx5AOACMgV3egQqlnuWNpJmbI8tuB9BXJ&#10;+G4BFC0jeZ5jJkAk4H4102hXc0UiyJIqyLngZArzcViLrQ8HH1L7HSadOz3yBmfazZYLxnt1rptc&#10;1eGx0CTfdeUscEhc+XuAAByDjBPpXM6OZppI5FUK/APoRn09TW94hlfT/C95M0ESxSWskcvngqqh&#10;wADzznOK8qnWvVVzw8O08RH1PgzxMsc+tz/dUbyowCuByc45xWIZTuAC7mz97rk+vtW54/1COLW5&#10;ZOu52GUHBOeT9Olc+x3R7gp+mcda+4o6wTP2bBr9yl5HR+DWVb5f3jM0vyvtOcY5H0r1nTIXurGG&#10;JYY42j53IMs59yTXkPw8hhXV1B2qF5OcnjqTXtGl6hatp/7q4+0Mw42gqEb2rixcrHkZvKxsW8Ek&#10;lo1xbrJtjARyqHCHv0rotCWI2KyeW0j5ADvkBuee3X61zNpeIbIWpZQG5IAIZyevOeldPpLSm3it&#10;sGa3T5iVPEY65weprxq9Sy1PlsRWsrHR2uorYzedbQzQx+UYt4TccE4OCeAe2frU7XyovlxyXUe7&#10;O9D0YHODxx71Sit1t7ZZJGEdvs80uWI4yccE4zkenerNvNb3IQqruj8Ac5c46D0yT+leZKoePUkr&#10;7FS3t1tGIb5iOmR1BqSBmlx5SzCUDB7gADsOtQ36x2VgskjMOMugfJJzyB6cfrVuwntxp9zJFbsr&#10;MQVkdyzITghcj159KwnpqclSHV7GdeW0hgO4TLJI+NhQjJ4yTXB/F2JbLQrf95J5jSMSAMZXHH9K&#10;9JurmezmIeaVWUbsk5YZHQZzwa4T4jW0LeG7uSfzWvY5AkETnChSeSR24ruy6peqkenlFT96kjzb&#10;wzObyCTzFSPBGP7zg/5/Wt5biNJkWb5udqb8AFfSub0+eWxt5LdVjdpXHBXJH0PateBbjUIkX7PH&#10;GkCkgn7y9ecn+VfUSWqPtpR1TucV4rGzVJVyCwckcHgc9K7fwdpkhhjaOa3kh2gsEOWQ++elee65&#10;5k2r7gJGVHIGfQ9a734eRrLAGjYhm4ILYFViL8mhWNi/ZKx2+nzbGdv+WeCvIySeen6/nRABMxWO&#10;RQ3V952kgVBHb3z6U11H5ENvDgFs/MSTgcd+ahtQ01yhlPLAHpye9eTys+d5WX2thLIqxqVbr83Q&#10;DGTXLeIdSWzvI52RplziQM+7JPTAAyAPxrqrqWSa9jWNWKvhUJ5Cn/61Y3iO3+w232xpFjaKQgYG&#10;CQB1rShHWx0YWPvWP6GP2JX839jL4RtyN3gvRjg/9eMNenV5f+xHL537GHwhfJbd4K0Y5PU/6DDX&#10;qFePP4mfqVH+HH0QUUUVJoOQ8VIzZFRocU6tAAcUE4FFNkoAdRRRWZoFFFFABRRUZOTQBMW4ptNL&#10;03NAD2bbTKKKACiiigAooorQV0FFFB6UBdDWbNNzRQBk0BdBuozTvLoKYFAXQ2nIOaEHNOoC6Cii&#10;igV0Mf71JSv96kpXRI9Pu0tIn3aWi6AKG6UUN0ougIXbFN8zcKcy5oSLmndANpVODT/L9qNmO1ac&#10;wDQ+adnFKI/wpfLpSldAN3Ubqd5dHl1lI0G7qSQ5FP8ALoMdYcuoENFSeX7UeX7VcYgRk4FNzvqV&#10;k/CkxsrTlFLYb5WRUbxkH5asA5FBNHKQVfLb/JpwVl61Pk+lKvIOarlZUdyFFO6pDHQ0gWg3Gaca&#10;YpMPLoEWaPPo8/NXyiTEaLIpAm2l84UjSBjS5UO7GlKULgUtPVPN/lTjFDiyIJ81DHBFWDb/AC1G&#10;YsVfKi7sbu4oxmnLHzUggzRyoLkakAU4YahocGmH5TTvYQ9jioXmw1KwyKia3LNU+0AlScCp4Lj5&#10;fxqmlqamSPbR7QCaU7xREuBQi4WmSA76HUuBLM4xVdn/AIqcIt1DW2RU85MiM3GTTGl5pXtClBiw&#10;tHNckjZ+a4/4ljzFh/3/AOldbL8prh/ivqq2EcGc8vjr/s100XqTI+Ef2sA39l3wP9+f/wBDWvi7&#10;4hfJqk3+4tfaX7UN6t9pN9gfxTn/AMfWvjH4mW3/ABMZj/0zWvXp7Enm/iOQG4/Kucjh82uh1yAt&#10;cn8P5Vk2kfln8BXfRQpIh+xbB/8AWqOc7BV27k2qfpWRcTb3Ye9d8dhRK+oy5T86zXOc1cvU/d1R&#10;kOBTlsaQ3GwRbpKuw2u9VHvVO2kxJW7o8fmrH7/41xVJHo0Y3Os+HujNKqdPvp2FfUnwa8Osl43C&#10;9X7D0X3rwf4WaZ5qx/d/1kfavrj4M6Lm8bher/wj0WvNrSPbw1M9S+Fehyo1qf8ApifT/GvcPCMB&#10;tkk3f3wa4fwBpTQQWpH/ADy7V6HbzK6Nt4rgkz2KcCS6m/0lWHpV+2uRawLIfTr9arQ2eYyx9fSu&#10;b+IviyPRdEl+8DG6rwxH9KqLOpRKHxS+JkFoGUs/+rf+Jv7o9q+c/F2sy69cjY0hz6ufb1+lTeOv&#10;Ff8Ably21pPukcuT1UD09qr+FrDZBvY5xzyPc10RmZySMyLQ7iTqW/Mf41owFYeuPyrXuJlVOKyp&#10;ohdj5f5VvGoctSmmSmdZiFXqfarNppkkpFWvCnhxri5T7vLD+Ee/vXoegeBmeFeE+8f4B/jW0axM&#10;aJyNnozlfwHYVdPh95Bxj8h/jXo1l4IbPROn9wf41uaR8PXlccR9v4F/xrWnW1K+qtnilx4JluW+&#10;6vPHQf41DJ8Mpph9yP8A74X/ABr6R034Zsdvyx9f+ea/41uad8MHOf3cXQf8s1/xrvhW0M6uHsz5&#10;BuvgzO+f3cX/AH7T/wCKrF1n4NTRlv3cP3f+eaf/ABVfc0nwtYKf3cPT/nmv+NYPiH4WufM/dxfd&#10;/wCea/41Mqxn9XPg3V/hTMk2PLj/AO+F9/euY1LwDPBIflX8l/xr7f134VSef9yLr/zzX3964fWP&#10;g5IWPyw/9+19/wDarmqVioUT5FufB1x/dH6f40WXhie3l+Yfy/xr6X1P4SyJGfli6Z/1a+/vXO6p&#10;8N5IF+7H/wB8L/jXHUrHRGkeUaXprRhQfb+lbVvaMin611jeDGhbovB/uj/Gmy+H2UcBfyH+Ncsq&#10;p1Qp2OTeFllq5pqyeZ95uh71pT6KyOc44PoKbHa+T+HtXN7TU6IxNnw5M0bZ3Nw4PWustNUYfxN/&#10;30a4rRzkN9RWvG2B96lKR0RjZHc6TrBAX5m6f3jXWaLq+9R8zdR3PrXlmly4ZfmNdjoEy7V+buP5&#10;mpuiWeweGr/95Hy3X1+tdxoWoYTv+f1ry3wtMDJH83f/ABrvfD837v8Az704y1J5TvdMvst3+761&#10;tWl5kf8A165PS5Oev8Na9pdbf/111RehSNeeXOaxdSvNv/fR71ca73R1gavc5x/vHvT5jWEdSjfa&#10;mBuHP51nTakC3f8AOqt9Phm/xqi02X/+vWcpHXGnoX5r/jv+dZGv3/7luT09frUs0uB+NY2uy5jb&#10;/PrWUpmM42Zh6nefvj9PWs2fUAvc9fWrGoNlmrCvZtrt9az9oc8omLr2o5kbaW6nv9a5HVL1jGfm&#10;bp6/WtXXZdzNz3P9a5i5579qI1DGVM5TxYzymTlv9ZnrXB6/DJ555boe9ejavZ+c78/xelc9q2ib&#10;mJ+Xof4a0VQ45U7nnN1buv3ielVhbfNmunv9N8r+6ePSqC2HmS44/KuyliElY55UjBntS3Ssu9tm&#10;LD6V3lv4caZTjb+Q/wAasW3gN7huif8AfA/xrqjiDJ0meax6XJKeu33q1aaHICP3h/z+NeqWPw4k&#10;8ziONuP7i/410WlfCuWaFf3MPT+4n+NbxxGpk6LZ5DpemyRyfeJ/z9a6zS7OTy15PU969CT4TSA/&#10;NHCn/bNef1rQs/hwYVH+r6/881/xrpp4oylh2cnYQyKvU/nWzY3zI33m6f3q228FMMY2/wDfA/xp&#10;48FtHz8v/fA/xrZYi5i8K7lnRrsuUznlvWuisbzyB+FZOmaR9mK/d+U56Vpxwb66I4gTw7R1elXn&#10;mL8pb7ozzWnaa29vdR/NJ8p/vmsDR02q3PYVbaIDnPv0qZVrh7Ox6v8ADjxi4dP3kv3/APnofUV7&#10;b4E8TLMzbmY/IvVif6V8meH9QWykXcxHzZ7+1emeBvHS2sv3pD8qj7zf4VzylcrlPePElwt3YSsv&#10;of5GvIPiBFunm/3AP0NdJa+NlvbIr8/PH3z6fSue8VS/ahI3+z/Q1y1o6XNIHg3xK03el50+8e3+&#10;ya+S/jxpZXV5On+rk7e5r7P8f2nmi647n/0E18t/HjSc6lJwv+ql7D1NcUZWZNXY+M/GdsYx/wAA&#10;z/OuJveGb616t4803ZF2+56f71eW60nlyyf71dtF3Z4eJDTpfL/MV1eiXW4n6+vtXFQz+XXR+Gbr&#10;fK319fY16Edjx5bnb6ZJuVfpVljt3VBoCeYIz6rWnNa/u/w9KJE9TAunqEHIqa7j+b8KIYv84riq&#10;bk1ImTqb4k/H+lc3qY3Mv0rrNZhwR9fT2rCvLXjPH5VwSWpxyRkK2KkWXFSPB81N8is5IwkRzHIq&#10;s/3qssPnIqGYYp9DnYxDg1IF3VXc4aljn/lWctjJoWayeSQsvSmG0kjH/wBerS6n5Me3n86hl1YP&#10;6/nUEdRFiI608Jioftm5v/r05X3mldFxJqQtinpFuFOW0zWd0aezuQ7cmnJwasRW/wDhTpINope0&#10;sHsiDcKfHJTXTmkVdtVzmipljcKUHNQrHmpUi4o5zRUxWGamgOBUYg2inGby6jnRm6JNN9yo7c7a&#10;bFJuNTQR8mjnRHsmXIL5YetLJqCymqFxAQKjWJlqZSFUpGk7DbUcb81CpIFEUnNXTMoxsW0ORS5z&#10;USHilzmqNYsN3NTRP/OoSuKcnSgUmXFbIpqKxpsL7RU0E65rM5Kg1lcL3/OpbK1aR6njTea0NOt8&#10;yKKOYxjEht7LaP8A61WE+RTWlFY5j/8ArVVntdpFHMdEIkloWKL16etWkZimOfzptkn7pfpUhGyj&#10;mKdO45bR3qzBDJEQTn86hhvPL9fzqUajuPf86qMifYmtp975SAc/nWxZ3ok/OuXiuN4rQ0+Yhh/v&#10;DvW0ZB7NWOshtvtC1MNNYJxWbZap5Jxz+db2m3wmiX6etEpHLIhjHkn5qq67/p6bYvvdv0/wrUud&#10;PaWLdVKwteff6Vma05albw89xpd2pYyDr0f2P+NfYnwI+LMVtGUeSXi0jH+sbtj2r5Ra2xHz/Kuh&#10;8A+ITpuoSHfJ/qdvDEdxWVU9PD7n6s/CTxzFqVtZsrN80rDlj7+1eo2uqpOVb8K+Hv2avimrtpsJ&#10;aXc1y45kb0+lfVngrXF1OKH5m+ZyOSTWXQ9qgz0SC5Rh+HpTpGVx8tULYbYx9BUscmKhndzEhi+b&#10;NNEmH/Cp7Y+YMUs1mSc1nLYOYqxz5kqZ+lNjscP/APWqSaPYv41gEmR0A4NFFZ2JJAc0VHTweBT5&#10;WS0LSqu40g61IZvKp7E8ttRj2xU0oGI6r3eojb+PrUcU4uCBVJgQalHDOm1lVvqua4nxP8PrfWpG&#10;229q25QMmFT0Oe9ejjSjIMqFP4Cni3+yMMjHetYmnLfQ+IP2jf2bm1O+umjs7P5nJ/1EXqn+1X58&#10;/HT9mDUFVmjhhhEcsgOyOMZ+dfR6/cjxPon9rMxG3r3APp/hXg/xQ/Z2k1yxk/c27bnJ+aGM4yyn&#10;u1axOepRPwB8Q/Dq80fV5FeQjYATwPT/AHqh0+2bTpZPMdm3YxntX6NftD/sdXGnPqVx9nsx5dsr&#10;cW0Q/wDZ6+QfjB8JJPDVzErJEu98fLGoz8oPY+9dEXqcdShocRp12GTj0FWCSylq5oXv9nNhs+nX&#10;0rUsdaWeJevJx1NbxkcdSnZF7dRPH5iU6BvNWpmXaprSMtTjmYl1blWNVJ4Mt+FbFwm5mqCSGuiM&#10;jlqGJcwYFZ80HzGt67gwtZ9zF81bJma2MxT5bVo2V5sjQf1qrLDzTR8hplHV6bebrf8A+v7VBf3O&#10;B/8AXqjplztgx9Kkll82LPvU1Ito0JrLUPLm6nv3ro9F1YeUvJ6jufWuJkl2SH61o6Ve7VUc9R39&#10;645QA9O0+8EufrWjHzzXKeHr3cW+vr7V0kV3+7FctSOhoaUUnFSoctVK1n3VcjOTXlVY6nLLcewy&#10;KaFyalCZFCriinG5I+MU9h2p0SVMY8pVuIEEMfJqcQ4pFXbVhG3VjKNgKkkRBqrcQ7pK2PI3Co5b&#10;Lnt+VaUwMK4ssp/9aqFxZEhv8K6Se22pWfcwYDV1RkBzN1p3OePyr+uyv5I71dpr+tyvZy93T+R6&#10;WX/a+X6hRRRXonpH8bfi949bv28lsw4GN6FWQkDIycEgNkZ9MVwXiTS/7NLSbiWi4Qg/KCTXbXN1&#10;I1zuuI1V5ANnU8dAcGvPvGzNdT+TJNuaM/IEyOvTNeLh27pHxeXydzFUre320sryKecD5Tnqa+gf&#10;CP2OHw5YrFCIi0SEyA8sQME+xP8ASvn3StNmj1y2SMr5szDZxnJzgcV734bjTTbCJWb5oY1Qgc7i&#10;ByD+ZrPMpe6cnEE/dSRfCNbQzeWFiSYkZIOc+ozWVrUsbxRr5cBkYYkYZLH3NbF1DHcTvtVnYDMY&#10;L4CjHPFY+oQLEGmziT7mMZJ/CvLo3uj5zBX50efeL5vO1q13Kri1k3ITxx05HcV634Uht9Htfm3N&#10;NkPCwICdMnIPqa8b1fVPsnim3U2rOZCwc456jA5r17w1Jc3Uke5d0kkauQjBsA9iR0r0q1nA+hzL&#10;Sirl7V4Cy3AfMkewMCjfKM+v0rCyDKqMqRjh8u+Ae36Gupn0aGe5aAssUzhQhzneCemCeT0rBv7L&#10;aWX99uhPlq5G1VBPO7PSvPpxdz52he9zlf2g7aO20XSVjgWOaQMku1cgsOQQwPdTkcdq4Lw2cXCB&#10;mLAEAkdAPT2rr/j1rG9NLWaaFtv7oSxS7vMCg9Fx1AIGc1xeiZ80Ojb43Jxt49eor2adO1O59rga&#10;fLQuekaBZLdzwRiRYluJFjDu5ZU3HngduasQyyxLL5iMs0b4BBwDgkdCOhxUPh0+db/LGkbQpv4O&#10;DkcZ5798+1bl239qQwxtJ2yXOS7/AONckrJ6nlV6y57SRqaTqTXdrGu52eXAwUGd3TGQAabrUcjy&#10;xp80cySGKTI+6D0yT/Os3SWntdsG/dDv3AkYbJ7Zp+sX80UgjmdnbJwCSct2+vSuNw9/Q8zl/epo&#10;8++IFg1vNJu2lVyuV+82P515r4oSGadFbaMkDb3I+len+M5hc3X2qa32tv8AlAztBxg/r615t4wl&#10;WO+O1Y41yqAuBlTnv7V7mH+E+zwP8M9u+D6SReFbFYxJHGyDG9CGQAY68kiu9jt4beWM3bfLuIcg&#10;EfL1HauO+EsSWvhm3/fNJMuFEhc42EZI/Cuya482NvNkMi8kcbsn0ry8R8TPis0kvau3czbwxwNl&#10;Y2nXI8tRKVAwcg8dSPeiLUGuILyQwv50Wcx5ADqeeM9cetGusIbhmX92zYKZI2lgOgPGDVfRxcXm&#10;nSTY8lcHaXAYuB1xjOKys7bHGr2vYe9w17aK0jeXMygZPIHbmoLkxRMB5NrM5JDKJGBwQOw4H40y&#10;/l+0tHL5flqwEeEHy8e3emeRJfSXEgZfKVFLgYQ5Hp0J6dKwdkyo23DS7benl/MhDlNv3R/+qrVy&#10;n9nyFZBJLt6FCFkHuCc8U3+zlaUTRzskrFVdXBOCe4x7VTvyZG3NtZozxIMjI6Z5rPd3Kiru5JJF&#10;GjSNA8iwyZz56BnJx2IFZU0CrJHkSRoSQeehHf8AGppLxbeBT5rdTviILI2R1HTkVVkna53OJV8s&#10;vjryCR0I5we/tXfTimjujTdrmlbSxi0jkd445IWwhkY/vCeBxjNMtVaNMYPzODsHC4PoD65qeytY&#10;WaOa5KvcI+CmM/KAMEk+ue1W4pIpJ0XazrGhTaRnnBGAfXkEfSr5UY1Iqxc0BJI22zYSG5zGjkcx&#10;45BHPt+tV5NMkljbzHjbJOOzAeuau21g1xb/ALuORo4VJkJOGU+w9ORWbNetaRAmQDBzyP0NTLc5&#10;ZTbdjC8cWaofJhk/dSBeSRjPse2DW74cupIdBsbUrMBGeZBISGHIOFPAJ68Y6+9cp4nbybq3jULM&#10;syM5A52HOMH0NdDpCSS6bFtj+8+9cHJ4AB5z06VnUvy+R6l17LU0bm5mkjYH50UbUKj5go5yaq6o&#10;0NxbsTHJcHYMS5xsx1Bq9LZXGnsgUfZf7wByxBPv2qHVtNNxp6qWkjkxx02uT64rli9Tnptcx5X4&#10;yikt1m/fMcjCJ2J9DWb8L4wvivayjbIxHlnlQScZ/Ct7xpb+VKu1GEiZLEnIPviuf+GJa48UygZX&#10;yyCTnoSeP5V7lP8Agn01/wDZrnqX2e4nnNrskkkyYwqD5iQfT0rW0exnt3VZIljjMfzNJ0UA4yff&#10;Ipls7y6nHPuCSSPy5O0g98Ee386lhu3mVVm/cMrkhiS2RzjI7ivEnUk2z5GpUfM0RXt0zI0ZMbqr&#10;geah3Ko9B6AdcVmT2cMZyscjSSAHL/MWIPUEdsEitX7GbMSDzluIyWlYoMqxIwc/QVia1qLQxNbx&#10;N+8bgcfdyexq6NTWyNsPU96yOZ8VaS1l5lw+1o4z3OGHUn8BXCa2HUybo1jOcAht249eDXa3t7Ls&#10;kGI2kz8wOCw9cE1xev34numlVizYO8cbc9MgCvew1mfZZck4nJ+IYk8xSV2+cfl/i6detd/+zYm7&#10;V7gbcSwIJEdSQyqM5HQjoR+Veda9df6QuFY7DkfX+leg/s9xuby+kVpI5Y4jtKZIPqOM8Ed/atsR&#10;H3DqzOP7h2Pc9Gult0jmklk2tcIHTZklTkHJ7d6bd6ayzNJGyNCsjIShyMAnHHYkHNSaPaXM9idQ&#10;a3f7GsoQScqpPPAz1Pr71IYDCnyTBY2c8BcOcHjOOtfN1Lxdz80qU7SbADlViaciQhDnnntg46U1&#10;JGu7F41jCxsSh3H5hgZ4xUuI0uP9cy8gHORtPPb8aivbb7sfm7Y4icBTjeT057k1McR0ZcJK1rGe&#10;bcpjcm0NwMckkUizy2z/AGeZzuJykfQuCOSPWrVglxbxHzI2mg80REJjzN5GMDP19MVr3GmRaiJp&#10;BGyyaegyCPnHbn/EUpV1ezOiMlszFzJaOssZRWVPL8opkt/Sqcx+2JI7GRJV5I4UE9M8ipVYSRQX&#10;DRqzEEOm89QeenfFRb9skaqGZhnBAzgnkAk4q4xOiMTFvo0tbVmOJZXco5yWPA44PtiuP1672PGy&#10;mWNenXOOeeDXYeK1kjmZ5IfIZsEnPXOeRjiuK1pZgY+fMQvt5PPPqK9PCwZ7mXwbMi8iVxmKUFmy&#10;TIRgk1WF60gUylvl4HrnNWZma1iwdu3JAHp16VT1C3kRYcx7mmBAIbJH4dq9GMT34rQsyKixAjc2&#10;4/OMYIPvU+m3G0beFxyBnnH4fSqggktnVfMcMVAYdd2Oals4mc+ZtUbMA7eAev60ClZGhZJHLdxs&#10;w8xWbCgjr9civatDa2n2iZpPsqpwgcnJA4GMnp0rxnTmK3sYMas3UAngen0r1rSsWqQiPynRNp2n&#10;nHGD+Oa8vGanz+aLmWjJrSzmyfLX5gQMZCk5yRjP+eavQ28lwbuYvKn7wFYw20BQBxgcHkZzVczs&#10;2IX8tZZHD9MsAD1HoOasRxBJY/Nb5SclxkgKenA96813R87L3R1hKvkTSfNuUNGewOe+PWprsPPc&#10;zKzBvs4V3KDG8NjIB7nntTbaGGX78ksigDBjTgn0IPUVJc6VGnz5hIky2fLKFT6ck9qiOu5ipa3Y&#10;62+waRcx21wyyQzH/Wgs3lkk8kEDjB9T0qvq4jtvNO5WbYQFfjIOcYHekmupJAihv3TEEbc9Rxya&#10;panOskkZjDPuXYRuLMx55yelXyptXRtGonJWOL+I8KpaQrtdn5MhPTnkY69K49Sgg3LAu9QRneRk&#10;k8ZHtXcfEq2Nj4fjnXhfN8v73zAn1FcjpmmTXNp5iRN5LZBcjAyO2TXtYZpQsfTYKquQZHp28R7V&#10;xJLjO8n05xU81y1lZyKrK6sNgPXGeuAaZpkgEu797GgJAPUbsHPNVtRLzLHGp3YU8+pzWykrnTzH&#10;VfDDzn026hRoz9oKu4dBuJXOOcZwMmvQtCZbG1aRo2WJMAkLuwScDg+przf4VxST+c2V/wBHGTls&#10;dTjPvXoum6wosZrYxxzQ3mIzulKtGQQQ6n1JGDXi46Tcjx8wvJ2KGr2WTvWb5cgAbSrE57/57VR1&#10;S3k0+LEMyiTAX5BuwO+BWtqYdLhosEfZyUfYTkn1z6dqxdXjFnbq0irIrOdjliGAwDkYPr/Ks8PG&#10;794nCUVdXOfu3me1jaRo1dcnevysQM5B69adoGq/2j5lvIu0PjBbgJg5yP0H41Zdo57dPJWPYu4i&#10;QDk55GQc9MH86p26Q3RZlR1kX5DjjcP84r0YpHq8iH3tiTNHcKn+u53gnOQPr+tXNMj+zTLIu05D&#10;KQ4z1GO/eo3l/s0qTJM0ik/KU3bB64HTqBVqBfNhVvMV2bJ5+UD8fWrE9i9Z6t9lhEaq2Iyhc4yw&#10;A6kN2JxirCaozRmO3RlaUFWQnccnPc/Wsm1ilijaKORo5LrCE5GCAc9frWpa6NdLfSfusNGCR+8G&#10;Cc9Rz9anl8zFxG2WmyaQWeSLzG5zk4Un6jrj0rYSV/ER86O3ht1kxEsZJAh4Hzhck5POR3BpPIW+&#10;sGt4zFGwweclck88+tfY37AP/BPzUvi3run+JPEAFhpMBEf+rL/asDOR0wenJ9axnNpeZ6eBwjqP&#10;mlsZP7Av7AN58a9dh1nVobqz0Nn2NM6ErLg5+XPQcY71+lviDxJ4V/Zn8BmCEQafBpkYRIEU+bIG&#10;6Eg5GfX0FVPGPxN8L/s5eBvstvtT7MmIrRBtC4XOSvHB/wAa+Bf2gf2g9R+K2vzXE7S/Z5HJWKME&#10;dT6EnjpXRh8PKXvzOHPuJKOAp8lLc1f2k/2kdS+LmrOqzSfZbMYRIwFwuc546kV4558ksxWNjuLk&#10;k87mB75/+tT5RtuG3bs46AYOTyP1qFpWWWPcWV24z04r2KcbKx+I5pnNTG1HKTHGTzQS2fMXgA8Z&#10;/KnRbYY/3e7cMHJPANRxDdcKhk3Kp5I6/hVrYs8KzrwqOcj/AGe2R61UjyFdsEIm+RYw25eoBLA1&#10;NF93+Lgnk9SRTA63AZYS0e4ADB7mpYIj8xTblHAKk/ma55F+zEhKiLyuRjk9DjuadBF58qrIzfPx&#10;xxj60+3tWaSRY45GbnPG4nPpjsK0NH0ubU9QjEMfnSbv9Wy8Dtg496XOkrs9DC0ZVJqmlqQ2mmre&#10;zfZ48PuwAQDuOeO3Wvqr9j39kO48U6z/AGprkNxHp8KxusckeFuAOQB3PNbX7J37FNvqhs/EevWu&#10;2MYNvAekhBBBxwQM8ZPoa+xtH0eHRbWC0RY41t02IkaAbcdAD3AqOZz1P1zhvhNU2q1XdlHSPDsO&#10;lW8cFvCsMaII1VOBwMZx24ratkXb5bDazH5X6c4prRhnHDfMOucfXgVIWAC89+tVy2P0ynTUIqK6&#10;Aq7omV2+f2/Smj5QC3BydvrTt4LMvHTBJ61G+0spJHBx60FDZbbzAo+6WGOvU/0pYzJFF5bbV5xk&#10;nNStG0TDcV3LyMc5FF1Isn+sjR8c8cEVqlcJabiiPzyi7lXJGD29PyrjPjX8atH+CnhabVNYuo4o&#10;7XLAdWnODgKDjPIwcetQ/Hv4/wCj/ADwZdapqkx85UCW0RHzOSRggdccH9a/KD9p39q/WPjrr1xc&#10;TXkwsPMk8iJtxWFSchQp6fWvrOH8hliJqdRaHBiMVZWiaH7V37XurftCeMJ47iZ7XTT5ZtrSQFlk&#10;iBJBBBwDnJOea8ameE3ckwfcrnb5ZHygjgEDqM9Ky7eRZ7yNgh3bOTztJ5JOPYmvXP2a/wBnjWvj&#10;34ytdO022m+zySbZbvy9yw45IyenGK/SazoYCjfReR5tOnKrIb+zf+y/r/x9+IGn2+lw/u2lHTpg&#10;EdR0AwCck/hX6ofs4/sxaP8As6+E1sbSOGbU3yLu72HfKTzgeo7ZFaX7Pf7Pmi/s9+DbXS9MiRps&#10;A3NyQPNlbBGCR2r0KKJWQKzYK8knPPqf/rV+UZ1nE8VUaT93oe1QoKmvMasIMPlsSqgjj1HoadGm&#10;w7fTv1GKZ9o2oVKsWJ4J9Kr6vqsOkafcXNzcC3jt0Lu+MmNQCSSB2AFeHSoyqS5VqzaUuVXYuual&#10;Bo9m0lxJHbRqA5mk4VR6k+mcZr4Z/b4/bmfVZLrwh4VvcwqSl3dQSE+eQSMKRjKg8/Sqf7cH7e9x&#10;4ruZtB8JTQxWKxiKe7ALNdDocA8AH1rxf9lL9lrVv2h/HFuuxY9Jdi93eNnYmCCRkcE44696+1wO&#10;WQwdP29e1+x5/NOtOy2K/wCyx+yF4n/aH8SW7XkzGx3t9puZUKhEBzzkck57fnX6gfCT4OeH/gj4&#10;ah0jS7WNIYSCZMlmmYIBkkjoSM4qb4Z/DPSPhP4WtdG0q3EMNunltIuSXPc89AeK6a3GSVZgqtgZ&#10;I5r57NM4qYmXL0R206SggMSwsvQ/KB/9celM837OPmZfm4PrilX92pLbmVT97HAHaql5qvlkxp80&#10;kmQABk//AFq+eq14w33OmFNvYs3NwNNhWSRgiScqc9c1nLqN1q42wt5dv93eR69cVLb6QtxNDJdr&#10;ujDcR5PI9D6Vejt0tljjC/L7/wAI9BXHadXXY6fcgivpuhw6ah4WQtj5ycsD6irhi25OfYeppP8A&#10;VBWOBuOMYzT3bypDkbkbGDnBrqp01A55SbYCBgqrlgvPQ02Xjau5m2jAyc8VPalUbEm5Vb+L0H1r&#10;CuPERs9Zmt5l+UH5Xz90GipWjT36jjTc9ixq3iE+F4vPkXfHM5jGBkj3xU9veC7sSykNHKAQTxg/&#10;Q1T8RW6y6Oxj2yKnzlh3zVW1tJLG1jns2LRy8PBgswPqPQV5tbFPnstj0KOHhyXe6IrO2ktr2Z4d&#10;26GTJQfdce9P1y/hvdDeZVVbi2nDiPODjvTrTWPsetJJErNGykOCNvPTPem6nPDq0ka28Ja4DneR&#10;wCPcY5rzpVk00tTpcdrlqZbW/wBOt5pN0YiUkPGuGUkdOvIrO0yS4gvJP7PuPtDSDmTYV2cgnGep&#10;GKtWXhhgEaeQsrn7hOF+mM1Yk1S10uAeSQzZOUHapkrJSm9jON72jqOh8LJOFnuGknkXGQCdoHei&#10;+1630TzFifvgBO3tmsS88RXmpXflgOsRx/qs9D64qe08M3E0oaT91GxycjJxXM8Q5u1CPzNlFJXq&#10;sjvtXuLp9qMVDHkAknB+lOj8L3F0ySRsI1IBOSWPv6810GlaRb2MWFj3MDkOasoTbHcp2lhjj/D8&#10;a68PllWp71dmNTHwgrU0ZWnaDDZTK+0TMCMb+ea0T+7LBVRck8ClfovOT3rH8Ux3MaQSW8kiRoCJ&#10;hxkE9xXqxoU8PC6R58qs6r1ZqOd7YyOMkA8ZH4U24mW1sJLjp5ZAbnuaxWu7uzaCS3mjvI2wg3Hb&#10;yOSD1qrrettfMrNbyRKsgLKBuBHrxXDis2jGnyx0Z1UsFJtN7DL/AMSahMZGtWt1XhRHt3OeeTXU&#10;aaGa3VtsiMUDnI5HGSfpXNw3J0S78xUjZm+ZM43FT7e2alPjS4F1+7hXZxvVsqSO2K83L815Z3rN&#10;nRiMC2kqaOoE6vgR59sjBJqAvtbqeD9KpWOtQ3oiKttlx0Jxg+lXnMcj7lDcd2GOa+oo4unUV4NH&#10;k1aM4OzRKJmkYYbvz6YpZGUQfL9/tj1pkcG0huOo78USqJGRV+8ARgcCuqOphZknyryjMrKOQB+f&#10;NMGWYrlt3UjuTUe9mOcbVyPxxU8MnmuzLhXY8HOMCtBEchPUZDU5X3DjrnpSSFsgktuJ2Yxj8ajk&#10;l8o4K4bOT6Y57/hWYEltuZA7hflYk55yp9qW2mW9aSNlZZIeFYjgj0FRW+cYRuWyBzycVIr5fcf9&#10;YeSfQD9KAHMxL7lY7l6YGKjmk8/5XRG5z9wAn6nFNmu1eTlvmYYHPX34oFwrsFJb/ZODzWcqMJ/E&#10;rgqlttAMKuf3m3cBgEIOlNMaiL5Y0znrjt7U5F81trEq3UZ7/SkQ8tnJKnA54P0qY4WkuiNvbTtu&#10;BjYBU4DdRgAH+VIIgg6lW59qk8xipz8rDv3oaPfKGdx8uMdgaHh4dEhOrLuRxqwYdcgg5BOcjpz+&#10;JqRpWkOZGdmz95mJbHpk05SoXbu27uadE+HTftwcg56ipVGK6IfMxspwQp3Er0J6D6D1oDfwbdpz&#10;1z8350xlVX2bmbjuME/hUUnyMG+6ueTTVOPYmUmtbhqECXds1vMWKSAg9zg4yM/hWfJZ6bpFkski&#10;xxQjIEp+UKewJ7k1xv7Rf7QOm/Azw6s10sk1/cIGt4EOARnB3HsB1wOvTivgj4p/tW+K/H+qSK2s&#10;agljGSqRJKVjjyTyMf8A1/rTlhoWu0eHj+IFhfdT1P0auPiJoOjNDDJrFja+YMnzZ0VQPXOT/jWm&#10;uvadcoskOqaXcRuQEe2u45FPucEkH61+Rt/qt9eXG1rudm6AiQlifUnqe/U9qm0/xNq2lTtuvriJ&#10;WIyUdlxjpwD7d6qNOHY8FcYNu84ux+vEF41uqLlWjxkEDOQe4PpUhXzEyyiSPOPm4IzX58fs8ft3&#10;a54G163sdek/tLQZJDv3Z3xKRgEAnkDGcV95+Gdat/FXhy11Oxk+02N1GDHKDlSOOgHQjpilOnF7&#10;o+jy3OIYnWD1DUvD8IZii7V7bOhPvWPbxmK5jt3kYxzEIQeiZPWus8krabf4WOT61y2uQva6iyso&#10;RciQHrxnNeJj8LCHvpaH1ODxE5+69RLnztCu/Mjc4zgnH3xXTaJrovod0Z+RyUK57EdK5rxTrv29&#10;2jtI4yvBLuwVUPH5VmafLcWVwqyqUkjUODG2VYc81wUMwVGVlselPB+1p3lod+uVUHdlV6+3vT/P&#10;jJ2s5aMA8gHrg/41zem+JZI42WRTJGR1UHI/+vViLxXbZ/5bIqjaAUOT617kcxota6HjzwdRPQ2L&#10;aIHHC7eRnqT+FKJjEAobB6YPIxVS28SWyR7ftChnJGGOGqQzpcwq8bRsOAeexP6CuiniadR2Tuct&#10;ShOG5KpaIMy5KsSA4By2BzjHalwpQf3ccd+T6flXB/H342w/Avwdb30lrHeedKYkgEpVo8YJYep9&#10;a8z8Hf8ABQ/wX4jlj3C+05ZmCoXXzEyTggkYwM9wORmun2MWrtHn1Myp0pcspH0FcWizNgrHMSOF&#10;IzxWbc6BNNastnMI9wwyONwOfT3Fc54U/aZ8HeJpPLstctfMcY2Fsb8nBAB5rq9O1aHVVWSxuBMn&#10;JDKflf8AHv3rOWEg+h2Uc2i0nBpjPB+lz+G9IMUk8sqtIxHOcDgVrQv5S8fWqqTbUDfMFztwQQT1&#10;yQCOenapoxti8wFtpPU+n09f8aI0+RWQp1lUfMwESrcNcLM8iyfeU5IB9qkS5Y4ZN2F4b5PWmtkQ&#10;ttHTnPIFKo3jzQ7qvfnH6VtHUQ9SVy3GV60rLl/9Zu65A4pssjPIrHGW9OvtTvMwWVc56k45oAaI&#10;1EKg53K3f0+lRSHjdtbC9fx6UrSbzu3f40zUrf8AtDT3h8x49+CSnUY6VXMyh/2pYlb73HUYrB1/&#10;VWvBNHC3yx/fIG3B9DVqGC407Tbvcpmkt0zEUPzSE9AfpXOpF5yrJKZAx++ScMSfUfpXzOeYuooc&#10;sVuexltKDd5E+g6HHqzNuuvJdEJWM8bwOh9zmlQ3Gj3QaP5JFOQRkHnND2sKLG8E3nNk/wABVxj+&#10;lWbXXCo23J+0QkAFdmGH/wCqvncPJddz1KkHvuiVp18QQqJt0UynqTkmqkPnaLfKrN+8JI9iO2Kl&#10;ljgeHfZOxbJ3q4KsR7U6HVERFjuo2mgxltmC4HT6gV0RrNO6dmHs9P0NjSfEA1KREBWORTg56n6C&#10;tWO6zOytyFPDD5c1xbXccU7MrMUU5D9D7A/StPS/EyiVY5NuOCDk85r3cDmi+CqeXisvdueB0E26&#10;QABV3d8dxUcUe3au1G5GQ4yD/wDWqSCbKe5OPf16elOlTzGyPvete3zRkr9DyUmnbYy9R0a2lZmT&#10;y7f5iTgYUfTnpWJ9lYMFiQt5ZIMsQ+bHWtLXdWtYJ/sszN50i7Vx91c9z+dUoPM0SVdshE0b/fB3&#10;LKpGCP1r5vGpc/uHvYWVoe9qNg8SzQ4VibjLcsRtbFbVtrMd9H5bMobIID5qnbrZ6rAqyL5ckbcM&#10;PlZc/wA6q6roVxasG3NMi42N0LD04qoSqJJrUxk4TfZmleeHmnRWgkaJ2bg9iOuc+1Zs2lG2n/0y&#10;PbGSVDoPlJ45p1hrE1gqRs7MFzgHkp/9atDTvEUepwbWwUxjBHJPqK3jKMn2ZNpx21RR8RSJeWNr&#10;5e3yvNCGSLggDHb6UkN1N4gSa3jZobOPCyyt8rSYzgD8v1qe90WFF/0USQlTkljkEn0FOj1BbK1E&#10;Mkflnn5+cNn1qpc69AjJdNyv4esYbeWZ4laOMyCMMfT8OKm8ReJ30SaOzjCyPuPzAZ4/rVOxuLqF&#10;VteY3mkJ8z7w2kegq3qmjpBfWNluXOA5kAOTg55zWarSUbRL5Yt3katmZLu1jaZl4Ufhnr+NXMeV&#10;t3OfbHFUL/xBHp8zI0fmzP8AMQBgoeR/kVB4Uuri4s5mumaRklIR8fLg54+or0aeMV1FnDUw7tz2&#10;0NaJOd3zNs54Gdv1pCA+d/KtycCkDsvy7m2njjuacFMSKdrBWBIyDXZzRucjuvIr6jYQ6qillZeg&#10;BT5TxWfBc3OkFRco0kWMBx1B9TWyPkPJ/KnyeXLFsZFYbskkdQe1Zyp9i41OjIYJYr+EMreYhPBI&#10;wfemToJUaNlVUzkDHGfaqF1pD2z+dbna27PlgnbipINdyAsnytnoQetEKjW4/Y31jqXbeAJGoL7V&#10;BOD97r1qrr2l22q6bcWt3F51nOpSSI4IcH6jI9qswS7E2sV5/XNOLqwHTOfwrrpVGnzpmMotbn50&#10;ft4fsAyeCbebXvDNvPNp3m+YI35khBznLdNoJA4Fch+w7+3dqnwF8Q2vhvxFNcXGj7xEnmP5gtxn&#10;DBc9eOeTxiv1A1Cxj1LTpLW6jW4t5lKOhAIIPUc+vT6fnXwJ+3l/wTsNhPJ4l8L6fHeWsyPmCIAP&#10;byk7+2DgYPOewr67L8yhXp+wxHyOeomtj7p8B+NNL8a6JHqWmXEd5Z3mWgKnLAA4GQOhrSO2NzhS&#10;cnjmvyp/Y5/bN179nDxV/ZeseZcaLNIEnjkJVoG6b1z+Z7cV+n/gTxvp3xG8G2evaTNHPa3GFOxw&#10;xDHHUdR9a8zMctdF88dUVCXc34wCvpkngcEY6Vy/xM+Hem/Ebw5NpurWvnQybtmHIYEjg8c8cV0y&#10;HEmW5VzknoQMURL5u1tvCgg/SvLp1pU3zRNbn5R/to/sQ33we1y4kht2m02Z96XEIONuMgc9Dx+O&#10;K+SfFWltpku6GFruNXI8veFY45IyM4Nfvn498CaX8R9Em0nVLCG+hvHVQsoyYgD1Ujoev51+aP7b&#10;/wCwBc/CTUbrUvD+86TM0kwXcAQWPKgEcnFfe5HxFtTqs4MVR5lzI+avgh8Y9d+CHjuLWtFY2Cwy&#10;KzwJKWjwwBIGD6HkCv1k/ZG/bO0X4+eFre3huI49YjiCS2wYsxbPUZ5xX48674bn8PwPs3ZYl3cj&#10;JDEAYOOByK2Pgz8W/EHwr8Xaff6Rq0MVxbykPJ5bAuvdOCM5z1r28zy2njaXPHc5aNaUHZn70Wl+&#10;sqsFUs/QsD27/wBKeX2/vFbLKMDPXNfOf7F37a+m/tE+F47Gae007XtPQtNbzOI1nXIBKE8lge3X&#10;mvolIzlfMZVJXcPcHpX5fjcFPDz5ZHqQqKSuOjLSoG569cdKlUKI+Nzc4x2pYkxAwDEEHoeBTUfL&#10;MuPm5OSa880GyAHhV+VW5PfmnOirhlxux1oIXd97k9j1o3K4yvtgEdarlC5DJBn5SzKGznB5z9a8&#10;Y/ap/Zpj+Mfh2ZrZt19bxEISnz4HOAR1/GvaU3Ifmw3OQB0NRshByfmbnJIBHPoKmUbnHjMHTrwc&#10;Jo/In4nfCLVPAOtXEM1rIi27EOXTBQ5xyPqa4FEbzV3eW3UEA4Zq/WD9pH9mTSfjBoVzL5MNvqLB&#10;nEqjDTtxwcduM5r87fjP8DL74Z65c2s1vNH5B5kZDtwe2cdPesZXR+L8ScJzozdalseXwopi3LgK&#10;ARyec1X8vyZvmXll49CPX8cCtOX9yViCqGPQ4yP0qq0W9vLO5gAACBhetVCo0fByhy6SEtrl0xGJ&#10;NqqOCBuYD057VXil7rtbk4I65q0qm3k2b9qr1YcHHpmmwReR5fmDaGb922zt6+9dCqNnJUiQTXIh&#10;+SNm2yE5BzjPToKI7TfnCsmAOR0z65qDU4GV2/6ZyMA44Lnrn260DUI598arIsisBvMvykY7rgD9&#10;aG7oy1XUvabrlx4c1aKa3aXzoyCJB8wOOew/Wvc9PufD/wC1F4JbSNX8ltTkVYI5HcoXHTOT1PUZ&#10;r56STdv5bkgEA4AB4yMdK2NA1278NajDc2c0kbW5/duDzHgjpn8DWMkup9NkecTws7PY+bP2wf2U&#10;Na+DPim6jkt5pLFY/MjkALRxrkgDdxkjBr51spJ49QaFvMjXOQMDBJ+vav2Vs73w1+1L4JuPDviW&#10;G1N40W2OYvtkJII5JzwSRkD06ivzp/ay/Yy1T9n7xq9rLb+Zp85It5YtzK/uCec0RaR+y5ZmFPEU&#10;00zzvQIvsdvu3N5r9TjO0V0+i2P28RxxpJJ5hALl8EknGPQfWuU8PWdxaXPl5kWOI4+fjfXUaYfs&#10;sDRt+73AjC9cnocVxV5a6HNjt9DpdJaTS0VhHugUkCMuZMYPeq0aot0y7dzSHeAT0H0pv2uKB2aF&#10;trKCORjjABGM8855plzqjOkP7tY9uASB145ya4Kl7nhVIyua+kahDo11brNDtZ0fDnPUDjgdOcVH&#10;r7YjjuMM0kZVyg5LKOTkYPaqdihkvI5Pk3Mu3Jy2DwOmeO9aGoC5WyP7/wCTeBnG0uQCMA88f41O&#10;ikhRspo8f1FFjkmf5lZXwHIDZz+oqpamG2G6RlLc4BTOT9c1d1jK3Nx8uRuxjHORWPcqJNm1i+0c&#10;cHgmvcp6xR9RRi5JDZrzOH8sBmOQR3FWbCfEca4JbfsU4456/hUNvbyShYv3Spg43HBOO1SWQW2m&#10;jbczBc7gTlU56f8A16qpFWOiUdDVa4MayKvKtJyc5GR2H05pwtRcybz9okkyDhMYFNjvvtcipDCs&#10;KqCGJOQwPoMcH3p0kaxRRBpI9smQSuc7vQ8/TmuRu25zy0FiiuL2aMbJHkZmGAACgHQ5rb8Ootlu&#10;kHmqW6oAGye56iq9pJb2BzI80wYfIIlIUHA6mpoQqyW7cZ67iCFAJ/nWXMcdasrHVaepEK4m+83I&#10;wQQOx64//VW5ollHZPNMZN6vhAhQ4KnqTx0ArB0OQwN5bGNVXpkEFx369a6K2kktLlZGkk2m0lZC&#10;OFxsI25PAJ9fcVnTbc7HgrmdZLofNGsTLL4x1C43H95O+wIPlK5OCPyGK39IjVlXcwRuN3OTz3+l&#10;cjFqjahqTy+X5RdyfLB4QZPH4cf5NdtoVysFqrRlTJsxnHOD1+terVXuI+vqRtSS8jf0K14VVGRk&#10;HPXnrxXQ3dxJds0sjclxkAbR6ZH04rI8N3XlTbX3Rtg46EYPr6Vslpr6aJVdfLV1yOmRn+Xqa8yV&#10;76Hz1a7lZFzR49t1Gz/vZGBTJ+8M5wM1oaRFs8uNebrJHzn5R6fU5zz7VRMGLhsM0eSTwcg8ngHj&#10;0ra0eQNPDuMf7lTnKcgAZ69zWMpNaHDVnpZnEftHRz2Phm3mZTumygIxh8NjI/z0FefeDJnltU3K&#10;qtDnaMY6nua9A/aO15J/CWlWM0AR7WeZ4rjPzOrYBU/THH1NcJ4dMflwqr7W4ycHmvXou1K59Dg7&#10;LDXO90oTxWkboJvMwGJQZGOM84rz7xXd/avEO45VUJRT/F15zXqvh+NptA+y28c0lxMSgJyRg9SA&#10;OeAK8x8TaZGNdZcyLdNORJvG1AOgwDzyfX1FYUq12LBTTmzY8NTiOMRqy+YCFHsMdc+tdJoWmyW+&#10;pvNM0pkjHMTIV4YcHB9u9cr4aWZorho2/dqMMc8HJwCM/T2rttM1i5u1hmmbbdOiojYLZAGADnOe&#10;K58Q7nLmEexcib7LAq7iuGBGAT/jWlpce/5vmj2kDcAeT1Gc1RS9+xzSRv5Vw0gHKH/Vk+mO9asc&#10;0kyPKyRrGpB3o2AcY+9nua82UWj5uUZ9CnPN5UM0YUbZlIy/UEk8n09a8c+PNitp4eYud8kzhg/+&#10;yCAceueB+dex6xARK0jLug3Y3AjkkE8c9q8a+PU8KWMNoqsZlJd5RIXLqSCBgnAxz09a7sCnzXZ7&#10;2R8zqps5jwbFs00yKvEOBjpycDJPtXofgnTnMIdl+8cA5AwTXm/hmyWQpDubYBkjefnPbjvXqHhT&#10;dDpnluGYgglWG1SMAY4OfyruxT00PocfsdXptntGcbljyDjGef5966e2ti4WNV+1KoDEhSDDnPB9&#10;en6VzuhWkV5OuIFgjZssg3/d9ckk+veus0m5k0928uPbb7wmQSy5GccnB6Yr52qz4zFRtK7KtrKr&#10;xNJlpFIPVSCD+taF/dXZltY0VWSKFJMeUEIUgkDJGSO+KdBbTOwuI2UIud2Hwy4GQcD39KR45mdW&#10;uLqa48yJXRw5YjIzg55BHTHbFc3MrX6nJyRcbrcu6ezOkOWkXAYksRjcM4AA6H/CvO/2ila88PW6&#10;cmaGVn+flcEYzXpFrG05VfLjVVCjA4LHJ5J9Tn9K85/aKn2aPDF+7keN+3BC47/jWuBleujpy2P7&#10;9Hz1eN5crKzfMAQcDPPaoF3RhRn5uTir2qBfLP8Az06jAzk/WspxIg/i69fX6V9vT2P0aj8KEmTh&#10;dqna3JJ9f14rr/AGnqYmjbbtBBLN/CScA1yDKtmV3YY44XPyj3rsvhrcMlhcKnzOwBKgDnBznJzU&#10;VrW1McZ8B2JjhjjjELqrW6lT8+d59QO1XoR5TK2Zkm3qTn5lC46iqlkhvYlLLJKmOy7WHHIyOlXI&#10;LNYJ929trDKIDuIHua82TieBKSLlzDJao8m+RpA2ZCRtHTpwa3tPLCwjSTbIzfvMhjz7c1g5kuIY&#10;02n1Ll8l2HTI/wAa3tDnkvJIxKz3TMQmFAygHOTgdK4q00tjgxGx0lhYxy2sbbpmh4GxCByPrmtW&#10;2sTfzLci3kjhwYhuOVJHJOT247daoWNp5ZXczZkwAhAHBPp9Kto0ht9rSzFbfPyE5Uc9AK4JVUzx&#10;akk2YPxGSGLwvIrzMzFOiITgjoCc8A/0r5c8W27C7YFQoLEYAwMZ7e9fTHxJu8aQywmO4XIV42yp&#10;B55P0r538a6Y0lxJ08tSRvGdoPoK9jKpXPquHk0c1K6yrJEyhpcdTxgU2Wx+x2yPKF2dcP0b/PFS&#10;Q2nnTbZH8njOQck1S1DaTtl+YLwp5yR9K97lPreVnW/DhYVupJkXG4hQOoJOc/hXoOmSxyI/76NG&#10;wT5RGC2PQ4NcL8N3j87y49oyhAA6gDn8+a7pbBntZGCpFtwoIB3Z/OvJxjdzwsb8Wo66uFs413b4&#10;b+QEOUfcu32HbijRbDZe+Wu1mYjed/ODzk1U08tNqEzROFWMLE7yAsACDzntipdJENtqskcVy11n&#10;o5UjHqQO4rmesDhqRvBnZwRgXa7MNGHCttI6D0rd0eHzP9IEciweZhcpgsPb2rldCsYmZZZrlkVS&#10;eEBbAHcj3r0DS54bm0fYZDtAGPu8diAeleXWVkfN4ymorc1PCNwsN4skzMqqA+BGWJOeR2xxXT6/&#10;qNtf2cc0LMzRxSSsLkFlDAnjjOBtxjtWBoFtG8saM0ce4nBc+2ecdKvXQUaPcCZs7UOQsJclcc9O&#10;g9ya8yK/eJni4ZWxEWfBfxAtV/4SW6MyrG6PjYTuwQP065rmQxB+ZSWHHHf0rrPik0cfjW+jjYSe&#10;XcumQPvgEgE+/Heudd89m3ZyeO1fe4Z/u0ftGDd6SfkbHgrzbTVVb5lLDgEA8HrXr2ixLbtCsX+r&#10;XJD8DkjmvI/BV2ra3Eir16lzjbXr3h5VSW3WRRJ9oGC2/mM9uMVhjKbep5ObQbVzY0kyedtjjRt5&#10;wMjOB65rtNDjjtQzMyvuIRiAcY9q5ix07+GaaU4yu1fl/lW/o1xI0vzFdp2ogzwAOOnr6n2r53FU&#10;20fGYqOh0l7Y5so5JIpNpcRBCvygDJB/Wm27zCbZ5LeT5gfeCM9MAewzUluA0PlySfKrknJJYt9M&#10;1PpkK2Rdmd42bJI2c4HPOf8APNeXFSPMKmp2LKdvmRkpy5HLAH69fpiq0JFuqwrMyq/Mu77rMAcZ&#10;xjnFXdWXydO/tPJXBVEJjwspJJJ6jpjJrPt5Gm3GSPKyEvn1JJOQD6jFbfVZuF2EqbcB0VnGYt7t&#10;JwMqOW3H6+3Fcn8TLNpdCmkkYb3TjJ+Ygc5Oe1d5fzw6VbLIVl8thjDjC4wMjNeV/Fh5tVsPMDNH&#10;HJxGM5AHfmujA4dqomdmV0ZKqjh/D0ENynmNIzPkMCM/L9fSt7U0WaxH71ZNyYXD4Kk8dqwvDsjJ&#10;E0ifLGOCAcbxjHI71fWZo0DRhVHPBPUHtX0Ur8yR9lOLbSOV8X6f5dxarG33YwkhQ9T1JroPAenP&#10;NIFX5vLHXsPrXN+Mlb7csf3dx5xwBkdK7HwHqV1oyxMsrH7RGA2wDgYAI56dK6KitA6cVFqid1Fb&#10;qtnsuJXNvIFykeGDkHIz+NUsrJMpBVUhz1ABbJyPrWlp0qvp8ckgZdpI8sAFsepPvmqN3/of7keS&#10;zMd+UJLADt0xXnJrqfNxnvcv2d2qGBgdrQgjHVgxOQcfyrmPH1vePdSRybpI0IZd4CswPPQZxW9G&#10;JI4F2Isbfe3kglj7+tc/4o1a6tJZppo/O3EHe43Ak9MAelKi7SN8JNKd7H9DX7DiCP8AYp+D6r91&#10;fBGigZ/68Ia9Sry79h6Rpf2K/hAzbdzeCdGJwMDP2CHtXqNePP4mfq1H+HH0QUUUVJoFFFFaASDp&#10;TZDQrUP1oAbUg6VHUg6UGYUUUUANkptOkptABRRRQAUUUDrQAUVJRQBHRRRU8zAKKKKOZgBXdTQu&#10;DT1XdTwOKOZgR0VJQelHMwI6aTh6dTG+9RzMBd9Bem4oK5FK4CM/NOD5FREYNOVKQDqKKKACjGaK&#10;KAHBM07GBUfSjrQBJRUZ4FRscmq5mBYoqvSqcGjmAnoqHc3pRub0qjQmoqHc3pQxJFLlAmoqvRVx&#10;iBK55pm80qnNSYyMVXLoBFvo31Jso2URiBEZMUjXG2pHSmPFmrsBFu304JRso2Gk2YyY5FqQruqE&#10;ZWgN7VDmSmSbKUfLUe72NKDmo5iuZjnOaQTeXxSU5VyKOYOZgbriomuc1LsqKWPmj2jDmYLcYNPW&#10;4wajWLJqVE4o9o0CYr3ORUfnbzUhj4qMx4ajmuUOAyacvDUinBpQcvScbgOJwKaJNqYpx6VHS5QD&#10;zuaBy+aVRk1LGnFNRKiOJwKaJcLilfgVXd+aqzCQ6SXNRTTbUookXeuKRnIz7y63flXnPxeud0cC&#10;/wDTT/2WvRNQh25+gryz40ykR2+B/wAtD/6CK6qO4RPkH4+6WJ9Ivvm7y9/9oV8cfF60W21idd33&#10;YF719gfHO68jRL5mx/y1/wDQhXxT8b9W3+Jrrbtx5Kfyr2qOpR5z4jkAnK+4/lWHdXfknO3v6VpX&#10;Z+1O31/pVXUYAo59TXpUV1Jkiqbrz4vwqncxYq4VCpxVW5kxXoRIuUbjhao3Qy2far1zytU51yPw&#10;qamxvR3K9o/+l4+tdl4Qs/NWH73I/wDZq4/S4fN1LHsa9M+HmnvI1uAD09P9oV5dZnsYaJ698HvD&#10;rSWyEbv9ZH/Ie1fXXwl8OSJcOSG6t6+i+1eDfA7w3LJYx/K3+si7H0HtX138NNEaJZDz95v5L7V5&#10;taR72FpnVaBAbawgXuqYrqNEP2jdj1FZ+n2BZI19q3tNtvshb73JBrhvqetGmrEuoypa6bIGZeSD&#10;19xXhnxf8QLJNeRqM7ZwMj2/GvSPG+pM0KqoX7vp7ivKfEOny3+pzfK3zPngGnc1cdDzXTdG+3Oz&#10;fMOR/npWx9k/s6FvvNW9BoMlqG+Vvy/+tVvT9AmvblFKtyewP+FNTOaVNy0RyEfmXMvyxtz/ALNd&#10;R4f8GzXQbhhx7+v0rs9A8AOSrfvOh/n9K7fR/CewHazHj1/+tVe0YLDtnG+EfAkttKhO77w9ff2r&#10;0LQPDzRQLnd94/56VpWGiG2ZWJPByf8AOK1oGWNfvfrVRrM1p4ez1KNloRDtyen+e1dNoGit5yde&#10;3+elULc5NdP4aXddJnjkf1ranWdzr9mkjc0Lwy06LyeWI/zxXWaR4Kcr94/dHf8A+tUXhl444YwW&#10;/iPcV1em3UEX/LQdB/EK9OjNtHDWtcpP4Bk+z8senr/9auf8ReASI5P3h+56/wD1q7vUvEFtbxDM&#10;i9P7w9/euX8R+LrECT98v3f7y/405GPKjynxF4OMc/3u/r9fauD1vQGgZu/+T7V6pr3iGxmm/wBc&#10;vX++vv71xerajZy7sTD/AL6X3rmqXKjFHmuqaA8g/D/H2rmNb8LFh95uvr/9avR9XnhI4cdPUe9c&#10;7qjRspw3f1rkqM6IxPOdQ8IElvmb8/8A61Z0ng9sfeb8/wD61dtqoUMfm/X61mSLvYYrknKxtGNz&#10;kbnwUxDfMfz/APrVRm8EyAk/N/n8K76PT2YbqSS1xXM6mpvGJ58PCjxH+L1/zxU39iSAdG/z+Fdq&#10;bDd/F+tKNJJ9a2jK6LcbHLado8m5eG/z+FdTommMgXr1H86uWOjNtB5/z+FbWn6SwUdetUZuJseH&#10;YNskf1/xruPDiEL/AJ965fRtOdZF+v8AjXXeHrZ0HT9PrVR3JsdNaBsfhV6AstQ28bNH07CptjKO&#10;n6V0x2KRN5mDWNqfzn/gRq7IW3dKozwlm/Gi5pDRmDc2xZmqm9mQ+70rens2JNVZbRlzXPKR2Rlo&#10;Y88RYfjXP6nHy34/1rqrqHA/GsC/smZm/GuWVQxnZs5TU4CJS3tWDqMTFm/3q63VrQqawru3+duv&#10;WsnUM+VHB6vaOS3Hf0+tYNzpzt2Neg39qG3dayJ7DJ61PtCZQOFudGZ+zdf89qo3fh1pf7/f/PSv&#10;QE0o+afvVatvD7Tdm6/57Vcahk6Z5FL4CluHX7/p3/wq3ZfCiaYqcycj3/8Aia9ih8KMT825eeP8&#10;4rUtfDe1V+Zunr/9at4VGYSoq55PpnwfkaFctJ27n/4mt3T/AIPyJ/HJ19f/ALGvTrHQmjUfePT/&#10;AD0rb03S2Z8fN17V0RqMydE8vs/hVIjcNJ09T/8AE1vaT8NZIo15fp/n+GvVdO8O+YwyWHB/z0rT&#10;/wCEb8pFO5unr/8AWraNRkch5PH8N5PVvzP/AMTSv8NpMdW/M/8AxNeuxaMFH3j+f/1qe2jZH3m/&#10;P/61bRqsXs0zxr/hWsgPVvzP/wATUh+GkhH3m/P/AOxr1qbRgrZ3H8//AK1V/wCy/MOAx/OtI4hi&#10;dFHkc/w3ZW5Z/wA//sap3HgdrV/4+eP88V7U3hwlv4uf8+lUtU8MsNv3uv8AntXRHEMxlTR5RFob&#10;QL/Fzj/PSoHtNmfvV6Le+HZcLhW6+h/wrButGkVm+Vvy/wDrV0RrXRhKmcnIrx9F469KmsNaNtOu&#10;V7jt/wDXrYu9KkZcbW/Ks+bRJFdTg9ff/CtOa5zSjY7Lwt4s2xKu1e3b6e9bV5q4vYG6cg1xWl2s&#10;luq/L0Hp9K1bW6J+Uis6ktLGMdzD8XW5cXHpz/Kvnb416U0t1J/1zl/ma+l9dt/MhmI7g/yrwv4x&#10;6W0k0nX/AFUv9a44xuyqmqPjH4k6Oy2/f/V/0b2rxXxLZNFJN/v19IfEzSmS2PX/AFf9GrwXxtB5&#10;Tz/9dK7qOjseFijjGG162fC0ubg/X+hrIumzK1XfDb+Xcfj/AENehHY8aW56l4UfIh/3DWxdDA/C&#10;ua8I3OPJ/wBw1vz3G6P8KJDRi365kX6VIsfyVX1BsOv0qQP+6FcVTcVSJX1iHcw+tZVxbfu61745&#10;IqjcpiKuSW5xyic7cLsdqhc5NO1LK3DfhVNbtVas5HPJFgpwaq3Yxn6VYR94ps8e8H6VLOeSMt2+&#10;en431LMqxnk80Qypnr+tZPYzcSu6tuxinR2herhZWPFCxM1ZvYI07kSabt5z+tK1uoH8X4Vas9Du&#10;r2YiOPdnp8p/wroND+F+s6hLH5dpK2444if0/wB2sJSOmNE5MyMgwsbnHH3aa1zKRgQyf98GvcPC&#10;H7N3iDUpEzZ3Chlz/qpPQf7Feh+Gf2SdamVd1vdDgfwSe3/TOs5SNVT6HyhCbmQcW03/AH7NTJb3&#10;Lf8ALvN/37Nfb2hfseaxJF/qbzqP4H/+N1sWf7HWqeZ80V50/uv/APG655TZtGifB8dheOP+Pab/&#10;AL9mpoNDvm/5dZuv/PNv8K/QKy/Y21A7flvOnPDf/G62dP8A2M9Q5+W86+jf/GqOcpUz87l0O8Y/&#10;8es3/ftv8KsQ6HfAf8es/wD37b/Cv0ctv2ML4f8AP5/49/8AGqsD9je8jH/L3/49/wDG6fOaKmfm&#10;0dEvcf8AHrP/AN+2/wAKgl0S8z/x7zf9+2/wr9JpP2Orz/p8/wDHv/jdZ9z+xrfHtef+Pf8Axur9&#10;owdFH50rpN4rbjbzD6xtUdyJbXG6Nx/wE198eJP2Q9TttOZvLuvvD+F//jdeF/FX9n7VNMaH9zcc&#10;vjlH/uj/AGKPaMz9kj5zguC5wVP5VetoNy5+auj1jwBeaY+Wjk49Vb29qgg0mSJPmVs/Q0XuTKkj&#10;DulKD8aqxS5etfWNJkgVfl7+hrGjiZH6V1Uzza0bFyN8mpN26q8Iyfxqwq4rXlMYjglOAwKbvpDJ&#10;S5QkSsflpLT93k1FQG2GsZaGcjUjvN1wg6ciu2+HWitq2pqqt95W7+wPpXmc8zC4Tj07e9elfBLX&#10;4bbXYVmZUG1skkD+Ee9YykEYnufgr4HXGtWkLbm+YL0J9F/2PetnVv2YLy0DY+0NlD/e/wDjdeq/&#10;sya5pOpxWcTXahvk6Sp/0zHr719Z2Pw4tdeG6GeRtrbThx3+ims+ZmiifmRrPwVvtOd18uf5Wx91&#10;v/iawr34YXkZbMM/B/ut/wDE1+oHiL9nY3LyOslx8zA/e/8AsK43Wv2aZpJZNrXB5z1Pp/uUczOu&#10;nTufmpqHge6g/wCWM/T+4f8ACsa58PzQocxy/wDfJ/wr9Ftf/Znusf8ALz9w+v8A8RXkPjj9nHUr&#10;WGVljuG2suPlY9h/sU4yFLCs+R4bZohhlZceoq1FN5a9q9B+IPwm1LS7643wyqFfuje3+zXmV7pk&#10;tg/zrjjPQ1vGZjLDs1F1HA7VtaLrX7lUwOR/j71yNtKz9q0LK68iRTWiZxzpHpVjci6C/QVJfRi3&#10;+bOce9cjpusMgGFHQdv/AK9bWlx3GqsNqfkD/ntVCjGxdFxvFLZXAtZy3qCP5VMvh28EX+qb/vk/&#10;4Vk3unXSnDRkcn+E1z1Gd+H3PavgF8T4dHvLFJAo23LHJx3H+9X21+z78ULXVLWxCtFhp3HUe/8A&#10;tV+W1vrraMFbaMxtu5H/ANeveP2aPjnHpsOnRyLCuLp8kgd/+B1nFnsUT9W9D1eK8t12uv3FPUel&#10;aErbOcj0r52+EHxftdUtOGi4t4zwR6f71e26XrMV3boysp4B4I9veql3OrmOisJgDUxuf3n4VmWV&#10;wHFXY2yc+1ZyQ1LUka420yW4+0Lt/GllTetQRLiT8KxNR+yhVwadRs31maIKbuw9OkjNQnKtTsy1&#10;EmByKLhtoFNjORUxXdSlsKcPduURaec1XrGx8lOvWo5PloS5K1COUsT3YgGPWqZ1Pcp4/SpWj85a&#10;YLWtYm0dwgbzufWqGp6eZ4GXnr/WtWFfLGKkmtdw+taRLlY8K+Lvwdm8Q2d5tZ/3lvt4J/8AiTXx&#10;z+0t+yVdXs9u264/1vYn+4P+mftX6W6xp4nZlyfmXFcT4x+Ha6q3LyDa4PB9v92uiMjCtH3bn4Nf&#10;GX9n6+8OzIfKum3XEi/dY9P+ACvHL/TrjSb/AGNDLhcEkoa/bj42/svSaxDD5b3R/wBIduD6/wDb&#10;OvhL9o39lrUtGn1Jo47l1S2VslWP/tOtFI8ytE+RdJuQ0PII61ZmuPmGM81f8W+AdU8P3zI9vJ26&#10;xv3H0FZVp5hP71DHt6cEZrSMtTzKsLalgEuvTtTDDmrC/dprIWNbxZw1ChdQcVn3MDAH6GtmeE4q&#10;nPC1dNNma2MKaNgelV2j5z71tT2jMp4rPntWXdXRFFDrKbZHUzS+YtVYTtFTRfMK15dDQjuUyDRZ&#10;uYmHHcVYMeRUZQhulctSAHS6DqY3N9f6V01lqKsFX6159pszQy9K6LTb/wCZc+9cUomh21hcfNWo&#10;k+5q53SLrzT/AJ963IHya8mvGzOWW5pRLuTNPVcGmQDcBVhEOKxjoSOSpU+7TFGalC5FVzARv1qW&#10;EcijZUsaYArOTuA9DgU7+GoyMGms+DSQBcDcKy7yPlq0ZAarXNsSrGtYyA57VE+Wv616/kx1S2bH&#10;41/WdXu5W7qXy/U9LL/tfL9Qooor1T0j+M/VtQktkZlVlkA5GwNg49zxXnuvzSXDrJcRKswkJ3jC&#10;5HYV6L4igt57U7WZvkLlxnJI7djXnniG9SaRpPl8uPhhwa8nCxbWx8dld3qZugJ5Xim2KttLSLyx&#10;OVG4cj3HWvoXSNGeDSomcxFrjdscHLAqSDu9M4z+VfPXh1mHim1xIy/vV2MoGc5HQGvoW1X7CzMi&#10;vu4Bjl+/k54JHHXP51y5lTdjg4gptrQk8QwtptrH5caxtkYfO5SO+RXLalH5rKyzlVx8+ODn1Ga3&#10;NXbynVdsiqwy6AlsE9KzrOC4NjMybZI1zvBXc2DkcVx4W+zPIwEWmkzzu5upB4ns45MXJywJXLEA&#10;AnJ46Y5P0r1vwzbWtnpcLTSTMs9uecAbGBwAcdq8w8K22PGH2jG2SNmKoTlSMEEHpwQa9d8Nzf2n&#10;LHaFY1aNCEfHBA/TqP5V1Yx2hoerm8kqcQl1OVLC3LeSsasfLIGGYgcZIrPS8aV5o2kVfNId/nO4&#10;56Y9qtazZ/ZrGbDBlQ4Cg8Bj396y7W3VbvnMzbAQ/QDHUc9a5qTVjxKaVrnF/tJ2ouLew27VaHJB&#10;VdpkBwCT+Qrj/AUM8l7awrC1yvmAMmQpA6knJHrXZ/tJ6pbm10mJZVnTymXZg7ozwRk9Pw9q5z4f&#10;zLeyrLIcvIAM4GAAMfn0r26Uv3R9hhJNYa53mn6bshmcLIoV9gPVR7ZrYG222fvGby0AyeMc1krD&#10;caYscijcuQ5QE4I9frWlabppWLfL53zjcOAOD3rxcRJt6HzWMqSk9DZ092isJI5GQ5YbFI+b1zmq&#10;esyNeTPJlYVcl8kEgHrweMc96swWrS26Tsx2zTGJyONpxwRWfrNjlUWabYqKUBIOM9eRn9a441Gp&#10;I4aM37RXOJ+Id8t7cSbZZZo5gcRkhfLb2IxkZ7mvNdZtfL1WETLgxsC4dywbjjPWu68YQxquXALR&#10;HIZc8j0+lcHr92ratt81pA5XHGMZ7fhXv4e8lc+3wLfs7o+jfANht8JaUjNDJHsJDo4ZXDcgZHcA&#10;EEdjXSiO1ZIfJbcinEqA5H4Hv3rkvBMsOj+AdJt2lj2xqJRGFCsGYDIyODzzXTWkm9o2wy8cHA2/&#10;pxXBWqKLZ8dmFvav1LE2j+RErM8bRqm8q+CwGeNoIOapPHJOhhSNYfLHAcbWIJzjIwMH6VYv7l7i&#10;aNpJBuJCZPynGOPpxzWVqWo3Md/FFD5bMyYJBJLc9c+vQVKmmjmWxH/ZUlvb5kdfmYhIiTuU+uPT&#10;3qGR5LY5e3jWTGwgjcc9jjsauXF295pjNI3mOMIXJBZMHpxz9DS6wlwqRH7RBPGYg5fILxkkjkge&#10;3euepYLGLdarLcz7VeaORjuIxtU4GOtXtOtndCG2McAjL8ke2e4qvYeXDL83nN13k8jPbHpVp7dn&#10;iXbC+0d8Dj8a55XuProY+oWTMsrNt6gYz8w5/SrY8sKVjATcQMcZJ4Gc45OP51E/lSqy7t1xISFj&#10;+8xyOCMe9LZzi30+3ju4lSYHnC/hz+Rr0KV+Q9CHNyblp4fMVfkaN1bEpx8pzgDHpT9PtpQyzKx2&#10;pJwD1JGCD9OlGmJb3V0RNcGGDaMuELbj2AAPNaGnwyJZq8ay+SpMZyPm49j34/WpdW25xVKhY0+y&#10;W4i3eZPHdZbemcKy4zVPUrlfskaxRleeXHzBxgjn0q5prrcKvMyzRuqFMYEinqQenAqumkrHBIvm&#10;EL8zjf2TOOves/a6nMm7nBeK5Vtdeh3bpJAdg5xvXGOffpXZ6Pf7bS3RvmWMHYAAvJA6469B+Vcv&#10;4ttltvE9sqt5jggAkAg5/l0rd0uwZH3eYd0f8IyefTiuqesT0JyvTLmpa7LPdxuQrCKDyunJOSef&#10;zrOvtf8AOWR5lljVWABjHy4PGKdd2c7SRhl8tWPUgqCT703WtK/s633M26POH2NuXcO1c8aavoTR&#10;3OI+InFnNJE2cYCtgq3Iye9c58Kpmt/EqvNGskKOQ4HWUEEAZwfUVu+PbthZmFQF+fcM9SDxisj4&#10;es1nr7D96jMhwqjkmvap/wALU+soyX1Zpnq8UkNtp0Obq1uGY4dIMsYjjAzkD8cU66vXEqsyqjoC&#10;EKptLjPA781W06SS2tjslkWOZC4UjJyCAf51e028ElrskUMVIzGOSw5yQa8GtGz0W58niNJOxC/n&#10;S23mZ2qSAT0UH3FUdYsDIVmMPlxzAgYfg7eM47Zq/qLiOGVbVctMQwD8rjPT61nC5MKNHtm8xhiP&#10;0yOuc9jRRou9y8PSb1Ry3iaBViwJljZc4+T19TXAahbKCxjXd5eTwOhr0fXZEeOZhGYgzgBZGzxj&#10;n6iuJ12zEbsV27jw4Tpg17eGuj6vL7pJHGagkjI25Qu1uT/Ec+ldx8Bplj1q4X5mUR/J7gEZzjng&#10;E1x/iBltFhjj+dgoB45yO/8An0r0D9md5h4xlaFVEn2eRwTjBAGSCT3IP6V04iXuHfjpXos9isZG&#10;fEO64aMPlIdxMYb6evX61os6rDH5eUlbIIJwVbdxgjpxUOk263U3yfK28gpv5JwTxx6gUot7gI0y&#10;/wCoDjzBvG4Hn1r52pqz86rbsz9SvpNR1FJDJFJnBZGBBBHXOMZ6dasTXBewVWXcocHbj5R7etJD&#10;YQ2upFpzNJbyBgiL8zYAyeg6DI5qT5d0d20flwN8u0jJYD2B4rOdNboz5XuincIqKSsaxSvjBdyF&#10;zkZJye4461PKuyHbbzSCSbJkAf5SPQk/T9KnvLZXtbn7PsmtZgpJZPmXBzgZzjGKTUc6jB5jENIm&#10;BsRMZwOOOn4VKiux0QjsmZZufJlWESfxHkDaozx97vVixhjv7KZJFklWMnknDEjI465qvDHh9rRr&#10;OJo2Cpn7mQQD7EGnQQvbqxhbyw2VHz43evJ4HJ6V03SSO9RSWxhaqfJgjWRfLKgxBcE5AOQck9v6&#10;1wHiGF11N5OJG6b/AF/DNej67DAoxEZJlZB8jHLAnqOK4DxBbPbXe5Y5AgOGBPOTXo4aR7eAmc/c&#10;sGtw8kLq+85ySd2eOnbFItnNcNHIsyr5YyV534zxz6Vfng8wnEio+dgQ/QmqTzFRtaNI9wAO0kH8&#10;fWvQie1CRYMpiB8xi0akbgeoJOKW7VkyokQ8ggIT0/KqMU7QSNukDHKgAjKsO+TV0XCCJTt+aM9h&#10;nAP86JdxuKZq6MwhuodwzIpGD1yeuDXtEXhk21lHcTeWWmIwMjcGxzwCeM968RsZ5I5lm2yNHvHO&#10;3ueOleyWEc2kaVZ/a7ea1mZIiibwwZCMFyOoJI6V5eMpO2h42ZUbq5ZsU2XKs0USecSmXJycDnGf&#10;U1fhtTfsRGMcbCO4A5/xqos0O9WXdJGZGjTeNy7exBPQ+361ZQK0rZ3xrHh/u5LHHBGK8udF3R8v&#10;XovdE2l2J8wbZAwyPkxhs9/pU+p2t1Bb8RrslySCATkfypIdShtLCMsiyf8ALQN0Yex9aqHxJ86h&#10;YX+UgktxvBPI59qz9k09DzaidxlppRba0bFdpyTyAAfbtRfqlhJM0aIWWMAHeAQefqO9WItUa1tp&#10;DNHIy7th8sjaM5wCah1eJra5aSERzQnbIWB3EA9vwraMerFGTTucN4/ha8tNshdYyV3OBuAbBz0r&#10;jQktm8UImkZA5fBJ2E47jpXb+NrzOizM0j+WrgMPLGQ2SRk8c8nFcRb3P2qbhZI4lJy+Nyufb3r1&#10;MPqj63LnzU7k9tfmdGh3L5eSSAM847Co9QsBbD/WD5sFcKckd+O1SWZa3tI0jVS7yHBK/NycDntT&#10;byc3IX5m86PgHB9TmtIxdzsjB3Nb4dp5byGNT86bMNwGyfWuqg0i6n8xo40WGNcSSb/ljHqefbpX&#10;I/DuGaSefckjLERznOMn2r0iVkvNJRWZY5IVYDORuII6HH6Zrnq07vU4cTK07Fe1nkvzlmIGzMhQ&#10;Z3qCPy7Vzuo27CYsqsys5AQ/Nz647E9K1pfElzYeY4LSSSRiMMB247c8cVkapqUi3CySsu5ugA25&#10;p06KTJoyd9Ci7sLuZVh2+cSRnhQBjgA+9MM4ZZGZcMQML0NEqGBszL/rckYfd1qOyuESXazB/lwC&#10;eDkn9a1lDQ9GMtNSa3uJFQlJj5jZRw44KnHGRz2q0dNbTwPmj2yEH5DuXB/XOKz5tkWrrD9oWOM9&#10;ZDyMEdAfWt21sfKk8sBFaN9gcuO+R29h1rGV0hSZKB+4kTy1mj5EZUfMBnJPtV3w0jNqVrGtvDdP&#10;cDguSPL+p7EY/Cmadp7ahfw29urNJvJLE/MMcf4cV9/f8E8f+CeTeKBDr3iGGSHTVnDkGMK1yODk&#10;jqQeOM4rKUu53YPBup789EjH/wCCf/8AwTzn+Kev6frfiGxjj8PrKG8z7xc4yBgkZ6Zz04r72+KH&#10;xU0L9mbwVa6fpq2bTpGAkcUwHzAcFgB0xjkelU/jH8edE/Z48Jx6bpMdukyxlYo4oAgjVQAASOOh&#10;6mvgT4q/FjUviN4nnvLy4uXjkkI4O4IMcAcdBXfh8OrczPIz7iKlhKbpUtzT+OXx01T4p6/cTSSy&#10;ZmJ5UjapJ6kmvO7yNrO5ZGkjmYEcqdwz16/WnPJ9nRfm3R8ZAHzZ5/z+FVLhVSGSRWy24EAHB/Ku&#10;6O1tj8ax2KniKnNUZKyureZuU7sYzyck/wD1qSW0juGaZnYsoAAHGDTLaZgCvG1yDkjJzz6VNNGs&#10;KLJDGzbUAfJ+XOeTzWkZHlyppPQjii2HA/iBOeOPxqSKyFx8oZ1LEngckVCgMnONyryccc+lPgOW&#10;3CTHljnJIOOwFEmEUWYbVY4iM+y5HzAipI4DEu5h35x/FU9pFHcwNkv5nUADPA61Np2hz6vqUcFr&#10;HJNyMduDj+pxXNKVtWdlDDTryUIIs6JoD6pOqL8rSEbAnGMnH1NfYH7Hn7G+xv7c1q3jnCkGKGVG&#10;DSLkEEKeB+OD7VofsgfsZLbabb+Idcjj3MxCWjglsEcMeCMAg96+trLT49LtkWJoTtOw+WOeBgfT&#10;61yKMqj8j9k4W4WhSiq1VasP7Oghghigt/LEfYELgccDA6DFSD5doX5dowPUfj3pQ4ZQy7d3cUgk&#10;jdVZQPl+8OhzXdCNlY/RacbJWVrDkTYV5+YdKa8bXD4ZmXnjHrUi/vDwRTx8q703eYDSd+pqQtnO&#10;1uGoifzF27drNwfXFS+QXYF2bftyxPTJqpKzA8bs8n3IxmrjF7IpytuP/wBXB0YN6HnP0rzn49ft&#10;IeHfgL4NutQ1q7UzNGRb28RDSPLkY49Mg5rP/aW/aj0v9nvwy17cXUa6h92OIjcycZBwOMEkdfWv&#10;yy+Pn7QeqfG/xNNqGqTTeQ0pC8kKmSTjjgV9jkfD7qtVK23Y8nFYpP3UWP2ov2q9a+OfjG41C/la&#10;OKSUiC3GfLgXnkA9/Qds15RaRSsJPM/eSNgk5GQeMEE9AMGrMg3MPMTe0pwHA3bR1B/Svaf2Tf2V&#10;Nc/aG8YxW9rD/osDAy3BHy4PB9MEV97WxNLA0NLKxy0KMqjM/wDZx/ZV1X44+K4Y47eX7KSPN8oY&#10;AU45znANfqt+zt8A9L+BHge002z0+S1vIwfMuHlEkkpIwdxGOCCKk+B3wP034M+ELbSdPt4VlhiV&#10;Z32fNPKMgvnjPBHHtXdLbrHuRmZSnBAGeOtfl2cZxVxU3roezSpKEdhkS7fvH5uMHHWpUk27gzFl&#10;HY0gVY4izNtIfgHris7X9fs/D2m3d9fXKwW1oA87nho19ef88141OnKcko7suUkldkmvajBo+lT3&#10;V44jt4kLhzgLj3zX58ft7/t7T+Mp7rwv4TvFXTd5juLkA5uMHBHJ6HkemOxqv+3R+3lefFG9uPD/&#10;AIUmuoNDtibd5Pum5bJBII52+/euX/Yx/Yz1T48eJY7rUopINFtc/arkw7iTjgAkgZxz36dOa+4y&#10;/B0cBS9vX37HDJuq7LYzv2S/2R9Y/aC1W1kkt3j01XBmnkO2NF7gA4yfpX6ZfCv4Z6T8JvCdpouk&#10;wxxWdtEE4QKXYE5Jx1JwOfarPgb4d6X8PNBTStLt7a3sLcDyiEw3AA3H1J7/AFrXkXE4ZjlTg/gK&#10;+ZzfN5YqemiOynS5NEDsFO3oGJyRnJ/z/Sia4W3RTNIoA44HOKi1DW002FdzIXDZRODmqBsbzV7o&#10;TXS+WG5VRxkdvwr5mtiOkDuhh+shbi9n1MTQW5kEcnG7B4xnBH0qXTNMh0/aw8yV9mA7nLZ7mr1v&#10;G1pbeXuwq8Ad6kEWyPGSrKSBkdB61jTw93zyKnUsrQBQQw5+6SPzogC71DEccc0Bcbm3EqpyT3oi&#10;2yR7lbg55rs0SMVFvUcUj2HG7bnn6/4VW1u4lt9Kl8hvmxlMjJP+FZni+S6sGtZLebrJ80Z4U+mT&#10;VjSvErTqbeVVhkkBQh/m59j6VxVsXG/KdUMO1aRX0fxJJc2scd5uRmGN38JOfSk1yxjXWIJpUVo7&#10;xvKPPcdx6DmmW9mY76aymjPykMOPmwc8j2qrrtpe6e0MMnzWbNmPP3gRya86pWbj7x1Rgk7xLwhu&#10;vDsrRsBcWswK7COmRgc1X0fXW0mIQeX5jSPkHJyD+HQf4VNbvdavaJHukWBDhN30z1q1BHb6PDub&#10;bgnqevuRXnyUubmvZG3Mttyt/YjalIZ7lvLjLHMUeVJH1q1NqFpokDbRtC4IH3jn696zr7xBJPxC&#10;xCyA4LcMRVfT9GutVxt3CNScl+Sxz2rGWIV+WirvuTyPepsLqOuyX1x+727HAwFBzn6U/TtCdz82&#10;VDY47n881paZo8NnHuyeck/3s9q0hGoHyk/MB25ruw2W1Knv138jGpiowVqZFplrDp8bNEGVmGxt&#10;xByPbFWTEx3Hqq4z/nvUcYaCVnUhdvByuc0pZhNx8wUZ2171HDwpq0UefUqSlqxQpR/lYhWHT0zx&#10;TZrjBICMwYgA/wAQxj/CpHLNFhVwrEZPpTXyXDrgN3xzXUY77jXRnjLKO/Q9aJIxtYld3ThhnNOi&#10;l29PvZ5pZYd6Nh2Gc+wrKt8DVi6fxWZyHiCyWG/k2sohkJlMQJwh/CrVr4ajuYIZIZJonmUMRvLK&#10;B3GKo6jHO5kwJFlYkO2zkgehpI9Q1Cy2/Z2kVVUZyuTjvXxNSP75uUXY+ijZ07Rdi/e+GU1HUrWa&#10;6fzFtVZODtwCOOnuKgnsrq+1RY5V2xxjh8DBX/GgeJr2CONo3iYhRlDHnH1Jqpd6hda2PLEf3WI2&#10;JnL+9ZYinCXwxdx0eaO7HapJDZALHN5218hQMMB9RVrQHuLwzTWs91a+SctHcoSuB3yeoqGw8JPO&#10;oaX93uAAA4PX9K2l8IxPasz3Em1XOIy5Ykduc9K6MJgcRfmWiM6+Ko25dCvN4nlt50a4dZF37CY1&#10;yCSOP1re2Bpt6s3zYIGM5yB0rOh8P28LrIsKl1IPLEgnscdq04pirBkU+YhyMcAD0xX0+XqtD+Iz&#10;xsTKm7cg3O6Nex9KaI1WHzcjOeVPHHr7dKjd90isucMOQQcg/wBKr65eXE9lJHabVuGQhA44dscD&#10;8Tx+NepucUnZN9i/IfMVR+8EkZOdw4H0PeszVvEtnpMcb3N1DDDJIESST5VY88c4x+PpXwn8dv22&#10;PHMXii80q1uBZW9mz2xZMFpwr4ye4Oe47V4z4m+N+v8AibzPtOpXUryN9x5XIJOMnkkenbtWkaa6&#10;nymM4opUpci3P0W8SftLeE/Cl5NHfaxaxtx5XkOJWJHBJVSSAfXHPPpXE+Kf+Cgfgrw4NlrcX+oX&#10;DMRviiCxoRzggkE18AahqUlxfbpNqyx4h3byxIAHc8jk+vrVST7RfBlXduQAkd8E9c5FN8qPArcV&#10;VZaQR9wH/gpZpU9xtOiBY1HL/aQzPn0XAA/M1oeH/wDgpV4bvZY7e/0m+smjICTwOGx6Eg5P5fnX&#10;wXs+yx/vCuF4GeTkmiebKMrqWSbj5TnjvQpHD/rViIv3j9ZPht8V/DvxN0pbjRtasb9kYB0BMcqs&#10;RnBB6++K6p5ftTMsmFfIBAwp/AZr8jPAHxN1L4cazbX2m3UlrJbyKQRkAgHoR0Ir9EP2Uf2mYfj7&#10;4bSGVlj1y1L/AGgIPL8wDkEDvwOazlY+zyXiClilyy0kex26fvW27iV45GSaspIJgsc2Aq55Iwc9&#10;qit22JtbYrDnIzuNE3lyBh5gDcE5rHmR9OtdhTCQmNvsPpTFjVex3dMnmnTSbAgb5ScAf5/Cq8l/&#10;HAzK0i9Dz04rOpWgt2bRpT7E0jM8ZxgsvTJwQKhlt3Vf3jbV/jPXA/rUL65Bayr5zbVzgk8ZHrUt&#10;vr0ciyLHgrg4J+bnsamGIg9E7irUZqOx+eP/AAUH8V6hqnx1u7We6meztQsNoCCF24BJx06kj8K8&#10;AtS3mbGkKxM+w+vHP5V9Tf8ABRT4RXGkeOm1qGG6a1uoEPmOdyqx6jjpz/M18q3bNZou7BYEfLjs&#10;P612SjdJn4tnU6lPFvn2ufdn7Ln7E/g3WfhNa6trn2rUrjUY1kijyEWAZO7cQDk8cD/GuR/bq/ZH&#10;0H4W+BbPXtB3Qw3TiIISP3JPG3I65AzzWb+xl+3Fp3wy8Of2H4oV5tNiJNvLEpaRC2MgjofauZ/b&#10;F/bFb43pDoul28lloFnIJwjnLXEgGA7DHB5JwOlZ8qR7WIxWClgdLXsfO5gksrnnc0fY9e/T9a+/&#10;P+CZvjafxD4A1jTp1kddMaNomdzlFbGR6cntXwSx/ewszHGcHPIx69q+/P8Agm18Mrzwv8O9Q1O4&#10;3Jb6o6i3AGS6gEHOewxUPc5+E3N4i62PpZpjgLwq5A56Vl6/Y7HhnKySqpKuAC3GOOnYVevtTXS0&#10;hbybiWOXP3AGx05I9Kqr4kkiZd1re7cHjZt/M9CPauXFQjODUj9cwspRaaORltfsIdZIzd2shY/I&#10;+GzjqR6CrWja+ou/tTW0iwKgjSM5OcZHP51q30Vvfv5qWu1/72MZ9eBVO4fS7KQLJ/aA45UAlc/g&#10;K+QrYKVN8yZ9EsXzw5bD7zUtNu5P+PGRMPuyHKkGmvcacJQsMl6u45VCNxB9j6VJbwaTcQ+atxcb&#10;y5ymcEjseelImk6aZUYXEijORls5OfUVhKFSTtciMoR7lVNPknvSkMrSIo+cSJuOO/I6VuaBpzRi&#10;QiP5c4HGN49BntUljp8diN0DSMshw5L56fh3NJdeMNN0S5t472+tbffkoHkCs+OoGSK+iyrLOV+0&#10;bPKzLMIqDi9D5T/4KX+N2tTY6Yt8u6FBsjV/lAIOSuO/GDn1r4pOo7LeNVZvlIPy9SeRkY79vwr2&#10;v9u34iw+PvjtqU6NCkcPlxKyEMqDHOMDH4+9eHXqNPcvIrq0bPsQbcHHJ6DtzXvyk1ofhmfYxyxD&#10;szUtPE19YXi3FrdSLH8pG85YEdfoM12PhX9pLxX4VhVYdavo1zhIxOzLGec/KTjvXIeF/DNx4g1e&#10;CwtYZLi6uiEijTlnJ7AYz+Vb3iT4I614Wdftmk3tqbiQlBPE6c5AJyQMAdKcZtnJg6uKcbwvY9o+&#10;G/8AwUZ8VeHZbc6hcR6p5bKBvG1gmecdgfrX0h8Jf21vC3xIuvJkuLiwuWGUjuQNkhwSQGHfjv7V&#10;+bUyS6RJJCybT0lB6jBHQ9uh6Zp9jrM2nN+7fcueCMkj345B7cU277ns4TiKvQfLUP2M0u5TWLG3&#10;uIcSQ3SLKhGfnU8jj0q1GFC/KuzBwUwTivhH9j39uG48H3tj4d8R3F1cafNmFJ87nhGcjGe2OMA5&#10;9M5r7i07UobpFntyzRzAPHvGGIPTI7H2quW2p9/luZQxVNSjuWztzu4+U8ZPNJ56qgOMNv5PtQ4M&#10;8hC43SEE8cYrh/jj8ctN+CWhW+o6jCZlupRBGkZw5IGSAO5xT3O6pVhBXm7Hab1hkJVtvJyT0P0q&#10;SMIY96/w8H2yf1ry3wt+1d4S8b6OklhqKLqJQZt5yFwx7AnGT2wK9A0O/N3pcM33TMA+w4yOT1H4&#10;VEoMzpYqnUdotF5JFaUyR/wuQP1xVfVdFttRbd5Ucdw+f3gzuIHOKsAfNlfvd8DvyelOjb96pX5j&#10;3PUgHrxWNTDwmrTR2060oapnN6p4duLFfOVXeFX2iRCDg4PHUEjkVm78hY2X5yQCeQw45zXcyyCU&#10;r93zI8Y44IHTiqN/oUOpDdtWObJOR6mvBxWRp+9TPVw+ZtaTOaiVndWjk8xslcr1A9cUy+W6uTFt&#10;Zd68fKNpKg8girGoaDcWLt5bEupADRAhjk9eKglkIhVW3OWOJJOjAfSvBlhakJe+j2KeIhKN4mpp&#10;VlHqFxuZFWzjxhX4V/UmqviC406GZvs3mK27lMZT6KcVa1a/tW0mJYVMYLgPg4YD6Vnx7Sj+bcNH&#10;IjZigAzv9COOa0m4pWW5NOEnLmew7RvFrLHuD+dH5hj3g5ZcDpiuq0nWodRg+Vs9gMYNcj4e0VVv&#10;JmhO1433k7OPMPUenXFWBNLpl35bOsbM5ygPDnnuP8816GDx06SXtNmceKw8ajvBam1r/h9NXfzI&#10;2SO4jUjjjePesWOZ7CN4ZPmhzyCMFG9R7VtaTr0dyhAk8udSMqy9vrVPxSyxSp/E1wQATxnGMjHp&#10;zXVjI05Q9rBnPh5T5vZyRnXBmsLtV6+Yw8t/4X9OfWt/Sr1L60CtuWaP5SDyCe+PpXLvcTXNzHG3&#10;mNb24ace2MYP0zXT+GbT7Jo2Zfn85t5OOULEnA/MVz5XKUp+RpjYqEb9SW60BdQG1hs44I65rHu9&#10;CuNNJZtskeMIV6j6iustgVw30AHrRLKkbmPy42wMnHGK9qthI1NdjzKeMlE5a01l4WVX3SbumP4f&#10;qDWzYXdtexNujhfaBkN97njI9aZe6DHcEsnyt2K9jWZfaHNp0is24DIGeox2rhkqtLR6o64+zqq6&#10;0ZdXQ5La5326/Nk5Hp1PrxVKb7Rd6gjK6rcxArGZSRknjgnripoPFbWCBbxVmj4XzAhJBz7fWtVr&#10;a31yLBzJx8hBxj3/AAqowhUWgKpKm9VcpXNguiaLcXUm24kjOHOcFmPQ/XJpunauNG0WNZFY+Ym5&#10;AD3Pf61Dq+ny6dYtG3+lWMrjjGWyOhNN0SyhuZYxNJJIchIxICpTHTArCaalp0OiMk46lcPqV5r9&#10;uskkkKt+88vOOOxPvXV3V7Hb2/zH5V+RRv3EeprnbW+jHiG9nkkjMcR4LNgkjIwP8Ko6vqU2p20k&#10;gjmhgY7VOCAT9aVPF+yV3qzOvR9o0krI622u45YQ3yshHUc4NSLJgn5WZScfSs3RbQadYxR7mZdg&#10;JyehP+FXBqsb3Qhj/fnqQvDAV7FDERkk5bnl1KLjKy1sTM2zscNVW802G6gLMrCT+Eg9Kmdy5Kjd&#10;07mnJMEGdoZcY6966nTT1Ip1HB3Rjm5udKZVm3NE+Nr9auWGprO33i3cBcHNS/ZhIFV18yPuucE/&#10;4VlXGlSafIslqrBAxxFuLEfjmsrSp+h0+0VVW2ZvSFV+9llJxjBzVW806OcMhWK4ikADh0ypHoQc&#10;/TNV9P1pWCKJCshPIIJIPvWgjgjls5z1GM100qyunF2Zy1KbT1Pgr9vf9hI6b9t8VeE9Nea1ZTLc&#10;WcAMrW4LjOOny/xdsYrwv9lP9rXXv2WPH6W95NNN4fj3QTW8+chSRkjJ7fpX6ymFZbW4jZmaG4j8&#10;uVCBtcHgg8V8T/t3fsEQ6hBP4o8MQRLGr/v7ZwCyEqTkADGM9a+sy3M4VF7GsYyjqfWnwm+J2k/G&#10;Hwnb6totzFdwTgNlXAUAgEg88EZrpoJ8bWOAMHgH69a/If8AZh/ax8UfsoePTb3ghm02eURvE+6W&#10;MAkjOzIAI55HSv1M+EvxW0n4veD7XVtIlW4tuBKyoUKNgEggnOc59RjvXLm2Uuh+8hrFiTOsQ7G3&#10;Dhw3U84FZ/iTw3pPiXRbyz1iBLmzliYOHA+QkZyDjg9quROH+ZSp3DB/Oo7+3XUrKaIdJAUIBx6V&#10;4MZNSVtCz8t/2yv2RNQ8O3up6poFpNNo0btFI+N20cvnnk98nFfIt74Wu9NnZvnjkVg67EwwJ5PP&#10;btX76ah4F0270l7Oa0jmtpUaOVHG7Oep579q+Av26/2Ap/DEt94i8N29xdWmTO4G6Rgp4LH0xwMD&#10;jHpX2uQ8QNP2NU5K2F51dbnxV8OfiJrXw91O31Sxm+z30MuYpiAe4JPXrwa/UD9iT9u/T/2gtEtt&#10;N1B/sfiCMeTIkmFW5I6OD0BI28epr8q/EHhd7a7UXFvNH9nfBi5XcTkcev8AkUeCfGOofDnX7O+s&#10;Li6tNQhnEga3l+UAYwG7fewTX1OY5TSxlLmjucUakqbtI/fSyuknQnLA5AxnIJ6H8asON7LJ95m4&#10;YkYxj2r5C/Yd/bwt/jJpEOj61us9etQE3EBUuGHGSSQATmvrfTrnzEX5l3e5yPzFfmOOy+phqnLJ&#10;aHpU6l9iZ0J+YDp69xUkXyoF2r35pBIBHI2d3PI65+lR+fvHK7cnjBrzzYezeYSo/dgenr9aYT+9&#10;B4I5Gc00uVYj/wCvxTyAEGR2I4HrQPQhGMbWUnHv1Fef/HP9nPTvjH4aureZxDfSfJBPISFyORn1&#10;AOBXokdvHM67vM/d9SO9TOPOTa2cN6n+lD1ObE4eFWPK1oz8o/jH+z1ffCjXrq0uIXbY5QEDrjuP&#10;Y15bNB9mEkisgX7gjzyT0Nfrl8bPgpp3xT0Zluo2mvMCNJWAJwOmDjNfnD+0D+z7qnwc8SXEE0Jk&#10;tWmLRShPl2kn047/AKVjyn5LxRwuqd6tFfI8lkuY7VY4XjV1d/lJPJJpvkMRtHzLGpHJ+4KkvYI9&#10;PfDq0jRvkA+h5PFVbl/NTcw+VnKj0Bx7d6uNM/K60JKVpaWKeo2flEeZJhWTcCOuB6j1pj2cyW8e&#10;bePEwBLsOoIyOc1ZmuA6L5hZdpATjqMd/oaaSqWe3zMso3cgsTg4AHoMVXIc3KyO2nSEZZV3HkYH&#10;G6nfaJJfNUybmkfkY5P16VHJL9pDDau1W4IByB6VHcXMy265O4K3y8YzXPUi76D1WxoaZrtx4euv&#10;tMMjJIh4IyeOvPPrXu3h/U9B/ai8Bjw/4o8hiqMEkY7ZI2JwCD19x0rwE3EjwBUUqy4zgfKc1Y8O&#10;6tc6Fd/aLWXZKpUEdMqDnn8qjVKzPosmzmphppN6Hjf7Uv7HWrfAXXZJWjkaxmld4pEJZdmQQCex&#10;ryOyuJopvmjWTcOGxkjFfqR4O8f6V8fvA6eG/FEEVx5RISRztwcnJyc5GOg45r5F/ak/YzvfgvcX&#10;F9ax+dpc8pktXj6GMkhemeQBzyK56lPqj9SwmKhiYKaPA7C1AWdjLEqEAkNnccnoB9atw2bS7GWJ&#10;vLlfb8z5BIHNZkRaLUJBIWXySSASOT06d8cVpHU5ZmtbaZgJAcIMYOD7Vxzi9yK9JrWxuJp8NhHC&#10;NypcTKxaJPmClTj8M1Yv8fYpEkcRrEu8A87mIGQKwdOl/wBJ85jN5mcAjPA6H8q147pBZHK/ugjD&#10;phmODgnPTnqa4pL30ePUTc0eVeJbYPqkjRbw28nkZVh39K558rJ5jdC549B/hXTeJNqmTEytufZH&#10;82WJIzgVzcoIUj+IYyAM46j+tfQYepaKPs8Hf2aQxX8zbtVNqgk+pBqaZ4ngZlbb8/QKc1Vi8u0S&#10;RpHfzNgREHAQjGCfXrRa3jRXoy27HHPPPXPNdMpHTLY0tOhZ7eabzEjWHGST8zE9AB3qR7dhdMwW&#10;RUXCkv2PXj6/0qlMqI3yt/rTkkDkfStXR5Ibn7y748gujnl2AOD9Oema45Luc1SNy9aanFJbLGI5&#10;nbnAByM4PPpxWxp0Il09flkLD77Eg7gB0Hbvk1zodbOdpTt+UghAPlA9h2rY0K+lvbfG50SKQuEw&#10;FUZwDjviueVNrY83EUHyto6rSbWTUE+WFT5eOY8sMAD1PXmr2vzNB4O1V1Py2cBfBJPPTAzkep/C&#10;k0CeEQSqn7veRgjJOfY+nSrfiW7jtvhV4hWRpEkjtJS+1MqeNqkfiamjfmR5VCD9qrnzHpOnW/2w&#10;yMcckbj16enpXWaauImXBCqB90Y/D8a5DQI47+9bdMkDRjjIJMh9sdzmuz0GZLPesu5hxjrg161S&#10;/Kj6yrFuCN/wjDIs/kq0e5gXOT82AMnk11lnfrZwySKsmVTBKDBweOM9zWJpdz9oMdvDDDJ5MJ2G&#10;IDc4J5JPoM1pWuhTDdt2bGcjJlAQ4HOcnP4dK82c7PU+fxEbO73Lz6jG9grRxtGucHe2XJPrzipd&#10;OuXkmVo127gMep6DqaW3iklCwXAhEiYC+Wnyt0wa0rBFtpVXyR8gAy5xtx1IrhqVl0PKqVFseY/t&#10;DwNfrb73k3q+znI68kY6f/rFZPgTTFhCtMFba+AP4sY7VofHrWkvNWs4fKlt12lzIX4cnoR1/wA4&#10;ql4H07baNcNc7skAD6+or0oSboHv0brCo9A0WZoEWaOaZfLJyEyrKcEcEYx9c15p4ykmk12abzi0&#10;juCCSW544JPJ7flXp9npvkaM06kv8+xYwhO84zzk15t4hnjfxCWmYYtiQQB0OTnj9K58HvqY5bJ+&#10;0bZetCLm18vyRHJCQUkQlVIY5O4eg7Cu2tp/7Kt4/wB9HI2wIj99p4/WuR06eJ4QFaRmkwSpTAOD&#10;xWrbL5SRtJny1ABdRkgDtjPXtVYjV6DzCV3ob9ssc8j/ADRhTwrk7STkdPzrT+z/AOhlnLBXPl4A&#10;BBIAIOTj0qurQwystu8jxlFCl0Gc4zn86ltlaRo0Vdu45cvypOOuDXFKor2seDUqK9kV7vUJrKDZ&#10;5YZbqMBC6btvPUY6HivGPjhC0Uu44TycDPQEk8jPevc9XSN0hWOHDxod+ejnnn2FeG/HuaGW0Ta6&#10;xsrCMJz3yTz68frXfgZJy0R7mRyvVOf8N3yyLC6su7jkdsV6J4Uubq8jZtkbLnrKh57ccjmvNfCN&#10;hJ9ijZcn5sAjq1el+DbtotL+zzL5iM3BB+ZT/SujGPQ9rMDtba4lNtb24lfzl+T5OvPTnmuwtnMe&#10;nWqzTM57Ept59cZNcf4ekEL7pN0IbPznIOe2MV0uhW9xqePLYuEBOSOPrXg4hXR8jity+I41hZlk&#10;+qEYJ57AVHYXM2kyLcrFNcRlySi84JyAOR06H8KbdvLaJ8skbebkEp82AMcnjrzUaTt0WQeYww6g&#10;ngc847flXJ7NJanFsdLoV7HY6im4NIykYDEbBkckjB6E+teXftEWZk8MW4b7NuctJJOuCygHAHGO&#10;pr0jw7cRNbTMxlkkRDEpIwgJGc+/SuK+ORWTwXNvVVlR+EAK/KRkt784rfBwtVTOvAyarKx8yB/J&#10;vGXdwpI57+9S3EiiMsFXb6+/tTJrld3RX554yc5zmmtErtlYw3PL5wfpivtafwo/RIK6RXuYfMdS&#10;zLH0OB3rrPAkkcVqxb70nBI44rkr+JlcSMzbVIHArqfAW2e5yu6SOP5j9D3pVrcpnileB6BpjXEd&#10;uy/PHIxIC9A6jjI56mr1i00My7Y4m2ow2yPtzgZ/GsaS2+3RrIJNsikDDZ4H+TV6wE1ujL5nmLCf&#10;lYDPJ68mvFqJJ3TPmZpdzb0SaO4jaZot0wUjIIVQTxwO5rS0qI6UkMcSszS4RmOc+vGKzNLt2sbe&#10;4DFpOPu8kDvkVt6QZInh3A/czgjGR+PrXm1Hc83EVLI6qzAh0yWS4n+0NFtSOPYQyE5747fWk1GV&#10;NsG11VVQDg8uepyPpj86zo9eltbJoYppIUmkJdQT9ePftUcOjHV7iPzHaOOEkoNvzOxwTk/gK53F&#10;djyfaLW5T8cw28mkMrB/32CX39MdT9Oa+bfFl/dfbLhWUrCjkoM9RnAOK+lvGNpI+i3EEPEmzyky&#10;M/N9eg+tfOvj/TreDXZpFvBceYQ5McgdEJHTIOOBivbylNH1vDrbOMuJ5Gfcze2e+Kimf7Sq7pMM&#10;nQAZzU2piPz5BH8+TkZ6VClwySxrJsRfYc19CfYnVfCyVbHUPtDYOzOM8Z4r0Z3aS23R7V3EZGc7&#10;jnrXB/Dix+13ckhbdFGhOMdSeM/nXdW+6aLNvt8xSAqMO1ebirN3PBx246OHyCvEbZADoM4JHc4N&#10;R+DNMuNW16RrO1Z1hJyc5wT0AB6irWpWjaJBbsskdxLMC8iK24qfcAVD4StHgvJJIfOW4mwYlicD&#10;jPOckdua5eX3bnC9Uzp9J/0SKTcqhkcg4PJJP/667PRZfs+nu3lxyTNJlBJ0IA9frXJQ2DWd39nd&#10;GWVnAIPJPGe2evX8a7exgzp1vCzydz6AE8DnrXj15HzeYSUdza0PUJJZo/PjWOaKI/6tNrHPOcHP&#10;FaZtlvovKbfsuwEkIfDBRnv9cZrM0yGbTY2ZriJhgIjugaQjByAeoHaryTN9gmjjgkkluo/KBztU&#10;A9ce5/pXDF/vEeHSf79O58UfFvTbbSvHWpLHMl1ILlg77QPmHXGOoz3riLq5IuGC/Nu4x14rsfid&#10;pq2niG8+dXdZ3R8EkZDHOD+PNccZVti2GjXcmAO/1r7bC/Aj9ky/+CvQ0fDCg6hGxyNp59q9p8IK&#10;5t1P97HbBz3wT9K8X8JoYLqJmLDkH1zg5zj0r23Qp8SwtO3mJIAQegjyD270V9jgziT5Tfh4gVhL&#10;IysSHUoVVOw57mt/SLloLmNmhh8mLjDJls+3IrBXUbWS2tfMgaaFJQx+c7cjuB+Fa+nXUdy3y71k&#10;uJC4QqdsZz659K8nEWsfHYh2R1WmGO78pfNeIrmXJGMsOR1/lV68RPNaa5uUuFUnmL5XbHIycdM/&#10;yrH0+VY1WBmV8nJJX09KvGdYZIJtpfy937uTJU+hOOeK860NzyJSRm6xdpe3H7tVe3Yb1gOeCevT&#10;nBxitLQ8XO6RssscRzFE+zoAAMkn065/CqghF1EzRrDGYcgvkRB889GP14qa0ElvKscEjQMxyxTA&#10;BGOfanKrpsX7bTY5/XtYkvpNyxstvkokZIbAzk8jrj1rkPiYfN0ONI/nWXLIRnbxweR6GvRJr1rr&#10;TpopiqybleOZojIpAPIwOORXFfEURQxSSNJHIscZCqsXyxZ9gAOT3rtw7u0z3MstOaZ5jZXixOq+&#10;T5gjGCgO0n1Petpbqyt9PSQS/NJw8GMsg9cnr29KwNCtGDSSK27a5y7HAOecAeldP9ljmaEx3CSM&#10;QN6bfugdjXoy6H0lWyaOO8WTL9oO23kLM+QjDnHbFb3gi/WyljDLHtQgjf2JI7d8VlfEUTjWx5iq&#10;MKBvB2kj6dqv+EBHqkNuyq4VmCYI5Y56g9xWkpLk1Nq0k6R6dHfvdQeZ5kYKHaMALk9elU7lJryb&#10;zG2rsALnBC/gKm0q02RLG26NWxhnUnOepBpmsM2n20ke1mzIdrb/AL4615cpa6HyVRrn0FhtoREx&#10;2IzDHzDgms3xNfqLZ4Y2/dL85HTnPWpY7k6hc4h3RLsBO8bc464xmsjxVbzfZNwVmydhCDgDqM57&#10;UU179jpwsbSP6IP2G23/ALE/wePXPgjRTn1/0CGvUq8q/YYbH7E3wdBGP+KI0XPt/oEFeq14078z&#10;P1qj/Dj6IKcFGKbUg6UzQTYKNgpaaz+lFwGnrTl+brTadHRci4uwUtFFFxDXOKTcaGOTSUXACc0U&#10;UUXAKKKKLgFFFFFwF3GjcaSii4BRRRQAUUUUAAOKcJCKbRQA7zKC+RTaKAChuB7+tBOKaz5FACbj&#10;QWzSUUAOCBhzS7BQn3aWgBNgo2ClooATYKULiiigAK5oAUfw/rQTim+ZWgCsOKYVzSls0lACbBSh&#10;cUUqjJoAVBk0uwUoGKKDS4xhg0OFIpD1ooC4mwUbBS0UBcAMUA4oop3YXF3GjcaSildhcCc0UUVX&#10;MxNibBRtFLRREgawxTadJTaqyAKMc0UUWQBQDiiilyoBdxpCM0UUcqAAMUA4ooo5UA4MSaXaKYOt&#10;Oc4NJrQT2Ebg0gOKKKkzlccGyaXYKYOtSZ5oHFsFVQalTaBUVOVsUG0R0vNQFctipn+7TMfNmi5p&#10;pYimVUFM3DAp122B+NV/M+UUGMiLV1URsfYfzryL4tTpJ5Kv/DJxz/sivVtZm/ct9B/OvF/jNe/Z&#10;/JP96T/2UV1UN9TPqfIn7RFwo8P6hj/prj/voV8NfGK4Y+Kpl3ceUmR+FfZ37Qerq+j3y+pl/wDQ&#10;l9q+L/izaNdeJppF6eUv8q9iibaHGqqkt9ara1IsRbd/eOKssPs4bd6/0rJ8QXPnjj+8TXq4cJWs&#10;Qm4z0Py1Vl/eE49aasmIsd6db16KWhyyfYrTo46/yqPygw5Wrt4oZBioVC4rOpsaUG+Yj0izzqWV&#10;XnBr174S6R58lnuUnI9P9sV5n4dtDLqP4GvdPgxoO97E46qD1/2x715OIPosDvqfS/wK8PRx6ZH8&#10;v8cXr6D3r6Z8D2axo+1cfMf5CvD/AIM6L5emxfL/ABRd/Ye9fQXhGw8sN9T/AErya0nc+mw6Vjpt&#10;H07e0fH8NaN/E0J+UY4pdHj8tIv92rGorkj6VijsOG1+wa4kUMrMNv8AWsK78J73aRYW3E+/+Ndx&#10;e2IllX6ULo+9enb/AD3rGUibs84l8IyH/lk3P+fWtfw/4LxKrlWwD/j711z+HPb/AD+dXtL0RI4d&#10;o/z19653JnRRjdlHTtEjhjXbwcH+f1rY0HTfvblPT+tSRaV5S5q1HdR2J+tVFyPWpUo21Q/ULdYI&#10;W2rzj1rIknkjk+7xWld6it0ny1k6hdiNj9BW0FImcYmpBq0UC/Nt6etbmieNLOCRWaaMYx1b/wCt&#10;Xk+ueNls8Dd/ER0/+tXC+Iv2gYPD8DM0n3c/wnt/wA+tdlGGpwV6yWh9U/8AC49N0ofNeW67eeW/&#10;+tSn9qHQdOX99qVmueBmXHP/AHzXwb43/bGtrbz9s3IjB+6f/jdeR+L/ANtE3JVUn6Ox+5/9qr2K&#10;MdDxK9bXQ/S/xb+2f4XSJgusafkDp531/wBivPPEf7ZOh3Eknl6rZ4KgcSD/AOIr82dU/aautRdi&#10;Lj/xwe/+xWbJ8frmV/8AXdf9gf8AxFa8pMax+h2oftY6Q8mf7StD/wADH/xFZg/aa0m7m+XULU5/&#10;2/8A7Gvgy3+Ld1eruEv/AI6P/iasWnxUurLDNL7/AHR/8TWc6aNFUTPu+f446XckYvLf0+//APY0&#10;i/EvT737tzC30b/61fF+lfHB5ZBul7/3fp/s123hX4vfaGHz9j29h/s159aB2U5I+lLrxNa3Rys0&#10;f506zvYZP4lPPrXjek/EdZ0X5v0+n+zXXaH4tW4Rvm/iA6f/AFq8+tHQ7KbR6Ib+3WLAZfzqnJdL&#10;cSlVOeayLO5a5RWz1GauWgMUgc15VS/NodUbWNEW+xavWduJB8y/rVH7as3T6VpWDDbW1OTsG5es&#10;7RdoG39a2tNsgR07isu0bha3NLPT6iuqLZXKjpdG0qMuny9/U+9dLpWnrH/D/nmsfQxyn1/xrpdN&#10;XP8An61tHczcUatrbZXgdhT3tsLU1lCf0qSaLg13RSOeUjNlt/mqs1opPStCZPmqsQc1FTyJjIpT&#10;WajPFUb232huO1a0i5qneQ5DfSuCodkJM5+5h9fWsnUlgSNuV3fX610N7Zl149a5jVrNyzf59a5S&#10;ZvXQw9WMe7qD+NYd5bh3YqvetbVIWjkO6sm5vFRj9aykTG5zuoRuGOAetU1s2kbpWleXKvIaigdQ&#10;1ZM2sQQaaVfLLxitLTo44+Gx1Hemr+84pzQeWN341pTTDQ1/JjmHy4bB7HpUkUH2dgzjC+9YEHie&#10;PTs+YevI/wA4qnrHxTt0jZQ33SB0P/xNdsabsZVGjurK+tVG1mVeg6mtOyu7eOcESDb34NePf8LR&#10;jB3A528/5+Wm337QEGlw5Pfnv/8AEVvGmzklUSPoKy8RWUZ5nTge9aCeKNPkRQZ4+PrXyzF+1BAX&#10;6/of/jdXLf8AacgI+9+h/wDiK6IU2Ye0ifTkfiCwI/1yfmalGr2snSVf1r5ptf2mIHkxu/Q//EV0&#10;+lfH+GdF9yfX/wCIrWVOxMpo9our1GA2tn8KhtCzS157afGGC52846+v/wATXS6V41hnkXaeoz0P&#10;p9KjYcaisd7a2CzRA4+bpmpJPD/2heVzj/PrUOg6sl2keD1bFdFaQiVOK0jcNGcreeFCqjEbdf8A&#10;PeuT1Tw3saT923+T9a9gm0bfH+P+e9cprPh5gZDjt6+/1rWMmTKKseaTeH2ZvuN/n8ahbwq0h/1b&#10;df8APeu1l0UrJ/n/ABqW10XzWx/n+dbxbOCrFHEv4bkig+WNvyqi2ny28p3Kw/CvUH8KmSDp/n86&#10;w9b8INHu47f0+taS2OJ7nD3UAkifcOxryP4taT5ksm1f+Wcn9a9u1TSWtYpPbP8AKvKfiZa7pH94&#10;5P61MdwPj34q6HILMny2/wBX/Rq+bfiRYzQG4+Vv9aO1fYvxX0T/AIl7f9c/6N718tfFzTvJ+1f9&#10;dxW0dzz8VBWPIbpWjl+b61c0S4jEvbr6+1R6vD++P4iqunOYpK7KbZ85XjZ6HonhfUMGMBwPlPFd&#10;NFP5kQ53cVwPha+/eR/7prtNOl8y3X6CugVMr3wBcfSmRTZOM8VLeJls+1VkUhq46xcrE84V6p3u&#10;BH8tWXbAqtefcrjmefUdmc1q0BaVtqnoKw7iCaM/db8q6a6PztWdfoCBx3rm5jBSRRsrxUZfMdfT&#10;B4q1JdwSDajLuPTmqP8AY8lzOoX/AJaHj/Oa6bwf8KLzXL63A58yTb/D/wDFCspSZmc9Lpk17IfL&#10;jLe4qWz8F6lcSfLbyn8B/jX0J8Nv2RLzxAJGx/Bn+H+9j/noK9m8J/8ABP8Au57j7v8ACvcf/Hq5&#10;5SYuVHxlo3we17Vgnk2N028kDEYP9a6zQv2WvF2pj5NI1BuM8Qj2/wBr3r77+G37At1afZQ0W5Vk&#10;J+8P/j1e6+Av2LBYw/Pb87Mff/3f+mtc7kzWEYn50fCz9hnxdqGoJ52i6mF2IebfpyP9uvpz4S/8&#10;E/dQ/wBDa60u9X5xuzEw/gH/AE0r7i8Gfs+2ehOGe1+6ijPmN2/4Ga9D0HwxpunLGPs+Nh/vv6fW&#10;s+ZnZBI+ZPAv7C1pYxwmSxmH7sA58wc4H/TSu40v9kDT7QKPssi/9/Pb/ppX0JB9jiVQsWOP7zVK&#10;PIPIj/8AHjWPOzdU0eL6X+zTpNjHtkjK8jgl/wD4urP/AAzzo6SblXj6v/8AF16lqFsskmVT9ajS&#10;wDJ/q/8Ax6s3I1VNHnEPwA0tSMRn65f/AOLrTtPgXpaD7vf1f/4uu9Sw2oPk7etI6+Ufu+/WnzBG&#10;KOPT4I6SOi/q/wD8VUc/wQ01ui9/9v8A+KrtBdY/h/WpI7gN/D+tPmNFGJ5+Pghp7DlT/wCPf/FU&#10;N8C9K/ij/V//AIuvRAqn+D9ahljz/B+tPmJcUzyXxN+z5p11pTqsbMxYcDf6/wC/Xzn8bv2S3uWg&#10;MVncN+87Kx/hH+3X3DLBvG0p+tc94s8KQausY8nO1s/fPp9aOYzlTPyF+M/7MV/otvIwsLhNqk/d&#10;PHC/7XvXiet/D6bRrpo5opF2gHBGOv41+sHx5+A0eq6XdbY/+WZ/i9l/2/avi/44fAOSz8QXCpHj&#10;91GfvD/4umpmTij5K8SaZb+TH8w3buevp9a5C50kpnCnnNemfELwZNok0e4febHb0HvXDyyK7bce&#10;1dtGoefWpq5hrZNC3KmnO6oPStSSwMx471Tu9GZPz/z3ro5jglTsUcSSH5QfyqRLaTb8ynPrT4ZP&#10;s5+apjfoydOcUrmMosrCWOI4k/nSySoehHtzUF3GZX3Co4v3hA96mRMfMscM4JYGtLQtRn0y+WSE&#10;NwD0Ge30rI8plcc1r6bKsUfP3sf4VzuJ0Rse7fsz/HSbQPEUK3Vwsccbr94KMANH/s+xr9OP2c/j&#10;fpfjGOUQ3lu2LyOM7Xz1x7Cvxi0PWJNKu2mX5ec/qD6e1fYn7Evx+bR1ufOk/wCYjA33ewx6JUTj&#10;2N4pM/V2xtNP1OJf3ituGeM1Ym8A2M8e5f4uc/N/jXmfwZ+J8firT7GRfm86Av8Ar/uivX9Lv/tN&#10;pH8vG3PWpiu5107HK3nwntbrs3THRv8A4quO8T/s7297bybYXckjA+bn/wAfr2mMr/zz7/3qbMkc&#10;qf6vH/AqcTsikz4O+Pv7LMw+1yQ2M5y/BAJ/iT/br4p+K/wQ1LQrqEta3CL5DMcp2BP+1X7J/Evw&#10;fDqmmyNszuOep/vL718V/tO/CWO3SNlj/wCXKU/e+v8AtVpHcipGNj87v+QdF+++VvfipIbtZXVl&#10;5XHr7Ve+IWgSWMp/z/d9652zvvs25W/hwK2PGrxSOt0Sdmf9593A/ka9Q+G1vaTzRqzKu446n/ar&#10;yKw1Fdn4Cuy8F+Ll0q6hLN/GOMe59venqefzanv2h+BYdWt/3YaT6A+/v7Vk+I/gjfRoHS1uGBc/&#10;8sz/APFVe+E/xWtUjVZFz+J/2/8AZr3vTrS18S6eu2Psj9T3B+lRKJ3UJanxJ4y+FuqWjzbbW4G1&#10;AcbP/r1meGL7UfBt7bpIskQimVzuQcZI9jX2P48+C3niaRY+GjH8X4f3q8M+Jvwbntr6ZkjxtRG+&#10;8Ox/3qz5bM9inNWPUfgL8fo7PzI5rqJcWsYwSByMf7Nfafww+KlnrNpb7biFiwUHDdsL7e9flZpN&#10;zeeE76TdxkGPt2I+tfT37P37RKQXNvHLJ93aPu98xj+5VGkZH6DaHqK3m0xsCvsfetqBuea8X+Ef&#10;xmttXs4/m+8WHQ/3h/s16hp/iiO9jyp9/wDPFZyNlI3t64603zIQeMfnVe2m+1L8tOexcCsJbmkZ&#10;MkMik8MKdFIIzktUMdk26pZLRljFQ9zbmJi8bDioJk3dPWo/MMZpUuMmqGpD44nxUw4HNEUwKinG&#10;PcOKrSxUpaWIcbzQIfm5qSNPmpW61nZGOgiDFP2CmU4PiqVi47jgoBqTzcjmoS+aTcarmQSuFyvm&#10;Nu9qp3Vqso+brn86uFuKYYlm/Cq5jOSb0OZ1rwhb6lCoYbtrZ6n/ABrwT44/swQ+I9N1Ax2ckzS2&#10;wUbWbk/9919Ny6ZvHWqV7o0N1C0bjduGO/8AjVqRzyon5KftEfsWaraa0v2bSrzY3l9EJ/hb/br5&#10;N+IXwP1zwsQz2Nyq+Y4yUxgD8TX7qfFX4NWviCeNhH/d/iPYN/tD1r40/aN/ZHa60p2ji2kSTH72&#10;ex/6aVpzHLWo6H5iTQtYyCOaPa46gtj2pybXGFxnPY5r1z4t/sz32hajeTYwsIZv4f77f7ZryXU9&#10;Lk8P3rxyHO0g/oD71005nk1qDGy2DlKozwMkmD/KtzS2/tFSv90A1X1fSmjkyPQ12U5o5vZ2MoW6&#10;snSs/ULLbu+Wr/mmKTB7VHdkTI3vXTGRlLRnPum1jxT7dwvWp7m12kn61RLbWrbmDm0NADevFOWD&#10;K9Kh0+TzHUe1aaQblrGbKjIpxrser0F2UYc81Wlj8s06Lls1yysja513hy9JP3v8811Fpcq79a4j&#10;RbkQ47f5NdJpd/ub8a8rELW5nJI62xcFR9TWiqqw/wDr1i2VyNg+tX0vcLivPlcxkWsYNOXNRpJv&#10;FTRpmsdRRHwpn73NS7Qp4poGwUB60RdhspxUZOakc7gajrSysU0rEmM1HOMj8KehyKZICTUq5hLc&#10;y9St8rX9YFfykXkDMtf1b17mUP4/l+p6OW/a+X6hRRRXtHqH8ZfixI9LmJV/LK5QpksR757V5prC&#10;q/mN8pVic8frXb+OLSSG6KrLE7LgOEyB+APSuH8SI0bK37ti45VTyAPWuGhG0T5XAxtHRjvBcv2v&#10;xXYwrtZvNUEjkjnrX0HCx8xlZV3K5RyQeQD169elfPXw2hRPFtvNH5yIrguQu5lAzkgdz+NfSGja&#10;ext2MmGMgDh3BGVPOfY+3tXDjtWePn1RppMz7sslvMpTbbzkfOCSwx71nxwyWckkaRyLa3ERjcb8&#10;Mo6g5P0rWuy0P7xopJIV/wCWZOAPes3WLqMJL5dwxfnaJBjg+h9BmuKno9DyMLWvNHDaPGtp4sh8&#10;zJUE89yMcE/lXqOnvMbpI/MjYrgAINjOCTyPWvJtBnkv/HUkbKipCwjK8kOCRyK9bsFKmV1jLRxu&#10;E2OfmyBnj0/CtcRK6sz08ws4q43U5I9V0+FoWmiWMjzUbrn9MEd6z7dltZh8ytzjnkrkVp3w/wBB&#10;8sFo2unG8ONyhR/tDnPr61jNFC9zceXFuljcbHQkggcnA/z1rlp07s82jT5pW6Hmfx1n824t49i/&#10;KCevyyA9x7g9qqeCrGRNOjbyzFvyEdCDgDjoDn0pPjfLJPr+5mjZZSZEROFQdOnY8VR+GsLWt/bk&#10;SNtZtkgPzZUnk/X/AAr24xapH2MaPLhT1yyl8owNG0uyNFILDcSBjP15rYvPs91Oskc8hXPzGSIq&#10;IwF4wDnOSD+VZ2jW0d1eQwCRI1mLCPfkAKM9T24q+9uBO++COT5NmeWU45PJ7V4lR2vc+NrNJu5J&#10;Bd/ZYY2VXMcgB2FTyvIyOx5H6U26i3afJcXA227Ha7yKdqDtkgHH1qxa2C3CROZltmhQoicYAzkD&#10;2HJ/Om6xetFoUlvJtaG4kDgAlQSO3OQR7Vy01zSOClZzPKvH7LHMfLkzwMEZCj2wf515vq0WLqMb&#10;9zbhz1wc8V6L8SS0M7M/Vm2Z64/+t/8AW9a898RswlhVY1C5HUEMR619JhlaB+gYBWoan0L8PdPt&#10;W0a1hMzRTRBdqMNyycAN9Oc120d1ELeSNAu2MMSRIBg5PY4zXIeDNNm/4RyzkivLdZpY2dkPDRk8&#10;HkeowfxrorV2ZElmXzFVMEkZyCck47ivExWsj4jHq9ZrzHXV4otWknLSStGNmAMZ6cj6VixwJdX8&#10;IY/6P5gSR8H5FJGTx3AyfwqbUyuAy/dd87QCMD8aZ5SRXLIdzrg+WSSAMjoR+NRHRGEdELPHD9om&#10;hjb/AEdpGSKcLtaX0Zge54qOx0aSzCyzSBbe4IUA8hipyQe47fXNSXPlxywuGjkGzcRkhQSMEcHr&#10;xTdTtluLVVaRxsII2ucA9cfrQ5dzTmIrq4aSTdmPGSPkOOPpTYzNKAtv5kfHKb9u7jrimWsW52/c&#10;wyMRxuO0nPH51qS3FveCGdY1gkKmMjJKkqME/wCTUlqWhizIolV4jiSHG8KSrD161DbamoupbeN5&#10;lUg5BAYk+vPT60t7MWuNrsr54GOM/wCNLaLCSzKGW4Q/eUDp3HPWrjKysbRqNKxa02KYQrJ5YPlo&#10;DvzhRg55ANbXhUyGeT5Va3kGC7SFcMWyDz+R9qoxW4mtmUpsTqRtAD9+2eab/atxBOqFIWhBACMg&#10;A9s1z1ZN7HFXdzqNTuGWyaIfu5Y3Mojf5g46ZB5446Vz76tcQqEeby0VGjVNm4469unrk1ae2aeJ&#10;NyxLuOeOmf6fSq91JGttICqrtPzhl+aQjsCOxpUpJ7k0Wm0mcJ4jtJNQ8TRqu7zlIzj5fw59gOfe&#10;uu0i1uIo0TayzMQAQdvJyBzXH6uPs/izDSbY+Dl85x19c/jXc6beQ3A2hd0cgCh1zgDHBruqXUUz&#10;0MRFxgrFi5E9zH9nlYedblg++QKpHAIySORg81ga1qEaJ5NvD5aM+Dl9wyPb196n8TSNFceXHM2d&#10;wGcnHTnOfp+tZ0pWNZI5PNEmB8+M54961ow05mFGFrN9Th/HH72RWD4ZnIGQSCOnGOlZHgQSW/iq&#10;Fllfbkhy/Jx7ZrpvHcCjVRBIW/dxAryN2CM5GOtcn4LsjF4yhSRZME4z5m3HPUivTj/DPpacl7Bo&#10;9osyt23nJMsnloHcJ0TJxxx+JFTS6hFbXCiz74XJG0c5B6/U1GdH+yXLosnmM2C4XkPwDnt0zUcq&#10;L57K3ptPGe3PX6V4tSorny03abJmx9nlWRvJkWIBE2fNLlwCPqAQfbFU7q0jtrtPOVQ2Dkk5wAcY&#10;x+FWL8vGySRMzKEGUY5APfB688VR1rUo9clVZg0MakZU8EjIzz15xTVa+xVOo7+4YfxB+y6LqDWq&#10;yfamUqweOQbVVsHHHGR9a8/8RX0UdxIqtI0ZPBPLGu48Q20NgsMIs7eKN3IyhO9x1BIJI/WvPNdM&#10;EVyyr2zu68c+1erg5to+oyyo3ozBv5RI+GVsqcAN1rr/AIFI8urTMqbsjHJ+6BzkfjXF6pciEM+z&#10;5pDgbjXcfs93Xm6jJ5gVuNxAI3JjoR7DvXTiIv2Z6WOv7F2PeNJj82aMxbmjhAzJtK8jJq41ol8v&#10;llrVd2SxM2GOOenasuPV/t6q9nC0a5BkwTh2B64PsK0pXW/uItsYXc4BwmQPU4PpXzFTmT1Pz2rF&#10;uepXa1/si4juEmk8xS0aFcNgMMHH6flVe4v0ePyxH/vuXGffgYq5eWytcfLJ/qpCg+Ukkc84HTpV&#10;OZW8xjDt+YZcFOo46Zrenc2pLpYrx2EiIGYyeWr7N6nK5444NDXU0LZR2Xa3VBkn8PwqCOW4nk8r&#10;a/lpKPk24yD7Cr8sE81jLIqkxq+FBXABHUZHPFEtJI02kYeqStpckbTLPDJvV+wY556DPUValntY&#10;LSSOMGdsqTJyQmevy469agUPOX8yPyt/8b/MM56c89qt2OntaG3ZbeK4Vg2UaTAJAJ5HUdRitZR9&#10;07EtDO8W6pHqBjlit47doUwRboVU88E5PWvNtfka4Z2aR1laQng8EHPfv0r0DWbmVWXeyyZAChxw&#10;ntxgV57rjLFKrOVGGII6DAzyK9DBqx7GXxM69dWXc0LR9BkHIBHf+dMi2rMzZDbhgZ5NWtTkjeOF&#10;o1ZJFQZ2jKkk9apGCSRvMjZi0IJIP5V6PKj2Bt3BsVVD7m64I7GlsNuxk3FGJ4A5Bp1xK0xVTmQr&#10;jGwZxUJt5Ip/OVnHzcKAKTuO7Og0aJY7qNCxaQuMEE4PPevaLXw89nZR3jydcb2+8wJGcgHJGR71&#10;4l4dg2Xqt5jLN5inaSCuOtey2b+fpMUitJkoplBOfYfUV5uMk0jxsyk9i3E6LbqxMeSS4ABIHbBB&#10;NXgqvb+ZGGG4BVweRx0xWdHYNcSx2/zbphujz0+lWreERtDHJ9qWPzPnPAIOP5Vw8/U8GtU0JLe9&#10;b7M0MkcREgUvlDuGD2ParHnC5e4KxxFmYFMjPHfFUwQ/HmnEaYB2ffOen5U57qNHOFZQwAHPT1rK&#10;TuzyK12yxbaq1iJk8uPD7Q+9AwyDkcVDf3bLGyyMFx8seyPaCD9PqauWwtxpMsqqrusqoMyAHJ6k&#10;juMVk6hMq3QYhsrwShwCB9Sfep5XsZRp3djk/iFALnQ7jdNtt2dXMjDbuIIAzjPGePxriNEE1zcm&#10;SPascSCWTjCx5IGcd+eK7f4heY1qRGskMLEs2Bu+TOVGOnBGfrXA2961m0nkySybx5bR/dBHJJ/P&#10;n8K9bCRtE+yyynyUrG1ZiPULhWiRo1iQgyRISxfBPciqlzKnnFFhX5jzvO1jye2etS6bqki2H72N&#10;13OMoDt6DGQfcVRvLRpBubcS2SAcHA9MnvXTzdD0L6nTfDh3SC+8sOzQlTInVSpJAII9MV1Wpat5&#10;WmiF5JJmABi5wsZPJGAOc1xPw4vmsZbpjHuhWMl5UGdhBGAQDn17V1ct4LiVo1+9GM/7J9/avOxF&#10;SSmeDjItVCsLmSFWkM0fmlcqOeo7D3rIXTftcLLO0idfLOMqWzkAntV06gsrEJG0iqR5hKkFDnnG&#10;O3WpJL9k0dYG8jy95Id+u7rWtOTdrmlFu6Ml7IwCP54WaHkncS3qOP5UttBFcSqiAyXEmAMYYEk4&#10;wBxzT72b7UWfaYvkOGjT5WHPX0xyBUOlRNDtWPzI2Ygoc4bJ645ro6HoRZevLOa401Vk2oI32xxC&#10;MeYMdSR1/WrGjafc6teLbxpJIszZVI4yxHbjjJPSrGk6dJPqEMf3JpHwDy7OT/Mk44r9Fv8Agm5/&#10;wTn80WfirxZDN9ik3TRWZJAlYHKueCQCc9+2KwqVFselhMLz+/PRIyf+Cff/AATpOqy2fibxPZ6l&#10;HHbBZE6JGWK4yykHIwe/avtD42ftD6D8CfBMmm6U1istuDFBDHklARgkEYwQwH059Kyf2gf2qtL+&#10;BXh9tI0HyZNRt08ohVLIhPHpgkZz9RXwf4/+IV94z1aa4uZGaSTJJzjJzkmro4fm1Z87xJxRSwsP&#10;YUdyT4mfE7VPiH4iuLy7u5WViSiliVTPoCa5/wC0M0Ea8/M3IVSfzxUcEm5trFvmQg55/nVoy7IF&#10;2MQCQSRnPp2NekrJWR+O4vHTrzc5sbIBBDG+PJUuw3nksewxnimLBvdNy+UPLJJYckjnOPekc5Tc&#10;TuDHOOpz75pUVySy7mCnbnIOBWMrnnyqMWFlezR1ZeTtIwd1SLCZIWw25dwJyMHNRxyrbvH8xbby&#10;T1qzHKbhsrtO05yaqLfUqN+own7RI/l7lCn5sptU0s1iyKvODgDYRzjjkfnVqLK7GUqzBSMP0c1t&#10;eF/Bt94qvFhtYWbcw4ALDkdP0rSVSx1YfDzrzVOC1ZU8N2U11MkMccsksmfLKDn69OlfcX7Hv7FO&#10;n6FoEOueI4Y5LyZQ9vEU+VicHccHIHvVj9lL9iqz8LJa6trRhluljBjheA5QnBOc8c/0r6atrVo0&#10;VflJUYIHy8AYHA7VzNc7P2rhbheOHgqtVaklpp8enWqRR4VEBUAdFA6Y/wA9qccqv7tdxyMdgaCx&#10;3KBggAe9PaBWRP8AWcnntgVvGKWx+iRpqKsuhAySBNy43dwexqaNfLUs5Ubhj5RkZqaONdny7vlB&#10;zx2FJIQCvy4AJOz1461RQkk3nH93t6dBxn3+tOeQBWXHzYznPQ1XT5JAe47Dg4NOkl8pdu7acAHg&#10;A565B7+lVGLexMpWVx8k+N23cpbt3I715B+1l+1JpXwJ8JNNLKv9pXkZNnbhgpyeAzE9Bx3FUP2r&#10;f2utN/Z98KNHGxufEE4c21vkYjGMCRh6Z/lX5X/Gn4z6t8a/FFxqWozTSSzMsb+YScEdAASQADnH&#10;1r7bh/h32rVWqtDysZitOVGv8cPjfqnxu8Wz3F/dtcNI3zqZAyoB0AA4wMfoK83vNPE92kLBm54A&#10;chWb1IBp0NvHpcxDLKl3cHGc8EHoCOg/Ovoj9in9jfVfjX4s+1zQCHSUOZJXi3b8jAAJI69cjpkV&#10;9ljMRTwFLf0OTD0nUdiH9jf9j3Vfjdr6bIVXTYwJZ7ndnYvoMj37Gv09+EPwk0b4TeFbfTdLtvJa&#10;MAyT7xmUjoSBjng1b+HHw4034XeGLbQ9Lt4o7a1AUhUC5IAyeBzz6mt8L5A27FEmSOeeOcfzr8tz&#10;LNKuKqNt6HvUaahGyJj+8TbIuTkHPfI+lJDsLbWbGRj3+tIGG35mZfT3PpVDxX4qsfCWiSX2pXFr&#10;a20ILvNKdoAAyRyOuAeDXl0aM6k7QLlJR1Y3xR4ms/D2mXVxqF1DZw2sRkeaT5VRR1JP5Y+tfnb+&#10;3p+39cfFi7k8P+Hd0OiW5EZlglKm6YZyXGASehGDjnvVH9s/9tjUfjjrcnh3QJls/DkZKF8mRpjz&#10;gsAcDg8Y9ar/ALFP7CGrfGnW7TWNUj+z6Elwd7yAq1yF6EA9V4GSPSvtcFgKOBp+3r6vojibdWVu&#10;gfsU/sbXnx51xdX1q3kh0C2ZJM5JafHIIPoQetfpR4J8F6b8PfD1vpWlQfZbO0QeWm4ZBxgkkYyc&#10;eoo8HeF7HwVpcWl6daWtnaxgoiwpsVADznHUd6v30yQM24oqr1Y9z7V8xm2aTxEnfRHVTpKOw+Wb&#10;eAjH7pyD3z6/TpWTq2vPEjRQtukbgKBnB9TTLrV5b+SSC3X93gAyenriren6QsJ+ZdzK4YN0P418&#10;1OpKo+SOx2xSgrvcq6Z4beO5ja7di7JvIIz1/LFbQhWMru3Fs4APp7Unl+UZFbcschz/AHj+Zp3z&#10;eWvPoMEc1rSoqJFStKW48BANrMO+COuKidxDGZH+6pGSeevrUUk0cFztZ1ZSeBnBx/jRrFrHd6Hc&#10;LIzMrIcFDjZ6Zp1KiitBxjeyZYnKSM21t6nnI4GMVzCR3uj6xNHE0kyEb/KY9jzkZ9Kl8Nvc2UDB&#10;fMmhhIDk8ke9SarqMIeG6ZWUbjG2OWJyMcdhXlV8Rzq6djvpUnB9ySTUo9V0uaKT74AIUj5sj/Io&#10;jtYdatoYyyRlQAJAOUI7k07VLaz+zbptyswG0Jwf061X03TmlgEbNJDD6YznPSvPnKXN3Oi0bdio&#10;trNDqbRwXDXDZK7wePXqef0rVttBaBxNeXKyPnJDnKjPoak+3weH7Y7VGOSOMs5x3PYVh3PiB7za&#10;rsy7jkJjBP0ArnqYmnR33DknUa5dEaGseKYbAG3tVW5OQA8b/KnrwRWOtpdazc5G5lX3+UD0q7p2&#10;kQwyp9pkCxyEMQTjANW5fE9jpIhSMu24MH+TkEHj8CAK5faRrv8AeOyNI3p/CtSfTPDq2W37QqyT&#10;MowC+TH7fX2rThlkhz5f3cfeGP1rHtPFMc0w+TbA/CO45LE9z/WtZUx1XauSuRzyK+hy2FBK1Ox5&#10;uJlVbvMckYEitmRUYnnGQD/nvTmDeWo6R5PbFFxPIiLjO3t6VGtxvK7FU5yOvevZjE5GrDt3lpj+&#10;FvbOKcm6Nfl3H1OOgqEzOo4ZvRx0BFQfaJopN0bfKww3cVQty7FwTyfm7diPpTYysqfxKV6bRUcc&#10;pYK6ntk47U7z2g3NE/3xhwfegjVEcTtIM4IfODxgbTxn61MyjBKMrKOuOajjkIb7x+cAEDsB3+tL&#10;I7Y+Vl+XI5GCfrQWNZcybmUHjGD0Ipht12M+1V6DAqxkNArAbmao7jarKy/eycgdMVn7GD6IbqSS&#10;0YyS3Wb5iqqc8jHFILKOOFZkXEnRhjlaju76PToGupXWKK2QyTPLlY1A5yTivDvjB+3r4Z8D3Aj0&#10;lYdauMbHJBSLdyRgnk9fTtSWDhvY4MZm0KMf3kvxPdpLmNcqpVWUAn1I9R6j3oW4XbiNmPlgGTHI&#10;w3Q+49K/Pjxv/wAFBvFviG+uDZTLY+YCUTZlYweCMDqMdMmuTj/aw8eWylovE2ozMFU5yAqKDkDB&#10;7A1qqaSsz56XFmGTsfpwj+ZtIX7vBC/eOOvFNluFRWdfMj2nqVwfw65r4G+Gn/BQbxRoutwNrTDU&#10;IIyDLG8AiaQHjKsvOe/Oa+svgX+0v4d+OWmSTWN95epQufMspziXAwNwxwRzjA5460adD18BnGHx&#10;PwtHXXviuGG7MMPmTOpP7z7q4xyDV3TLyPVoo5Y1ztfnPOMckn/Co7nRo7rbs+XBOcY5Pc57irtl&#10;YW9mjRwQxpJId7sM5JwB9O3SuSCqqbu9D260oOjZbs/OL9trwavg74zXytH9nhvHM4ITBKuScge/&#10;UD3NeExK0s/l/O0i5AIwMkHr+tfZf/BUjwoz69oOqNakKbaSHzRyzMpHBPsCcCvjS+aSeSNpFjja&#10;MDBQbQe3I9a7oxdrs/DM/ounin2NbSrI6nqCqWjHnSEDJwWbdg/TrX2R4I/4Jg2uu6FbXWsax9nu&#10;LiATyRQIWMa8EZIODXxbok/kaknlyQrMp3JnnHPBx3NfrD8GdY/4Sj4U+H76NWWN7GNHMj5JbHIx&#10;2yQSPX2rKo9UfRcKYWjWX7xXZ83eMv8AgmfZTaG39j65PNdKWMa3Nuq78A4UEHgnGAT618k/Ej4e&#10;al8MvEk2majYzWc1rhGEhzknJyOK/WCa7WWdrdV/fKSD0AyADx0r5X/4KNfDHzbWw8QMuVjT7KXA&#10;AMjdeR1J7Zou2j0OJeH6UaDqUkfDVzc/vdis2OD6DivSf2bPipc/DH4jabfRyMvnSrEdpIyCCOfb&#10;nn6V57qDxrdfu03I3QHqD9fXINTaYz21xHJHJskUgqf7p7Gs5SlY/NstxU8PiFLsz9hND1aPW9It&#10;5opIpVkRTFOhzuj2Dg59x1rPvr+4il+e4hVcBECDLAA5Ga4r9kfxpN4z+AuiyPbxrJaxmyWTzSWI&#10;TkEg8Dkn8K7nxBcTJfrH5dqswALHjB9M15uOqP2d07H9DZJiFVpptbooSX0k67Xa9kMg+UxjjPPB&#10;5470lnpVzcx/La3UqgjHmP2Pbt+dOTxLcKkn+kWNur8Z8oyMM8YHIx355rPbxFDJcRx/bLyZt+zE&#10;alW79M8V8lXxK5knJn1MabcdFY0pPD8yyYNrbQrjnE5kJPqcgf1rQs4Y9NtnLbUCjLkD6Y/Dmq/h&#10;xI4S2+K6DMNg8/lvrxxivHf26fjJP8OPA0ulWdwLfUb4mORgcPHFjkgjuen0NfT5TQi0pHy+dY/6&#10;vBt9DgP22/2rPCd7odx4Vjt/7avGbyjPtKrbEdQrDvniviC9fzTj7oyQAeDg9BzyfT8Kva5eNfSe&#10;Y0krfPj5vupnJPrn1q/8OfAN/wDEfxRa6bZ201xNcOVCIpJOOeOnHTmvoKlToj8PzLFTx+JtBHOB&#10;JbC4+8VxxweufyqZbjzZFZ1Yx8A88k9ua91+OX7DfiT4T+GYdUuLfzLVkV5HRt3lEgHa2eQR0OO4&#10;NeESo1q7wybiobp6++fSs1qcGKwFXDNKpsfQH7If7Id18ant9Y1Jgvh3ePNZRnuSQcHII47AV942&#10;mu+Hfg9pNnpNxqVjpNuiZgN3diNVH8RBIGRnsBX5yfs2ftQ6v+zzrTtbK02ny/620Q7VlGDwfbms&#10;74y/GvVfjN4quNQ1B2SJmEccbtxCCchR2IH05pxpq+p9TlmdYfC0VyLU/SeD47eEUvFU+I9DNrvK&#10;GYXiEYA68c4zXReHfHOk+LWYabqmn6pFHn5oLgTKDgcnHQ+gNfkz4T0a78T6rHptmZpJ76URhYyQ&#10;vQ5HGcg/096/Sb9mT4M23wD8DwQQvbz3F4ivczFCctjGCD0IHepq8qR9xk+ZTxkeZHpV/KmlwLMz&#10;bI2JG7GQPf6c1izTWt4ztFqjR7uMbMDB4PNHi3X7o3EC2scU0OTlG5VM4HQYqvpIuLyKTa2nblbl&#10;HjzxnGcmvlMwxsebkR91hcM1Dmb1Izb/ANmRKkOowXCzEeYPK5A55zg1an0uSY7o7jT75cc7Yiuz&#10;8M1kahfLDdyKtvA43FSI8gEZ7EU7TZ2u72Py7cRqxGcSHI/xrx6OKjKpyWOyeGly89zq9LgZEXzB&#10;t28lQeOPevgj9vz4mXes/Flo7e4VvsY8pYyB8rAkHp2465r75lK2OlTfL5mEcjALMTg4Axz1r8u/&#10;2kYb5/H2oXF/HcR/6Qww6EYySQMnuefevvMHLlppI/K+MsVUhRbieW6nqE13dPNNI2+Q5JPTPt9K&#10;jtp5TCZGC7VxxnaTn0o1OITy7oYyIwchSd3NNeD7NHGzLwQBgHn8BXQ431PxOpiJzleT1PT/ANmn&#10;4h6f8PvivpOralHNJb2k6ynamXQg9s1+hfwz+NPg/wDaBhuLW1H9qNCTLLb30AZipIJJBycZHY9q&#10;/KcXMwOF3LGxOAcnjp/Wvvn/AIJk+GS/gjVNakZ42VxajEeSYiu/JPXOQQfxpXtofoHCGL9p+6a0&#10;Kn7a37G/h+z8K3Xibw9GbFoZAZbQIix4bJJUgAkDB4PrXw7fW7WN1JbqzKwc57DHvX6sftJTqfgX&#10;4okVY5AtkXUnlg28AHHbqee1flN4njZ9UmZnHUknqevfHetY2ZjxVThSqLk0LOn3kllcqd5HlkEM&#10;DkjBB4I78Cv0m/Yi+KTfEb4MW3mySNfaS620gclmlG3Jck88nP8AKvzJt76ON1XEinJwRyM444r7&#10;c/4JjXF9P4U1K4hmiaz+0Royu+GVxnnH90g8fSqlJJG3CGJl7XkvofYkbu9xGqnazHb07Zx+dfAv&#10;/BRP4syeMfG9tpdrI3kaEZEwAQTJkqSR64zX3oZpD9xgsmxvmfkDIIzx3Gcj6V8W/tB/8E/fFV/r&#10;l9rWj3H9pRSOHMYTDnqd2SSec8nHas1PufZ8QYerVofurnydb+KL6xKyQyyL5ZBBA5yP6/4V6z8I&#10;P21/F3w1uIVF0uoWsJw9vejerr1wDwRzjHNef+K/hDr3hWW4+1Ws8LW7lHByF3A84yBnvyB6etcl&#10;OGUM7Rdx9W/DuKcZ3PzL6xi8FK7bXqfoZ8Jf+Ci/hXxbarHrU39j6grjfJIhMRPtnkD86938KeP9&#10;J8a2KXGk6ha3yupZXt3DHHfIHIH4V+Psd+yTK0e7bGBnJ6nntXVeFPjBrfgu9W+0nUJLS4jQJhHK&#10;hwep28Z69afKe/geMrWjU1P1yW48yZlYMW6fdPAGfxqSNPl5Pfj3r8+vhF/wUj8V+E28nXIhrYkw&#10;p80ndtBBIXBOOgr6h+GP7bHg/wCIrwxtff2beSRkvHfuEB6cKRkY5OMnJxQ4n2uAz3D4nZpM9mWU&#10;xMrI2xl4GKpz6NBq8RZsxyMhPyjlj6mobK/h1CFXhuIZ42UMjxyBwynuME+taELYCr827oAByRWN&#10;TDwqRs0fQUazVnF3OS1bw5OI2Vd4YDBdBlvrVKwtriBds9x5iqRhsfMPpXebd55+VskH1x/Ws/VN&#10;Et78szQ+XOwwHQ7SR9K+fxORa89M9qjm2nLNGfd38GmeHPJtZHi3T+XKxPzMCAc++MVjPGLySRW3&#10;Yj5D98+vrVnxB4RuooWLNI0ecLIg6E1R020mt7f/AE66nuFD9IowpAxgAnrivDxNOrF8s1oenh6l&#10;L2fNB3ZakS4t7aNmdnwAQ+MEL6+9FxqEl9mSeTcceXBgDknjA9+KhutVh1a53SM4jjQIqL8uAOhI&#10;qbSfD/2uB3B3+W48scnBHQ/UVnGE5+5Teg+aC9+a1I7eNlxH8374+UD1OARkfSuwsVNlCsZ/hHcZ&#10;wa5XTmWwv4DPu2xhsjGWQnnP511VvfxX0JZHWQYzkc5r3soioaS3PHzK7s1qi3HIBu3DdvzjPUH1&#10;FKqYKs4OAepNRxuVTb8u4HIJ9PapFRXRvMZufujqCf6V9Ha54yiNhY7CGbv+YpfL3SnzG3Rk9COK&#10;RYyqFsqFBAx1z/hTmbzAoGcNkdKr2aasWnZlG70JSGaGZo2546g+1YshuNFk/wCWi7j16L+FdN5Z&#10;VzuP7tRxzyM026tobyHy2xcK3Bx97P8AQV51bALem7M6qeItpLUz9L8QQ3EqRzbVLYxk7Qfx7VJf&#10;6dby3JaMeXKpIDI5J+tUb7w01nI3lx+dDg4Qn5kP1qKyvpLVOGZlA6Y+YHv+FcftHH3Ky+Z1ezUv&#10;epv5EUek2/2xmvBIuOVdcYJ5yT61JrE8ZEMLMFh3g56egrWsLi31Fdxj8z+E54qpdaC0W9o4xPGx&#10;xtcbuvoK561D3b0yo1vetMZd6rNclo7ZW+z4wzkYYDpnj2qHw5YY1GaYSNt4AJJBI71YjvIodCdU&#10;YRygElBwwJ/wxVSyvmSxWG3UtJj5wehOetc8Z8k1zGnIpRdjb1DVbPTZPJ84YkI2A8GrEYWUoytu&#10;XjgVyv8AYu7W7clhLLjBU84PXP4V0d1fw6VZbmfG0HgDrjmvXwuP5tZaHDWwqWkNWXxdh32rt+Xt&#10;6VHIfmG0989e9V9Puxf2yOuG3AHj0+tWuI5AB8xPQ16kZKcThlFwfmUdV0Zb1vMRvLl243dOO4qO&#10;z1yQIscv3k+RMjaT2/Gr00zR8ZXnrnniodQiXU/v/LKoAGBg/h6VzSw7WsWb06qmrSLEMh+U4Xl8&#10;YPPPpio7mJZBtyp3Z3BwGBOeOOhrNju5NEuw2S8LHG48tnvV2GeG5RWV++fr2rWjWlp3RlVo21R8&#10;gft1/wDBO+x+IGm3HiXwxCsNyo8y5t40JIbkkjHY9eMYxXx/+y3+0b4s/ZB8ZyW8n2q4s2uFS5s5&#10;bguijeQSu7oMYr9hDBJBwpZlOep7EYxivlX9uj9gy1+LeiXHiHw/HC2qW8J8+38vaJAo4xjGe5r7&#10;fKc5jNfV8Tscs49j3T4QfGfR/jR4Wj1XSZ41bCLLBuG6CQjJBHHtg12lvPugw2372Cfz/wAK/H/4&#10;F/H7xR+xj8SpNpd9Pa4VLy2LlmdDjJGeQRggAdB3r9QvgR+0J4e+Ofgy31bS7iDdIm57fzfMZDnk&#10;tkDnOcVy5xk/sv3tLVMqDutT0IXLCAdRxyPWodWs01XS7q2kXcLoCInYGBXuOcipJW+Y7V2nPUnI&#10;HtTpmLr1PvjgfhXzcW4Sv1KPz9/b3/4J7QwXsfibwzbzRq+Z5I43G0MBg59BxkHHevgXxB4An0+5&#10;ks5FkiibcCIvlYnkgg+uQK/fK60+3v8ATJoLqC1vLaYFGgljBBB6DPp14r4n/bn/AOCfA1u3bWvC&#10;FvH5aktcQW8e54hjIx04GO1fbZDxFKlJU6rujnxFFVF5n5paL4q1Lwbr8OoLeXlrPb4hxFMew4cj&#10;OCQccd6/Tf8AYH/4KD23xDs7fw74llhhvlSOKC9lO0zADGWxwCTjj9a/OLxd8NbzStVuorlv30RI&#10;2bCrNg4JOR1rC8P6lcaFqkcls9xbTWbZjKEjqc5GPQ/yr7jHYHD5hh+aNrnlU6kqUrM/oKs389Rx&#10;90DJHIGcY56d6c7qzY+7joe5r4V/4J7/APBRz/hLrG08J+Lrzy75UW2gvH+XzTnCjkgEA45Pqa+4&#10;ba+S8lLecJ93CGPlXA4yD0Ir8pzHLamGm1JaHs06ikrl9Qq7VyTJ3pyp5jbc4+tQoPMGTkt0GBVi&#10;LKx5dlUL/wB9GvJloaEkD/Z/4F+XoTRJySFPHfjBz7e1NG6Xac7lXpkdabFIBENw2spIJA5fPTFT&#10;zALK2w5AbpyR/CK4n4v/AAe034t+GHsbxH8xsrG4AGPTnH612s7gEbWC9hv6MfSmyxbQmdo3rkhe&#10;cdeP0pS8jCvh4VI8rVz8u/2nP2adR+F2vzMsBkt2c4fB9zzn09uK8PubV4J2jaNVZQWZRlWJx1+v&#10;+NfsN8VfhFp/xS8PT291GDNsMdu4UFsntk9Bivzt/ao/Zo1T4Za60j26qnK84yykkg5AwcZxx2x6&#10;URqW3PyDizhd0716K07HgrIYIZpN21WQgA8lASOQR34/WoRbyIkbyKpjxlsE4IP8q1hpzQSlZVAG&#10;doB9Kq6hdf6Rt/hHBTGFP5VftOqPy2ceR2loyAQxs67ECrJwA5wM561FNGil967mY8ckqBVlZ1Z4&#10;2BCkYAGOBxVfe0ysruUjYk7cdx71N09TPRkkbrBAyRyHsSagaT7yySSBcjbsHLHng+nWplTyoeqs&#10;vY9DntVWG6aSaXzWZm6kgcAVjKIPQv8AhvWpvDmoQ3FvIymFgSDnkc8H8TX0J8PPiho3xf8ACD+G&#10;/FSqyyRNGjn5hGG4yRxwOtfOLCVEZo+Y5eB0yRTtM1WXS2W4haSObcQTyOPrWdmkfQZPnc8NO0no&#10;ct+1l+yLe/C3X5L3Sbdrq3aUvFLbJ8mzBI+Xr0FeBzXswkW3mBNxasSZSPmBJGAeOMV+jXwr+L+m&#10;fELSv7F8QxrNHOwQSOAzIwUgPkjI+nSvm79r79j+6+GWptqOnostnN+8ScHesgI4xg9RnGPWuedP&#10;qfqeFzCniaacXqeDaLHLc2zeaWZrd8BxwDk5PA6/StqOFX064+bc0mcAgqWBGDwe1ZEFvLZxiLmM&#10;N95D82WHf/61bOm20cNqskkazeWrEhztUjsRj3rllRRFTDq+u55V4zVbW4VQkcbQEgAId4JHPNcw&#10;YYJFLvJJHIx64J9e3HNdF4+vLl9UknkUKd5AwchAe35Vyl1dLeMQrLH5bgPknOO+Pzrtp03Y9rDU&#10;2oofexfapx5lyzqOBkBTjjnj6VDaRqb55JHHQ4J7+gFTXN3C93M1uHW33kIx5JHrnsKbEjMdqrlm&#10;OM98etb6o6iWNfPaPfu2qR0981ZiKo6j7yq+ShON49M1H/x6fLubcMDHXjvn86kL+W7hApX1I71n&#10;IykjTeZb683LG0MMjqApO4heMjNdDoenw3Vkyq3zrKQuwdh2J+mK5nTF+0TR7Ru3Z3gHlR9K7HQr&#10;drCNsqyspEhBHfGKzk9DixErQN7REaCzMOHdFIckD5lHFVviRfXEHw81p4buQRSKsUgxkOjN0JAO&#10;McGr2mXUcgYi5kgkc42Do49PzrD+L8Ug+EWoTbpgsUqmREU4deQCTzgbiOfeina6PJw7vVSZ4Hor&#10;GO83htwY44GCwHH5V21tDJmGOb5dy4A6ZzyP0rlvD1kzPuGNrdc84HWuv0+yaSGNWdmy3ACZOegx&#10;XZWrKKR9NWlaKudV4ebyVjjVVChCGO35iB6fjXQnbAqqu3bIoIJHGT7etZGjRuVVm3ea5IZcYAyM&#10;EVsW1tun8pVxt65HAAHWvFqe/LU+VxTvPcu6ZKs0X3lXaCH3nbnHp/KtG9aO5s22xybickqMKBgH&#10;Oee9ZksC+b9nUK02QFIPAPXNaMFy9sLiE5kABQhG2segHJ+vas/YnmyVjxr4wIP7es0ZdrKSCM5J&#10;BOefpVnw0zBcRj5ZOQcZyeMD/PrWX8ZXZfFMKrH94lwAxJUE46+vFbHhO1ffGcyQts+dydwH0Fev&#10;FJUbH1lOKWFSZ3GmXlzPpP2c7lWAeYDnlMcnHvXmviGw+zXc1wF3PLKck9SxOTx2616hZuILNvIm&#10;aZowFGQAxyOeOa838davNe6uYW4C5IIHck9cfTFedhbubR5OD5vaMsWFzIgUM3zNnAxgEYre8LOs&#10;m1pFLxuCHjKfMDjgg59ea5eweTy1ZW64jAjfcxJ9K6bTLxbC/hjVEdZ4QeCWC/UYHNdVWJ14im1s&#10;jqrIbLOJVMjBsRIXTGO4Ga0LecG2G+N9yj5cLnn/ADmqlnqcqQrGzFgwACYHysB1GemP61omJdN0&#10;+CZX3G4QsEL/ALwAk4JHbI5rz2lc8SVOPzKd5c/ZrKQeW2JMopJ5Jxk4rwf4vzSNI8ckalnkBIJB&#10;wQCBk9s5r2vxHdt/Z2F3PHChcDGCGxzz6YFeJfGTYbFbiPbn1GQx55J9eP5V3YNWdz3slpqLujL8&#10;O27pZ/LujZSMH+HvmvSPCYW7s7dplEb8JuXkH3+teZ+FYZLmWN2zJGowPT6/rXqfg+RBokKqfMk3&#10;cHGCCO1aY1ux3ZpotDr9M0wrKgEjOyknIHpXQ+H7htJuNzRq4kBTDZ2kHvkd657RNRCyxxraqsjM&#10;d75Of510F40aws1vDcSMzKm8EbVPOQK+fqN3Pia0m3qWYfD7Xk6qFYyTMBEN+0D2J6Y6da09c8KX&#10;XhGQNLPD5kkQyi5Z8ZwRnGOmT1qhbandQG2b94oV8EOPmyOvT9Kt6lqk2pIPMkkkkUiMA/NgcnHP&#10;SlGTW6M41OjLGnSW9vayA7VCIcygn5wORgdz17964j4zeXr/AIauJsSQraoNgc4BGMnP5V06SKyx&#10;bXWRpJCQg7EYGcY4zms34qNcWXgbULeZrdS+ZEQx72lbAAHIPHPtXTh5fvEdODdqysfLWoxLZy7l&#10;jKeYcAkYH1qkxWVc/NnOSPX8qdqyyiZovMkkRH92APtVVJ8R7o1YNH65wT7CvrqUvdR+m0XeCH3H&#10;mOG+YlJCPkTsR0zW98PZja3MkT4zIAPcjNYS3Ecdsd+5cnJ7Yrb8BRLNqMc25mXjhBk4qa2sTHFR&#10;vA9NNs1t5bsBumT5ACOMd6clwbdvLikaRWJwSM/WqNrI0igtuHzlQc8gVet41t7vdCvmMTwgPXOP&#10;8a8Konqj5Oad2a9hcQafeKC0jTKRvUgFTkZ4IrX0ecyWatcNNdRqhALgja2OAPasGGSNZOBIGAIc&#10;HGVbnpW5pEcjL5bwyRLwecYOR1xXFKDR5OJhPc1LWPlGljkjKgEJg+mQT7VrXGpN/Z+7cvzNkRqh&#10;BB6cn8Kp3FxNNABIdzlVBAQKwAGB09h1qZLqBwqrJtjQtvDg5HIwAe/Ws3oebJC6naLqWj3jb/sz&#10;RW++J5IyEJ6kk4OPlz+PFfKPj22+yas1urSMqkHHYk+ncj619OeM9TmeyWRv+WiCOKNCSCo45B/P&#10;FfOXjzTXt9SkZVkZWPMh5JI64+letl1Rdz7Dh2cUrHIzwNBtZR1zVe4WSFS2dxboD6e1X7ndHCB1&#10;PPuVFUjcZI3Y+TBHvXuqWlz7CMr7HdfCSUW7Msu7y/LbeQNxOATgY9TXcxRNYpb3DLHCzglUJy2P&#10;fHc1598L7ovHO2VQMTz2/ACvSLCKF7fPlsJSu5nGDwPXPNefXmr7HhY6VpGa8jOhk3EyMSE2Hbzz&#10;+lTeFNL+0xzfvVxGOST1PfHfpxSalBJbxqz+VHtBHTqv+e9P8Mp9rlm8nZ+7wCSeD/KsJybWhwVK&#10;ml0ben3txa3v7tm+XDFuoz9T3xXouk3Agt/9Ik3R7Q0oUFmPQgDiuL015YYVkmVY2aUKEQc47H39&#10;a6jRrydDNH5hPmDdJyNxAwM/TjtXi4nVnymZ1eY6izuUuJofLkbapLplMHB7GtiXT5bizY20O6eM&#10;FiEJbOcgcD0rnLHVVuoHkSNTtIQdWIGO44xWzbanexWVxBDPPEHjLuYjsyoBJAHfvxXDCHvo8qj/&#10;ABEz4o+M0MmkeKryGZWR1lYEEcgkk8+/NcBM+9u7N06dq9E+M+3/AISi7Kr5YMhOx8lgDzg+/SuB&#10;WBcsTuUt6V9xhf4aTP2XLbugvQ2PCKGe4jjLbWbjOfmANe2WYieFWj3MqxqgPQnAwevrXivhS3Fv&#10;cr5fPzDJz0ycAk17BoNy4iWORG2tgEkZUjtg1nir2ODNIXSNy18x2ChGlSNQ6RqQS3XPArqNAEmY&#10;5Gj8pfunIJOcfWsKwRLaT5NkO5SAOhIxyAfetvw5a+dGDGs0yn5D2UnnGPU+9eLUlc+MxkkzYsbi&#10;OzjbbN5LKBn5NxPPPNa0Lx3O3bKZGZwAigEgeuKoQWccQ/ffu1YE4HzHPQA46VPpRht7dQiruwC8&#10;mCGGe2R/OuOcUeJUSY94FvLyOFt5hknw7PHtYEdD3x+FS3dgGneNVXy2kxHlyzSc9yfpRo0IuNRW&#10;MCaYSOTEgxkntncRx75qSz03WpU1K6t4beS301/9K3SRq0a4IO0Egn/gINY83QI3sZOoRIIMFJGm&#10;jcjCkkBfQDpXnfxYhm0zSpFbfAZgCFLgA+mQBzXoEitdP50m2Nh1K8Vx/wATb7yvDc3+qkjZGHmO&#10;AxyQQMdxj1rswdR89kexlU2qiSPMdJsWe2YfeVcH5T3/AK1rW4/s7Ekcas+QR5pO3PpxjNYug3Cw&#10;2ylpGZm9OABn9a6S0uI5LKNHw2HJBI7dq9iSeh9VO+lzkfiFqr6nN5e2Pz4+GRIyFPOcg5Oa6n4a&#10;6ZJPp8cxGY4ztRWAHfnHtzWF4tbyZAu4LhiBtHzAn3rQ8KXsmnBB5lw5jUjZ79e9aSi5Q0Nq13Ss&#10;j05PMkXzJtuVUKiBcKqgdhWbPbtdvtKzfZoyQH2kqGPqcdfati21+4GgWjqPMjmyCHAJQjr9KzU1&#10;Se2tBDH+5t8lyoORKxOckHoccV5ypNvVnzf1dttsZa6bFpqKsaEZAGSc8nuM9aXX7O3/ALF8yaSF&#10;SoIEW0lnYjgnFNlu5ArrkOygElUOEABHXkAn+lV7+OSS3KxgSAjJ3N/n8qUaclPRm1Gi4TTTP6AP&#10;2HIzF+xT8H1bqvgnRQf/AAAhr1VDkV5d+xMc/sZ/CPHT/hC9Gx/4Aw16gnSvHn8TP1uh/Dj6IcM5&#10;p6nIplAOKo1JKjpS2aSgAGc06Om0A4oMyQnFNL0hbNJQAUZoooAKKKKACiiigAooooAKKKKACiii&#10;gAooooAKKKKACgnAooblaAGF8ikpPK+tKE2+tABRRRQA9Pu0tIn3aWgAooooAKKKKAGu1NJxSv8A&#10;epAM1oA3fSq2aTZTguBQAU5OtNoBwaAJKDzQDkUxj81ACHg01WyadRQAUUU5V3UANoqQ9KjoAKKK&#10;KACiigtigAoopSmBVRAay7qZUlBXdVAR0UEYNFABRRRQAUUUUAFFOVc0bKAGg4oJzTtlDLg0pbCl&#10;sNooxRioIAHFBOaMUdKAHB8UbvlptDPgUFRkyYPuU0ijJpsZ+U09OtBt0Kt/warZ2irOofeqox5N&#10;BzyM7WbnMLfQfzrwv453u5YPaX/2UV7R4im2wv8AQfzr55+PeqLB5PT/AFv/ALIK6qGrIvqfH/x4&#10;1DzLS4THDPKD/wB9LXzv408N/aknuNzACPgcV9H/ABI0mTU7aZlVsbnbgepFePeP9Lay0m63cbYs&#10;4Ne1hza+h89+Lj/Zc+3rkjr9K5uC4/tAH6Z4rpviKnnX/H+z0+hrk9FH2d23egFetQQSegksHly4&#10;pnneUatXXzOWHSqNy9elGOhzdRZtQ46CktpPOf6kVRmbNWtNjJdfqK562x0UI+8db4D037Vqyrzj&#10;a3T6V9L/AAP8N7jYDc3+rHp/fFfP/wAKrNpNaTH9xv5Cvq/4G6Q5On9f9Uv/AKGvtXi1z6LB7n0T&#10;8I9BZdPTk/K0fp6CvcPDOj/eBLdSe3tXmPwws2isVH+0n8q9n8LwbpGH1/pXk1nqfTYf4Se0t/LC&#10;r2UYp97FuYfStmLTcxg81HdWGZF69K53I7InPf2e0ko+laFnpRIXr0rQg0tjL/FWzYaSdq/e+7/n&#10;tWcmRY5m400p601N1qm7+7zXUXekc/xf5/CsLVLTZC30rM7aG5RfW8/Kyrj8aoazCAF3Z61HqX7n&#10;d9RWBqfijL/NsX/P1raET0OayE1bxeujRvlV6Hrn/PeuJ8U/GOOyEn7uI4C9Q3r9Kxfi54yhsbCZ&#10;mePiNj1HovvXzH8VfjRHaX08a+S3yIe3qP8Aartp07o461Y7T4lftXR6YEP2e1JMzDnzP8K+d/iJ&#10;+1WuvWskf2W2XeX6eZ3I9q858efEoamR8ijbKx4H/wBlXDWx/tSdVRWO4joPWu+jTVz5/F13c6fx&#10;D8QT4huWHlRr5qhOCeKwrjRftDbtzdc/nXR6D4Kmnslk2yDBbse34VT123OlhVPdiPyr1KcNDx6l&#10;RnPrcfZH6Z21qaQ39plWxty2OD6Vn6JYSalct8rdew9x/jXoHg/wazWCsxZfmbrx2+lVykLENFGz&#10;1L+yY9uA31/z7Vm3/wASfOLR+XH+ta3iHThaXRXdnBx19zXG2ujebeZJbr/X6U/Z3NIYhm1pXi4p&#10;cL+7XqO59q9N8AeKPO2/IvQ+voK86sPD2ZAVLHn/AD2rvfBeiTRRhlRzx6H0HtXFWpo9KjXbPVfC&#10;+ul0X5V7evtXpHhbxIsCtwp+cHvXjOhyNalQ67fqPpXZaHrUceeV+8P89a82rTPSo1Gz3rwz4wV4&#10;IhtXOz3rqINSF7aL0+YZrxHQPEYHlBVz8p7f/Xr0jwprHnWkHy4+T0/+vXm1MPqenTlodfaRlT+N&#10;bdjLgVhWcm8fjWratgVhy8uhojesJB8tdBpJ3BfqP51yunS/MtdRojbgv1H862iaHd6FFlk/z610&#10;+lW5x/n3rn/D0fK/X/Guq0iLd/n61vHcxkbVla4X8BTprPC960LK3YL+Ap01ozJ3rviccmYFxa81&#10;SeMqa6CfTmPZqzriyZG6HrU1ImcZGXJF81VLuENnr0rSnTbmqdyuVb6VxVInVTkZNzFsGfeuW1uc&#10;Rbvx/rXXX/7uMfWuF8SzHe3y+vb61ymm7Oa8Q3+HbgdP6VyOpaj+9bp96ug8RSbgfw/ka5C/P+kP&#10;9axkjXlsrlJ9Q3T7eKt2kwEmKyJ3WOfOaJdWW3PapURc1jen1UWwY8fLXO+I/isNHYx+XEeG67u1&#10;Y+ueLlRJB8vUf5615v4y1/7VfNjb0b+Z966KNNXOSdaxteJfjcJNo8iH7p7t/hXJzfEtdQuX/dxr&#10;k57/AOFYV0I5h8zquB61yXinxBFo0UpVkYq4GMg/1r1aVK6PNrYp30O61X4lraxv8sfyqezeleY+&#10;MPjLHdxKoji6f7XqPauC8XfFFUvXTbH8xYdPp/tVwur+JDcsvlqGOOwz/WumNE86pjGekyfFhbYb&#10;vLj9P4v8KRPjqsI2+TDx/vf4V5F9vnd/mhZR/uGhrnP3gRW0aSOVYx3PZrL4/rDLkQQH/vv/AArr&#10;tI/abWCFf9Gt+p/v/wCFfNousKSF/Sp4tadUwI8/8B/+vWkqSN6eKufZPhH9qdM/8e1tz/109/av&#10;ZvCH7TMc8kf+j2/3R/f9D7V+eOg+J5I2H7r/AMd+vvXqnhT4j/Z5V3RqPlHUex/2q55UTpp1rn6V&#10;/Dz4+x3Zt18mEbpSP4/8K9f8HfE2PVImwsfyjPAb1PtX5z/Db4vRJNa/6r/Wnrj/AOKr6E+EPxch&#10;ljm5h+57f3j/ALVZ+zOyMrn2tpWo/bYuw+UGodU0rzI5OW6VwPgLx5Dfxt80fyxKeCP8a9Ms5FvI&#10;F2sDuGOD7VcY2Oh7HE6tY/ZpD17d/ao7HCyrjvjNdL4m0tlVjhun9DWBDA0U68H7w7VvE4KsTorD&#10;S/tNmrfN8xA/Sq+t+Fd8f3n5HqPet7w5F5ttCvP3h/IVratpbiz3Yboe31qpbHny3PBfGmhfZ/tC&#10;5bgkdvQ14j8StMzdlefuP/M19HfEGwcy3Xyn757f7JrxDx7YM9+3X7rfzNTHcR8y/FXRidKdvm+4&#10;e49Gr5G+Nlr5ZvB/08KK+6PipopXRZB833D/AOgt7V8XftB6e0DX5/6eVrVbnLidjwbWF2zH8aoC&#10;PZ0q7r7bLn8/51ViPmGu2mfNYhamx4XdhcJwPumu70d/9GX6CuJ8OJtmj/3TXY6W+IF+groMI6Fi&#10;f5jUaW4Ld6kPznirVpaFmFclYqTKjWmfWobqw3L3roE0tm9aJNGZh3/z+FedU6nl1nqzh77TjEWP&#10;OOKzham7cr6c8V311oDOx+9/n8Kr2XhfZI3zN09f/rVwuepye0G+AvhM2uapZLvlUSFDwV7jNfTH&#10;wT/ZyaJrGQ3Fx8s7H+D/ABrxvwqsei3MM37xvLwfyFd5pPxxXw/Cqrb7vLJblM/+zCpctCPbM+yP&#10;hf4R/wCENs9qyM+5CvzAf3ie1eqab8YV0GRT5MTdF53dvwr89oP2sGQ7fsYwP+mP/wBsq5a/tMLf&#10;Hm1xjn/Vf/Z1jLcPbM/Sjw3+0fGJov8AR4fv+r/4V3mk/tDxyRD9zD0/2/b2r8qLT9puO1lUfZSd&#10;p/55f/Z11Gg/tWx+X/x6jp/zy+n/AE0rEqNdn6kQfF5dU48uEbxnjd3/AAq5Zaqt+QVx8xr86fCv&#10;7VUDSpmBR8q/wD2/6aV6d4P/AGo7OR4AUjHzei+n/XSszrjWPtqG3Xrv7dMVN5/ljA+avnvwR8fr&#10;XVJI132q7kz1Geg/269U8FeN7PV1T9/AMgdHX/Z9/es+Q6Y4g7a3uN4+b19KmWba3tWb9pt35WaN&#10;v+BipobiN1xvX8xUOBosQaH2nioZF8ymr5bKPmH51PEIx/Ev51fsyvbFJrTPrSCLy6vzFMfeX86q&#10;yjPQjr60chp7Yh+2eSOlW7Sb7SKgFosx+9+tW7eNbcfe/Wp5TSNQjkURrxVQS7mNaRVZF6/rUP2T&#10;5utHKyua5z/ifw1/bNjcJuZdyEcY9P8A61fPPxl+AkmqatPMJpuY4xxs9frX1Dcxsiy/7v8ASua1&#10;zw++ph25GQB/nip5SbXPy3/aF/ZhktFtmFxcMWlx/B/cHvXyt4q+Fcvh4SSbpG2lupXsfY+9fs78&#10;TvgGdfihxJMNr54b2x/cNfK/xt/ZRkTSbple6YgSnqT3H/TOuqmctSGp+a+oai2j3XltGPlAPX1p&#10;ses/b+Nqrt5r2z41/Aa80S6umEd03lwK33WP/sleH6zoN1pkuDbzfeI5Q9vwraMjmnTG3Gkfa0+8&#10;eOarf8I9jqzfpT7HUJInw6be3SrclyrIzZXgZraMjinCxnPY+UNuTVGa1a0Ldx71amvfMnbj9Ksa&#10;hH5sHfpV8py7GfDcY7d6cNV8uUDaKhdWXsfypotzu8w5+Wl7MqMjatGOpQ7fu8f5/nXY/D/xmPAJ&#10;b5Vk3SrL8+e30rzzTrow3A4+XPce9a11dLOwI5wO1Dp3OmDP0y/Yv/aTiu9I0OLybdWaxfP3z3z6&#10;V9zfDbximuaJZyDaPNhDcA+or8R/2f8A4vDwtqunQ7I/3MDp8w9j/tCv0Z/Zj+PVvfeHNEVmt1L2&#10;yg8gY+cD+/XLKNmdcD7XYLHjHOTUZuMMRisfwx4ntdUiJE0PEm3hx7e9dE9tGzHEgP41nE7IshvL&#10;M6nYeWDjgdPwNeC/tMfDSS+03/WSf8eU68bfT6173DN5d0y8cYH6Vz3xZ8Pf2zpw2t/ywlXg+oHt&#10;WkdyZH4v/tCeDm8N3EikuwXHUj/pn6fWvEb+PZPI/q3Nfa37b/gGTTZJP9Y3T/2j7e9fFXjOQ6Zr&#10;LxsMfOw5H0reJ5GKFtvEXkNjavHHetCLW/OK/KvXPeubkG5d1FrqISVV461sonjOWp6L4a8froMy&#10;t5at16k+/t719W/Bn9pyMwmL7PbjbbR/3+3HpXxLZMtwm4sPzrqvCPj1dFu2+VeY9vI9CPeocTso&#10;zZ+pnhLxbH49tYEXagnJj+UHjBJ71V8ffBc6vHcFZ5huiA4C9vxr5b/Z1/aIhhvdNjcW6/6SwycD&#10;HH+/X2B8NPGtr4zsYW+0W6iV3T5XHYH3NZyielTrM+X/AInfsyytKr/aLjmZ/wC53/GvJLKxk+HG&#10;q+YV8zy36MR2Pt/u1+jOv/D2PVIV8uYt827h8/0r5x+M37P1xBFPMv2htzt0yf75/uVhc6ozMD4E&#10;/tQjSDFC1rbZWQ8kv3ZT6V9Z/C346R+INPVvLhXMYbgP6L7e9fnn4m8M3fgvUG/0edtuG5Qntn0H&#10;pXcfCv42t4fsvLlgjVguPmTHZf8AaHpUNnRGTP1D8I+JluYo2+X5gD0PtXTyaple2M/rXyX8Ivjt&#10;Z39rbhpLVWIXjco7J/t17x4e8d2upyFfNh9eGHt7+9ZS3OiLO4GpYP3RU8d19oXbjHesaHUI5Y1K&#10;sjZHGDVu3kZkzWcja+hdk01Zf4m6VXbTvI+bJ9KdFcFBzipFud9JMaZFGoRuas+fharuMtmkVsVX&#10;Qpy0J1NBOaah+anVJkFFFFNFQ3CkUfvAP71LSpw27+7VcxsTXdl5ELMpzgZ5qpb3Wwt0qxcX/noV&#10;45GKq/Z2DZ9aXMVyouLPvWs+abyJMj681YCtHSSWfmjvVRkHKiEXH2tdxHPtXJeOfh+fEenSIsjr&#10;uLHgDuDXXGD7OcZqGVy6VfMZyp3R8gftAfsivq/h/V5hdXW5rdsAeXj7xPr71+fn7Rn7IM2i6rcT&#10;faLpjsU4Jj/uH39q/arxJoTa3plxDyPOjKcf/qr55/aB/Zsm1i2lkWSb5ouzH+64/uVcahyzwqaP&#10;xwk8GSeDHYnc27KHcR2+lZ19qHnsy7fUda+xP2iP2b7zRLMyKt0/76bsx6A/7FfLfi7wZfaXqci/&#10;Z7jA3cmNuxPtXVTqu55lbDpI4ubw6bpi25hnntWbqNkbBmXO7b6/TNdd5ckKFWVlI9RWPqtr9oZx&#10;/Fnt9K7qc2zyK1OzOb8s3MTflxWXcwba3p4DaBl/vZ61k3KGurm0OWWiIdPOycfQ1tW7holrDRvL&#10;lrQsrn5FqG7hGRauoTioA2wVfI80VXuLUhe/WsZam0ZElpfmJhwtdFol3lj06/0rk9pSStrSZ9jc&#10;+tc1SiUd1aXXyCr0N3g1zdle5QVpW1wrV5tSnYzkjprS43D8K0IXBArBsZ8/lWzZOCi81xSRESw7&#10;ZpEy1SgZFKqYpXLIzHkVEy7DVpzxVab79bQd0XLYI/vVIymo4+WqboKbVjnnuQyJ5gxX9VVfysuc&#10;mv6pq9nJ/t/L9T0ct+18v1CiiivaPUP4xfFto0ixzbJD5mQCeckf5FeX6vN5Gpybk27sg16Z4pvT&#10;KrKqpasoJZiThz6deO9eb655balIyfKvu5YH1PIrgwqSjqfLZfH3Ls2vhhpr3HiGERsqRnLuSdvH&#10;cH617dYzyCzhiDSfMwAAc7Sp7Z5rw34SX0t74naCPbJuPCjjIGSevfAOK95SeOLy/Jkl+zx4Koy4&#10;OevOOg4rlxjSZ4+dwvMZHO8sytJMfLU4BA3dAeDXO63DJPE7bdy5IAxgdc1tDUvJj8xgIWbPBBCg&#10;+vvWbfXD3sckkyeZGGGW+6M+n5VyRkr6HkYWk+dWPP8Aw40dv4qPF0zg5UJ8xQk9D6Dn9K9Wtd0k&#10;zbRMysQX9iRjPGa808GH+z/HjSKu3LkOE5bGTjIPXHFe5eF5I7WWa40y6ubJnhMbJJEG3EjBxnOM&#10;+tZ4utyWTO3Mp8sUmZL38Y1K3jkjEMaqADjIPJBJ5+v5VT0PTJ9RvY1tj5l9NukXICrlTkY+uO9L&#10;4l/0fToGZY5JJCSXzlkHKnIHT/61VNPultB5m1PMQECQMVYZ47da56dbqcVGTVmeTfHXVZte8c7r&#10;iK3tdiqDHEm0ZJO7PvnNQ+AbXbqUaDy/lJfc+e3J6dak+N0P2PxZHsRts0YckHPzHOSPypfh/FI8&#10;qFTj5yM56EjmvcUr0j672j+rI9Paa3voWZLiOSQEcJkZA5JHtVzTy80MaKPlUhT1IBPU8Vj2Ui20&#10;u5I0XcQAqHJBz29u+PeugjjaS0k3yNHJgOijK7zyO3fivFqJX3PkcVFX1Ll1qLWIktSqLGwBIjxI&#10;WIxznqPpVW51aSOXafL8lTgJJHuUj3H9abbWxa7jUR+TvT5pHxkkfTkfjSXqSLpNwyvCyoASpzvO&#10;e61lGmlLQ4qdFKacTzjx7aC6vIVMKK2GBdThW5yOvcZA69q8/wBTjk/tuFJZeY2UFRjIGR9c13Xj&#10;3aLYNKrGRSdik/Lk8ZAGOeOtcKDv1iMTKsLM4+YnlfavoKMX7M+/wcXHD6n0F4SmVNLVeCePKk2Y&#10;3Y/yK3J4Vt7aNmuPkYh/kBYoTwaq+HdMWw8KWqsMSRnYSXyTwOcduCKsIxFrIzMVjWTBX2PevErx&#10;99nweObdZlC5vXuNRaRkLbnwpI2g5GM4piz+XbSQlYZGaTIk2lmiHH3cHp9c1aZFlmZXnaRVONmN&#10;oGfrTbnTlikhjXy4WySXJxvXHHIzzWa7M5Yzs7EdxcLcSs7eREGyclSVGMdh3qZbFL2X7LCI5pmJ&#10;A2HgsB2zjrj9RWbb7rh/L/iV928cEDngmr1rc2tnFHIrSGaE5D43ZYHqf0/Kq5YnR7tvMyb6WPS7&#10;5Y5nikbk4jlBweg5Geh7VYtVD2jbAMqDwTwD3PXj/wCtU0OjW0BkmgWx2tJslRxlo2JJBAxx0JyD&#10;3qa+iZYLeKOFmZSS5RM5B9fwolHQ0btYoyafHOi7gNyjcMHrVGKNre4ZUO3efvH5hitGSNre5ZpI&#10;1jbGQmMLjp09agt5cylkCo2R1GQBU8rTKiXrhIrZ1KzebwCXRMLnjqM061t0vpxuddzEEDtyf/r1&#10;CNybS8qSiRN2EYbgfT2NT2LR2sMbO0LBSMoUKu4ySRu6Hpj8amVMynFHU2WiNHdR2+y3kEWdqxyD&#10;cSQepzXP3EMaQSRzX0C/ZTtA2kEls5yR6fjUNlZ/YppHjXZ9onDIhJymehz1wAcVD4gje3tSsnky&#10;+cA3yPyByD+dVh6S59WLDJe08jifFVrDe+K1VLhnEKKFkH8YGMg/niuu8JauNMly8cbAxtEVfIXB&#10;7+xHrXI21rHb6w6/O0kqEKMZzyCD1+ua7DT7NVtI2bcQ6kkYJwB6j0r0sSopJHqY6SUEhuswSS38&#10;qNbrHIhClySWweRj147/AErLv2LKAchslcjIyPU/TFdFPNDdwvK3mSXCgBJCcYA9Rjpx+lYl0Fu7&#10;8rHu5+Y+Zxzz0PeueM3sjjp1XY4jx1o11YXO4yLb8Bwzj06Hv1Oax/BLvc+KInuPIZ4XDhnXIJHP&#10;Qda6rx5cx6nabVVFaAHKHlnHr+Fcr8OEY+Mo0ZHkKguUXrgcfzr0I39nqe9Ru6F2exQTtPM9w02C&#10;EUAtgKQTg/gP6VoaisNmZBvtoZQu0/uvMjIPIwRyD/jWPKn+ibWG1WG11YcgVJoyRqjJObiOPYWT&#10;YMF8dDg9q8idO7PnpxbmyTzrZ4gqjdM2BgpkIc8kelVtf01p5reGNfOIQDiIqzckjuc0scGL2Mqq&#10;PyBmTO1T1PAIyPr1qW91ic6jJN50ZljG3eF2gAdh6cVrTw8UOMbSRyWsawsVjcW6yLFcMRG8bplm&#10;APUEg496878V28X25wjbWYDfjABJ+leheLUkh1CPa0gkkLEnP3sjrk1wOuWv2UyPJt+d8HBznHrX&#10;sYemkj7PK6a5Lo5PxGWtY48W6lXfhz1OeMCu4/Zvso59cnUSSJ5UDP8AIBkkkDBz2Of0ri/E9xvm&#10;WNU8uPqADnB7mu4/Zptwvi9nYebAsbPLGTtG0AjPvgsCB7VvW0gejjtKLPaPCcci292z2t9CkZIE&#10;rEeXJg45Hfr2rVtJfMjjLMkZYA43gEg/Ws9NSFzFHDIxWOHIG1uuTk5FTvZsbuK4naICGQEAE5xj&#10;gjnnFfNYism9T89xE056ljVdlrMsb+ZuY5dTICcYPOR7/wA6wdxh3GSTczOVVySyoDn/ABrYuHt7&#10;uB52jEg8zyxKSSXP09Of0rMnQWlszNBKrQgMhUgq+T1xSpVVbsVSl8iZk+xRKhmZtwB3oPmJ7DPa&#10;rtlqkkUSNyIZonDAjcoc8ZPTmqcV+lg1xPcR3kzHBSGMBX3Y45OAOcVYTVpYtEkmW18mZiA8dyqy&#10;SRkjocdD3p76lct2Zv2LzIfL3NGw5bnccgdfpUMVqZL2NmuszPhBkfLgcjoO/SrM7tpoIm3PK+0o&#10;c8J36dKrXVw0rhlWIS5HCDGSP89KaujSPMmZviSV206PfC/lv86FwUDsDgkEjkV5z4w05MRox2ur&#10;ZdAScD6969G8VTu9pAGF1O0OEA5KxKfY9s1xGvrHbvlZoW3k71GSwHOeD3GK9TBts+gy6TaMaZo5&#10;bmR4xt4ACE9QB2qG0lE1tJt8yNmyGxzvBPNNW3YQxyK24hiOnOKVLw243rhSwIwRmvR5T2LO2pX4&#10;s5flZvMwAM5XNWbW7+0TtFL95+VJPyr+lQSyRxx/vjI23lCAO/8ASpIoMImyX/WE4B6n2NTfQDQ0&#10;mAwajCYJlLNjJfqB0INevwTyXthGsaLygijRD8ox1Ge9eS+HRsv4Vb72dp+h4/rXsFsoksI1jghW&#10;OH94WQYCYGCTXk4ypqeDmU7Msae1xBcbS25lHA6lByOKvW6TXG5gvmbQQxc98j9aq6ZstpWaMiST&#10;HG3OMc9fzrQvrqOK0VPIh+ZwXcMWkBrhctTxKmpHBDjc87JFHG5BABGzjr+NStCWikiDRhtvmAOQ&#10;N/0zjt2pJ7hHlaMyK8LEFUdOSfXI9OKspFHGBvYPJGRgZOx1xjIPaiWhwVI2ZUtPLS6t2g3QrNmR&#10;/Mh3ZGcDI5x0I696y9alaSSWPydvJO8ArjPQkc8fjWo+ofOzGTbCzknZySRkDk5wOc/hVa4td8Ej&#10;edGrMACSQDjrnmtOe7WhSneS0OG8WSrbaXdbppM7AqfMULvg5AHIOOv0zXGeG440uWlmlUbfl+bk&#10;k/8A1q7XxPLbz2U1q0wmKnzGRxlUc5AdT2OCfzrz9lVZhGsgbYSMj5ck9TXrUI3gfXYKP7s3isct&#10;5DIzSHaTkE/K4plxY+bHu8z95k4QjIx61HZwzrKDtkbaQN+Ay/8A1q0dUja7tGmZgzKcIANpI+gH&#10;NTGDuW4u6RY+H4+0wXm8bJodqjaOHBJzn17V0E9sk0XzbVEYBcb8ZI6nGaw/Al1OlrMscPz7SCdp&#10;Y4PQkD04rSj0tmZBcTPO+0gk8E5zgfTFZ1qeurOKvRvO7HWhWxdpIXEayLtIzuBU+v5VQuo45vl3&#10;L5OCfunt0P1q/dQYKrGY9kcaiMIvzY6nJzzUIgW4k8sg/MQu4nA5P6VOiCFNJ6FH5Wto0iadmCc5&#10;XCkgk8YJNanhHQP7Vvo49jSGclI0UEvuzwcDJznitrwn4OutRm8mzhuLi7Q8CKPf8p4GMV+jH/BP&#10;7/gm0fB1jZ+LfF8MsTbDcRQtIMuGIwWyBhfw/Ko9o2uVHr4PC8z56mxlf8E7P+CafnfZ/GXjCBNk&#10;IFzZ2h4KFDkO4POMD0r6N/aX/a20f4eeBm0Xw41q1wxMBSEuFt1ycgY6HOT+XrUf7VH7TGm+BtEb&#10;RNDuEjljJR5YsFQMY2Ajtz618SeMPE9xrVw0kjt8xPzdBknJP1rpw+C+1PU+Y4n4mWHg6GHI/EHi&#10;i+8W6jJcTXHnSEk4LEDGc9yaxrpF81cxyfK5OOo//VVeO1aCbd+829/erkcSrH83mHIx8vrXoWsr&#10;I/HsVialabnN3G6fEN7SfK5Vs+WTxj2qe3TEQYqwbB4B4qK1zEcEkK/HHXFWEXdJ8q/MowD7VPKz&#10;k1CGxMjKys7swxg42g/1pvlbOi9yGGOP8irNta+VIrMAxzjBOAMjrmpLUv5TRqitIzj5wm445BGT&#10;07flVch0Rp3M5LJlPmjaRyg7H8vSprSGSAbwmY0zvOeM+1a8VnDFCY5FEkmwSbwfuc9Pc1u+Bvh3&#10;f/ELVUstPtrh5pZcDA+THrwDwOpqKlRRWp6WDy+eImoU0UvCnha48WavZ28SyOLhgFAjyTk44Azm&#10;vvn9lH9kWz+Htkmra5Zia+YK9tbzx/KmM5YjP0wKvfsu/se2vwi06PUNThVtWkVTsGGWMYBHJ6E9&#10;cDpXu6wNMNx3sq/KMZIHt3rnpxc3dn7Jw3wvTw0VUqL3iCK3EZjVfug4CjonsKsRKzBV2hmbI46/&#10;TNO8gSIp98dcMfw/rUaxeQuFLsc5Ht64rpUbH3cPdVhyL5UCqqlOgPfvTy+5iV3Zz6Ukbf3dxZeM&#10;HvTWnklT5VKBT8x70cpqNjLI+4ltrZB+nQ09UDox3DeAAMk5x7U0DzGZVY5HOCMH61FdzeTux97o&#10;SBnFaRg5NRjuwem46Q7hx8zr6ZJx9O9eF/teftk6b+z14emtrWaOfxJNGSqjDi244LdRkk4x2rH/&#10;AG0P219N+B+kyafpd1ayaw0G4CNS7IR64xjPNfmZ8QPiJqHxH1u61K+vLq6nunJcu7ZyTnp2H+Ff&#10;b5Dw/wAzVWtsePjMZb3ERfHD4teIPiT4rm1W8mm1Ca8LGd2kO6JQAR2wADngdx71haQ8l3aRRt80&#10;iAEE/LvB55PrTLCKYxLbszyMVw2RneSf1/8ArV9ZfsU/sL3Xxe1y11DVFay0PTyryM3DXRA+6ueC&#10;M8V9pmGaUcDRsrXWxx0aE6ruc9+x3+wrrfx78VrqV9bm10PT3zNJJ8/mcA4HUEY/yK/TbwD8N9L+&#10;Hfhu30vSrSO2tbckp5RKkk4yTkk8sM4zirng7wpY+C/D9rpemwx2tnZoI4oo4wu0DuSOpJ7mtvK5&#10;+6xbuCOpr8pzTN6uMk3LY92hTUFaxFAm6RmOd3Hz/wCFOZ91wyPt3SHgkc0ktyobb8y8YJPTIrmf&#10;ih8UtJ+GfhiXWNXu/s9tb5AEYDSOwGSACRn61wYfDzrTUIdTSVRRV2XPGHjnSvAWny32sXVva21u&#10;G3tO2FyAeOOcmvzZ/bH/AG1tW+OXiSTStHmWz0fOwW8bE7wCQCSepIGc9e1Zf7WP7Y+pftDeN5ra&#10;xW4sdHtyY47QMMzHecuw65PHHOK9E/Yh/YLm8c6jH4o8VW6x2MUmba2IIZyO5B6jmvtsPhcPllH2&#10;tXWXY5YRlVeuxn/sO/sDal8WHh1zXre4tdHt5FlGFCmc7uFOeccZJFfohoXh2x8KWNvZ28YhitV8&#10;qBIhtSNc5Hrzyc1Y0PSrXRdKS0t4/JtbZBHFGDt2qOAAB17nNLqWqwacn7xySMEEJyT/AIV8hmmb&#10;SxEuZ6LsdtOjZ2iLc3cdlFJl9rcE8cDr+ec1krdTeIZ8btqA4yRjNOSC41ydZLppIo2I2oUxvHY1&#10;uJbLZxrDlVwBt465rwJSlVfkdWlNFex09bQMo/iHPvU/kCM5Lbvl6HjFKmEiwx7nGOoPv7U1AUgY&#10;FlAOSWbg8elbRioowcnJjvMAYbt3yj1/pTbXUld/KMyl2BJAPI61Hb3ImkAXaynA39qwdc0KWy8U&#10;RtHJtaSMDPYsT2rmxGIcFdHTRw6k/eL3jDTWvbGFo3ZfLfeAuNw9T9KjGsXmmRKt0PNhudo8wYyA&#10;PapPts2nubfUI2t/OBAcjKkdM1BpF/G9tMjMrRwHy1Yj+E9xXkVq3vXTPQp0/ds1sEd4qa7MqSK0&#10;Nwc5B7Y7+lM1xrO9vittb/NgHaDuC8YJJ4qOWx+3XCGNfKhbKvJjH41pD7L4YkO3y5CSJPMxneQB&#10;19uelcsE5J870Lckrcu4yy0YWYWS4kaZFGcHjZ6/pUWs+KvL229sxZnAZ2P3RjoP5Vn6n4hnvZJI&#10;kbyoZB8oX+MfjUum+HmuTumRlUnGw8Ej1rKVWVRqlQXzL9nb36rIbKxn1L5vv7RyTn9Kn1zw82kW&#10;1vcWv76To5/iwew9K6Gy0/yB5XyrHwMjrzSXMUazvH95V4NdEsjTpXk7yOdY+07R2OL+z3Ezp5jN&#10;Du4HmMB+HNF3bwwRR4vBKxfLJGuQMds1ck8H3JnlVuUkO4EtuwD+eKs2/hDH+slUKuBhPT9Oa+bl&#10;lOITt0R6UcVStczHuBBHGV87yckYcfKTjnn2rS0XxE1lO0QmaSBsAA+o/lSaxoh0y2XbIZLXecAj&#10;7rf5NYbq1q8gjCurdQD19xTo1quDmrsuVKFaGh3Lu8ysFLeXjJG7BxUM98lrb5PC5ABx0B75rmk8&#10;SXWnBEjWGVdoy5PPOB29KQpfaqfLRJpvMxwOOM9q+mWfL2a5VqeQ8vd/eehtzazaqp2z7ZO6eo9q&#10;VvFNvIm1VlXagAwOrE859Kym0BoV8y4kWPbwQeWpV0+xtZGxdXG3HO0ggnvXmyzrEOVzqjg6OxoQ&#10;+I7WKchS7Ox5QqSdtWI9es5ukgVc5x3rDl/s6GXdHdXcMYBYEDOW7gioWit5nDQzLIMciSIqc+xq&#10;o59WXmjR5ZTe2h1scqvtaMsc9MHOKf5udrLwdx69TXJpNPpBVtzwpjOeo/8ArVJB4zaGVXcrcx5G&#10;URwHPsK9ajnkWlzo46mVy+y7nVfMyfLtkVeuDVHxVrtv4T025uriSOMWsYlYM+0bSDnnjnjsc81L&#10;pt81zA00cJTbnAJG7H1718s/8FG/i/8A2daw+HbdrhT8kkjxkKwBB3AjnIGQQK+gw1SNWKkj5jOK&#10;31Si290eS/tT/te6n8WL+8s9LvJLHR1cRolsSm8jPU5JP4nFeDXjyShmeSdpFKnMrks3HXOariXa&#10;W+bIUk56En1P+fX1rpPhZ4EufiT4rgsLdWkkmYDL5xjIB6dOtbVZ6aH49WxFfH1+SL3MCytZp5W+&#10;zwySbiRwpYdPbmrF9od1BbSM0c8BkC8YPTqcjHA6V+g/wx/YZ8H+EdMha6hn1S++XzRcDbHk8kAA&#10;8g5xyM+9bPxN/Yy8FeMdBuo9N0/+xbzYfIEBKxgjOCQTxkmufV6I+ghwfUdNOb1PzMJlnvNxDNuI&#10;6ElsYwPwrsvhprmreD/EdpqVi11FJZyhh5fygNyeQB755r6Y8Jf8E5rqTVvOvtUt7WFRjytgkLsO&#10;CQcjAxyAe9eyeHvgV8P/AILWy315Dpy3FiVkZ70nkjgELnLHODnGO1TyyNsvyGph6ntKk7JHWfAz&#10;x5dfEr4caff30H2HVPI/fwEbWfBwGA9CMHHvXY+awLCJW3KMkZ5NeOQ/tleCf7cgsYbqSSe4kCI9&#10;tEnlAkgZJByAOp49a9iWVLsoy/6zgHBznPPWtoxsfeYbEQnFKLvY8J/4KFeGYfEvwSW5kWRzp98r&#10;gjqisCGz7da/Ome2KSspVl5IA65Hb8a/Vz9oTwpH4z+F+tWDKZGks28qMcF2X5sfXAP+TX5Y+JF+&#10;y3F1ExaOYPwh6ghunPoP51dSTtY/NuNKXLPnRRsnW3eJ+RKj8jGCB9a/Rr9gfxN/wkvwbEKzSSPY&#10;yjzMnIQHIAB9sf5zX5vPeLNOzSSN9zjA5zz1r7J/4JceMVv5NS0OST53iE8QDgbyh5yB3+b9K5nG&#10;9ji4NxnJiOST3PsCW5l+228cZUvcN5aAqMuRzgk9PrXlf7b2kNe/s/aoknkrcwzIiZTc2SeSG6Yy&#10;MV659hWQRTONrRnCn0I4/A9M/jXz7/wUJ+Mtr4Z+HE2jwzQtf3xw25supA4bA45JH5VrT0Z+lZ7i&#10;IfVWm+h+fd8Y7iSYLjzMEkHgcnGf51TIa2u9oDb1ITOe3WrDQtKkMf8ArJtqjOM7jnP86msICdTW&#10;3uFkWdJwHYoSpDHgA+1ZVJaM/GoUvaVtO5+h3/BOqU3XwEkMi/OtySjE42hSVOPrxXr/AItwLiO4&#10;ZRJgAfOOMjIAOO2P5+1ef/sO+E28K/ALT4Ziu6+ka5TJ3bo3JIPt0Fek+LNTtY9OuLOTbJcSoNmD&#10;yCT6du/evHzJp0XfQ/d+GqbjSjC3Q5251mG8t44IUVJl5ddnOD0ANXovCt4yq8iIrY3gA7mHHQYr&#10;Kh0eSO/urhVVYsrHkEkZAz1zWrH4zaysG8xYw2CnmMdqjPfvyK+Noeyc26p9pUhUtan8za8KyCfT&#10;fL5k/eDBPLIT1NfCf/BS3Uruf4wMtxNJtjRHRQMF1KYHH0H6ivuDwlexvpyrGV+XOH5/eHrmvmn/&#10;AIKPfA/UfEAsfEkMLSQ28Txz+UPuKACCevHX8K+5yuUXTXIfnvFVCo8PJLc+E5wyttUMNmW+YFsZ&#10;4PSvrT/gmNLobeNNUt7qOKPVmt1+ztIQME5yVOeDgAY96+WpLKS1YqY1VlfLPv2kAjOCO+af4X8T&#10;XnhTXGurO8ms5TnDoeRxj8e9ehbW0j8hyzEPB4i9RdT9ftasrK60e5g1yJWsPIYSG4jLRhSMbiTw&#10;CAcj86/NT9tT4daH8PfiW0eg6pY31nJGS/2acSbHLHg46cYNc9q37S/jbXdBazvPEWqXFpsMew3J&#10;UICMdARkY7GuJuybm2VpI/Nkcj58FmJHXJ5PNOVkexnmbU8VTUacdSrt2Rq/3uflAzyMYzUCTtN8&#10;p+VV+cE/3hkZrR0zwRqWqCaSCG4kghPXBwme3sPxqqdMmsZ2Vl5Ufxg45qZVbbHybw9WLTadj7I/&#10;4Jt/BTSbi0vfFGoTWs2rWsqxWlqz7fKXBJkIzzk4AI9K+yNUV4tNZoYxI2c5PTJHp3AxX5Y/A74y&#10;ax8GPFEN5p8zLGw2Okpysi5BIwc46DBHTFfof+z5+0Jpnxj8LrJBcRNqEIUXNt5gLEc/NtGOMn9K&#10;45SbunsfrnCuOoukoJWZ2UGhwLpyySQ+ZuTLk8HPfvwK5S+u2tWWOJtxkk2EHICL9a6zXdH320k8&#10;HmZkxiNWO3BB6DPtXPR6bD5UzXMcyzYVUGDtB718nnNOV1yo/UsBUi1du5Z0LRI7yORyyhAcbEOG&#10;z61NLDDpGqg8MseHOeDgHJ9DWNF4gGgSbUkkjbBx+7JHtn0zT4JX12VpppmZSvMhHzE+h9q8yjWp&#10;pJJe8d0oy3b907Wy1OPUI3kjmOW+XAG0AHtXy5/wU5u9P0jwZpsMMNrHdXgNx5iooVwHAwcdwCeT&#10;X054WtgLWFdpdWIBAwM8+/avgv8A4KNePIPFnxLk09YpI1gxEYscRlQe445JJ6V9/l0XUppyPyvj&#10;SrThRkj5mM4RfmPfsOAKZsSR12xszbggw/Un2p0qrLcNt3ANwU69K0PDdvbwatby3G1oYZN5xzn0&#10;r1dLWPxCjTjUqpPa5614Y/YV8Ya/4Q03xJp9gLqzvAzomSzZBwVI7HNfdf7Kvw/l+GXwmt9Pkt0t&#10;7pmM1xEvIQnIwc9epp/wH+IeiT/DvRYdJ1K1liS0jEgS4EY87A3EZIwfWtT4lfGbQfhzp8t3falC&#10;xjxujSdGmf2Aycj3rLQ/X8pwuEwlBVI2ueaft8eP/wDhEvg3cWkYZX1MiORwBgqpHyn6krn6V+cl&#10;9ObUuXRS1xkjvwT/AD4NewftaftFt8bvE0rM0gjt58xRI+I8AHqBwe2fpXisjbgCqttOByM4HIz+&#10;ZqrPofn/ABLi3iK/u7CWoaGZWx945OByAeP51+in/BOzQWtfhPfakVaMXl4LcRlfldVQYJHqCDXw&#10;J4B0WTxD4igs4yrOxIi4zlicc+oAzX6nfAn4fzeAPhrpNjJG1tNbxAToeN8gJ+bHqVx+ftXHXbuj&#10;6LgfL3F+1kdZdXPlnbG2SvUMMEVYtLlTn5ZIWxgnJAP17Y9q5y+uxf6lLCYZpGHTY2B0zk+uKs6J&#10;FJv+/KQp5EmSQPf2rjjjG58h+vVMHalzEfxL8JaHrnh2+fWNPs7mGKJpj+4TcGAJ6npnAHWvyu+M&#10;d1a3XjG9bTbdLOzjnKW3GG8vPGRzX6D/ALcnxLfwJ8I5reG4a2utSwiAY3SREkMcH0I/SvzU1bU0&#10;mKyzMz7mYyAnDOSeuOw9q9ahG6ufjHG2Igpezja4lpJ9mmWT5xtILAYIbBz3FAPnO3lq3mHIATrz&#10;z7nuKhtSRGVV/kIyQ3PB7V9hfsM/skaf8R/DN1q2uwl7dgUtkA2ujAgEljzgDPHQ1tOdkfIZPlNX&#10;HVLQ6HyLEzWUgbY+eeNvOcehznNaeg6rdC5WOGaRWbCkAnI7/h0r7T+LP/BNgahJJceH7qN5UGBb&#10;TgRs4x2IJHf2rxm1/Yx17w/43tdLvNJv7OaadIy7jdGAxxuDAEYwcn6VjKbsfWYfhnGUKq5XofVX&#10;7A3hO60L4Jve3jyJNqko2RuhHyjkMM8Y46jrXuaAL8zZXGOB2rM8G+G4fDnh6x06GNY0020S0yAS&#10;uUAGfxxn8a1vKaSTaWUr3PfArSGx+oYWnKFJRb1Gu37xtuc8Ch3UxY+Ut2Jo27h5eOFOfcntTIkU&#10;vg/e6YqjoBljaExtv8xnGBuO0+/tXKX1ys11Ise1QreWCp5J7kiuh8S6mul2HnK21slBjnkg4xXH&#10;eHtFj155pDNPHOBl5MbeSelfL5xU9o/ZQWp7WXx5F7ST0EkjWXUI4XVRJI+wFR1xzzWpp+vixto1&#10;cbcuQQgJKgHqcU7UdGnsNyr5cm0BIpcfMAep+o9aqPEwu2jXHmcRISQMnuTivHo06tCWx6kpUq0d&#10;zelsrPVgohnXcwPIGMDrgmsO3ml0DUCqll5wQPukZ61avNPuNPum87G7GN8X3QccHFXbK5TXlaxv&#10;vLhmYqIpQOCuDnJHQ5Fd06jfvbM5lFJW3Rp6Vqy6hDnIVshcEdPf6VfBJXBLANjgjGfp7Vx8Rm0S&#10;8K5+7nPcMO3FdXYXi3VtG+5juGOe30r1sDjHJck9zzMTh1D34jnttyjcuVz245pynYq53ZOQM04X&#10;DKFQt8vXFOMiqF+bb83A+teurnCPRFaL5h8rDscHNQMWjZl4zjijzNrbcj5ccE/ypWj3IPu/McZz&#10;lqZmNiAkj+ZSrHg+9VL3R4JXGxpLeTIAkHI/H2q4Rs6Z29iT3qSa6jkILLuVcDgEYP1rCtRhNe+a&#10;06kovQ5e9sZtGu2Lbl5yJOx960LHXEjlCyszO2CkgICn61ozo9yAJGTaxIwfmYj/AArI1Hwt5TeZ&#10;GPMReqH+E+1ePVw86L56eqPVp4inU0mrMsajpEV87yRt+8YHGDkHvVXTL2PRXaG8tPv5w4O1hj16&#10;5qK21FtMfa2VjXsOCK02msdWtQtzho5FxleGDdjWNoVFzWtIHzQ03RlR6mdNvHkSEvNJu2d1QHua&#10;razpcptS11LDdPIOEjJGwn1z1xVya0m0V1aGH7RCDgg/eAPemXd+v2i3uNjSQqc4zub8q5nTaXvG&#10;nNtymvpqLp1lHnYEjQL8vTp1psHiO3vroww5eRTzhDwKy7+5k1GJt+6GHBAC8c54p/g+x8iGa43b&#10;eSeMgY9/U12UcbKMlTS0OaWHi1zSN1Yt5H3u2RjFMvY3SPdbkLxkp15qtL4ntbW5W1Yq1xIcgqeh&#10;9D6Vet2GNx/iGDznn1r3KNaE9mcMqbhuU7WBbtG3tt4I8sjqTxVG6s5tFZZ4/MkhAGV2ksM8YreK&#10;r5gZN27knPT6UI377duPmdOT0HpVTpp67E8/RkNjfR3tuGRssoGQ3ByfaneX5TNt37vr/nNZ2oaf&#10;LZTSXViyrIDkxnlj9KsadqIvo8rtEikB1HXPrRCpyuz3HKndXR84ftofsMab8aLG41vQraCHXkQv&#10;cREBftYByCpA4bt+NfBfw++Ini79jr4nLJb+dH9knUS2zxHy5M8uhB6kZA9utfsUkW0s8e7PGc8c&#10;14D+2X+xbpvx+8M3V9ZRQ2uvRqZN+di3BHIGRnknj3r63K83svZYjWLOWUDrv2Zv2ntD/aN8JR3l&#10;k6W+pKN1xaCQMqDAztzzwxPGP5V6h8pQlsr7HPWvxz0PxF4s/Y/+J0kkMc1m8E6+ej/KHCnBBzjn&#10;PFfpN+y3+174d/aV8JrJa+ZY6xbgNPaNJuVwBy4PXrmssyyq372jrF/gVE9nUq8JBXbg+v6/zpjw&#10;q2furwQWz1Hc4+lVjqIhG7dy3OB2HbNVrnxElise6N5JJHIAHzE59q+d5Wn6FHyb+3z+wjY+I9Fv&#10;/GPh+OOKTT4S95DBnAXBJbn1bGRX513XhNPD97NJqW6OZJBFDbRxORKMEljjoOoz6mv2a+NHw/1f&#10;4n6J9jhubix00jMloj7GuwB0c+mccV87/tGf8E7dP8W/DyG+8Oxy/wDCR2cBE6EAiY5yCpAPTofX&#10;j0r6jJc9nRkoSehy1sOp6o/MHV9Te18SQ3NuFt5rYh4GUFWiwcgjHOQa+/P+Cfv/AAUJuXntfCXi&#10;yZWfZ/o9w6ArggkgEHC+uOmewr4h+JnwnvvAvi24GoRXMNwj+WRKpKgg4IGeAQQai8DXq2PiSPzL&#10;dtxjYLswGLEEqcHPGcZx2r7vFYeljcPdas4KcpwnZn7x6TqMN5psFxDNC1veIJIH3j5l5546dKuD&#10;kncV2jGD71+b/wCwb/wUPTwpqdr4O8ZagzWqyCCwkmLs0GQSfmJOAD1B7Hiv0M0vxDba9FbzWk8c&#10;kLoCJI+VwRnj3x1r8yzPK6mGnqnY9WnUutTUN15L7Vbc3p0qSJt53HALfkf8Krw7QC3BPbsT70+a&#10;QW4+Uq3QDIznNePy3NBZV3t824tnjPOPpTl+/wDe2nkDt2P+NIDxhsgYByO1Dhc7f7vr1NPlYDI1&#10;EZK5bazcE9M+1cx8UPhjZfEPRrvTdRgidZhlGKBjGe2O4/CutLeXCFbpnINQy7zMN24tkHP0pctz&#10;GtRjUi4T1TPzJ/ah/ZXv/hXrEnlQ3EtnJIPLm2EI/GeCfTpXhU+irarOsizNIqDywp+XOeS3c+1f&#10;sT8R/h3Y+PNCnsbuGG4juEK4dd3lE+menNfn/wDtU/so6n8J/E1zJBGy2cx3I8YLCTOSTnHGP61n&#10;fl32PyfinhFWdeij5rh3OWWTbgEdBjjpUnkY+bPywjKjGcnsBU2oae0G1SsinOC56Zye9OihFuzR&#10;NOqjYGwR1+h7GtI2a0PyythZQfLJWKuoZDBJ2WNlAJ28jJ5xkVRgs1Z9zybc9Dn8s1YvG2lWVV28&#10;Z7HJP/1qctvuh+8uxsHPU9en8605Lo5JaEZRGZVH3jycEDA9c1Ilu3knfuWNm4B5J6+lVbpVludo&#10;UgMTtBHAxnH061HYTMLbBWRnjcHOflAAOeO9RKi7aGEqi6FrTJpNH1BpIZmWQOcMDg4xxXuvwg+M&#10;Nj4y0NvDPiSKO+t7hDFG0p+RMYP1z9K8Gsrlctv3CNgeQBx+eaSSZrDUY2XazL8yFB835j8Ky9j3&#10;PdybOpYeorvQu/tUfshXHw/1STUNIhh1HSZpFKS2kbYgBBLAgnsSOT6V4Tc6T+7aORm3RxGMK/ys&#10;ec19z/Az42w+J7GPQ/ERuLixkVoDITuWNT354BrzD9pj9kOTTANU0VGv9LY+aEQkSlScHkZ9Rx+t&#10;clem76H6ph8fTxEVKDPg/wCIyrBq0kflhthUkg5Gcc/WuR1W1juZtycK2NxxtxXo3xd0eTTPED+Z&#10;DMsbyNGBImGDLjIyOuMivN2kjS88u4fgk8AY6dK0o1rqx9LQ+FGasTLLw27IIAAx39D+FWpb1Z4Y&#10;4ZF8tYUCR+X8pJznJPeo2j8+83PtHUgZPIzSSLGJGZcKXAGBzj3rqWp02uWbKOV7reoZmTA35yee&#10;gxWlLCbrTpDtQkS7XyfmU+uBWHP5kabYy25iOe341paUwgG1vmUkD6/X1rKUTGcS5o58pvmVW4Cq&#10;Se/rxXoWkQ/bNMVRKm+Y4LZJYccVwOlxKjI7fIyyY+Y7Vxz/AImu88Pn7Osci7HTABCZPJ5/LFcN&#10;Ztanj466RsW2ix6XNHbvcLcSQoZXwM5GRx9TwKyPja6RfDO6ZpGVL6RUMEAKiPqeSTg9M4rodOkj&#10;VlXZEsMZIeTnOMkkN3Oc/pWH8fp1HwhulkJ8trmExf3dxYg4zz04rGnWTmkeXgfexEbnifhrcLeC&#10;NJIwcBjuO7I9DjvXeeHlM+p7cpC0YHlDpvPsPWuB8LaQstxtt5CvmZcySHaBgdvbrXbaG7CCO4jW&#10;TzozkNjK56dTXZXhdI+ozD4UdQkawKkaqSsYxvOQWOTk/XmtjT4dgkVmkRsDr1OaxbK3uJvJiG1Z&#10;cAO7NwT/ACFb9nJIs6+Ywa4jwvGCGI6dK4VTs9D5PES6IvxWatDGwdl2oTlRk78kAE+2P1qO0uob&#10;JjJNJI0xO4OiBhuPXIJ6YqaR1mXzGkhMjSDOR82c859qkTVY3lEMzQ7VLLlECrknnOOvSqUdbHn6&#10;uR4r8XNRXUvH1zN5SwpcEHYhJUYAHGehOK6LQ5Uv5IJmVYQyBAOckgYJOPwrl/G0q6l47kEf3ZMm&#10;M44xxjNdR4VRbueMRtI3loDJgYb3x7Zr0/Z3gkfVyXLh1fsdfoemraX0eNq7iCZR94L3PvXl/jSQ&#10;R6jcMu6OTzGXGzazLk4JB9RzXrs1rbzWUDw3PmXbEoY0BDRjsD05615b8Ryy3zS72LZIPO48DB7d&#10;MZqKMVCVzgy/EXqNNFbwgLhLhfL2rIANsjDIQkYBH4V1enpHaGLCMJFT5nySM8jjjiud8MFVslUb&#10;mYkZya6O0uDbxHbGWTOcHke1c+KnfY6MZV1sdPokE0kkjSRvb+Y4CuCDlTx34HTr71pTr9jVvsaw&#10;yeWDhpF3NKQcD8gap6BCt7CrBQq/KGGSQmT1PtzWvJEbYssbQn7OCBjuSea8epJpngTk7nJeKEms&#10;9PVoW2ySZ56Kc+1eRfGt1vArRiTy9kaPnAJYDkgDHFe3+KoW/sJY5FU3Dbh5ZwzIowSSQTgHPFeF&#10;/FSdZLJfkKsp+8eMCvUy+TvZn0eTXuZnhOfARWJ28Adh+FeseH7ZbXTrfyFaRLiQxxjo2RjJ/WvI&#10;vDdozWSzMysinGQep9Me1er+HppItLsY5mXlAyFDkoCcdu/FdWMjodebq6Ot0mBY5ZN0brIrCuis&#10;YVj0/cz+WsO50O0sST14H0/WsPSCyRHDeYAfmL8AD1ya1tLuVVLhg8MsbYjRS+CxLAEAZBwM9a8G&#10;pF3ufFVL3uSWF4hjt3j86RuRcOcswOQB7DIzitDypJ7Jm+0fZY2JKyMQGOODxjvmqN7dSaRq10sM&#10;ccK3EmBGgLKwzjgH8cH1qzcWS28Nu3nRStIhcjJLRkEggjtXNUqNbHPKTTE/tOVbhlhRN8Xzh+hl&#10;BxxwOnFUfHdzNrWhTNLcvp9wEcrKIy6MQMhccnBORkDuOKuRybpXLMyyR5A80kAr2GKTXNQ8jwzc&#10;Kx3usZCuyKSmRx17ZA5HNXQq/vEdmCrJVVc+TdYhRL2R9zNuyvXaM9emB/ntVQssEZ/eDPTFWtfs&#10;5EvZF+Vf3hwqk7W55P41myoFOWAXa2ee9faUfgR+nUHemiHy/MPsxDc9MV03gBhJfMI38tRGSNp4&#10;Brn4pvNK8LyOPpXReB5rawvFaRQqSNgnkcfWqqJpcxNf4Weg2xheHK3GzafmGw8n2P8A+qtCO3km&#10;OYmjVZE4KH5s9OB61W0hYVvfN8xVtVHCYLHJ79s1rW0kUZj/AHkPmclH6Bh7Ad68epUV7ny9SVmx&#10;ommNrtYrGI0xnyxucg4xnua09KmeeUdGkGABnIB7c1Gts107RtZzRx28TkyODtLEjn6dPzq9olpH&#10;p0vkqwaUSZeUYYbcDAAzjg5561x4iSa0POxkk4XRseU8kXmyHy5yQDh92MYpXaaSVofmwuHzjGR6&#10;89elWo1Vre4aH7ow3z4BbJ5/H2FNWWSba3DbTsXe+FB5IGTx+deXUqWPmZysZvjKzVoUXzLhWCEx&#10;kcnPXkcYHWvnvx/eLYa1dRx7kljc5BJZT6ke5OK+lNSs5NSnkjcmSMqHkCDPygAtyM5wBXzX8Ura&#10;1tLy4ZGknm3sXIGAq7iAPrjFexlsUz7HhlKbOVE7XKkfKW9R3rNuht6s1WI5WA+Vfm578getN27Y&#10;2ZtrAYGDX0ajofdKnY7j4RwW62cyyTbOeBtySTXeWkCmNRuYk/LwOeemK4P4Q2cp3yNgwLnPfk9M&#10;D8Otd0ZJool2OkeHHGCzH34rgq09T53HK1Qj19ZEK+bIZGQEYIAbHQVJ4VVQLnzPl3hTiQgDj0A9&#10;agvr2JNsfl+bJ0cyKQSf8KseGlQwsJpNu4MQFG7kdB7CjlVjgl8LR1Okaj/bSSTEhZLcRoiuPmcH&#10;I49gByfcV0mmBrnRZXVI/LUgvJgb0HIwD1xz1rk9GtY1v/3pWQsigFTjGQOP8a7DSpobKx2qPl3A&#10;Dvxxxjv0rw8XFX0PkM0ik7ROiuLtrnVrpliki+2yjybdMFIlwBjIAyeufrVnVrqS30ry4/8AWsAA&#10;BkFBnqMfrVDRkhgffJ9plbgR7G2ncemB79K0odcsbO1eO6hkYsjLnftCEg85IPA71hTj7yPNoSam&#10;j41+PEFxpvxE1B7iL95NO07k8AliSMe1efm7YyfMuPQCu++O9xGniSVv3hUSEBncliAcAn/CvP3d&#10;ZYd27I/UV9bh5e4j9oy2TdCPobPhO3kvdSWNV+WUj5R1cZ6Yr3G3hGkxLDDaxxxsFKhyS4Prz689&#10;q8F8HhrfU45Fdgw4Ug4Oe2DXvWhXDXU8NwJv3hARWfLngD9eTWOMi3scGb3sallffZ7hWWFW6Yjk&#10;GQc+3UV0mk3kkKQsD5Ss5YgH5R04Hp61j2sam4ckeZNIMNKRubIHToOPwrc0AQ52vukKR74z0O4E&#10;ADGfQmvHcG2fGV4p6M0IrWS6u3S0hafzHCBwQOpwTz178VaiuLqCWT70MSEwPvQKWAJ6dc9OtWLZ&#10;pLuykabUI4pYyNqSA5yR0GB1HGKqzadJdQeYVuJmLqTKYwEAPbk9TyMYrOpT0PNqRS0RYmH2rCvs&#10;Y7FA77h24/Oq7Qf2fG3lgLJJ8uwR4VF56Y+tbl9r02r6f58/2b9yiRt5USq+4cAkADgDAJ9qxrwR&#10;yM026aaHIw0ZKsje45ry5U2mccZa2KMXzyRqq/vJXMfzdST39q4L4veZp2l3VrmPzHQxldo+QHjI&#10;/L9PevRNaXyJGbzE2yDBIG0g4zn2rgPipaj+yRMRmOThOcu4J/zmujA39qj3Mp/io820mH7OisrZ&#10;4HB5rqNKuf7N02OaSGORpPmBIyCOcfT/AOtXMaNOs108cULt8hUAdQeOa6qxg32mxV/1YC4fnAHt&#10;2r6SpJJI+uqyStc47xTetHNHv27pJAzAdcc9Pz/StTwXN9ru/K+ZWOfmcc8jn9Kr+MkUJEEWP5Ty&#10;Sfmz9e1Hgu6kjmaSNsyRjkYz14rW/uFSlenc9JsYG0Z7dTKsnnRNLsxxg5A78dKnjW3ktV+Z47jJ&#10;LEsGUr7DrnpVfwfC01nKsbLHNInlYlByRgkkZHGMfrVzQrP7RKlvHIqtcBgMoAoIGfvEZA4rzZVr&#10;ux4k6iuRs6L56xsyxTFchlKsSM54z3yaydWdQJF3TRtGASB93OcE+vQ9K3DB5sQG1mPZgPlIHXms&#10;3WrZmEb7o93OQRx074q6dW7Lo1LyVz+gL9icKv7Gnwj8ttyf8IXo+046j7DDivUU6V5d+xLGyfsY&#10;/CMNjK+C9GBx0/48Ya9OBxXhT+Jn6tR/hx9ESUUDpRTNAooooAKKRjgUIcigLC0UUUGYUUUUAFFF&#10;FABRRRQAUUUUAFFFFABRRRQAUUUUAFFFFABRRQOTQAUEZFO8ujy6AI9lGypPLoKYFADQMCiiigAo&#10;oooAKCaKDzVRAQpuNJsqRBxTmiwKoCEx8d6b0qUrimOOKAG0dqKKAFD4FITmiigAooooAKdHSKNx&#10;p4GBQAHpUdSHpUdABRRRQAUFd1FFABUlR1JVRAa4xTac/Wm1QEZOTRRRQAUUUUAFFFFAD1GBS0Dp&#10;RQAUUUUAFAGacq7hTlGKmQWGFcUzbnrU7CoiMVJMkRng01xmpHHek28UEip0pyNxQq4FNVsUCcmR&#10;XnzHmqFw4QE1dvGzisy9OENAzmfFeoeXHJyPur/Ovm/493rXTQ9P9bn/AMcFe8eN7sosn+6v868C&#10;+JsJ1WSP/ZfP/jorqw+4Rijxu88OJe6PdNIrfJHuGCRXzx8fJP7Nk1CFOFEC9e2cV9SeINul6DeA&#10;j/lmR+VfK/7RB+03WouP4rdP6V7uHSKlF9D5v8UTfaNUcE9AP5Vzd2gtBlfXFbXiaX7Pq8mT2H8q&#10;5+/uftAAX1r1aLQPbUcsxlXnHNQTruGPelVtkVNEgc16EZaGcIq5CbYZq5p0P75RjutQuuBVvTGH&#10;2iP6rXPWeh2YeCuen/BrTvN12MbT/q2/kK+vPghopCaf8rf6pf8A0Na+WfgXb+br0f8A1zb/ANBF&#10;fZ3wO0vdDp3H/LFT/wCPLXh4h6nvYWJ7h4C08w2i9eqfyr1vwqu2Y/j/AErgPCGm+XbL9V/lXo3h&#10;638uQ/j/AEryKzPoKF7HRx4Fsv0pkkayNTdxFuKahJNcsmzuiXbWBc1q2YjAXPp61l27bBzVhLrY&#10;ayk2UrFq+aMd+3rXLa7NHHC2G7dz9K1L/UuT9K5DxDq2IW56D/CiLOylFGN4j1DEbcj7w/lXl/jr&#10;xO2nrGyMvzNg5A9K7HxFq/7tv94fy+leOfE/W/Iih3f89P6fSuqnI6HsePftA/Fe8is5lWSHaUI+&#10;4PRPevl3x/46uL/VZDIynci9FFevfHHVf7QikVepXA/8crwvxB4XvtRvGZf4lA/h/wAa7KcrHBiE&#10;cTqxe9kwqsfmJ4FdN8MfCCXmpwLMjbcpnBI7GrunfCy9kYsy9vVf/iq73wR4BbTbmN8Y27f5H3rv&#10;pVD5zErU3rLwfY2PhuXbv3KjkZfvzXjnxAsZvte1BlRK/Y+te73lo8WmyJ22GvMfFfh3zbnd/tt/&#10;P612xqnnTptmB8ONDtnugJ9w55w2O613N9Na6NayR2+4BVyNxB5Nct4e0uS2uyV9eOnqKs+I5LpF&#10;k5/g9BWkahn7JnPeINYae9b+Lk9vc1UFpHGN8Z5+tUdQa4kum+p9PWtG0gbyhuNV7QlU2jqfBWli&#10;+uVV+744+or3LwL8Mo7jRPNWOVm46E+i+3vXkvw3sPMv4/8ArqB+q19YfCTQY28L5cdh/wCgp71h&#10;OSZ20L3PJvEvg+TR4mdY2Xbnrn39vauc0nxC4VmkKqd3AxXsvxU0yKCzm2+jevo1fPs0rRj5a5Kl&#10;rnr0LnsfgPVI7xrfdtP7sng//Xr2DwrEp0+Bk3fcr53+GmqNFPbBj/yyNfQfw71BbiwtV/6ZH+dc&#10;NSJ7FPY7PSmd+oP3h2rchJA6VQ0y2yvC/wAXrWqkO2uKrHU6IlvTjkrXW+Hl3Bf94fzNcpYpgrXW&#10;+HhgL/vD+ZqIjuz0bw7Hgp9f8a7DQrbdj/PrXJ+GlzJH9f8AGu48Pw8f5966aaMqh0ljaZT5c9BV&#10;xdL3r0apNMtxj/gIrWtrQOK747HFKRgyaRn+Fqyb/ScH7rdTXcNpwNY2q2G0D/eNKRETg7+zCK/W&#10;si6ba5Xtiuk1eHaJM/55rn7xV8w/SuSrHQ3izNu03r8w71xHiaCPc/49/rXd3mPLGPWuD8Ufek/H&#10;+tccnpqdMNThfFRWJmwfTv7GuF1W923D8/xV2HjFmDN+H8jXAaqzG4k/3q5ZS1NpXsULm7YyevPp&#10;Wfql3KicDt6fWr3kMJN1VdYTEJ+Xt6/WtImEpHAeKdZuY2lxsHz/AN2uI1vWpBOzSEY5OQK6vxte&#10;eQtxnoJBXl/jDxbCokiX/WbXA69enpXdh4ps82tIr694v8wKtpIrNtOejc9q4DxNc6teNN5iL5bP&#10;kERn8O1dD4G8KahrN8fM+6JI1/h9TnvXV+NfAa6Vpm517oDz6j617FKKPFxMnc+W/F8sza20bL83&#10;mEdPXFaXgnwfNqV3m4ibaDjgMOx9qvePfD2PGLMo+Xz/AP4n3rutEtbXSNOkkxzv9/QD+td0YKx4&#10;9aTOf8ZeA7DRrR2jWTcrKOXJ61weoacvnny1zye5r0D4ieJFvLSZUP8AGp/T6Vx9nCbg7j/ESf51&#10;fKjmjJlaLRcrjaf1rT0XweL5lXY/UjjPpn0q5FbKua7H4b6Mt+8fy9XYdf8AZ+tZSO2jJ9Sjpnwy&#10;2KzCGTj13e/tUUwbS5uQF2kjn24r3ix8AK1qxVfrz7/WvFfiFZGxu5F9JXH5MKzk0epRehseE/iB&#10;9huYR5iDa5PIH+Ne0fCr4yParLiaH7ncL/ePvXyfbarJDfrj+E/0rvPAHix4fM+b+H09z7VhKR6t&#10;KLaP0c+E3xo3o/76I/uEPAX/ABr6o+HvjSLU4bX51PmEDjH90e9fmX8J/iO1vv8Am6wJ2/8Asa+0&#10;vgh8RPtUumrn70ij/wAcHtUJnYo6H0tf2UepWuRnBB7/AFrnb3RFgnjwrfexW74X1D+0dPj9yf51&#10;LqNkpnT/AHia0UjirRLXhPT/APUjDdV/pXWXukCXTx8rdD6+9ZPha13SRY7MP6V2TWo+xc+h/rTc&#10;mzzpRPCfiToWxrrCt98+v9014J490zbqDcN0b+Zr6h+JVgrG64/jP/oJr54+JNls1Rh/st/M1SIk&#10;j59+Jth5ukSbt33D/Jq+Kf2ltOMaahhW/wCPpP5V93/ETSzJpb/7h/k1fGf7TujeXb6gcf8AL0n8&#10;vrWsTlxGx8k+KI2ivenUt1+tRQ22x/4vxrT8c2/k6iuf9r+dUZJAvNdlM+ZxXxGroB/0hV/2TXWa&#10;bxEv4VxXh65zej6Gu00k7ol/CtnsccW7l63i3NWtptrukHXGDVGxjy1bWnxbHH0Nc9Qqo7F6Cxz6&#10;1a/srjoakslBStOG3EteXW6nk1pbnPXOltlvlaqTafNC3yqT+BrsW0kSU3+wVY9P8/nXny3PNlNp&#10;nKR/bF47HjG3p+lPFhcXC4YE7uOF/wDrV1i+HEOP8/1qxbaFHHjI7/571OpnKocWnh2cH7r/AJH/&#10;AAq5aaVcWwPytyMcqf8ACuzXTrdF+b+tMe3t/wDOazZjKszmodOkIDMvzfjV+3Wa1X5QPyrQeGMP&#10;wP50SRqBxUcrFGsNsvFl5p5ypTpjlK2dG+LuqWU8e2SEbW4zGK5ueNcfU0yK3AbdS5TaOIfc9u+H&#10;n7RmrWd8u6e1AVSOYl9B717t8Lv2qryARiS6tR0/gT/Z/wBqviewvXspdymuk8P/ABAn01h8+Mew&#10;9vanym8cQ+5+kHhL9qa3uLZfPuod3y5x5Y7c/wAVdfpf7SGlyuP9Kj6f3o//AIuvze0n41X1rH8s&#10;ny8EfKv/AMTW3pn7Q1/BJzN/46v/AMRS5DRYjzP0ftv2gtLcL/pCf99R/wDxVXF+POl44uU/76j/&#10;APiq/O22/aavYwv77p/sr/8AEVoQ/tQ3feb/AMdH/wAbo5DpjiD9B4vjhpcx/wCPqP8A77j/APiq&#10;t2/xg0mbH+kp0/vp/wDFV+f9t+1G0ef33/jn/wBrrQsf2rghXM3b+5/9ro5TeNY+/E+Kem/wTp/3&#10;2n/xVTf8LJs5fuzIf+BL/jXwzp37XluF+abv/cP/AMbre0v9sCxB+ab/AMcb3/6Z0ch1KofaVn44&#10;t5CPnH5j/GtK38RQTfxfqP8AGvkLTP2xNN80fvex/hb/AON11uj/ALXOlyocydv7r/8AxujkNFUZ&#10;9LG+huN2G+9weRTDFFtxuP5ivGtB/ai0e9lVd3U+j+//AEzrprP446Zfx7lbgnHR/wD4miNPuW6h&#10;2l3ptveoFP8ACc8NXnvxA+ENprGnzoY5DvDjhz3x7Vvab8RbW5Zvp7//ABNbD65Z6moUD73+93/C&#10;ps1sOMrnx78av2R7PVre+f7PcsxtwBiR+3/Aa+Sfi5+x39gMbRWVz807jlpT/wCy1+seueE7XWIZ&#10;ty8Mu3qfT615H8UPgXZ6jbw7Yf8Alsx+83/xdXEmpG5+M3jf4O6j4fRmFvIu13HzK/b/AIDXF3Om&#10;3tnuWRQu3ttPT8q/Rb46fsptLYuYY/8AlpKfvex/6aV8y/E39ma+0x7hkj+7GpHzL6/79axZxSpn&#10;zsY1jbLfKanTUI5lCn6VveJ/hXqljdFff/Y9T/tVz1v4Qv47j5ux/wBn/Gt7s53SRKYYCO/51FL5&#10;IXaCfpmrcnhq6Qfe/Qf41XTwpeSXCnd+i/40uYj2OpWuo1hg3R7t2KNJ1APnzs/eHTjitmPwTeXE&#10;O32/2f8AGqb+AL63Bx6Z/h/xrTnVjf2XY0dA10abrMcsf3VBxkDutfTHwL/aUfw7b6XCbi3jEKKv&#10;Kpx849Wr5aTQLq0C5PzAY7en1q5pd7qdhcL5b48vpwnrXDUkddOB+tPwm/bPhnik82+tR+/XGPKH&#10;p/t19H+Df2hrLxAI/wDSoWLKx4MfY4/vV+Lnw/8AiprGnBt02P3qn7if/E19UfBz9pySwubdbif5&#10;QkgPye59ErCLOg/Sez8ZR30gkikVvMGeMHt9ata7etfwBV3fdYdPWvmv4U/tLaffabBvmy2wfwt/&#10;tf7Fex6H8Y9N1VG5z823o3/xNaRZMlofL/7bHwt/tQyYWRsY6E/9MfQe1fmr+0R4UuNB8dSxhNqr&#10;NIOd2ei+3vX7A/H+PT/Ekczbc9O7f9M/p6V+Yv7a2l29j8SLtY16XEuOT6R10xZ4+Ii2jwcXSCHB&#10;b5sDvWcJ5FfcoXI6cVHO0hmYA9zVmwt2aQBunP8AWuhM8WpBlzTdYmjXDFR+H1q4mrbX3Dbmsq8Q&#10;w/dqGK8YHk1SiVTbTPQ/BPxOvfDlzBJC8K+XLvG5Af619Qfs4/tZ31iunRXF1ZqhuW3fu0HB+rV8&#10;WW91tg966Hwd44m0W4twrY8uXd0H+FY1ItHdTmz9hPhd8dNM8SWo867iZlgjc7XjHJH+9XdeIPAu&#10;l+L9O+XzJPM+biT1B9PrX5p/BD9o+bTZJFkm/wCXZF+6O2P9ivvz4MfHXT9c061Ekm5mRM/K3on+&#10;wPWuXlO6Ezi/i5+y7p11LLN5NwfkGMSt2U+1fNfxI+Ed54Y1BlsYH2byvzB24y3t7Cv0M1qfT/FW&#10;l7oxuLAj+L3Ht615X43+B8GtS7xH1fP3j/tf7XvS5UdUZHxr4R+K/ibwnqsayfZ44Y3AJMHYEevs&#10;K+jvhx+1dm+xJd2vJ7CP1X/arzD4s/AybTIbh4I/mUtj5h/t+r+1eP6VHrHh27EjNtH0T1B9/Sol&#10;A6ITP0w+Hnx9tdYitRJcRnfEScbP/iq9X8NeONP1C0QiXJYD+JfQe9fmp8NPjdeaQbVZJseXEVPy&#10;j/4mvoH4XftJxmKFZZs8KPu/7v8AsVnKmdSlofYEl/C5/dsT+IohuC0uO2K8z8MfGC11PPzfxheh&#10;/wDia7XS/EkV2VZT95c9D/hWcYi5mdLAgeMVG8OD8v41HaaiHiXHpVodKvl0GpMYiNTyMCnKjZp3&#10;lk9aVg1GKu6l2U7btopWNo7XG7KHUhDtp1OTmlyjuyjbCTzRuAxn0q6HjUDdnPtSzwrChPfGapvK&#10;Xb5aOUHJ9S0Wjc8bqSRsDjNQLHJjpTldvu0couciu9zYIH6U+KzUr8w5IqZIGlH3f1qTy2Uc8Yph&#10;7Qp/Yx5mB61n+KfCcOsWpWXzD8h6HHr7e9bQXad34025l8xfwxRrcvnTR82/Gj9nLTvEunyK8N02&#10;1pWG2Ru4PtXx78cP2QLe1vZmtrW6x5UrfM8h5yf9mv021rQkv4Hyv3s9/X8a8n+Jvwei1bzDs+9F&#10;IOp7/wDAq6aJxVlFo/HT4ofBbUPDt1ceXbyKFLYyrnu3+z7V5lJoF3DcP5y7SpIPykf0r9K/j7+z&#10;QrQ3Uix/3z97/rp/t18gfEr4MSaNe32F/wBW57j+6T/erupyaPHxFK7PnbxFZslwuPQ1iX0JCZ/l&#10;XeeLvDjWlywb0b+f1rk9WsfJix9DXVCR59Sjoc3cMyM3TrUtld7VXO3rTL9NrN9aqpJtb8a0Ofks&#10;dTYXKvnJ71alCyR1gafqG0nnvWpb3+9QKnlJUhWt9zZqzZsY254p0MYkpZY9r/hVSp6G0djWsbvg&#10;fU1q2dzkn6VztlLgj61tWJz+VeXWiTM6CyvNpH0rcsLvIXnvXL2r4NbWmy5K/WvLqpGPMzoIJ94q&#10;cOq1TsTkVYb7x+tc5pGQsktRM240SybaYHz3/StoXNOhLEhzUuMio4WOakzmtrHPLcZjLYr+qev5&#10;WR9+v6pq9nKlbm+X6npZb9r5fqFFFFeueofxj+PJ7YwIsMYt5VGCrnO9gPmxmvN9ZhdbjNtHNLI3&#10;OGwc59B6V6Dq8Ec1s8ckc7sztICSByev9K891aBZozIk25rdimFbBHpXDSskfOYOyhobvwFtGtfF&#10;5vHjaSOSOSMxiMEltpAySDggnOR6V7lpUEdw8g/eTpHEGAJ+UHGSOOteI/ArfY6y0kUjqI5MfMcq&#10;SeeQeoPNex6pHeCK1u1jW3W4X5PLG1ZAOCQCcZzXn461zxM4qrnsGoX/ANosFjZC3lsTsHKAHgZP&#10;bFchrcnkkrlQuclXyyk9uARmt661draG4tVbdHcYEh2ZIIOeCOlZOpafBPbNtjkm/d5B6YI68Vw0&#10;4u55+GkoySOd+HxaTxO7MqGUOWwDzj2B/HvXsPhyKS5jjdo4W84NsLYcEjI5GQQRXj3w3hZfE8gh&#10;WOeSd12FxkgA54ORjpivYLqVdMkjhjXy/s75O992CeT0A4GaWNp3aLzGN2rhq8q29rKXWAtcEJ5C&#10;f8s2HHAPaseG4W3uYlXa0ikAEx7l+hHNTa3dQQOrRSSZ6ZdSSx9qr+GUa91yMboV6kNLkICMemMG&#10;ualGXNrsedRvzJdDyT4v3q6r4vulkkjeSI7E2oFAx7D3qt4HuI9OmEf/ACzlIBwNx4HWqvxNW5m8&#10;dXskEke1pScbPXrj05zWh4D01LoOZkVX42Oc9efQ+1fQRt7E+xiksMkeo6FAlzbiGNmVpHDpKigk&#10;YHQg/hV8Wn2i4XzGlkC/M4OFYgdhjpWTpVwIlVEX5QQN7HkDGCR7V0lpIy2y3G3bDny1kHcjGf59&#10;a8OpF3Z8liacm/Imh0iLVIJJGaazhjTg53MSOgyAMisua4VIIlkXC7yBLHw2T6g9a2rm7uImkSFg&#10;u58oQQQQeOo7etY/iMCNIWRUuVtzl852FskcdM9KKKd9Tlw9Oanc8v8AiMxubiT725SSBtIGB3Nc&#10;TMWGrWzSMX3OhJAzgkgd+4rvvHWrMlzIZLdfLbsAVVCeetee6ZqUJ1+3Lfvo1kwyqcZOeCM57179&#10;GT5D7rByboWfY+itG8yCwVy3n+W4zvOS+epwPb34rSvztvVO2KHcBhMllAxnJxmmeGNVgi0O1huI&#10;LdpLeIlHTIY57nHXGf0qwNQtVguFm/ezlVMbhT0zzz2wMV4lS/Pc+FxsX7V+pSjxN5zSNCzM+QRn&#10;kfjVfUhI6KG2x7jgHtxz+Fai6cz2/wBqWFWgflDuAJP51Rll+RmLblj5APPPfHrUyk9Gc9tdNyul&#10;vJDMC5Hy8jHQg/zqRGZZQyqo8vOUCZDH0PtTTrUVy0MUFmsLqfmdXJB/Mnn8KdPP9reSST5tzDcA&#10;SuAOO30rOU2tQ5WndkImSe6Lr5bMuMALjGPbNTXWu3FveLJH+5+0ZyFHykAelSaNpsB1JpDDGvyn&#10;HmEsQPY8Vm63YTWdyqtIXTJIVDjAOQMVVOupOzOiNWMnZj18Rw3tzHvjbzMsJGx94dgD/Wo7d8yX&#10;LQrthPyhCcvjjOfyrP0uE2rHzGKquRyCRkc5BHWrcJHmPJ50cfyAcJgEnvg9+a6pRRvKNtjQt7Ul&#10;dyLGoAZwuAWOMdfY/wBKto8d8kkwMatGFBhQnBJ7jP61Vs7bz4VG2MvwhJJVieecY6HI71e01Y47&#10;tZHjkaONgHJTjIHQis72MnEtwBUCuvmurPtOeF6dM+n4Vn+JLyOzgW4WOKZYhhthDeWvPJHXg960&#10;mm32m7y4Y/MdSH5UbeQRj3rJ1lFW6eaMLDHgxnCjBHBwfUcCpTSeiFTjaaOEs22eIoWkZtqkZOMD&#10;BOTj04r0jTWa3VJ4V27gRCQ2SSfY/SvOtPuZNY8bLD5e7ckh+U7QCoz+uMV32kW/2a0ilaMqjSAC&#10;QfMwIHOOfeqxUnZXOzHRbirjL2COVNqySNI2TKRgHB/wrE1Jfs1rt8z54+uTyR2/CugeIwW7MsiM&#10;CW56kc9Dj1rHuHkilkWN42YApg4JOR2zXPRlLmu9jkoSaepw/iINDDJJzHtGAxU4fnpmsH4X3MVt&#10;8RbF518yJXIcOxUMSMKMjtuIrpvH+mf2bFbtIsqrcx7sPIfncZBO3txj865TwfE0/imBY1bzGcAb&#10;DySDkHnvxX0EJJ0z6ik/3B7HcozXWFjUbh9yJiwz35PpTYpSXj8/MqqCpBPIHpTtklujHzttwxAy&#10;Mhhxz0461HbWBW68tvMUZI8w9Hzn9a8vmVz5uXxMJ55JnC2sJj6bUAO4n29ahuppLcypvMxjIziI&#10;qyknGDn34z71clmMKM6eYoKbAH4AYcEjoR9azbkyRMWeY7ZE5By28Bs4ya0jURUJLqUPFOq295PI&#10;4C7dxIV/v4xjI6d6841O5W1unYbcxg5Qrnf2Neg62rXemNs3BV4G9sDB+g5xXAeJYo42bbGI1yR8&#10;hOSSOSc16uHkmj6zKZxS0OK1Yt9zKttY7OxIPP6V2nwKnWG5m2sA3l4yT2JGf6VxWsyqq7WXheAa&#10;7b9nq0j1DV5mkkWNktpJE2pnzCCBt9s5P5VrW+A9XF2dF3PatIG+4aP92oV/nK5JA7EGtixtVuIW&#10;k27oQccHnuM1jaEY4ZArMiBuC7g4JJweB6Vrr4i/su3lm8ozQw5jQj5Sc5xxg8H1NfI4qm+bQ/PM&#10;VTfMNjEcMuViVWhBY8E7ye5HrUOrtBBPGhk/1hAG4ZAByc4Hard5GVWOT94BMELgD5o89c47YrOu&#10;NySyDe+IZMIQvJAyMn8MVyqLW5hGLXUseR9plITL7ufmO4nHcH2pt0Wlg37c85PcOQMfiaY907Ws&#10;bQQt8rlzIM9D2xinW0TS2sjXEgjtlO5g8Z2I5wBkjkA1pTlJO5tFu5n3NxHe3O/zPMDJ8q55GAaq&#10;WgkuIriNlWOSNwcEYYEZ6/WrWqQqystuEjdWI4TgKCeRnnoc1Xunae4laOaRlVjvfYVD/QnrivQi&#10;nPU7YRb2Kc80rbYY3KySP0BOeBnOQRgD1rhfFqLDeNMrN52/B43Bz65Oea7TUv8ARLZlbbvbGx+Q&#10;3Pv6HpiuL1eaMbt27d93YDhWIOOuD2r0sJFo9rLYnP6h5zbmXkYwPrVNI5HhIm3MyggFT0FbE9wU&#10;h/hwpw46ZGB/hVPb5cG6H5sk7h3x64r0FI9yJQhj43fNtBx71LbbopjyzKpO/dyfw96bujFwzBm7&#10;cEbTn6Vds18yCaRWj3bA2HON30x1NA2rmj4fnezn3w9iMb+pNeyW5N4VLDYsiRhk2YbBXJ49j614&#10;/wCFrH7XqUatIqhnCEbeD+dezW+opZ6RawiFvMUs5kJJzkgA/QY7nFeTjNz5zNZWHw2G2fMeVEh2&#10;A5IBHvjpWrLZQxxDHlqM4fJ6+4rNhX7bdvF5YV1xkoSGPc4PQVNa2M0sgghhmk3ZO0kHAHOTXncr&#10;SufP1KjHLNJo842yIS2CuU3KMAgc/jVO3mlW2bzHbc0jIQGyT34HYVav7KRIZIz5ijjj/wCvUcFn&#10;9mCyR8M7nPQ44GTWkZcyM4zTRCSwuf3QVfMYKqnsPf8AxqndXMZVQ26WRC3mccEZ45HbitDUo49J&#10;W4k3STLsBGzA6j059/yqjqunJa6fb3CxyRx3EeS7N8uRyen1FaRvobU6burHL63YtNbS7bWKNpxh&#10;JHc7gAQB7Yrz6FRb37bXV9rkEEV3mu3Ulx5ccasUj3AuPmIGM9PSuE03U4ZNTffGzKpIPyFec17O&#10;Huon1mCptQ1NyxG+dZI4pArcvg568dKsagyo3+j+a21gEL+n5cUzS4pra0byWwszE/7QHYZqXU5V&#10;tdJljYzM/mCTeOoJHI+nShy1NOppfDm8ntdQu5oNwNuwEuPulT0HuK2I7o21zDypOPLUEYOefX61&#10;R+GOlR6g19t86a6maNIYo+Q+cnk5HOQB+Nal5boY5I5AY5lb5BjkMP1rCt8Zy1o+96kaRyXEBZVZ&#10;vKwCAvA68+taHhr4cXnjfXYbezt5nmuCBEg+UE+4Pp3q78J/B2ofETW4tO0+KSSe6woAU468k47D&#10;vX6mfsJ/8E8LX4OaLZ+KPGMNu+oFfMtopoNwQEZDEdsgDk+tcsr35UepgsAv4tTYwv8AgnZ/wTTs&#10;/AFjB4s8WwtJdNArxW7ufLIHIyB6Y5r1D9rf9r+PwfotxoPh9bRbdozbmWJ/uLwSAfQH+VH7W37X&#10;y+GdM/4R3QZ41WPkyRkLgkcj6ckYr4h8Q6pNq1/PJcfP9oBdxkkZPpXoYbDKPvy3PleKeKIU4+wo&#10;D/EHjG91xpjNM0nmEbwTlSOo49KyhP5gbcPMVgeAejHGD+lLcfunU7WzgcDjjHrS2k/2NPlVvKYf&#10;OAATz7/jXbzH4/iMROs25u4WkJc/ebdkYUgn3zirCMkW3dJu37tyAcrjofx5/KpGVrOTPVVJII6k&#10;Y7H8ahEfmxfKzbgcHI59etJu5yNXIWQRIXkYK2Rxk5wasWp5baCG4BzxkGmSJNdbWk/eRIeeOBjP&#10;tUtsqx/N88jK4wcEgd8fSm2rDin2JmgVo/usyscZB4B6VN5eJN3zRtsAznGcZ9OnWiBDIjbvuB/l&#10;7cmu4+FPwkvviV4is7OwhX9843OQW746Dtms5VLHtZbldXEz5YLQq/DH4UX3j7WrW1s4y32pgMAZ&#10;YrnGcfXt71+g37Mv7Men/BnQI7idBcalOoDkpwgPOPY/4Vc/Zv8A2e9O+Delb5bS3uNQlt1XzHTL&#10;W54yB75B569M16pKz3B++2zjOOB/nrXPGm5vmex+15Dw5SwsFNrUjihELblBVeOCSf59/wDCpRmF&#10;cxlgqnJGSBk0sv7hY+Q3IyD6U24OxA0cmFk6gd66UktEfXxWmmhIjfPu4VfX3p0R3SKfugAk84zU&#10;aTYGGUHAIx7kUPJJCqsE4bAGevFFrgJcyGNCIpGR2PzHGeKYw2qu585APHf61Pbj7QpPtyO9V71l&#10;t4WkDLtx346Anp6cVdOMpNRW4nKyuMLt821l3YOBnHTqD6Cvmv8AbV/bp0/4E6Aul6TfQzeIJmOU&#10;iYO0Q6E5AI4zXP8A7c37e1j8HtGuNB0O8WbVbpDHJJAQ/kgjlCexGea/N3xp4sufHGtz317M0ksm&#10;SW3EE5PWv0ThzhtO1aseVisdpoXPFvj+9+Imv3Woahd3E1zO+/eSWYnOcEHj8KzUtprx49seWYjO&#10;Byfy+lGkabJeyRLFEzSPgKuOXPsO/avsz9hH9hW+8b36+Jdejax02JgIopCUllOccAjp719Nm2Oo&#10;4OnaNrnHhaUq0uZ6HPfsRfsG3Xxg1ptT1qK6sdKt0WaRx8rSjOMLng9CK/SXw54R0/wzpVrpul2a&#10;2tragRxRoPYcnHUmpPDfhez8HaNb6ZYwQ20NnGIwIUCqwznJwOSccmtKJCfmGWbplePSvybMsyni&#10;qjlLY9+nTUI2QiWm0MpyrL+Bp8btIucYZj8oxk8d6WKUN8rbVb/bJz+Jrhvi98evD/wV8LXeqapf&#10;Wsclnbl0tnk8szMflAHUk5OfpXJhsPKtNRSHKSRofFD4p6Z8K/DNxq2qMluqAkDH+sA54Hr056c1&#10;+Yn7VP7WGr/tI+OJIYXmt9Cs52ghS3fjbjg7Rg43c5PXpVL9pD9o/wAQftPeKmXfJHZx4gCQEMrg&#10;HqBjuAOP8a+iv2Iv2CpJbWPxJ4ot44Y43U29pcW+JbhSmQxU8AZxjPp719pRhRyylzz+I5oxdV67&#10;HOfsHfsHtr4h8UeIkYW+4GGKYbd5OCCB1IPT2zmvvnT7CLSNOhtY18mG3BSOJOFAyePfH9KTSYI9&#10;OtFhSNEW3RYkGMEADHHp3496TUtW+yxFo13yKeARySfavjs1zSdefPJ+iO+jRtotgvdWjs4XHzGR&#10;iPLPf0qDT9PN863Fwd/OAmTmpdK0kiUTXgZWUAAY4BJ7+laCv8/o46YHBFeJCMqj53sdcpKC5Y7g&#10;1uyrGGbcqkBAeQBTJSUO6RunfqBUrS5b7jMx+7UMYW4lMcki8545IPtXQ0oo5rN7gblYgvmER8Ha&#10;fUGldfMCxy48lj9R065qlrdiL3T5Lfc3zDAO05x6D0rL0u7urWzP3po4/kePqwAPOB34rjrYjk0e&#10;p1U6KauhumadcWOsTwRyuswwwQn5GB9PerWoaor2bW8ylZly0ZJx83171Wv9dAkjuodyspB2vw2M&#10;kdPxrR1W9huLdrdlWaSQAxtgFkPHf8a8uU7qyZ6EYvRsa+uWv9jxNOPOLRlAhJZt305xVfStBLyZ&#10;kDBWIwMYIHU8d+KtaXoCWZV5ghkyeScAD3qtq/ircVjh+XaceZzwfUetclaKiuaZpG8naGxPqmo2&#10;+lHy490ucjGMYPv1rJU3WqzuzbjkjaMYUD3qTStMa9bdJJiPfy5zuJPoK6GGzjsI/LUkqwzk9/8A&#10;Gs6OHq4l9ohKtCittSjpOgLa3XmS+XNIvGCPlFa8caoCB8xbB565/wAKIG/vbeT2GKL2VbZNrNt8&#10;wfLu+XP0NfQ0aNKjDszy6lapVkO80RJmT7pyOh69qiYiLd8+CQAT71mX/iyLTYmSFmkVxjaPm49/&#10;SuYv/GzRzeSzLCrjjfgZHPAyRk1x4vOsPRXc6MPl9Sp5HYtqcenTASOPLY8jtg9ax9R8VrbNIsWX&#10;Vjw3oPWsbTln1p3jjdTuw3JOSB3FLrmkfZp0hl/eLJ3A25wOcH8a+Zx2eVqkOakj18LltJS5am5Y&#10;vNfm1javLxoAD5fIH196o5eGVd8TNCrAkj73rxRpNyulr+63Lk845GKdrEjQRsLdftLPgghtuzJ5&#10;yD1r52eIc1z1Hdnr+zUX7OCOisdJsxD9o2SPGwwjFDtAHJHHf602bxKiE/Y/mVRgOQRs6g4rnbAX&#10;K28afaJo45HPyg4X0qaRGhi2/NtP3wDznnBHt616EcwXIoxR58sKlK8mXtP0ufWA3lqZo2bJyD8/&#10;056VeHhRoF5uFHADoqYCD0/xNSeF9XKWscO75ufn24D+oHuBWxctjMiNujb17euK+iyvAUa0Oeer&#10;PLxWJqU3ZaIyX8GWcThjJNNI2ScEAAHHGMVV1fwp9igMtruk8vBZSck5OOPpW9bfKytn72QPUU92&#10;WIZLAZ6e9etUymjyWitThWYVObVs5rR9X+wbY523RyIH/vdQTg+/asLU4o9SvTP5Xk7j91OMe1dL&#10;rmkNAfOs45JFZgHi/i3HPI9uKwRbTb25kXLkOjrkg96+VxlGtCShbQ+gwtSEoc19TrNG08WWhQrD&#10;J54+UH5T+7JPc96/On9uTxVN4i+PWsRbt0dqViQjgkAlSSP+AA1+jVhfSafpKtHJIH4bI5II6cV+&#10;bH7a+kyeHvjz4kuCkn765ZQSwyRwckderV9tlcWqK9D8o46nJUnZnkSXBiMjrtD8ghsEYNfQ3/BO&#10;FFX4xW8rATPHBIQmzey9MuR6Dr7V85uh87qucA84/WvXP2JPHkfw8+Oen39w7KnmCNwCVDKxAIOO&#10;2Ca6uVt7n5lw/W9niouZ+m0MjF92N7ZJAxgk/wBK4X40fG/S/grpUd/qSzSbmbZEny+YFGThj6V3&#10;MF95kImj/iAyEyTz069sY/OvJv2yfhzJ8SvhPcNawq15pOZYznH7vrJgd+AK6IK25+xYutJYf2lP&#10;ex86/E//AIKa6xqrSQ6Fp8Om2WMYfbM8mO4YDg18++Ovj1rfjydZL27keabjjIbJyeMk4GaydW8N&#10;TQTMy+ckwJBBACkZx0rCntvI+/kSAnKEHOc9x2Nc9Spqfj+ZZxjHNqd0jV8P67dWPiCG9WbbNHJ1&#10;54I6dMZHrX6efsz/ABOX4k/CzS7pp5Lm9jtlF3njZJnrgdOBX5Xw3DW7bl+6p6dhxX2F/wAE1/iM&#10;v/CQzaHNcfZ21BF2AyfJIVP3cYzkjP5UU6l3Y9rhTMputyN7n2h4gtP7e0q4j+ZZJIWjTYMAtggZ&#10;9uhr8rf2hPDF1oXxV1i1li2zQzEMSmCpzkj04z/L0r9VJgzW8mxlEiA9Odw5GetfAf8AwUI8LNo/&#10;xcaZB/x+oWGG6kImSfct/KtubTU9/i3BqrR5z5rE+4tGyxhuOoxj3rvP2cPjFN8EviPZ6tDGlwsa&#10;NG8UjlFlVsZGR0PpXDzt5oK58y6UAODGQB3Bz7Ulp5l5FIh+aGMkptXqfqax2PzDDSqUailDdH1P&#10;8Rv+Clurajo9zDotjb6bczZQSiUuY8nnkj0J5r548b+P9V+IVxLfarcyXk2/CTSHLds9OwrAFnNe&#10;QRwrDtVZCRtG4sSOmR1AwTXSeF/h7qXii4S2t7eSS4+7tHDdffoeO9HMe9KtjcZFQ1OdOYy33snJ&#10;IGcD0PTivXP2Yv2er745+NLO2Ktb2ocGSQDcUAGenrx0969A+Dn/AATr8ReKrq0u9Vin0vTZpMu8&#10;5RWKcZwnJORnHQV9nfDv4c6L8MvDtvpmi2awR24AM7gebKem9iO/HQVz1ZfcfS5Dw1UU1VqmroOi&#10;2XhXQ7WxsYVjtdPt1ghBG3YBn8uSfzrnNX0ebUdQElxqFjbhgCmTubbnjgfSuk1XUbeEst1L8zcY&#10;QgHPf8KzYbzSbdi0durMuMHyy23ryK8nHU6dVcrZ+r5cnh1aKKdq0KQtBNeyMqnjyIDtLe+SKoSe&#10;C7e8Vmlsr+d9+U2vtUj1I5xXTp4hmnSONLKRlxlCUAA+np+tJFPqdzJtMNvGh4EruFUfWvI/s+k2&#10;etHGVSppthcacVW309ILfcB/ryxQd+uMn2xW1dw2urWM1neQx3FvdxmN45DlSD1yO/FZd4b1HRZb&#10;7T7cxvhBn5h6E9sVVt717e52T6tHdbTn90g2nJ6Zr28JOGHSitjzcVh/bb6nz/8AG7/gnTYeI7qa&#10;fwrN5ZKA/ZpyF3HqQpPUn1OK8D8TfsEfEDR9X8n/AIR+6mXAw0WGXngDd0J4HFfoYniWFv3KmRmk&#10;xz5ROz6H3zV6xvt8Sq3mcsWAYcE9cgDvXpU6ym/dPk8VwzhptylE/OHSP2FfHcUzSXHh+8hhBWMv&#10;Kvygk4BJB4FesfDr/gmlfRXCSeIby3tIsjfHEPMMZI65NfZwu5AP3km9W67/AJgD2JHQn8Ko6pq0&#10;yMvl280yqOqHA981VSVlexjhuHcLF6I5X4e/ALwn8KtDk0yz0u11CG6AWWW5iDSHAOcHqAc/oPSv&#10;F/iF/wAE6dP8T69cT6bqUNrYyZKQPEzNESScAjsCfSvoqPVLqIBRY53ZIXOXb3PpTWvrq3kYyW7F&#10;gRwM8D3BrjlioLc9iWSUZqzimfMcH/BLS3ZY/O8WRxup4VLU4xjuTk113w9/YYvvhPq8OoaT4vtU&#10;kjAyBbSBpVBBIY574r3JdXvSP+QezAchg3P1preIbzzPm0+7fd6Ak49sdquNZPYVHJqNJ3ikjVsY&#10;vs6qrSJJ1DsAQpJ5OM9BUGtWLahHuWZo5F46Z3r6Y9PeqMfiO6tfmfS7oKwI9RTB4vSGTElvcRR4&#10;4+TJz9O1TW9nNWmj0acZx+FkF74burKUMklu0a4BLjkn0564qOPw9OImkWOB9xIbZnOPYD8adqXi&#10;GG/G5WuI9uB8yHaT7HpSWt7JY3MckWoMsagjYy4JB6ivAlQw0Kux6dOpVcLM2bZo9Js13JiONCzD&#10;BbKgZIGPXpX5hftJpqXiL4jaxqElvJAstzJIAcjCFiFBz6AAV+nsV/EkSbbiGRmxkB+VI7YzWN4l&#10;+E/hbxmjNqGhadMs5+djGCzeuD2r6jDVYciUT5LPcl+u03GTPyPm0qe3USRru5IJzj+dRR20xzGo&#10;kjlzgjBX5epIzX6VeJ/+Cf8A4B8SKz2balpc82QUj2SQkHoNpA/PNeQeO/8Agl9qnLaPqtrIu1QE&#10;nlWMkkkYyB/9auhR63PzitwbWpu8NT5At9evrNmkhubmHb8nEhUgeuBx+OKjn1++1FZGa4upCo3N&#10;ufdkevPNe3eKf2CPHWiSGQaPfXEaSGIPbDzo3x6Ec49yMe9cLqH7NPjO1fZN4f1SNlYRlhbkKQOc&#10;ZOOaUZW3OV5fj6a5GnY4W1GUO5l+bOSPvEdhUMFs93fxQxhmZTgjGcjqK9g0X9lDxR4iuYUtdJuw&#10;eAcxOp9ycjAA9z9M1718D/8AgnDNYaxbap4lmVYxuZokJVhjBx7k9AOOhp/WHayNcFw9iK0k5rQ5&#10;j9gX9laTVfE6+JNato0treIvFDyoLZUggdQe+Twa+4IVYReWu5vLzknO5yc8n6VV0bTLTw7pENva&#10;WsdnawxiJEQBSV69R3965bxR4kuk1XbCt9bQKcAvkmQevHavJzDHxoK7R+sZHkqhBRjoTa7PHZXr&#10;myeRpN4HPHJHIrpvDkk0bJv2u0oAweR04Ht9a5nQrNr2+gdsYUkkHrn3rV+J3iq38CeAdU1CXyQ8&#10;dsfKTO13J4BGPTr+Fefld6s/adz2M6xEcNh7PofD3/BSD4ox+JviD/Z9tLutdNgWLiUPmQk7iMdM&#10;dMew9a+U7RWvbrYytuZ8ZxgE9utdR8Q/FzeK/ENxqE7NM00hkcjgkk9vfjFYtsFZwd3ylgw3dQa+&#10;uhaKP5qzvFfWcTKS7mt4H8OyeJPEFnaQxo8skoQIcjPOB+Rr9Yvgr4Ds/hx8MNF0m1jfMFsJJGdC&#10;rEuASCCT0Oe9fCf/AATz+F7eOfjVpt20O610yVpZjIu5DjJAY9snGPrX6B3901nYTzBismDg54z2&#10;AJ6DgD6Vx4ipbU/SeCcsUaSqdWWxqltey7UuEaSPBKEhTkYHFONhHe+W7QxuWPDEAtnPrXC6Zqkt&#10;7d7bjT4WfkCeH5WI75Pc1r2etTQS7YJgVU48lxhjnuM140c4jzcrR+nVMpejR0F3ef2Su/y2dlPO&#10;PToeKfp+tx6kQV3iZxj04+h6Vi3OqrqtypnaS3njwOFIH196beWE8cSynbcJICUkThhj2FP+125L&#10;l2H/AGeuW0tH3OkLLuw4y3bHB+uahuNRWGDLssa8/P8AxYrBttUlURxrI0zKAAjLtIOfU1oQxW+u&#10;RbbhJYivOAc813LHe0VoLU5JYX2bvJ3Ob1m5k8RXvlxyNGVfKZ6d+RXS+GYjpmns1xtMmCGdEyDj&#10;vgdTSNoENrOJuWZRkZGOv+FeZ/tc/HyP4HfDKTy2K6xfRsls4yrJwQTgf1rnwuDmqjqTM80zOFGh&#10;ppY7zQ/iLoPiXUJ9Ph1K3a8hJEkRODGc4wR61qf2Ha/avPZd0gPmIVOQTX5TaP8AGnW9K8UtfRal&#10;NHcM5dptxJyTkk+vNfWX7NX/AAUCsL2KLSPF26NlCpBqKOSpHT51xwD65/CvUlThL4j5HAcV0atR&#10;072PrkWqyJtlT5VccEdz/jWDrOkfYZmaMHa2SAhwVOfWtLQ9ds/ENnDNZX1reRzHYjwyBsnGcHHf&#10;BBq3LbpMNsq4XkHn5jXHiMHGpHTc+uwuO2s7pnPGUX8HL5uIQTk8sQOoqbwvfm3byyzGOTBwf6Vn&#10;XtnJ4a1cMG37QSB975T/ADNJJeJaXaEsSkLDbj075rw1J0qqTR7UoKdO6Oyt08t1+XOR1PPFOlk8&#10;pgzbTxxjqKjs3KRKZMj5QfXr0p0ziRlzjHABHWvqqUuaCZ4FSGthsX7z5m2nB44yc1MF8t1ZWA3E&#10;D86aibA2M84+Y9eaaJ/LUsGVlOeTzirk0lzMzSb2JLibyY+ed3JB9Oea53xLdTfbI4IZGj3DJAOR&#10;mnP4ljJYBJ+pTgAjv0/Osm61WRb9rhWYyb+/YV4GYZnBLlhuephcLJO7R0nhm88/StrtudHKlvf0&#10;q/nac8/h3rmvD+sR2V1PLI0YhkIOemSe/tWpZ+LLGSRVW4jZlJHBzW2Ex9N00ptCxGFmp3SHappK&#10;3zFsbc8ZC965nUbKTTpDG+5WU9+A30rto28xd3mNtY54Oc1HdWEV/DskUOuSeQOvr7VpXwcaseam&#10;yaOJdN2qbGB4U1aWTzY7hTtZ/wB2SckrVnUdBmgC3NiwxGvzAjIPrxVXUdGl007k+ZFHGOqj0qbT&#10;fEDQ5SdZNrcZHtXND3fcqGlSV3zUyrrGr/a9NZhGqzKwEgAwvPoKdZ395qdjFZw5it4WIDEDv3NX&#10;tV05b+LzETa+eGHGRUFrqj2ljJayW/lzLwj+oPIJrCpRalzdDSM015lTTdJjXVm8vzJFjfbvcDJI&#10;PX2Brc1DVYdNhaTdtPTGO9YunXF3HazRW8e2ZiMyHqBkmobjR5GvIlnk86ZhvLE54yen5VnTxDpL&#10;90Eqam/fOqtLj7TCpwdrAPn1qR/VQfc96hkvobC0hZiqrgJg9fyo07Ube+8zy3Vtp6jPB9K+hoVl&#10;KKTep5tSm0/d2JsGN13ct+fFZupWTC6jurf5ZIlIIXow5OSK0Jl5+Xn+YpE2t/dVulbSp3REZOPo&#10;VNP1P7XF8zYkb+E8cetXMKyLu7cjnv8A571SvtIUxGaFpFnyRtX7u2maTqjQ3KibaXhYABhwR3zS&#10;pycdJFyinqjxn9q79i/RPj9ock1vFDb65GsjpK74F37HryW71+ct/a+L/wBjP4iM0f2zTbq1cnDj&#10;bHKuTgE9GU9Pxr9iZ2+0TSMvy8/LgdOQenpzXl37Tv7MGk/tD+EWs7qG3g1aHmzuWj5JPVWOeRzx&#10;9K+my3NHH93U1icso9jzv9lL9sm3/aC8PLHc27J4giwk6RDEcnTLg9Mcj3r6G8HW0YnaW4hQuQdm&#10;T0YEfXk9vpX5L/ENvG37JV2uhQwT6dBp941zKUjKtcy84O7g4CgYHSvuL9hv9uTQ/wBoLR7fSdSv&#10;reHxJaxhA3+rS6wgyBnq2OD9K6Mwynmj9YobE8zjufT90xuA/wAvy/j1quNOjwfNjbcrggA4Vl78&#10;cZqdZ8RZZD1Jy2RkHiq807I3zfOrHgpzivmuWUWaHzX+3V+xDp3xc0xtU0W18vWkHmGKKIRBzzls&#10;5IJxjPHOBX51eFvgdcaN8ZLWz1S1k3Ry7JIz+7JPqSeg+lftW26SNfmZs8e4A6cnpXgn7Wn7I1n8&#10;T9Gk1jSrbydctSGGMJ5kYyWBI79a+lyjO50F7NvRmM6CkfldoXivTfAfxD1bUNS095riB5RaW8i7&#10;0Vy5G4884A44719PfsNf8FHLrw14s/4R3xRJH/ZcjrHHLg4RWfO4Y9M4+gr5j+K3wwuPhd4ovk1C&#10;1njK3DNCZ33bgck4PQjk9+1eb/2sqyNI1x5W52jiSM7dmO/HOPevulg6WPo33OHmdOWp/QBoHiO2&#10;17TY7q1miuI5ACrxtuXBwRyOM4NaSDzByDycAAc/hX5e/sBf8FFbz4d30PhnxRdKdHYCOG437o7c&#10;4AG7296/TDw14kt9as4Li2mjmhkjVxJE+9cMAcgj+VfnGb5RUwtR6aHbTrp7mgspDFSG+UHr3xVh&#10;8u/RyCQM44xQ8Yz95tzA4OflNMjURN94qfqTivDuzckb5lKD5gP50jQeVJ95u3XtTjcCN9q9x1xg&#10;mgkv0b8PSkBXcbWCs3yk4BA/r3rL8ZeALHx1ozWN5bR3McgZQkmWVGIIDjuCM5/pW9nI/vemegNM&#10;a4dpdqttVhyR0qZRuZ1KcZxtJaM/Oj9qv9lG7+Ed3NdQ27XenycxSIhGD3BBGc181XWnvFOzMjKx&#10;AIDrjafp1r9lvGHhax8b6FdabqUXnQ3CFd5AZo+MZBPQ18Cftd/siXXw91GS/tUjutPdCyOgLMoz&#10;znAxx7ms43TPzPijhdSg61FfI+UdQiaJpZoUaaQINsWdqBiQCeh6DP51T3SKmGdVUnGO/wBa3NT0&#10;yWxuWWXdEFJ46cj+dZt3fFZACsbR5wpCc4rqp1E0fjGMpunJwkrMpm4ZDsMgLSkDIXOf8KdGgRdj&#10;KrdQTyP61YC7I2j4bzDvBA+YfT0qGaKRY/MYN8pyCBuwe2a2jK55MrksU0MMOzb5ZPGTyM1WUxxX&#10;+TGJTjGQSoGe4xUahnkkUsRuGQT3NWFvHVVjYxoC4BIXDdKUooI8xNp80mnLGwb5Qeq5PIOc17v8&#10;C/jzDNpiaPrjtLp83AMuW8oE7TkdwQcYzXg0d2lpFcRp83mABSD2zz2otbqZZsxsULYAxnI9awlF&#10;M+gyrNqmHqK70Oh/bm/Yb/tHSpPE3hnzv7PkIKRQ4aNGJxjGcqTjOMV+fXi/w7JoevzR3CSQ+STH&#10;JkEEN3//AF1+qHwD+PzaQLfStZ/0+zvnMckZAY46ZIPTgjn0ry39vP8AYGh1+xXxP4T8uS1uSRJG&#10;BkGTk4+XOOo5OPTtXLHD8jufuGS5nQxVJa6n5uajKonZvMIWMkA+o7cVHb3SJKEYsZJEBJIPANau&#10;taHdaPqt1p91bzWd5bSEPG0f8JHB57H+hrHihazmLSMvmMoXkcY7cYroi0j6HlXQ1NNga95yRycH&#10;kjFaSWrWm3zHj3YzGoyf6VD4a12C2nMV1G3yg7GjQHntUk92ryKB8y/7QA5z7VlKTuck732NmwtA&#10;NvmyRvIQCeM9e3tXc6DZRiWONlVbhUC8HapAHGT64FcFpGoxyYUn7xAGBnJ7cV2drI0csce6Pexz&#10;833ScCvNxMW0eBmF9jo77SmGmQzxSxqJJhE0IOCTjOST2rl/2lZRp/wmWHaySTSxsEJDMShycenX&#10;9K6eC1WW1VpMrgh1APHB4I964H9qDWGm8NWsbMGwTJCVYsyDGDknpkgYHtXJhaTdVHBllnWSSPP/&#10;AAvah7aJhIGQIPv9Rz0967TRW3jMhZgoyEHCmuO8Ha0jabHC6qvAQe5zkkmuu8N3oW9eGQ/dTOeq&#10;jJHHTnI4r2ayfKfQ467R1mkJAkCmSR42YDjG7Jyc85GO351q2c0U6MxikWRQHGxtuR9axLOWFgsc&#10;e087zI5wMg4wPUYINascU0ds/lqrSZK5ORgHkV5NSpZnyeIi1LUsG284kM3DP8hwW47g4qRgtg7S&#10;wr9ohiG3BA25ORjr1/XiotPuLi1XEPmCRXHzICTk9selWGluI4GjuISFI8w5yuSOQSMe/pSp1G5o&#10;zpaTR4l4omS78d3bNbLZt55dIxzhTyAMdutdN4IuliuCGDK0mUL8kEHnGMVyOpMreKp5FzIVkI6E&#10;ZA6Ec9ua7DR3mjt/3fmTbXVgABkV7cqnuI+sxEk6ST7Ho3h+3muXhmuGb7HFn5I1CkkDqT1B6ete&#10;b/EvYmv+VHC8jHBMYGWJPP5Yr1LTVXTbd2ZWVVIlRnfcrjbjGB7mvM/iM2/VftTMWzgEE7T0xxiu&#10;CMrz1PDwVlVuyHQNIMmn73UQzRkE44IX1I/KtqxuWlRUbdtyUPHBFYfhUzQyXEMKrGt4hBJAORwS&#10;Bnp25rasFa3GzLsWJwOv4YoqPU2xUveOm0G98mJkA2hUJO3q5HTp2rbhit7kyMuyPLbghzyQOSD6&#10;n0rmBItnOXjVY+mAMnnHPFaEWpLdIpV3XABKSr82D1wB2rz6kWeHWk76FzWCv2aSJoV8neDvI278&#10;jAGe45/Svn/4wwKnmRjOWJH1X2z15r2zxNrt1NHHbzPHJBG++OPHBJwBnpn2rxL4tssmohm3KF4O&#10;Mnv0ArswOkj3sirXqWZmaQJJLeGLzFXagGNo5J69OleuaTax3+mxj5fOjRECxnGFA5Yk8c8V5f4c&#10;tY7eGMbl/eIHJPLEk9MV6lY3H260tvlaFIYhGSRtPUYAHf610Y2sennEtNDc0+VpbSFI1YeWg3kn&#10;cGI4rZawae8LSKqyZGAoHB47468VW0xtyxysuI+F6fKBjp0Fb1nB9oSOSNdyb8kJ2NeLUrHxdWo2&#10;ytZlkkVZZVaa3BzuGW5I4B9O9JqN1sujGz4aQ7ckY4754zjmtO8tGuPOZYUEmAM9CMcZPpWagaW8&#10;WOS4jMqD72PlJPWueSUjLlTHyRSXFutwsSrtKhQmWUkdxknrVTxlYSnTp0ZW+0MJAypjdwOgz/St&#10;MzSSKjMv7uMc7cqCAcHnJxVfxjHaw6StxDHG24sGLl2kDAZz15BJP5U6NJc6NsND94j5V1yVnvrh&#10;dx++cbuCDnpWPKXS5jK/Mo4Oehro/FGkxW+qXEzuijcT0PPJ/wDr1hfaYpJO3lHgOQdoPrwDX2+H&#10;soI/T8NL92vQdHb+YmfLG3BAIOMmtbwQ+NW2NbecsGDggnnPH86xXeN3McxGFGEPIyM9R61reCv9&#10;G1JG3tHHgAkE5aqrfAwxCfIz0SN5PM3L8kjEBcHAX6CtBHi0871dfNb5ACM4J6n2pJdKaC3i2yRy&#10;LMA4fq6Z7VZFo1lbBZDH8zA8EFjn3rwakuh8nWqK7RqQsPsdtE9u3ys/2iYSuDKpwVHJ4wRye+eg&#10;xWx4ZEdxOtvA/lR52ZB3EMevWsNFjMTKA3nAjGw42juSSOfwroNC1GO0b5ctIvzhyeT+ArhraI8r&#10;GXcTWggMPmIyxurud7lCSSMgEenSmLDF5kkTRsWBQwkcqp5LAj1x39qdZ6ojebG/mfvhuHcZJ6/z&#10;p/7y3heFmX94VOcbiOevtXC43PF9ndhqMjaZZNIu5WlQxjknqMHr+Ir5q+M1muneJWjhdWjuCXD9&#10;SSOufxr6S8VYeUF5F8vHHBI7Dp+Br50+NIjutTZkMa/McbEIxz0A+ua9XK7qdlsfVcMy5atjzxrh&#10;rZ92QWb5Sf61FLdM0Y3HEmcYxxintEyyYZWXsARg0ydfMbavTvn1r6e+h+gKVz0r4c2BvbRSkkka&#10;xoHxH94Dv/OuqSTzm2nc0eBgn72B/WuV+DtyqTCFpjDG0bI8gGWPHC/QnFdcln+63fd2+p5GTmuO&#10;rJJnzOYS/elK+CrtZd7TNnJZAR07Vd8P2E7W43SKCxx+GDnn0oZbeO6j8yZQDxsJzz/gatx3sZkU&#10;LGsQVdnAyp7/AK1nKd0cMpqxs6GnmR7htWTJCPj5Qf8ACuo8PW0uxTuZsE5wMEn2BrmtCmdZPOk3&#10;xRycKANqkj0rtLV381lfcsi/8tOoBx2Arw8ZLsfK5lq9C9Gslmwmkt7hhvAMn8KEYPoatjS45Zrq&#10;cN+5CbwjAkIBgkD3PI6fhS2Qa5hl8lpztRpZPMkwr42g4HTv0pby7K2rMpXayEqgyAcDPWvPjWaa&#10;SPNpfGkfH/7RMkl94tmkZEj3OwX5SpK7yQfc8nmuBgKRpuc/N0wBxXp37TLSXnjiN5FljjMAKI5L&#10;LCMn5QT37/jXmN5C0YVSo/eD7oPavtMHK9NH7NlatQj6Gh4YmMmoRsNv3xj8/WvZtCvGit7eONfm&#10;8wnzACOoHFeQ6AifabfywqqGCnnvXsmjRuixxjcuDkA9vejEStucObVLbm5o2oyBlWRmbaxO4H17&#10;V0mnXipKW2qUPGMbiBwMj3rnNOsZpHWLEitI424AJYniuhSD7DezW+7fLHgAEEEe5x6V5VaStdHx&#10;2M1V0dBBerbTJN/rPmBHBH6dKuWdnJeO0aqwaYDzN38XcH2+tU7LSZYLcBvJkSRR5ZBLDPf8a3ks&#10;PsjzEeY24BBIDwAR6V5lSt/KfNVqjvZMzYIFsbKaParSJgDOSxA469OpqK+tLmwhhmKtDHcAYBP3&#10;wc4/Dird3LHBJtaFbeOOPB8vLO7dsg9+am13WLnUJbHzNxWFNkZkjHK4GBgE9vWsdWQr9zn5447i&#10;SRflUsuM8sPUcnrXG/EudYvDsitcReZ5Twjgbo845HHBrtrzTZrS1t5Q0aJeSGOJyRwo5Jx2Hua8&#10;1+I+nzSpdzRsWj3chx1UdW/M10YeKU1Y+hymymtThfDFjcLrC+TNIvzHJUZ28E5Jrrorg/Z9zHcy&#10;gruJBLt746VyOktNdXAjVpF8zpsJXn/9VdZYExaSsK7iu8O4A68EZzXq1b2SPpMRJ6HP+OIWew8z&#10;y13NzwelV/hlcLDqkbzK8lvvAkCfeKj+lXPiVfRxWUO4SfdCYPBzWb4If7DbiRv3fm5A9cZ7V107&#10;unY6lH9yenW0ytEzbpIY2JdE5LHt17UNc3EJ+VhH+72AEbieo496bo5aRNsTRtuIVXJ4GeOTV650&#10;9befarNLPHghwcqCM54xzXL9XV7njqjq2U9MkuImCsxdEXaWbIwfQVJeWkFxYs0kirNj5Izkc54x&#10;jvU1mJYRIrNGxn5IIOQfUVT1u/ijtI087DQEthQc5Pc9/wAKahqVTXvqyP6BP2J0ZP2MvhGrfeHg&#10;vRwT7/YYa9M8uvNf2LVC/sc/CYK25R4N0cA+v+gw16ZXz1T4mfq1H+HH0QDgUUUVRoFFFFAAw3Ck&#10;VdtLRQAUUUUGYUUUUAFFFFABRRRQAUUUUAFFFFABRRRQAUUUUAFFFFABQDg0UUAO8yjzKbRQA7zK&#10;C+RTaKACiiigAooooAKBRRVRAcr7fenNNuHSoWbmm7qoCbfTJTkUzdRnNABRRRQADk04pTR1qSgB&#10;mw0oSnUUAAGKKKKAA9KjpxfNNoAKKKKACiiigAp3mU2iqiArNuprNtpabJVANooooAKKKKAClVd1&#10;JQGxQBIOBRQpyKcozQABMikZdpp9NkOT+FBPKG/HajzKbRQVGI4yZpueKKKXKhyQEZFCp8lFPX7t&#10;HKiGhCNq1DTnkw1DLgUcqMpble5j3DrjmsnVJPKhPOf8ita7fao+tc54iujEj9e39KXKawjc888d&#10;6kW83r91e/vXjuuXCtNl13c9/pXo3jPUGklkHP3V/nXl/iFmV1+v9K6KO5106Nzzn4jI0mjXjL8o&#10;CucDvyK+Ufj9frbrqG4fMtsvevrTx6w/sO7BHVGr5N/aG0r7SdSYNjdbL3r2aMjpeH0PlXxrrXn6&#10;5Jtygwvf2rJ06cu/zHdx3rV8YaJ5OtyZbsvf2+lYtmPKb8K9OjI4qkbFyX5m9B6VEiEN1qRjlaIx&#10;ur0Iy0MIrUHfAq1osbSXKHP8a/zqB7fdWv4Zsw9xGP8AbUc1zVpaHoYWOp7t+zf4e+2a7D0+aJj0&#10;/wBlfevuH4MeGFtLTTm2q37he3uvvXyl+yxoEb6zakhf9Q3/AKAvtX3J8KtBjWy0/hf9Qn8x7V4l&#10;eWp9DhaZ6H4W0tWtl+UL93t7V2OnssB4FZvh3TFjg7dq1orLZ3ryaktT2acdC7HcLKm3pU8S5/h/&#10;Wqtpb5b8K1YbcCszaLIiCgqGV2/vVemiqpPFgH61m0a09zJ1GdwfvHpXG+JZ5BbSNkj5T3+ldrew&#10;bvyrlvEliJbSReOVP9KnY9OmeYeKtVaKNvmb7w/lXjvxPvJNTSFUdl2vn9K9v8UeGvPjb5h94d/b&#10;6V55rfw1+0Fd0inn+9/9jVxkavY+b9b+Gdx4iu1Vvm3MBzjnp/tD0rU0H9mdbqJWktY25I5x/wDF&#10;173onwlgE6sVhYhgeQP/AImu50D4cwQ2y/u7f7x/hH/xNbRqWOKtC588Qfsw26RjbZQjgdh/8XU/&#10;/CgYbKIlbeFcDghR/wDFV9PHwbAI1xHD/wB8j/Cs2+8GwyQsvlw9MfdH+FdMKx5VTD3Z8s658I9n&#10;mII1+76D/wCKrkdU+BXntkxxn5ifuj/4qvrbUPhpDPIzFYenoP8A4ms+b4WW7/wQfkP/AImuqFZk&#10;xwasfI8PwIFo5Plx/wDfI4/8erL8TfBJpBJ8oHyD/P3q+ur/AOFduvRYfyH/AMTWDrfwrhYPlYfu&#10;+g/+JrZVjKWER8W33wMaKdjtDZPt/wDFVHcfCh4gNoVfwH/xVfWF98Jbcv8Acg6+g/8AiazJ/gvA&#10;79IP0/8Aiar2xzywqPEvAHgv+zrtWYD5ZAc46cr717t4S8VLougGIe3IOOy+3tVUfCqLT3G3yxn0&#10;x/8AE1oQ+AWa12rIAOP4v/rVHtRU6FjlPHvif+1lmXc3Ru/X73t715RNoe07Sc++P/r17nefCvzm&#10;YtIpznq3/wBjVeP4JQ3ALbo/l9x/8TWcqh30YWPHtK1E6Jdx/vCuwbcgdOK9X+GHxN2z20PmMdsT&#10;DPP+FZmu/BOOOd8SKPm7N7f7tWPCPw4/szVo8TfdUjhvb/drCUz0obH0N4M8SLqiP82P3gHTrn8K&#10;64whV/8ArVwfwy0XYXy2f3yd/wD61enSaV+761z1NTeGxVsovmXvXW+H7clVP+0P5msSx00BkrrN&#10;CswqD6j+ZrOMdSzuPC8eXj+v+Nd34et/kHP+ea47wvBh4/r/AI13WhrtQf59a6qaOerudbpUef8A&#10;vkVu2tn5a5/pWLorbj/wEV1FtBuiWu6MdDjmQfZtw/8ArVkaraDA4/iNdI1thay7+1DfnWiiYqRw&#10;GsaN5iyY/l71z1/oRVm+np/9evQtQ09V3cCsDV7NcvwvT0rnqw0NoyOE1Cx8tP8AgVef+I498kgx&#10;6/1r1TVrLK9vvV5v4msvKlkP1/rXk1o2Z10pHmPjeIRMePT+RrzzU5VW6k+XPzV6b43thO5H0/ka&#10;4a98PeZOzbhyfX/61cbTubuZmNp6tbq4A6+ntXE/EPxOuh2DP/sZ/Rvb2rv/ABBONI0jcF79h7H/&#10;AAr52+NPjGS403au9cp/R/etIHLUdzhfiF8XfPluIw7Lumx1P/xNcXYWF14r1hZvtDmMyLlT6Fs+&#10;oqpd6JLrWoMzTN8zl+WPv7V3/wANPDcdlbruCsd6HOM+ntXpYfc4akT1T4c+B7OxWQm1hZvNU/cH&#10;GKp/GvTYP7MmVI1TbLH0HtXS6JeraRttX+LPSuX+Jt/9vgnVh1kU/pXsU5Hm1qN3c+YviFFDba9J&#10;mNSyyMc+vSsHVfFsn2EwrI6bjnIP09vau2+IPh5b3W5mzj52/p7VyM3gX7Q3+sHT+9/9aupVNDza&#10;uFbOO1HXpLoyb5GIOOpz6VPpuqKLZfVe/rXSXvwvVoMh16+v/wBjSWnw3WOLb5i/n/8AY1Ptjn+r&#10;GTZ66Jpdv97v/kV7D8F9OVo4WYBv3snb/Zrg9G+FYe5DeYvH+17H/Zr2b4deHE0a1i+6drsfzH0r&#10;GVY1p0GeqWnk2to37te386+d/ijp6TXkjYUfvpDjH+0K9yfVG2bece1cJ4g8Cx6xM2SvzMx5Pqc+&#10;lc8qmp6lClofPV5aeTeNtGOlafh64ktd2Gb5h2PvXp118DopHZt0f5j/AOJqufhFHYtw0f5//Y1H&#10;Me3h46G98O/EMsBb98/+pUda+vfgd8QZLa+0v/SJPllX1/uj2r5D8P6INNZueqgce34V9A/Bu5Z9&#10;R01Qz/61R1/2RS5jqlE+/Pg546bVbSEb2b5yMk/7Q9vevVtM0n+2J1/Bunrivnz9naGQ2sPztjzT&#10;1P8AtLX0v4PZbd1LLu+Re1aKR59eJteH/CzWzLwOGB6D29629QtGt7P8D/WobLWAsqgJ+n/16san&#10;f+faH5ex7fWtVsebJanlvj+De11n1J/8dNeA/Ee1VtTY7RwrfzNfRHjaPzXuPf8A+Jrw/wCIelqb&#10;1jx91/5mtEZNHhPj+zQacw2Lyv8ARq+N/wBqqzjS01AbF/4+o+ce1fb3j3TQ+nn6f0avjj9q3Sx9&#10;m1Dp/wAfUf8AKtonFiNj4o+JFvv1X5fl27v51z8kDZxvNdp8R7JYtUP/AAP+Zrkrltj/AIV1Uz5n&#10;FfEP0EeTdj5s8NXaaJdjyV/CuH0mXdd/nXXaGhaJefSt3sctNanT6dOC9dDBF5Q3Zrl9KUrLz6/0&#10;rqDJ+4GK5qm5VRaGppkgdce1bllhM9+awdCTzEz7f1rprCz3A/WvOrI8TEdSeNl2/dFSqEH8Ipy2&#10;PNOayIHX9a8+UdTxqktRqzxr/CKbPdLg7RjiiSzwvWoWt6XKjklUZFNOz/dJ/OoED5+8zVaaHmmp&#10;HzT5DCU2Q4bPWgliP/r1My4NOEYIp+zJVR3KcsGVoTAXbtqxNHxUKx8/jT9mUqjE8vNNaCQfdYir&#10;MMXzVMEXHT9KFTNFWZVieeNf9dJ/31TZrm4X7s8q/wDAjU74U9KglOTWiolRrMh+3Xx/5epvrvpG&#10;1LUU/wCXy4/77/8Ar07zcdv0qGe5x2/Sj2J0QrMS48Q6lCv/AB+XH/fdUpPF2qxEkahcjnpvpmpX&#10;mB07Vj3t6ct9azdOx2QqsuX3xF1ixPGpXfTP+sNZdx8btbt/u6tfL9JT/hWLrmosxPXof5CuT1CZ&#10;n/ib86PZnZDEHoUf7SuvWb7v7Zv/AE/1p/wrc0z9r3WrRTnWNQP/AG2b/wCJrwm8LOv3m6+tU3Sb&#10;H+ukH0c0ezOiNY+sPDH7cWrWtyhOsXvX++3v/sV6N4Z/4KEXtpaqr6ldudxPLt/8br4MgkuIzlbi&#10;YfRzV+01O8ReLq4/7+mqjSK9sz9LvCX/AAUbVg26+nb5e5f1/wCuVeu+AP2611O8hBuZG3bOCW7g&#10;/wDTKvyO0TxPe2e7/TLvpj/Wt/jXong39oS88P3cTedeNtKfxsen/AxWcqJ0U6h+zfgT9pW38QWc&#10;ZZtxmcrzn/4iu1tfFVjr0e2SOJsAOMpn/wBlr8ofhN+2teWc1jF/pzfvz/e7/wDbWvqf4UftYT6w&#10;rbluvlgRuQe//bSs/Z2L9ofU2vfC3SfElqytp9q27J5TOMj615V8TP2UdN1f7SqaVZ/NCBu8te3P&#10;96vQvA3xcGryqvkv91Dyvr/wKu0gvo9akXdDH+8+U5Sp5WLmTPgbx3+wvb3GosVsLdRn+6vq3/TS&#10;uCn/AGAU89ttnB3/AIV/+O1+nsvwustTTzGt7Uknui//ABPvWI/wesfOb/R7Pv8A8s1/+JqnIIxu&#10;fmpJ/wAE9HnPFvGO3Rf/AI7Vm3/4J5G1iLNawsfUqv8A8dr9JF+EVjCf+Paz9f8AVr/8TUy/Cexn&#10;Gz7LZ/N/0zX/AOJrJ1LG0aSZ+b1j+wQVkwbSH/vlf/jtXp/+CfyMv/Hlb9P7q/8Ax2v0VX4L2SHd&#10;9ns/++F/+JpJvhdZoP8Aj3s+n/PNf/iawlWsdEaCPzA8QfsDtDdvttYVUNjAC+n/AF1qmf2BZEi8&#10;wQR8j+6vH/kWv1BuvgFY6pF5nkWQLnd9xf8A4iqV58ArKCBl8iy6Y+4vp/uVl7S5Tp2Py/H7Gt1Z&#10;NhVVc88Bf/jlJP8AAXV/Dx8yO6mXYccMB1/7aV+kNz+zxYyt/qbPp/cX/wCIrlfFH7MdncW0g22i&#10;8r2X/wCIpphynwzoOt654NYRtqV4oj+XiT6+59a9I8F/tJX2mkiTUro5lUjLMf8A2Wu1+JP7MMNv&#10;qM22SFRuPRh/s/7FeWeI/gz/AGIwKXBHyFhh+4/4DWkWLlPRta/adXU7OTzJXfdjqT6j/Y9q+Lf2&#10;sfFq+KfHV3MjYzM7dPUR+w9K9I8UtNoyMv2iZv8AgZ9v8a8H+LN41xqtxIxZjvPJ5/u10xZwVqOh&#10;5tNPsdvrVnStVVjyP881zd34gxO67T94jp/9erGjXTSv1P8AnNbxZ5dTDnUSOtwmdtVTCqt/SoYt&#10;Q8obTk1Yjbzx+tdEJHL7EcrfLU1sWDqVYhgaimTy0qAXzW5z6GpnYLWOq0XxTd6WxKXU0eVC8NX0&#10;B8HP2s9Q8NXEKPqN2VVVHMjdtnbYfSvmOCVrpOuOAamtb6506dWE0nUdHNY+zRtCZ+pn7PX7X6+I&#10;rOFLi4km/eMMMWOfnX/pn719N+DvFVl4ss1k+zxtlA2CPYf7I9a/Gj4QfHO88HSQhZbptsmeGb+8&#10;p/vj0r7A+CX7bl1baaiGO5bbCBkqT2T/AKa0ezR2QmfY/jT4Q6frcEhNjbsHB4KDvn3968D+Iv7M&#10;1s1j/o9pbxsB1VAOzf7Vey/DH46HxrZw+ZC37wL95PUL/tn+9Xcan4Qt9UtW3Rw9CvKj0Pt70Spm&#10;8ah+c/jb4a33hS6uBHLJGIpNg2tjGf8AgVYNh4z1XwvcL/xMbpVVv757fn6V9nfFj9n231b7Wy/Z&#10;13zK3Yf+yV87/Fn4BpocU8nmR/KWxtb/AH/9gelZumaqtoXPAn7Vl1YM3mX10371T99v/iK9w8Bf&#10;tf8A2gQK08zfuu7t/wDG6/PnWtSn0Cddk0vK7+GPb8q2vBfxfvLSdB5118sZH3j/APFVHsweIP1G&#10;8I/tIR6jawnzHO7b/E3c/wC5Xqug/EKPUIWJYttbHfj9K/LzwZ+0td6ZDAu66baV7nsf9+vePAf7&#10;X1y6yLsuf9YvY/8AxyolHQqFfU+7rDVluivbINXhIGWvm3wr+0tLdNGPLm6N/CfX/fr0Tw38ZG1O&#10;1UmOTJUHlfr/ALVZ8p1RqHpksqrQp3DNcvaeMDefwt1xyP8A69bFvqplSjlK9p0NChTgE+n61TN/&#10;tpxvfk70uQzdYnvpzu2+oplpty+cHGO1OEH2t1rF8Y64fCiK3Lea4HHPQfUUchlOvoX/ABB4ij0q&#10;OPoNzEdP/rVwl38aorfVvJ3Ht3Pp/u14p8Zf2sJtJaJVjuOJ5F4U9v8AtpXhV/8AtT3d34gWT/Sh&#10;0GOfT/rpRyHNLFNH6AeGfibHqSMc+vr7f7NaGpeMFjZcN94n1/wr4j8FftX3VrAcrdHr2PqP+mld&#10;dB+1RcalKoK3Hy+x/wDjlLlsZyxjPrCHxKs0P3uv+fSpIL83TYDcHvXzbo37R00ojXbNycdD6f79&#10;dx4J+MsmqSL8sn3scj3H+171NtRxxrPYgOzfMKp6jptvefK0EbcEc+9UtF8QnUR0b7oPPv8AjV1r&#10;gtJuraGxvGtzHC/EX4Q2OuadNmzt23KeSo9G9/evlH43fsuWsj6iy2duNzEg7F/uH/br7slnjubc&#10;q8atxjla4nx38PLXW7a4/dQ/vMnlR/dI9K6abK5eY/G39oP4Jr4e1xo1jRRslPCgdGP+1XgPiPRf&#10;LkCBRyoOfxNfp9+1n+zvbS6tJKv2dcW857epP9yvz7+LHgweHplYFD+7U8e7MPQV1wlYxnRR43rG&#10;iMm84H3v89652+Q287L0213GqDzWkXj71c3qulhriRq2jJHnV6aMeG4aMZ3NV7TdXZnVeeh71Rur&#10;fyk4qpa3hguO/Stbo86UbM7yxvxjmp5JxK3ymuVs9dZjj5v8/jW1pV4Z0PXr3rR2saRloX7a5ZJQ&#10;M1uWF5tTr261hRW5Lbs1bW4MQHLV5OI1IkzoYdTxJt/rXQaZNhVPvXDWl4zTDrXZaG32hI/ckV5N&#10;WJhfU6HT7ksPwq1dXnkoTmqdpF5Aqa6h863Y+2axijSMjL1PxQtqzZzwM9f/AK1Z8XjuNpWXcRj3&#10;P+FYvje4e2u5VVm+4veuUTUJFuX+d/z+lbxibrY9l0bWlvmwG7A9P/rVrAZTdXmvhXxL5EvO8/Kv&#10;+etdlpevtd7VwcMcfp9a25TKUTUWTnOK/qor+VhU8yLNf1T16mV/a+X6npZd9r5fqFFFFesekfxl&#10;+KEWC9/crM3k5OHOM9jxxg47V5N4hk+wxNEsHl7jvJ6MSOvP416H4n1r7XZeY0rfK4bODkk5H1rh&#10;9flXV7p9reYWwSevI9/wrz6N7anzOWxajaZ0fwVtzeW0rxncFkCOMfMBjOfwIFe2WZWytoV/cOzE&#10;gJJ8ykY5wCePwryb4C2x0uzuJUUlvNwf4hgDGffOf/r16c8r3MJbdDGJGz5YjwM9iMng152MTcj5&#10;nPG3VsjPu7S1s5I/JZh5uWdTyEJPb2rN1CwZoZmW6+yxBG/ejJAIBwOK0JC1tK3CseevzcfSsXW9&#10;Gk/sSa4TUYwZCQYVDFsY69MAdvxrKhD3tTDB07tNmb8KJ92q3G9VfagKlBtIYdTk9vavSij2LtHc&#10;BS28OSCSCCM9evpXmPwoEl1qF0rJiGKMs4x8yNkAc+hr1X+0oYnVmgmaNVAAZxnIGMg+lTjdJJDz&#10;KVpJGPeCWO48xpJlhz8mzv7c1Y0Zgt2HkkmwybAcDcB6/UVdmvotTmxcfu4Yo2kUhdzkgAhQBjJP&#10;Ss26k3raiG4lnaYkbSm1oj2zzUUo8ySMaMbtI8U+Is5tfHd00cjXEbSNguu0uOBnA6fT2rY8GIbJ&#10;Y1UOpYj5Dzz1/rXOfEuSaXxlcrJGytHIQAQVOQcE9xjOa6jwRdyNYbWigRgQ28k5P6delerKnamf&#10;XcnLRSZ2lrDeT6ja2sCmEFDvEo2s5HUAngHHT+daUzMGja3Msaq4UAsDjAOeOe/eoNP1I3moLJ/p&#10;RtXkLmNyC2D2BOePT6Cn20aKy7m2sXIwQASM8HAzz7V5NSSvY8Gu03Y3lu5pNP3Sf3AwMYAzk4B4&#10;+nX2qjPE1zthk89lZ1LZztH45xmlgj2XOHj/AHPCIxc5xycFeMDr+dJrGpGz0aTPmKuMyEISAMjB&#10;/DIqIaysjjpx9+yPLfivcs2s3G1pmWSQxlCflXBwOenauFhthpnim0hMYi/eqeB8pJIIx9K9B+IO&#10;mSRQ3Em+GSPeUkkAOFyTgc45Pt61wGhLBf8Ai6xaGfa9rKr/AD8FCCOcH86+ho02qR9pQhy0Hfsf&#10;Snh/RIZoF24kZRtBztVhk5OM+pNaM+ito+ox+W4WTAO1HDKM9OQTjtUGjWEthp6zSSW90r4PnH7s&#10;uQCScdM9OKk1G9+z3S/LAqqAAIshce2Seee9eHU+JnwOKd6jRTuLdopGMy5Zj37e4qvd28dr5jSL&#10;HOsgC5XO5CfTpj9a0bmeS82q0kcaqDlnGTiquoRTfZ4ZDE8NrIhXzCd2WBIBAOD1FZwi2Y06buZX&#10;lfY5QpjZVQAkY5IPofar1ldlZJEwoilwQMZYn0yaqK20Y3CTcMEkc5/nT7QLNK0LPIsnBRADgjuQ&#10;cdqmpHoXKBJeau2mfu8OVfqSeUP5dBUkxtb2xb5p5LyRx5QHCjrnPFOk0xbieEzyNtyBnPzAeh/x&#10;ps3/ABLG+Yqq8FNhDFsntj6VyqGuhlGOtyrHbTSXP2eNYC2CMMAFJxz+JrPvrWYSA8QKzjzEBzx3&#10;GBjjmtafUbOHazTrb3AC5VzyWBOSOOnIqNnZJcq26Rs5cYYYPQ5wK64ya3OyztqWrS6awuVuPMjm&#10;j80OBglkAxx9KkZZLqwZ9zNcK5kYMDlwTgEY7Cs/TN0G5Zds3LYYZ79D6cVpaa0cMMeZt7MQCCmS&#10;oGTnJ7ZqJSFLQsWiTnS3kefbGCAFfn8qi1YqLWVpQpaRCigHBB6ZI5A61rCOxto/K8mZpJIyeZCu&#10;D2IAHIrB1C+hilVriZlSUgEgfMAeDuH+elFJTbIormdzhtHu28OeOpWVY5PLRo8PzkMOSMdwD+te&#10;hadDImlvcbV8vhCcZGeuMevXpXA2a28vjCXZMbg283yGNC24Zxk+nbiu6tNRmjtFieRSFYleMYJ9&#10;u1bYqL0Nswk+VIk1K0KDzmZDHIV3bDtOCMnj2rB1JPmn8vbtjcmInuPoe9bOpW0e0GS4+VQDwNwP&#10;49qo2/kxRsYt0jZ+VpBnIzz1rFOy0PPhUaRyfjK1sZyzSKtwtwhAcA74wRztJ6EVynw4t4x8RYBG&#10;08PLBXwHZCAT7Z6V2XxE1Fo7UjzJt+wxkOBjd6gDoMVxPgib7P4sjmjTJzjk4IJ6kfnXsUV+7Pqc&#10;NFui35HrerapDhJLORlXAycYbd3wOcAmrulXVxMh85NyswKuT8/BP51lwtGlmtojK0gJySOgJJAz&#10;xzVyyu2t5IY0ZvMBwC+CpJ6frXmSjqzwqna5Yu7eGSWRZmuNrZwXToTn34Ga5/VtPa2iXlpAvyE5&#10;4rX1G7+zvJ5jMME554J79aypL0zBVYMsQkLgYxjjrmnRg3qyaMXuzK1IyRaB5nlyxwM+A5GAx9s9&#10;fwriPFIXyfNXfn+LI6/T9K7rX9OjlsV2sz7Tu5diqg/7JOB+FcD4iclZlPy7xs2dQAcc17GGt0Pp&#10;sss2rHG6nDIURkViWPIIzkGu8/ZwaO1ub0SLujjTcX2/MuTgkfjiuF8S2k1hbLtmA3EYIzwBXafs&#10;36nb2er3TTqzQzQGNgBkk5ByOnpXRir+z0Pcxl/Yns2l79UjjkknQzdCMFWK9Mk9K1LmCP7NGoG5&#10;pNySbiSMDpnrkDPWsuwujBat8vnKoOwZOcexqfS9ScmSRI0Zkx8rjdj169R1r5WrGo5HwNbmc9iW&#10;/dp45EWZlaIBPv4JIPt19qq+Vs+9IxjYjeXB61NeQN5qXCokfOCByqHGeh+tWLOJLuNNk0iiY/Op&#10;HUjvj/8AVWMosy5WQ+TDNGwVBGoGcqSuT9Ks32kzamIjC/lhDG8kUbgJKpJBBJx0AHbvS6jKI7mK&#10;RIvuvjcFwG+tSy6it4/3I4lXCccHcCSOBQrrZDu1sjF1mNre+MczfIxJTLB884xkD1PQ1WFqiiQo&#10;022NhvEakhR64z0z1q1rEa6laptkVfLc5VYQrEk88jk/jms2O8vJYo13ELvILg4Yk8EEeld9Ha52&#10;Ub2uR6rp4mj2HbnywUyThyPX0NcL4n09rZ2ZlxCzkJ85yec45+teg+JLHy7lT5kKRsFOTJgkkdM9&#10;ueK8+8eySW0kP+jqrKdruHJBJxjAPT/69erQd0e9gbs5u7fZIxUE8YOeeRVWFmRPlCuW4yc1pWY+&#10;VsthgSQT0yetUZpPsrNkt8xOMc118p7UY2ILiP8A0o7xllqewk2Ii/d5xyOBUa3ErSbdsjK3zj5C&#10;SRU/2hpomjdsKDuAPr/OpuyjoPDTLHMq7VkZZACRngev6167qNrY2M7Ks8kkf2dY0LghgeDgYz3z&#10;jPXNeL+E71oL+FVllUs4jJAHRiAeD9fWvWllj1Mj/SJN0ZCI7jaSq5GT15PtXnYiSufOZtF35jS0&#10;Vf7QCyeY0cmMkbCuPqavW982jXbNtk8twfvZAJ9vWobJpoIpEj/e+WMuxyw2ngc9/arElw8sqxS+&#10;Y0Sg4WT5cEjkgnsGrz+XmZ8448z1LEcH25FCsoY53jPzAdcYP1qne6g+lweVGpWTnIZQwYHIwCPr&#10;Wfv2NmTzJJPlyV5wCOTxU6Whe3h3KqbWkUE5y5AB/r+laRppGlOirEcUEy6a6sobdjKhCWwP/wBV&#10;Z2qMz6f5MnmOq8BB6mrN5E0UBaO6UsSD8khEiH/CqEs0ssLbnkHlnfwecjkHJrSEVfc6qNPVM5XW&#10;/MhMjR5MijBdH2lCOMdecVyum2X2y5Mtwy7nPyHJAPqT7etdX4mmjkEzN8sm/BIGQcg5yP8APSuX&#10;061+071SeNSuQAec8f8A1q9mhpA+swqvTuzdt7xX5jK7t4VNinbx3q7p+mzNbTfamPZhgb95J+76&#10;+tVLBP7MsZIomZpBH1QjHOM+tV725vNTjto4Vlh2nBwcMcnB5HXgVhPciULu60Ow+HTW2lai1wWm&#10;s5kyiDYSocHI+mK6/wAJ/DbU/HvjWLSdOtZtQvLuYQqI/mOWPBPHAz1rO/Zx+DerfFHxIum2MN1f&#10;XeWUoM7SCeG3HAx1r9d/2Fv2GNE/Z+0C11TWbiG88SzEeYoALQAYOwuQRnsWHH0rjndzSR008Gk/&#10;aVNkY3/BPP8A4J92PwO8F6f4i8U2rNrF3GSUkVGitWwc9Rkjg+nSuj/a7/bAh8LPLouh3XkymIRS&#10;tAQcYGAAQT2x6dKg/a4/bJXwxaXGi6RPC0xfyZJ1k3LxkYBHAOCB+VfEuoeJb3xRfzSSTOZZpC+5&#10;/mwvWu2jQS1e58jxNxZGlD2NHc0PEOuXPiCZrq4XzlZsctlmHXJ96x4fLg3NIzKvGFHJ57fSo1gk&#10;kKjayeaR1PYnGfpTLiNob5YW2fuwcyJ8ykjkV1q5+P4jETrT55sWcOr7Tu+fJBPpU0amC13fKzbc&#10;gg5GMjAOOnSm+c2PM+VtvAyOCDT1kkScKVVY5Mj5RgY9xTtcx5l3HahG2l3txZrMZEichGI5cZyD&#10;ipVmaaMNwqtgA8DHr71VV/JRm3LlWOCRlvwNWlvPNSLdt/dg5JGOD7il7O4+ZMjEzRxtHnKtjOOd&#10;3tWhp1nCEkXzlUHhV8rczH06jH1qnbW2ZN207d4KuPuuPavXv2c/2fL/AOLmsRxiHZb71Z5GBOQW&#10;wemM8ZNZVJcq3PbyfLZYysoRWhD8E/2dtc+K3iOCzsYtqyOPNcjcqAYJznjpX358Df2ddO+DmnPD&#10;brHNNJEI3njTaVPXGR2z1xW58KPhDpfwm8Mx6fZW8SSFiZ5F4Dt0yueQMY79a64vLFCq+afLU42H&#10;+dTTg37z2P3PJcho4Smmlr3GRWqp90fmcnn3pxwg2rwO4pVYjb8uBkDNBOTk/wAQrpPo10FSPzJR&#10;8zAMD1HpSxwKxUNtYNjIzjtRFIwi3KW2k4Hfk+1MaXy1HG3bxyOaB6oV4vKwV45J9efc0GUzbdwZ&#10;dvT0H/1qk+9GWRVbaRkEYGDVO+ufssUjbwqqhJOcAADJJ9sVVOm5y5UtRPRXZYuGW0XdG6vvGMgn&#10;aPcnjAr47/be/b9X4e2l14f8K30f23LRS3cZB2HADBcjORx09etVP28v2/YPDdh/wjPhS4X99sF3&#10;co+FdiCpQHrjg5Pevz71u/udc1drq4Ys8hL9dwxknAJ5NfoGR8P8iVasjycViG9ER634jm8Qaq15&#10;cSNNJduzFmJYk5JOSepqKXSL/V7U29p5dvcK48tzCWzznBHfNSWltdatqdrHaorFZV34A+Xnkn8K&#10;+6v2Jf2EJtaurfxT4it4bjT45VeCCc7XcdSCCOnXntXvZnnEcHTtHfsZ4fCOo7vYyP2Hv2AP+Enu&#10;rfxR4oiZdNhj32kSR7TPJ1O4HovPvwa++NN02Kyiht7WNYYbdAkcaqFwoGBgACpLK0SytkhtY/Jt&#10;4VCRxjChFHQD6DvV4P8AdzgsBgOeqivy/MMxq4mblNntU6MIKyQy3gwUbHfnjqO4ollWMs2WVhyA&#10;B0Hp71J9tWV1EbbW4B9QPpXmf7Qn7Q+lfBHwXe6hdXC/a4CPLtt4RpOeSM81zYTD1K9RRj1CpJRR&#10;b+Onx68M/BrwpcatrWoPbrbg7IEj3S3DAEgAZGAcYz71+ZHx7/ai8QftPfEGZplk2yyiKztlxmNB&#10;nGfcjr3qn8a/jTr/AO0l8QGu5pproyPstrQEkBSeMdefr+lfXH7Dv7BMHhGwXxB4qh3X1xEDBaBV&#10;zGx/ickZPXpX3Ko4bLKHNL4mefGMqk9Rv7C37Bkek2lv4o8WW4+1bxJb2zJhR3DNnPI9O9fYiW62&#10;bZYFmxgHrxgAY+lJDZqdqxosYXCBR0yBj8Kqa1qa28axRr51zvxgnlCP6V8HmOYTrVOaTPWo0b6d&#10;B2sSMI1iEjSTqfkQLjr7+tQ6bpEoRGumZpg3IJwR7H1qbSdPVX8ybLyMeWJPHsK05bfzLrZk7mIO&#10;c/hXlRpub5p7HVUkoLlRCFZmCs24seeeuOmaVdzjIG2ToOaZPIwdtzDKnAOMmljcZ68t09a69EtD&#10;nHF0MojbasnuelYPi+0aQRyRzSQtGc7omIwP8Kj8QRXlvq0ZimjG44Jc8fpVqC9Ej/Z7xXhm2Z3n&#10;hD15BxXmYjEX91nZTo8jUtxtpfXWn2im6BmVvuTR/N2yM+9NsNRtbbXRt8yeG6QE8fcarWg3VvaT&#10;zWk1wvlqN6v1XB/yKoywLqmqbbO3W2jbIMqEkn1615k60nomdceTeSJNTnt9RmEUNsok/wCeh6kf&#10;T/69XLSwj0m03Op3YL5J9fSpN0Xh+z8v5QeCM/ez65+tYeqXVzrU4i3SHoijPT3PtXLWrKm1bWTL&#10;jSlLrZDtX1tr0lVbbCpAJ6E1Ppnhjz2Ek4Plhspk46cgmrOjeHF0+4LXEayuQNuQSop2t662nT+T&#10;tyzAYzxVRo6e2xGwnWv+7pGlBbi3TDMqqQAMcDA9aqX2vWumx7mkaRsdAcstc8+tXN7IsPmM3mNw&#10;B2HvUo0OROZ5Fg3HIL/ex/hWNbOrR5aC+ZrTy1OzqMWTxk9zcMqKscPUM+VY/X2qpcTXmqosj/bL&#10;mFVABKEKBnHBq0JbPQpUWNPtDBTnfypJ6evSoG1Ga4/cvOYoXIDhHIXHXGK8HEY+tL4pHZHDQi/d&#10;Qun2cZ1CHc0i284zlV5AH/16i8XaHZwarsWGKaFUGwzDdyc9j0PPWqttcNDc+Xnd5bEoQe3U/nW3&#10;qFsl/bQ3DSKzS4RiT044B9PSsafLUptO1xycqdRNGUbf+zZVMcsLIoGHjwAPb8Kuai8d1psMjSbp&#10;V4GGyQe/54FYt3byGRreNF8snl8k4Pt7Vo2Hh24ngG0/u8gFscZ74qcNTqz/AHcFudGI5IWqzZmQ&#10;RvdXAVXkWPO07B+daX9h3FtDHLtmkjZuAibmfGODW/Z6BDpa/uwzbj1PLY7/AEqTVfFOm+EdMW6v&#10;tS+wwKSrvLIqAHHYE55x6Yr3cHwupq9U8bGcQRhojFXwteC1t5EiVI3Odjn7o56+nX9KnTw/dJb/&#10;AL6S1Hln5PLyzEH1PpXn3jD9t7wP4Rn8lprzUWD48yzcOkikHPqOKp6b+3T4BvPLWS5voVkyR5kW&#10;WHtgHnrXsU+GaMUjw5cUU3K10eiy6dcWcGfm8jORjOVb1B/nWpoHiSSH9xcKm85AcglSRwAB2NU/&#10;APxV0P4jWJuNHv4by3LkfZ1OSRgZyvUYzg1sar4ft7pJJrSRFXf8gJIYE84AreOXywzvTO2nmFPE&#10;Rs9S5lRFlecnkntnrihjsZtpOFxj3qlpUsllayecv+pAyT0I6HFQar4ijgkZYfnk9Ouc10VsZGnD&#10;mnozKOHc3aOxqzuIpMq6lfvOcdDz/jWZfeJYCgEMa3F05CZxgAZ/xrFa9lu5dm5pGkOfLB6H3IqR&#10;dNXS4hNeSRRq2QsYfLZ7DA7187is29o7RR6lHB+zXvNm7pM7SQ7mMYmJPyg8jFfFf/BTb4ayWfj6&#10;DxEkK+XqUayzBBuIYjbknvlhX2LomoCW8Xy0EcZIj4GGJPXj3ya539pD4OL8bfhleaZCn/EytQHg&#10;cDOCpBKZ44OBn6mvoMrxHPT3PleJMv8Ab0nGx+VshWPzP3anzMdfvCpND1V9Cv1vImK7XHPocfyr&#10;Q8a+GLvwvr9xb3MLRSQytEyEc5BwfwrnZwy2Tssny7wemSDyOn4V6t0fhtSnPD1tdGmfpr+yR8eb&#10;P4ufDuGFrjGsWeDPE77mdMAAjHfsR646163q9hb6jpkkcy7oWzHKhQsCD1yK/JHwL8SNW+Gmp297&#10;ptzNa3ETghkyvv0BGa+ibP8A4KceJ1sYc6bpsNxgASlSRgDG48nJPuK1TR+gZbxRS9go1tz6Hu/h&#10;F4A+CWnalrFzZafJ5ebljOhfaxBACjPHPP4V+ffxh8RJ4z+IGqatHJDCt5cs4jIIORgDAxgA4Bx9&#10;fWt74y/tEeJvjPdSSaheTO8wziORtrEng4zgAegrz/TNHm1O6RW8wtvByHyeMjp/UmuerZ6I+Szz&#10;HQxlTkox+4Ytlm286WR0Vn2qFwTnAPSu2+Avje88C/ErTNWtW8u4srlJQMYL4OD19RXQ6x+y34i0&#10;74WWfiv7PNJa3UxCggLkAdRyCc/TtUvwq/Zk8ZfEdxcabptxLHCvnSOFKrGoIGcnqQSOKxgmtS8o&#10;yfGU60ZpNI/SPwL4og8UeH7HUrb93Dex5QOAWIBOc46jdnn2rwP/AIKA/By++JQ0W70mwkubtcxT&#10;mKIlmAIwePrz9K9a+A/w31r4b+AbDS9caGS6s4hB+6fcvXdkHj1ruJriOOKNpF2tGeuSAT3+n4VU&#10;593Y/WZYH6xQVOavofnr4M/4J++NPE07NNbR6bExB3zlkAx0JOCR1PavWPCH/BLuEKy6v4i09WiI&#10;2RWlsZmJ5OQxIHFfUt9rVnAiq1w3mvhwDk7wOvX6iq03io3qiO1tv3nTc5wCBznsAa4/rEU7Xuc2&#10;G4Vw9PVxPKvCH7B/gDwdZKlxDfahNGwkDySCL94Dg8L2I969B0L4UeEfCdz9osdB021uEXAkMeWb&#10;69mPueavSWWrX6rhre13AkA/McdecU+HQGkCi4ummbB6AgZ7UOrOeyPap5Xh6SVkvkSvrEdvCibk&#10;3LgKAentx29qr3GuRXVv5fl3FxubISPIUnpzVuPQrSKBd8flyHne3IOKyNa8UrETDbrHIqnYXweO&#10;3GOvWuPE1Jwjqz0cPRptpQE25mIh02SOPGP3/wA3057VZFjqDKFWS1tUyM4XJORnvjj1rIt7vU72&#10;DKx3irk44GCB0OM5q3ovjBpL5rPUGZWBKrIy8ggcA1x4eMXNe0ud9SnJL3LaGhH4Ya5P77ULltwx&#10;gHao+ntUg8C2YjLSyM7KOCTgE+nTrWkm5YgyrJtbIRgM5P8An+dYuu+L10p2jlXzpA5ynKiMAdT+&#10;VerOnRpLmPOjUq1Hyl+w0zTLK38traJFXq8xJ9fX6Vj6t4gtg+yztbeONRgHYAp9TmsyTWZr8rJc&#10;q0lurhOeFyc4BP5/lWt4Vs4ZrTzpo45PMcxxEMGQd/ofzHWvOnKWJny01ZHcowornqO5DZeL5YY/&#10;KuIIzCuAHRNreuc9xXR2Gpw39unlsGVeQB2P1qpq+jrfW/lzW2egjx8uPcnoBXK+BfGNuL6GGSS3&#10;sbO8GfnkGBg4z16967MPh69GaTTsc1apSrU+aO53U0n2ePjbtk65HT6VB9shgb98yrHgfMWwMHiu&#10;O8S/F3T9IuWjiu7VVXcI57idFSTHoMkH6flWHpPjK38QTN9o1KxaFCM3ElwiJEDznGeg966sZUrJ&#10;ctODv6HPh8PB6zkdxqnivypZUs4xIu8gOeFXHcH1rPWbVLwySL9oKyHG9CMqcDpn0rlW8baPp+rt&#10;Z/27pNxArrmRLyNo1J9SDxXbWPjrQEgEra5oqxKQgaO7RgCeMkA9a8ejlONxM7zi0vQ7p4yjRjaO&#10;pHp/iTULKVY7yRp0Hy7pAA49Og6V1Ftdt5e6GRvLYc84HPeuH8e+NNCtrKO4tNX064UyGN3a5RTn&#10;jkDOcc9faq3hr4uaDZ6dH/xMob7cSiJAQ3A5Jyewruw2FxOHk4Ti3H0MalaFWF1ozvGk6ZbcGG3n&#10;ODmmTLDaR+czRxx5CfO4JOf6VyNz47uLsRy2lvIsbAB/MweT0HBIBxgjJ79Kpz6ff6rF50kMjIue&#10;HQkE44GOMVnisxktIQf3FYfB3s5SOj1vxrDDbNHHtmhDAYUYU/TFZ1vrpuJsf2fa3CgHGZAGHHBB&#10;P8qo+E7uPUXt1kVTDarh/LGeT6n09PWuqOj2clttWONo2UDhATjJwR7+9eTHDYiveo1Y7pVqNJW3&#10;IdITT9W/ffZ/3zDkABdh9OM1cTTY0A8rPXCjJ4rkZrs+HfEj/ZXfyVcIBjgg9c/qM12VvP8Aa+FK&#10;eYpOQx24x1OTXqZbUSVp7o87GLW8NmOSJol/Xn61JsRmjkK8tnIA+oxVOXWrfTGLPNtcHBT7wP0r&#10;NvPGiu6iON5Gd84QcY5/Su+pmFGktWjmhhKk9kbE+113JlQ3ytuOfpTzcl40dixSPICmTJHUZAwK&#10;5Q+IbmZhtTZg5IQZwPU0lr4je0vF88M8bNhzjDAe1cUs6pPRXNv7KfW1zpU1pTGYoJ8lGI2Fuufr&#10;Ve+11IJY2IlxwGIBYg+vHWo4rKx1dGmjXa7N174oTQ54ZVaOYrtGRk5Oa2+sVJK9PYj6vThvoMl1&#10;azvx5ayNtViBwV5POeagfQ5Lv5YLqMqeCsh3DPqPSpJrOdIn821gutx+9GSH/L3qnNNC0hKmazk4&#10;/dkHdx1I46CuapGVV2qRN4WgrwZpaXo/9moruilwDzncSTx2/Svnn/go38U20DwNY+HLa5jhu74m&#10;W4yP3iRjIUA9hkH8hX01pb+VFDJllZMEuB8xx0ODXx5+27+zz4w8Y/ES815Lb7dp00bJH5R8yRVB&#10;JGVA469K9PD0Y042SPl+JHVq4dqOrPia7UWk26Nt31Gak0xUa+jy252cL6Y5xXQeIvhvqnhq+8m7&#10;tZLaXgbZRsIzyM9gevWtb4K/DObx78QdNsAFCyTr5m4EcZwf8a7HLSzPxfD5XXniVCcXufc3/BPn&#10;4aDwl8IFvizG41qXzZI1jKbF6qM9xghvxr3bfb3DPDN5bLj7jjKntg+gqn4O0G38LeDdJ0i0EcSa&#10;VbLagF8DCADJJxyev44rm9f1C6ttRbzrK7WNuEkiYEN6E15mMxHsYN7n71kOX8tONNaWJNbSGx1O&#10;RoNseCXCDO1BnoPSlu9Zm1tI1WJIWx9/GWyM9xz2qtc6S1xaLcCTbtcLszlm4ySa1vCEluZZFa4t&#10;4XL5QyHbkDPANfIa1qva59vZQiupkJqtxZXSyNKt1HkD51I4zjjPStVNRayuyod7PPyBXBKjPUg4&#10;6VD4ou7e5uvMVxiBD84HykjkYHfmoZtSutbRBK22TYBmNBuKnnOPWrjH2crRdyKnvxu9DYubt9Un&#10;SG5tyvPyXEaERuMdyO9aUO3SNNaRm4t4zIcjsASSfbjrWR4c0X+xpDuubi4Eg4WWPaB9OcZryj9t&#10;P9oWP4VeDLrR7WT/AIm98ipGd2VjiOckY5zg9/Wvp8tptq89D5LO8fDDQbudHb/tfeB9Rub63vNW&#10;h0+4sdzbC+7zgOfkIGCeuAa+Ev2p/j3cfF/x1NcNK5tYmKQAMSSvPJz6+leb6/rs13dyOJnYebkE&#10;HBOeeQPTmsme5e6uWZ32yNn5u2B0r23a1kfiWd8UTxN6URW86Jm27ucc+tW0uJInVVba23GVPX3/&#10;APrVX81ng2NJ0wVUNz/+qvRPh9+zT4n+Ivg241jS9PuLuGN8AJG+SvAJBA4rkcH0PmcJCvUl+63L&#10;/wAFf2qfE3wXuttjdK1vIQ5inQshwMED0+tfdX7Pf7Yvh34w6daxXV5DpOrNiNoZThZ37BDzknsK&#10;/NzW/Cl54Qvp7XUrOeOVMpzkhQeMg4qTwvrEmiSxSwtJEykNGYmKkMOjdeD2qtVufaZVxBXwc1Tr&#10;7H68/ZI9UhYkxq65xvBDAnv06Vha3p32Fdpjj+ZCNwyN59a+ff2RP21P+Etlj0DxNN500J2Q3BPl&#10;yPkcBieCB619L3Pk6rZLtbzF42SAEqQR+o5rmxGFU1dLU/W8ozRVoJxejJ/Dl75ulwozbsIBvPU4&#10;4rQEmG24XvyawdEP9mXrW0isy4GwfdAzz/Kt5Gy/orcjHPFdGF+BJ7o3xHxXJpVESDcMb1ByT1qF&#10;F8n9395D2xnrQY1crk5VeOT1HpTlDRIehUgg/U9K6ZR51ZnPGTRxviKyazeVI5HjZsOGQ5I56Vra&#10;RpUb6RJt+Y3SFN78sOOSB2qx4m0sXNqGVUVozjp8xHfPqKo+F75YrgQ53rICAo9emPxr5qWAUa7u&#10;tz2oYjmpdmjMWztZ7NpJrjYkZ8jJ7nHAx74NGl6RJdrLtaNGt3xjZ2+o6Vb8W6PAlqi/6tZH4A7s&#10;P8ijSNTn0jVZmMCeTckAd2XHU/jXj1cPCnX5ZbHdCo5UeZGt4YtrqHcsnyquepz69K1yuzB7evrU&#10;HmtJJuVvlwCQamt3jknDJHtfHIJzk19ng6KjTVmfO4io5S1QM3lR8gbZAUOBng1h6xovlrNNaj5V&#10;OShPP4Ctl5WeX5eRnGOgNPZNu0527SM9Mn9K0r4ZVFZ7io1nB6HM2ustp5+YtJHgZB6g/T0rYngt&#10;dbtgGk8xHUDKnBU8jrVfWNG+1yq0YHmZOcDGB7Vn29zNou5lZlkjcrJFjIx6g9zzXlunOm7S2O9W&#10;qK8dy0Ek0IeXJIrwyYO7ucZ4zVFLySG9knjjMjthYs/dAzx+prei1CHVdN8tQrNvyRjkcVm3kT6C&#10;WkG+S1YYYAbsA+1Y1sO7JwFTm9plXUraY2Mk1zP++ZwBDjAGe+a1NBtF0vSI9pj3scntx6k1kajf&#10;LqtxCwWRbeJAQFBIc+p/wqa4vrjUbNgcW8MaAdOXHfNYUa3s5OXU1cebRm3bX8dzIxV1kMYG/YQw&#10;FTb/AOL7vsOa5nwhoiaUJnjLLvfcQehFdBBextP5PnKszAYj/iIPpXuYXFKcbyOLEUeV+4WXmaI9&#10;TuznHXiq1/pCX8RlHyzK3IHUj/Iq08XOBnryT96gyr5oXcoLZwe9dbV0csZNMoaTOSxt5nVZ8Egu&#10;OHHt7jFXRbi4jZf7xyp6fWob/TftZ4xuUcHoc/4VWt9Ske4+zzbVmxhePlIHvWak07XNnFNXR5v+&#10;1T+yrof7SHg26t763aHV1KmC7RSSABg7u5yMfl3r8xvin8CfFP7JfxYluLGS4tWsbpZLaWPgEAg5&#10;BIHB5HIr9jBMBKqyF9xwCMfKf8a4X4/fADQ/jp4Sm0/Uo447pkJimT7yk8Hg5GMDpX02VZzOjanU&#10;d4nNKOup4x+wp+3lH8Z9IfQ/EUljb69bqmze5DTjdggk8Z5AxxnPFfU4nVotvAU4JKj5hnt9K/HT&#10;45/s5+KP2SfiNFqFvHNa5kE6TwfMNoI4yOmcDIx3r7S/YH/4KBWPxj0WPw/4iuVt9asxh5ZDjzo+&#10;wHHb+or0s0yqFSn9Zw/4GabvqfWqsoRfvfNkc+lEkTE7XO7PTPIxTbOcXkLNhtq4+f8AhRT0+ufa&#10;pGkX5tu4LkAOT0/CvkZc0HbZmh8+ftm/sYaT8dPDcl9p+nafHr1nHIwEsAkjuAQMAjgg9eQRX5Uf&#10;Fn9n+++GOsXFncKbS6VyHAiKhV5yoByQPTn05r91XcrvKrIu5MfL8w545rwn9rz9kLTfj94bnuI1&#10;htdejjzHOIdslxgHCEgdfT3NfTZLn1TDTUG9DGtTU1rufjBFB/Z8x5/16bZQBheMY4xxX2V+wd/w&#10;UTm+FOqQ+F/El0z6FcZaKSSQ5gYDAwSTj6dK8B+Lvwhm+Ffiq6sb+G6W6DAFHjZVGODzjHUde9ea&#10;3jNp2orJH5jNFg7jkbTnPFfoVSNHMaVnbU8zWm9T+gDwt4ztfFugwahp93a3FlJgI0Tbi+QDnv6+&#10;tarEOeTgn9K/KD9gX9vzUPgvqdvpOuagt7ot1L5bjPzRAnAcZyTjJzj071+oXgTx9pvjvRY77S7x&#10;byyuCCs4IbOenTOK/Ms4yeeFm9ND06NRSRvJx833sdh1FSBG2btoXd75P5VFC6577uByNpJqWM5X&#10;7xXnH3etfPSubDvLRec/L0HPenxurKw8vvwaVUUxlWz1zk02RTEBwr+57VCv1AasCq2S20t3Pesf&#10;xh4H0/xpodxp+oW/2i2uh84PJ78j25NbQTC9vZaEXe6sFd8cMg4JFO1yalNTVpbM/Pn9rj9jRvBt&#10;7Jqmm28h06VN+cFgDnHpxzXyjrGif2VdGGSNg0ZwB6nNftT4j0RfEWjz291DHPZ3CCJ4JTuGM9SP&#10;b+lfB/7Y37IP/CM6p/aGkLJeW5Qy5MRARiT8meh4+lTGNmflXF3CUaidaitT42+zr53DLGu7r3pz&#10;HMY248thyQeDWhrOmSaRfSJcKsQXIxt74/x4NZVnayCI7Svy9j1x7V0c+mh+L4jCTpT5JrUQRKkS&#10;nK5ORgjBB7VC0jRunmRgcZDHkketWjIIyzbfM+bOWHBBGKhQLabTk/KMZI4APb2qZVH1OaUXHSxX&#10;cCJ8htytnbj19Ks2ErImY0kaMYBZP4CfXNIlsqvuZPlycZ4P1FIGa0uCu5pFIOdvY9qIyvuOnq7C&#10;x7ra68yLJl5Bz2Br1z4FfH268PpNpd8/23T7hVIhnfaCwPXjGCPX2ryNwzqxVk3NwN/p+FIsDYDw&#10;5+XkgdvxNbPVHu5dmFTDzTi9Ebf7d37DNp4r0qTxt4Rdpbm6Q/abaKBRH5hwfvkgAgEgfSvzp11m&#10;sLm4t5VcSWxNqwIAwUJBHv8ANxkV+qnwY+Os3gy+WykbzLC42pImAScgg5GMZ56153+2l+wJp3xP&#10;8ON4s8B29uJFObmN3Me5iTntySxrl5rPU/ZMh4ip4qChPc/OL7bHblGbC8jAByQfersU7SsrfLls&#10;EDPb1o1rwzLYOWmt5tsUrRScEbXU4I+oIOf8mjTIIfPUtzGuBx79qfS59VK1ro6Tw1uWUSqPlkOQ&#10;Mc8d/au0spFkVxu6jGSPmYfWuT0AGONRG7YY444Ix6V1+i6VNPbCRtyRfdTLDDn/APXXFWt1Plcx&#10;kubUv6dIn2RF3d8deorjv2oWN94c0642mPdKbd40TC7gMhie5Iz+NdeENqhSPbI45IXnA/rXFftH&#10;ieCLT0lZVgnxLDGmdqYG08ZzkcZ+tTh7c6ZyZav9oTRw/h6RbC0sx5WZGB37xxnOK6a0klztG07h&#10;lyDxj04+lYujXYltlX5jNk4wMgg9a3/DoaZ22xfLI2NxG1h68121paH0GLmrHTaJpm21jaaRmjZx&#10;5aE5Efc/0roIrnFq3l/eUgE8lnHTJ/KqekwifS444YZF2qWctzzk8+wwKuS2n2W7MfmKrKMPsPAG&#10;M/1/SvArLmZ8liJczJtPiF+0zeZ5bRjIUDBYd+elWLm3+x6TcXH2sxs3UMx+7jnoDxye9SafBaxt&#10;DiS4aUgky7NqEYOAADzyOtM1yJrnw/dz7kb90UWMnDBjgZPoBz+VY0VJ1F2MqMW6iR4JHqI/tt18&#10;jjfzg5YnPcnp616B4UltrSBvMZmbao+Xrk9vwrz62sGHiK52lZFZuD6sT7/zr0LwbpKwu/2rzGk4&#10;KbMFUHGCT2HtXvVElTR9PiopU16HURzstt5ci7VwQmDu3LnPPpXGfESSJJlwwZZCOpxs46H6V2wt&#10;TZTyCUM3l5QFAGGTzkYrifFwWa2ZcYIOCXjIYHPXHauGjrM8zDL37or6NMjxRyxsisB5YAByB3Of&#10;c1t2IeKRWy2VGdw5IHrWJYTeQgjWUNDkANswTxyPwrasiPNXa3zSAqcnPHrWlZWZWKi7m5bQLNC0&#10;ke5lVQST3arsrSafO0YI3KNxwNwGRn34qvbXMJs90ksLFsAonyv1xyDVtbS3k+a3Zo0bgEk7gcdS&#10;fSuW/c8KppuZOr3DTCMykcZKHHpXkPxWnSXW7hF5RMbCBwSRzXreuq0UW1ZVkC5xwSMeo/X8q8d+&#10;Jm0P8o+ZHJBA756V6GBp3Z7+RxXPcg8Ibrhkx5m5T1HGAOnWvXPD+npdyQTSq1wzFeCTuIHXAHbi&#10;vJfDtvNBfW43rHvcAgj5uemBXsWkxraRwm2V7e4gUI0mdxyCQcdPWscyhZ6HTnUnbQ6u2svKlSOH&#10;ckTudkb+hz164NX7K7m0VWbcy7euBgVQEzC2Xap3R4BySrHOOc+vPWtO2SS5kVZmkkjUcBidyn1B&#10;6GvHnTPkanKi3bahhXD/ADC6Idz1bAPaqGoyxyXPmBY95fPB+VQTgcAdatiFLd3UTNJGYyAQM4IG&#10;TwM/Smanp8MK24it9jTQAsAwbJABJOOlOMUldoIyVrjoy0IwI5GWMFHAQqhHXv6ms/xJobPbKtvL&#10;HOzAHaDjGTwCee/WrUUrTxqu4fMCWycqB2JpupS29tptziRomjI8ohCxJPc9gM54pU2udM0w8oqo&#10;mfL/AI+maTXbrzl8thIIxEnKADjPvXMx/INmX74B4ANdb8VIPs/iS6IZwFfK/Lg5PXI7Vyl3cNd3&#10;TSP/ABcDHpjFfYYeScEfp2CkpUUx01h5ku5nVTsBzWx4K8ubW7aOZlaNnCMM7RzWBLHKs8TGbhf4&#10;Cev1rR8JoX8SW/nSLGpckkjdgj0A70VLtG1aN4tHsVpDtSCPckS79mM5BHXtmnlk851aNducYAwz&#10;Dnue3FZWnSeRdow2yRwgAHoM5yDitq205TEtxPHK1qzn54sMQfXHFePUi7nxeIp+87E2mu07rHbg&#10;+YRuG/JXAOegzgYBOfQVo6Q0MGoCZt6rk5dVLDceo7cYrGSXyFVssDMmMElZBnjBxjjHWui0OCSw&#10;0mTzN0e5wUTkqfRu/wBPwrlr3UTgxd4Quzb0+0Eozb75o17kEDPUj2rb067zAPtEnkhuoJLBAOeM&#10;55rN0VY5oo184R+a293JIC/gO1WZYVuLXbE+5pOHB+6cHt+FeVKTPnpSd7lfWZY7+Jm+0eXEgz5p&#10;Uqqkk4GSPavnn4shf7W8zazLDyS5698jH+ea9516GGLSJG3jzJpBH5RQsoBByfQYwMfWvBfjHIov&#10;5YVWCRmGJHaIBh9D7V7WVRV7n1XDcff5jhrqVbsbs4YH6kelZzMVPQsCcj61e+yt9llKyxoFxkHh&#10;mHtVFFLzDAJ3DAycCvoz9BTPQPhNujlYNuCMvJ4JB9q7R7lJLrYG+91J9etcf8KbVYtPk+SKSSMn&#10;IIK+uOa7K30ZbWyt5BMs80+XMewr5XYDJ4JrzcRLU+WzCX7y5Vms1EuX8tmzmtLQ4TKYyqqvl4Lv&#10;nr785rP1i2WCLGfmJ578/hWh4dtrhtMWbbtjyYwxHGRg/wBaxm2le55tW/JfY6nToIxcSMrbtzko&#10;pQspHrnOB+ArtLOwjuY5Jlk2oycsXPDZxkcVxWgeY0tvIYRCq5+ZCGLkcjgkYH6+gNdZpkS3crSS&#10;TExE/IxG0Dv07815GMkkj5vHy5dzS02Pz4WPlttbAjfOQcZyccdakv7VbpZIyW2shQFOShIwD749&#10;KdDP9hhELSbk5IbGNoJ/QVbktvskkcu7+MFSPukDr9a87nXMjyaNW1ZM+Rv2lrK407xKkN1Obhok&#10;VEPTA5GcDp0J79favK/tpklVnPCjA7V7F+1TbQt4waZdokkVvnY8OMnGB7D+deMzR+SB8qqo9uTX&#10;3GWu9I/bMqnz4eL8jW8IWqHXozwwbB59c/zr3jQNQhNz/pPm7Gj25RMcjp36V4H4dvVF2si9VGBn&#10;1r3LwkUuNJsHMj7mQSuD8w57VWLjdHHm1NNHU2G5YPuqvAIOeTn+Vbem6W2oCHyleW4jBDkR4AUn&#10;qWJ5rn7HUpLKEr82HY5GOcVtwRhb21ct8sjoXTPLjuM9q8OtHoj4/EUdLJnVpKlhaqrLMGjxj5eC&#10;Tz8o71aN4ZLaVYWkhKgFN44Y9OambTltnHmbVjlClEEhbYCSMkkAjpUN60aIV82Zpo5GGUXchA6Y&#10;P+NeXKnZ6nzdbDuMrkcluV2urMCrkNnqxA65/H9Kq3ci7FTI245dhwAfepXvmeCGNgqr8xc53Zzw&#10;OnQ1UmupWg8xvmXGwZHykAelQ20Z2ZV1TyYkheFo5NxKOUGfKIGcc46ZzmvO/iLI1/5sMdwwht0O&#10;C5ClyOx9s5r0ATNFGqjLbshAFyu4kYPrxXD+Ooba4t7uWfdJIxZQ6rhUzkAkdvmrvy9J1E2e9k9v&#10;aq5wPgi/t0up1nhYzGMiIZO0OeMk/TPFdZLJ9kjVvLEMIxhgd27H8uveuF8P3m/UJIdq/Kxw2cFu&#10;a6+12ouF3KuAJARnn69ute7XprRn1mIirJsxPifbw3kG0MyxqgIOR87Z578Vj+B90VzDEXaRcnHf&#10;jrWx8SdKj/saCezF0d4G9pSCrN3K4HQeuayfBqRwzRrHIFkcANuHQ89K0i/cN4tOloeuadbmbTw2&#10;IUAQYRBjJ9eO9Ql47GeQbpE4yOpJPP6VH4daSGyZmzzwCRgAfTtU922wtIrRtuAySMkZri9rqeA6&#10;rU2hdD1hbW6Fw20so+XcCeavXxkv5JJkTFxJnBRRx15OKwbKRWudjfM3rgjYfXjFdBqetQ7ZTDKy&#10;SMm9CEP7xsEEA84quZG0aifqfvh+xUrH9jj4S7juf/hDNH3H1P2GGvTSu2vMf2JpN/7Gnwjb+94L&#10;0c/+SMNenM26vnZfEz9Vw/8ACj6L8hKKKKo1CiiigAooooAKKKKDMKKKKACiiigAooooAKKKKACi&#10;iigAooooAKKKKACiiigAooooAKKKKACiiigAooo3UAFFGc0UAFAooqogBoCZopzLtFUA3FIy5FLR&#10;QBGeKKD1ooAAcGnF6bRQS2O30hfNJRQTzMN1GaKKCuZhRRRQHMwooooDmYUUUUBzMKKKKqIJhSMu&#10;6loqiiMjBopzjmm0AFFFFABRRRQAqtil3ZFNoZsCgaHb6A9RbjTkORQZSk0P30hbJpKKC4yDdTlf&#10;AptFBta6Hb6mhYMtV6kjfaKDKZDcNtlX6VJI+EzUcg8yQUXJ2xGg53uVbuTeg69a43xheeWknXt/&#10;SuouZ8Rj61w/jeZTCzZHbv8A7tB20YHkfijUib6T73QVzGoIJGUtVnxVqarqj/Mv3R/FXI+KfEYs&#10;wuHjAZscsPStKZ7uFw6ZznjxQYZF7MXH6ivEvix4UjvrG9kIT/UgHP8A+qvRvEniX7Xxvj6n+Ieo&#10;rl/Fkkdz4cuiWXJj9fevRo1WehVwqUT45+MXhOO11j5dvOzp9D7V5L5WNtfQ3xxt0/tcd+E7+zV8&#10;/TLh29jXq0Jnz+KpJDwMQ1DG3zn60Gfio92Ca9CMjzdblkXGTgV1fgG3868gzj5pYx+tcfAdzdK9&#10;A+Fdibi9tThv+PiLt7isa2x6OE1Z9jfsq+Hl+1Wr4T/VFf8AyGvtX2l8N9MWOxseF/1K9vpXzH+y&#10;f4eX7PbPtb7h7H/nmlfXXgrTPKsbXhuIl7fSvHrn0+FR1WnR+TGPwrUEQccVnxx4UfStCyRmbofy&#10;ry6m560KehNY2u6X8K2bW13enWq+l2uZF47Gt3T7QEH61KBR1KL2a1XmsFf0rojYKahkslDfjUy1&#10;OmnFLU5mfSgT/DWPqPh9XibhMY/z2ruGsFNRXGiqynr+RrOx2xlY8wv/AAhFMD8qdR2H+FZM3w/h&#10;J/g/T/CvWJtBjHY/kf8AGqNzoMZ/hP5H/Gp5X0NubQ8vfwjHaAsBHx/n0qOSAWse3v14ruNc0YRR&#10;sVDdD2PtXH63byRyN8rdB/DWkY6XZluZslwQO9TW1v5x5xWXPPIrdG6+lT2l7IhFON7mSjdmsmkx&#10;ydhSS6HGvZfy/wDrVVXVWQYyPzFDap/tL+YroUrG3s1YjvNBjcN8q9PT/wCtWRfeG0k3cJ09P/rV&#10;qyahn+JenrVaa4V/4l6etXGozCpTRgS+EI5G+7H+Q/wpv/CGwu33Y/yH+FbRKnuPzpokUHqPzrSM&#10;mzllRRgzfDyGT7yx/kP8KafAsNtH92P8h/hWxc3m09R+dV575itVcj2JzepeHIYmb5V/Ie/tUdpo&#10;ikfdTr6f/WrZuWadsYPNNjg8s9KzqO4cljPbwJDfDJWL5ueQP8KsWHwut1nV9kHT0H/xNdDpcYdF&#10;+lbdlZKYl+lZnREzfD3g6KxDFVj+8DwB/hW8+mqy4AFPs7fafxFaUduzfwt+VBtEo2Wlq0i/drpt&#10;H0vCL93qP51Dp2nbtuVb8jXRaVp+0Dg9R296mO5obWhWmxk6df8AGup0tAqAf571kaTbqpX610Wm&#10;wqU+n/167KZz1NTe8PjMzf7ldlpp3xLXL6Jb7XPH8NdVpS5Uf59a76Ubnn1HYtMlZ19Hn861xF8t&#10;Uby3yPxrfltsc6k7nNXsW4N0rC1aHBbp92uovrfluv5Vh6rbFt/Xp6VnUppnRTZxmtI2wfd+9XmX&#10;jFMmT8f6163qtluHf73pXnXi/StqSHDd+x968nEU9TZSseT67aedct6cfyqlFoiv12/5/Cup1XTF&#10;aQ8Ht29qppY4Pf8AKvOlHUvmZxPjHwjFd6cwwvU+nofavCfG3wgt76HBEX3e+P8Aa/2a+qLrSVuV&#10;2tnH0Nc9rnga1aD8Pf396qMSz5k0T4DWixqdsH3T2Hr/ALlayfDC30xQqrD+Q7f8Br2KfwxDZj5f&#10;XHf/ABqnd6FGRnHY+v8AjXZS02M5QPNI/DCx/d2+/wDnFUtV8CxahuyE+Yg84/wr0aTRog2P8f8A&#10;GtLR/DNvPIu7uD3P+NejTlpcxlSPCb34H2t3KzssGW56D/4mqf8Awoq1i/ht/wAh/wDEV9R2Xgi1&#10;eL8Pf/Gm3ngC3I4z+R/xqnVMXhUz5dl+CdqV+7b/AJD/AOJpifBC1/uwZ+g/+Jr6VHgGJifvf98n&#10;/GpbT4dQsf4v++T/AI1lKqZywiPnfTPgxbwn7sHX0H/xNb0HwrgSIbVh/If/ABNe4L4AjWT+L/vg&#10;/wCNa1l4Fh2jO7/vk/41hKqEMMrngKfCmGfr5Py9On/xNdFofwYt5WX5Yeg6geh/2a9wj+H1qV+b&#10;n06/41btfCVtbN8vb6/41mqh0RpJHmdh8B7OaPHl22ef4V/+IrH8X/AW0gK4jtvvf3R6f7le82en&#10;QxyLjH51X1/RIbzbx0PbPp9apVDrpqx8W+Kvh5Dpsw2rH99h0H+FTeALltN1yz2/wTA8fSvdvFnw&#10;8jeZdscjZdjwjf41zNj8MJLXUUkWC4+V8j9y3+NaxbZq5aHqXwT+Ik2n28K/vP8AWHpn+8v+1Xu3&#10;hf4pXDTLzLyq9z7f7VfOvgzQLqyaPEM4w3eI+or2L4d6dcXF7GGjl+6n/LM+orojHQ8+tPU9m8N+&#10;NLi5Zfmb5iDyT7e9dhZ6zJPY/MfX/PWuf8DeGt9vGzJJ1HVT/s13EOhrFYfdbv2NdHLZHnzOQ1we&#10;eshP+eK8s8fad5szEbeFfrXs2tadlJeG79vavMfHVjteThvuP2pxMVqfPvjy2/0A4x0/o1fHf7Vl&#10;sWttQ+7/AMfUf8q+0PiDalbM8H7vp7NXxv8AtWQlbbUev/H1H29q1i9TjxWx8U/FSPGsY/3x/wCP&#10;GuBvR82fQV33xaO3XV+r/wDoVcZPaeYjdeg7V20z5vERuyvosey7VvUGu20IYtk+grltOtdjrwen&#10;pXT6U+yBR7Cug54RRro5jmFakd/vXb81YsU2Za0rNi8grkrE1tDpPD98VDD2/rXYaTd5DdetcPpj&#10;mLt2rqtGudyt9a86oeFiE9TpIZ9wq5ApkXtWAty2+tOwvODmublTZ4lSOprR6crqM46Uy50hcH7v&#10;T/PaltroEj5l/Op2dXH3h+dLkOORlzaYE9KpS2wWtxo1NR/Zl/u1cYmEtzDFtubNO8kLWu1mpPSo&#10;pLXHY1ooIyMe5XaKgQbq1by2/d9D+VVTBt7H8qfs0PmZFHFmn+RUipjtTWfaacYFoqXK7TVQ9avT&#10;rvaoWhArojBD1Krrtqjdy7fyrUli4rK1QhMfQ1Moo3gYms3DIg+lc3qmqMu7r1rS168wi8jp/WuS&#10;1i+O+T/ermlFHVGTRBqWo+b/AHuhrHmfzf71K1z5lUrhyprNHTFscfmPaniEMKpGVqekxq+VHTGT&#10;LEi7R0X8qiXg0nnbzT0XdWtjQmtT5i/L+taFnokd4fm+v+eKqaVb7C2R2rXB8nbtqZRTNY1bD7fT&#10;/wCx3WaNv9Sd3BrqfCvx9vfCsr+W9x8yBOC3b/gYrl1LSuFboeOlE2nRrzWfKONQ+qfgt+2jqk2q&#10;KnmXnCR55f1H/TWvrb4E/tO3usxWLSNdHdcMpyW/+Lr8mIfEtx4fmWSE4OcdB2+oNem/CL9oTU9F&#10;ks18xFC3BPJjHX/gFYumbRkfuF4A+LEt7pilvOOVB5z6L/tV38eqM8Ct6jdX5d/BL9qO4urDbNcW&#10;q7Yu88Q7J/s19ufCr4t2utWtqGntDuCDIuU44X29655ROmm1c9xs5PtLheeTjmrzxLbR5/i7Yrn9&#10;J1e3mPyTwsdx6SA9qvtqLTHaHDL7Yrjlc76bVg1DWGi+UFv8/jVWG7ZwdxNaNrZrcj56fJp0aKdp&#10;7ZrjqXOyi09yvBrzW4VRuwOP881alvGuLfd/eGaiislZs1ZIjWLbx6daUblVIoyZJmU9qjltvti7&#10;eOfWtCW2UdOaZ5e0cCtY3MTktf8Ah/Dq8rblhPPOQPb29q4vxT+z9Y6gvzR23+rYfdX/AOIr2COH&#10;L8g06401Z+CD0xWiA+I/ib+ypp00jFktu3Zf9n/pnXy38eP2cbXTdQvFRbXaJPQeqf7Ffql4p8BQ&#10;3IY7W/Jvb3ryL4k/Aey1c3EjwysWbPCyeq/7VbxkzGVO6PxI8c/CmPSJppB5O1ZG6f7wH933rhDO&#10;bJ8LX6b/ALR/7M9npXh2eWO1uN3mH/llL/z0T/a96/PD4ueGJdBlmxHMqqBy0ZHZfX61vGRw1KJy&#10;cmrHGTurY0jVMvj5vu5rmrV2eE5/lUg1ORHUY28EZ/KtoM4p00juEm86GozCHNY+iao0sahiOWPe&#10;tX7Tx2/OtkclRWLcQMa/hVpB5sePbvWZ57bRipoZyatI54C3irbHdzuHPFWtE+I11ozFY3kUYxwT&#10;7f7XtSRrHNF8zL+dUrvTo1O5fWnyo6IyZ9QfBD9q/UNE+zbZLzC7ejN/sf8ATT2r7E+Fv7XuoeIL&#10;to5GutobPJbrlR/z0PrX5P6b4jn0uRRH/Cfb29vau+8LfHzVNHuNy/vOc4yg7j/Y9qOVG0ZM/XTU&#10;/jJJc+HvNImywU9/Uf7VfLn7SvxzuEuLyNfOx84Gc/8ATT/br5Wvv2vtaSy8kRDAwPvx/wDxuvO/&#10;HHxy1TxHJI8kTJuzzlTn73+wPWp5UEqh12peNZNXl/ebuF2j8c+9V49WW0G5d27oa8Zg8a30b5O7&#10;t2H+Faln4yvLvaPbPQf4VnKKOOVZo9VXxfLGw2l/1/xrc0j4rXWmtw83zMDwT/8AFV5doV5eXrR7&#10;kkKsy87PU/SvUtF8NI8DMyt970P+NYySHTxGup6D4a/aV1C0lTbJc8A/xN/8XXo/hX9sDU7K3jXf&#10;dcKO7+//AE0rwoaUsC5VTx9ao32qz6c2I1brjp/9asJabHo08UfY/hT9tXU3kYb7zr6v6f8AXWvX&#10;PB37WF7qNorM1399h1b0/wCulfmTL8R9QsJF2hhx6L/8TWxo/wAe9VsUAz3J52D/ANkpdBSxR+vH&#10;gL4zTa7aws5uPmUHnPv/ALR9K9b0jWftdtuO77qn8/xr8evh1+1NqlrbRL5kY2rjl4/9r/Yr3jwv&#10;+1rqRjVTNDyq/wDLWL0P+xUmEsUz708ffEhvDGnXU0fnYhh3jHX/ANCFfK/7Sf7T+oI9psa5CtKT&#10;1bsi/wDTSvN/ib+0rfXug3S+ZC26DHEkZ7/7lfP/AIx+Jd54hdfM/gbI5X09lFBzVMU7EPxA+KVx&#10;4nuMs03yyu3zE9/+BGuf/tBhGZNz56jmrMNgtzHubrwagvYFSJlyOlBySxLM+8+IdxpUuxHm/An/&#10;ABrQ0L41XUbO2+4+UDuf/iqyZtIjuju/xrJvrT7I3ygjJOeKDnliWd0n7ReoWNypWS4wpz95v/i6&#10;7r4YftWajHdoDJd8yDozeq/9NK8DePzYz64qBNVn0V8x7uuen/1vas3uFPESbP02/Z1/aKutf1NY&#10;5GuiPKiPJPcgf3zX1H4O8Rf2zYK/z/eA5+g96/Gf4XfHHUvDuqQsrquRGvOwdCPVa+vPgV+07dTa&#10;bEs09v8ANLFnM0Y6gf7NaR2PSo4hn3/xEgbHbNKJvMToMH2rxXwN8YLXVYITJcWZLBf+XlP9n296&#10;9K0XxHa3yR7ZrcBlGAJQ1aRlY9WjXutTl/i94Ei12CeSRYeYJRyB3z7Gvzr/AGqPgNb2+jrMfs+d&#10;sajGP77f7FfqZc6fDqkDq0isCpHB9fxrxH9or4K6fdeA3kL7ds0Yxtb1P+1W0ahvKV0fir8QfBse&#10;hahe7duI5tvGPX6CuF1Cy3yNX2B+1f8ADmx0WfWSnzMt4q/xf/FV806lo8S3Em3gAn1/xrWMziqn&#10;EPoazJ/D/n8KrP4VjA/hz+H+FdZPYxxr1qp5KtPtrojUPNrROOm0Vbd+Mf5/Cr2iIVBH+1/St660&#10;lXP/ANaooNPWCTaB71cquhnsi1FkQ0iWxuR7+9alvY7ofut+VXtJ0bfuyG6ehrzq0jnnJlfS9EWQ&#10;qfl6D+X0rrNFt/JSPb2Jqxo2ixon3T0HrVg24ik2rXBLVmXMTea1JcXXk2sn3vukfpS29tuPf8qx&#10;PGGoHTrZuR8zMOTjtQqaRqcV8QtQxq0n3vuLXL/amaVj/OrXi3UTd6mx/vKo4NUYEyM1rGOlzrp6&#10;osDXntW+Xd6f55rs/BfiaSRrbJbqP5D3rzy+GB+NavhvUWtWi/2T/SjqVKCPetH1Hz7TJ3f5xX9W&#10;dfyMeC/ErTyiNmXGD3HoPav6569XLftfL9TswMbc3yCiiivUPQP4q/HNt5RaaMzC3MhCscFgDkgG&#10;uBvrr7JKVZf9YeHH3hXeePRDHFme68mNM/MmW3n0x+H61wNzqFvqESt++8pTk/IM47fga4aPwnz+&#10;D/h3PWvgHbtBYTTZSa3mkCE5K8EHoMf5xXfXbRWd3taaFgsZdQwJ5B4B9MiuF+A7qPDflqrb5X2+&#10;aX28noAB0IH867TUCXdmk/ebAQxHt/M15leqlOx8jmcrV7Mp3eoIzxtJGUEhYOY+nQYGMH161j69&#10;IttpUkipvyNmzB5zx2/A+2K2AwgiMjRLMrDOC2zHoe+KydSVW0WeOEbGQmVsEsAOv40oSuxYeV2j&#10;P+EiNYNdSfZtsN0PKLudwBBzj8c16Y07XNrb+ZHHuiXYABg7c9a8v+E8rSLdW6u26SbzDk/KCQB3&#10;6V6I6x2dhEY9yyb2Dgnccjp36civLzBTdRWOXNE/aKxDcQsiRcbXySMHrVOxSGTUXWZBjy33vv2k&#10;8E9+Pw75psV2sUw3j5cEEEZOT6dKktNFkuoGezUs3GC5Dc45BBzmtsPzRauZYbmjJM8T8bWKw6k7&#10;eWyb+QcckHuMf55rpPhpdQLaWytFvdm2HedwwfbtXI+KV+0eKpY1uGCwuQgDYXkjI9u/5V23w+02&#10;F7WOSS4VZt7I8JyrIOzZA5GBmvdqv90faVdcPd9ju3RLRRHHI3zOFbCAAL1JHXpS3C+Ve/NJM8YC&#10;vA5jAYggE57Dr70yyK2UyOxLSDIUjoR61q2M3kyK0mdseTGByuep654z7V87KolufM1KijrYk0+z&#10;a4EYadWZgXI5ZsA56gdar68EkmuFjLT26AAh/unIGRitfTrgwjzo5Fim3FwMYUfTGKy9TtvOtJpC&#10;zNg5xkfOTnPUZxkD8q56NW8zjp1l7TQ8s8YaYv8AYc37y48vfkxhyqOD6gEAnpziuE8J6Stj8Q7K&#10;M8rcTJnfypXdkg9T0JrtfidcOt7cKLfzI5HB4woBxzgGuT8EzySePLFE3LOGKx4I3LwT346CvraN&#10;R+yPtqMm8Pe/Q+lvtMUV5Jb2ca2sKkmNACykZHH0/wAaEsVkYfIrzK3G4YRhjOfrVfRBJPbWs0jt&#10;8wGWY4yOhzj6CtgRGW3Zw8bc9FPb2rw60tbn5/i6jVVsy9SKW9luZ2kZsE4GdgP9Kh1G8hv7OGO6&#10;kuby5GUiLyEkjr3PA57VevYYbm0YvJ5bx5O3ZnJzwKpzWFvPzHNHN5cQ+9kMCTkgGnTmuxVKorFO&#10;3x9lUYjG187ed456VeSKUWoklktYJLc7ZDKwGAegBIzms97eSw8p2ZseYCibTucEeuO3vS3cMt2d&#10;kqrM0jjJOC2fp7VLin1NN3uX7S28p2kkeFl6/vPvdO3bFQx22Y927cuQwwAduTx245NSQ6ZK8Nu8&#10;/wAokB2bgQSoOM47VNLLFaxzLAxCzKEJLFdpBBzisJ2jsYylyaI5vWLeN7hYntxJ15PXJ9+1WdIt&#10;fN3HhWQgAA7iMD0B6c1NqN3Fc3W1F+dQRnu/FUIrqbT51h3SRxyEk+WgYEcYJBHT8aqN2tTspSbh&#10;qaDxJ5qRo7JuGC5GQT3wO1bWhIPs21prcqp5G3kDHJP481zt34ga9DTSIWYEY2ABR26Yxn8K1dI1&#10;lZYHeGNsqDGS4xtPZuODzjis5RZnOLsWblW/ebZsMpIyRzg+lY9/YRadp3mxzlbiVwVKcsgHOeQe&#10;eldIbyG7VUdY9iqUIjyCOPr61z3iBFljaXy1iVAqogyWwM8+9dGFTuGFTcrI5q11Ypr3zNIdrZLb&#10;ArOQeSSAOtdvYX8d7JJdmW3hXmIK4yWOCcAY74615lZTyf8ACWyLudonDFyRgkgjAA9P8K9P0CC3&#10;k03bcRzSTRuiRiMA4BPOff3rsr01ZNnbjKNkmyrdTtb2bLsQ7ucHhh6ED0rMvNQRrCONY5muOTIS&#10;m1cDGMevf8vetrUrP93DLJLE0oDR7MFnQZwMkdD/ACrA1tlsjEqM3m7CZHbvgnHrxisPZ3RyRppo&#10;5DxjFI3Vt2QB8/Jx9a5nQIvs2t2e3y9wOWQ8Z5rrPGqyLbQySeXHC3c8Ejv9K43wtI154whjRVw0&#10;pC/xcdjmu+lH93Y+mwcV9XZ7KzQ3LeZJsiaZhiRVLHgDAA+n86XTmhvWRY0m3R5xuADFgc5+lEVi&#10;zpG0dwZZIkBkHRQegwfXGKfp2ltdvuVm8yM58wnGD6Y47ZrzpWuz5mtbmaEvUkvRtmz8hzhhjr/O&#10;m3Vtut4z5iYUkbMY4HPNaAmWOUmZ+WUpgqWFZupi4lDLCuWTkAqAGA5I/L+dRG6dzljGaduhj69d&#10;R2iBpIs+amdqH7rEHn3A4/OvONZuSTJu2t1GCOSD3r0G5ikV2Vd7ScjkDAB+9we1cT4hsI7dHaNi&#10;MNsAc5Oe/Netg5dz6jJ5a6nnniTUHhK4z8uQPrXX/AO0iv724eRF3Q/Ps8wqSSCAeAe/Ncp4jsPO&#10;Rgw+bOePSuv/AGd1Fh4gT5fM3yIDu74OcV3Yj4ND6THfwND3i0uvt+nWsbW6QyWMQiLLkNMMnBI9&#10;RUlpBHalvMjc7gQmwcucdMgHtTtS8RXOo6pcPcGFtpPlNCmCATjBwO2Ka0sbIGWRppUXIEblSjHj&#10;I4rwJXvqfByvzsjjk2vKFkhEmARE4J344P40XeoQWVksilhtBy4B2g46Yp1y815c7vLVNzhiioS+&#10;SOee/SnRRKbPPks37zGw8H8M1hO0djKbs7lHTLv7bLHHMzqkjgFjwvJ64rQdZEuJIysTMpzvQfK6&#10;/wD6qp3EEMZVE88R8gl0CtznOACfWpkvZrRFZlJjAEe4jG3PAJ/Cs2m9gUecrXcTW1us4l8tWOAE&#10;5wTmsqJZJmm5LNECeSFye5GK2dWEd3K0dq0cUa5YmQ4DnPGPciqgsXjupF8vezgp0IYd+K0ptpan&#10;ZS0Rg61phtoTdSxyTWwIRifu5I4GPx61zPiotfWkjRjdtA5CH6c4zxXca7LNLu8ybYjAAxIOpAx9&#10;M1xviTU205ZFhZo2mTacDG8HII9+9etg6nMe3gZ3ZxaNJDCu5dgkJIGQxb3FRyM0vLKzMMge9Wp4&#10;uGMe12Qc4J+T6571BCiomDy2Bg+9eke4I8RidJAJt8YACBz+PSoeZRsUfxF8nk4PrVia8KTZX0wD&#10;jgGo7aTyS20ryckgdT3z7VhNWKkrG54Xh336xrt2sVJyflPPUHtXs82nx2kUaxyGJrcbFxh2zjOf&#10;QjrXjegyRx3EHysVYjLY+6TyP6V7DYX7iQ+ZIjz45IAUMAMcAd8eleNirpnzebXuTGKaVgY/MUuo&#10;do0yVxnocdB3p13qck06tNI0kjJ3JbyiD0Gc+gP41YBaWBGWOO1hxxIwwxKgjk9xUUl4sVzvmitf&#10;LkZv9UCvIGATyeciuON2eDy3IPtSoY5NmyZJPnCDGVwBz265qG+u/wC05wc+SoBBA4OTwOM8fWmm&#10;+jt9LkfyWaaTAEr8KFGcgDuc4qvDJG9zJDHxIvzkn5s8Z4PQD2rSMWUqb6EaySSwySIrSRQkAnOD&#10;z7VDJuuIMStJt7A9QO34VNqNjNBOsmZI4ZI1crxyDyDx9Kie4YB3ZZG6YORwP61pFtHRTVkkcr4q&#10;SFv3ahZCh3+ZyCT0wc+lc0txHHfNIYo7OFziNclhjtn3JrrvGDQrqOFWO4hXDgyR7DISOhwT09a4&#10;2/s4o7tW8za7Pkxj7qD26/5Fexh6j5NT6jCzfIkdJZKohRo41mViMH7uDn09K9M+DPwG1j4weIbb&#10;TNLs5nu7qQBGwflBbB7YxyOTUn7OfwJ1P4++LrLRdFsWuzMgcl5AmFyASD6gnp161+zH7F37Feh/&#10;sueELe6ngh/tFo8zzkblj+QZ65yc/wAh61x1pScrRPQo4eEV7So9DC/YU/YG0j9lrwrFqGoWkE3i&#10;S6AlnndPMW2BGPpz7Yxisz9rv9r+30qyPhzRZI1ubeV4p7lCN0654A7kDJ6mnftiftWW+g20+iaD&#10;fyPtj8ppYl4fIyRj2718U6prTards8sku5s5I5LHr/OuvD0LayPheKeKI0l7Ggy1r+s/8JTfLHcK&#10;zSSOQCVwEPUk4+lYUsMljdSKZAqgkAHjI7f0/OpbeWMT4WRmfnkcHJGKsPH58ohkY7mOQ8gGQcDj&#10;g8dK7lE/I8RiJ1JOcncZZL+4ZZJGk42qQclec4z6ULK0bM2Au3OARlT+VNhtGC7No38nd2NLJC+V&#10;Xd94dOopHDK7CG7jj2FgxjLYKjjHHXmrFrexyKfMJbJAB/iHPp3rPe2aN+uSCMEVoaXaKCp2hhuO&#10;TnnkH/CqiSPhCxzbjl1BOVxjnJ65qWCJXkPJHmHBXtyccVHY27X13tQNI7Akg8/l+Vet/s/fszax&#10;8XvEdtaw24tYVkAeeRj5a9ODjOPxoqVEtD2spymrjKihBO3czvgB8BtU+NHiW3tLOCRrVHPmlEJM&#10;arzzjoD0z2zX6SfCP4Q6X8HfDUdjp8HkyMwaRyQzEY4BOOwzR8HPg7pfwa8NLpmkptdgBLcEbZHY&#10;dTuB5HXjvXWxKyJtkfcckDjHBNc/JzO7P3zh3h+lgqSk1qCPsHK56988GkZ/3g+XdxgduakSPf8A&#10;K33c4yf0qO3jaKRmdlYo+AOxFbH08UTPlOGXvzz2qISMm3/nmeoA6Cp5JcXQdim1v4abFOQJmC7R&#10;IuAP4QM+tA+UbHH8rYZhz8o9RjOaVW4yOQcZz/Ogy+S6svf8eP8AOKoa3rFroOmzXl3NHb28ILvJ&#10;IQq7QMn/AD7itKVOVSSjBakykoLUfq9+ul6dJctIqRLwwLc4xnp/WviP9uT/AIKGCK2vvDfgq/by&#10;ZbcW91dwADeSMMoYgnHGCRjOetcx+3F/wUNl8TrdeHfCE32ezVGjuLuE4klYHBUEjpg9q+KE1S61&#10;UxyXEiqocqN5xkZ4H45NfpHD/D8KVqtbc8jEYpydok+q+MJfEV9D9qlikkmOX+UA7h1YjAAJOT+O&#10;BVvSdJl1jUha2qyTN8qI0XzMzEkAAdad4e8HXevapHaW9sm+5kAEToWMhJA4I5r9Df2Ff2ALTwdp&#10;UPirxNZW8kj3BKWTxsJCoAKEk/dAIzjHPqK9bOM6o4Wnyw37Cw2EdR3Zg/sVfsGWq2Fr4h8V2rMq&#10;mOW2tnTHmZAOW788cH1r7at447eAx26CGAcJAg+VD7VJb6akEIWEBUJGFGcIMdvT0pQgiKlenQ9i&#10;SK/K8ZjamJm5zZ7UIKEbIfGqpt+XG0/0P+FNmnWKPcM7lzwec8+lFxdbI412/dQ7yDk5JPavHv2s&#10;/wBrPQ/2dfDsn+kPPrajEFsibizEEAsewGc8jkCjBYGpiZqMCalVQLv7Tn7Tmk/s6+EpLy4kWTVZ&#10;hiytsYcserMD/D0x61+avxA+I/ij9p74k+fdrNdXU3mRW0EEjMhUsSox07nkjvVXXPGniT9qL4gS&#10;XEn2y+1G6lwBI5ZYlHQKMnjp+dfe37Gv7D1v8E9CtdY1r7Pca9exiQpgt9nU8gA5wD619hJUMro9&#10;HM4oxdSd3sYP7FP7CkXwz0W31jxLC11q7YkSKQgeRkggYxzjpivq61jVY12/wjH4fSiNG8xWVjle&#10;5HJ46fSqet6q1oqhc+czgYUYx6fyr4XMsynWfPP7j06NFbIfr+sLZTiNWVpGPAQ7s8cVX0nSmVmu&#10;JvmuJCHU+gpNI0SRV+0yhRKwyAfc9a0QWwPyry6Ued8zOiUlBcqJDA0oYKwyT0z1NKoy2GA+U468&#10;5FLG8cqq68beDjqTTwS4UBlWTJIPcHHeuvSxzq7ZE0gSP5QNygg5J79zXPC41G31FoZPLkXJ8sAc&#10;kfWpNK8XXEjSx3kDRvGSBIi8nB6EVYuLiK8037SkiLNb5OwnBc5A4H615mJxF/hZ3UqLW6Bru21W&#10;3mimaS3uVGEyMEk+hp+l3sdym26mWN4UK5fnIH/6jSkQ6lZq0iqPkyCeGyOuD3rN03RG1O42jdHH&#10;yCSMkjr/AExXl1JSck0zojFJWkPsLRtWv28iGOG3CEvKWOZOegrVuZ49Et9q/K6gY2jO/wBzVe81&#10;iLRkjgSIGRhgAdAPes/yZtQviuQz5++OVAPrXLWq8nu09ZM0UNm9hrfaNVvdrlizYAyeg7V0NjpK&#10;6bEoYI8rdXzk49Pan6RpI0y0w2x5JAQSfvAjuKm67Y2fy0XJJA5zXdl+W6+1q7nLiMY7csdEOkGJ&#10;o4z8u4A8c8HjPtWN4l0ozp53zeZDnk9CPb1rXjAO1fm9Qc859f8A61SOyyRfM33OAhGa9bF4WNSk&#10;4NHJQqOM7o4qyv59OgaGNIRHNnLsu5lP1/pT306bV9237TIxxtkKYQD3zTdYi+xX7K33YZN+E/jP&#10;UH6U661+aWPyYw0cbDBHOW75/Ovz6tGNOTps+lpubipKw270630xGW4m3TZ4SI5496zRK7jauOTw&#10;ParLWzhRI/7tWYAn+Ij8agEiySeWuD14IO7Hrgf41wSh7R8sEdUXZXbImgGnEyZLNu59BmrUGmtL&#10;Nth3zCQKT3UHFaen+Hla1DXLfIeQOv04retbdbaPCqiqwHKjHGa9jAZDOb5paI4cVmEI+6jJ0zww&#10;tuoZ2Ds3X0U1rG8WwiZSVVPf7o7Z9qtK4jU+ZjbjIBHUk8814f8AtcfHpfhf4OuIbdl+2XZ2Yzgo&#10;COOO/FfYYHL4Ul7qPlc2zNwg5SexX/aH/a90v4OWs9lZsb26ZGQiOQFQSACTxnv7dK+J/ih+0Jr3&#10;jy9b7RqF1JEwYlGfau09BtGBjpycmuL8R+I7jXNUmvJpGZp2OSzFsnn6461X07T59alWOOBpG4X5&#10;er59PWvW9ooLQ/JcwzyriajhTI7XVZNw3F9vJIB4Jyef1qyL2MwFkVjIpAzk/J6/59q9N8I/sb+N&#10;PFGm/bIdDvvsLYPmGNt5z6Ljn8Kw5f2dvEmneII9Nl0u9jupHyqNGVYjOMnIHFZ8zepyxyzGyalZ&#10;6mJ4I8d694I1mG60C8ubO4jYHMROHC4OCB1B5/Cv0L/ZL+L2s/EvwRG3iDT5klSMH7YluY4ZW9Of&#10;rXmP7Pv7CdnosFrqniSSBJFGWtpI3whJwCzEYx7j9K9B+L37VXhr4EaRNY6PJHeXUMWwxQL+7QjA&#10;HB47c4H40OLeu59llKng4p1pfeey3ti13YSIfl3EZ2dRjrxWPPpH2T95K3kxKQMZyz5rgP2Vf2mb&#10;f49aVdNdyR2upWoV3gQEmQEkZHGABx+ftXpPiiymkt/tlmpmZcDYSCUPrzXhZthVKHMffZZioVbc&#10;j0M46l9htn+xokKOcFyMtz6GsvUL1rJ/OWNrhscHH3fr7Utjdy258+8t1uMyBCiPgIe2RjrUd/dt&#10;q+tMUWRYQQjhcAgdxjvXwtaM3Lleh9VTtHzHaRqrW3kzP++kjIeQKwJANdFo+ttqV9IYLhreaHKu&#10;h4PJ6D1NNvYtPj8PyK0dvwCsZiUK5YYyCR25rndLspX12S7jmEXkwDzA3c+vua9bA4h4WaV73Oat&#10;h4V4u6PMf2r/ANjmL4l2b6z4fWOHUkQmeDGRKOCSvPU4ya+G/FngHUtAdreezZWhPztsOQcnOcem&#10;Otfq9p2rrebDHhWQgY6HI5z7CsP4lfBvw38XrJl1bT4xeKmI7uBdsqt05xw34g19pSxMaiTTPzLO&#10;+FYV25R0Z+T8yyW9tGG+byyWIIyT7H3pscR2r5cKnzCcIBkjOOvFff3iH/gnFoepXLT2Or+Sp+/E&#10;bcMwP1yBn3wKp2P/AATL0H7Yt1ceIbqVYcEQRQBWAzySSCCP8K2jLWx8bLgyu3a+h8L+HdCuNWvv&#10;Jj3+Y2ERBnJ5OeB9K+pP2RP2K5fFOqx6trNkq6Zbyq7pLJtMgJzkEH/PpX074C/ZY8H/AA6iRrW1&#10;gvJDIT5tzAN20DjIOc8+p716DYR2tqq/Z4IYBk/u44QsYABwAAMYyc0rn0mU8J0sO1KerK9hoGm6&#10;ZpMdrFbwRw2oCJFIglUAHGfmB54HSmoLXTN7QMkKqNhiiAVWBJJ4HA7flQunXDwtumWQMSTjO7qc&#10;fhVj+yILeRpIwegzkZ54OaxcpPY+zhRhC2xVk1O4mP7iFkVcY39RjjrVVtNursyNeXk0StgKgxty&#10;evJAxxW1dXyhWkmZQueuOg7DH4VyeueLJNQu1t4ZGUKwXAAO/A44PrXlY3ERpayd2elhoyltohuq&#10;avY200fkwtM0b7AzkljjgY/OrVr44a2k8qe3aEZxj72Rj1HT6UnhfRo7mzW4mjaaSTOAB9zn/wDV&#10;+dHivTtN+wXMyzW9ldWsbS4lkCF2HJBBI6gccd65sPgcVUXtaS0ZvWxFKPuM31vob6NWhkaQYABx&#10;yOmR/k1DqGqxafAzSMvyD65/zzXgt9+3f8Pfh5p80d/rmnOzWxnt/LkLOXHGzABwQfXg14N8V/8A&#10;gr5oOqM0enafqd9qS/IgdBFaogB5Jxkt0/xr6rCZTjqtOyg79zy/aUVO7eh9l6h4suPFGqQWdrEu&#10;6Zysaq2C5I/zmq9lqEd7q1na3McdvJGGUgHaHIJGT7e9fmL4j/4LAePra5ntdBGn6RwFEiRFmIP9&#10;1jnB9eK8V8c/tVePvHNzI+ra5qMUM4EhiS5dYjnqSgO0DnnivSw3AeKqyU68rDqZtTgrU0ftlr/x&#10;h8L+EZI7bVvEnh/TY2yUkmv41U44IwCSD7V4H8U/+Cgnwu0LXZ1t/FGnXF1swIrcu7TyA4ygI+Yd&#10;sg81+Stx4wlivrib7RNcS4Ko27aJWx174H+e9ZcfjK4v7LFxHDG6Og25LeZwckf3QST+lfRx4JpW&#10;Sl0PPjmU4ttdT9PviT/wWP8ADPlx2uh6bqMlo0GJ7m4HlzO44IVcHCkDqeeOleV+IP8AgsffQ6ki&#10;6f4NsZLXPyG5uyyk9CWIAJPQ9q+CY78usfmJcW4iBBHmb1lHJBAIGCcY64oh1CWNPmhYMEJMZALK&#10;CCSeARwOa9SlwngUkpxv6mLzCre6dj7D8bf8FifiX4hsPsdrF4d0XT4ZQ6LaWB3YUkjLMTnOcHPU&#10;Vw+o/wDBT/4sakPL/wCEruI7WZwfs0EcccY9xtHB6c183TXkhgVY5FuPMRdgRyePcevHehW+yWSs&#10;yqVkQb+SSjg9iMYB4r1qPDmBgk4wRhLFVJbs9q1j9s34k+IEaO98aa/cQyZMkQvGVcHpwMYA54Hp&#10;XI6x8dPF19lIfEeqIjIc/wCkFmdRwASemB6Yrg2EktnI2dv2YgCXqACeAc9adHeW9pCgKskwkLs5&#10;+6ePbtXYsqwy2ijH287WTNiz8fa4fJmudX1KTgJxO4jdTwMjPXvkVYsfGUtrb/ZmnvI5bUsPNS6k&#10;UyoTnkBsEe+On1rCmmW+tGjaRmiYqjnG3AJ5x+dMl0o6bKy+fb3kduFaOWAMquCB8pyM5Gcc9cU4&#10;4HDX+FfcT7WWzZ01z42vJDDMsk21Qcq7nY5BwCADyRjnJqnD4jvPtEk0l1dKrqBGY7kqAc5IK5Gf&#10;yrBS+e2ZbVpvOj35KOCqxggnAP1OaeYAPJXydu5S7zEgjGeceh6dfWt6eDor7K+4n2jfU6W48X6o&#10;twvlzzQqA0SFy25yDnJySQTnin23xV8T6TaKieJNWtVzvjQylxGefugnAz/WuWvrsCNo2by4pjvE&#10;rKWZc8cEeuKbZamdNtt2POVcqDKm5Tnv+GKf1Gg18C+4uNaa6neaJ+1B8QNA1WOaPxhrkMluSoSC&#10;Y7ZGxgbhnGcdCa9B0j/goP8AGHwnA1mnjHUGhy08qXEombOMEAE8cHoK8GlO2CK4wt1bpzKInAY8&#10;88etQun26Bd8ckYYuU3H5gOwJHXNcVTJ8G3rTX3G/wBaqWSufUXg3/gqN8UvCs0lxY6tFE9xGBJH&#10;cW4kMyDIAIOMAnoPSvUfCX/Bar4k6DC0l1pOh30dugBjeIQbATy4CY3YJ718GQvNEJZHllklICAL&#10;ycAYGSfYVJFq8iweZh432jcWHByD19iK4qnD+DasopB9aqdWff0H/BZCbxDfSXF14bvLW4ecSvJF&#10;ODEzAjgggAA4JwPXrXrnhb/grN8O/iLJcRzXGp6Tdxyk3K3YCQRk5yQ2MsOOwIHHPNflUmrFkRf3&#10;jBgUADdAOnXtnviqlrKyalGcyReUD5hwDk4yQB78fWvHxHAuDq/DodUMyqLfU/bD4fftbfD/AOJk&#10;KyW/jbw3HdI4SS2lvQkuOgOGA64NejalqFios7jTbv7Z5pKGSCdJY3zggLtPWvwNl1a6m8tm3eWS&#10;dqE8jt9Ow5x6V03gX4zeJPhvfBtD1vULO4jIDyx3BIAzkoASeD1yMYrwsX4Y0Zr93J3OqjnlRaM/&#10;fnw9ZRxWEUkit5sineMYYD3HY07W7C2uNKmkb5JIyMHGM8+vevxu+FX/AAVa+NXw2nMMXiqPVLVZ&#10;y/kajaRz+YOmC2N2OOxr3vRf+C19xq8djH4k8OLcyXKKLqXTh5bRAZBbaSBwe3f1rzMZwNXo0OSC&#10;T8zWnmd6nM2foP4BlYT3Ee5D5bgpu4GAD+ea6KGZWyejM3Knjp/Svjj4Tf8ABSXwH4kDRT6+um31&#10;1INkcsRJwQMDIOM5OODXu/g7xYfiHAtxpV9DqMLAPvinRmQEcEgHI9x2r5OWFxmBjyTptnqS9lWd&#10;7np326EEFnWM5zy4wB61SutesXC+ZOrNGcgdxzzj2rFl8DagqP5m1PJQu4c4AUd6paZZfbrlrJVV&#10;WXLF+pGPQ9xXFUzKumk4GlPC0mrqWx0ieMbN3wrblA5KjOD9D0rSt9TW7hWRPLMch5AP38HPIrNH&#10;ga1ubbc0jJMqZV95YEgA425xWPZmbQdQ2ttVs4ZegIPseldkMZWptOotCKmFw9WLUNy349+C3hn4&#10;l2fl6polncTBSiTBAsoBOcAnIJBORkH61w3w3/Y70P4WfEX+2rO4DbVKJC0QRuQRnjI79gK9csrh&#10;nVedrPyvPGMVJvwCDu3L1J5zXrxlzRuj5+eBpqd7K6K2qywxwEXAG2QnIAAweOayItKGoxf6NIAc&#10;khHJYHtnsK0dcNz5u1FiZIyGIYcv/jWM7W8c7eT9p0+67gHMZJ6/QfSvMxavpJaHr4X3FeL1I7+3&#10;+xOvmweS6EIZEO5Xx7ViyaTeWx3I0Nzbu4wBgshPJ4xn/wDVXSXmv3FlaRrdQxzQxjHmQAtkd8jP&#10;J/nVewax8UQrcWzGGYn92ANrE+47frXhVsHCo7wdj16eLlT0lsZ02kQ32nSMx+ZSCB91iBySM9a0&#10;fDOpw2IkSVI1aVgRIfvemM9hUt9pU0cKb4WuozzkA7lHfmsoaBcS3BNu+Tuz5ZByB9Kwp0KlKqml&#10;cuVaFSm1JncSsbuFY2x0wD16/wCTXxP/AMFEfgpdWj3HiJbqOS1vCY40RyJogcH5gew2kZHqK+yn&#10;kax0tmdlRYxklyFXIHqePXivzu/bh/aFm+KvxBms7VtthpJ8jAcYdhlWORxyRn8q+zw93BNn5Zxb&#10;iadOi1N6nz1Cn73aeGyACB1x3qO4tmmkZWljVUBJJz19KsXd55K7SMSMeoHCAHtREjz8eXu5+/3J&#10;9M11H4bKDcm4rqOt03TLzCPkXgA8npg5719z/sNftbaePDOk+C7qymt5IY/s4nzmKYEk4KjkEkgZ&#10;HpXxB9muI9sXO/ggspBPuSa+5v8Agn38AY9N0Oz8XahFG1xcviAMmdhUHL84OMkY96mVnsfZcJ4e&#10;t7fVaHoX7U37M+k/Ezwncapa21ta6lbxj5QhHmKASwJOeg5r86fEui/2bqUsMayBV4wRjBz2z1Ff&#10;rh451y38NeD9TuJlkaC3s5XzjJB2YBweoBI/CvyV8X+Izqfii7maRpN8jGNzwcE56DgdaORM9Ti7&#10;D0qbUoaMj8LeJrnQdSt5lkkWSJw+Rkc+gxX6Z/skfF//AIWz8KNPeXzPtliv2achiVcjGHI9DkDN&#10;fl1LqDyDbkHaST69q+1v+CXWrs0+sWM1xHDH5KGME5yxJJx6k8VMo2WhXBuZT9p7Ju59UeJTJHcR&#10;PH9yMhwf4g2MEE+lWND1pb6IJu2yEnrxz3xU2r3EcB/0hN8bEgjH4CsKbTRBL5loxkh5Iwc+Se+R&#10;3FeDWxDw8+ZPQ/asPTVWCTR2ezbGo2rtkAIPfHrSLceSBydpwfc1z2jeJGh2wzEyR/wv1wDW9Eyy&#10;ncpTaoGMnGa9TB4yFaO+p5+Iw7py8h0p8v5uqZ6EZzVKw0aPTr8zK25eCM9QfQe1W2fbGQQdwYdf&#10;SsP4j+OrP4b+FpdTvpf9HjcIoztZiSBwPXk12Soxk0zH2jhG1ybXtMt7qSJrh5FjVywOcDdz/jWT&#10;eWq2F7NHFI0kasAhzndnHNaWheIdO8c6DHqGn3C3lnMf3ZHUHHII7EVR1TwrcafqW6Nma3kQuvU4&#10;bqR+FfPZphG5KUUenl+IjJNXOks282wi+ZsMuGpxjUNlY+OwBz+dUdClWTTYXEm5WHI6YPQitFo1&#10;hb5vlJ5GDzXt4O/skcFdWmL5a4xt246AetGG3cfe9O2PrTmwjD71OzuT+9/OugxGsyrGq+WVZc8g&#10;8nNUdV0lbv5hmOQ8DJyc8cn8quHkZUbQeMDrTSGh2s33myRnmlUpRmtTanNwdzlVeTSrrd5kayDO&#10;FOQHPp9TW1aatFqdttwFZsBwx+6fpU91bRXSsCqsxGApGSKwr2zk0i7fO1d2Npzwc+/evIrRdB66&#10;o9OM4Vo22ZavrD+yWRrdi0O7BiBPOOc0zV9XXVEX95iNsZwNoHsavaFrEd8vlyeXHMueHHzEe2Oo&#10;qPV9KXd9ot4h5i8GJhhZPeuOpaavAUXyu0youufaG+z2PzbsLvOAAe/WqukaZKPENxJNI2+1fy+D&#10;u+Yc9e4rQ1fV47nQ1VY1jCvghUCshI56VX0/UYLLSIY42+0XLFt2RgKMjHfqff2rmUl7T3nsdG1N&#10;2OijvuB5g+dh65zQCdqnj5c9e+a5OBby+1WFftEce7L4TIKAHoc11MV1FIFVvlk4GOxI717mExyq&#10;aHk1sO467k6n9197j6HNVdU0qPWbdV3Ks68hgcY/EVaZiSfL3Lt4Jzx+VNQCNl5LKrHoOc+/tXo8&#10;sWc8ZNFDTL7yrg28zDMOVBOQG64x61orH5sSt7HHb/8AWKp6jYLcBpMMZFOUJOcfhUdhqbQusdxn&#10;zF4znp+Fc8nym0o82qOS+NXwD0P42+FrjT9TSMOsebdsEMsh6YI7exr8uf2j/wBl/wATfsxeP2uL&#10;PdbyWsoktp137HTOQQR1IOO471+wMkgfnnc3cDkGuP8AjB8G9H+M/hK40nWI12ycwS4+aA4I474O&#10;eR719FlOc1KD5JaxOScGz5g/YO/4KCL8R7iDwr4umtbXXreLbFLIm5rg5AA3kgAc98nnFfY0dyh4&#10;IQs3HDBgfQ56Gvyh/ad/Zb1j9mvxxcy2rMsL5eC5ERAxwQQe5B4/LNfRP7B3/BRKHxlFY+C/F11a&#10;f2lCi29tezyiJnAH8WBg9sd69bMcthiIe3ofcRGTW59wQsqqwx8p74qKaBZH4PPHIGKraZerexK+&#10;+PyWOAVkDc4yOmetWxPx82NoweByR618jKLg7PRmu6PEv2rP2U9J+OXhmULbrBqqofs8mABOuclG&#10;ODyTnmvyo+PHwB1D4a+J7iw1CzZWWVkxMuDgEEBSBg1+3krSMqxj5wq4yRg9/wDGvIP2m/2TdL+P&#10;Hh19sax6mv7yPYBtYjsc8jPHT9a+kyXOp4aaUtjCtRUlY/Hj4f8AiCP4f6oVktLe+hmgby4pMLhi&#10;eCDjIIOa+gP2Lf8AgoFqHwN8VxabrNxHeeF9WeORRH8n2QkngHnoQf0rzH9on9nHVPhN4xuIL20u&#10;oWtXOw7MhwHAOcZ75715iulyW8qx/Kiq4CAcnJOCCD2wfbpX6OqeHzCldnmuU6TsfvP8OPHWn/EH&#10;wvb6rpN5b3tnNGH8yJw3J5wRnOea6KXBdGVmbjODxg1+PH7Dn7cmsfs4+PbezuLiS78O3U4juBK5&#10;YWwIA4Udhxmv1b+HXxO034m+FLLVNJura4guULO8D7lBz0I6g8g/jX5xnWR1MLNzjsehQxN9zsRM&#10;flyGIY4Bp8cmB67jjFV0PzRqpJXg9c4zVogRxrn/AFnYV8y6djqB0ZX2sNvb14p1xNDB96dFbgDO&#10;Q36U4EDqu5c9BWfc6VHf3KSb5FZScgfwn+tEUNFmQbYn29GIJ5zmqWpaTa69o9xp97CJrK7QxSxH&#10;ldp9M9COoNaG0RqFLdsEmkeJUcDnb3yOooMqlKM48rR8IftdfsYyaFJcappcYmt2LPsxlkOf8P15&#10;r5B1rR5PDiyRzRzLMr5JPIx6Cv2b1rSrfXrBre6i85JAUKkcY9RXxt+2L+xU1vu1PRQrJy+xMMc9&#10;ecdD9azldH5xxNwtCsnVpLU+GIndWVsr82EKE9B1zjHakt7aKYSLLuYYLZ5wR6+9bPiXw5daHqPk&#10;3W6OSMHIK8gnqCRWc9n9lHy+ZtWMJyd34+1aRs0fjWMwc6U3CeliK+DW/lSRncjAcHqR7VDdQ4IN&#10;vufzBkDcN2atXdopt12n5h8hBPP1HpVJLZkhVgF+Y4BHX/61HLY4fZKOrJJIzEyr1YAbz2BI/pTD&#10;byqdq7TkBsZ5xUsUj28wzDG48sphxk4654qC7vI7J/l3EsNue4J9PagzlsPAaBFkjJ8zkZz/AEr0&#10;T4JfHa7+HWuWsdxJJcWO9d0TKGXgg8g5/P8AGvNYS3mGM8hc9Tz9abOvlneqhlAyQD1BOKmUbnVg&#10;cwqYaopxdjtP2zv2K9P+NehXni3wei/aJmlkubaOIrGh55UjIByT16nPNfnPqfh648G6zNp19H9n&#10;vLYmOWInOGXj09fzr9JPgx8crr4Z6osM0yzWLNg713qsZIzlT1Ix6Hv61N+17+xbYftBeFG8TeD0&#10;tBfWrGeVAFgL5Qk8cE9yBycmpT6M/aMh4hhiKahN6n53eGJfPvYj8pj7gc4NdXZ3DhVRlOQcoOwB&#10;9Pqapy+BLzwZqNxa6hZz2c0Z2yJg7s+hweDyPzrSihjjt08tQkxAcjefkXGe/UiuStG+x6GOoqpr&#10;AsWVoI5lk8wx7nAfB2tjqSM+hxXB/tIOt1d6W0azeXCXTk7mkJIPOPoeK7601FY4v3bRyNLgH0zn&#10;n+deb/H+6Nz4q0+3VYo1hGRsySc9SSep4/zms8OnznJl9KSr2MfSrWa5ukH7u3mkYEbzgZwSMeld&#10;Zo8UkdiyrJC0uOnmcknpx+dcXYKLCVfLVlZSVJdieMdOMV2fhXU5p3iUsVhCYB2gkccHOM9a6sQ7&#10;I9XHRsjs7K8ewsUCW/mL5ADoeVPAB7/WjTXyd3zJHgDZGPvDrjGAfxqC0DLa+SrbthJdv7+QM8fh&#10;V2C5Y3G7ay7W/dv/ABEADgegryZSSPl5yV2WBIyQfM0iSKf3X/TMg5/zmofF6zado9w0x/0eRCRI&#10;OshzycfiatNexYkyp8x+cuePfGeprE+IOpyS+FNslxIFjjKhHG4AdcDHrWtG3OjTD29okeSac8Vz&#10;rUzTMWTJIHT2GMdK9M8AvEunxxsP3avyyIDJwMjJOeM15l4ZtPtWoFsFt0hXABPfA/CvT/BUKWCy&#10;+YxYRjBCDJyDnOeg4zXoYmDcD3sfG1NHSGFJLMNDLDDIn8IyrcfxEdM1xfxKa6tirTLJ5zESKzg5&#10;fGcduRxXVRyx3FwvltLIsxJO/G4HnpjtXP8AxB5s4WmWTbGQNxfcR1xxmvLw0ZKdjxsLdVdTnNNh&#10;a7KzE7GGeTxyR6VvaVBJayKrQyLjHPUHPU9KraDH/wAS392sYhkBLyYy34Z+lamn30wlT92s8ZQo&#10;Q7kEemPpmu6rG2531/MuNdNBYNDtl8uUh0wozkYBJOOQfStK0sZp7JpEZVVHVBEHByAOT7jNU4DG&#10;6hWA3KRgA5GO/Wtu3udsLeY0cARBGMrxjqeg5+tefUlroeBiJpu1jnPFk0jwqox+7GwDHUc9/rXi&#10;Pj+Ute/e+RSTgH1Ne4eKbeTSwsm4G3YEBiPlHPb1614j8WBHa3SjPzeZ8oA4x16162BWh9FkUVcm&#10;8KJIJ7cbdpXBBPOSDnr7V6/aSzR3S3CiF1kCtw+5gCBkkDp81eSfD11u57VmDb2GfmwwxmvYNCg+&#10;1alHbqvlKwZDEMsznGemMdQPzqsZFdTpzeMep6EPDdxp/h6G4muLeaaTJEZkAkYZ4JB6D/CqdzrH&#10;2dIwI2jaEHzH37uM8+wo0+yk1GyH7128lC+18khRySOvp0qvcW0LxLJCNwYBnOCxJJ4/zivDlJNn&#10;w9SXvWNJprd5Ld4vOkWQFwFQqfc+/wBagaFW3FmeMZOQnDFcfyPSok1KHTdNUTfaN0ZCRlDtwCT1&#10;BB/KrElsLiDcxSILj52ADOewPoOK55Suc8myrJJAEjSP93M2OpJXb/U5q5FfrDYXKSMzefGVkRx8&#10;ocDg8dO1Rrp6yTDaY4NsRzJnh+c4z2pIIv8AiXSqzN8xAyCC5x/PniphH3jSjdyPnL42xySeNLxg&#10;Y+ZDymQCMYBx9K4WBWQ7uflzuJFd/wDG55rXxddSSF3kXCFHUKygDAyPXA5rhLucyR5XdhiAfTPW&#10;vq8Kv3aP1DK/93REJvn25G1up7n6Vf8ACG611oSRybWUbgdmSxz71nxXfCqscMm7P+8P8K2fCb+b&#10;crGyA7T17/8A6q62tDtqS0PQ7W6juo1k8wiSQYkOOM+1aEF2rWarHNIDk5AGB7HrT7LUJWWPzIIZ&#10;UUBAojwAMeg6mptKgWG7ZipRv7uMKCOQMV5da3Q+WxEldktvZeVIs13ICwGRlwGPsM8fpXQQvNJ5&#10;MhkkkVk2LuOeBz0rMa1W5/fDy5FhkVFUjcxJBPA7gY5PbIrR0S33vlZHVs4QY4yeuK86srrU8fER&#10;utTW02SS9ik2FfLjPIXuPStDT9SkcSOsMq7XKgnnt1wO1U4CdMi8xVVYxkZI+/6nH4Vqw2UhXy5F&#10;ZWGAGD43554ArzpU112PEqU/LQqazD9otmiDtuGDtdwuQK8C+NsBs71cxsplbnndk+vHSvpO/NvF&#10;dbZIoXeaNgd/SI5OP5Zr5x+Ne6LV2jXay8iNwQyuT16dOlehl+k1bY9/h7SpY82viR97ksAPTis6&#10;3kkgn+YMoXoOoxV3VQZLnryMDIPemXTKcK3zMRjNfTLY/QIxdjvPhlcstjJ++nXocZ+R+uQR3rvJ&#10;JPLso3ZmTgEEgZPvxXFfBlUknaG6+2LbMjOxhTdhgOAeRgHp+IrsJHhMskdv54j4ARzuwfevNxEd&#10;dD5/MKd56EFxN9qmUQxFECKmCeWYDJP0re8JtFFZjzZdqs5OwZbbnqcZ9q5fUIY0gdXkaMSAHKZz&#10;j2rovDFqJNAsYY90scO5w/IZwSSQcjt9awrRvE8/FU17Ox0+jJDFOv72MSfwGRdyk54yAK6ewtWh&#10;4mKxtHnDKDtPQ8Z7e9czo1pGkJm8zkEAYOWJOeo7Ct6wtwGVpJx9oyQiuvCjAwSfWvAr0nfU+Ix8&#10;XF+RpTQh/O+Ztm0ZzyTntk1q6RfwzafbWksc0cat99sZHPPXrVIq39mrJJcbhNOYyMDaMDOaS4eG&#10;1s5o2bnaAnJ3u3GevAFY+yR5cbuaPmb9qNWl8UrE0gmjhGBlQCjZyR+oryaVoRC0bLncepOSMele&#10;q/tMwi01todzNIuCeMnJ98k5/lXj83y9SBt5JPevsstv7JH7hkd/q0fQ0dBs4zOqRjdITwMV7L4T&#10;h/0GFPMb92FQgDGAK8f8L3ccepQMp+YEHJ6da9y0eBVsfOjOYyQX+vt69q0xkvdsZZxO0DotM02a&#10;/u41hmEO7vIMj8q6TS7KOwZQ6rMmCJMsVHXPAFcrZSl5V37m7jqOPwrpNMf7NLu+Y+ZzgklcY96+&#10;dqSkfDYqbR1miu2qQ+VaSXEd1MhYRjnfg9RnOOMVRvL1oQvkBmbfwx+YA9ye2ap6beC4jbywv2jI&#10;KEMVWNRnPOe4q9aTQXt15Z2Qx4xiMnGc9snP+RXNOXc8yU2/iM+OaSC4mk85mJwUQgbSTwa07u4j&#10;m8PQ3EcQ+TMRcISMg9M9OtMvfDqxSMY2ZreGQneoO4A+pHAqG4AWH7OryCFXLhCSBknJOOmanmTB&#10;crMrUrdrGMTLKobfwifMw75ArjPG2618L3hkWPbJiRHJ+YYPIAGM54H4+1ekXKW8+iSTBNn2fbGP&#10;mw0mSQefTrXnHxAvEl0SbAbdGmEjGCuM4xz35rtwPxqx6mVx/eI8u8L2bHUnl8vc3TPYd+K7iHUr&#10;qS0WORowB2RBuP19q4zw7qEok2yK45yAnUHsSa7LRtUivYC37zcuQS6jjHXFe9Ultc+qrJ6Gd8Sb&#10;i41OwhTcsdrHEEgjA2qgHX8Sc1zngqZbXUYZGDZV+1bvjS78mCRd8zRyfLyMAEjoCaw/B1kJrxVh&#10;ZFZejEZz+HNOCVjrpRj7Jnr3hq7+22sO5VfaRzO+wEE8ZPamanawvMxjYxLvKGONywLD0JxkfhTt&#10;JS3n0oFT58KSiAsmVZmxnHTGKg1Of7LdPDi4EbEhATuPPbPWuB005HzVSHvuw7T7VrqU+W2d5wMD&#10;mpLu1jt1VhJJHcW7nd2BUjtUejxGyRFjebzFY53/AMB7gY61ZiuPsssk3nyKIyMARhi+euSehrJ0&#10;2mY6pn76/sWn/jDv4T8Y/wCKN0f/ANIoa9MNecfsdz/aP2R/hZJn/WeENJbn3soa9HrxpfEz9iw/&#10;8KPovyAUUUVRsFFFFABRRRQAUUUUGYUUUUAFFFFABRRRQAUUUUAFFFFABRRRQAUUUUAFFFFABRQT&#10;im7+aAHUU3fRvoAdRTd9BfIoAGPFNoooAVT81PzUdPT7tAC0UUVUQHIcClkxt60ykLYqgFozim76&#10;GbIoAaetFFFABQDmg80KNpoJkGKMUbqN1BmwxQeKN1DDdQUGc0UAYooAKKKKACiiigAoooqolRCi&#10;iiqKCmuOadRQBHiipKjPWgAooooAKDyKcEzQVwaCokJWnqMCnlOKbQc8gooooNIBRRRQdC2Co3bD&#10;VJVe5Pz0GNQtWw3qTTb1cxsfpT7P5Ym+tMmlDIF96DCKuzB1D5FA9681+ImoiKORdy9u/wDu16N4&#10;il8hv+BD+VeI/FTXfL3jd6d/933oPXw0Twv4ga60ery4x91e4rx34r+NZEWHy5I8eZ2ZT/D9K7f4&#10;i6jIdRmIb+FO/wBK8I8fzzXDou5vlb1PoKqLPq8vo3IbLxPLcT4Z16+3+FaOp6sz+Hp/mX7p9PWu&#10;MsoJIpl+Y9fWtpt8uiyLuzuyOtdFGep62Iw/uHkfxcla41X8F/ka8Puxs3duTX0B8R9Ed9QDey/1&#10;9q8Q8Q6Z9lHT+I16lCZ8lj6VjnGkxNj3qwnQeuKglt/9I3e9Wo0GV+gr04TPn5RsyewQebzXr/wT&#10;sxLNa/KT/pEP9K8itxiVa90/Z/sfM+yn/p4h/pUVJaHo4Pc+/P2VdKRdGtj32f8AtNK+nPDsCx2V&#10;v7Rr/Svnf9l6AR6Xbj/Z/wDaaV9E6ZJ5dpD7IP5V5ddn1GFjobUKg1s6ZGGfpWNpf79fxFdNo9l+&#10;+/OvLqPU9qEfdLdha4ZTz09K2rGAAHtzUVlZZC/Sr8NttqOYlR1I3TAqrOfmP1q9MhxVOe1JJ+tM&#10;taEUdSqQ4wTUKWze9WYbUu3SqUble0IJ7ZSOuarzWiEda110tm7fpSNopA+7+n/1q0jTJ9sc3qGm&#10;LPG3yt09DXN6z4eDs3yt0H8Jr0J9JYHp+lVrvQPOz+7/APHf/rVpGizSFU8T1fw7sYfK/wB4/wAJ&#10;rmb7TZIR91x1/hr2/V/CO4j93/Ef4f8A61cfq/gZzE3ynv2/+tVewsbKR5fcpIvc9P7tU5JHX16+&#10;ld5feAZCzYU9PQ/4Vn3HgCQj7rdfQ/4VEqbCVVHFyXD56/pTopGOMn9K6GbwDMp+635H/Co/+EIm&#10;Q/db8j/hVKmwUkzGLMe9RuzA/wD1q6JPBUxXo36/4U4+CJGb7rfkf8KuNNilY5Oa3kk6BvwWmxaf&#10;Jv53f98V28Xgpl6r+n/1qkbwjtP3f0/+tVezYjl7LTzhc7vyqxLZKP4a6OLw0UP3f0/+tSXHhl27&#10;dv8APamoGcomBZw/vFXtXQ6TYNIibQzfL2FMs/DEnmr8p79v/rV1Hh7QmhEfH8J7f/Wp8gLQj0zR&#10;SW5VvvD+E1uW2jcdG/75NbGlaKrg/J/F6f8A1q2oNFVF+7+n/wBaolEuJi6XpGAv3unoa2rfTgi9&#10;D+VXbfTlReBz9KspZ7RURjqajLODbt+tbukJ8v8An3rNt4fmH1rY0mHH+frXXCJzVDp9IjC/98iu&#10;j0sgEVzunHy/++QK3NNkGVr0aMTzKrNqFN6+1V7mPH51NbyfIKhupsj8a6uQ476mTdxBt1Y+pWy7&#10;m+lbVw+d1Zd+u4t9KzqQOqnI53U7Zcf8CrhfGmnhreTg9+31r0O/iyPxrmvEul/aY247H+tefWpn&#10;RHY8h1HTAJDw3Udj6VVGlf7Lfka7bUPDf79vl7en/wBas6bTvJYjb0OOledKnqbHGX+n442t19K5&#10;bxJbMijG7p6fWvSbvS/NPTvXN+IdA/c/d7en19qj2ZojzG5gYytkNjPpVe5h4/D0rp7/AEjaW+U/&#10;e9P/AK1Zl5pLdgehrWMTWMDl5U8o/dzmprO/8lh0HGOtWL3SpP4c9KyZ7CaORuvX3rW9i/Zo6bT9&#10;fVI/m2np/GBWlaa9DKfup/38rz+VpoG+8R+Joi1mSA/f/U/41hKo0VyI9RttQt2b7i/9/KnfU7eL&#10;GFT/AL+V5rbeLWif/Wdv73/16dL4xZpB+8P/AH1/9euaVV3KjRTPVrS7t3GfLXr/AM9KmmvbdB9x&#10;f+/leb2XjXYjfvO/97/69SP40M3/AC0/8e/+vWcqjZMqFjvn1qNfu7F/4HSHWEH8SH/gQrgE195G&#10;/wBZ/wCPf/XqWPWHL/eb8/8A69OMmcs46nbSanuGVZfzFXtFLXu7PpnpXM6Mkl6UwzHc2Otd34M0&#10;JgrFgfu+nv8ASumNzO9jU0vwnHdM25W6A9D/AI12Gk/Da3kWP92/Ps3p9ak0DSlUtuXPyjtXougR&#10;wIIg0Y6j+EelddFGcqhydh8MoFZcQydf7rf412fgzwFDbXG7Yw+Vezev1rptLsre4jXbGOuPuit7&#10;TNLWE/LGOg/hr0acDza1TUNL0mO0tOnQ+/oKtBUaMr/WpnsmaL5ePao106RDuOa2lHQ45VLmHrVg&#10;pEv0/pXmfjjTFZ5OD91+1et6nb7xJ9P6VwXjLSs+Zx/A9YrcKcj5r+ImlL9j+633ff0avin9ryw2&#10;Wep/Kcfa4+3tX3t8Q9PAsjx/D6ezV8S/tiaeBp+qcf8AL3F/KtI7mOJjofnp8ZQsXiJBkDJfr/vV&#10;zaIBBJ+FdL+0FF5HieH6yH/x+uWjuPM3D6V3Uz53ELUfCmHzitjTz+6H4Vn20XmKtX4F8uL8K6DG&#10;mtS2t0sT8FfzrW0q9DTjp0PeubbLSgCum8H+HZtR1GNQGOVY9/8ACuSsFWJuC52ovH61v6DfKFYF&#10;lXnuai1j4eXUEufnXnGOfT/dqG00G4tW+Zm/En/CuCaPDxMNzoluNwqSOZlrPtZdiAda0IUaYd6m&#10;MLnz9aOpLHcsr1ZhvGz1qOKxZsVI1m0Xar9mcEi1bXp7mtJL8KP4fzrn33xnio/7RkHerjT0OeW5&#10;1Ed6rfxL9M1J5qv6H8a5eLVSvWrUOuhR979f/r1XsyOU25EV+1RvbqR92qMOvrnqP8/jVuHV43I5&#10;FHs2HKyOWyAX7prPvLXBrYa8jde1Vbpkf0pqBtEx3j29qq3T7at6nLsbg9jWJqd/sU/WrtoaRpkV&#10;/f8AlbvmXr61zmratuI+ZfunuKdq+qHMn1Ncjq+sMGHX7p/z1rnkzojTI9Z1Pcg+ZenqK5vU7ne7&#10;cjrUuoXu4Csy4l3Z+tc8mdEYEKuy02Vi1Od9tMEmax5jaJA1vj/9VC27N6/lVpF3tVmO1yK0TNox&#10;KaxZarMMTbejflUqWew1PFHha0iwZJGny8/L9atWLZfrUbw7hUlvFtP0rSMbmbk0W3YBC3eqxm8w&#10;/MwpX3OKYLYsapxFGoNvYFmiXvWXeiS2H7vcpAyDjODWzLF5K/NVC7uI1c/SocUdEahHoPirVNMu&#10;G23DBdpH+qX29vavqz9nj9pq90i5tllvLZlVlBDSRLkZj/2favk+S4jZfl+U1Ho/iC+0OUstwybT&#10;kfOw9Pcelcs6Z006x+zXwY/aaj1DULdHez+a5K/8fcf90f7NfTnw/wDHsOuQKymHJXORMGxwD6e9&#10;fhr8KP2qLjwzrtm01821bneczHpgDvIK+7P2ZP247S/SGFrmJmaI9ZAeiJ/01rklTO6nVP0UttQE&#10;1vwy/gaijLMf/rV5L8OPj5b+JtOt2jktyWC/xD0X/bPrXpuneIFnbrFjcAcf/rrnlROqnWsdBZBR&#10;CMsBx3+tULrc1zIOcZ64qxDKsqAr6U8IrfWueVOxt7W5Wt029fWrsUq+351C9tio9jA8daiw1IuO&#10;657fnTkkUqen51Q8mQ0uJFOTSuao0ls0nX5qq3ujwENuGc+5/wAaltrv5aWWQSVpGRpZWPG/2g/h&#10;5a6r4ZkXy25YngMf+WiH1r8nP24fg9/Y1hfyLDcDbHnBif0h96/afxbpcet2nlld3J7Z7g/0r4d/&#10;b8+AQ1LwxqRjtefIbDCP2i/2Pat4yOepDQ/G/VdPbTJmB3L0+8uM9P8AGoGXfCv8XT8K9T+Pvwcu&#10;vDt62EZR9CO0f+yPWvMGH2SIq33sgflmt4yPMrQsiHT7ox3K/WteO93MvI61hQLtm/GrIuvIb8a6&#10;IyPMqo6yxl3J94dBTrvcY+M9fSsfTtUBX73Yd61IrrzF61qmc8UV/wB4H/iH4Vagkbv6elPWJZFz&#10;TXIjq+YoswqglByOvrUlwnm/c7DPHNU4DvetC3/cnc30o5i+axmqH+0ENkfUVp2gVI8su4Yx1pl3&#10;Gsq7lHfNQx36jMP8WP8A61Jy0OSpWsV9f0pbwL5f90j5fmq14L+H099dwnbPjazcQsf610XgzwLc&#10;a0zcMVWRVPXv+Fe5fDj4aQ6XFbtJDuYQkHKA9cf7NYyZ59XEGT8OfB8VloVssqtvVV+8Cp6ntmum&#10;ubKOEdMcZ61uT6RHbMqxxbQv+zj+lYupxlG5OflrnlI5/rRlxjc9Q3tuhz/jUsT4eobu5VWbNcsp&#10;FRxjMLU9LjkA+lc3qWlsjHaxXgcbc119xcRtWddQo+flz+FTz6Gn1y6OZt47iCT5ZG/74rrtD1C+&#10;j/5aN0H/ACzHofaqcViufufpW9Y+XBtyuOPQVPtCPrRpS6jeS2v7yRuneMev0ptrdMq/Owb07Yov&#10;NVieFlXrj2rPEhmb5aXtCZYi5rvdHbwwrJmZzN3x64qUzNEvzVVn1NS+0d6XMYyqFq3uPK4yKbqE&#10;azwj/GqgLS/MuaWSdoOGP3ulPnMvaXZntb+Vdf7OfSrbNCIMEr/31RIv2j7veqt3o8z/ADLnbj3/&#10;AMKfMdVO5FMwc/J/CcjHNWNM13UbE/u3eJVYYBjBzj6iqsK/Yny9XU1GKSPbgZ9eKOfodEajTPQ/&#10;hl8YdU0nUId90mFK/eWNe6/7PtX1R8H/ANpXbFYCaW1ZgoBY3Ma5+cf7NfBpjmEu6J2XnsSK3ND8&#10;T6jpDR/6ZMqxnoJWGOc+tHtDsp4qx+tfgD9oGzu9M3eZZt93peJ6fSsL9oL4z2Oo+AZF22rN50fI&#10;vFOOT7V8E+Afj7daXppR7+Ycr/y3PYD/AG6PH/x+uNT8NyR/bpvvqceefX/fpe21O6OJucf+1r4n&#10;TU7jWvL2LuvVIw4avmfU52NxJlu5rtviv48OoS3heaaTdOD9/P8AWvNbnXElmP3jyev/AOutI1i1&#10;UuNuQ7L3/KiwjZJBuVgMHkirMd5FOn3e/oKW5mUW+4etbe2G6dx1467eGH51DYNmSqL3pei2uGST&#10;rVe1ujjq6HoGjRJLbL9T3rcsLBcE4rkfDmsqsaqf7x/l9a7bRJVuo/w/rWXNdnBIuW8CrH+Apba1&#10;VrhR71dWz47VNb2ixOrEc5zUrVmPUr3kItYV9zjmvIfi7q7KIxuGPPcdRXqXjXWFsoIu2X/p9a8N&#10;+Iepf2q8e3nErGt1A6YGPH/pUqN156irxQRoKh0mHbbLu9TTtQl8sBV7VTjod1NFdEEslJLL5L8f&#10;w1FZy5lNOuPndvrWNtTSUTU8P6w1rdBsjGDzxX9lVfxfif7Olf2gV6mW/a+X6nVg+vyCiiivUO4/&#10;ih8VqJERtuWR2LgkjIIGOvFcRqgj029WPzDNG4GURSoBPQZ6V3vip1uEVW3FnGxTkBSQa4O7RpJg&#10;rR/NuCYz36euK86jzWPAwt1TVz1z4HhJNHCH7rOHUZ+Xgdf1/Su+lgX+y/OaaMFXaPYOp/xrn/g1&#10;bxWXg2OOaEZxiL93ycjJGQe2RXSfZonjjXzGjjk6swx83IrxsT8Z8Vmk+au2YuvHdHDN+6hj4jMa&#10;Aj8cd6w9YvP7D0y5ZVLGZDGQTjAPIrotT09BbbZo2kkHKPG20kg4z3Fcl48sri200CYbbiaPcETG&#10;cdAf05rbDxudGXwU2h/wXNxql3MqxtNOMmKONQfmxzz0xgH1ruvsV5Pu8w+XdSP84K4boPbjtXFf&#10;CK483SbWZpDHFCNjPGNrBs5JyATn8a9DeV9SMkl1cMzOB8wBVpCowMjPoBU4r4jPMklU0OdubTy5&#10;m/eN8vXPLDj9ak0zU5tJs45BFNE0NwGO48SDHOBx2qW7i8hpJG+aVcbMoemc9c9ahmS81Kff5LNH&#10;EAchSV4HJ9qqjGxGGsrKx4R4pvLdfGupbI5DDcXDMkWM4DZPX867bwBqA/s2Mq8jTTBUdCBgHOB2&#10;9MVw3iJPN8S3EbbRh8ED5X6+/wDkV6P4DgjMUKyOV2gAHGTjPTj05r0K7tSPp8TVUcOjvtJsnUbp&#10;w7bX4AwVOOM1JHp7+T5c1wdzA7CV5A69qklRtkcasP3Egj8pFId/cgjJzzUSLNEwEiTROrFW3H5i&#10;eo4Gegr5yVNybPk6r5rsvjS5LVYWZZliZCQeRk+2ao61Jsn2vgqqH5SdrcZ6Z69a2rKa4vbO3VYc&#10;yxiQt1YBScg88A1n6ppgt1WaRo38slD/ABcEfjjilChZ3OanJXtY8h8cCO6O5dzCMlyGHbHB569a&#10;5PwK32X4haWy/JItwp+bAU9iPxBxXZ/EW7s7WeSFbe43J9whscEA4IPJFcB4Nmey+IOmpMCzRzo5&#10;QjcCoOSPckDFfQUY/urH2+F0wjt2Pp+w86z1BofLVAmVxjPyk54/AitfS3Z05gVuecELx35puv6i&#10;y61/aFvInlrtaPA3GM8EAjtjpzVbxB4kjv7iKbazO0YEoA+UtjHQAYzgE15NSVj4XESvNqwmqOok&#10;URKQZCQRnlee5xVK6iXTnlkkQssw2MsTDc7EduDgZxmkkd49qNMjMwACbTwKp394lsk6LGzIWBAA&#10;4GBzXPr0M6Yn9rSwQw+c7QsqhGTOeM8Yz3x61oFYV0793HqCahvH71pFEez0CgZz+NYHkQ3N1skU&#10;LIxPCAbSMccmrUEqxo0csAPmJsJJORjuMVlOUky3ozT02ULNsZSrLnBLkkZPPrUV3cfujGfLXe28&#10;kJljj39Kh0+8Y7chEIBGwZzjn16mrk0Me3cZW6EFP4iCOn0pRmr6md/eszLvX8wruULKpB3gbSyn&#10;pVeIvKscnmPIwbZgpjg+nrWjJbZW2uXaFlZzGExlogAME+vX9Kr2F3JFcrGV87acjsr8HqO2OO/e&#10;u6Fmjri7R0KhT7RI2f3SnKgkd+f0rQ8K3a2suyWNbkLnehB2nIIHTHQkflVUyC3fzGgjGUZMjO1G&#10;PQ89hViztpBIu1T5TMRK8fAOOTgH/GjlsS5WRq3EscloxWFFKuOI+ME9M9TjrWR4kVbrT8x280bK&#10;THLIcqhJxj6f/XqZYFMTFdy5cbOcMcf/AKhVfxHPG2ntGrSbfKVnG8kmUeo79jRT+IMHNe0Oc8PW&#10;v2vxIIGZhcAHGXVVcgZIySBkYPevQdO0zydI+0edbq6ym3eMP8w4yDwcY964Pwhc7/F++SRVlyZD&#10;vG5Rx6Yxzn0rtBL9sCySKzbiNjAfKcHHPqM+taYpvQ9DHxbsWbrTJLS1mAitZJGcvlZdxwBnOB3z&#10;2rDubyCWAxrHHI+1QXOWYYJJAGPU4x3rfXUI7S5Sea3j+RiACny8jOCBjPPfNcnLPI10k8iqd0mH&#10;iiO1uewPOKzoybRhh6bmcv49k862e0hkK25cHEnUHv16DmuN8MRSR+L7VTuXcxZWB24I+ld943jj&#10;vILiaGOS3tWbCGTDOGxzz+FcP4VhuLzxnarubap+ueM4Hv2r0KcnY93DO1Jo9Wi1RYbeFpoVXYAo&#10;ABDOOuT69f0rU0W6jETtJC0iyZ27ZipRscdQc49Kyry0kEsfnK0bKQvJ5BPNPt7hFdEX5mVzkDse&#10;/wBa5K2uqPncVfmbSLrreafKpabcG+ZBkNwex9KiuktbZ7dbh3kWaLe4B5jJJwMjPGR+tXY1ju1X&#10;bcQ7tnzgA5QDnBGOtVjN5UnSKUx5IcIckHtjHpWMbnLC7MXxFA1rIsYSSMqMhyM7ga898Qwb/Oyx&#10;jVPmZcHGa9M1dGnVsb2RPq2Px7V5v4lnLfa2Ifb9znv716ODk1ufQZRJ8xwWu3ySJI0Ug+QcnPNd&#10;5+y/qtrZ6lezTL8/lEQFlHLkEfh1HNeeapaL8+5QD6juPpXafs4Wax6hdyN+8EO08DOwE4yB3/8A&#10;rV3V5P2Z9PjJP2B7VDfNYyCRQdm7J7bs9fqK155IpbSNo1aP5QqnPBOck59O34VkabbhrkMY2aMv&#10;gDnkHvzWppscFvlZI3kjjQpx83WvCnc+CrtptjbOZtOuY7ht3yyDGDkEZpu5Wu52DSL5rkjjIHXo&#10;D0qf7NZRiOMTpmPLvySuPT61BPqMZeJV3+ZgYKj5SSehrKKbZz6tWZGdNXT4kLbpFZz1PIB9aryK&#10;sMpaGTevUDrkjJGQastDJfCR7iVgskgRHAyw45AAp1vZ2+m27zLPI027agAG117nnpXQqZtTi0zO&#10;urf7SqKxWRmOSNpUgY45x60i3E1vbTK00bTRjeQTubGcHn8amvriNHHmfLyd2CScHn3qkVFzaLIr&#10;xskm5MEFW2nuScZ6Vp7FW1PUox93Uh8QtDdWKMg2tE4IiUks5xkkkdq898WXudS8qN/3MZ+TuRnk&#10;jP1FdxLMtnHu2t5ap5bhQeARgEkdK4fxFbWsa7oyfObBc4xj2I/LmuzCxSdj1sv0lqY4tt8chMcg&#10;YEc5xx71V1dfIkjdVaOGUAAkcdcE5/A1YfUpEusN5zeYnJ45x/Sop9S+1wxROZHhVwwTeVweQeO/&#10;XpXpHuDBZfaraZY1ZdsnBI4I9c1Vggjsbxo2dZlAOQOfmPTB71ctbiRLOSJXkjXdgjt0pv2P7TYy&#10;Ns+WMjD4wRnntWbV9WO5v+EFiutQh8/5Y3IBA4PXjivWZtAhs7aMWtw1wzAHcVwQfTrXkfhaRYLy&#10;327mZTjAXr716vBdD7LCqySO3l7ySMFcdv0rxcdF30Pmc3b5tC5D89qsMkisq54cH5D7VUvo3uS0&#10;cUcscdxtRejbmB5I9Ov61J/aSRrCWZkVid/yAnHfGM1RvZVNsrSeau4nYecd/wAugrip03c8iF7k&#10;NzeSGxe137oYpiMYO4E9c+3FRxJHbXLKsiox+aSRyVU4weMA844punTraakJGG6PnnGfzovZBebm&#10;84rGpOAEGXJwOvau2ETqi11L1tE19bGZVmd8ghATtC9gc+nOB+NUdUuSY/ufN0wBmptJvPKn+zSR&#10;zPHIMmPJ3MuM5J9RzVfUtyho1bZgARc4OM+taRpXZ0UafNNGLrFhJcjZuaPj5Xfhc474zxWt+y7+&#10;zD4o/aT+K9joun27Spvw88cDMqYOMZ6Hr616T+zV+yD4g/aL1y3tdNWSZZLkQOcEhPUkjI4Hrx71&#10;+xv7Jv7H3h39k3wGtqtja/bIUBuJ0IIAxyOMdeefWtIyfwwPrcHQjSp89W1jP/Yn/Yh0H9knwBDa&#10;pHu1cJ5l7fyoN0ZUZIAxwDjn61xv7ZX7XdvphuNF0O4hleN2DyRPgE8gng/j/wDrqP8Aa4/bCRYZ&#10;tG8Py+XtBSQh92Tntn0r4v1XVp9b1BrqaSSRs7G3nJ9O/SuynRUFd7nwHFvFipxdCh+BNrXiWbW7&#10;6WS7upD5gdiR82WPT8Kyjbyb4pJY2jjYnLj+I+w96YVLJu3beMjJ+97VNBqrGz2uoZcjBPJyO+Py&#10;/KuqLsj8dqYidSXPU7kNoqi4ZT95M8dOO341YjuHuHXzFXzAME9M+5qOMsJs7trNwQRnNRy3EiXD&#10;Y+6xwB71a1IjqW2k2pt3DtilRPJhRWVvOkPGOjDmm243jLL0xg981MI1liXzEVmjbch5yDnIpaF8&#10;oAKWYIVbb1x0H1zU9vH826Pqw7cCkt4JFn8lWKCcjOBkc/WvWv2b/wBnbUPibr6262sjR52l9mRt&#10;zg5ycCsqlS0bI9fKspni6qjFaEn7Mv7N2pfFfxCrfZpI7SMKTIVJG0njP5dK/RL4T/CKw+FvhiGy&#10;t4dhYL+82bd+CSSPTJ/Hiofhf8I9O+GHhldNtbWOOSNxlwCGfA45Hb2rsFk8qQrtKq2CgJJC/TNZ&#10;Qg5O8j95yHIaeCpKy1JY3WO4VGbZnLAgdRz+AxSTfuZPmb5W6Z7imSfN/dwuAPX/ADzSsweVd3Hb&#10;2xXQfTAz7029Qcfd/nQDsO3d8vJIJpSnA53DPGOlI+0Jt4zwRjqaC7ohWKFkVizq27HqCKmkmNsV&#10;X/XRvxgDoKFhW3Zg23dkcdcj6VmeLfGOn+CtJm1TVLqG102xBkuJHbaqDrjPr6f/AFjjajRlVkoQ&#10;W5FSooaj/EOs2PhzTLnUL26FpZW0bPJO+QsQAyMn3zgD3Ffnj+2/+3hP8S57jw/4f/tCx0cFkLHa&#10;rSsQRlgMnAGcDtmsz9uL9uW6+L19No2jXjW+gWpMflxEkXRzkEk9cdvoK+TrrUDdXkwmkaORR5jp&#10;nDMG46nnJ61+kZJkcaEVUqLU8fE4hzehPfIptWkmkwIxuL43NjocevXJ+oqz4W0JvFxjt7eO8m/e&#10;KIyE+Z2OMAADqcjrVj4eeFNU8a6rBpdvaCdrghEGxmOBnkgZyPX8PSv0k/Yw/YW034X6bBrmtafa&#10;veSSefb2ZQssBIA3nPJPQjngk1rnGdQw0OSO4YbDczuzN/YZ/Yaj+Hem2viTxTbiXU8BrSLG4QZw&#10;cvn+L2xxX1ojZUY3bWz8pOR9frSQwrb220M2z72zOQCeOP61PbwBOd3Hqe1fmmIxU8RNzmz2oxjF&#10;aBBH9n+ZWk8zGOvy/lTXYiXcFDbezenr7015sTbQ2OQM9s5rwb9rT9szSfgZ4Ve30e8ttT8SXIZI&#10;4+SlqcjLnjB4zj3Fb4HAVMROy2JrVVBF79r39rvSf2ffDNxa29zaTa/dO0UUCsS1vxkknoCOMfWv&#10;zgvL7xR+0t8UFVhPeX19Jkk8kZzjr27D69aW1s/EH7TfxBKqt1rGp6jMckpuYsST9Mcmv0V/Za/Y&#10;x0v9nfT7G8a2tbnXriNXnl2km2JH3Bnjj1x+FfXVMVRyyj7OFufucdOn7SXPMpfsa/sbaX8BPD9n&#10;ql5Hb3niC4QOcpkW+RyBnOSOM/Svf41X7sfG3gDtj0HoKeY1cKUUptOMHqPp6CmT3kek2rSsHbaD&#10;wnJzXwmMxs6snUqPU9CnBbIg1HUGsD5i7SyngEZo0bRfMi+2SYmuWPKA8Ac4OO3WoNOtJb+YTTKY&#10;1cZAY5yD/WtdYh9n/d+Zuxg4PUV5UYynK72OqVoLTciCMAqt97HTGOPrRG/LY+9nAPXinIreUx3H&#10;5PXrVbUbtNNsvOm+4rnJ9u1dPMorsc8YuTt1H6lI0WnzSJgNCpfA68dfrWXpfieHUIf3j+W6n+Lh&#10;iT/QVe03Wob/AC0Mil+rIcE4+lZt5bx6VqMkcixtDcOOcdP8K8/EYpp3T0O+jSUdJrUff7rS5jvN&#10;reWzYZsZUmn32n2d9bpM5aPgncDgsT6CoNQ0byoJDHeTJCw3CI8rntTNM0y41jy/M3eTCMJkY34r&#10;yZ1nz2OzTlvcfb2C6isfzSSR25wAf4quaprsNlaNDCjQzZAIBzggYx+NRa5qg02ySG1+WRcFgO5z&#10;xWfpmky6reSM2/dvBkfqT/nmuOdSV/Z0tx043XtKmwabYTavch+VUnazntXQ2empYweWq88An1Pr&#10;U9parZQ+WnyqpB57n+tSJLvK7v4ule5gctUFzz1Z5+KxTnpHYPOKn5sbj7cYpv8Ax8jGxs7h39af&#10;L8x2r8ze3p7UltK0cjJt2mTGM9sV7UY8qOEb5ZQ/N/DwKJJVWAhl3K3A56VJLHiJdx7nnbUBEbnB&#10;3MpOAcY5qiomJ4ntHgdbhm8xcBTx696wQ32UN5yFQThJC2CQemAK7UItxYS2100hR+M5CsB04OKz&#10;rPwpa2HWPzuTseU7mUZ7V8rmGQutV9pF7nt4fMIwp8slqZNlo82olRyqDGXPOQeM81vaVoltYwMj&#10;RhizcSDrip408oYXjPHHTApY2+ZeynvgjFehl+S0qGr3OLEY6U9tBZFjgKru3K3YDn8aRH8gdWMb&#10;fiadcFoOGfdGxGP89qfFNsjVTt2r3x/OvY9nbRHFu7sgvbryrO4LSfIsZILDO0cEnHsK/NH9rr4m&#10;3XxC+It1JJcFrW0laJBjGdpIB9eRX6QeJrtYPDmoyKGZ/s0mNo+bG08j3GK/Kr4nFj4rvt0m7dLI&#10;Se5JJxnPtjmq0UD4DjOtOMbJnKrukYxBWbcRyMnGe4A619g/8E9vgfpN5Yx+INTtbfUZVIAidCxV&#10;uTkA8EDAz7mvkO2uRYzK0e5ZM9B0xjr16191f8E0vHS3nw51LTd0Pm2dwX3E/vCD1K+gGecd+a43&#10;uux83wj7OeItUR9NJdyNDHGHZYo8FIx8qxnpwB0A9K5rxt4h8P8AgGJNU1KSGHyQSJRjzBz0AP54&#10;PpXTxSeRJldzc5PXPTPXH0r5E/4KEeC/EmlT22pW+ofadD1GJyURCrW0i8MH6gnBGCD+FehG1j9K&#10;zCp7GlzQitDA/ah/bmutdjutN8N3DDTZi0Tzj5ZZQDyD22+wFfLV9rd5qNx51xdSsxzvBY5IPOOv&#10;T2qCASLIZlUzJkrtPIyeM/WiFt0TfMqrJgOSPmB56fkamUrH5HmmOxFeq27pHa/Av4v33wl+I9lr&#10;Gns8YyUkjLko6k8hgTyOTx+tfpb8LviPp/xM8J2+pWITyXA8yIPuwxzkHHbNfk/bTNbTJJ8hZScc&#10;d+nNfQn7Ef7Th+E/i46bqUqro+qEJJGTtEbknDA4PI4rmqNPRo+i4XzqVKao1GfeWp6TbraysqeW&#10;DjOPUZ/xrmBpvm6rHJH/AKw53oR8rg8YrsyU1DTw8bLJDMAUIO4HIz1+hrmbuwaxvGZtzZJIUZyB&#10;XyGe4S7TpI/bMrxUXHV7mZqImSRorVEbbkBP4R0z+NFjpMtpGrOfMabBIQkjHXkit6x0eSZPNuJD&#10;HboCQAg9e57VLFq9npsrfY40mCsBgjOfr+teFTwcovmqM9Kpi1y8sELp3hm6iiadmWCFTvMaEFiO&#10;euT7U9tciaVls0kuDwcKPzzis26Zrlts0jPuO8KpJIzng47VNDpNzMFa1X7LEx5dDtOQOea9nC4i&#10;duSkjzakU3eZoHXo7aBnuS8bqOYgCSAenH8+KNOubq6n3+W0MLYyT3HPanad4cgs7r7Q0kkkzY3O&#10;TubI6cnt7VNqV+mmWsjtJt55B4zzmvYUqlOHPUOXkpzfLAk1bWV0iFWZlM0mcBudwxjpXPzeJ72c&#10;SMitHHkHag+UH3xWbPqa6pfLIJGkaRwgB5KjOOK7i1tF06zaFoRDEmNzsu0R8dST0HvXn0qmIx1R&#10;qneyOqcKWGXvrUxdO8XD7WsdxG0bZwxGefbmti51COxtmnlmhjjxk5lHT6V4D+0p+2p8PfhtaxtZ&#10;axaatqi48+0s3G5c8HO7HQZ5FfE/xs/4Kt+NtfvLiDwzdWdhBCyiPz4A0wUDGCOhGOTg96+wyvIc&#10;fUXLNad2eXicVRupRP0J+J/xVtdFtftVzPHY2YfYrynaJP8AH8K8I+Jv/BQ3wP8ADWST7Lc3Gs6l&#10;bsAGspVKs20HYMjg84JPv6V+bPxR+O/iX4g6jJc3mr3zTSAiXZM4UA9sHsOuAPauHttVmk1aGSXy&#10;lDN5Zwx3bscHJ5/DNfR4Xw/pTftMQ7+RyVM0lblgfbvxB/4LBeLNasW0vw7Yp4bFs58uWVE+1Rg4&#10;zhlJx2BB4P4184fFT9q7x38U7pZNc8SaldeU+UBYFUIzjAOevua8z1VWgkUIv75iB5hOGJHJJPfP&#10;9Kb9r/tM7EZftIO0xxNuDkAnrgc4/WvtcDk+Gw0FGnHQ8qpWnN3bNaTU7nVJP9MYm4nYIskhU4Yj&#10;PboPbpWLqXiCS1eSObzGIY7sEneemRjqMVYu4jZmRWmjdkdSpSTOc8YPuKy9RsG1W+MfyW/mZXzG&#10;dsBRyenQ161GMY7Izb0H2Ukz3TNJ++CoFBVgpBxkYBOSeccVpG/yvlNNFtwSzuOx4IOP5VnT3Emn&#10;63arffJ5gZEIjJU8YBye3Q54p8F79rtm864ZY8HBRVIJB4HXJ+tbSu2uxmVpLhTOigMzSfdK/d9O&#10;M9f/AK5qpql2qLuaOTdMivGeg4xgemMZyKu2pj+1fbJgvlggBM7TGAMhhx2qFZxY7GaNZvkJiBXc&#10;Ax6Eg8GpK5iMNc2ym5lSSNGj2o8owpzkcDnIwakh1CaO5eWHf5UimMNnarZXB57Zqvte4bdIRKsY&#10;LkEYUDqQAScDnt6VDa3D3itDnbGrAqT8vejltqO6GpqP9mNFujbziApIIHy4Oe1WbaSW4t2BZgsj&#10;goEwNgzkH65Ap2pSyXFnBbt5MSwqQkkcYLPk5JJ6n8aqRXK2ttcQsiqY4l+UklnJJ5GPSto6rYTZ&#10;etn+z20kc7SSNJJjfnILZOc9sYNFxYLNZwypIokcM+Ccd+B3qvAHMhjYhl/gwDkf/XqF1ksjCysu&#10;wcbB82eccj9c1pykmpLqKxxsYVmMbFUmWRgQGA4Kj1HUepxVW5kea8wJJXaQ4G8c8DPJHTk8VJDp&#10;bs0yxx/MpURngE9zwTzRayf2XcsrOiibAdjySpODj0Iz1ojFX0JkVmsptzTTBpPLYAg9gQR1GeAe&#10;KtpqEnk/ZUWF9xCggbmAJx179O9ZoSfzLhEncQN9zPUgHg49+OParAkFlbQo8bJ5Lb0cAhiSMjPt&#10;k1r7K+xJcvYVNpGp3SNuO8FuBgnGAOlZ/nqrKoZtynJByR36/SoZdQaBjtkZmJHAHUnJNXLDS/Oh&#10;nulmmZWKgDgktnJB/AGk6bQ7sjsLWN5HYSbdx7fLg9s8euK04bdo50t2aRljIG+Ubck5zn2HtVS6&#10;WMPLsDYk4HPPr6c1G1/JbRp93bBG3LZZiT3OfQDiueVPqXGReuYvshVvkmhkm3bC3OAe4HQVmnVc&#10;3mxm3YzhR6dB9cc1dv7iWOX7OHt/NUmL93yWwAcknrnP4VmwXDWkTMzJvmXbvIywyeQPTNTGJoW4&#10;RDLaNIsvk3FucDuJwWGRj2FR3hJnZtzBuQSRheCPT8KbpP8Ao1997DZwcjOCRg4z/Oprm9a7RpI/&#10;mmB8g5I5IGCfy71pGIEezZqMcMcbSySAkYcKEOTzz1GP5CnXI8q4kaML5kmA6bOAcAce5xUJnj0Z&#10;PMVondkEUgfJK5IBI/xFF3Nu1BceXcRrtKA5Cgg8Ef8A16rlMySNCImjQKs0PTcduDzmpjq0jfvv&#10;Lt4nyo2R5UNgEHjn61Hqc0N40ky7VmGAAM7s5yePSnJceQPM3RwsAdpcZySMAAY65qPUFoOsLwxM&#10;jNMsf2dgAQPmOScc9sYrtPB3xU8TeA7lNQ0HWtQtWhlwn2ad1bABJJXoQD615/etJKP3MjTJlQ+x&#10;dxDEDr/nvTrK/a1lVvOlQ7iCA5VgfTHeorYSlUXvpGkajS0ufY/ws/4K3fEzwDoxt7q+s/EEMmFk&#10;tr1T5kme4OSeK+l/gZ/wVk8IatfWzeJLX/hG1kiWD7QJTJHK38R6cY4479q/LBbpv3ci7RHG5TeU&#10;+cnGccmldjDHH9oZk3E+aMYUgDgYHBHrnrmvncdwrg8R7zik+51UsdOmrI/oK8HfHHwl8RNDjutB&#10;8TaFqCMTkpeIrgg4Pykgg+xAqrrmvf27rEM0f7tZACC/SUDgkexr8HfDHxBuvBixNZ3lxYpGDsFo&#10;5Rn74wOBk4r6I+Ev/BVHx/8AD+G30++VNc0rT0VIbe7+aUIB0D9c85/Kvh864Jrtf7O9j0sFmUaf&#10;xn6/WfirT4rTb9oTzF6AgscD0xVY+MbXeSszMR1GwjP5gV8hfs8f8FLvh18S7yHT/EWqt4S1acZb&#10;7XhbRwccqwBOOoNfVvh2x0Xxho1reaVrlrqNrOhdXjnBQjJweOQOOMivj8Rgcywy5HHY9KnPCzld&#10;vc1JfGVoX2hbiVmUAAD5s+w71Xn8aWcsOySxlmVXPMmVYk8cYNYmpxrpGqxrBLJvjAwdw3En07ce&#10;9bWmeFrebT4zcCWa4IOSX+Uk5PHtx1rx/a4qq+Ro9BU8PTSZzN/b22q3El9BO2nrDy8DOXViM4IB&#10;6n2rT0DUzq9nDLqmnx6YC52ywo8bSjsWAOBng9KXxB4dFkyNuAjyNiuv3D1/H610mh6j/bNhG8kc&#10;bSYw5xnOOPX2qMPTn7XknYqtKPJeOxTt7q6hhZYbhbi2yOjnPPoDzWhbXETBbiUKvBH3wGJ9hxmk&#10;l0OJX82IlG7jPUfSoZfDlvqupxXU7MGtxtRV4D+uete3TotNcx486nN8J4F+3l+0MngTwV/wjtmw&#10;XU7pllkHVooieOegJ618A3YS+upGeRt0rdT0Iz39TX3p+13+x1qvxMvLrWtJum1C5mCgRSSFDGoJ&#10;GBnOQBgf0r4m8dfDHUvA+rfY7u1miaMkbyp25BxgHA9K9KNuWyPyHizB4udVyt7pyxZQ0iuSzLkJ&#10;g4XPbPtXvH7FXwDj+LPjiFr+HdpsQ3zvv2hgOQo6jJJwfavC3iUxMF28H5+eSeQa9U/Zk/al1b4A&#10;XTQpbrc6fM/mTRsoDuMYIBOcZHejc+Yyj2UK69vp6n2B4v8A+CfHhbWfEtvfWCx6bAATJZyFmTIG&#10;QVPU5OfSvcfDfh618N6LY6bZiOOzsk8uMAbVRBk4BPbJJzXh3hD/AIKKeCdS0iP7Z/aVnPGgV45E&#10;3kE9AGHBAGBn9K4/4r/8FKNIsoZLHQ7Fri4kBQyyb2Rc+nAwauNNJXP0f+1MDh6fNTaRL/wUB/aJ&#10;TR9Ofw7p9wtw9wgEz7yAg/ucfUE18HXEojuW2t8qnAPYnvjNdJ4/8Z3njLxDcX15LNPLcMWYljxk&#10;5HWubuHiZ/LDSMOg44FKKuz8zzrM5Yus9dOhb0hEuZP3itnBA2j5nYjjP4ivvn/gmd4Kk0XwZq2p&#10;3UflSXVxEIndBzGgIO0np8xPI9K+H/gz4Dv/AIjfETT9Js7dpJZJ1Lleu0Nz6e9frH8NfBFn8OPB&#10;+naRbhXh02IRgsMNkjJyfZif51nWlbRH13BOXvm9s0a2sww3s2ySRo2Y71f8+3tmsTUNCm0W4Ztk&#10;zqw4kXIUg9zjirWrpMt4rbWkRc4kQ8IOxPtWlpV1c/YPIuvmhkAKHPVfXFeFiMJ7Z2enmftFGt7G&#10;Cd/kczEZI32RrjIGMfdOf5Guj0axmjgAkfZDuBCHr6k+9JJ9j0qKaTaqq2DnIwgGM5rxf4+/tyeH&#10;/hXY3FvZtHrF4oASWC4wsZ6EEev41eBy32Ertnn5jnVNL37HvUswZjwSMDb8uK+b/wDgo/rUmnfD&#10;TSbeOQ5kLyyAgqGU8fUnIH061sfszftlaP8AGu0Gm3DRWGrqMiJ3yH5z8h7mtj9sX4Wr8W/hjI0L&#10;SNdae6vBEgzgc7st7dcV7a2Pn8ZivrFBug9fI8H/AOCZvxOvbnxRqOj3F0zQLAHjglfO8jI+Xngk&#10;Y59s96+yp7uSGNfv7VJGw5xjoR+Rr8tfhx47uvg78Q7fUbP5ms5DHydpAB55Hfjv7V+g/wAIv2nP&#10;D3xb8PG8s7uRLzIS5tpiPMyRksDwMf41lUjfQ48hzLkXJW3O30F44Li6hjXbEjg5OSEyB/gK1miC&#10;yf6wMG7qDtxVPT9VtNXh8y2khZiAriNw2COoOO9Xo2VYmk4+TIwTjrx+NVRp8kbH1NSsqmqJJGCb&#10;VjaTaQCc9/p7U3mRPlYhs9utBO1QN3T8iBRET5vy56jHp61oZDo38qNmVvmB25PUg01lAkPr2zzU&#10;0h82Tc+3C9uxppXeDt+9j8KfoBCMxsu7738jS3EUd7Z+UxXy5MkhlBIPqCabcqB8yszbsZGMHPfF&#10;Qmf97gZ+UgAEdqyqU1NWZdOVndaGBqOnyaXcK0e5WY5R17D3rW03VhcQqk3yzY7HIPvVqe0+1Idy&#10;khhyO31rB1izk04L83yqeCFIOa8PEYeVCXNHY9WnUVWNpbo0ta0lWZrlI2bjcUzkOP8AGobMwWtp&#10;NJAqpwSQRnGeg59x1qbw9rInjjhmHltnqf4waj1XSTvZoVk6/MqnO8Dngd6wqU4uHtILUFzKfLLY&#10;rabeLptsLqRkEkz8E/M30I9Kp6lqt9O4aL915jgZA46+laGj6XYvavdXG6Zo87QTgp16il0mNr15&#10;LhopvIjJ2Mc7Rx1riUal1rY6IyiulzYs3kKxNcBvOwCSR94Y7YqaaVpD26VzeseMI7FA1vGzLuAL&#10;ZPTHPHf6VtaRdm8s4WcbWYZIxgkHpX0eFxkHaC1aPMxGHlH39rlneAFVh3645qpf6atyjt86zAjY&#10;ezf/AF6uRqULHdtfOMkZ4pWVZnYdNo9OprulHmRyxk0zO0u9kl3RTNslXgA/xnPQVa35kwfl7Gqv&#10;iHS/MVZInAmyMDnnjr7UzTNUW4CbvkYEAgnJJ9f0qKb5XZlyhdcyMT4v/CnTvi/4SbS9UCtHyI3M&#10;Qcpnr15we9fmD+1j+xzr37O3iOS8tbhEtWnM1pd2SEKOSccjjCgA/Xiv1smeTyt3y7VIIx/X1rnf&#10;H/w40j4oeGbjSdag+0W0yMq5BLBjnGMA98flX0eV5pKhPllrFnNKN9T41/YG/wCCgCXtja+FfF0v&#10;2a5jkWK2uZCm08YCsQAev619wWN3Ff26vHPGWl6D0B6H6e9flX+19+xhrn7N3iNrzTBdfYbqUmGQ&#10;BmwQASAcc4684r2T9gH/AIKIWtw0fg3xpdPDMSI7O6nOAjdCCx6DAHWvYzHLaWJp/WKH3GUZNO3Q&#10;++FDbm3N5jdM44P0pyLtk3BmDDgY4/z2qPTZ47mNVjk3owDpIPuuMZyD0INTfKDlSvoAf4q+MlTl&#10;BtPRo23PJ/2lf2W9F+POh/Z5IVt9QwUikHy8kHlvxIOfavyx/aG/Z71H4G6/c6fdW1x+7Y7C4wsg&#10;55BI5r9opyr7V3Ltz36ZPWvOf2jf2b9H+PHhSSzvUh+1xo6wObYMHJ6AsOR9fevoslzmeGmlJ3Rj&#10;VoKasfhlc239k3zZmVW8tZAq9STnAz6jB/KvoH9i79uLU/2efEiwTM1xodxiO7tpXO3HB3KOueP5&#10;1j/tYfskax8HvEF1aTWvkxxqTIdhGCMkeuAAPXoM14fbQNptxHNGwDI2dxXdk4x37V+oRlQzChZ2&#10;1PLlGVJn74fBb4uaP8ZPCtvrWhXkN5YzRq7rHgNASOAVzkdOpruHw0Q+f2IHPPpX4e/sa/tn+Iv2&#10;ZfGCzpezXOk3E6ie2c5VwMdAOw/rX6/fBf496H8Y/B1rqWm3UI86MSOmSW5wcYA4Ir87zzIamGlz&#10;w2PQo1ro9C88xkYyuTxxUZLBi2/azGmw3asuWO5f4D6dORTGuFF2F6+ZxkivlZbnVEeXYShix6ge&#10;496QXLOmFX7hw+TktnoaW7lVioX5WX0XAOKhT72OW9z1NSUPUfdC7uDngcZqC4sYr3T7iGaJZIbh&#10;CjI/Qj6jnPvVwKoI+Zl+h5FQzM0cf3dwz1PX9KzlEmcFNWaPjX9sf9jWC4+0a1oas3khnnt9uWQd&#10;cg85GPpivjbX/C9xo0zJIvllsqcnj/61fsVLpy3aMCquM4O8ffHofUV8oftbfsVW+p2smraHZQrI&#10;gBZQhAc85JAPckfTFYv3T894m4Vp14OrTVmfAEmFbYzSFhnJIxnGenr0pLaFFYKAyjnOR/Kuk8U+&#10;F7rw3eNDdwNujcgAcqDz39BXPTIskjBpGXdyCf5VrCSZ+J47CzoVHCaKyjy7gR7mVWzjHJ/+tQkX&#10;2g/dZ5F43EDaBUwtMLJIMKdmwA561HDceTNt8vZHkb0GeuOv0pnntjZsJbsY41DMckkZbPsabcQl&#10;7U7izHp9BnNPmg2jcrEKxHBzimLIyN/e3cVPMY3b3Ib20idflO3aOST1P+e1d18GPifd+B/E1rJF&#10;h7eRTGyv82CwABGfTnj3riJCqn5FLbj0xn8al0y8ks7+GeOVhLFIMA4AUfl7VTipI9DAY6VCakme&#10;vfHn9nzQ/jn4R/tjTYbEapaGWSdEcLIWxghgMZPBPfNfB/jDwLq3hHxNNYi1CyQ5jbc4AGeCCOD/&#10;APr96+uvhz8Vr74e+JzIsg23RAkygf5c57+nWu4+NfwS0H9ozwz/AGtoqxw6wqsZ4lQK0jYzuUAg&#10;H6da5XTaP1PJs9hXilLc+A9Lu9p8to4SA4LHowPQjPpXm37QSQX/AIwhlWSWXfHvBQYVACAAD64z&#10;kYr2nxp8LbnwN4imsriKeHyWw+8HaSeePU+1eMfHqz+w+Jo1VmkXyxsOdoIPsO/tU0I/vD6fB2lV&#10;ujF0Gf7QdrBmYvwmNzE/4V3egRw2EaLNlWkBOMZ56gcdO1cP4ahm0t451aaEMSjyJzweCOfau40S&#10;8jt1+Z5Gh3g7BgGQAEYOc+/PvVYqLZeaRb0RtWWoSWs80bIvluoGepB9QfTp+YrQgvFu7lQSflxt&#10;yOOOSCO/esnG5gRuRdoC5Gcg5PbuK19K3W8yuwaTyzj8wQDz9c/hXj1Kdj5epTcXqaN5e28szSSx&#10;SDDBD5C7UQY69TzXK/EidpPDl0qtI0S4k8wDBwCQM+xJGR6VvajazXEMcCQqsaPywzufgDJ/U1zf&#10;xHlWPw48cfmMyoSQehwen0AFbYWP7xHTgP4qbPPfB5uXJF0iR7ZS0ZiAUkY7+/FeiaZLJ9mhId41&#10;YHYVO1XAOCSB7jrXnfg3UGvBBMvzb3YOrjCkdfw9K9M8NxQxWDSXEcsylMQAD93EM57dRnJxXtYi&#10;S5T6LMH7qNTQ9k0kUbp5igklgDuA5yetcv8AEi3WBx5KbVJJGSeVJ4ODXeW86addSrBho7q2JRtm&#10;5gzDqBnjFcr8Q7WS5sI2dY904+Tjado4H0PWvNoyvUPDoStUuzldHlbeFjCsuehzjPtzXYaTH5tw&#10;Zf8Alnvx5bj5ugzjHb3rn9F01TfLGvyMAD7A/X1rptNghFq0irMZApTO/Hyn27fWujFzVjbG1NC5&#10;a2cckapjaGyCfu5P49qkm07+0LaWPeu1SP4+c+3tVW2i2BYWkkQpz85/h7D61oRW0mQzbo/k4AXn&#10;H0HT615fNY8WTRT8U2E19aRwrvKyEGKI8Lj1Gep6V4X8Y42W4mUiT9220ZHpxmvetedvssbpuDIM&#10;gufmwOhH68V458ZLeKz1C6toXdlYA75BtbJwTjPbk16OX1NbHv5HUtOxneCgslpZ+WNjR4GQvJ56&#10;GvXtFupfMhuI3mju4SWEkb7TG2cjBHoO9eP/AAkj33kKzStlDt2D7pJ7n6V7JosrXazKsewWca7n&#10;xkAHIBYepq8dLodecSVzotAdpLpnmuJA3UybyCc5yD6g5rYNndW9us8Me2InaX3be5A49P8ACsnw&#10;7fpmZmK7thx8ny9OO/XNb9jbyapCi7tvQkEkfkMHrzXztSTTPi6uknciRf7IlaSZpJJo4x5QwNrk&#10;5znr0zVe3uZCzbsfK4fBGQT9KvXkkdzZtBskS4jfqIzhD05NVlt2t5ZBGqTsqksrfMDjvj86w9pr&#10;YxtqO8pbqfCyKCxIJ+7t5PTOKnsrlbORlvVuJnY/uWiYMqHryPriqVizXl1HCQ0A3gnA2jHX/Oan&#10;vL0WKyzQRtcMrkoAehBwCfpTjJqaSNKb948B/aEhRPFlw3nB98jPK7jazMSck/j/ACryuZuVHXb1&#10;x0J//VXrXx4spLjXZYpo41diA5zuUN1Jz2yT0ry0wKs8kYlX5Wxxzur7PBy/do/ScrlegkR2toqS&#10;lm/dqBwPc1d0LU/7P1WMY/d5z7ZJ/WqGo3TWo2Kqtu44qfQGJv4Vx94jJPPSuqWx3zV0evpcxrIc&#10;SSPC21kdOO3+NaExaz/i8x5gGyDnAPHJrKsUYbRIVVlTeEwcjI6fTmtaG1S2Yq3zBsE7QT2ryJy9&#10;4+YraSsMt9UkNyqJGwYJxgck55IroPDNhJfXsMjOyQw8yEOA+MdqzYU/0nzo90Ua4RXHXHTmtzRI&#10;v7Md2t/+Wi4AOGGD1PIrhxFQ83FzSRtXN3bBRKsUnloAqMeS5zzwOp5rc064he0WZV8m8iITaQWz&#10;zyR2A7VlaNZtCmZPM+Zy6RunBHqD9avKVtJzP5Z2IQAEO1Sx5IOR09q4JSbR5EpXjoO1oMkLSB18&#10;+3lBl53BM88A5zXg3xrs45vEcbQ4W1UEO5AB3Ekk49Oa9sv9zWrSNtaO6GXJfcAQCegOa8a+NNvB&#10;HYRPHIsckiFnTaTnnAOexPpXTl8Wpq562SRaqrQ8av8AEt4yxuVVSeo4NUZA5mG35uc5Hap5k8u6&#10;b5drMTU0Tw2aq2Q0hyMY719XH4T9Bj8J3vwqjt5bab7V5iKsfyugyS3YH0Hfv0FddaW80ibmVgeR&#10;w2Gzx19q4/4Yx2t18t5/cJAALK7YwAcEevWu1E620bQR7miwBjqcdOtcVY8LG8vOVJ4kYbdzHHHP&#10;b2re0Oyun0lEt5IFLCQGQuQAPTH49q5+R4bZ5NzP5aZzxkkd66DSruJ7GFt7W6tGJAHU7jkYwCPw&#10;/OuWpFpXPLrXS7m/4SjlW0hRonDDBITJUkdDk1uSOqyqyCTcQRlzuyazPDR823KPLBbpIgcEkluO&#10;QOD19q0kla3VVVE8tCQXAyST7HpXjYh6nxOZR5p3NLS7+SSCaElV8sBhuHBPt71oabfx2iyAeXI0&#10;m39443eUQc9+56GsvSNs/wAsiuvO4n7v0571pX1tFO7GFsIozhhguRjP+TXJzWZ5UYtSR80/tZRb&#10;fFiTbW86YHJHRuSSeO5LY/CvGZY9zDevXjnivav2o4MeJI/ussSKBlCpBIycD0968VnkaS5PQDNf&#10;YZf/AAkfteQNvCxLnh+FI75VXdnJ9SP0r6A8LibVNItS0UaeYoCRxRlSQABnBz1Oa8D8PT/Z70fK&#10;W8wYz6e/FfQHhO6J0azkhhkjWNBHuz8x9wfSni9jLOdjXs4bmxvlUK64GDkY4ro7a5WSeOJY12nH&#10;HJJz1Fcn9o/0gtuY5bnJ3MD9a3oYJLaNlaGRZMAxjOCc4PUdO3515FWnZHxuIjob1rZW8Jkk3BZW&#10;yHj2EYHtz1PP5VZsbVi+9FZvLO0gZyRVbSLS5juTNdRNDswGyd3A75/HNaV7eeSZo/LkVWAeM527&#10;/fivHrN3sjwq0m3YpX2oXS6ZNDaiby3cM0YcquB1J7+9L9n+xD78TLkbih3AE+56mnRXao0kmY4p&#10;G+Qs5LMfoBTo9O+220lxDJGsdu/72N2C9e4AyTn9KKZrRiralfUXkWDzAzDcdiZHGB1OK858egR2&#10;TszMq4/h6kgfSvSNWVZrPas0fnSENhMnjGCB6V538QN7wNEm4SKD85I/LFd+Bh757uUwXtNWebWV&#10;m0NvthBZpJGzztG0Dr9a63w1pcs8GWWEiOMvIQcMqjPPUc5rkwstlPtWP5kIBOeeecGug0S+aOZd&#10;0MO2R+Q+ckZ6fSvbraJH02IehH4ykuLvT5C0zusOCOSQPbH0rnPDt80N4ijC9s9Dz16V1niuIH7R&#10;C0yqpO/5fu5xkY9K5LRJWS58tQo5BBQZIIOSc06M1ymlGX7pnsHg66W30rzGVZFxiNHBEYPTccc5&#10;GavX9ktjpwu9oaTfkoDhlB6MAc8ZrD8P30z2sflySBmJCcZ5I5OAOh9K1LhZLcssizSNbEeYRyCO&#10;o6iuSpWSZ8xXqWqOzGTwiB2UN8zcknuSMmodRmC2qhFZWYgE5+U9MU+GSW5uGuGki2yHPHysBjIH&#10;f0p814zWqwM3nKhLImPlTPXnHJ+tcs6tndnN7Sz11P31/YyTyv2PvhQv93wdpA/8koa9OHSvNP2N&#10;F3fsgfCk+vg7SD0/6coa9J8uvKluftGHl+6j6L8h1FA4FFPmNuYKKKKOYOYKKKKOYOYKKKKokKKK&#10;KACiiigAooooAKKKKACiiigAooooAKKKF60AFIx+WpNgpGXAoAhzTd3NTHpUdABRRRQAUUUMcCgA&#10;opm40oY5oAdT0+7TKKrlAkopqtTqaVgEY/LTKkC5pjLtpgJRRRVcoBRRTwu9aOUBg5NO2U7GwU0y&#10;Ucomrhso2UeZQzZFHKLlDZRsoU8U7buo5Q5RjDBpKkJxUXm7jijlDlFoopQuaOUOUSinv92onNHK&#10;HKOopqtTqaVg2CiiimHMFFFKGwKA5hKjPWpKY5yaA5hKclCHBqRBmgOYaBmgjFP2CkLbKA5gK4Wo&#10;3607zfemM240Ey1EopU+9SlMmgqG42ineXSMNpoNua2glRypmpCcUhXeKa1MpSuKD5cLVnC6JuOv&#10;+cUt5ceUwX+8M1VlOxlf3/pT5SIR1M3xrKVC4/v/ANK+dfi5et5rc/5+SvYfiv4jNtLH/v8A/so9&#10;q+ffiBqrX07N/ex/7LQ1Y9jC72PIvHVs0l1J/ur3ryHxRpi5Xcvzbvb0r3LxRZM8bN/sj+deQ+OV&#10;NtIue7f0pH12XM89ukWGXj1NXLJvMtlX+Fm/rVe/dp2/E1Npq+WIwfWtaejPoKqvTOf+IOmB54zt&#10;7D0/2q+e/H8QhQD0kYV9MeNLcXMMf+8P614V8RNA8yP5eokfP+c130Z2Pk8wo3vY8wZN1Ojjy61t&#10;f2CQ3zDp/n1qZfDojKsO+D/nmvRp1LnzUsO2zPsrXfIOK+hP2dNOBt7X5f8AlvB6e1eM2OlhpgDX&#10;vv7Ptt5Fvbj/AKbw/wBKqWx2YWnZn3b+zVZbbC34/hP/AKLSvfLSDFrF/uD+VeD/ALPMnl6VD9P/&#10;AGmle9eH5vtkUKf7A/oK8+uj6LCysjoPC1p5kZ4/iFdpplgqS9PWsHw7arZx9epBrrtPdXlxXm1I&#10;6nswnoWrWDAX6VYAqWC33Iv0qzDbKgNRyBzWKZhVqhez3E9a0jFmpIYcmrUSZSuZkWl7h93+VW4N&#10;MVD93+VaC2+RTjIQa2jHUzkV0t1VelKbdW7VZVfMPNPC5rqpwuYuLM5rNSPu1DLbFf4a2ltiwofT&#10;siu6nRKUjkNRtM4+UdTWJf6WrL93+Vd1daXn86zrrRf3Z/z/AFrb6tdGntrHDSaBHIfufypp8KRs&#10;P9X/AOg11zaZskFWI9OrnnhbMj2lzz+58GxE/wCr/wDQao3ng5UJ/dngeq16dJpQIqjf6QArfSl7&#10;Huaxqnmq+GF/55/+g1NH4cjYf6v+VdfJpYDUwWhU1XszaNZHMf8ACMIR/q/5VWvPD0cSH5O/tXcR&#10;2eR61V1Cx8xMU/Zmimmee3WnrET8vT6UQWAlHK/yrqrvQvMc/wCf60WfhrLfiP8APWpdMUpIxbHQ&#10;Vdl+Tkj2rf0zQFRF+Tt7Vt6Z4d2hPp/nvW5YaFgL9P8APel7Jkcxj6ZpyRKfl/i9q0HgVB0/StKT&#10;T/IXPpzVdo/MFZVKdjanqU8KoNTRjIqRrTA3UBK5eezNWrEltD8wrW02PaOn+eaz7Ud61NPOBXTS&#10;qXRyVNTcsU3j8BW5psHK/WsfTh5n/fNdFpabQK9WhqeXWLkMGIahuYP51etxlaSddw/Gu+MLnDKW&#10;pg3FvgNWddwZdvpW9PDnNUbyDaG+lROGhpGpY564tQT071h6hb5ZhXT3ce8496z5rPea4akTspVb&#10;o5G+0xXZvl7e1c9qGkr57fL/ABe1eg6hpmRXOalbbJm/3q4KkLM7IanHy6YEb7v8qxtZ0lZI8be3&#10;t713Qs/NbFMm8N+Yv+f8a5mtTaKPKLnwilwG/dt1z1WsfUvCgifHlt37rXsFz4fFqrEeuP8APNY+&#10;p6AZ5M+x/wA9aqKvobKVjxu98MgYxGenqKz5vCIfJ8tvzWvWrvwzjt2/z3rPfw8qSHj/AD+daSpm&#10;cq2uh5Le+CVcnMbd+61g6p4PEWPlbp6rXuUvh5Zvw/z61mal4HWYD6f571y1qdkXCXMeGN4d2no3&#10;5ikHh4E9G/MV69ceABjkZ5/z3qH/AIQgJ/D+v/164uRtnXCXKtTy5tD2L/H+Ypkdhsb+L869TPgn&#10;zR939f8A69Mh+Gyu27H6/wD2VP2Ip1LnCaZp6yPj5v8AOa6K08MrI6/K35iux0z4cKr9P1+v+1XW&#10;ab4IRCvy9vX2+taRpO5x1LHOeEPCALQ4RseZ6rXpHhzw6tvF909PUetTaN4c+zKhVfutnr/9eut8&#10;PacZEb2H9a7KdE4KlSw3TNJwPlXsM9K6XSofLmj4/ip1lYbPyrYsdN+dfrXZTpWOSdU2PDQ3bRgf&#10;e/qK6iCMqowO1YGiweR+f+Fbtu/y/hXdT0POq1C3GWUipZPnhqvGfmqxE28VtbmOWTM2ezyGz71y&#10;PjOyURycfwPXd3I8st9M1zXiW3N2G/3WFQ6NjSjM+afiNb5g/wCAf/FV8X/thaaG0zUvl/5e4vT0&#10;r7++Jnh7y9OY/wCx/RvevhT9sSAw2eqj0vIx+lRy2ZpWjdH5rftJWGzxTDx2l9P79cDHCVY16Z+0&#10;oCfFkf0l/wDQzXmivtlP0H9a6qcj53FLlZo6Z95R7GtIp8o+lZmnPh1PtWxbjfGtdRx056i6TYfa&#10;79V29vb0NfQHwO+GKanrlsDCzbo5D1T39RXjfhG32alu/wA9DX1h+zMI28UWe7/njN6+9cdY7I0/&#10;aI6vxD8C4S3NtJ1/vRen0rz7xZ8KYdNg3CFl49U9fpX3Bb+F7bWVLbvfofp61yvj34Nw3lhlewA7&#10;/wB4f7VefKprY4cVl8rNo+AbvSRbXTKFPy49PSrVlHszXr3xE+Fiabqlx/shD/L/AGq8/fRlhkIH&#10;+f1rooxufJ4rCyiymmFVf8KcR5namXcRiY4/hNPtNzqOO9dCpnk1adtSKSy3npVaXScD7p/MVrPF&#10;hRU0EAmFbRonD1OTvbfyZG9qz57hkb71dnqmiJIrN3x/nvXPaloyr+f+PvR7Flxjcw31toT97ocd&#10;6mtvEzKR+8/nVW+0zg/U1nzRNAp9qhxsaexOrtvEbOB846e9T/23uH3h+Rrzu71w2h91OP8APFU7&#10;jxtJEvH9P8Kh6BFWPQNT1Iu/3vX1rH1G63p171yq+MGkQE/5/So5vFBYf5/wrGVax0w1LuqNu3/W&#10;uV1VNxX6GtG41hZQTnlv8+lZdzcK5/CuRzudUYmLfRdPpVGYYrVuFBWqksGfzrNq5pcy7g4qGJ8m&#10;tCa0VqgTT6z5GOMhIpMNVuObA61XWHinrHiq5WaxkWxLk1LG3y1XVTnpU0acVrGNgdS5fU/LT4ut&#10;VUlyatRHito6IzlqSnApVNCHikc4qOcx5RmoAiP86xb1cu30rckTeKq3Fluz9KXUtMxfs2Iw3PPv&#10;UF+Y5o+vsa1bi2wPxrNMDKxqpK5rGVim2nYuEZXkG0jo3vXo3wn+Klx4L1WI/bHiVFYZJkOPlA/h&#10;PtXG265GD61Df2qxgyf3TXPKmdUK9j7m/Z6/bIuLa5tbf+1FwGQYK3HrGPWvuP4RftBSeI1kzerI&#10;VnRPuy9/qa/C7QfGknhbVTLH/Cc9vUH0PpX0Z8BP2xLrRRLuOAbmNj07f9s6zdM6I4g/b7wn45Nz&#10;aw7pFbKZ6NXU6fq/2nadw+bnoa/O74D/ALYP9vf2arTbd1uzfcz0H/XMV9ZfDb4t2+taNZyfadzP&#10;CGx5Z55H+zXLOjc7KdS57ik28VDLJtPFc5pXiqG8kH+8B3/wrat5PMl3LxxXLKidEZF23kLrUrrx&#10;z6VDaDJ+Zv0q08e4cVzyps6YyuUmJSpYXyPm/GknjwtJDKyLSjGxrEdNZYjyq15V+0V4CXxL4dvE&#10;kt96tbydNn91fX6V6qkuTVXW9KW/sJlPR0IP5VrGViZR0PyP/bR+BsNnvdbVl6c7ov8Apj7V+enj&#10;a1/s7VpIxxiWQY+hr95f2oPgZH4likYd8f8AtL/bHpX5W/tB/s3No+qGRV+9eTL19/8Af9q1jM46&#10;lJyPl+BNzLRd2+Xqx4nsZtEnljXjywD29qy7fUJZgrNz2I4reNQ82th2XEdoB6VbtdXZSBu/nWdv&#10;3jpii3i3TV0Rmcbo2Op02/M8eN386ttHld1c/aTfY41+taNtf+YmTWqdzPl1L8b+U1Wmu/NTHHX0&#10;rIjuN0g+tadtEjHmmZ1NESJd+V8p/lVjQtD/ALV1mNtpbcR0I/vD1+tYUsjHXPLVeMnv/s17h8EP&#10;A39pJb3DDG5V7/7h9felLY8XEYhRZ2/wz8BLZl8wsP3yHqteoW9klpGqoi7lUDoKmttEXTIOO5J/&#10;l71Ikm4Y9KwkeXVxNyvcab50W4r2PpXI63Y7CvH8JrpNV137GWX+7n/PSuTvdTa8b/dFc05aXJjd&#10;q5jm22tVG+hyzVrXAwuay759zfjXFKVzOWjMeSPDUx1wvSrM8fNQunNRz6G0XoNLFYhViO8+T5j2&#10;4qm6fNSotZ8xSZdiUzHvViNTEKpwy+WR9ama7ElL2hcdyS5u8qOe9Z64MlWDF5lOhttp9s0cw5Ru&#10;SWrYWluofOC8dKeiKop2/Ix61QRp+9cqRg2759Dmp3v98eBj8qmWxDpmmrpivJu9OKvnOuLsZ1xZ&#10;/aj365pbXSPL/hPXPUVrLarEf0qRxiKk5dSHUKUcKRj5uKebTz/urlTTocyTbT0zWhDarGfwrO9y&#10;oXbKMNnJE6qARuI71vN4L/tS0KmNm+b+8v8AWjQ9O/tDUIV/6aqv5mvrr4Kfs/r4lvtjf3nH5KD/&#10;AHxRynp0aMnsfEviD4BjVAxFrI25g334ufzFZ8P7Lcbx7ms5s9f9ZD/hX6rWn7GlsdPikb+JQe//&#10;AMcqSX9ka1htmVeyn1/+OVpGJ6tHCyPyD8UfBmPw7BuEEi7hnloz3A7CvOdZtPs5aPGNpFfqV8f/&#10;ANluOx0Teo/gH/oa/wDTSvgT4z/DWTw810dvyo8Y6+qj/aNao7I0GlqeMBNpp8SmQ7l+lPitQGO6&#10;orw+RwPTNdFON9DzcThzT0W6McyjPc/yr0jwfcblb028fnXj9rqrRfnXSeF/G5iLf7v9fpWqodTz&#10;KlLQ9stn3sKsXirHEfpWL4T1uO8Rdzfwqeh9D7VZ8WaxHY6PcSK3Kx56e/0qo4fqYKldnGfFvUvs&#10;9tb/ADf8tPf+7Xj/AJ324/Nz3FdT498VNq06x/3W3foPauTtF8jH+yAK2UbHZTotFkfuouOKq3Eh&#10;d6muJfMU/SqbHY5pSfQ7qcLIdGNjUm/5/wAaesmacFwKzdIJEc0fmR1/aBX8Ydf2eV6GXx5eb5fq&#10;dWE6hRRRXonYfxL+NWt4lVW/eTq2Uk34UZHTArjZZSZlV1ztyCckAj/Peuu8dCP7WhmgwvJGGIJA&#10;yMEe9cTJdx/2nu+ZY1YYGdwHNcdNWgePR0pXPpD4IP8AYfAtnNNNGsEzMUGPm+XjBz2IArpbotcQ&#10;hYlbbyM4yMnp9Oveua+GN+9h4Zs2fyZIYUOw7dxw3OSB35/Cuq8Qhb6yj+zyeT5yAXIEhxKQeoHb&#10;jjFeHWjepc+Dx0VKu7nP3y/Yj5bb2ZSOc5Az3GK5vxjEy20iyQ72YAJv5ZFPofxror9POR0xGgjG&#10;Bzt49T65rlvGV1cReGpjZ+YJoUCSSON6gkjHOeOlb0Nzuy5WkW/hVfW9hp6qtv8AaoXDqACdgzxu&#10;6cEEV6AiSXmmpcNIY5oohuUKFBA/HuK8/wDhXaT2nhORWvLeSS8A3FOsfJbHHHU44rsp9Sil05oV&#10;fKRkDO0gMfcmufF/GjkzT+JdEeqX1nNYySJHdwtkEo5DIR35wMGqsGqK+mXTq+ySKBiiR5zIPYA8&#10;mo9QuPPt41k8zy8khM8ZI9+3SobprdtPeaEOPLhORwAmB1GMdK0w8lcjDWujwvWpotV8VXTxtJIu&#10;8gORgkcc89+cV3vw5tpopFkkjZYVcMS52kD19q4I2n2vxRdr9rjUrLneTgSZxyBzzXonhhmhh8s/&#10;vWmAUb/mBHOK9WtrBI+kxv8AAR6Fq+ote6pJMbi4mkkfmdyAxAAAOQBjgcVVijuBeibzJmy+89ck&#10;juOPSq1pdNN9niKxLuKoBnhTnAyfwFatzEy3UKtcSbl3AovzBcHH4Zry5wsmfI1U0aUtx9iZHWR3&#10;jTo5TgEjBHvwaxb+ArbO1vJtVsgg53YwSDzWt9lkQLJJ+8jDgCMHcr8Z7dDxVPVraXyFVmVvMQrG&#10;CQSnoOMY9Kwi9bHPRdppHknjRBeXnzMzOcZLHJPA71yvw+aOTx/bxyKsimURkMecHIHOR3IrofGM&#10;/wBiurpXX/j3cqx68jg4FYfg0rqvjawjZYYYllUM4GOPf1P+FejGTUD7yk2sPp2PfNLie28yNlAK&#10;nDjzDzjjHfNWooWcNIvyhCASM5Gc9vwP6UJp8DC28lSsmwGQngv3zjnGc1peXDvuJLVw0Mahv3kn&#10;zngZGCBkZzXkS1bPgayvUZXllVY1bZHIrIBuD5YH3Gc+lURBhYZJJmgjuMkSbNxGOpwOeKmvGJlD&#10;RrG7JzlByB6ZxU12SUjtxIiogD7xGCyAnJHHvmlCK7BTijDvpvtt2WO2VlyoJyCw6A496m0/TGvI&#10;NzN/qxkI2Q2SOMZxwKhuIUFyV3GaL5gVjAU88ggkHFatu8NuYt0bxszBRjB4I4yKKySWh2SilC5b&#10;kso4oLTyVkaR0Hmbsfe74x2xRe2Ummwr+63O4HAw2O+f/rVXOoyLBtO5dpIAI5A/Cr0YghssMN3z&#10;K6yoSwJOBgj6mvPtdnHKKutDNuLoCZmVfLWP5Tk5BPqKr2l2bG6WaJlt2VwHkAV2wRzgMCCOKtal&#10;IsZkhj27shFJHUdePz/SstI2JO6ZYo0JdsjJyD0FdlOSR0RS2RMtxJJ+78tW2v8A60878+oyfy6V&#10;bBkWyaGOXzGmnaYjHKgjGPpwKyrO+Zr1FC5bzSyDGN4/Ct+1nRZ/tSxSRq6nAPG8HIznsM5rsizO&#10;pFojnKAFdq4KArz8oPQg1leM7iO/t5WhhW0SNACIvmO7GDkg5ANbVxd/bAwjZbdY4ymAP9YT6571&#10;g6yRJAyltsPSQBMEjtkjFVGKTDCxtVRzfgPUUn8Q3UbyRyTtGBuJLHaOQB78V6RY6tJ9j8kyR+XH&#10;FhAQBkEgke56815b4IJ/4SCfDJGVcgEIdwGTzj8vzr0S2sQyKVZpJvpuyPoKnEM9bGPZFq4uJHlc&#10;lhHHknjlSfTFZOotJI90xWPYkqjZgAFiO2PStiIB0zHdRquA7bkIXPpg9+1Zuqax9kiZm8uJvvsA&#10;B8x6ZGc9axo6M5sPJxZw/jFVOlzRyRyNJu2xkHaB6g/41x/g0yXHim0tPJlLTShA2cBSeAPU12nj&#10;SVdStpnt02RqAfnOWX8ffNcX4NZrHxpbtltySq4wPmyOc169OPuan0dH+E2et3Wj43LNGy+X8xDu&#10;VbPY8n2qWwTbCzRqvJD9Dux64q1qeoR+JL6S5ma2hZkyN52KMZGBnuaq2N+I5VkgaSRYyVO5xwx4&#10;GPbqa86zbPma0W2zcTP2J2jZvmJBKLzkYPJ6gc1iz3E63qqvmbuDkdOD/Sr1xeNbxqsb5WQguqNk&#10;OSMVT/tbE21CsKsnYbue4yetCVjnimmUdRuGNvJiQ7mJ3Aclz6ADvXmvjuzfQQwuIpvOZMkMeQSM&#10;jINenatM1rE37ldsiEOCAcg8Ej0rzfxcYbyzkV1f7QX4bJyQQe57DH616GFimfRZKtTzXUjLKflY&#10;quC4OO9d9+z6/lT6g/mLuZByfl46HHvz+lcH4gC21wI4/M8vZhs/Mc47Gux+AzzXt/JFGsk21C58&#10;pN23GCScA8AHn6+1duIVqZ9Jjo/uT3Gyj+02qruaNlAx852uDnJ9jVrTnFqihJHXcShGM5Hr9Kz/&#10;AAvMo85XdC7Y8vcPl3DIOT7/ANK0F1BYvMjmSYTQgp8oBXJ44I6189UmfA1pe81YEtVty3lTCfap&#10;yQMYzxjmn6nukuish2qqAbQBhT3zj2FRGH/RwrqyeY3IZcHA9x+dFvbIi7pJJlk3MNpACY7EHr37&#10;1lztM59R8ulyWEscq3UiNC4dQOMg9x2NOLyS3k3krC7RkyLIwzkHtt6f560kl75siruZcDIBQsEG&#10;OD+YqSaxWzsYbpGkMkhYDscjr0PAwRgVvGoa87KN9DHZ6fDMPMluI12vIHCq7HORtxkYHvXPyXki&#10;ho4UZsgFOCT9K2tQu/tUjKzJvIDkJ93OOuMfTNU7b/RL2NlWRpOoIyQB0/CtoSbO2lUdtUc9PZXu&#10;mo0NzNNJJKBIUiPzbQejDjpXNX0QltpPO/5ZnG8g7nOcjjmuq8UQbnN6PtDSYBYn5semD6D3rkb+&#10;5bJQFefmI6HNelh4dT6TAxTVzJiszNc/LuXaDgk7ePxrNu90D9funjnJB7HPetDUodx3bmwCMg8Y&#10;/wARVM2P2i2+Zmzk9sZHt612HqDpLszZaRn8yT72DwTjrVmxviloYVk2LkEg9CQOKrXYhQYi3dB1&#10;6moYnaAbm3deBUyV0Pl0Ow8I6eb65gjMhhkWUYZeVIPIJ6Yr1Ce1FvNsbKRqBHuB3cgAk8dq8p8C&#10;yl9Vt23YcEDpuUjoOOleo3Fp9lG5ht3LycAAAV4+Ni9j5jNovmI4Nn9o7UiDsqnAJ6nIwcVBc2Lv&#10;p8jTOu6Of7pyDgg+9XJEt0LSYk8xdoAwcHjqCO9UdSuZpXaBf3fmOMox5B9z2HNZ0YvqjgoxfUrS&#10;TyCBYVAUJyWI4/A96n01A0CpnLTE/fQqMdjn8ahO0L5kjR+Wo8vk9CM9K0IG8222rC2JExgZbGeh&#10;HvXZGKOmFO70IdPnawuGuAfLlQHKkbtxPBH4jNevfsj/ALIevftKfEqKxhhkW1jcHPltxyOWPAK9&#10;iMg8irn7K37Hev8Ax58V2dqttG9qzB5VdtuR0AyPXj+Yzmv16+A37OPhv9mPwCtla/Ybe4t0Vp7i&#10;MYaXjlS3cg9M8mjmTfLE+iweBVKPtqpT/ZX/AGYPDn7Lfw48izsrGC88s3NzdDJkBwSVBJ479+9e&#10;PftZ/tiK9u+laTtjjbHmF13SMSDn5genPpUH7W/7ZMEunyaNoLG3aMvFLOkpUzA8YAI6dya+PtV1&#10;qTV7jdNKzM2CSSW7V1UafLq0fG8UcVqC9jRGa94jk129Z2kdmLEk4PBz1qqwkMeZNoeTBGOppXhW&#10;GRjHkLj8z9KnXaoEe4FcbwSOee1bSPyWvUlWk5SI7WFri4XHl7gCF3cKMim21v8ANtbG7JIwcgf4&#10;0eTtXKs25asWYCphj/iR6ChbWMVBNWESHzEALb2br6j2pk9nl8EfNnjnOaux6c1y6+SfvPgDH+HS&#10;lgPmTKF652gtxg9O9HKyfYyRTsYTBIM7gVPKmtS0tPt0W2PLSM/OeOOtNSxku5WjZm3x9SByCO4N&#10;e0fs3/s06j8VNfh/cFdPR8y3EpCqo4OcdTzjisq0mlpufQ5PkdXGVFFLQz/2dv2a9U+LmuwpHHLD&#10;a+aA8mN2w8nvjjgj61+hvwh+Eul/C3w7Hp9jZwryXeQ5DyHHGTz05p/w1+HOlfDHw9aWGnwxL5ce&#10;ySREwzsCcvk888Z+tdVBOhRVVmZlGC561lGLerP3TJ+H6WCpqy1HQ/IArfwjBxxg+1S3VyxiRX+Z&#10;Y+BxzzUW1VTnLc569aIr0FlRlCHnvya6I+R9Hy6eg6ItbNjZuVhjDdj6inff27uijA96WW486ONS&#10;VLKuwe4/xqMlY5VVnwrZHPUGtCQnbYwwTtbgD0p4VUZg7fMANpHIx/jUYGePlwuTknHFYvjT4g6b&#10;8OtLmv8AWJktbGJPnlK7sZ4A9snjmujD4adaajBGdSqoK7JfH3jrTfh1oU2patdw2tpASDLJxyAT&#10;gep44+or82v21v2ztQ+MGrLp1nC0Hhe3nYCAEB7zbgAsAOD3wc/qaz/23P24NQ+NWurY6Xti8O2t&#10;4AIHcM5jJxI+B14UYyc+lfO7ap9quYzJJJ5bSAP8mcE+i56cdc1+mZLkUcNFTqLU8evinPRDbmdD&#10;cLIwjbYSNjdhz6V0Xw2+F15448YPZ6Xpc11eavJFGZUQyBFAwMZHB680eAfhVf8AxE12Kx0+Nbi6&#10;uCcgA5Qd88dcV+nn7Hf7Helfs6+GYbq6iS71yZQZHfJNsSAQFP0IpZ1nEMNDkg9TbC4WU/elsQ/s&#10;e/sSW/7Otkuoam1vNrNxGAqJkmJDzjJzgnOCK9+RTGFbcx425Iz/ADpLYCMryzAAHnnP/wBekBJ+&#10;6flJ4GP84r8yxFadafPN3PXjFJWQ7ZsOQw69PahX2xyMf4SR04x68fWm+cuFVpGjXIOQpbA9TjtX&#10;zP8AtZ/txx/Ci0vdJ8K3Fvea1LA8MkpHzWjZBwOg3dfpkc11YHAzrzUUtCK1VQVrmh+2p+2xp/wE&#10;0FtG0a6t7vxLeIVURkOtsCOS3vyMenFfBWh6J4m/aV+JXk26yX91dSje+SFQEjqemO1VvBngHxV+&#10;0D8S7eRWknvLq5bzzKS/mKxGQR1A9T6Cv0s/ZY/ZP0r4BeEYZngjk1STdHLIAD5fIJAB7e/WvqsT&#10;iqWX0vZ0kubuc9OPO7sT9lT9lDSP2dvD0chVLvxFMQ087IMQcH5Fx04PWvXiitIzLn1wTyM9eaSI&#10;AD5WOCMDIzupsjhC3P3hzxjA9a+HxVedWTqVGdcY9ENvbhbOBnVvlzxk8/jWVYRPq195jL+5XJ+v&#10;4d6S5lbW7plVWMEbjf6HFa1rG1ojNEP3YHJAzgV5dpTl5HanCnDRajnLZHJKgYA6Y5qSPBLfe5A+&#10;tNQiUFsSenPH404oEUNn6gcmujRHPrJjZ7xLORS0mzGCM8ZPpk9ajnij1OxaPcZI5DyOoJOelR6z&#10;pS6xp3PXGV7nP9Kx9H0ySVJ44Z2juYSP3RBw49sfWvOxGIknZndQoxtcbYaQoumt2byJlJ2SJxkd&#10;hn1qTVtNuvsMmJEkWJgMufmHvj8DTdXW9t1XzLVvtMLcSKflI4JGMehFWdP87xJcnPEUeFBP3n9v&#10;evIk07x7nXK6XMMs4ZNedWm+WNQBjkZxWhqurJp8Swxna3KhfTjnPvTdRvotOjVIm3XGcBCCAg9a&#10;w9NtptavDNvaQMcOe3XH9K5ak3B+yhqyIx5l7SWhNbafLrV0qbWRc5d8dR7V09tax6fCsaKdq8Zx&#10;yTUVtYpY2saqfmU/p3qU/wAPbBzXv5dl6prnnuzjr4tz0Wwkkfmfhkc/4URxr5gXcVUcfjU0kTTO&#10;rDaGYgjmmqzS/wCsPc/KMbs17CVjjGvGWXHmOshzjYOn40huMFVYFivGSDmlRN21Wbac8AdcU15F&#10;C/Nu9uc0yUrEnVcYYLnA3EnNNKtG/OOeQOuKmtHQOfMbaozj6morlTMY1jxux9DigoRjmPLDcMgE&#10;9Sfwpgh2x7SoxknJPIzTHeQDYV+VcHI45psU+BtdhtzyxHIp8rC9gkDbvLzkKcjPH457CvI/jd+1&#10;14d+EJS3F1DfXklwoMaE4gQEBiT0B9M/nXO/tbftcad4D8MSaPo9wzatMWR5chtiEHJ4/HivgjxN&#10;4tuPFGoSXFzNJKzE5J+8T+H0q+Xl3Pj874lWEfJE/Un4R/FnTfiv4Th1TT7iO4VsiXYd2w9Rkduo&#10;rrEjaGNg6/K2Dznoe/FfmH+zr+0PqHwV8YWt0jyGzJxcQk4WZDgc4zyK/Rr4YfEnTfib4Rs9W0ue&#10;S6triIB+d3lSDqpwM8e9S7Hdk2f08ZDXc3Lwxi2niuQZY7iJoyB2BBGRge9fl7+0X4VfwV8TtX09&#10;zuaO4ZE3j5tpJI/Qiv1I2bBImVKsCuR3OOor43/4KL/BSZdYt/E1taq1ndYFzJHlmifBHPHGQBUv&#10;VM5+KMGquH5+x8eNEtpJ8y7uDkYyckYr1r9kf45D4LfESxvLjizkbyLkH5gYyCO3ofavJ9QElveK&#10;rP8AMuDkdee5/Ckju5NOuVb+6MpxzjnB4+tcnWx+X4TGPC1uZdGfr5peuWOvaRa31nIt1pt6geJ4&#10;33K4I5Gf8fSs/wAa+C7Pxp4buNO1CJbizu0ZAJE3BGIIBAPcZ6+1fD/7KX7dP/CprNNB1xJLrR5X&#10;BSRE3Pbk8EjJGfcCvrKy/at+H93orXkfia0kjVFkKElZMEZ5GCAR069a6KcmfrGDzrDYih77W3U8&#10;r8H/ALB2l+Eda1LVtelguNMt8yQRRvjzwCMDn7vA6E857V8k/Hex0XTfilr8OjR/ZdJguHW2jxkg&#10;ZBxkZz1HPHWvpz9o39vHT4rC80nw5uure8Cxm5kTcCOpK+2OCT9a+L7u7a/vJp5JG3SOz5PUk59e&#10;3Aq6j0PhOI8Rh6k+Shb5CeQ0kLM24KD1/Wp9PeY3kZhH7wcqOhPTpXsH7IPwA/4Xdr1xbSTLDara&#10;MWlKF8SckDHHJHvXtXwv/wCCdP2Xxe82r3TQ6baurHBCySg9s84HH61w+0d7Cynh3EVLVVodt+wd&#10;8arjxj4Jm0XUIZmm01yFnY53ggHBHUAZAzX0FdW/kI0kUayMQMbuufTFYugeEtH8A6JEtjaxwoqC&#10;MOud8oHr+VTG8utVk2QKqxg5JOQfwNc+JmrWSuz9hy3DShSSb2Keq3ckysZ28uEHBgU4yfp71HHb&#10;zXVqsnyW0OMg7eSAORWtYaRDp9ybhmjkkUDmT5lHvisHxDrM/iXVPLVlWFmMaIg2qMHkgcZPWvlc&#10;bRktZb9Ee/QknovvJF1y10y2b7PA0k20jf7/ANKveFfEh17To5pI1jm3ndGDwCO/sTUc/g6zRI90&#10;sjNGT8+/aPxrk/G2vQ/CqZmuryGOGKL7QZXJRdpGcMTxnFdmX4fFwkvduvQMQ8PUjZPU9C1LVorC&#10;B5fl8tfvrjB/GvPfF3jC1uJppri6t7G1iG9zLOqJEoONxJIwPrXzX+0h/wAFO/DsenalH4XdGvII&#10;g0CzspjMgIyc56YB4I5z2r4F+MP7VPjL45XEl1rmrNGzA/6NbIIYUIyPlA6gjqM46V95heE8Tj7O&#10;p7sTx1joUPh1Z9/ftB/8FK/BPwoFxZ+HfM1vUFQ7JBlog4PUEEAjIPQ9K+Nfjd/wUW+IPxwW+tdS&#10;vra1029AR7e0LxrgEgZbdnGOo+nNfPd3rrq26S3gkHl5G8ngHpgAjJ+tVlupJlYxxurGMgvJhlcY&#10;7DjgYr9GyjhXCYGK5Y3fc8fFYypWd5M05tRNnbqqSS5VGB80+YuD0Azk8euT9KhsNYkEay8R3UIB&#10;IGQW5xnmqurGGbVGhjm3W9qqvvyMElFJBPfBJFR2kSjW4lkjWSPeC6bi2R1x6V9F7GEV7qOHmZNq&#10;d79od1YKZN3ALEbyec7qztRlaSP920xuGdQhUDCuDz/+v171o3Eaklo4Qzru37xuULwBgD0/WqNt&#10;H5Vy21lEjEeXhGy+fQ1UdNAepGJmljik82OSbP7zdljx1JPT8Kk0e6a91KNvM2yZLjCbNigZzgdz&#10;TZ7eNl+VtrQkRkNkBQeSSevX0NTabLp6bvlls7tQ2wxo0qv2wcnIyMVXL1M7kF9eyNeO0kYl2P8A&#10;ujGo24OScgck5p9hrE1vDNE7LuuDyzoAVAHIA7Ulzbk3Kra+e0zHA2jayFu34etVFZJRNA7LHJGS&#10;CX+ZnbnIz/nrWnKnsBYvLmS7S3EjufLJwMk7ATg456Go7WD9+0cjIjM5CngKCe4xVm0fzZVWTy1l&#10;CDGOVIHGM+ppdQg2pyoTGSAMHA55/wDr0S0VgK97cywQfZ/mlhU8SFMM4I7dan1W38iCP5jNGQdh&#10;JwyjHSoo75btUVmZhEAMdxjjrz/KgiOxutk6mRGjDyqTtYZ5BH0rMCGeeOOxxJbyNLKRmROqgY4x&#10;055zVjTr5bTSrm1mVFjkPmiUgGQEZBGT1Bx0qv5TBEVreZY5D5nLfKQM4PXOff8ASpAzXNnDHM22&#10;Fi5CgBlf2PcfnVcoFezvF1IrHGq/u0JIYhcDjJ9qL63S3tpI5Vk+4dmCAwOOMHuM1He2P2a32RrG&#10;seSUKRnc4J78nIFXRaLNaRtMy/uyQ6xJkhR3OeB34rRWQFbRpFjcN5g3IASQSTj196ta7qO+zUWa&#10;tLC0YyGjCsGJ5KkZOD71TN7Z2XlssHDIUWRjtfBOMgD+VWJohp+F+9yMFD144x789600Aj0w3Hkq&#10;mFYs+MHAOfXJ6U99OkkmZfJWfycxkxnIQj35zUVhqvlusLMqsynJcAfTOeuelWFvYdL8yZEbzriQ&#10;h8ZVQOOcdKOVp3J9RyvDp0X+krIx80HGfmHAAAP4CnX1p9sdtse1Xy+XkLEggYx6Y4rP1C6S5BXz&#10;G25Jz159CaS2v2NtJukwY14wCSR2H61pytakj5tLWKWF5F/d7Cc5zvIHTFV9PtmjvYI0Z/LuHUJy&#10;RgMSAD789ferFlZgyLNvOxgAM9Cfx6UXF22nt5Zb/VdB12nOQR6kdannvoOxpQLtijhaNm+z5Gf4&#10;gM96zb+aSMBR8qjAI9QexqDTbuSzklmkDOsyBAN+Oc7smrjMZlkZ23K20YB6ZrK9tw5WQW1oznLL&#10;nGSDkkkk8c/hir0ljHJGPm226nawHzMD1OKmPllfLUrJDCwCAnDYIx+PNZ9yDaR74XWRhg5yQEA4&#10;wcjr0/OsXURdmQJJ9ivG+dZo45AUPcj0PvT575bpY9qybCASiAMBzznA64PWnGOTym24TJJ+5kkm&#10;mazotxocjKPJW1YqcrJtySM9OpOc/lT5kU7iW8aMXyflXIAI4HYZ/OluYFSOLypRI2zLpH94EfXo&#10;aSytHeFZjgIOSr8EnHYd6kkkhgRZGaNI1yryHK7QBkk1qnckjs/LeBW3eX85DRkEsffI61oBbWW2&#10;VfOj8xeSGO1tvbk/yrPJIt/NXaYmAKbM4IPf61LHO10FbcrFmaN96A8EYIxg4PoaXLcCaCW3iufJ&#10;maa2zIBIYhgj1JHc46VOFt5rRZNsc1xC/wC6cjaV2ucEjnJNUcxl2Ls3ypnrkO2cDJ68CmorRANG&#10;JPMY5dVUkhR1JPalKOoFyNc75pLgQyxjchyASSRyB6CoU1WbaWaWOR8t97hiD/PioL21W8LDy2hl&#10;kG0DcCTnHXNVA/2y7uZYY2hmtwA7kFUwMZwO5qOUDWt7vdDGvz7ZCpfam0nOMgfT1pz3Kmxi58xp&#10;MlsgnYMHA/z6VQF80zo0cbtIq/xHBOeCQPYU6P8A4+C25vukhUOWHBHA4FEo2K5jR/tN7tLdo1hh&#10;khRgjxkK2MjI4HtxXpfwb/a28ffBKddQ0HWNRtZoBhRJmWBwOACDkADP9a8pkGwL9n87ZgOSUAYE&#10;ewz3q3B5jN5UizeZ5ZcAEKrJnr1PcH8q5cRhaFWNpr7zSM2tj9AvhN/wWZk8QawIfH2j2drNsiJv&#10;bOAvHIwODlV6DuTz68V93fCn9prwX8XNB0ybTdc0xry/tkna2EmTAxOBEVHQgcnJr8GjaMqW52s3&#10;mBlRBw2S2Mn0Gfp0rZ8HeK9U8OavZzaLfXWlXmnhp8xXHlrIUzwQMAgehBr5PH8J0anv4f3WehTx&#10;07JTP3m8S+IY9TtUjh+YRghpC+QR2Aq94Q1GFdCi3yRrJzkFwD7V+XXwV/4K2eLvCOn2uj+KltNT&#10;0m2IBuIbIC6IPAxg4YDnJ9q+9vgF8dvCP7RtlAvhvxBpE18yLI9pIRDcAMOAUJOTnjj1r8pzXIcw&#10;wVd1Ix5kfQYfF0alPkbPabfU4JGA8yNTj+9kVONWhhPlrPGcLuyOhz1GfWuZbwVcW8/l+bEHzs5G&#10;0Z7jiqeqWtxolyiyMjKzEAjPP0PavFr5riaUbzgdVDCUajsmdrBeqsvVS2M5OGHI9OnFcd8Tvgb4&#10;b+LFg0WpwslwzBxdxYV1PI5A4xz0pbKBtbZfLjnWRQQHEuEfPIwO1X4NRvNDmMN0uMgcg7sgV0Yf&#10;N5ySc4tI4cdlFKcXHdnw1+0J+wTrnwtuprjS0/tXTVJna6iBYxgn+IdwD396+ddW0O4sp2jmj3Sb&#10;yGAzkfrx61+xVneQ6rayR/LLHkHD856cEenPT2rx/wCM37EXhX4onULu2hfSdSkRpQ1pGCk0nTBB&#10;HGe5B+le9RqKpDmTPzXOOD4zfNS0Z+ZALWxynybSF/2sD+fap/tbXbKWwzP2JIJ9TX0V8Uv2BvFn&#10;gua6X7Kt3BGSY5Lc7/MUYH1B9sdxXmVv8A9eg1AI2lXUnlkFA8D7j34wOlVHmPh8RkGNi+S10edT&#10;NJA3zLJGrZwSnH5nrVzQfDNx4ivktbVGmkmwq7YyxB79PqK9c8G/smeLvGt8rHR9VhtySiGWBggy&#10;eRk4AFfWn7OX7Cmm/C2eHUtYW31K8OGgQRlRAeuST1PsK25nax3ZXwtVqVE6y0Iv2H/2ZIPhX4YX&#10;VdSs4TqlySgbBLxKBnAJ5Byf84r6Du2kS2Ea7W3KBzwMdP5VNIVtCIf4sYAUfKB7e361yvxI+Mnh&#10;/wCF/h1rzV7xkVspFGgBeVgM4APTv16ViqbZ+nYWNDA00tEdHpsC6XbSqvMcpyd6ltnXv6V598YP&#10;2jvDvwc0ydL3ULOa8hiJS0jlDSEk8jHYjOa+avj9/wAFFr7V5ZtO8JCSxtJAI3d8eY55yQR24NfL&#10;Xibxhfa/dvcXV3cTXMjl3YtkknrknPWtPZpep8vnfGEaacKT1PYfjf8At1a749kls7Ga4sdPkflA&#10;5DY6clcYzjkHI9a8Q1nWptTn8y4uhNJIxAQZLKD6k8EH2JqEGPA2qSxJDZHKj1ye/WowjKjIWYxj&#10;oDnr7dvyqYrU/NcfneJrv3m7djQ8MeI7rwzq0N5Zz3FrJCcgxvtwfr3/AEr7Y/ZS/bnt9aNvoPiK&#10;ZGWZBBHOSSpckcOO4PIzXwlJJujbgbUOMe/079K6X4J+F7zxP47sbWzJWS4nWIY53EnAz7ZxzWjT&#10;PU4dzTEQrKkrtM+1v2mv2Jf+E9n/ALa8GxQyW8weR7MFVckHjYBjcCMkd6+Xb74beJfBdw1vLDfa&#10;bMHIdJMxMe2CBjp/Kv0+8P6Db6LBHawwxLDaxiAY+YMY1Ayc5zk1IdCsbmaSea1tjLIScmBGySeo&#10;JB5xWMz9SllMKyVSOjPiX9jvxb468JeMYrOGG+vtHvA32jehZUIIOQx+hBOa+5bGZpIUlkRbfcM7&#10;DhiMjIPH4GobPTYLEt5KRrnA+4ORnPbj9Kspsjj6Bexx70RkethaDpR5XqBIZdu372B9T0zTg/lj&#10;CsVUe3fFI0aCRWySzEj8KRV38ru/3R/nk1odXQe0u+PCrKBgDGO9QLKyLk7+45p0qhn/AHckmCOx&#10;5z700SMy7m9O/NNqwEhkZ1XB+6Tg+oqExbnOGC5Jx71Kkm7bxjaMmngr8oEi4UZpAMa43Bdq/dGM&#10;+pqOW3S6DK67lx0zgilY7pDt456U4jkE7V5A461UqcWrPUuMmndHN3lg+mTqu75VICd8An1rR0u/&#10;NzKu5lWTsCefwq7d2a3UfzBsNncOlYN/pzaddLuZgu75WH8PpXj1qHspXjserRqKrCz3LupaT5bv&#10;PCjN5nyyDPT8PSorHQ49RjcNPIsaZJiDlQMnOcZ5q5o2vLdRNGzfvFJUnHJB96h1K1Nh+8tRJtkH&#10;zgnOR37Vz1KcWueKCEnzcktCnPZW97e/Y423R2+Hb03egPetS61WHTlUySxr5aAYB5OOw9aydM0i&#10;e5SSSO4VI8Zz/FnOMU280uJrqG33NNJITvJ6L271x0ZSp6wVjqqRg9JG9pl+t/CJYy21iSMjtVoz&#10;gx8Md3cVXK29lpqxqDG0ICO2QAfcU2C/jJwsisOgINe9h63upSep49anreK0LCz7eD+B6kVl6vpT&#10;W83nQrGVXPCgg4GefrzWosgaEhRz/CRRE/l/LJlkYnPuMYreaurmVOTT8ilp2oC5gXLfeAIGfw59&#10;K0PI+zbcSIST/ASSPr6Vh39mdBvmmh+aGTAcEdBnNakF6skBZeY5Dwe4+tKnUT0e5dWkrcyMn4he&#10;CNO+InhufSdUiWa1nwN7/M8R9V7g+pFfmZ+2t+xbq3wJ8U3OqaejXVjJIXjkjUtnIzyQODgD8q/U&#10;qVMEFf8AE4rP8XeE9P8AG3h2XS9YhW4tJhkArnY2MAgda+gyrNJYadt4vocc431Pg39gL/goe+kR&#10;6b4O8cXkzAARQXMqbWiYHgDJwQRj054r79tdRju0hkSRZYpQro/Y5Ge3HGQPrX5hftwfsUX3wb8Q&#10;fbLO3uLzSZJS8F3A5DQjduAwR2PH4V6F+wn+3lN4Pv8A/hDfGF1cHTyyx21zPhnRh0U9wCSOa9rH&#10;ZfTxUPb0N+xjGTi9T9BrZVijOOQv3cpk5IyaJmbyMfiQOAcVV0nUo720hkjmWSG4QOjLjoRxz+FX&#10;NyhOh68c549a+QqRlCXK9LG6bex538evgFo/x18FzafqFuouFQtBchB5sbDgHOMnIJHNflD+2B+y&#10;xqnwO8WX1vfx+ZZ3UoW3EQO4jHHQYGeeeK/aLCySbpMtz9MCuB+PXwH0f45eCZ9LvFjhuYwWt5go&#10;X5h/eYckY7V7uS51UwtRX2M6lFTVmfgrqWjTwXQVUYKgIhTdhg3H9BXu37IP7X+rfs6eJYVtJpLy&#10;wwJpbaTO1ySONxyP07Vvftcfss6l8DtbumurKYiHIil2llcE8EDGTwc14HBZx/anSNs+WjF0DbCg&#10;UcE56ge1fqUMRSx9BLTU8ucZU35H7hfAX48aT8bPC9jqOk3FuZprWOe5tEmEjQMQSRkenfHpXpCS&#10;pJFvH+syMDPOO9fh3+zN+1prn7NfjC3vLO+km0vCpNab8LtB9ucAknHfpX67/s8/tDaN8ffAdrrW&#10;kXFvIbmQhraIlnQhQWyOcAV+d55kNTDy9rBaHbh8RfQ9NWXB47nnPSpE5I43bjxj1qLMbhfLcMGH&#10;IGTg804thVT06EDH518pys7iXkJ6Nkj3qSKDyl+b+LrSWhV7aNwfvE8d/wAaSeYj5uc5qJRuA/zW&#10;aRVX5jzjioprVb632lVO5CDkZJB69afAvy9Poc8ipHt/u7G2tuGD7d6jlJnGMlZnyn+1r+x9Z69Z&#10;XWpaLF++xveMxDIbuQRgD8a+DPGngO88Iam0M0UiyQvxuUgDB75r9mLmBLi18pyxXPIAzvHf6/jX&#10;zb+1t+x9Z+PtNnvdJjf7WQHIClefcAkVhKDi7o/PuKOFYYmDnTWp+b86f2jJ5krMWyCMDAz9KqST&#10;7omfzVVmBByDkjNdj4z8BT+FLhoZo5I5oXKEFCBgEjrXJ3ttHEERtqvvPO8kEfj360o1n1Pw7G4G&#10;rh5unU6Fc3DN5e7aDjGQTx+FKbj5I41kVi2SD3A96dGfsccjfNuUkpu6EH+lNt41iU8JubPIHOD2&#10;rRO55+25FbMqOrM2E3Yz1qVI4FD7fLaSQ4Gc5P4fjUUquzBYvl2grjHGMd/rUVtcFWCnGT84OPmH&#10;tW0NjMdPGIY5BI0sciYwAOWzkDntXQ/Dj4g3fhC8t5oZ2WPfjZnkHvgdq5q4L3XmOTukbHzEnpnp&#10;ipvN2Qwxq0HynOQnzE+5PpWsopnXhcZOhJOLPYviX8LdH/aJ8Jy6haPb2urQxhtmc73GBkLjOTjG&#10;M1+bn7YHwy1f4X/F2bS7vT5oo2jV45CNiSHuVPcduO9fb/gn4g3nge/S7tZtrM4DxnkOM579BXY/&#10;Hb4E+G/22/h8rOtnZ+LtLhP2YyZVJiSfkyoOM9c8dBWcYKDufq/C+e0qklGo9T8uvD9w0kLRswVb&#10;fACHIBJ6muz0dVEJjkMgyCDhOvH8qh8ffBTXvhV4puNL1TT5bWWFzjcdwZQSAQe4qxpMM5jb7RG6&#10;sgAcl9pGRjjv/wDqrPE2PuMVyTjdM19Glj+2q0n7yFSANikLjHAxn1rb8PCbVdNmkmW2hlt2ClBG&#10;wdx2IOSD+nWsPTWhst0cbfJnbnBOT14zxmtxL35ZG3FIroBCijDDHIPHqcV5dZq1rHzuLttYuSTK&#10;ybmdo24DkdM5xgY6cVzfxW/deG2UR/d3HzQCScjOOntWzPd+f8sieTHwAF+XJxg/j9awPiZ4mVPB&#10;0ljHbjemHadjuK9uAMY+vNZ4fSSOXCxftUec+Fd1xbLtf7ucHoBjqP8APrXpHhySS6t44ZGxHCpc&#10;cELtIzwPrXA+ChNBYxr5jKyuXASP5QT16+vU16Jo13NdJHPcMzKoCZAAIA+mPX9K7MVUaR7WPqWi&#10;kdCjLNKFj/eLIFyGG1s4zgentXOfE3OkQwqqtHHFu5OCz5OT+Wa6PQmj1HbJNNFsi3bwEZnfHTOO&#10;Bx71y3ju8WXbvjWSN8oFIPA4ycds8Vw0pPmPLoXczJ8KoywKzStu4cHAbJJPBrprC0ZQpVvMXAz3&#10;Iya5HwzObcspjVVOSmOo98V1djqe1l4LKuVwPvEYPb0qcQ5NhjqcuhtRWVuHWQrIr7Pm77mx2z2q&#10;zp7W5ZVlaZmYkDy5NuT6HI4xVWyma7eNmKyeWBxnAAxnH1q40UUkNx0w8m6NeARuOSR9AK43JrRs&#10;8WV0c/4ou4Y4SsqM8zcqRkBME+nXpXjXxqf7XeLH8si5WfKZzkqAQSa9n8S6Otzp/wBoe+htRh8I&#10;VJYlQMAEepxXivxLYCNSHV1YnOw7iuPXHTNe1l+mp9NksfeTLPwWmtUv4fMlbzgQUCR7m3ZwARXr&#10;dtdmSXa0P2fkg/ws5HIJA/ka8h+FsS3esqyKozHgY6knnp6nmvXNC06S1dZJGb5nAKHiQg9cf/Xp&#10;46xvnEVc7DStLutSme4mOIpQDwgXnHQDjrjrWkbuT+zjaxRokkbHLZy2B05/WqcGpfbEkEKiFlBw&#10;eS2ACBnnAyBTLO5k3SPNb+SrEAN2c47V89Om2z5CpScne4+6t5o90aSGRZCCXQ8Z7jFTRzNHY7Sn&#10;mRwEhCZCoBPPJ/D9KrXs7JKiKrTboS77UI2kHGM4qS5aCVFhWJ2jBWQg53AgfgCOtZyp21ZnKHJa&#10;5BKzfblaBmP7sGVMnIPU++PermnyWl1PcsLpGjhQAxjJJLEcc98A/pWcNRe01GSdDu+f5C6bjj0x&#10;3qbT7j7NcXk0ytumJcAAKCeg4x0xW0eVbB7aMdjxv9qDTWtvEcUkc0ki3EfmOrADywSQBkY9PSvI&#10;7x8IJoV287ff34r139om3kWMPK0sjtICT/DGvofrxj6V5HIqs/G7buIBAOM/WvqMvd6Z+jZHLmw6&#10;Y0332pI0A27Tk8Zyam0iPzdQhBYKS+OuKhmDxRfKPlz1xg020iFzfRqS25zXbLY9epseyeHjNclZ&#10;mO5pEMYYHIJAAq9BcyxXKyFsyK3A2DbgUmi25sdLsZIvsa25iEaLGDkEAAk56EtzxSzCOSNfLc+Y&#10;oznrk57e9eLUTcrnyWIvzuxetUktJP3kIaOQls7cD1GAPzroNIvMr8zAqiFwMbiQPQdaydM1hMPH&#10;MyyeWMYdDuweMg+tWtPu/LudybtzEBD91guOg46VyVIN7nmV6fNudRaahI0Ucc0bOygbN5O1c844&#10;xVy98uJoykO2NiXJyeT9M8Yqjp15b3W2SPibjfGVJBPTOc1qMrWunyHcHVsgEjgHIPH5nivNlLld&#10;jxpe5OyK0CzanpkkM3lyTMAITGoUxgZ6sQeeeteMfHCzmsJ9s0m9hGpLYwNxGSCRwccV7FLqgijl&#10;i+0MvnQbIyseFjcNkdOpNeL/AB786SANIsjO5++4PLZ5x6dj7AV6mBu5K59Dkt3VV2eL3MrX0zNn&#10;bz39Kkkvo109tyr5mRsIHIABH9f0qO7ZnuGjC7cdWPSoLh84+Vdq8ZHPNfTx2Pu+iR6j8Lp9vhll&#10;CmPzJAchcMQAf0Of0rrltGW3aWb5l6DKFQPp6muH+FiLFpoZtz8EAjsa7vTXZo8yl5oNmQjvld3P&#10;OOxFcFb3WfPY33ahkzrIkgWTb5chG1gDyDxjNdTB4fa80213sGk2M2C5Y4BIwB24Arl9cmMTK0m5&#10;YoT8ijk11WkTGxso/LkEkrDnHHXB71x16jsediKjsb/hCEaQbWaNVaWF93zJuBOPfrW/ZtJc3025&#10;IpJrrmQnjGck4A6delY/h+aO9XbuWJUBkGQeT1I/pXYaXd6aLVnurhlvJMYCp+7ABHGMZBx3zXh1&#10;4ts+ZxVNykMsYBEDGvnfMdgYc8/lVm3tmtlkDrC0ikjlAzAEEdfxp0F5B5Kyo032fO0OiHaW5yPr&#10;xTnuo9OSSQrMwkxtMafMSMda4403z6nCsO1JHzR+1BFHZ+Ifmadtu2LM33gQMHAPavFb+CMSDYQ+&#10;/k9iBXuP7U9jPfas91cMojdMwno3BIORnrnvXgVwWil2tuzj6ZFfdYGK9krH6xkcbYeNje8MRI16&#10;ibtqgjmvb/CDMbKMw7cw9QDncfpXgvh7zGucQsoORgHua9r8DzPpOnQtdwxO4Yk4JBIPTgelGIM8&#10;3jdXOlgK3sn3Wh3H5xjBx6iu00ZYQi3U3mTLGSCsoLB+AAOP8a4/TZZtWkXy4Vh3Hyxhskj6EV1G&#10;ko1jFtJ+XOSjOQPTPBrx63wnxeMi0jXtZ5ZJ4/JTc0n/ACzAJGcelK0f2YeY8cvlqSsj4OA3pzxn&#10;2rPsbK5kk8+FtvmSER7HOUI5yB2/+tWlqN6kmmFf3ccyjBiAZ/MboScng+9ebKKeh47irkenWv2h&#10;ZJJFzuA2HjB7c+/tSRwvp6XIbzoVunB3HKrnAHJA56cZ4qWK2he3hiMbKkQwGXoTnnPbP+NF3cLG&#10;3lzQk+Shjxu27D1GOv8AKsea2wRmlokZV5etDbbY8SRqSOBgnnsRzXDeNrgrpFxOyjy164HIJyBy&#10;fw/Ou4eBUPzKkgORySOcdOPr1rk/idaC805pGVtqMEdAMKFAwCP65rtwt+dNnsZbzKabR5T4fgmn&#10;neSQYlB3guQwcjOBiux0tJL2dWuBtbaCQeB07VzGj3vl3UrQ28MvaIPnCZOMnGMiuws7ZZp/laNi&#10;uTIRlVBx2zXq4hvlR9JiG3EzPFdvHFp3mJu3EE7ia4zw1Jt1NfvOWcEgHJrvviRZeVpcf2aaA26o&#10;oKb/AJ8kc8VwvhS1EN0ZjJtkVzgE8EVNG/IVh3+5aPXPDN79nMZhZo9oGAeMnvW5e37W2m7WnZpL&#10;ghjgbgD/AL2evtXM+GbcXNssrMvlhsDJwwP09K6DVI1k08LG3GcjCV59WOp8rif4hm3MYucRxt5W&#10;5uQP55q3DE1ppar56v5nMhBG7jtVSFF82RRI2FPPY4qG5tpNOulk8tJI5jwM9sd6I077hRhc/oK/&#10;Y2JP7IXwpyu0/wDCH6Rken+hQ16RXmX7Gblv2P8A4UnnnwdpH/pFDXpaHIrz5bn7Rh/4UfRfkOoo&#10;oqTYKKKKACiiigAooorQAooooAKKKKACiiigAooooAKKKKACipAOKRhgUAMooozigBdxoLZpN1Ga&#10;ACkYZFLRQBHRUm3HamsPloAbRRRQAUUAZooAKKKK0AKUPgUlGaAJFfimv0oQ8U3OaACimvTQfmrQ&#10;CSpEOBUdKrYoAexzUeKcz5pueepoAMUYxRuoLUAFPjbimU5DigAk5FQ4+bNSZzTUXJ6UAOj5xUlN&#10;CU5eBQA1zxULdamc8U3FAEdFFFApbBRRRQQFOVsCm0UABOaKKKAHIMmnA4pqdKdQAu401xupaa5w&#10;aAG0UUUAKn3qk3fLios07d8lACs2KY54pHyaZmgJNgzYpom2ihwaY65qokxZWuYN5DelQXrbYAPe&#10;tFh+7PH5isvVJAsDexFUaQ3PMfiyglnj/wB//wBlFeJ+KrDc5PzY+n0r2z4g/wCkmPv839K8x1+x&#10;3cbf0+lJnqYd6nmfijTj5Dfe+6O3vXhvxVtWhePr9/0/2RX0xr2htOjfLxgdvf6V498VvA8kkkZ8&#10;sff/ALv+yPaoPqsvlqfPku4P36+lODMq5H8q39W8JTQOf3bD5j/CfX6VWg0VkZQy/gR/9apU9T6S&#10;94HL63JJMF69R2+tcnqOiJeK+/PUnof8a9S1Hw+JgMIo/D/61c9f+DZplYRxkcnJCnn9K66VU8fF&#10;Urnl2reGIkgkwD09D/jXLvprJckfNtB4+XtmvaLzwLNHaSb493HdT/hXL6n4UCv/AKtVPsv19q76&#10;VQ8SWHdzirW0VZVr234EwYS3/wCviL+leYz+Hzbyg7e/p/8AWr1v4HQ+XFEMf8tose3Sur2mg4Ub&#10;M+4f2focaLB9P/aaV7t4Yg2xQsP7o/mK8R/Z5j36Tbr/ANMwf/HEr6A8OWeLW3+X/lmO30rlrM9K&#10;hGxvaax8v8q6LRJGNx17GsOwhwOnpXSaJZ4l/OvOnuepT2Ny1f8AdL9KmSckU2KLZbL9Kj796uJb&#10;VyxCSzVat+XH0qrbIfersAwR9K0VhcpdROKJYAaiim561P5wda2p7hylcx7GqzBHuqMDe1X7O1yf&#10;wrspRRjJWHQwAipPIq5b2nHQflUwtwB91fyr0KaMZGJPafz9Kzp7HCnr+VdJcWvt3qrNp24V2xjo&#10;Z3Zzb6eHPQ/lSrYbfX8q6BNL4+7+lMk0v/Z/Sn7FPcmMjnLiDCn/AArPubYsD16eldPNo7HPy/p/&#10;9aq76G3939P/AK1Yyoor2hyp03ce/wCVSR6Qrev5GukGhn+4Py/+tU8Oibf4F/L/AOtWfsR+0OWO&#10;l7R3/Kq82k8/xflXYzaJuH3R+X/1qgbQsH7p/L/61T7M1jUOUTRFb+9+Rqe10AJ2br6Guni0VVI+&#10;X9P/AK1WV0lF/h/Sp5TaMrnP2+m+WR16elWPL8pa15LFUHC/pVC6i2luO9S4m8dSjOS6/hVcDFWp&#10;lx+VV2WuWtG5tF2IZiQpqFmxVhxVd05rz5R1NblizbJHua1LIYIrLtF2staVm+MUQumctQ6LSpMN&#10;/wABro9Lk3AVy+lyjd/wGuj0h8lfr/jXvYXzPLrG1b9KkkXcKbb8JUletGx58typLFgGqF5EG3fS&#10;tSReKq3EAcH6VnU2KOfvLcA/iapmHBrdntMdu/cVQniCE/Kv5V5843NacrGPqEX7uua1Oz3zN1+9&#10;6V117HvHSsa8tsyNx39K4qkTvpTObW12v/8AWq0Icp/9arE1rsfoKdGlc3KdsJaGXNZb2bOcZ9Kq&#10;z6Srnv8AlXRG3Eg+6Pyo+wrj7q/lV01qKpLQ4q60XHZunoax77Sipb5W6/3TXo82jBx938h/9as+&#10;98OKyt8vf0/+tXRy3Zz82h5vc6cxfo3/AHzUa6ZkfxflXcXPhj5vu/p/9aoovC21vu/p/wDWrCtT&#10;0NKdQ45tDyOjf98mmjw/k8q//fJr0KDwsuPuD8v/AK1Q3Xhwo/3cfQf/AFq4vZam/tTh08Oj+63/&#10;AHyauWnhrdj5X/75NdfbeHt3Vf0/+tWrYeGAMfL3Pb/61XGkQ6xyen+EwM5V/wDvk/410Fh4ZXI+&#10;Vun90/411Fn4cVF5XOfb/wCtWpb6Eqj7v6f/AFq6KdE56lY5m38Prt27WHPof8a0tN0VbUHr09DW&#10;4mkhT90fXFWrXSd/8P6V106JwVKhRisPY9PStK0h2sv1q3FpRX+H9Kt2+nYK/Kv5Vv7M5JVAsoeF&#10;+taUIqO3tth6fpVyGIDsPyq1E5JyCMYWrFqMHNNCc9KkVti1pFGEnoOmi3kn1FY+r2ylW+hrZWTc&#10;lZ2rgbTj+6aqSLoy1PH/AIkWG/TGHP3D29mr4R/bG0RTaascN/x+R9j7V+hPxEsvM00/KvTHT2av&#10;hz9sXTttvqvyjH2uLt7CuaUdTsqfCflt+07pKx+K4+vSXt/tmvHZYdk34D+te9/tXW2zxanbib/0&#10;M14fcWxafp2/xrooxPAxsbsbZnaFrVsZeF/CqkNgTEvH6Ves7Bk2/hXZsjx4xfMdP4TbF1+P9DXv&#10;vwf8Tf2LrVvINo2xuOWA659q8H8OWzJKWCgc+ntXdaPrc1hIrDK4BHGf8a4a8kfQ4OjdH3B4I+K7&#10;S+YfMh5X/novr9K9g8IXkfiTQ7tnZTskC8Nn0PbFfn74Q+Jt1DER5zj5eu8+v+9X158AvH8dzoOp&#10;LJLz5y4+b2+tePKa5j061BOFrHGfGfSY47u6Zf7kfr6ivBZoQLlq+jPi1PHeJcbdvKJzx/eFfPV3&#10;b+TdsT3x1+ldlGqj4zMMNrsRx6TE7An+LnvUkumwxRnj9TUX21Yl+9+tQT6iXb7x/OvShUR8hjKL&#10;RX1KFVbj1qpCSlW9jTyFjnFQ3rrAn8IrqhJHgzi0yGa5+bb/AFqreIrgZ/nUN/dfOzA9qzbvXViX&#10;Bbv6/wD161lKNjSmyrrMSxxMR6nvXJ6tOw3gen9a2NV11ZIyN3c9/wD69c7qV6H3fSuCpJHZ0MXV&#10;vnVvrXP6o7R5x/nrW5qFyqhs+tYWpS+c3y/561xymZ8pmDUGBPsabJqrimXlq5k+UHv0qs9vIF6G&#10;ueTOqlEsf2qxP/16X+0S3p+dUWhdc8H8qiMjL2asTY03uKVXzWb9pK/xN+dPGo7R1oA01hVv/wBd&#10;SC1Ss2LVlz1qcampHWtBx3LH2RaPsi1H9vDVNHcBhQaR3EeAU1YOf/rVNGuak8nioTEV0jwatQf4&#10;U17ZoxRCcGrAtKeKGNQmTb6003eKDMmqKVMmnJMGp55FaJAZs6/PUEyAD61fu4mbov5Cs9IJCx3B&#10;v1oaBMhf90OKrzP5vynoa0HgwhzVGeA7+KixpFmbe2CO3TrUcM82if6sNz82MdSK1Ps2etNkt1Yf&#10;NtPHU9qiUTZS1NTwX8ctY0HVYFjVlWNSoyE9PdK+qPgR+1vqVvb6VFNJCv7tUYtLEuPnH+xXxpfC&#10;OIfuf9YD1HWp9I8S6ppcsbRSTKIyMYZ/XPrXPKJ2Uqh+1XwG/aLg1UyefeWJ/wBKjUZuoxwfwr6g&#10;8M+ObW/ZTHcWrMVJAWZWzzX4NfCH9p7V/C7yedeSfNOjgmV+MfVxX2x8Bf28rNbm1+2aom3ypN3+&#10;kru+8cdZaylTudirI/TOz1VbhM7l5/2hWnaaghP3l6/3q+Zvhp+2HoOvaValLuOQtGDnzY2J4P8A&#10;00PpXpGi/GOz1fc0MmdrAfKV6/g1c8qJpHEJHrTr54pyxBIqw/D3ja3kZfMLMPQke/vWg2uxX1w3&#10;lbtvpxj+dZexZ0RxCLEke0UWxDfe+6amaNpUHFQ3NpIg+T8qzdNl+2RkeK/C1vrUDBl6+mT6e/tX&#10;x9+0T+z5Z3EUbpDNI32xyQsch65/2q+1ooJHGH4rmfFvw9s9WhXzYVb94W+4p559qXKzSMk0fiX+&#10;0N+zg1pd6g0Vnff8e6EYt5T6f7VfOHij4P6np11IsdrqCqFBz9jev3P+KH7LOm+IJrpvsKMJIgvM&#10;Knp/2zNeK+Nf2ErW9edo9NX/AFYx/o47f9sqaMKkUz8gJfAWo2o/eR3a9vmtitU47U2k+GzkeoxX&#10;6U/FL9iH+ztOhMemrkzkf8e/sf8AplXwv8WPhLe+GdWug0Mkaxl/4GHQt/sj0reMzhqUzz+6Vph8&#10;v6DNOshJAvzZA9xVzS7b7H/rhkqf4vw9auXKRzANGq7fQAVvGZxyovcqRXX+c1Mt9JEy7fXHSshY&#10;ZoL5y2/Zzwc4610Ghae2qOqqMnf2H0/xquc87FOyOw8AeFf7cureRlky6FuEJ9vWvoz4U6J/Zumw&#10;JtYbQvUEdl/wrifgj4NWKztGkj/5d25K+/0r17SbJNPsht9cfoKXtD5DGSk7nQTXXmLzjv3rI1TV&#10;Rahtu3OcfeqC61cQn73b1rl/Eev73k2t/EOh/wDr1lKojzIuV9STWdU8+7bkdT3qMrtj/OsuF2n+&#10;c5bnOTV77cGjx7muapUVj1afwEM8mRWbejMn41aupcg4qlOctXI2RPcryx1WlX5quSVVm4Pas2zS&#10;OxXdPmoAxQ7fNTl5rNsY2UbVNQxkl2q8LfzT09qli0rHO0fgKzcjQLWPI/D0p06ssbY9PSp4bUp6&#10;1YWyMg+7+lOMitTGRZC/f8q1dMgDfe9qsJpGBnb+n/1qeyrbL0x+FXzDje+pLKirA309azZmw520&#10;Xmp8Mob261Xt5fNbqaOY25hJLht341Zt5N8VQXFtT7WMgd+tO5z1JFu3iDNU88TIm7n8qLCHLCrz&#10;WXmlR1yRxVI68LqzqvhJoI1G9tmIb/j4iHAPqK/Sz9nHwTHa75drbhLIOVP9xfevhv8AZz8BtqQt&#10;5Fj4W5g/h+ntX6XfCXw8ulaRK2xR+/bnH+yvtWsT6jBRSOq/syNNOjHoopiaTDNG309T/jTry6/d&#10;7Q3TAxmo7a52ritEj36NrHl3xq8Aw6poRXa33R0DH+Nfevzt/a0+DSWvh+/eOOb/AF8HPlP6D3r9&#10;UvEOnLqtt5ZVW47jPcGvmv8Aaq+BP9peBrzZapuaeHpH6Y/2K0juaVIpx0PxD8e6XNot0yqsnbqm&#10;Oy/41iWIa6tnaTO4HA4r6M/aY+CE+izNi3ZSOpCEf88/9n3rwXU9ObSAqsNu7n0zXZTseNiKZw+o&#10;ajJDOyj2p+harIAw74/rVjUdFaS+Z8fLx/L6VREZ087iuN3HSu6mkzzalPS52miePbizO1WXoB1X&#10;sD7VrXvjm4vdNkRmXDKR1H+FecwTyM2V3fhWlY3jttDM3XkZraUVbQ5+VXL1y7XMpf8ApTUTIFSR&#10;yBl7U4DFcko2OukkQyx7QaqyJk1dkXdUE0RzWT3N+mhDCMmpC2BTEO00k09bQOe1waTFf2gV/FzJ&#10;JgV/aNXdhep14VWuFFFFdR1n8Q/jeO51EqCXkWNtmTzjHbiuVubAxTsrK0bKcnjJ9OR+td34tvpv&#10;Mmk8zG4nK8DZzkAAdQPWuYtWXUdbj2rJJNyXcngcY/HHWvOp1LxPCoy/dW8j3T4bnyvCOm7iqrNG&#10;HXHBCk559D9a6LxBeQxTBbdmXbjO85OcdsDpUHgF418G2saQorMN5ynG3HvkcH3pL+GK3lZ/Lj8x&#10;lz9T7D1rxKraqanxGM1rGXdyyA4nUMG45wcjr2rB8QaPDd6DeTP5kdwCVCqmVkIOACTx261uXVzu&#10;STaqt0Bbvxz3rn/GWpxw+HorMXJe4aZi8XIXbnIIPTIye9dFFu52YPSWha+Fyf2dp9rZsWURod+O&#10;cc5GfeusvYvLiIkRc5HIc8jrkiud+F1stlbbflMjkHBPzHvxXY65pN1HB9q8rbukKRkkEHjP5VzY&#10;iXv6nHjpL2tmY15BDe2sKwzSR7SfMfGCcD0Paq+oRiDRbwuUysOYyOhHQ/0q1dWbXJ/1z+YqZIOA&#10;O2cDvWPqMs76bcI0a+WyFGJ6uPf0/wDrVtRtdWOjDQUpKx4lcRebrk3lqAIySdnBI9vyr1LwQgls&#10;rNXkX5oxtLgkk5IxkDrXkX2qRtZkcN8yykezDJHPtivWfhzcxl40jXzgVHDjp3JBPQ1315uMEz3M&#10;dFxoI7aHTGsdpkhjZlcuhxgHn/P5Vf0+7lhumYbtxzlAPvkg4/Cqs6+VZrLzvyVAA3HgZP0psTyF&#10;42VijZJfPBx7V5/tkz42cZN3Nq0lmD+TgrJG4yEGCrY/liqvizSpEtSzMYduCHH3WGTknjr0q8mq&#10;xpaTrI0kjylUG4bWBx1yMVV1lUSBYPOedFjA2ElcnI+vrUwtzEUabdRHi/jO0Mep3bloyXIO/pg4&#10;9D/nmud8GSbvGduu1uJQSV9PX8K6b4mwzG7mkK28cMzkRrvyQBxXP/DS2aXx7bqrRM3IwZBjB659&#10;/avSjTfs7n3tFf7P8j6Ahv2lht3UMzW8axljyH5JBwMc4x+ValnCbqTdN8isDgnjn6Yzism3sjYX&#10;fzfZ5LeJP3gZiy88DGByeg/Gty3M0dlGqqVhZzl0IzGM455yB7V5Mo8rPicRh7Tv5kNrYx6rbzN5&#10;kNi8Kk7ZCf3oGeRnucdKwRfTadMF3qsbEAHvgnrnt1rY1KddjjzbeTadqlAd7Dk4PBGOtZ8tit4v&#10;y7pEwPYZI5H6GhyXQcYIzZnkDNIpV/3hQ/TB5/Srdlci5EqmFpJcrsBQkYxycjpTILRhJ+78tfkJ&#10;LbsgYPpjritAL5D7S3zFAQ6nb196xq1ElsKrU5UJp8STXCozIo4wec9enetG5vGhuwzSRyIgWJFj&#10;GF4HUjA575qmlu0U9s8cK+YH2Eh/vg+o9eOtaGqrHBJPHH8zQzmMA9BjuPX/AOvXPGpd2sc6qXeh&#10;z+tS+ese3cOhBJyTx1z6VTvJvsdm08qsqMwAJQtkntxWlPYGeZWXerROBtIyp9sVVmuLiESxyLGy&#10;s7Epyuw9iBXZFbM9GnFaNohSOH7QGExXY4AATgg9e/Fb1uizKyxqZNp2tzweBg4/CsWKO2SYLJI8&#10;LNwTtzljnr0wOlXINovGSGZWwcbhwPrRUb6GOIXY0pl88wb4Szq+ePl3jt9KxdXt4SJtyziFiUO0&#10;/dwO3rzWyh8xVLZ4+8ewABPOKyrnU1/s+7aMQlpkYI+TujOQQQD06daKMm5JGWE5pVEcT4T48S3E&#10;kLM0jPsyDyRzx06nFeo6DCssMjeZIs0eWOR0A9x1rzH4d3UdprmoNNFJMzMFj/eBQSf4iMc9favU&#10;vDlisq/vJHjjKnOxckkHOME1tipW0PRzGVmkUr6+azsoY1edSpZvLySmCeCB2OSfzrnfFBGp2VvM&#10;qGPcM8knfjrXRPLGt5Gy27McndvTCuc9qytTSDErLtWJZOjt0Ujnj2rmpS1OCjOzOK8Rajm2l8vy&#10;1DAKQi7sDjB/SuY8Lak03iq1jmZJGWT5XI24IOSD+WK6/wAZW1q2mrLbLDHJuIzGTlxjIb2xXD+F&#10;7eRPFULfNLJFMCjHDKc8fj1r24SvA+sw9ROg7HriMurakI4/mMZL7iPlB65Gewq6ttNFPtjaXypI&#10;2kYbgRlcDkY9O1Raxftb6dbxny5GjTBcDacAjg4xU2mTG8tWMLxooGx0J+bnjGMc9K898yvY+bqt&#10;qTa2Y6GNo7gLvVW24B2Fse+OlElw9zC0ePM2kbcgDkDBx+VXnKrLGZGMaMuzZAVDE1REk1jIy3GD&#10;HdAGPAyUwSBn3P17Vmovqc3JfUzL0v8AcZWYYKlf8K4Xx+LWbyvLhkxGgHEuVLDvjsfbmvRdWbdC&#10;PLA+Q4BA5Oa848W27eZIpUI2OTjGefT1r0sGe/kzSmeceIbWSKFmHyRscEH5iMnrXffsr3Vpo3iO&#10;++1P+7ntJYImKbmSUqACB6dQT2zmuL8RARqw3hj15BxXW/s7sH1G6k2xl1iJikzjY24ZI9eM8fWu&#10;zES/dn0OYVL0WevaRphtpvNMe6DlEU8sW6DPuMj04rTEccVkqHy4FjdxGoJDAHnv2zn86bpQjjiE&#10;km9PLPlsEHJ4yDz1PrVvUlt3s4VmaZuBLufDBAT0zxxXzUou5+fSk7u5TtbeN4x5xm3bw4TecHn0&#10;96s2yoSVbzAf4AV3Dd6HPaq9si3X2hdyx8fJJngAHnr171d8yCC3kjXdNHFnbKQVYg9MZ7e+aORt&#10;XDVqw+4TeGjMu9pBsIHJxjgDFRmwklO4iTyVjJCghcyAYzzz021CNS8ptysY5FIXgZPXrinz3Est&#10;yWZm6E7m5698AewrK7W5PM0ZM1p5rqiqscsaAMQdzZz+Hv8AlTJnj0+1XfIAzgnMWS+Seh9OK0dX&#10;ntoW3Q2+JpushYHkDHAGCOa5vVb3YPmZt0gOBjrjqM4r0sPedj0sLeVjI1y9l+yzW/7+NTIUKA7t&#10;4z1I46ZrkyVicfOoUAl8pu5+uRit7VdeXUZJvPyk0xDgp8rFu/POBxXO3TNb7gcbW47EH3Ne1BWR&#10;9Vh42ijLv51nbIBO04OB1FZt9qCs22PzE29d3RPpWxcJCbNpPOJcttKYxx61n3jeXuCrngHGM81X&#10;MdkSu8pnZWbbgAY/2qsyRGW3jyrbZE3D5s5HT+lRR3Mb3Zkf5l6HIwFGO3vmrSXio4YIuUG1cen+&#10;efxokbG54JtvJvIZoVUKpC+WCWJbPU17JqNusFiQ0amWNFMoTLKFcZBH4da8f8HytLqtrb/uzJI4&#10;IxnoSBzivWLnU0kn2+Wse7KZzuLKOACfbHFediYJs+fzKmnNNkM0YdWjkDbGBDckMvAwRj2NUtR3&#10;RFu5cbPlGWJGBkk/StC5na9aN4SZJmkboOCuAB+POK0tM09ptS26i0arMhPKHOQCByO/SsPgOOnT&#10;bdkc1a2sMhjZ18xmJAjAzljwP5175+yP+x74g/aG8cWdnDbXEVlIFieeI/JCSQcn2Hr7Ve/ZX/Yx&#10;1r4z+MTDb2W2yhdXllkQ4QEgjHofav1p+CfwB8O/sxfDO3j0yGGCeFfKnuJXCNhTnoTnv75Bo9q5&#10;aI+lwOXezXtKgvwK+B+i/s5+BPs9irQuqCOeYooDkEZ+YnqSBjngAAV8+/tj/tdfbIZ9D0maPbuw&#10;7RjacgnqcnNX/wBp79qGbxNO2maPiO1gDKXDFjMSTkgcDAr4+8T3Es15I7TSSMzl33Drk846n9a6&#10;8PFR2PmOLc7lSp+zplPW7xtWut80xeRjkdyT2yTms24/cNGq7t3fj0qxDH5qbxmMk7Rk8jNMNkrQ&#10;yOC6so4IyVc9znPFeimnufimIlKtNzluJbz75QFVtqnB45P0FWvJEUXyybgpOVx82PxqGJ1kaFYY&#10;2jmRtsjgkkkjjFWPs7SOWk8xWYYyVLFiPXpU1NNjL2dirKHPVeORz3q1FGttb28wZZJOT5ZHYHim&#10;x7pZVD7V2nGMEVat9tncLuj3Dpn0BNYuVtjanTu9COGZsBljWGbfkFSVPOTjr7irlnbGVmjYsPMx&#10;kgBunP4VZh037RctgblYkDgk46g8V7h+zf8AsvXXxF1SGSaHdag/OQhK4zg55FZVMUkj6bKMhr4y&#10;oktjE/Z0/Z31D4t6ksn7xbW1IMshBUEZ6D1P8q+//h34F03wD4Zt7CxRYY4wC7EZctgZJPfpWd4S&#10;+Htn4D0uKxsLVY0hAVXHVyOCePXA9a2Hv2PytuULgEEVze1bd2fuWS5FTwdNae93LF7r8NhcNG8m&#10;5WfA555/lWhBP+9wP4scexrmzDDqUki+Wsm0febg5rY0e6kWUqzFdwx07YxitI1j6D2dzciuNy7S&#10;re3FIY2WUM3XqMd6cJPP2xt0UcEcfnT2LOgDYH8IrojIxlo7EdvLiRc5/KpVmDx7QNzM/U9fSmbf&#10;JbaytyAQR2+vFYXxF+I2j/CrwxdavrF7HbQW8bOiOceaQDgAde3pXZhqM601CKuYVpqCuN+JHxG0&#10;74XeHZtU1i4jgtYY2+Y8sGAyAB1JJ9K/MP8AbQ/ba1P45+JrqGxE+n6CoEcUSu481RjLsoIHJPfO&#10;MU/9sj9rvU/jv4lljtw1rpMBxbWakgEYJLtk9Twe9fO9u0NwE86TygXG31Qn1GcAZr9YyHJaWGp+&#10;1qLU8DFYqU3ZFW4iW2VliZpFYAjcPmPc/rmuz+FXws1z4peKLXTtJtnuLq6wF2xljnaSCccAdc+1&#10;Xfgx8D9S+Kvi6LTrOOSZrh8IAmQ4HJPrgetfqZ+yl+yVo/7PugW8xjW41uRAZLoNwqsMFAABggda&#10;zzziCnh4ezpvU3weFb96SM/9j79k2x+AXhfT765WC81+6twZJRFt8gn7wGc9MEA+hr24sWKgs23u&#10;dpJJ9cZqYL5TLyzKuAo7Aeg9BRv2yElWw344r8xr4iVabnN7nsq0Y2QwxyWxXf8Adx1H+FSGdVC+&#10;ZMkaOSuTwAR+HSoLu42qzSM3lxplySF4+p4FfHf7bn/BQBfCc934b8G3itf4Ufa0fBgJBDLjHJII&#10;wc12ZbldTE1Eo7GVWtZWRqftu/t0Wvw4s7rw94ZvkuNRdzFc3MT5W3AzlFxyc/hXxr8HfhZ4m/aY&#10;+IEMFlb3V3JcTgTzkErGCSSzEnp169avfAv9m7xF+0T8RraCSG8ktRPvvZDLtBXkklz15zn1Bxiv&#10;08/Z++BOlfs7eDY9M0yC1864QGe7C5mkJ6jPOBxjH+NfU47FUMto+xo2cnuzCnRc3dmD+zX+znov&#10;7P8A4Os47OGKTVsEz3wG2RyRgjB6AV6kpMe1t3ytzhjnPv8AWmvCvzfM23oeKcD5KHjO3+92FfDV&#10;60qsnObO5U7bDZp2tQsxz8uQBnAFZF5qU99P9nhXakhw5GSMf41d1LVFtwY49rSS5TB6jPGe/SjQ&#10;7JdOh3MyNM5wS2Qc14tSpKc+SOx1U6aguZk1haR2VptVm7Z4xk028F5A0LW+14y2JUORkfUCrUqk&#10;FefvdadI7LCzIDuVuTnA/KuqMbKxjKVxoPHmNhdx6ZzWd4mtbm405pLORkuEwcA9RnnHvS+JJ57e&#10;3iktdvynDKR1qva+IXgQedC69gcZGe/4Vx4jEJe71OzD0WrTDT7vU/IM0LC6VflJQfMcdRjsahk1&#10;l4b6GeKO4guCcOrjaxGeefSmnWV0vUFuLX/VykiSPnIJPOMVb1qb+0tR8i2ZZmkAJI5KdyM149So&#10;5aJnfy9XsOuJZNdlWNWbyc7pAWOCTjpVm9vI9Es41RgrRjAwMZ560eZb6TZKzfLIwACEck1jP52s&#10;3DNyHz0xwgz2rnrVHD3F8TM4w53fZD4fO1u+k+9vYjJPOBnPH4V0Gm2iWdsscI8vZ1IGSetN02xh&#10;0+22x7Q+cOR1JPuatRxbF5IznOB3r0sty5Q/e1NZHLiq93yx2HfKy/ebHf3NNVdrf3uD+VNJEo4+&#10;VlJOCcZFEEnnOP4WBP4V73LocA3zI3gTcredk47rimtKp2/KFZepHJxUksZdPlwGwAPf3qB4WUKv&#10;fviqAktpF27T97jGeM59DSxvkhRhs56jBHOKatyt3arDINvkjKEcNn60ip5x3MdjKMbscY/rTVuo&#10;E0i7WkV8t8/BHJ/CoFk2lUZRn37CnM5ik2vnsc9B9aq6xqUOkx7rgxoNuQ2e5GRnOKfKZTqKKu3Y&#10;tkAoFPqNpzzTLhHuD82CPyHSqejeILXWU2x3FuxyML5o3HOegBOT7datOpYhXCqyTBBwQOR3zRyi&#10;jVhNWufJv7bX7IVxd2tx4g0crNbSMJLmBAd8BJwT0+7kev4V8W6nph0p1j+VZVYo+evev2ElaG6s&#10;bi1uI1lgnwJEccEA5AI9RgcfjXxr+3F+yINLmm17Q4JVs7h2nniC7vKBPUYwccn8MUSlzLU+E4m4&#10;f9rD21M+O53W3KqY/L3ADnJPrkV7F+yf+09ffBfxMsUslxNpUz4uIlYhSD39mHJzXkOradcaTdL5&#10;jbmx9cY7VDFfMNPWE7USOQylsnJJGPxFZxlZ2Pz/AAOMngqyeunQ/Xjwb4zsvHWhR6pYyG5s5/uN&#10;wQTgEg46YyOCaXxl4I0/x34eu9J1SNZtOvFYHnGGxgNkdMGvz8/Y/wD2t7r4KeI47LUmmm0O4kHn&#10;xqC+wHAJUZwOO/tX6CeEvFun+MdIt9Q0+dbrT71A0Mg54I6H3HelKPY/XctzKlmFHlb6H5x/tL/s&#10;6al8GvFTxyx7rW4c/ZJs7lcAAgD6c1495c0E+05yMhxjqP8AJFfrp8SPhppPxL8Nf2TrFmlzaIWM&#10;R2hWQkYyCBn8K+OP2hP2AtZ8M3y33h+2kvLFnIJtgZGQYHDLkkdOvtWHU+WzbhWd3UonyrJp/wC7&#10;jVldWOCCefX9an0uV4JBHul29wh+915IPWul1H4Wa14flMV1pOoQxqxIklhK78dcZquvwx1bUFfy&#10;rO4KhQQdh3DOMYx9an2jT1Pkf7MxkW4qLMnVJP8ASBGpk+YDbu5O09M46VreAvAGoeM9Zhs7W3Nw&#10;JDjKIW2nPQ449ePavVPhN+xF4q8e38CXGnzWdvkO08vy5TGTg8gjkV9mfAb9mrw38D7Fo47db67Z&#10;Mm5nT5o2PUKAcdhz7USk3ofR5PwzXqzVStt5kf7MHwTX4HfDyG1ktkXULvbNcSnBkBAOAoGMcEV6&#10;RPe+SPKjO7GCRjcP/wBdN1G6Wwilm3ZVVIBPcccD0/8ArVz/APwlMavuiidlUZ3kYJNcdbFU6LtL&#10;c/Xsvy7kppRWiN77Gblw0m7GO/QGrFvD5UG5W2qpwAeKxdI8XRynazNuftjv6U7xN4gOn6XK6Fiq&#10;g5IGQBj2qY4iFSN4K7OmVOUHZ7FHxbr32eRoImWQMcOUOcHHAB9a5zWPEB8GC2nvLi3s40D3EZlk&#10;C71A+bJPTtXhnxu/4KA+FvgTqm6DyfEGoqWUW8VwFWIkEAsCCSc/yr4U/ah/b18bftJaxHJqExsL&#10;WzMiJZwEeRGDyCpGDjgHknkda7sr4OxWPqqtW91XDEZlTpQ5Io+2/wBpb/grRoHw+tb+18J2q61f&#10;wxgvI4DRwDByQCAGPPqOnvXwH8cP2oPGn7R2vTXniDXruGCIBjBaStBCoA4woODxj8q8xn8WTXWn&#10;TMrXEa3AWCcHDEqRlsA5JGQOazdWhjmihw0zTbym8HC5A+XjkE8c5r9lyvI6GHgo2Ta6nzVTETbc&#10;kyRr1r+YyTKt15RDl5sMr845Xgk4xUZvreN3lPlrNxsEaZTOOhzjA4Has8W32iPazNG28Fnx86dS&#10;RnsOakubjyX3bo58p5Q/iYgDGcV9GqMdFHQ5+Z9SYzx3hVbhVjnYiRScHfwRtGOxqG8vk+0om1Vk&#10;t4ijsoIwM4x/kc5qrBAbeTc0hhkYK6HaCQQRx7VaeWa91DaFQyb8vLkbT35PQCl7NXsHMW9I0+GQ&#10;wmY+Wqk/IgznJzge/wBah1rVGidpAsiqxGGICgjpjoOarDU2vIlhZlgaQhEKZAdhnBPvThqF1A22&#10;6t45JMhFcg4IOMZB479ahxtuSWr22kXR5/JWTayqn3s5xgjJx61HYD7XLG1wIkc8DdkAkdgRxn8q&#10;ht7K4SW6ikkMQjxvKuQMAjoR2yRVW8ugifL8qOSS4JZS3TPt0ANHKnsBLbSiVhEZGLIcOhTIPp9T&#10;nFSpJtdZFDW8gyrP1Y8c8fj0qvv863TdGpbpnO0uDx2/nT5tjI21Su0lAgO4gjk5PXHQ5q+UCdry&#10;SaaSWO6+bYMSnCEMOD26mslkc3Jdt0jOcBgMZPXkjv70S36uYzGS0eQ5EiZViOOmeTVqPVTfTbbz&#10;dBbSOcmBASpx6EjjpVxjYAEH7maNm27Iznn77DkVcWeO4t5fMVZLhogEbldgPcD1FVYI1uh5TSKs&#10;zAKkjttXHqcdD7c07T90cyrOYWkXCLLknCjjOO9ZuNwK8Emx1MTOy7MSbwMZBHTHbnrUmo3cTQCN&#10;ULTSEBQSWyc4JzjOMds4rSuY4fKaGO78uSTITfFtSTPBGT09qoS6QWh8m42yXCttd0yVTGSMHoc8&#10;VnZAR2d7uWPdsZox5YfG0uQD2OcCore4luniS4/cQo5ARCCD6k/WmwxbY1VmDFn4z/AcY49OlQnT&#10;vk6sWZyAR2FaKnoBen1S109YFZW3JuT32npipvsSz2UO25RV1BwhPm4MQyBllx14FSW409Lf7LeQ&#10;hZN6je4O4DB5HFZdzEVdVZWjKsChKYzyOR/+uo5b7AXLnQ5L1rezjXalvkuQRyB1bJ9u1Ubi42Fd&#10;25YN5w+MlhyOSO/ap7yfNuypLNuOFO4ctkZP4ZotZo4rWG1+RY4zvGV3Fm7dxxVqLQFazKyXC/aP&#10;mgJADY3MB7nGeK1IZ1LmILvk+4jEZQk4AHoOOc+9Vbu3uFtri4RdsKEFyEIweQAB+XPvVN7maHy/&#10;Olb7P5QYFMY5PUjuc1UZNgWNSsPLjIYqrRnyyByxIPPSoLAwwvPbzwyeYACHzgqR6j0/wrQsYY7v&#10;Tvlk8yR/3flFDnrkuDxk8darG2hmQh9vnSkESkksgHXvyDxWqk7WMwhu1tPLheXZH137enPWptWh&#10;N7A03mNJEpBGB2JwDjPGarifZdMy7GbJAIHB4xxn86sWN21nZTWitGsN2VEhIw2RgjB5xz6VlKNt&#10;UUmZ8lpMbZykbGOPCsSMkc8dadbxPDNIk2W3PgbD1PUfgOauTN5FswUbUV1Ev73ezqckkDA6EVTu&#10;tUWKeQxqwUfIAeuPUfWstWUasMstpai4Co0kMgHKA7D6++OtRX2pyX2svfXF3PK8u3MGweU4Oc9M&#10;Y7fpWSRPHErefxySmMqpPAx71pmNECwsGXaASAcsTjJ7VlKOpXMJcajuuDIyYjbtjAXAyfwpDeLu&#10;3KW3YKAgZIHI4piNHbWs24584FRu5GPT29KhSNnytvuLbwdpBwgI5yemKpRVySf7VJ5IkDSbVjPJ&#10;bLA9Dn9aiNwkm07o5FKAguuSOQeQeO2KLC2a8AVY0Z0JH+s25PtTX08wN+9jX92gUZPQ59utbxik&#10;Rdlq0CzW2+SaNip2iPG3IznqOgqSW2hummkSONcgYELEKhHfHqaz3uEhhZl8vcW2bOuRjr/P8qni&#10;iee3wvkqgAOPu5JOMY9aYhdP0KbWYj9lK71GQGIXOOp5plzcrMqpGJFkYBJPnIBGeSPQVPdyBYQg&#10;MjSBPnQJlSB78YpkMyxhQz7fMkAPG4gjg8duKzlJmhZhtAkMiNMlvJbhi3nkMJCACB0PJ6Cqu9b+&#10;23ACKSQ78Y4wOQAakj0zNxcO0ckljCjSjEgWUqDznqPoPaqiajCtxvt45MEZRCcYJJHP4VMU3sAy&#10;Jdy4+Yk5yO/H8hVjyVtZAWWRXjCgbRnBOTk57VRuJnu3YM/zP8pJJAX8R+VWbK+Z7No5CWOVwd/I&#10;IP6jGKc4sC1ZXMRk/fq3OQ2CVbJ7j6elamieI4vD2q28y/vpoI2jw6DaqnIAOQcg8+4zWMrqYyV8&#10;uRp5CMLnKLkcc+nXNXvJWzZftUPmQlS0aK+3fknGWwawnK+hUWxurXdxfIqxpIuCA5RzjrjOQOO3&#10;5VGLWS0tYwqg3GSd56FenOfXvRJNMIYmZJNzPsVQR847Dg54HqOauI8T2d5HJIdqoEQscYHQ8d6y&#10;i5JGnMVftMjlkULH5ecgHKjsce30ro/CHi+90G6tdSs9QurW+t3UQSRSMjZAzkkHOARXMQqtrsMe&#10;7dbwMzgHG8Zxzn2NXtDso/JWSTeFXIUA4wO3XrVVqcKkbSQKTXU+7v2bf+CwPiL4WQtaeMoovEOn&#10;ElDe78SQDI24XksQOp5J9K+3fB/7UXg34/WUF54X1i3vra4h81IMNHNFjBcEHuD+PtX4aDU1YDzI&#10;7dVjIwSpKlvUgcn8K6Hwr8T9c+HfiiO+0rUHtZredZIxBIY4+MEjHucA5FfE53wpQxUPcVmehg8w&#10;lSkf0C6Zdfa9Ms3RVMPlIiFFAB4AHTv7/nVPxdJ9kTyZsLIp6D7ynsDX5v8A7H3/AAVols71dD8f&#10;38dmZHL/AGsKXVCWOAQSMADAAHv9K+4dG+JOj/ETSbW+03WLfUIbiJZEkiDNGFPQE8857dcnFfmO&#10;d5fXwdL2Sp6LqfQYWoqtTmud/wCB5FkgkX5jtccnjcMdvWugJYAbt0cWSQeR9Dn61x/hzxo1hY28&#10;LWwxb5Cyo4bPqcdx71sf8Jzby26xyW8q9Mk9T3zj0rhy/H0qVK1R2ZeKwsqs/dRuQ70Y7Xbc2VJB&#10;+/SSr5o8qTy5Bw+JFBwR0+n4Vjp42swyq86x7n2jKnqeKvpqdrdzDE6/Lhc4IbNerRzCjU2aPMrY&#10;GUH70SxFb/vt7fNI2OTnIz6dgPwqnrutW/hbSGubyRbe1gGXmdgVBOe/4Vav55re0ZrVY5JlUlBI&#10;flJA46+9fnp+2J4n8b2fiO8sdcS4trZXCQEZVHUgYwQQD1P5V2U7TPn81xTwtJzgtT1v48/8FHNM&#10;8M3Ulj4dWa5kC+V9rwCufTHbHrzXx/8AFH43a98UtTkm1K+mulZmK5AGM4HGOhxxmuYklaWTMqmW&#10;TPIOScd+nXGarTRmAna6src/KcjH9K6NFY/G8yzzF4mbTbS7DtyxzK3mGMrk7kHf3qews5L6WRow&#10;0jFuD3I459KrwPhmEgzG4HG3PI757V9o/wDBO34WeC9V0yS7vJLPWNduBs+xyRHNtgg5UHgnHasN&#10;2Z5Tl/1qqo1Gec/s8fsN6t8T57G81LzLLS7hiEYnJlPHAXGT25OBXJ/ta+G9B8HePBofhvy1TTSB&#10;IwyTMwABJPrnPGOPWv0G+KvxDi+CngC41hIx+7jeKIEYVyAQQABxjIr8sfGXiyXXPF091NMZm3sW&#10;c/eYkk5Jqz3M+weDwtJUoq8u5kybTIo2yL9oOZB1BY8ggdq+o/8Agmp8L/7Z8cTavKxYW6OgQxcI&#10;w+6c+55/Cvmyxt5NVaFQY5GUoME4LAnrjvX6U/sTfC5fAHwRsZW85bzVR9oMbfK0SliR75PpU1JJ&#10;IfB+B9tW57aI9qtYzGVaPaybACDyeKfMuD83XORjpz2rNl1R9Ludu1pIuAX7g/StCCcXUCurK27o&#10;Afm/KuWVRN2P2eNBwS00JsowGd3lt1A45+tRRp9nddrd+3pSoxU5z8p4/GlLq4H3fr3q0iRI5dny&#10;kt8x47c0k6bWVsn5eMA4NNYMr/L/AAnqP/r1PCxZ9ys27uetarQBgBmw2BgkDKYGaU233dp3EDoa&#10;bIVi+78obkjv+HpT4JfLG5OGJPXnj0oHYVT8h+Vem3iozjHylueMYqWWJT97g5ye1QSXsdlAzSN5&#10;Yk4we/0rOVRRV3oVGDk7IdG7MMFVOMck8j2pY5kZyGO1lYcViX3iZWZlgDyHcMdlPtVO+8SS6ncP&#10;t8u3XHCJyQR6nvXl1s7pw0jqzvp5dUer0NfV/FMWisMD7RNJn92nLAep9Knt5LfxFpZJjYb8ZyME&#10;GuZg06Se3muEZYzGCTn70h6YFWvCeptBcGA7vmyAvJrho5lUqz5ZqyOt4WMFeG42e1bTNQZW+Xa4&#10;2Hpn0rY8Oaut0dkse5ocnZz8/pU2qWa6jEVkGJG9R0rB8u50a9J3Mm3ADeorrlejr0Znze2VnuWp&#10;7CXTJWlXmPILYOAoLcH3xVWO4mt9Qn8uPzWkJ2OeR+B9K1LPUYtbg2srKynJG3gn2NVZZ20aXayl&#10;kk4B/uDIrCvDm9+L0HSlJe5KxmajZXU0hjuppN7J8kYHy4J6+9bOiaVJpNht3DaxPVfmJ+vas+bU&#10;hDqMklwzP5ZCRbRnjkio9R1++ltpTGNseSEB4Y/Qd656NaNN80tTadGU0orQ6Kxl8pyNzD0HarQb&#10;j+9nj6Vi+F7S8Fu32psv1wBnjvWtjyQMN1J4+lfR4Wr7WHMeNWp8k7Dp4lliZP4W5IPIrJ08f2Pq&#10;f2eTbHDdAbXPIye3sK1CAx+Vu/b+LrUOoWX22zmjZdytGMHuCDkc9h61c6et0OnU0sydv3fDELzj&#10;I56UFt8qtjOcA8VR0C9mSEw3m1GJyHAyX9sVpSjyEX95uGC2H4Iz7VVORnUjYxvGXhHT/G/hibS9&#10;UgW4s7hjuT7rDjqp7fX9K/OX9tz9hrUvhVqk2sabvudNuyzo4csyYGQpOBggDOc1+mDlXhRSq9Oo&#10;HWqOveHbbxTpMmn6lDHdWMwO6OUbsg+h6gnpkdq9rLcyqYeW+nY5akLqx+d37C3/AAUUm+H3iG28&#10;G+Lm/wCJbchRaTyuWaDAKrnHIHHOeK/RXRNZh1rSobq3kjuLeVAY5E+7KD3UdSK/OX9uL9gi6+Gu&#10;qXnijSbXzbG6HloYv+WCqSQOOQAG5J7iqv7EH7ft18GNTj8LeKr26fQZZREJZhuktSMEOpPIBBxj&#10;ocV72YYOjjKft6G/YzgnHQ/TGNmDBSdq9+D+VPe2VoOAqsDnJ7n1rO0fxDY+JbNLzT7iK5tblVkj&#10;kUj51I9u/qKutNnHPt0xXyFSnKDtI33OH+NHwc0f4v8AhyTT9UXdMxJgnEamRGwR949uelflv+2N&#10;+x5qXwS8R3EbWs3klP3UqD5XVjknI6nnmv16vbCO5ZJGaQeUQVAPyknrkd65X4rfCvSfiz4Vk0nV&#10;7OGe3YkxkqSYmOemOcHPTNe3k+cTws1d6CqU1ONmfgX4m0W60DU/LuI/LVSEOwDOD69ea9Y/ZQ/a&#10;f8Rfs0eLluNNe9+ypKGu7cnBPHP4FSeO9enftp/sT6v8E9ZZYYHk03LtFcupYYGTwRnJHA556V80&#10;6pJcafbzTRs81wJQJxg+YexJGDgYGOcY9a/VsPiqGYYdRlqePVoypSuj9vv2bv2odB/aI8JW15pN&#10;3C1yI1MtsPldCc5PJ5HHavUBcq8a7TkZOCOCc+3avwr/AGaP2iNc+A3iay1jS7vfFa3JaS2Zisbg&#10;gjYdoBOM564r9bf2P/2uNG/aM8FW81vcxR6haxbbm2kb5oyAORySa/Ps+yF0H7SlsduFrtqzPbba&#10;BoxuX7vcVMuGjztz257VVjug8PmKzbeBn+Eg1YMiuMqxz0wO1fGSTR3knCLmPhu46015crtVmLLg&#10;fjTElyg+bPt3NPZCuW988c1mBEys5zhWP1IIpRD5ygbVZyRgHPQfjinKmWbdx+lHmqsq4ZVOSOfS&#10;ncmUYyVmfPP7Vn7IVn8QNPm1XSYY49QwPMiSPKyEA9Pfnk1+e/xH+GF54O1aW11C3lt2RyMAbsnn&#10;p+Rr9kbURwqrNGrckleQCPzrwb9qb9lHT/ihoUtxptqkOoKGc+Wdpz1HBznsPxrKcL6pHwfE/DMM&#10;VTcqa1Py5cMb0R7W3xjo55wO9MS2M06tuHzAn05Hau5+K3wovvAPiCSO7t5Y3jJDkDng4569ccfW&#10;uJX94+9QzKoJKkcgCpirH4XmOX1cLN06iK4UwiNtu0lgCDzv5pk7Ol1IVxGzEnagz+XtT7nbJJuy&#10;4PG1B0BHqadPL5Lw/Z43hZE5kc/NIT1JHb0rrp7Hl8vYoSRMLp2VmZegI5z3xUsZ8wBWyrdiRiiW&#10;6jNj+6TcwPUE5B5qNJmnZQfmkxge3vVklgIGkVV+ZlJwemDjitDwj4+vvBWuLNaySdcOCevr+FYS&#10;yMtwVHyt0yT3FWLduYwV5Qk57kH1pNXOjD4mVKanHQ9m+J3ww0T9rXwna+c0NhrluCY5cDe7FCAM&#10;jnb0yM9h0xXw18V/hZqvws8TyabfrdTeSvlpPLEVWQqMsMk+xOMn619N+GPHF34c1CG4gkaOSBxg&#10;KCwwOvqAea9F8Uab4d/ai8BtZagkUGvIW8uRCY5XIHynec4yeCK56lO6P0zJeJOdKnVPzvgu5PNY&#10;mGNlkBGZcqq5IJIA6HA/WtyyJKxtIcW6vh3U/MBgkYz24Fdb8cfgVqHwZ8UT2eoWVxH9k2lDIhVX&#10;JBwwA4Of8muIsdQi2BptzRq52RouWPbNeViIs+or8tWKlE0GusrD5f75W56/MWOeo5rmviNdyLY+&#10;SzWqRzExmIEK5wM5x6V0UN615FHFMfLGQikKFVDzyQBk4z69q4/4yWaWtvmKUSbMpuBIz747VOFs&#10;p2ZODppVUjnvDuo7o1jdtuCFcqT07t9ea9L0q7iks4Y8SZ8vhyMB+Tz/ACrybw9a+VaW8kiqDKh3&#10;BclSM++e2K9C8PTSXdoscW2NlX7xz0HGBnpXViqZ346jdaHUaSI7ZDt2LsBJGcbsDOPcn0rm/iTq&#10;0ljBJbxrBJDKRiQINyHGSN2OnNb1vNJLYCKQQ7d4kzs+YHGDjHY1geOrHZpLbmZVIZo/kwpIOTkn&#10;oBkfpXDR5VM8zC6VLGJ4dmjmmhMnzfIQ5THArptEuvIdGX924JGcBmIPQe9cjoAbSp422+d5yZBC&#10;ZHPXn2rotEEkN7BumKxq5OFAwR7g/jW1W1ztxUVJHTaeQPtCMsi7XIBcbVJ+taWn6A/iGZZYOfs4&#10;4VFIIAwCT17k1Ws0MmmxxibzNrh3BO4k89AafBcPE0kMck1uJkIfynKsRnPUH29K8+UVfQ+cqJX0&#10;MfxNaMiyZ3NJG2Q2SFUDpxjB6dK8Z+LiLY2u1Y1RhIS+zgEn0xXtmuO1vZt+8Zsgp8/If6n8DzXh&#10;3xLMYSRNrSSeYTlTlQvqcnjpXsYNbH0WR3ci58G7toZC6q27YAAgBbngdvf9a9V0SNotW8r5VmUB&#10;z/ExyO47dvzryf4RW66kkkK3Ece5AVBQ7mI6844/GvUvANn9mvWjaRo3lxxjIY89+2OPz9qxzDXY&#10;1zg7jTbWK0gVmjaRZCRlyVBI649eoq0LhYrOO2aFdkbiR2HLbSegz7VTg1JZ3SO7Y+UH/dnkhOOv&#10;8qsRhFUMxZmVywZPl4AwSQeoGRXhnyUlYZezpbyq0bN5ZO3DAK/0BHXgDrUP2n7XGVKttU8ZA4/+&#10;vxSuA8q5kVZHJOcAge4xUqRKdP2qqtJkF3B2nIzzisZNs55RctyhJJ5IjV5VVg/GAdw98/lViO58&#10;+5j8uGST5Pvsfvkd/pxTZ4DZypIrKTISB/F0Bz9OQKlso3lEcbFtoyv3wpyep9h1/OsXLlMFG255&#10;d+0h502lqw8xoFEaSbSA2SSRu9gePpXiNwJEdVBZUBBxnI7jpXvX7REH9n+D4WmZ3SScxtGBlkAG&#10;QT/ntXgdxeQvu2hsZ4z1619ZldZumfpeQT/2dJDwwbbx359Pyqzp0kcN0g9HA3Yx1qrAN8ePmy33&#10;ARyabF/rvLZW83dx2wK9Q9ycbpnt2g33/Eugj3STeXEpJQEAe3PBpHn866kVZPukEYTkDJH58VU8&#10;LaereHRHcNeW8mIngOSd4PUAe1bAmWC2LxtukY7MFDkAc5NebUqWZ8riJWmyxp1kLi7l8yFpl2hc&#10;GTb5gHJPHr0xW5Dp/mRKsVrtmySw37ljXPHOOa5/QbnZM43KsnJJI6e4/Guo8OW9x9mlZRMyyIZZ&#10;duA20Yyf5V5eKrO2h5GKqvobFjbx2KIEghUp991JwfzPWtGK6+1W7om541IkCSKBgjtms6x0b7Qk&#10;7Quo8lFdELbmcE4P4juKu21pcLEGt4WkSM7C5Hyk/wCNeW6tzxKk22VbvESKzLGrcsOBkHp+XWvJ&#10;vjPbCd0tUVtygOwJzgjq3tmvXtWjmmi3EKEUc5I+XnOPxry34xR7LJ7ljiTYd7ZGcYx+Ir1svl76&#10;PaymTVVI8A1q3eK4kWQ4yTjYeo96pRxguNuCM42mtDVZvtMjb38vaCAc9qx7UfZNQXdJuVjySeOa&#10;+qjex+iU/hR6h8M7fZabtzwsrggjleOa7Jh5EW/5mmJ+ckfKxPAwO3SuT8BWMz6NG8av5eSCSOrD&#10;qB7iuou/9G3YlLbQBkDgnv8AlXn4i7Z89jtZleeJbpI/M2r8wzJ/cB7nrwK7C+uPsdlDcv5M0Ee2&#10;LfACFPQZIHqK4uKfz5FK7jk4OwEggdunWu207VmttEFqwby5iHKOmGyB246Vw1otI8jExaWxueHd&#10;Nm1BYWX94NhdZVTaY055IJ57V0Fq+66UfM21dkmBtbd681j+Er9mukhiYIBEIx5hK9yc89hmume3&#10;a5Cu03mSbTJIUjIUqvXn1/nXl1276Hz+IxLTskC3XmQRhria42EkJLyoJOcgA4zzRPq5vGeRI0iA&#10;fChEw3Ax1yeSRVPPkyFjuaPPOzuvXGeBn2qaLVZMpFsntYZEbcH5UjqCD+H/ANesqcZSZzxrOT1P&#10;n/8Aa1knbUIG+zbbaONUSTzSfNYnJOPxrxGW3Fy+OshAHoQP8K9n/aXvJb/XIxIJ9jbiN4Khef4c&#10;8AfnXi13IvmrH5jbvT/64r7HBx5aaP1LI9cMix4WVINcXcAdp6Z617t4TsPOsY3kSRmYEYA6DHFe&#10;D6BCr3UY2jch6/8A6q968Czx3mnRxyKxlX5cBzwcdz0A+prLGN2sjLOL8tkdNYqLS1Xaq+Yufmzg&#10;59RWlaTSXQVpdqsPlBJGSKyLWMJMpztRW2uUG4/z4rpdLlTylWRmWMYIBQEOD6nFeFUv1PicQp9T&#10;Q0KKaIL5TD9yDJzz6ZAx6gVrLZ2t0zTvCN+0/PkqQSOvBrO06cxWK+U20sRkdM//AFqsvFeQ2KrI&#10;u3zTxj5gc/SuCpe541S99Crb6vcWh8u1jXbAxy8kRkD55wf8apm//tG7LObiMx4MkiRhlx349R/W&#10;tA6a0JjMcjWv2d9kgLErI3fH5803ULpzDNGrRmFZCAFON4Jz1GD2FONRLdGlOoluVbwm10q7hs45&#10;priSVXgkEWG2gZOc5x2rz7xbNdavp101wwmu5uWOCuQTg+gznt7V29+EZVmUfMjhTHzzjuT17VxP&#10;xKKz6fcSs3k+TkiOPOwDoBzz7nmu7DyvJHuZbNOaR5/pT/Y43VfL3MQOQc4z0GK63RoWuYpJPJby&#10;5D8hBJUkdfrXJ2s6/aV2lp4sgl9hx16E13NhcsNMW2FwPIkOfL6KmfQ9R/n0ruxDdke1iJMw/GUc&#10;c1hxxJ0I7L+NcLoUMcGrKrfe387TjI/WvRPEulKLSSRGQJyMbycn16V53aWQsteVpGiRmJJLv8o9&#10;Bx611YWKcTqwceaDPTdCkaK1j+8HbI5PGK7CyjkltZJo23LAwHXIPHOK5LwFp8Wr3djG0sMcjSnk&#10;SbgR7D8K7I2/ksESNtzEkjG3ntXLiqaT0PCzGmoS0ZSvIGkukDImVO/cOhHpUzQxz2JDY3KSQQOn&#10;+cVFfXq6Z8obMjHkngL9KSG5Z0Vgp5GM44JPr6Vz+zZxcjWq2P3y/Y04/ZA+FP8A2J2kf+kUNelp&#10;0rzb9jpSn7IvwrVvvDwhpIP/AIBQ16SnNeVKOp+zYb+DH0X5DqKKKXKbBRRRRygFFFFHKAUUUVQB&#10;RRRQAUUUUAFFFFABRRRQAUUUUASU1zzTd1Gc0ADHAqMnNOfpTaACjNFFACq3NPX71RjrUyHFADiM&#10;io34BokfjrVeSbAPNAElFQiYmpI2zQBJHSkcUiGhm5oAbRRQDitAGucCm5qTGaQqDQAKcilpNuPW&#10;lAxQAU0jB/GnUYzWgBRRRnFABTWbilc8UygA3UZzRRQA5DzTqanWnUAFAOKKKAHB+KC+KbQTigAz&#10;miml6QtmgBKKKKBS2CiiiggKKKKACiiigAzijdRRQAbqM5oooAKKKKACiijPFABSFc0tOXkUARlK&#10;ayc1OUzSeWM1USdiC5+WKuf1mX9w31Fb9++I65vVjlW+oqjSnuefeMT9z/e/pXnutMDKR/ntXoXj&#10;RclP97+lec61/wAfnQY/+sKD0qQxdNFyn3c/lXK/EfwkrLH+5/j/ANn0r0zw/pvnLH8vc+lSeP8A&#10;QV8qEeX/ABn09KyqbH0mX1NT4/8AGHh9bdGPl4+ZvT1Fcdd6cPPb5fT0r234j6MUim+Toz9x6ivL&#10;b20xrSrt4wMiuRy1PqIS90xotF81Pu5/EVbtPDCkNmIdP9mup0rTVNt93+I+lW7m1+zj5Vx610U5&#10;mdSnzHn+t+HE+yyfux932rzvXPCpW4c+X/ET1X1Ne5XqfaNy7RzxXO+JtCWOBm2ds849676dQ8+p&#10;QaPC9e0ERRqdnc+ldp8JbLyfJ4/5axf0qv4ttv3eMfxNWx8NW2SQr/00jH8q7Iz0Of2Op9mfs4IT&#10;aWq9vK/9kSvo7QoNtlb/APXNf6V87fszne1qOv7k/wDoC19N6HZ5sLfj/lkv8hWVSobU4FrTsDr6&#10;iuo0ggN+dc6tqFPFammzlJeuK45as76ex0gb/RxUI61VF5+6HzU6KfmqsaqLZq2pzU+doqjbT4qQ&#10;3HvVpMOUkM+09amtLnefvVTB3VNZptkX61vTWobGvaDeRWtZ4H5VlWJxj6Vo2std1FMwqK5qwkYp&#10;5IFUoJc96sI2RXoU00jnkiQxq1NFvk9KsRqD27VNFH83Su6mZSZUFp8v3aT7GD2rS257U5IwP4RW&#10;ygzGUjLGmhv4f5US6Qo/h/lWyqDH3RQdtP2TM+e5g/2SP7v8qjkswn8Nb7KpPQflVOeDDdKfsRxl&#10;Yy1sxj7tRz26qPur+VaTjYPSoZjuFYSpnTCRmsqr/Cv5UwuuOi/lVuUdarOMGsJQOiDKlxICrdPy&#10;rMu2yzfWtG9PLemay748N9a5ZM7YR6lK5OPyqsX4qSVifyqBjgVhMuzvcU803yxTTLT42yK5JR1K&#10;6D4kwatRtgVAv3qfiinEzqGtpNx+9bn+Guq0ObLLz3/xritPLFz9K63w+2Qv1/xr1cOeXWR1No2U&#10;FWSuVFVNOGYl+pq6q5FejHY8upoyvINwNQtFhaveX7UyWL2oqRdgjPoZksW6su9ixmty5j4/Gsm8&#10;j+9xXP7NtFc1mYt6drGsm4bMjfWtbVVx2rHuF+c/WuWrSdzqo1Uyjc8moVfmrU8WarmPHauGpBno&#10;QkTI+FFSwjdVNWJbFXbRfkrOOjNrXRaiVTnIH5U42scn8K/lTYm21ct36ZrqTMJQZnzaZG7fcH5C&#10;iPR0B/1a/kK2YzmrccW+iUXIzWhhx6Sp4Cfliq93oeX+7+orr4LPcfu0sunBj93+VZxohKqcha6H&#10;tP3P5Vq2elKuPkH6VuxWPl/w/nircUIC9K19kZOqZcFgp/hH6VejsV/u/wAqvQpjPFTIK3jTOedT&#10;UzRYKT93+VWLWzC/w1czzTo61UTCTGrbZ7VNFb47UqNUqtxWsdNDmle4JBg1OkeBUcbcVKG4qrGM&#10;rjo13CkljpY2wPxpxOapRsZyiyuW2LVO/bcp+hq7MOWqldJn8qmUiqUbM4nx5FnTun+cNXxD+2bB&#10;ts9W/wCvuL+Qr7y8YWXmWX3f5ehr4n/bZ03Fjq3y/wDL5F6egrne52T+E/Kn9q5d3jFP+23/AKGa&#10;8f8A7P3Tfd7e3vXuX7Ven58bQ/L3mz0/56V5ra6Zhcsg698VtTlY8TFasxobDES/L/KtGy00Msfy&#10;+npViSHYcY6GtLRI9yLx3FbOehzUaF2X9G0bbGx2t971HpWq1k6p/F+dXNHhzC25f4v6VbuF2Ren&#10;NeXiaup9Ng8M7Gfp3nQLncy9vvV9I/ArxRLbWl8vnN80inkt6Gvm6R/n5r134NXLFZvmPMn/ALLX&#10;iyqanqyw/u6ntmtbtVhb+LcAOvofeuA1X4eSSvuELdf76ele0+A/Da6lbwt5QbczenbNemW3wnhu&#10;bYH7L3/6Z+/tWlKsfM5hhUz4V8ReGJdOVvlZdpI+8PUVz8832SYK3155r64+LXwfitrGdhanq56x&#10;+o9q+cPih4N/s65uSsAXZEp/h4r0KdY+Gx2H0ZzB12OL5dy/98msnWNUadPlbuema5vxLdSafdsP&#10;u8j+QrLh8SP/AM9P513U8QfK4jDtM6O7vits2W+bHvXKa1qzLL97v7+9N1TXmZW+ft71i3d19o5N&#10;XKscsKbTEn1Rj/F396pXepYRvm7e9Vb99iE59ax767JVvmPSsJVDsjsSarqmd2G7+9UEvd79aqXZ&#10;8zP1qGJSjVzuWpfsmbEIE2eB7US22T90VWtLxoh1q2L7cOtJmsfdK8tlnPy1RmssH7tbSSbqJEHo&#10;KfsyjmJrbjpVSaBgx/xrpn07I+7/ACqvJpak/d/lR7MDndrJ/wDrpyTNnrWle6b5Z+7/ACrPmi2/&#10;dFTyspRJEuDu+9V2C5IXrWUQy/8A66ck7DvU6lHSW1xlquI+VrmYL9lP3v51bh1Jtv3v50RiwOhk&#10;YMKhiiy9Zseqbh97+dWrS/Lvjd/OtIxJ5i3Lb5zVaS2xWhb/ADpUy24atIxM+YyUiZT3/OplJUVo&#10;/Y19KZLaYzitIxDmKPm5POKhu51iVvu9PSrn2XLUXGirMvK/yoEmYM18uOo/KiBlmar83hhdp/d9&#10;v9mqj2P2LtjFTylxkDwArwKoXaFfyq2bsxt1pspM5/Tik4lcxgyREXJbHer0Uyi228Z246VoHTfN&#10;XofzFQyaQqnPljr7Vl7M3jOxiXIlH+rkkHHZsVs+FtR1SwuYzHeXikBhjzz/AI0C28s8CrUYyOlR&#10;7Mv2p7n8FPjdqvhyK3jk1CZfLTGGklbs3o3vX1X8I/2uXtkmWTUYzumT70c5/rX53WGl+eyts6+m&#10;K6TRbQ2T7gu3a4b64pewuT7c/W7wp+1T9tZQt9CevSOcevvXqvgL49Ld2qs91EdwBz5cvvX5A+Gv&#10;ibcaIuRMEx/v+/ofeu/8I/tOXmmGFVvwu0Yxib0PoaUqJrHFXP2P0X4tQ3m0efGflH/LOT0rpofF&#10;Md8V2uuW9FYV+XXw6/apuppEzqQ+4vaf+6fevon4WftBzajLArX+4s3cTereprnlRN44i59kQXXm&#10;DNTMY5U+6rd+VryXwH8Rm1S3Xdclv++/9r1+lejWF/8AaYfvnoD3rCVKyOynWJLyxhlbBhiPH9wV&#10;VuNFsfJbzLe3+6Qf3YP9K0nwF4AqNrXz2+6Oe9c8o2Rq5nmXxN8A2OqafDss4T++3cRoOx9RX5w/&#10;tS/s4LPc30i6efmaQjDQjvL7V+t8+krLAoKngj0rxX4rfCmLxCkyNb7vmY9U5+96j3rKJcI8x+Ev&#10;xq+F03g++lXyHiGFP30P8J/u/SvN11f+zxsZunqCa/Vr9rj9li21G5nb+zd2IV7wf3H9RXwD8af2&#10;fI9G1uRV0/y/3pHBh/vP6D2rWMyK0UlY8vW7jv4WK7S2D0Wu7+DnhprrVBuj3Dfjkj1SsLwl4IU6&#10;wkPk4+cAgFf7wFfRnw/8GR6Lc7lh2/N/s+q+n0quY+Yx0lHQ6vwRpqaZaW6+Wq7YsdB/St6S7URM&#10;Fx19KqBjGF+gH6Vn6pfeU5+bHbv71NSpZHzNWz1K2t6gVT738J9a5i7uDcMct1bNXr+488jntiqB&#10;h2nOO9cMq1zl9mm9DV07AsB/u1Se4IPWkju9ibd2O1RqMg1n7S7NVLlViR5eOtV5pctSuxxUTden&#10;50OWhL1BpMVVnfJqZh8tQuPmrNy0LiV5H+apIT81NdMueKkjTa3QVk5WKL0PykGrUVxkdvyqO0t/&#10;P2jb1OK0rPRFOfl/LFRzGkZajba339u1XoIFiTntzU0cC26enaqt7d7VZeOnpSTK5h1zfLEMfL+V&#10;ZOoXnnJhT61BfzFparoMtT5g5iGaFi2efzp9mfLkq0VBX3qB12v05pqVyvaWLZkD1YtLfzD+IrPh&#10;bMlbOmDCj6itI6amV7ss21p5fOK0LCEzXMYx3FJjdEv4V0/gfQft1zCfL3bvp/eFbR1O/Cx1PqT9&#10;jHwYt94a80w7itxBzlePlU19xeFk+zaHIvQ+cT+i14H+xD4RSDwBI3kj70B/h/55ivoaNBbQlffN&#10;bxj1PqsKrIakTTTe1SG02UtvNtfrUk0+R1rQ9yjYpEEXC/Ss/wCKXhyHWPDbRtCr7pUOMDt9a01P&#10;z5P61Lc3ZniZS24DkD0qtzaWx+bn7YXwahkuJttmONv/ADz/AOmPtX53fHDwY2kXVriJo90RPDL/&#10;AHvav3O+Mvw9TXopGa3EhOOTs/2PX6V+cn7ZPwTjt1tZfseGW3xnMX/PQe3vW1OVmcVSlc+DrmzW&#10;Ntu3tXMeLIfIVAq/xf0rufFsbWGsyRFVXaq/yrn9Tsvt+Dt3c5rvpyPMrU7qxz+mSL5fboO1WY51&#10;Uj6+lLLYfZ/4dv5VCVwnSuqLuebKNtTQtbjd3q5Ec1jWj4+ladpNnH4VlUiEZF1YwRUVxFl6nhO4&#10;CiaLdXPKLOiMuhkz/JVRny/41fvE29u5qgwxJ+NHNYbQTDCV/aVX8W15/wAe/wCXNf2k134OV7/I&#10;6cN1Ciiiu06j+IrxpKszKu5d6uUCbSGKjnJNcpptxJb60nTqPZiM10mvyLHO7LG7PjA9VIrG02P7&#10;br1urKRkhTxyPfFebGNoM8WC5KT9D6P0KCbTIY7QvtVkAQv8uVIBIwOMepqa409bx2ZJE8yABwXf&#10;apOeBz+FFtqt9daVC180k0KR+XaD7ojIwSQPwxTmuo52eaRI5ZOMErnPrgD0rw6lT3z4XFXdW5kz&#10;W/2aWa3vFhV0frF8xz14OcEc1x3xMsYVtLeRVI8vcGfbtaQE8H8K7VAoIdo4mUvkcldg9BjqOeTX&#10;K/E7UrdPDskM0kn2mVwbUgFlBzk5PptrsoSTPRwlrnQfDCFn0szKpj2ooAfucZBA9/ausmEseUKN&#10;LtHJQ9BweQT17cCsn4fCGx0HSbiS4tmhuIw7xo+5nA4Bx29OSDxWkNS+0sqYmRZCI3KAbhkgZya4&#10;8VH3zycdTTq3aMvULBkvC0Mkl1aySBOmGBIOR64BBrF8U3An0aS2jXdsU84IbJ4AznpzWtdFhdyR&#10;pFM32diSQQpJGefy5qlq01qfB+pfaF8uQW5EZ3HeWzxjjvXRR3R3YKyaseCaXZKNbbduClyGx0Jr&#10;0/wNbLBJDKQEjJzz0JFeeWlq39rtKjKdrAYAP1zXqXgWBdQgjiZpmZ2HUfKPYCuvF/Ae/mMrUUdZ&#10;DdTYmkHliQlWTIIBH0FXJbaO7811iWGSSPLK2RGnqVPOM1RsnMEzLJCysTtIIG1DnGcYz0rRXTpL&#10;u1+1FooLdpGjzKQpcDHQEdDxXzk3KLPjakpJ2JNzSywrNJG3loEkIzhyBgYJxkdOaXVi0AWGWZDJ&#10;HiRQjhhtI49PSi3iSxihkKSNbzZBRiQHHOCD09PzqO8EmnW7NIPLS7QkEjdvA9M9BitMPUfOisO7&#10;zR5L8QbhY7pY5GkZXQkc5GcnofxrI+EllGvjuIjfuwXzjOccmtfxlbLdW7PN5YbzCqgNlgO3HYVj&#10;/CaLf4/tVO3liEckqEJzycde/FfTR1pn2iusNZHuy30c5Sa3uPLZvmfMW3nOemTnkk5/GtG71SOU&#10;XV3+7hYgEoO49sDr/jWVb2EOlyzN9qZ2VwgAiLKWxkjJxjp6GtL7CHjhMm3dMhIQNnI98dMe9ePU&#10;p6nxlap7zuQ2eofZ5oZiFlWTkRFAxdfRT1B461Bp+rrNbwjaJFYgcKVy2SBnj/PNPuY5Le2TyppI&#10;fJIKEnJj5Ofwo8tbWDY08cy4ByhK55zxnoeaOWyNIzhymVKs1ldMPlZkckDHueOvNadjqUzhVkaS&#10;JdgIwFYgZ6YPOaz7jU471ZFUlWV8o3tk5BJ71LZ3YndppI/mzjfjDe34Gs5U00ROnFo07mSUySeW&#10;d7LnJI25Gevt1qrf3m9Axdo2Y5LbM/jVz7NGpka6+WOPaSTk8n6dRVa/V4r1biNZPJuFkMTEZIxw&#10;ePbI4qY0lcxp043KGoO0lm0ZldhJ842Hk4z+VQ2Lm104tsmbzMgS5LKMEYHAOTUtvdFLgfvNsjHA&#10;fGCR+XvVa9tI4omHzM0cwPmKx6Z7DOOf6Vs0uh1tonltGvFM8gjja4PmId4JkAyMYzwfrVuwtVJZ&#10;cBtu3AYFhuPfjqKo2+2O65h3upD4dCqt9QMCthXUXEkzIsEfBKg7lHTjuce1YyizkrXRev4/MRSs&#10;McZ4EoClTjnnrXL64n2bzJflDNhQH5GB2zj0rpLoxpJNHZos0cgDvKC/7vjJABzj65/Csbxk0Mei&#10;zKPtb6gYt8eCPLB6YP4c/wD66qjTfOThIzVVdjmvCF+tzr81xcQtbwsdn7tBt4PAwMDr3xXoltrd&#10;utrthj8tlJwzZy4OeMV5T8O9Q8+S9SZmaZXBQH7pXuT+n5131hF5EENw0ibTkAf3Bz+fU1rjKVzt&#10;zKOquXZJvtEkR+ZXTABJ+XGc9P61n+ILiM/LJaxxKwPzEfMWPcHnitTylhWOGRSzO4II6Edf61le&#10;ILOG9s0kaSRiztsAzxjjGa4qSaZ51G6kc142SG00tljlDbCBsbG5uOoPcDNedaG8Nj4qVkkG1iM4&#10;JAyOe2fSuz8Y6f5GleYq7pGGUDemSCcc1yHgDUfsXjOH5fmd8B9obr2weO9fRYamvZn1uDjagetW&#10;unx6paMzssLTDeM9MDoQPU1a03Rmmkt08xU8wgFwcFQOc/41TNyslwvmSNJPGcEgcADqDgY4NaGl&#10;zK7O0jMGboByDnj8K4q0X0PCxCcbmjcRwv5jR/Z9yv0Ixg+1UJVIt8ZX5n5GST36Z6DmpLm1mxH+&#10;8Cu3zbMdvfFN1DT+fmGwgEn5snAHJ+lYRgzljLuZcmpbV+Zm3LnCfxNXEeJN1zeTSSFsFzgEdRjp&#10;Xe6gtummR7pZJtQJY+WEwiLkgc+uAD+NcF8QbtbW3by7hYrpSB8yEqc+9elhdD3MrklKyPO9fhYS&#10;s5XbG2Rg8iui+BkEa37whfMVQWygJAGecnsOwPua5fxFcSC3ZZJNx9uASa7H9mNGvNWu7VWdfMiM&#10;hODwqZJB4PqK6K0Wqdz6DGX+rns9o4uw/kqptY/njdiST7H1P+NX7lY5h5rbW3jAiA4UYyCDnnnP&#10;FV9HmhtLFkVP3ivvDAkcYxgjuKddbR5ci/NsZWIReAQa8JzVz4WbV9htg3kz3CrNFt2AAkAgk9gO&#10;x696tLbHUmtYWlSJV/dgO/VQM9faoIG8+RVkj3PCeoAAOSTzx+FWb7TV+0rHEnmFgT6bB1GM9+Kf&#10;MugdirZQuZYpbdUkZjkgtyOfSrU91LGrMzeWzE8DA4GTxTIF+z7B5ZVu2Bgn/IFMmnjS5kjRNm0Y&#10;G8jIB6nms42c7MIxvLUoaiJp7WS4jkWWNGU4QEs2ckjp7ViCSF76LzNy2yvvkjLFmx3IHpWxqzwW&#10;9ztgLMIwFkCAqM8856d65e9uVuGZVVgU4BxwO+Ca9WjStqtD2sNQe6Of14ra3MkY8uTnIIyeOxAr&#10;nby3aeWPZI33skdAfqK6TV7JrVhIu2RHQMXHGMnGPrXP6gf3x2/NjJyD/Wu2MX3PeoxkrX1K8Ue4&#10;fOzKrKQQOSDWeySS3A5kaPGM44JHvVyznE4KMvOeuakWVY28v73lEuUYkYJHUGtFHud0DLa2ZpUw&#10;Pl6NkErj1rWR4/PMjwxr0AIHHTHAquW8mPzGUOGIGxXPr1+lTTkxThR8rE7Q5OQCR0pSRtynSeAb&#10;SKTxhYqjwq8pAycrjuefwr1y5eS8RJGuofKhyYo9gU7j7YGenc14/wDDaKS61q08yRm8l+AuDyD6&#10;jgDA7+hr2O2gk1KUKo+ZSHjAG9Q3GM8elebiZcp4mOpydRJGcuiyC4/4+Ai8cjncxPQAV9Gfskfs&#10;Oa58f/G1nJebrfR4ZF+1kAiWQAZKrxhc8ck5B7Vu/sofsPav8XvFFvqF1ZfZNEhmVnuSRtaQYOFU&#10;9ccHkYr9KfCnhPS/gB8P4bO18uO3tbYu0kihTKTyzEDgEkcc9PWuBuVR2R6+BwVOlH2tYsfDz4X6&#10;P+z98P5odJgljt7QKZ/PCsdgAIyQck57k14B+05+0zJrl1Nb2u2KOPnHm8PkegBB6jqa579o79rG&#10;58RM2m2dwy25bYRGAof247dOtfPWqeI5NVulkaTaWyj5woAAFehh8O0fO55xhhqV6dM6dPEvmrHM&#10;wDOpJII4cc4z+dcp4itJJysylAzZJCj7v+NVjq0ke6ONt2043g5UioXu3O395uYnbgZ5Heu2NFp3&#10;Py/Ms8WKWpDan7P88igtIxXY3ykZHWiaXyoVRPL/AHeThRww96ku7OK9maaNvLaMgiNzkt2OKayL&#10;ECq7RyQcCtfZnz8l5leEtLP5g3DcSTgY49vpzU32rz/l/eKi5If+LPrTmjYRpgbNoOTn1qzDaRyW&#10;6nzP3rZOO2ABTcdNSYxvuMt2zuaRmMi9CeetaGl2v2q+VRtYtwcjt7evaq1rbLcjyV3eZIQB3Y/Q&#10;f5619E/sp/skXnxF1K31LULf/QYyXIOV4B5I/HiuTEaaH0WR5PUxVZJLQk/Zw/Z8k8bamk2pMtvY&#10;wqGeTG1H55AOOvSvsTwja6XoOmRR6ZYRRpbBYQ0GWAx16YyTknJrpdH8Kafb2cdhY2cNvb2kQjAA&#10;BU9znjk9eax77wjDbXytbyXdiqg7/IkK7z646CvM9lrzNn79k+V0sNSUbal+eX7REimRgM8HoSTj&#10;r6VTvLeR28tCQzHB78VmzaHqGlsLiS6uLqENl953bRxjPvV+21SO62zJcCJWPBcbeB7HtWUqtnY+&#10;gVPTQdb6NNaWLKhDNKc5P3hWjpMcjSDzPvLgdKZp95He2iv51v5jAkDf8xwcdK07OVHjXCqOOoGe&#10;a6KPvmVRuKLixvbsquNrN0p6xSO7Rxr85PB7mm5llkj3K0m7ge/sDXLfEv4y6T8K/DN1q2qXUNjZ&#10;2aM5kdgGJHAAHUknAHHevcwmDnXmowR51auoK7J/if8AFzTfhN4Wm1PViy6fb5+YuA0jYOAB35/K&#10;vzD/AGuf2wNW+P3ivyY5p1sTIVtLbhVTk4JOev1qh+1/+2Dr3x712OGS6lh0m0do1t0+UEH5gSB/&#10;F718/wB550sTs24MASwfkk846dOQOa/Wsj4ep4amqk9z5/FYxzdkaUlxtu5ftDDzhJgkyA8DjA9e&#10;ua734S/ArVfiz4gtbXT7Xb9qcAEx7gRkEfXvUH7Pf7PesfGLxXZ2mm2NxeeYQgd4yFjJGfmGTjv6&#10;9K/VH9mX9mLTfgBoUalYbrVpEAe6AP7rPULnoOormz7Po4ePsqT1OnB4TmfPMf8Ast/szad+zn4V&#10;ijjxca3NCPtFySGG0jBReOPevWoPLhiZe5HXuTnrUcUQIUHlVyOnJHvj0oVERxu5Vq/Na1adWbnM&#10;9flSVkTCXKbXb5s/KByT6VBfvHp9vI7yfu8Eu2Qdg9SOoFQ6jq0OjadNPdSLDHGhcucFQME8g/yr&#10;4k/bd/bnuDJdeGPDciRqjq89+AGadsfwbTkDnBH+FejlmWzxM10RjVqWQ79vb9vq30Ke+8L+D779&#10;8AYLm7jkBj5BBHpnr+VfMP7NH7Nmv/tDeNZXDzXFu0peW5bOCoAJK9enyg5I68Vc+B/7O2rftFeM&#10;IbVIpEt5LoC8uZYdwK4ycngDv6niv08+Cnwb0n4G+FIdJ0cRrDJGqSuoAzwMknGetfW4zMKOX0PY&#10;4e3N1ZnQot+9MPg38FtG+CHhqLT9HjZFaKPe7qGaRtvJJPbJrtdhEKbcfN+YFPjVsdSw+6M84X1F&#10;PmjNrMqlldeg9MV+fYis6k3OTuzs6WIkBizn7rdqivrz+z7VpMsVY7UJH+c1PNdCNMtjy+/GOO+D&#10;WPHH/bOo9ZVt0OAPvD/9debiMRb3VuzanT0ux+l6f59w11IvzZHbgD39K0L20W4ZH27Spzwe/bjv&#10;Vq22wK0afLG3UHk5HvQI9kiMNrMRkA88UUaXKr9QlUb06EBkaPO70wM+nrVbWNe/slV3W/mLJgnA&#10;zx6n0qW7vrW1hxJIIfMGCccKfUepplnGn9kSLJdLJGxKBiN2V9TjoaVaqkrJ6mtGm92tBi6zbamN&#10;q/I0hzhuB096p6fcDSNQkjf99DOmUOQfLbPcY6VHDaI8q2dwrSFSdoHBI9Qe3FO1fQrXTYg8M0it&#10;kYgc7j+deTWnJ+91PRjCK0uSa3HDJKv2fb5zsSQh5AwOeKdo1m2kSNI8gVZDlnUYOcelW/D9gtna&#10;NdTYEkpIHHzADr9KyNX1IXkpWMStCDgHHJI9q4qqUfe69kXHX3ehHc3EuuX8Zyd2CFGexOM+1b2k&#10;actlENzM0nfI6Ht9ar+H9KMMYkky0jAjAHQGtQiFIkbcCyHrnn/69dWXYK79tVMMViFb2cAz58p2&#10;jO7uO2KGjxIGUncvHShJ1IXbIBkkfjQgZ0+QbueT3xX0EdtDypX3Y2SBvNH9/jgiiOLYJP4WUjg9&#10;Tmpkm29D3xyOc1HI4kYsf9Zuwcc59KrmQhzMpTgfMvH0qNZd354PFNYNDuJ+Xacc9SaSRWAbGVOe&#10;hz1ojKL2Y7NCSIgkKjPtUyTeZCsewM3v69qaPm27tu5euO5pqHbdbtu3mqEZ/irXbXwlaSXGpTrb&#10;RwoSzyZIyOQBj14r4h/a8/a/vPGV1JoemXEkNjFOxdEADOcHG4jOeccdMd+1ejf8FAda8XaKi2rr&#10;cf2HMS0ckP3HYjgluoIz0NfEuoiSaNvMAEmeXPLcdzTlOy0PzvijNq1J+zjobGi/FXV9AuPMs9Qv&#10;reRD8hindeevY8n369K9K8E/t1+NPC1jEJNSk1CRtpJvR5y4B4yDg5988V4XtW3mjbepLuApz+fF&#10;WoL3y4mSRQ24EBgML19ax9pLqfC0s8xlN3Uj7G8B/wDBVFbeKC28TeH3v5Y85vYJvKLkk4yACDjp&#10;XrXhL9uPwD42gW0vL1rSa5BjMF3EXUK2B8zLnAx61+a947qVjEj7XGcA5Gf1qGOKZpRlm2ryM9z+&#10;PX6VcJHrUeLsQo8tTVH1D+2Z+z/oemyzeIfCOqWN5psmGuIrd8i2bjrn+E8ke5r5cjjjkt2+YexP&#10;bnFaup65dQRNZtqFw1u7DIyyrIAMgFQcEA9M1mwK6q2/0++BnB/wo5keDmGLhXqc6QtgBBdbT8zD&#10;JBBxg9ufT2r6F/Yt/a6uvgnqjaXfM1xo95Iu9SC/2chshlB7cnIHWvnZoZI4ssvykkoeCasW3mWd&#10;/H8zeXgEn7v1GRRynRlOYTw1VSi9D9idI8S2ev6Tb31vN9q0+7USQyRjgkgEAjOQRkZHap0uvJIb&#10;dxkE5OTjr15xXwR+xR+2DJ8O/FS+HtUkW50G4fKeY5ZrdiMZUnPHA49RX3Pp17ba7p9tcW8iXFrd&#10;IHjdD1UjIPsfas9EfteV4yOKpKSC90LTNXbN1p+n324AB7q2WXvnAyPWqx8MaPYlvJ07TYeeDFax&#10;rsB4IAx0pfEM0wQQxx+RbMMF85YkfyqhZNLe7YVX90Ccytyc46V5dfF2ly2Pbhl9OSudDa3cMVv5&#10;Efl7VARAoACAdAMY4puVif1DDoBnJ/pTbLT49PjVE+XA6n1NZ/iPWP7K09iJMSOdgA6n1xWlTE+z&#10;o87Kp4dOXLAx/EeoNe3nlmRjDE/oQuTwefy4rSttAgtrcKV8xZMZJOQD7Vy815d6Vp811tkkseN2&#10;BuKtngn2614L+0j/AMFQNG+D2jSWegra6vrsatHsJVorRsHBPTJB5PBxkda4chy2vmOIba08zvxu&#10;Kjhqdonsn7QfxF0f9nrwuNc1q8stPt5pSiQTkh3OOWUDJOPbjOK/Ov8Aaf8A+Cmvib4i+Ibyz8Oy&#10;LpukLaeT9odmWSUZxlQCBg5A55rxX4wftEeLfjb4wkvNY1a41C1kfCW7k+XESSThRwCeM4xwa8/F&#10;zca1cSKLa13RodsZBUgAbskY55xX69kvBtDDP2k1qz5qvmdSorEmp3kmoXLX1yrTXToTO4BZsnO1&#10;j7e5rP1Jmh3QyRtvVA/ykqpzwcYzx7VRvZrrTovMtXmxcAxzMjH92SchTyePaprC0ARZJrh3cngu&#10;cgHsMntX2dPDqEeWOyPPlPm3JNS1K1M9u0C3EczROHctxyABxUYkIuIpE8uNsZCEFlJxjJHqaiW1&#10;Z7ZpGUbrlCUB52HPJx6Uk2IFyTmQMQNh5HHXFdMLKNidRWeOeRtsh2qp4BwSeuOntUBuvtU6tho2&#10;+5nbtxz1p2nXH2qHbuWOGEbEyoVmBPIzjmiKaWG7jkSPzFSTkkggLgjn161tGTRI65uIntJI2kDS&#10;SRYRsDJ55wDyTxUOri0kjjs42aOPKBy3yAkADoPUijVYZmujG0kSw4GximSDnJAOOnNF/ZxpJCv7&#10;7bBySTxkkE5AHPFZudnuAmn2nmXcfl+d5Sk73IAKcZJUn6frU9w63duqtJ50agYQkMxbsD6etE9h&#10;Ilmm1nkRckFAdvvn3xUdnEsl2PLXCsQ4GeQegycdazkxpXD7azt88ankOUjUBjyM59ABniiSzje9&#10;kWNVmhlmOyPopXGeRxz1OfWmvcL9sUOjK4JAY/Lxnn61cvrJpNIjuF+yLJPJsTdKFGOnAGeT6dql&#10;SaKdupl3bRSQ7UhX9yoGSxGBnrz1qOGRo7NmtV2yMCHOMYUnsc8mp47JZ4fKZVW5U4kAOfMQjg4I&#10;6Z6EVHfaYunMqlm3bh+PsB3A45roiQRWtsY8qN0u47sbicZ6jFLbQpdh9zbZlGzy2BOQO/HfoKlD&#10;+Sscp3xzA71JGAcHj26gcU1LGa91H7R5j+dISQAdvOM59OaHKwENrK3mtHNGGZCGVuwXrn9CKkhU&#10;C12mPa/IQ7ic45yRSQJJdwrbiN2uBlMbwNxySCT6c0z/AEi2XynjCYbKyE4ZD05qOYC/HcjUrVYG&#10;bYjxlN8hJUMTyQMdAPeqf2pYF8mO7kmWPAARCqcDkgn6fjVq80po+Vkj2oDgyE4J9h3PvVCVvssM&#10;eRHJM4OAoIAPHHX8R9auNmBYnXEq7grbkV0APPOck+lRW8nkEbmVVwQO+c1LD805WQNuwV+c4UED&#10;H5VDe2sctoIdh3xgDIPB5raFuoBcCS3s2EzBugDhsEEjj+tTpYtHYQz+aZd3y5LlsEe1VLjTkji3&#10;TOrdwc5ZBkZ478VqT37SWiQi4WRLeQeX8m1th78UO3QDNufNlvBHGu4SZ5J5wBknp07VCI/s/wC8&#10;8xWPTavJHqOcVracbeK7ugY/MWNCoDZbjPtzmqsybtNS4jhZlUiIHIHmDOTjPQj1NAEcerNLCyF2&#10;EjAjljtwc9R/npVWyhzCu7/V/d/vADPp9cU25zDOWjh8sMQxTOTj61NZ6pvgVV5EaDIA2scHOelT&#10;a2wF0TSSLEu50WPhQvAJJIJH/wBeka2LyRrDGzRkgSIoywweSOepxSsYZFaaNmMZzwflYHqePQE/&#10;pUYVWEsgaNtgRkKHcCScE+ox3+lLmtuTIfLZxwPNIkkjLC6oUlj2sCQevWnS27NCsm1izDeSU6AH&#10;qPaq+oWiujs0m8KFJMiFSSeASO/GOadAZrqRYGmwqjAO/A25z+VPnQuVjlePS5WH7v8AeDIMg5xj&#10;t+JpptodpaNmkYMoSMIe/c/pUdxbma9mVZmZokyEX5y2eCQe3rntU06rBK8SIwXj5ySsgAHfn2qZ&#10;eQ47ElncQwMsci7o/MBYMMfjmlF4Bebdyl7iTeDs5VT059OtVJmjs7zbCJDEzLgONzHjBxUcv2iy&#10;RZZY58RYVAByp7cHtz3qeXuUWJZjDcXEe5oyhHy7cgg4yc/0HPNR+eqFtvk73BJfJ3OpA9eOMYqW&#10;K3W4m8yT940gBJQHKfgDgHOKuX/h+8t0tmmsxCksQETiMkyKeQTzjPNTzK9gMyKyaGOL5TJGHzgc&#10;kflUyStFNjbuU5YA/dA7U/7R9lcKNzMo5TGG/HAqh5sjSxqsskeM4P3uOTg5/KtNzMJLQrcM26Hy&#10;wQxQqcE9cZFXLi9t5/3mzy1zvwpJH602SRpXjlVlikUDMboMMecEDFQy2PmSxOdzFuqfdGP6VLY0&#10;TLKkpkMjLnYSAhJJ74NOupNqIqlC8bZOBjORwQakWNbdFjAh3byVx94A46mj7Cvn4SZfLXcH+gHX&#10;H1qLosyZrHz5GmWPzNi93KgA99oPNOt9sMzfLtjZ/lTnIPsasRwQzW7NHu3ffJPU+mMdvai2keJT&#10;+8YKznggH6GqjLsBYjhj/sWS4WaLzA6oIiMs4IJLfQYH51UhDyqxyVUZJBPIqV54U3K0ka9cYHU8&#10;HrUs/wC9j3M0AeRAC7glYyeg470RqXAciKJdpZY2fOFDYfAGcir2ratdXVz5t9M8heNTGWjG0ADA&#10;xgY7ZrN8lWtfL+UzqBiXBbnGOB1Gar3RuA0cayM8cQBzz8jE9MHp9aipCyuEbl+5tI5ItzMu6RPM&#10;jIbaxJ4B4/H6U3C2sAVpIwWAR2ILZJGQo9D70X+mzWsY8yO4DOCQSQ3POAPTrUjaf9nXyOY1YrIw&#10;IyxIGO9TG1itRbLT5Zm+RmMzRgOCNwxnofyqvdTTW9xJHdRlZWcBIxg5HsB0pZHfzJvJMyj5QCOp&#10;Y9M4Of0qnOGW7/eM0k2SpdQeTj17kZrRK/oSaUd4qSvJdLHCFQ+WgGcsDx9KgkvjqodpkfzGcAy9&#10;gD7Y6VUZFe7WFmZDkH5snJNW3ld2ZneTbsCEgZICnPAzWc6dtSeYuT6p9qs4bXljAcrIcAPjJyT1&#10;4zwPavSf2cv2vvGX7NvimxuNF1LzbOCQu9rcfvIHBPzAqeCOMge1eXwvBHIsc8Msy7FcMfl2ZGQf&#10;r7VNZRLEzfaOFkYNuXHAwcCuPEYOhXg4VFc1p4icHoz9nf2Tf+ClHw//AGjNHh07WI9L8O+KJCE2&#10;ESLHOxIBKkgge4zX0bbeFdJ1LcDJcRxyglXQ7RJgcEE54Nfzu2Gp3Xhy9j+yyXHz4w8RwwYnIIOO&#10;D7191fsV/wDBUzWPhdDY+GvHVxc6po4/dRSzEs9qOg+bqRnGSelfnOfcGUlF1KCXpY9nC5lVUtz9&#10;EryyTTtWVUYFYwc+aA2D7gAdq2rXQLq5ijk228OSMZG1iCOoHYVwPgv4w6T8TmXUNPuI72zyuWTG&#10;MkZwSOvoD0PrXq8E/wDo0Z42MAwOcgqRxg+nSvyujlbo1mqmlj6LE45yppLUitNQ8iX7Jc7S3Zxw&#10;CPUjpWH8UPhFovxf0FrPVrdZY2z5UqxgshAODzzx7elWPF10q+X5cnzN8oAOGxWx4ZEn9iqHbcuB&#10;wfvZOeQfSvSwuNXtfZR1PKxeXwqUrz6n5w/tAfsZax8KPELSQ27TafLgRzx73WVSehx90+uasfCj&#10;9hPxN4+0O61Pyba0t4wBGLsmMyjPVAMkn1zX6Karo9vqVuLe7ghuLSRgXRk6D14xyPenWun2+ipG&#10;saxtAuVQY+QZ6ce1e9utWfEVeFMNKo5W3PyX+JPwn1b4a63JZalbSKyud5AIULk889P64qDwF8SN&#10;Y+F/iK31DSbu6hktnEuI3wxHfB7V+nPxw/Z10f4x6HdQ3dvBbXTANDcR/KwPU9cg8Y6/p0r8/P2h&#10;/wBnfUvgZrTR3EErW8pIjlIyHBGQRjgis+XW6Pj82yWtgZ+1o7Gv8d/24NR+MngXTdJIuLeS1Rvt&#10;b8CO5Y4AfA744PqRnNeETPn5t6GRgMqepyeo9KluEjgL+WrIjAZyPm+tFqIxLunP7tQAG2Zye3Sq&#10;UmfI4ivUxFRe0dzvv2Yvho3xN+MOm2UayCz8zfIegXBByfQEAj8a/VrTIYdDsoY42Vo4I1ij/iyo&#10;AAGRjk/1r40/4JdfCwRX+teKJGby3i8m0Bj3K5zhzk9CCOB7E9K+uvF88ltoYMO2ORpAu8HnnA6V&#10;w4irZNs/aeDcsVOgm92RaiI9ZuVubXhlzvhbIL+v/wCuotJuJNMukaNWZWzlGflCe4qKKxuknj+b&#10;5lIHmKMg9yK3bW3SJlkkXbM5APHy47549q8+jGdSV3ofcYjEQpxsyzubKhQ25sYBBJJI9q8v+OH7&#10;Ufh/4H3MMeoXG+4aQb7YD5iueckZx0Ncz+1H+2JY/BvTLq00dorvVViZD5i/LG54GGBOevtivz88&#10;bfEK+8carcXl5dSNNM+9uS2Sc9CSeOTXu0qdldn51nXFVPDStA/Vr4cfFLT/AIseGLXV9JaP7PMO&#10;Qsu8xkngHoQfwrpYLlgBjhj29fevzD/Zd/ah1L4HeJP3k3maXIcSxbcqRkDJ9+a/SLwJ460r4jaN&#10;a3mlSTtHcRB+QPlbHI6nGDmr0PTyXOqWNpprRm9HJHNGwDN5gyCMcUqr5Qyf4eoHWqZZX27XxtJH&#10;Bw2an88yFcs27AGaOU90nSfzxuUt1wSetcp4p86LV8yTebExAjTeSPx9K6iQK1tt2/U+tU9Y0ldT&#10;tm+TdPHjZgdsV5uYUHUpcsdDswVVU53ZycltIbFZG2vHKeoOCD6e1bGlQwaroq26QLFcRY+VR8zn&#10;nmqDJ5Mn7xhtY/MnTB6fhT7HUf7L1NJlJVlYZI53DjivkqdJU52nqfSybqQvEXSr/wCzXTxHO1sq&#10;QBkg59/SmahA1tqG7EgZSHHYsp+lO1xFiaO6j2iO6JICnJRh60+6u21OyjuNv7yBVjcA+p6813Rn&#10;G5yypuxvWF0s8SE7unQnJP407V9OW+g/izj5OazPDVwxeSHcu5eQnXIrYjYKvzbmOCOOte/RlGrT&#10;s9Txa16U7o5NbqXRtSO6TDKQCM9RXQ29xHrFq67vvqRyORnvUWsaZ9tjVhzcQ5IBUYb2z3NZOnai&#10;bC8bzGYrkqQOq1wOHspcstmdaftI8y3LdnFHpmorBeFTHIGMbNxvOOOR0qJJYta1WU3UzR29uSEH&#10;TLAcfhWpdaRFq9oB8u7G1CPX39KzdGs7H7cYbmORriE4+U8P3yfw7VnWo2tyGlPVXe4l74tj0+2Q&#10;QCRgoGSQRk9TirvhXX5tasm8yHy/nJGepzx1x0rPu7aPV9V8mHbHDGMvkDJOc8e/atW31K30mNQ7&#10;+SkY+5jG4/WrwtapGpq9Ca1GPJotS+9s3m+X91d5PB7egNSRny16qFY465I+tVtO1mLVlPl+YV6A&#10;4yM1YaNkXb8rZ5yPWvcp1FNcyPIlFxepl3ETXGqRyKvl+WxyxY4Iq/BfK0rRxyCbaMn5Mnnpye1T&#10;LBHPGqOpdGHc7SD7YrIvbB9JvFnX/VSDYcHkDt3qdmbxtNGvvUDBzu6H0z6D6U2NxuAbkZ64pYp2&#10;msl52xtlx7n/AApkSbZl3ttz7HpW0ZdjllG25W17SbfxDpbafdW9vdW8xO4SgnIIwQfbFfn7+3T+&#10;wVJ4S1K41vQN19pLZyqJloB1HJHGD+mK/Q2WJkHRWZSR1zgetVdQ0i31Sykt7u3Se3mDIY2UMrgg&#10;jnPpk16ODxtSjK6ehPKfmb+xl+2rrXwC8Rw+HPEjNdaLIPKV5GLGA56gHvj3r9JfBnjDT/HGl2uo&#10;WN1BcWdwm4PHnafTHX/9dfC37dP7Bc3hyG61rwzazX1o5EjxBAGTJwNvTGOOc9q80/Yp/bW1v9mb&#10;xbF4X8RxvceHbh/s0cUkmZLdyQN6nnJDD2619DXw9LGUfa0tJE+zaeh+pMXyMvpnpTo0GPvNySTz&#10;gZrC8I+NNN8YaHDqek3JurG6jDxSkYYgnByOxyDW3Af3S5+8wySepzXytSjKm7MrU534r/DLRfip&#10;4Rm0nV7M3UcxIRy3zREjGQfbOfwFfl5+3B+wvqHwc1i6vrGNZdOnDuJogS2wHOG2nPQfjX6yy7WO&#10;F2/MRjPSsPxp8PNH8f6XJpurweZaSZ3pwOcEAggZwM9K9bKc2qYSaaehM6akrM/BFtMuNGvYZP8A&#10;R1jUiT94N3BHAx2zXUfBf4+6p8F/Fq6lorFrzIEiRuVW4GQMEdPXmvoz9uL9hC8+C2vyXtnbPcaT&#10;dOXQouVGBkkYJwOnWvkPUtDurO+aFYnckgnYvUnODkDoP61+nYXHUcbStK2p5lSjOk7x2P2i/ZO/&#10;a98N/tC+EbA2EkVrqscapeWLEnZIRkuPUdz6V7lbTh1YqIy2M4A25HHTPXrX4N/BH4w6v8EPFNnq&#10;ei3MlnJbuUkXlY5AeTwCMnHAzjtX6vfseftn6P8AtE+GbdPtUdt4gtoyJ4C2Q4BH3ffJPH618Rnm&#10;RuDdSmtDow+I6M+ireTY391gPTPWnJIoDbW+buD3qGF1m+dZN7E88EHp6elRxy+XIxVj34NfHSp8&#10;ujO8lY4Y/N5m4gdOlTL8km7lfbHaqxk3DAZUbrn1NSmb5xk9KjlYCXE6oM7mO0YqK3mEpym1pFII&#10;Qruz9R7VYXa5w2SpOD/jTCBAirExj5IITgsPXNPlJlFPRnjX7TH7L1j8VNHkkt7ZU1CMdcbWcDtg&#10;df8A9Vfnh8Wfg5qXwu12WO8s5rdWBjG9McZ/+tX66LJ8w4G5c/NklumOpryv4/fsy6f8X9EmjhjV&#10;b5RlHJ3CRs85z0PP6VnOL6Hx3EPDNLG03pqfk7dWgErNHuXuPcdKSCOa9aFFmjj25BeQemeB7V6X&#10;8X/gJqnw01a4tr6HbNbufuHIYDjP6dK8vlEguV29AMDHXqetOFTSx+D5pkdbB1XGS0IJYTbIvViX&#10;JJC8EEdcdahnMaKvlqzHGCCMDPt6+lX4pfLdmeOO4bohOQMZBI/Sqd0iu7eXtiwQcAlgD1OM+tP2&#10;mqPElTaZSjMbsq7WV8lCfofT1q3cFDGFU5ZTjpjj1+tO8s3TSSMqK5YheOSScmobjzCnfpyPfuK0&#10;5rlRiLtljh/1J2swOcZJ9Ovar2j6rceGNYWeNlXGBwMjFUHuWuLVom9sfPgAegpwOJD82yOTjBO4&#10;Z9j2oNqdTkacdz1rWp9J/aC8B3UOqW5bXFjjiS4J3YVScEc8HB/SvkT48fAa8+E+vTbgqxmTBAfd&#10;gYyCOO9e26LrlzpdyjQzSw84wCRnHQ4HWvSEutK+OXhptB1xbP7RIFInljGQRnBJIJx61x1qPPqf&#10;f5JniklSqM+EVHkwq25mLZG3BHA+vXn0rk/iRdqlj/rEZZMHlMgeoye/Ne8fGH4FXnwv8RTSKsNz&#10;axSEKI0IIXqSOx/wrwP42QXE8Kq58sSKSmV2qMY7Vy4WnarZn3OX8kqid7nN+H42ljjXOFzx7DOO&#10;K7zR0ZbiNWE20YG1epXIJrzvRlkWNPm3SIoBKdOnYV6J4Vl22SljJ5qsEJPXBHFdWO9xaHdmHux0&#10;O0SGK1ufMWPyonGEic5bGOvvzWH8S5s+C7iBZo9vDoHTLBsgnB7A4H5VNZ3ckLHfudsHBfkgfWs/&#10;xTBJLoVwxZpPLIyfYnGAP1/CvnafO6tzwaUZe0ucr4buJr25j3FpNuUzjpnqM111g0kZddixf6sg&#10;jqAM5BJ9QR+XvXE2NybW5ZWaP9xkoDnBz16EZNdZo+oKkqL8zFiud4654wOa9OrTkehiIyaOglvv&#10;sQWVY3jUYO4gsCDyBwP1q9ZTTJtmRmaThkLx7WHOfyqOLUWitBGnlvGG4VvmK5zg89hilF55qhnX&#10;bGGAI7kDr71wc1mfOyupWMfxF5kVqzNIrTzORhwdoJ7j8+mK8d+Jkc62959okCzco7rBtVycY+nF&#10;e36/N5tjI0cbLHERgtzleoODXh/xYvmmM8kzuomfcUJ6+mOK9TBtyZ9Pkb94tfA/T/OuZBHNIzJE&#10;XPyYxjsCeCK9V8Kv50nnXQkVWRnRx/eGQB7968s+C1xi4+XcwlBTC43c+n5V6hosP2doI4y0bMTn&#10;ed2zLEY9uvpRjYsebfEzqoopHCqu1mkGUU8kgn/61aEE12NNFsI4xCpxIxiDOFJ5GecZIquwmSdl&#10;3+ZJGoEWE3biCep4qSNp7OO3DTQp9pfL+WQWjAyeR2614sonyb3JJraOJ/8AWRyC4wQFTaUxx1H0&#10;NRl3EoXzBGCQM4zxz/hT9Omt47IyTSTLcLICoxhSmRyRg89aleKS5imlXJhWTCMF5xk4rjl8Rg1Y&#10;jh0L+2blbeC4js0hDFzPL5av3445JPasuGMwPJtDb15DDJyeh5P/ANetC9MZvWBUs2OM85P41Iun&#10;yWuxDFGu4NKxJI5PTPajkvuLkvued/tLiW+8Bwq25Wt5FcyY2lhg8H1OcDivnW4RrZAyjft4AweS&#10;eor6S/aBjE3g+NZDu2kqQHDKGxkcd+Ca+cp3a1UKGX94SHUjr75x1/wr6bK42ifoHD6tRsKkjCKL&#10;c25wAVIP3B6U0KYdQjB53n75yc/SpsQzxDarLJnCkdx6UycqwRvvFCB9Px9a9jofQS+E9V8PNeX/&#10;AIejm3O0NviLzXyce34Zro/C+nwsZFm3jzOd6cE8Dpn6frWP4EaK+0OWS3kZIY4xIySPtJYYGBnq&#10;fatWaEC42JJJcMCOWGNhx069Aa8bEb6Hx+Ki+dl5rJFuN9qsixvhCZPmJGeenTNdBpk00y7o2jVW&#10;QRuWJ2+WSMgY7cCues7eSyHlkMjcE84GOT/Sti1s5p9MhmkZI42AiGw5JwOCRwD1FeVXjfc8vER0&#10;1OjhZbe4k2hQu48A53Lk88d/8K1LUwxxpGsm7duk5JCgDisXQZv7LlS4ljX7PGw2LkfvPr6Ak1pR&#10;XkcUymRTJtKgKR1B4xx25rzZR1PEqU9Srrk/mW+35lhJ4JG0Mc44P5V5f8do4YtF8iP7Qu75JGLB&#10;sZAIxgcDj9a9Z1WxhumVS8SwrEMhHLAMc5HJ65Aryn4txeXozQmSSOLO913lssOnI7fWvXy2Pvo9&#10;jJZWqK589+JNMa2fhgyN0Oc4+tZdtHtv4/MXzPLIJ9Pat3XHQNJld/OBziseGKSW4x03kA56EfWv&#10;r1sj9Jpu8Uz174U3yto7m4+UMSYkwSMnqevfiui1oSW8XytmGQ5yR3xnA47VzPwajF9MsJjWRI89&#10;XKjjvnn+VdReafJ5Dbt21XJQb92PwrgqSSnqfP4mS9rqZsN5Hp7W7R7vmAyhJB3Z5PtXc2r208Hn&#10;HzI1kRQg5bBzznOc8fyrgjFHdahHvVmjznaPlYn0z2Fdxps0FiscMdoj7QDi4JkUE+3BrDESRwYx&#10;po7H4XeTc207uq/aiWt/KkcNlScCQA88ccZ4rTs4jZTFVaRd2AUckKBzn6VlfDzTYb3WY457qO1t&#10;7dGld8hIycEgE4BALH3rVaB5LtoWuMLCfkdCWBx7nr1rxsQluj5THU0veRYu5/tUznoigOBEm1UY&#10;d8HrUeqX8l5MZZZWZpMKS/GAPYcAVet7wNbM0itJIx2A9wO3FRssN1IzNujhj/dkqBww6kg4rkU+&#10;qPLjb7J4T+1jJPd21nuDNbpGYIHKgK4Yg5xnrkH8q+dbq1mtrlo8LlRxzmvpL9rC12aRYySZIuJH&#10;MBOQzhcA8dAPm7V82zYEjMrfMrY9a+qy+pzUz9V4dbeGVy54Ttri11aOSQqUz0BGRzXumipHBp9s&#10;1vujdUGdoxu5zngEd/evC9JuGju4wud2fwNe5eCDJ/YMP7xRyA3HOPSujEW3ZvmuiOu07cwZm8uR&#10;mcAlOMjHoAK6LR4reIxfaN0kOGAQOQc4OCfb2rCuIY9MW1a1uoJpAgJ8sn92T/eBGK37K6t5LeMx&#10;eabrKgggFScckV4mKiuh8ZjZXLxZpY4YQseFQAEA9c962rO3V4lha42spzh8oufTOOnvWbZ2zR22&#10;+X5csQc4z7nHpitLRr6ObzLdrdZ5FUbHaUqEJ+gwfpmvIle589KTuP23SwqJ44RGJ2kD7xtOQAf0&#10;ArElaPy0kLqpaQjp19MCtK8tJSiyFd+xiSACVAFZM7Lp0ccjKu/fwp5YH6eg/pRCzKg7vVGa4eNN&#10;0iqyZzgnKvyeuO9cf8TbeO4syesLYBRMqFJ5yeTk12d0W+wyNJJuOcBdoXHvxXKeJtRgh02ZJtp8&#10;xCFYjOD/AENelho3me7l0X7RHnth5VnIVVm2qMhQ2Tn6V1WlRQlFWHdKGAw0g2tnqeOfX1rhbFPt&#10;F/IY9sfJOcFgQOtdn4YlYwfekYLEcDaGLH6+lepXpppNn0mIh7t2T6pcQWI/0vbLCuQUBJ3HHQEd&#10;zXmNtNHNrTLsbDPn5iWwCeBn2r0DU7GZY1jAMfXdsHGep/SuCt7pXvnx95n7/Kc54IFbYamlHRnX&#10;goKNNtHq3h3TY4re0fzWURkAYGGQDn/Jro9UuDJeZgaRoduAXzuB+tYPhG8VNIHnLukYjZIcnj0w&#10;K2reF5IlkLK0I4PPOR+tebiKj5j5bMLuoVZNA+33CNKrspyeMngdzVyx1NbBLjyFhli4Qic4I6g4&#10;A+v6VNZTm2bYJtnnR7cZ4we3rUMOnxwQzS7dqqQSdvfP5ms41nsznhJ7M/fD9jvn9kX4Vsv3W8Ia&#10;SRj/AK8oa9Ijrzn9jn5/2RPhX3/4o/Sen/XlDXpAGK82W5+y4f8AhR9F+QUUCgnFSbBRTUOadQAU&#10;UYoxQAUUUUAFFFFABRSqMmhhg0AJRRRQAUUUUAFFFFADd9BfIppGKKrlAKKKKOUAoooo5QHIOKY8&#10;u2pV6VVuvu/hRygRz3WF68VUlvcsfmqK6WQqf8KpmCTdn+lHKBopcbjV2Js1lWkTk8+vpWrbR4xR&#10;ygTr92lppO00AkmpAdRRRWgBRRTwFFADKVBk0/dRuoATYKULijdRurQBrLTak3UmFNAET9KbT5Tz&#10;TKACiiigABxTg9NpyDNADqUrikoJzQA12xQozSP96k70AOYU3NRk0UASUYzTVOakQ4FApbDcUYqT&#10;dRuoII8UdKk3UhwaAGUU7C0jcGgBKKKKACiiigAoopwHy0ANprtSscCmcmgAqVJBioguO1GKALAO&#10;aa77RTV6VHPnFVEHqQXx3x1haiM7vwralb5Ky9QRm3fhVBTZ5344j5T/AHv6V59qUe+46V6T44hy&#10;I+P4v6Vws0H+kfMKD0Kczd8M2pWKPjua1fFdobiKIYzhj/KoNDizAn1NbN1ZtcRL8ucGsqmx7mBq&#10;WZ4P8Q/CxlsbpvL/AL56t614P4z0lrDWnbbt2xg9/Svrjx1pijSLgbOWVs8n1FfPvxN0YLe3BEZ/&#10;1S+tcL3PrKFS6OD8PXjMrrzwT2+ldxp2gHUI3yu7C56muV8OWAW+lUrxt9/9mvUvDFrlZsL/AACt&#10;YSPQhC6PP9e8PGxSZgn3QTwT61574ovWZZEO75cjp9a9u8T6a0kc+FPQ+vrXlfi/QJUEzeWeST0P&#10;vXVTqaiqYfQ8b8ZSMkOefvN2qx8PbjE0Z/6ax1N470yZbfhTne3Y1n+D5DaXESt8reYma7oz0OCp&#10;Qsz7Y/ZZvQ91ajd/yxP/AKAtfW3h1fM0u1/64qf0FfFv7K17/wATK1+bjyW/9AWvsnwpOG0mz5/5&#10;Yp/IVMpGfLY2ZYOe1SREI1QvJk02Bt55rn5tTenE04DvAqzH8tU7EYI+lWn6Vp0OmMSR7tY/4qjX&#10;UQW+9/Ksy+3nGPT0qK2WQyd/yquYTR1VlL5grWtYvmFYGk7tnPqO1dJYn5ua2pyIZZhG2popdtMO&#10;COKVo8dq7qMjGSLlpJlq0Ld81l2oYMK0Lc8V6dOSsc80akXSrCGqsL5FWFPFd1Fo5ZEgPzVKpxVQ&#10;uVb8amSQnvXWjGSJmkI700tmmFsimEEdK1RNiQyAU2Q7zUZozim7CK90Nq/hVNj61emG78qoXDgN&#10;iuWob0xj96rulTSKzD5ar3TGHHzCuOpKx3UYlO+Xhh71k30eA31rWublGX7w/Os66YMW/u5rzpy1&#10;PQhHQyJVwaqzvtFXr2VY2Ue1ZV/cqOhrKUi7EUtyFeiK7BPWqNxPvc02IMWGPX0rGQzorV9xWrqR&#10;eYtZmm5BG71rasmXbVU0c9Uk0+22yHjtXTaImCv1/wAax7UqDx6VvaPICV+tepRieTiJHSaTHujX&#10;6mtaCDPWs7SBmFfqa27ePj8K9KnE8PEVLMiNtkdKintsdu1agiDJ0qC6TarfStJUzljW1MC6TB/G&#10;sy8i3Z4rcvYgR071mtFuY1n7PQ6FVuc9qVmZGPFY89mQ7fL3rsLq3VS3Hasa9gUyNx3rlqUzsw8r&#10;anOz2+O1V5bX2rVuIcNyKiZVA/8Ar159SFmexRd0ZX2Uq3Sr1nHtipzLvp8QUCuM7oxuhqxYNSxr&#10;g1IAGPFSFdq1tBmdSDHW7Y/StO0krLAXA9at2rGuiJyzjY2oNp+tSsvFZ0U2w/NVuG7j28n9aqxz&#10;yiyUnFBk200zoeh/WmyPkU00Z6jvte2j7b71Td+ajMrZ61akjOUWaSXg9amju8jrWSkmTUnnbO9a&#10;KSM5RZsJdAd6mjuBjrWKl1n+KrMNwMDmq5iPZtmvHODUyzDFZkUy7evep0nUD71VGSIlTLyy07z9&#10;q9aprcqP4qbNKrj5amVTUxlAtNKrVE/JqKHdsFOd8GpuKMbGf4kh3Wf4/wBDXxz+2ppvmadqvy/8&#10;vcXr6CvszWl32v4/0NfKP7ZEKrpuqbh/y9RfyFS9zSWqPyd/as0sp45g+XvL6/8APQ15e1ntiHy9&#10;z/Svc/2tIoz43i2joJe/fzDXkc9uDwo6c0cyPPq0W2c4untNcsNpPJ7GtXTNLeILlD27Gt3w9pit&#10;cKWUYwTyTW8thFjgLx/tGs5VrHThcKzL02MhcbW6+lTX8LCI/Keo7VrWNowb157VoalYrFZ7tuOR&#10;615WIqH0uHw7SPN9WLQsuf5V7F8BYTO8v/XU/wDoBry3xTAHlXaO/wDQV7B+zxYyGeT5T/rT2P8A&#10;cNeJUqanTWSUT7G+FWk+Xpds23+J/X3r2bw/ZtLBt9B/U15t8NLQpo1v8vO5/wCZr1XwzEz7vp/W&#10;inWPkcbU1Od8aeA/7Vt2Xy1bdu43N3I9K8b+KnwG+12N8y2at+5A+/LX0/8AY/m6Ul7oUd5ZyKY9&#10;zOuOprup4g+UxVNNH5ifGL4CzWkkZWxPzSY4Mp/hHtXzt458KXHh7axtpV+dhwrdvqK/YT4i/CmL&#10;Uoof9E3fOT96T09q+Xvjt8AZp9PYx6e25ZJSP9b6H2rshiD5ythW3c/O28WRyzMki/VcVSuJAgFe&#10;8fFb4M6lp97cgWUijylJ+ST/AArxnxN4K1CyuSGgkXnH3G9T7V0e30OP6m0cvqM/mR4z3rLmhZ9x&#10;xV57OaFv3kb9f7pqQKrR/daj2tylh2jFNsfSmtDgVp3UZ2/Kpqo0TE8g9fSso1NS/Z2KrDbToZCP&#10;X8quQ2rMOlEtrt7V0R1RlKI2ObCip47jPeqUsTAmmx7lrUk0twNJtBqjAXPX+VT5YLQAXdmZDWfN&#10;p5T+H+dbVl+8HPPNW3tN/RaNxcxx1xZsE+7VGa3YH7p/Ku3uNKJX7v8AOs6fTcN93+dL2dw5jldj&#10;D+Fvyo3so7/lXRyaU237v86gfS2Dfd/nT5BcxjiZo/X8qu6fqH7wcn9KW8s+B8vf3qrFEyNyP0qu&#10;Um50Vje5UfN39q0IbwZ+9XKJIY+hxUsd24/i/SlHcDrorlWP3qmQB8VytnesJPvfoK2LK9zGMt3r&#10;WIGo1rnpj86bGrA4otLhStWhsxx3o5QKc+4RtWZc2TSknFbbx5PSopbbK/do5QMIaOHk+6v5mpH0&#10;xY/4R69TWk9ow/hqF42P/wCqm4lcxlz7ozxn8qaqs46Hn2rWWzGPu0v2If3az5SvaGMbIn+GrFtp&#10;uWHy/wA6vGBg3Sr1tajcMrVRpmftB2jWG1F+Xt6n3rpdN0pXU529f7xrGt02D5asxTyIwxnr6VtG&#10;kZuob66Gso6L/wB9GlXw9HCd+1eP9o1mwXzD+L9BUy3zMww36CqlRCNQ17LxG2jnKsy9uAD/ADrt&#10;/AX7QE2lahD/AKVMu1v+eUXv6/WvMH+cc0whbePIHTmuaVHQ7KdQ+0/hH+1QyKgk1CRevWOAf3/e&#10;vqT4fftE2t+uDqSf6lTyYfb3r8hT4pn08/u5GX/gKn+ddV4K+M99ZXTZu3x5WP8AVR+o9q4Z0z0q&#10;Mz9ufBvxCttXhgP2yF9zkfeT+hru9I1KKdFbzo2U56MK/KH4H/tLLaCw+0X7KFuDuykI4/Ovq74Q&#10;/tE2GqRWe2+3BpWXrD7+hrjlTOjmPra7us/dYde1Z13pH2wfdHPqTXMeEPH1jqkOVmDfu1b7y9/o&#10;a6ptRRoQY2C57kiueVM6qUlY89+Kfwy/tqKQCFZNyY+8/ow7V8p/Gb9lL+09RaT7BE26UnmSf1f0&#10;HvX3zotuuoBizK3B7/SuA+LEVjZT/vdu7zMff/3/AHrNxsZYiqkj8l/FnwGi8K65M32aGMq7HiWU&#10;/wAR9fpTrSNLYcY69jXoX7QOrxS+KryOBxjzX4yD/HJXl9rvWb5vukelZykz47MK2ppXV0PK/Kuf&#10;1q/V2Zd3T6e9XdTuNsTLnuK5TVZHa8YL+PHuaxlN2seNzXLVrIsx/GrEsfyGqOn2/lHgdxV5z8or&#10;mlsNxsjNlhbzz6Zq5jC/jVjbH5fI+bHrVYk5qEcspajGWmmPPSrHy4pv8RptlRITCTULW/y9KvfL&#10;ikMe88VnKRpEoLbZb7tWrWzzJ92rlvYNL91f51qaVpEyz/Mp2/Q+9ZNlDtM0ZsK23v71qJY+Wn8I&#10;/GtCUwwWTbflIHrWFq1+3y7W789Ki41uV9SuBFj5u5FZE9x5z9fai6eSc+vPpVU28h5x+lPmLJ/K&#10;Vv8A9dRXcflhce9Cq4P/ANalcFgM0cwrlQSnO2nMM1N9m9qhumaLpVxJ5iSzTdOK3bKBgi8d6xtK&#10;VpZlx7dq7LSbMfZAWU/r6Ct46lU9WV4wQFFewfAnQf7SlsflDblz1P8Az0Aryx4Q8gWMd69j/Z/1&#10;S30Sexa6bZtUgkkD/lqD3I7V004nqYWOp+gn7K+krpngSRCFX5YuMn/nmPWvSnjXHb868e+AXjWx&#10;vPDreRMpXbEPvKedv1r0/T777dyrZ5x2ro5dD6fC9C1MuwmmxgtU0kJMVOt1wgVqR7lG1hwt/wB2&#10;W4qqFVnZfarl0yiLiqFkP9M/Cg30ZDrGk/a4ym3Ofc+1fKX7VXwik1XTI2W2Em2IDgyf89F9BX19&#10;cnbJuHX1rmfHXhiPVdFkxGG2gAfM394elEZO5E6Z+Dvx2+GM2meLrrNm6hY4z0fuB6ivHTZm3mbc&#10;pXp1r9Rv2rfglK+r3skdkfmgh5zL/eA9K/O34teDLvQb/DR+XlwOjf3Qe4rupTPOrUjzfU4d4P1N&#10;Yt9D5e76V0BtpD96s3VLbCyfLxivQpyPIrUzJg+8avW77WFUcbH4qxDJuPWrlE5XobFlNkD61eQb&#10;0rHsHO9fTNbFofkrCojSLKV/anHTuazJ4dpNdBex/J071jXg2l65ZPU23KEh3DFf2lV/FuIstkV/&#10;aRXoYH7XyOnDq1wooor0DpP4g/ET4nkWZcrkk4O1s/WqPhm0UavFtO0s69W5xkVa8TSNcXZaUBWb&#10;PB5FV/BaLN4rhj3R7VII4y2QRwB3+lcsor2dzx6lvYn0TaWX2+7mhja4aCxTahboM4JwR159qS+t&#10;I/s8kMLyB42ISTP3yfYdKtw+KbjXb77bcCOFJowWigTy4zwAG29+lMuQ0sbSP8sagAKAMgnnn2r5&#10;St/Edj4fEfxNDJWH7Nb+ZPiGReMNlWI45AOMiuT+IdxFLpflqvnHzN6EHC578EfTjNdRqVsySxvu&#10;kZ4NrpKRuCc5zjkdulcn8SZVaSGVpnuZJpGZ1wFXPGDgDjvXXhb82h24JK5qfDvRy8MUk0gjZiCm&#10;/ofbArsZrxYZUk87dNnBUjj2xXNeCGli0uKQovXBjfrzjkfStq5k/wBZhcMijHGcmscTJ8x52Of7&#10;y46PU4Y5ZleNXuJlOMKehJyePasPx/fD/hFprOH7KypExSV+HBGSR16joOK0DMwkWbaPMU4yGww/&#10;lmsTx35lv4RlkXbvlBBDg7sZwcEjnINaYeWqNsv/AIiPGvD6yJftum2o0h6nIB+teveAbSa2tFVl&#10;3PkujqeCAMg5/pXlOit5N6jx7Xw+Sh6DtXrXg7U5JrP7qy/IAUxnH0PavQxDvHU+gzK/skdddaf5&#10;VmqtbrFMoUtPgYmDEHPUng8dKuafdDTrgwzESRqCN5Py8+g5wKz9NupDdRq8irGqjedu4hTVxVht&#10;Z2Z2jZhnEbIcSZ6EY4B5zXk1KaZ8dULtzq4uJ7aNIZFt+THxlM8cjIxj8e1VvE9hdSW1rMzMkMuB&#10;HLJGP9Xkg7cHgZB/Kp7a5uJ7WOMfchU/JjIHHOP/AK3rTfEcX2tN8UjFLKLCGU7lA5JA9CST+dXQ&#10;pxTLws0pJI8W8fxx22pXaI7NDG5CFkIYisv4P2UmoePI4wsjDjJPRFOMtn0GK2fGUVvFfySbfNab&#10;AJL7iO3H40z4Om507xcLqGRfNhyAWX5QpGDkdxg9K9mMlGB9pKX+yt+R7BBLcAyRNJ50InEiEnDZ&#10;Ax271agtcT/e3MB86bcYBz3rNtdRknG6ZlZ8FAXG0kfUdfrWo/iOfTdPjhkUXEcj4DgDIwPX0rzJ&#10;TTZ+d13LmdhHvYblFEZbzmBDHt6Cqsn7uNfuySKCCGHbjn9KZPuceYqmLnGV559aRS4ZiWaTqN2e&#10;tZ82g6cnbUqFDLJDHJMscStzkDoT+HrVjRrGLUrn7O0jQupbn76vjOM44HFQQ2kcu5Wy68E+owau&#10;jT2tn2hsMhGcD5hwSfwxUSqaWN54j3UXJY5Io5PnWQqRwCTwBUd5JJIyK0+6GN3IBOShbknH4CnL&#10;KxiZdp2RjkkAZ/HFRRTLdJJkFecAd8+v1pRMqdVvVlBoluX8xdwUk8gcA+vPTt+dWrGaOYeW8S7h&#10;ESQAMOQCenqfrVoyx20Utm9xJbwyAuSIhIXPGOMj0x171imFXuPM3MFYZ+YbST+fFaxdtzrjJWLF&#10;hfLdRSySMsargqrkr7Vq6ft1ParFkZu6LkEHp06nisoTx2LI67ZJkkGyN+QASMnkHgDtWvHtF603&#10;7tWm3EKCVXJ7gDoOKdTVJiryurok1G7fTg8EfyiQDIcYLn2Fcp4hlEFnN5sLLJ/A+CRkcYPt/hXS&#10;RXfn3RkmkWORAQBs3Z+npWT49j/tbTJN0hJijKpztUEYPIH1FPDys7Dwcv3iTOc+F9hGJtQljaNZ&#10;JF2urDO0E84PftXa6dLJbWnltHD5chIMjc8e3+e9cD8IY5vL1CeSSMxwyLGYwTlgeTx+A5r0Z7qG&#10;WJVWJkhYgBSSwHr+B/pVYqXvWOrHfxEijOJIZB5vzY5Qgbd49PamXi+XpNw/2iP7LZlXPOWzJgEA&#10;EDgk/hV+9t1dY2G+43/Iqpn92fcGs3XdGt7iaPMczKrmMlyMHHUEYz196xi0Y00r6nK+Nniu9CjV&#10;ZIWWMnB2bWIJzjI6nNcH4DlMviC3jkjWMmXAAwVzngnP867/AOIpsYtBFnCrNcSPvIGAoxwcVwPg&#10;OxU+P4IftH7zeXGxTnI/livYoytTPpsNb6u7HrupXw1WXcY7e1KoM+UgUEgAZPucDmltCFhVejcn&#10;jhiOneoWsftXkzO63DRg7wXwRxxn6Vf0UKJV3ny8jBYjdxjpiuGVRXPlcRUtN6kmnSyw27N5LeXj&#10;AfGQajnlNz8y8DB69enetSdwmjRyKseJAUUEABSDjOB65qobcJBGGkQ9XyELsMfiOK0jJMxjNS1M&#10;Ty2kh3MzLIOG5wD+Fcf4xs2azkZog22Qoc9R6HriuvvpPlZmUq28A569eDisHxb/AKbbTQs0jZwC&#10;o+VT759a2pyinoetl9TkqLzPJPFSmSH7vfHrzXY/swavJ4f8R3zLsJlsp7bDZz84AyMdCCQc+1cx&#10;4lg8u5cIwi4JQFwePWt39n26WDxGyndN9oAjYB9p7k8+/H5V2Vn+6ufXYu7w57Pp4kK7mWRlhXAK&#10;Altp7kHrW1cafJZo3kyGaNQpbKdc/wA6h0do7Ob7QzLLhWjKcqxBH5GtBpFn0nhW24KAliCGPIyP&#10;y9a+bq67nwNRLUzTem3dlLKJGQDnrgHoPf3qOLWPsd5maNljyCvz449zg+tTT2qxRrJNHubBQqQS&#10;u71HQjjvUDzyR2rGW4i89pCnloGA24AAORwe/Ws6aaCnF2uT6l5M1vtWf/SGIKrg+WBkjk5yOh5F&#10;U7iSGS0dlijjlx5ZJzhueqk9uKuXcouQGmXZIsccMZR9wOBg5/LJ9Saz7g4UB455BC4GQcDBzkgE&#10;da1hKzNqejMnXrhJEbPyLnOVzuJHTpxXM6krC7byWkZsZGXwWP06fnXUXsbTKqqzqgdvnKEnpkji&#10;uXuSy3DSKcLsI6gg59q9bD1tNT3sHV0VzH1UTtKq4lVNgyCMlj1JBHBGDWWY8RsWzhmBwBzgHnit&#10;je1rceYrMGAIAzkAEEYAP1rHvZ/Lb5mZd2Qc9Ofau6nK+x7FGfO7IymVYrlmjOwZ4zx3qyJ2Sf7U&#10;waRGGCcDjHqO1Nv7mMHdtRfLQjgZDEEdR2zVbUPtEW6ZV8uCbGORj3rblZ3Riyc3W9Q25W6AcAY6&#10;VaGVOG2v5mME9vXHYVQify5C5C7MgpuGBggCtHQNMutdvo7a3hdpmfCFQWAJ6DGOPqfzrOpJJXZp&#10;Gm5OyOi+GujPfavDHBHdS3E0ioiRISpJ4ycDHf8AWv0O/YJ/YOv/AIjXFtqmq2N1Y6bby5Mc4INx&#10;xkEKOdvUZrh/+CZX/BP+/wDG+vW+ueJF+yafLKq2scqkTSEDkgDgAdcniv1otG0P4DeEBatKun2C&#10;RF7cM+S+1QMZHQcDj3+uPFrT9tKyNq8aeGh7Woxvh/w/4f8AgZ4ciVobfT7KxjZySoYOvBAxjk9B&#10;79K+RP2yP2uJvH90um2Ewjto0AYLGqsQCQM7eAMHv6Vl/tT/ALVt58RLmWw02RbfT1XAVSQzgnqS&#10;T14r52uZ2uZmkZcnOC2ecf16d69DD0YxWx+V8R8Y3vSpv7hst5JcN5hy3OdwJB/H61GkLSuPvN35&#10;Gamt32wNh28uThQwGKk+7Kvl7umOT+tdfofltSrKpNyl1IYo/s5CrujbPoN345pXdZXZvMy0ZHDc&#10;En8OtJO7CfdG3zcdeWJ/GrFvCzSfe3BvvkevtWxUYle4gxf5+9xjoenWnIiiRF+VsYz1DGrw/cbH&#10;U525QkjJz70ky5h6KztzwMUcxVug+0gaa2ZXfG59uOCQMdelR2cbXEgWNfO2EAAck88entU2laJc&#10;6rIY4tyiTjI68/17V9QfsgfsaN4tu49Y1VHh0+EgneAryjPAAPOOMZrOpUVuU+iyHI6mNqrR2KX7&#10;J37H83j7VI9W1CJrXTYdrbyOSSRwOfTFfcGmeFbTwzpUNrpsUMcca+WBH8uR7561b0Lw/Z6BYQ29&#10;rBHbwW4VNkY2ggevvWrIiPH91fr34Fcsqbe5+65PlNLB00orUwLcsZgoL+cpA6cfmKr+JLmWxgZS&#10;uHBBKntWpqEHl7Qv144zWDrmbm1mZX/fddz8g152Ki4rQ+jpyTaMDVPEl08CxtJyshYgj5TkAYPt&#10;VCJdQvSqNDHsAKxgsV2578YqxHayTA+YgYseeCeldFpGltewRsu4ngY715Xs5yex3ynGMbop6NoN&#10;5JbrDJJGi5GzAzn157V1uk6X9nVc5Zs+uBRp9h5YVW4fnnpXKfHb45aL8BPBE+paxcCNl3JDCfle&#10;WTHAHfHI5xivo8ny2dWagk7nk43FpIk+OHx40b4JeDrvUNUuY42WJ0toHOHllIIAXjBGcZr8rv2j&#10;/wBrLWvj/wCIm+0XW2xs5GijgjGzOM5ZsHByeenGe+Ki/ar/AGo9Y+NHjGe6upisMZxDaq5KovYH&#10;36c/WvHtLuVuiFtYf30zl3Y8KM47n8a/b8jyGnhKKnNanyWIxTm7Iv6ynnzM1rG0jArk9S5AABJ9&#10;e30r0T9nf9mzWfjf47t9OtbeRvMePe6E7UBBLhj0GAM1pfszfs66v8Z9fXT7GNvs4kLz3BB2xdBk&#10;H8OntX6nfAD4FaP8APB9vpNjGvmsN9xKiDM0hGCT1Pc9+9efn3ECoxdGlv3O7B4G69pMp/s6fsz+&#10;H/2ffDVra2cUN5fNAFuLhkG7cBxgnJ68Z969IZNu1T7dMCnRxFeO+MDj1700/IjMeg4HPNfmNSpK&#10;rJzlqz2I6KyHGYRr/EvUZ9BVLWNRj0fTzPcSLBGSP3jkDAxnoe/NP17ULbw7ZTT3lxDDDHGJDK5+&#10;RPqcfSvgD9tn9vSTxVezeH/D935enxyMjyodzSsDjr1HPb3r2MpyueJle1l1OXEVraLc2f22v26B&#10;qlv/AMI/oLs1irMJWz99j0yR19x2rxr9lL9lzWf2ifGPmyMsenwyBpLny8qR1OB654I9+tL+yN+y&#10;xrXxv8R/aJo7iPSvND3Fw5DAqTg4J6++B0Nfpp8MPAtn8MvCFrounRR2cFkcBUwpcnkuc8k9K9vM&#10;MdTwdP2FDfqwo0W1eZQ+HXwk0v4XeC00PS4Eit1Kk4XDM4GC5PXJPvXQ2Vu8Iw30Bx296vLGImCc&#10;ZPf0PP8AOlbchKkfLjqK+MrVnUlzTdzr6WHxsLK5Un5hjnvgH0o82NYlDZ3McE4yAD/KoHTEnlnj&#10;jIJ4qvqep/2fbNt5aRcAe54rjqTsrmlODbKmo3zXdxHbxktGzEOAOAAeufetS1sWsoljUERknGO9&#10;Z+hae1gn7z/WNyT9f5VsKzGKNfvK3Ibpg1y4ei3L2kjeorKyI1iNttbdxuwc9adGWtzy3JPX2/pU&#10;29WO1slevuTWf4r0ue70pvss0kcinjCZyT0HWumtPkjdozpxvK3cj8Q6H/bNqYWK5ZvNQg4wf8Ky&#10;bfRRbiSOCSa1mjIRxnOeMk49O9WNHudQbRsboLhowVZMFXB565qne3UymKZo5IJYpQwwflkBGOTX&#10;i4ivGWp69KNlyk19Z3diiTSvBJHC/EqAh8+h5qxo8TahJ58jfKegI4+tEck2u33y/wDHupIYgHBP&#10;c+9Taxq39k26xW7bnxgDAAwf5Vxe0Uf3nQcrv3Cn4n1czSNDCjCOMAFweDipvDulski3B4C9E6jH&#10;fiq+h6X/AGhPHIy7olO58dSevT2xXRbBEgYLwPTjg1pgcPKtP2s9jPEVPZx5FuEVzz97ao6Y6Csj&#10;xPqD2mY4VWNpkwZOvHr+NX7qJjCyh9nBPPauf8QmZIo5JQrMQEBUjoOnFd2aVlTo8tN2MMLT5ppt&#10;Gh4UuLq6s23MTEhxGQmTt7k1JL4ptkldf3m7OBsHUetc1rrzeHLG1mhuJmW42gRxEqwDdj1p9vpc&#10;1vbq226WWQk5kToPY+9eDTzTERSjFa9zvngKd+ds318TceZHC7fMMA8ZpLXV9R1e6WOzhit5lHmF&#10;CduSOeM96saXp0dpArKWZ1GSHAO7AycVbW1trlJpoSu6Ij/VjcDk4x14r2qdPEVVdu1zzZVqFOVj&#10;nNRe4+1fNNJLdeZkgPuXPBI/OultZWuIlaTcJGA38Ywfaqp06E8QwtGwfa+UyQ3Xr2BqzafOx3cM&#10;ensO9deFws6bbk7mVaqp25USyAFX+ZVeMjAAOCMdz0zVK61630hoxcN5ZK4z2yeRUuoXbQ2jBSzc&#10;ElBwrHryK5jVNJbUrqESSebcTY3KMnYo6Yp4zFTppKCHh6MXrM2PGvhjT/iP4WuNM1C2jksbyPBX&#10;HfGAwJ6Eda/PP9p79m+++DviW5XbLNaGTfFKEO11OSMnoDjPHt3r9GrC0+yWccaq2IxghjuHuTWP&#10;8RPh1pfxQ8NT6brFv5gnKlJSCWiIJwR+Z/Ot6cm4ps+az7J6eKpvv0PyJvY/O8vdjdk8kYwc0IrW&#10;4RW3N/dHVQe+a9W/ab/Zv1D4E+MJLeSGa40/hoJ8YWRSTj8a8zSeOa2+8VZeeOu78a6OVn4hmGDn&#10;hqjpyR1Pwe+FrfE/xdb6PFqGm6fd3BxEbyQxpIxzwGHAI969K8bf8E/viH4LtlY6HNfx5+/ZSLcK&#10;c9Dwc4968KtL2aw1CGSNissZBUg4yR/ntX2/+xj+2db+J7K08N+JJWF5GjLbXeSrYH3UYjk9AOai&#10;UW9j3Miw2CxK9lW0kfIWr/CTxBol1tvdLvrWRQcecMZIPI56flWRd6LcWMUcM0SRtGnlk4wHbJOS&#10;fxr9db6xsdcsHtdQ0/TtQjZAMzQJIUBGcg4rgPE37Hvw98XBVvNBWGbHMlu/lg56HaOPSp5e59FW&#10;4HhJc1Jn5gTaese0Kq7dm44PUnpxUdpZySvHF5QaRjjgEluRx+VfdnjD/gmnpl1HJ/Y2rbpmDCOK&#10;5QqgXkgAjvnArM+Ef/BPa58OeOY7jxAtvNa24EqBH3LPgcg85HOB+Pas5VHHY4cPwZXjUXM9DzL9&#10;k/8AZF1Dxtc299eQy2umqQTO4GAST9z8ucmvunQPD1n4K8OW2nWvyxW4AGTkkgYz7fSn6N4dt/De&#10;lpb2qrHDGoCoBtVAMfKB7Y61Nqvl2mntPLuZQwQY5wSDj9Qa5Z1nCLqM/Tsry2OHgqcSrf3SOitc&#10;fu414GVOCPb3qPT9csRdIisPK5XnjA7flWHZQ3GvX7K8m1YxzknAB9PetK88J+VZHyWZm25yOcn8&#10;P89a8eGIr1Zc9ONz6X2cIJRk9ToJ72OFdrbfL5BcnoOACP8A69eV/Fr4taP4MlW61XVtPsbUFthm&#10;lCsQBk4U9T6DvnrXH/HX9rjTf2f9Euo7qW1mutpiMbnMkJ6kc5HPQ56V+bf7SP7X2tfHHWPtGo3U&#10;ckMIZIIIhlMc4YZ7gYGQOor6zKuH8RmTXtU1E4qmIp4bVO7PY/2sP+Ck+ofEKzvtH8DXRt/DUI2S&#10;SpIY7i4KnkH2JzkZ6GvhzUPFd7qd1JJeSSXu8SbHmBc7iTwPQjoDU2q+IvNiUKfXIA9ehOep+tQW&#10;MrakWkVpIkh4OwcOfTI71+zZTklHA0kqaPm6+IlVk2xk2qvY6dbkxxyBtzrHI5DAngHIxzx+VRyG&#10;OC7aZZI40eMAvG7s2SPmUc8dOtFzpouLrc3mEquwmQjEje3pxjFQyWyaPeN5MnlyAKShG7GRnI9e&#10;BXrcqa0Oct3pnGkaekMyq3ll3UfMuSTgnHfHrTF1ILbMyswj4GHHzBu/UdKXT7pjLCNyr94PGw27&#10;8gkHpwM/ypl5o0N5PNHH+83ZkRDOeMDOAcc0KIEy3jStHNKoZYXAZwuMrwCBjrgc1BcoQkk3nKys&#10;CQFA3RgHAJPbioIFurWISfejR/lBbqSPTuMfyplpb77UMvmMjORJHICocjkHI7ZxR7MCK+eZEke1&#10;jkjW3fcVAEi8jkk9qdYzqyquG8wkmTA46Zxx1NAk/s0yf32ABRCTkn0Hf61HdF72V13+XgZHO3Ld&#10;q05bgaBT7R5f7xSGxu+Yho/XjHalkt43hVIjIk8zPK5LcOpOcn0xiqUA/dfMSZtp6OVX6nPWobu5&#10;Mtxt3YySAR16cisfY9yeYvaVdQ3Gp2du6qvmSgvI4J8v3HtxUtpbRzQ/Kyr5Zbzicr5ozkH2PYYx&#10;xVa2uvsFyGhTLfNw/wAwII/l6elOVvNn2xrhSSCck5OO9UqKvcOZjdWuJLsM0ixMGTIA5CZ4HfPH&#10;c0iwmSHyWkhCQkbEAABJ4JH6Zpmq2/7rnY7YxuI5x6gjAwKk0u4t5ba6U3DJIu0RKV3LKRnIJ5wT&#10;2+lacqRWvUtW9rIke9V29YyPvHAHr6DORWfe3Uxt3hKwMsxLK7qTIgAGMNngZH61fSSSC6hct8rA&#10;KhCkDpnJ9xmspj5U+J5HEeSAgGMnPr2P4UuRATRPI8Me9ozuOz5ufLBOSRVdXmmmaRdwWKLYgiXa&#10;ScEbuSfWrDRLeKGt0ZVwclyTyfTGKcsJkKQ+XuCAIfnwzE+hqPZ2AsXFx5xhU28P2vylLzBCvOBh&#10;SM4OMfrVeXUpLyRbfd5+5eC6fNGf7ucc/WnXE6wXBi2NG6uMITvyc4xxTmlW5ikVWkVvM3njvkYA&#10;PbpUgNlmae1EVw2Fjz0HzdKhvLFmRiy7dwBORwcDt78CrySxyReY7KWlVnjAyAhI2ggdzn37U1m8&#10;qNCUikVCQyElSTnqc0uZ9AK9vBJJZSRy7fLwPnPJXJyAD35qO482wl8t4/mYkRyD7vQcD35qWTSm&#10;+0sFiaVGYohL/KCOc59BTGnt47HbgxzLJw5cnepA6A+hH61cbgMVH1C5SBI/3mMFm4JPp+NJ9kkS&#10;02XTsqRgguE5GOgJ9KvafYGO8kWa4hV5MAsfmGTwP/11HeyM1wI2G3aMOrDheuDnuOK05gEsIX0u&#10;VWz+8ZeSDk7SOuRRZW0c8sUbRrDyF+QjkkjJINRfZ7iHoNsMpBLlAVIGD35FPijhWV3nDtHIhdHj&#10;O0hj0GPTPUVm6iewCXK27Q3UN01xbOsjvAUQMZM8AHkYB9ulZ1x4dn0hoZHW4ERADE/MpB56jp+N&#10;PeymurWSQKzGHDyc43AHsT05xVi+eG3DCeXPAfCEcE4IB5wcev8AKp5wCwvYzEWKKCsowxHIHXj1&#10;60ksqrdsyZKSE70CYB6/MQB0Gc0+4szBIrCPyZOHBDgqR1BGPxqO12M4nZtrMOCSVOO/4H0oALob&#10;FmWSRZpGKjzepAA6DPGMY7U21t0h84LuY7VKHyxhAByexJzSS2+TG3ybccAnB574PepZr0XBJ3M0&#10;gGXI4wc9vaspdClYjgH2WP5crJgEPjlgfTvUzTRy3UQuJPLj3qC/l7iCOhxkZBzyKhm0+aA/d3Kp&#10;AkBOWAPOAe9R3dp5Ey7dypG42E/OQffJzii77j5UWJrOSGSfzpF2uf3fHzOB3HTHHY/rUk1vDJpg&#10;ELXEm9ykyOhGWxwdxJyBx6VHqWq3FxZLcXUkM8nCBkjC4A9hgAEd/wA6giuobdGZmZphKCEQbhgg&#10;5IzxxgCtYptXZBNpenz2Ol7mYSRZJcR8YJ9/X6UX2rXk8KKt1Ky4BADkrGOmMGkYtJJG33Y+kiE9&#10;M9D6Zol0ya3KyTP5a7jGQeSAPXHY0ez1uwH6WZISvlmSZpgSSOhXHOSTioptPxI0quQYhuO1ht64&#10;I4zzVh5Uvo22hkhjAjXLhVcew/8A11NPEkWh3CRlVmj+XbuCtgYyQPQ1UbkS3M29d3kjXc370jH9&#10;7pxj0qw05KRrtAZWxz149/eoT+7+6rMq5JwMnnvQbuGOAfe8yR/3YC5yQOTn8DRJDiR6lLLDdDy1&#10;KqJM9QxAx+tRywtbwK8iOjSA54I3qc8/iakFwY7TBi8wSDeCw+Y49Pzp0sjXdjFNH5n+ioqOgBYA&#10;E5B5z3qSiu7xx2RVV8tZADsPUkcgZ98VctLTZYrJtxJknGeAp6Hnn8MVTJ8n95GfMkwCqFsGQHnu&#10;P89Kv2F9DeQRwyK0csb8Og5yepJPbsPepkA+2vf7Ot7hlaONsEbXAYkkAcccHrVS22r5kMjMsSpg&#10;jfkyepPHXmpbwrqDLFLNA0lrlIkCBXfvzgcgVStIWmluN0Z8yNBsQnashyB39qqMQLk3yTRFQ0bF&#10;wg5JP147CoNJ1Bv7ea1ZgZJDuSQDarkEnJJ7/rUdugs442a3mW4kLbw8m7p0Ax0qW2H2y5+Rhbrb&#10;/OU5w+AMgZ7mqlG6sBszX6zGRpvLEm4KCScOeTkH6GiGRYpNky75JEY568FSAevHPeqNzdp52Idr&#10;QxuxQOM4B4x74/Cobm7+zfv2kVFjUptz98EYArGNHsFyTZ9muGDSKytjgZ4HbkdafHaRtbTRkruh&#10;AKEOVMbE8kevAqpps3nhtyeashGCDgDAOcUtzcb5Y5JFVYscleRnnA5rpjT0sTzEKO0kcPTcJT85&#10;J3Y5A/kKmhDxldy7d3CkHJI/x5NVr7WljkhTyTJkYSQbuB68cH6GprE4tdrLzngYPJPp9KJU7Ek0&#10;zNcwTedN93aSOu8Yxx9KuadcQXLTA/NGsZAGCe3XI6VXtZAsyxMqxhUYgoOTgZGc9Tmqtk9/ceT5&#10;bM8cgIOxNpJz049iK5pR7jsbtzMNKu1t1UeYiI/ml9w5HABGQT/Klsbma33NNIyruA+fsOf8cVT/&#10;ALP+Ur9muGYHD5BYkg5OT0HtTLtZJp5N0bJbsMgZyQKnlUtGtC/TQ9V+BH7UmvfAHxQLzSL2YQ3C&#10;COaLzXEJjz0KjPH4fhX6e/sk/t/+Ff2gdKsbe31CbS9WmSOL7EZA2XOQABk5HBPXOCOBnFfjhZxv&#10;aW6tJhY5MqC/3icHgAVseDfHGo+ANcs7zTbqWwubIqRLBlWJ92ABB/HtXyuecK0cdFuGku56WFzB&#10;0mr7H71XsiSX0e2R5gc53jbk+gPoa3LLxkttGqvbvB2BPKgegwea+Hf2Ev8Agq5Z+O4LHwl8TG02&#10;3vBOLa01N3KF12ZUNngnIAyTzX3NF4bsdSsoZo2WaG4j3xSwPuVx1yD0PWvx/GcNYrAVW1959NHM&#10;aFaCUkX7fxRZ3ku1JvvE5zxx24qzDPDeJiQrIWzgHjA9sVzt/wCCorO33RzLI2QTvUKcdRyKo6Xc&#10;sk8n2iaSGGM7Y/LBZiemAK4P7SrUpqFVFfUac481NnaWtl/Z8TfvGkjYbgSc4/8ArV8z/wDBSPx3&#10;DpPgK10JoBPc3G24RyMqi4yFB5xznIzX0ZpF/JPZKGWb5QVBlQgkdjXm37Sf7MOnfG/w/I0Mstvq&#10;caHy/MciNzg4Hseete3Qq88eY+VzvBupRcFuflxJAj3LbSwUnk9wPQVe0bS5NUuY7eBW3OdhUjKt&#10;ngYyMf8A666j4tfCLUfhNrdzaX9u0PkucHqCMnofwzXb/sb/AA6fxz8VNPZbZruG0kE5XG5SF55A&#10;610O72R+R4fJ6jxnJJdT7t/Zb+H8fwx+A2h2K+Wsc0QnKbTujYnndknJPXjA7AVva/G2tar5FqzM&#10;qYd3fhQByQD610Fi/k2o2rtVeEBGMLyAMHtxUGr6nY+GtKuL68mhtbW3TzZXc7QAO/r+FcNbCuat&#10;c/ZcHOGEoa6WRPZTf2VpbNNIywod5wM4OOT+XNfLv7V37da+DBcaL4alikupBskuCN64PB2kH0IH&#10;sRXD/tc/t7NrtrfaL4TjurWyYsk90ZSpuRu+XHTA4zjvXyTe6ncaxdPdSGRuSWORwx5zjvz6frW9&#10;OjyJI/P+JeLkk6VB69y14l8T3nii8a4kkkkmllZSS3Lnkng9OtZIusRRjeW68d1IOCKsXSeV5iSn&#10;ezOrI4GOcZP0qLToJNS1SOHcTzgEJyoJ7eua6o7WPy+eInXneb1Zd06xuNWmjtreNpmuHVQue5Ix&#10;+uK/Qz9gj4aeJfBnh2O61KaSHTbqMvFZly24nB3HIyM8CuG/Yu/ZFsNGuLPxB4jtVvbmEfuraTDL&#10;vK4UkA8YyTz6V9a210sCbUjEfkgR4XgBRwAPXHrWHM76n6jwjl8KMPaOXyNTAnUY4wSSMYprRKnf&#10;sMjrjmq7XTb9/wC98vhTgbuMelWEm80/KcEDJ57VtzH6DGonsySNgvGd3JGO4NR+ac7hw3T605iw&#10;LD7rA5I780BSq/KvznoTT0e5qn1Ri+K7LevnRrt4w465Oe1ZNqNxVWbDKCVz0cV11wvnZV0LMwwe&#10;eAfYVyepaebDUmbDIuDsxnj296+YzbB8j9pE+gy/FJrkY60ulfKso/eZ2f3UI6/SkspI3mEG/P2k&#10;EHA6HPB+tUpCtxMrK+1tvbhQe+aHJu5FiY+ZKw4EXPP17V4MZybPRlGL3ZegvfsWoLg/vFYRkdGI&#10;9eK6WNNoBzjPPvXGXFncadxJDGiyAdjuznuc9a6Twvqi3tkYzt8yHgkc17WVYhqfIzycfRTV0azS&#10;79vmYHBPA744rH13TT/rY1ZWYAPxkEetbwXjb83zYyajmXzYdnJHOMmvexGHVSFjzKFVwZzuh6r5&#10;LtDuyrfKh6YFXtc0v7RmeHiWMEnHes3WdLNhPJIAohkfgDqMVf0jWH2CG4DLj7nHUHPfv0rx4e63&#10;SqfI9KctqkTL0+xkv5pAszRhTgqoyaXU9PtzJ5cavLJuwTISxH4VoapbS6VctcQblEmN5FVbS5ur&#10;CSbbbrM0hz5uNxX6Vy1LRfKbRk5LmubGnW8eh2Kxq3Tn+729DWgssc1vDll/eqJA3sf61x/iO2vF&#10;MUcs/wC+mIAQfeUGtzw9pTaZpyws0jyKeC/YcdK9DB4xuSppaHLicPFR5m9TTS4UMN23jgHoM02d&#10;Ibosrosi4ORnvSGJXGWPTgH0qPftbbnjsfavbdmjyotp3KGn3LaRe+SzboXG1O+Bn1rXlumwy7vl&#10;yAp9qz9V04XVuWztaNScep7VX0q93RNEx2suVJB5zWUdJWN5Q543RpEmU/Qjkd6VAE3bt3qB1H/1&#10;qihP2cfNuPuOpqZXUxqp/i4yetdRzkGp2MOqaZJb3Cb7eUBDn5gpJHY18PftyfsBm5ubvX/Ddv8A&#10;aLVUaeVFA3QH+JiMDIBwcDGPevulExGy84kPI75HQ0XVrFf2bRSRRNFMCJCeVYHggg9a7cDjZUZp&#10;oD8rv2Pv2yta/Zf1/wDsPX4bi50RnFvKDkMGBwHAOe3px+dfpZ8LviZpXxV8M2+paNdLd28yBz0L&#10;KB/L6V8j/t9fsL2s8V94o8I2M3zFZLqBAXEGMZdRzgH+lfPP7LX7XGtfsreMV07UWk/sO6JS4iKF&#10;xHyBvUjpjnIr6OthaeNpe0paSMpN3P1gFu11IGUqqjOD9KkUKXKj64POTXK/C34t6R8VvCNjrWl3&#10;cE1rfDPyvlhg4OR2J/rXTEAE9+eD3PNfK1qMqb5ZouJl+PfCVh460GawvrOGZZo/Kzgbl64IB788&#10;8c1+b37bf7FOpfCbWZta0eFptLmOCYiAEI5wwxwBkAGv03GMMu1ee/8AF+lZ/iTwvZ+LNFurC+s4&#10;ry3uozE6OgbI9OfpXdluZTw00+gSimrM/A2XS5LVpWuD5cisd8HAzzkYOevvitb4Z/F/V/hP4itd&#10;Y0u4+x3FvL5kqRkAOo6Lk9D0JNfW37eX/BPeT4fajcaxodtHJo95ukxgk25I6DGfyr4t8VaHFoMt&#10;o1ss6vFGPPIBHzk8H64zX6lgMXSxlK2h5WIozpu62P1+/Y4/bRt/jp4PsP7Rt/sOrSWy+ZH54Znc&#10;AZII454JHUc9c19CKzASc7lXGSDuAr8GfAPxg8QfD/xfY6xa61fQrpp/1G8LHkgAnA74HWv1R/Yb&#10;/bl0r9oTQxY3t/b2WuW8UheJyA0pHRlHoQelfH59w+6bdWmjfD4hNWZ9LwttZTntkAjNOb5h8vDY&#10;yQOmfUVFYyq2Nx2/IT0wT+HarBQMw4/H/PSvi5RlF2Z6AssaQyJhiwYDr8uD+FRxkGQ/N14G31qw&#10;pjbEcn3fXPIqFBtLf3s8D1FSBMiKIdx+8CF4Hc00FWmYMql+oB4GaSOJJBvx820DnJIPPNSnYy92&#10;k9OnFJsmSuea/tBfAbS/i54dPmW1jFeQjbGyxbWyR1JHXnFfnT8bv2drr4YeJp4ZreT7NvLRvu24&#10;GPUjkcZ6d6/V4oJQI3O0ZznvmvPvjl8FtL+LWhtaXgCzMTIJQgJc7SADnGBnFYyppvQ+Xz7I4Yyk&#10;9NT8jNTsypAwqkHG08cetUUkCu3lMNxITaR1J4r2z9or9nPUvhhrc63ELCKMkIcc4BODkdq8hggj&#10;sJ9zW5klQkIxJxggdh3pxp3PwfNsoq4Wo1UWhnapaNa3qxgszZOCOeP6VFCGLbT8v+93PrVicvbz&#10;rHJ5nmbzk4wMY/GmT2/kxKx+YsT3rX2dj5+cbMpTIsd0I927nO/HT2qR7iNWCMyqGG7eBk56Cltr&#10;fdd/u4POkk6CTJH8xUUtn5coiZWVl49do+oo1J21LBuuB+7ZWCYznvVm11FoLmNo2KsgHzA4Ynvz&#10;2qj5nzIu7LZzlumadGfmKurM3PzBvlHFS2OFaUHzRPTLLWLP4paF/Z2pR2i3aqY0uJ3AzxgAkd8c&#10;dK+Nv2y/grefDprWdY5Li1kLq84+aNGDYUA46FQK9/0y+uLCZWjbG1+MNz68iun1ObRPiv4MutN8&#10;Raat9K+4JI4PyZGAQQeDXPKNnzs+14f4ilSqL2mx+cvh8LHceZ8zbk+4Djbj1/KvQvCsKvPHNG0u&#10;1OHLkHkDPT0rovjt8Bf+Fa66JLO3ZdLvAXi25YYHG3uRjp746Vg20Men6bbxH5ZJBvJAJIHQA/8A&#10;16yxElNH6dLE08RTUovc2FvGjhlaOJX9ZMbgh+lYvxauS+mQpatILd5+XHBdtuB+HXj3q5aSusEg&#10;hXYnAPON59cVF4iihSxX7UrTQDkAPtJboCDzzXDTUYzRx04pTR59BNIxAIXepw2Rgvzj8K7jw7bN&#10;cWittVpHwEB+YkngYrg9PnS31TDR7o8kAu3JPfnnmu80CZohbyfalVY0yhTGBzxxiuys7q524le5&#10;eJ0mntHveOVZI5YZMYDbsLjrnHr2pl9eCSVoZlnSdlBQpHuU89SR04+takE0UrSy2rLI0rkSIUH3&#10;cZOPfrSRC3hucK8kkMiAcgq2ecD868ie9z5qro7mbqUy3tisW1UXKh5D8uFHf6eteM/FaRYrS8j/&#10;AHbR+aCG6scEjgnt1r2G/DqzQ+ckEcpMYeRSyo2CcEgEgfnXjvxRZU1R4ZLyGZucyxoRHkcYBIBJ&#10;/CvTy5u9z3sjvzj/AIGy29sJVm+2LNkGIQYCgHOdxr1jw3At6fM8xU2EuDL3APB9zXlfwWt8tcSb&#10;ZFVVIchM71zgcH/aHWvWvDszXBVXj+RgUGVyyAntjpjrmtMwKzlrmOo023N3dfeWGNipLRdX/vcH&#10;ocVa1RIo/OWOc7Q67BJgtgk8+/SqdrpUkcqSxXDeSrEEngYxzkgYFLOy39/nzBNJDkJsT5SBwORX&#10;i8nU+V87i6VdZaXMjRxL02xli5PbBq4dYNmqRsu4sSz4OWcAcDFU7qR4k8twvmF95PIb3XI46Z/K&#10;i3fdfKPLP3sF+gzjOBnqPXFZunrcJRuPe7F2izPHHyTAMcHoTkj15/Sp9Gt28R37W8l5a2flQkh7&#10;iURoQMfLk55OeOO1Onkjg3ReXG0sZB3j5lxzkZHfr2qgjQ/b5JbeOTc2CQ3zLnuR6Y4rFx1IUtdT&#10;kPjFZeR4M8jdHG0M7O78lnQH5RwQCck9ccV866hbbApfCqWzknrg84/Svpj4uwxz/D6Zgq75H+Y+&#10;WWZFUZJ3E8dRwBXzTqJaK5AkkDRqSEP8PXr7V9NlcfdPvOH5XpleMJAuVfHpnsKLa8Zfl+8jEfQ5&#10;pyXHkgZ2v1+Y8jBqqjPJImQpWNwQo4OP6163Kj6OS0PZPBjte6Va2zCFFGOeBycck1fIvLfVpP3S&#10;KqyH94DlSc5/KqHw/uIr/S18mRQ0aKpIGMcnPX6V0S3EYk2ndnkFgDzxwefevDrzam0fI4iTU2i3&#10;YXPlJk+XN9owHD5JBweMjBA5rdFlKrNMyiFZflQIAflyAPUjp1rBi8u38xpI3fzSACRjn+lafhO4&#10;+zXKySbmjVztjzguPx615tWm2eTiacnHTQ3tNtSZ47dmj2dCXOQAfwrRvmksoZIo5FkhM4RXiOQT&#10;jjmqWl3UUl1t27XPygEZGT7Vbup7iG2Cxqm3eExjOCOemOK4ZUj5utGpF2IPOmF0rMyLIxEeAgO4&#10;9en+FedfGaz83S7geTtkZyTlyQMdcAnAHNejX0dzptn9oG2JVAYFwcgE8EV578XwupeFrqYTHczA&#10;gAHEmc557V6GBVpo9TKVP2qPnO9iQ3UjZ2jJGCNw/Ks/f5cjbmG3sTx+laGsuIZMNnryAOazJo2W&#10;RWVdy5GCRur62Pwo/U6fwo9V+E1ussDqvyrJ1dsqAD7n611t862xZVZsEjnkkYGPyPWua8Axm50B&#10;kjVJvLCyFueCeAPzrpmgeUMrHy7heTvIUYA/WvKrfEfM43+MUdOfzr4RwlZmyNpIxz05rrhaTSXE&#10;axxeZvxuPQDgjPPpXL2Sq2rRi3/d7iFLkdD3rqIbk27p+9mjZSQ5XlXGSM49TWFaVzgxLujp9F0h&#10;o7OPe+5pow5QKeACcA+2RmtWwley2mVW8yTIA6c1X0PV5Z7PMn75gQCHGMDHHT6g1pNAInVHjbdj&#10;LFskAGvGrSdz5HGVJc3KSW93kbl8yQ4yQcFQPU461NPH9rdm8zbnBcFNqE45xSLp8Nu7ny5JolHG&#10;PlAYdiOwz3pmowefp0bSSMu7CIC42IOSeAeoz+lZxVzlpxXNY8b/AGuJpL/StNk+9b2sbJF85LIx&#10;b5uD68Y+lfNdyrB2x94nkY7V9K/tI3RsNPuLHzluliIOQwZe+CDj3r5uu0ZZjtVd3QkjGa+oy3SF&#10;j9Z4fSWGRNoNwrXG2RccjknGfpXsGgXedGt4V29ecHB9s147oZxcxK6qzbu3JH1r2jwhbW7aZb/I&#10;s0m8b+fujtwK6MTsbZpL3LnbWSqUWONjuxhnc5BHUYHeuk0uPyrORosNJCmSS+3BJ5xnrxXP6VGs&#10;O1jy2dg4wPqPSul0i1+0QNG255MjYccAdT2rwMRW6H55ja92alk6+aZo1YxLgYb5hnv1q3p+qf2X&#10;ezXTRxzfaI9gjkQ7EyeoAxzjnNZ8N7KmV+7G3GI+cjpz6UNcKzsZN37v7hZvlQ9jj2rz+e55vU0L&#10;u/Rh5SNskyCmDgAD2J5z/SqOsau0OrtK6xbscoY8r06irMdxHFIrRsZNo2Fyow+RnjFV7uOO9mDM&#10;uzcQrM/PGfTsPxqoy10NqauzImvI7yHYyFZPMOXzhSPp6D69hXJ+PrW1h06e83TtHGgRDswpbuTX&#10;UanF9jvfs8jQ/aCuS6PmMA9ORxnArifG2oNc6JdWbF1jhBOOqPzwR616WFT5rnvZfFqojzazuM3/&#10;AMol2t26cE8n6V3Oi332NFjVPMbgk42gD6Vx+i3ogVvlZlZwhIGSD6Z7DPFddp0ElwFkR3XzDh/m&#10;BJH49q9WpG8T6LER54mprE9vLbL502MoQ2w52HBxzXjUb/8AE9ZDJu2MDyc5Az3r16980abcxwsy&#10;7kwAW+/xzwc15VFHbnxEqNMsYZiHJB+U+gwOSa0wq0aNsvj7rR6l4GneNA2dqlAeW654wK624vYb&#10;S5imuI1l2ny3i3bWJI56CuS8E6jb2kNnH5cd0kceCsinaDnPPTniusj1bT4nmmKTSXWxthKBY8nA&#10;6ZPY15eJj7x8/joWqMrwM11ceYsPlxqS2C+Sg68HvgVfsdVV4llj8uNo3CjB3MSfz9vzrOS5+zy7&#10;o45nj2YL5G0E9fr2q1FaQ3tpFtXyGgH/ACzGGlcnqfUDiuSTOCyP3y/Y8l3fskfCwkYz4Q0n8P8A&#10;Qoa9IrzX9jw7v2SPhbn/AKFDSef+3KGvSh0rjlufseG/gx9F+QU1zxTqaUyaRsEdOpFXbS0ASDpR&#10;TVbNOAzQAFajIwakeTmoycmgAoooHWgByChxTh0oNAEdFFFABRRRQAUUUUABFNKVK5wKZ1FaAR0U&#10;Hg0UAFFFAODQA7fgVHIm6pNmaRl20AVmtww7flSCyU/3fyqfy6AmDQBHHZhT2/KrCRbaRetSheM0&#10;AQutAFOko3cVmA2iiitACjNFIq7WoAWinbvajd7UANop272o3e1aANozinbvamv8w9KAGOcmkoIw&#10;aKAClUbjSU5OtAB5dKq7aWigAooooARl3UmynUjNtoAiZMmgpmnE5NGeKACiiigUtgooooICiiig&#10;AooooAKKKKACiiigAooooJ5kBGRQBgUUUDugoxRShsCgdhKY/Jp5pMY5qogUp17VTu0ypq/dL8wN&#10;U7sfKxqgSd7nEeNLfPl8fxentXA31vi4P+Fei+LvmCf739K4bUbY+cWoOqnc2vDi4iTPqe1dVAi7&#10;edv5Vyugt+7Xtya6LzMRisqmx6uEnZnGePI99nNtH97t7ivEviRpLSC5fb/yyH8Ne9eJrTzrKX6H&#10;tXlXxB0ktbXXP/LL0rilF3PqcLVR41pFkU1Gb5e3p/u16X4LsmmD4X/lmvauMt9PNtqUv8WR6fSv&#10;Tfh1p7Pv/wBmJe3WpvY+gw7ujL1nRWKTZXsf4a4Lx1pKJZN8qdD/AAj0avYPENhstp244U9vevJ/&#10;iJNst5B9f/Zq0hLU77XR4b47sUETcL99u1cAP9H1qJV/56L04/ir0Lx4+6I/77V51KuNaiP/AE0B&#10;/wDHq7qc9DzK8bM+rf2VrtVv7Rd3Pknv/wBM1r7N8F3itpVmM/8ALBO/sK+G/wBmK98rU7Zv7sLD&#10;Gf8AYWvsjwHqnm6dZdR+5Xv9K0kzj3O88xfWnW5waoxTbwKvQ1nZm0FY0LN+n0q5WXazYkxWkj7x&#10;VHREini5H+FPtLYMw6flRMu81JZrsYfSq5gaNSwgwOnf0rUhba1UbI4Sr0daxkTKJetphxmrSkN3&#10;rMjf5quW8ldlGZjKJfhxU0b7aqxvgipfOFehCpoc9SDNGO5A79qtJcqe9ZCT5qeO5rtpVDnlFmg8&#10;oz96pIZc9+1ZrXfz/wD16sW90PTtXdGehjKLNEHil3VCtwNv1oMygVp7UnlZNjNQl9gpBcg1Bc3Q&#10;AolWRUabYstwoX71Zd9OolzupLrUFCn6etZF/qqoP/r1zVKp1U6JsxX8Sx/M6jj1rJ8QapGm3bIv&#10;3T0asPU/EyQhvvdD3Pv7VzOr+Mo5iPmb7p/iP+FcdSpc7KdFnQTa/GkvzSDGf71Nk8SW4i5mX/vq&#10;vPdR8UoJWG5vvdcn/CqMvigTNsDN167j/hXBOWp2xi7HdX2uQzkFZF4HZqyLzVFY/e/WsG21P/aY&#10;8+pp0s+81nzFOLNeCcSyfe/WtiwRWA6dfSub02T5lNb1hLx+PrVC5TYhYKwrQtZ1UdayI5dxqxBJ&#10;mtII5ayOjs5d5+X0rodEgYyLwetctoEu+ds/3P8ACu10NlCr9f8AGvSo2PExNzpNGjIt1+prftgA&#10;Pwrn9NvBGq/Lnk1pJqiov/169GlJHhYim2zUWo5494P0qsmsKw+7+v8A9ap479XX7tdqV0cPLJMp&#10;3VgzL07+lZUtqUc8fpXQyy7k/Gs67t9wJ/pUyidFHzMDU12r71hXrYkb610upw4asC/gzI3+9XDU&#10;SPWo2MS9lArNfUI16sPzq1q/yo3br/WuVvbrau7cePevPrRPUobHRR30ZX7y05blXbhq5NfECRry&#10;SO3U/wCFWtP1+OV+M9R3P+FebJWZ6tPVHWQHbT3fIqnBeB1/GpVn3VnzamrpliM9KvW8i49Kz0m2&#10;DpUkNyGfHSuinU6HLUoly4uNqfj61Gl7z1P51DdyfJt9+tRwjmtuc5XTNKG6OerfnVpJ8j/69ZsU&#10;gFWEuhjpWcqhm6RYd/eo9/NNL76cFzUe2J9mOFNmLY71IqY/woZN1X7Yz9mQgt/tVaglII/xpoTN&#10;OCYqlUZDplpLnA/+vSi5b3/OoI+aljbnpWntGRyEizMf7351bsGLnnP41Vi5q5ZnbVKVzmqQL6R/&#10;u6rTowkq3Dym6mT9fu1ocy3Keof8e/8AwL+lfKv7aVuz6Tqm0f8AL3D0+gr6l1WXbBz25/nXzN+1&#10;uv2zTNQHTdcxHPXsKzlJnQqeh+Vv7WEMieM48q3Sb/0M15Xb/Kzbvava/wBr618vxtH0PE3b/poa&#10;8cWyaWTA44/xrnlWsHsLl3S497Lt646AVu6dos867tr44PSm+C/DD3dxEuR9wnkD/GvTPD/g1/sP&#10;3V+VRztHv71xzro9PC4Zo4iz0toHwy/pVvxBas2mttHO4dK3NU0VreRSQF49BVO+i8232+/pXBWr&#10;JntxppI85vdHkll+4fxFe6fs86QVeY7R/rj/AA/7BrzW6tFD9F59q9q+AdkFeYZH+t9P9g1503c8&#10;vHVFGLPqz4exAaTAOPvP/WvTPDDLHuzjp/WvO/AFsWsIcf3m/rXoFhbtbL97rWcbnwWMr3kbo+eR&#10;iDnJ4q5ptu8kq/KduazLE5dPmPaui0lQsS/U10RkeZPUW70AXkcfyr3PKA1wvjf4Xpqls6iKFuXP&#10;+oU9vrXpsd2qKo27sVTu1WTd8q/NntXVTmZ+wT3Pk74r/s1z6ot00OnxyboQARaIc/rXzL8Uv2VN&#10;VF2dulN/rO1ovq3vX6hzaVDPakNHGxII5QVwPjP4aLfz7lgt+Wz/AKpff3rdVCJYXqfjF8RP2edc&#10;0uGRv7PnXDuOIQuMZ9682v8AwBqmmb/Mt5l29crj29a/Wj4tfs4Ne2Em23teXkOfIj9D/tV8y/E/&#10;9mG5jjvWWO3Xap6Qx/3j/t1cahyyw58RSafJGMPGwxwcimCy3H7v/jteu+N/grdaPLLu2/f6BFGO&#10;T/tVw1/4bfTJZPMx8uew7fj7VMZ6nFOmYUWnHYfl+nFVruwYH7v6VsNdpCcYqIuLmXAXFelTkjjn&#10;BmI2lyP/AAn8qjfRZf8Anm35V1FvZhsdPyqS5s1h7L09K3ujD2bOWTSJAPuH8qH0+Rf4W/Kt/wA1&#10;QfugUPEsq8AflRdEWaOf062kjHKt1FbEEyjripPsG3pj8qrTW7RGtUjKzLMkse3qtVZrQTH5QD+F&#10;RyIwPWrFlPszuXNacpN2QjR5GH3f0qKbRZA33P0rXj1FBxipN6zjd0qnEjmOTfRXkP3f/Haq3vh2&#10;aNG/dnv/AA12iaVuOePypbnTvNj6LwPSs7GkWecy6RMgOUb8qiNpIv8AA1dxfaXlW4Xp6VjXVgyN&#10;90dTWaWpRhDdEamhv9jLzjn1qa6sio/+tVGa3KmriFjatdXjUff/AFrTg1mNsfOv/fVcdnYfvGpo&#10;r7bjk/nVgdrHqcLHG9fzqzFcRv8AxLXGwaiFccnr61p2eqBiOv500B0LBZDxtNN/s0ueF/Sqdheb&#10;mH+Nb1kPMHpzWlibmcdKkJ+435Un2BkPK+3SukSEeX0H5VWmtdznp19KXIyNTBNg2fu/pU0VuR2/&#10;StJ7XHamLb4fNXCISIre3Pp+lTpDgVJGuKk8nd7V0xtYhkIj2/8A6qcjhTVpYNw/piqd2NkuMfjR&#10;KwoxJfNH96klkzGec+1VTJjvSCbH/wCuueUdDrhuMuk3/wAP6VVDtbt8o2npkcVbLZamTKGH3Qea&#10;450zupMk07xheaaF2SXC7WyNs5WvZfgV+0P/AMI59hW9vp4/LuGZg943Q9O1eJNEuN2xfyrPv4JW&#10;n8yOV4gpHCnHf61ySps3dQ/UD4MftfaGUZZNWjH+jJ968b/4mvq7wX8XtL8TWUHkXkMxYKcLLu7D&#10;296/DbwR40m0i4kD3dyv7sLxK3bFfa/7NP7UVtaT2sck1w22NVOZpO3l/wCxXNKizaNWyP028NeJ&#10;rWysmkkkQLhuSf8A63tXzv8AtPfGiwsNaaP7UqYm7SkfxSe1ZNl+03Z6h4f2xyTKSGH+tk9/9ivm&#10;H9pH4inXvELMk0zfvC2DI396T1HvXLOLRyYisrHm/j3UZNU8YTzDe0bysQSxI5dj/WqN8iRR5G38&#10;qtXn+kJ5nfrWPqN5iInJPHrXNKJ8njJXZm6lPkv83f1rMaMSTFuKsXc3mK31qpnb371ySieepWLU&#10;WF9uadO42fjVdJOKGmz2rGRXM2gMpz3/ADp4bNQZ+aptvmH+7WZza8wuDupC+Ke42LUD5LfWpkbx&#10;JFO9qtW9pI4+6ahs4CXroNPsiIug61nI0iO0Sy2hdy9u4+tdCjwRW7cx547VmRr5MXPFU7vUcL3/&#10;ADrJlBf6tuLKGPT+9WVcTNK3ekeTzJc06OLzKkAgt8mpHtlVT938qlig2d6ZcrjP0pgUp0Cv2qCU&#10;ZIqaZSzUz7Oz8UEyehEWB4qG7hLJ071aGmuPmz0pJo9i7W+tbRJi1cs+GbPM4yvQDtXaQKotNq7c&#10;47fSub8Nxbj8v90VvWr+XLtPfArqpRbZ1UV71x+j2rf2hlh8obqR7il8Y/Eq38Hhv3/l+UVXKylP&#10;4c9h7VofZ/s9q0mexOMe2a8B/aP1/wApb7E0i/vQOGPH7o13U6TPVw+5+gf7F/7Ren3vhbbJqC7m&#10;kt1Aa6Yk5Qe1fcvw61eLU4WKSK2JGH3s/wAIr8J/2WPjlH4aFrA8tw265th/rnHTA/umv1y/Zy+O&#10;VnqcMka72/fOcl3/ALif7Nbqme/hnY+kpjtiHzelMi5NYmm+KotVt4yufmXI5P8AhW5p486AN7Zp&#10;+zPWo1SO5kyQP0pkMBjl3Uk7fv1zxxVg/vIMDj3qZU9DsjO42R/MPrUVzEHspIyeTg4/GpbaH5c5&#10;qG6uVWbB/iH+NZcmty3LQ8b+PPwlk1qK4aO3R90UY/1Kno/1r8z/ANrr4B6hplzbt9hZd04HFuB/&#10;yzHvX7KeJLJb61b92rZUDkD+9XyD+2D8IW1E2e2OH/j4znyk5/dj3rWMkjmmrn46eIfDEmkBvMjK&#10;fMRymOhFcrq0QaN1XB+XFfR/x0+Fsth53yxrtmkHCL/fX3r521y3+xaq0LegP04r0KM0zy8RTbOa&#10;urRomzjrUNu37ytjUlWRABxtPpWWYfszrzuyfSuy6PNqU2aWnodinHfrWnaybVrMsLwLEF29+tXF&#10;uNy1jVV0THQ0mHnrgc1l6jp0jeZhG/KtLS33yfgKvyWuYmPHQ9q4KhvE5KKBgNpXn6V/Z5X8aNzH&#10;svT+PFf2XV35f9r5fqddDqFFFFekdB/EV4riIvLqMNCCjlAzdOnGKxfAxlHiKAttEnmAAocMwz2P&#10;rVvxJBNFIqPujbOTnqcjn+VS/DO18zxXassirNARIA/Q4PQ1zT/hnhTlaj8j6B8ParJJayWd8sPn&#10;wvvSY84AGNmRjirV5tW1kYLN8yBihfCufXp2qrdadJp2pS297byQ3HVAACsijIDDBPp35q0lyPsj&#10;7RMVaIodvPz56D3H1r5arH39T4rEVF7Qwbh1nlkTc4c4APXABHrXI/Fi3Vnt2jkZuAHDxgcggZGO&#10;o6812MjboreSNbj7esxDs5DcA8cf0rjPipq19fSWFvN5fzOxmcYDY7AAdAOT+FdWGj7x24G7kzr/&#10;AA2n2uMR2sO9cKQnc9ATzW7LpJhaYTQt5ked4HUADg1k+EoJI4cgLGWjUBCcM42jBH5ZrW1fUGSF&#10;/LeVt+MBuCT169646/vSaPMxUXOq0jItrVRN+887zCxaIcEADJ549qxPiZdi60pnZQsKgRlhJls4&#10;9PqK2pbkwyJPJCsyueu8qNpBBGOx57VzPjGcPprKwKrEWKRNlsA988ZxXbh6VrHo4OjytO55XpOw&#10;6g20ybVIwO5J9a9k8KTRiyVVWKPdtCjGGYY557H/ABrxvSoGs7zDSLJucMGxjIPPTmvavBIa/t/M&#10;jjik3R8jjjA64rvraxVz2Mxf7tXOo0zUFsLa5iZTG1xGUdwATtJ5A64496aJmuNQVjNNt2YUoOoH&#10;AyP8ap2oaHcVZvMVMnA4x06c1ciuYrW7jMUhPmYUyBCvB7EenbNcbpo+XqQ0NjRpEiDDjhSSzkFX&#10;b0x261n+KlurHS5IQDAwdi4jBVXUnjNX7XU1uI3EKwn7QRwQVbg8Y9Oe9Jqt5cXulyRyTLHDGkmX&#10;dCzTHBIGT154GMYxXOqbi7nLC6kjw/xnctDBJCoUMHLoTktk4B59OKofBiwuvEPjFbe33Z2ky/vA&#10;oCjkkZIzxWv48RVklwyhEBK46g5HU1U+DNj/AGh4oaCPaGXcUJwSWwSAD2yRj8a9CLvTPtYVL4XX&#10;seyorR2q/ulwxITOCzAcEH2ptjuMu1fLUZIG7JUDkmr14GJh8vzmWNFXaxxg45wRVjTtRaB4Wknj&#10;jWIAFGGVPXP6V5kopO9z4upFc7I1t9lhbx+W/l5cEgfKxJHQ/hxUMdvHHCrbJF+dj86EDA9P1q1q&#10;qKLqNo5FVGJxGj5UgenPrUcF2beKRPMnhbZhAZCSpPJI7iseZNnK7XMXUf3V+2xcHg8EYwf61Yt9&#10;UmjMjxuqyOojLgfMePQ/zq5cpcXlnEstwyqXKF3G9uPXjPQ8c0W2l2tssjecJVi+67KVGTUymkTp&#10;sUxaNcRbQsjcZwTw5Jx/Wpo1S0j2yKkaspjUId53D+PPrVqxs4ZbeMXBVmlfayRuVYdQMEZx2qvc&#10;IlrJN9lbywu4IXfdhvU5qud2sadLFO4gmhZpI/3kXmCPkEqTjPHTI9cVVkVzdSJNHtkjJyFHCjt+&#10;PtWtPqElpDDDHNI0aqxRXbKhj1IzWfLKt/frItqTIxHmiNyNxHBPOcVtHbU6Ix0RDBbvHEs2XjwR&#10;htmeCa0oLNvkVX8zJwMdTnHb8KhnZY5ZGhW68sHHlO+5kHvWnpdpcQ7rhUXar7Iz2JOO/wCNKUm0&#10;TWvYYsTyQvtVljYY8zAJGOcfnWHrmpfaLFY5oY/3nEU5TaUYEZ9iPr61sanaSRpJtkjCMxzGhO4H&#10;nJPHFc1rN3HHYsl5HcSQ7GCEPtCgg4IBBzyBWlCPvo0y+lz1UzN+E0e7UdQh3MBvZSB1BGQPXOc8&#10;Y9a9IttG+x6XIpLNJIVYZBAVcY46c5ryf4JXMzW9ykas8gkTBH3twJJ59xj8q9bvvEE2oXsjXKPZ&#10;rIoQ5+cAEjpg9q58dTnz3R2ZhTftEloY73f9n6gsjTSKwcHhSQCDwf5VHeX0b3MkwZnkkkYn5Djk&#10;5zj1qbUmmuXEjOvlbz5SYwSCTgk+/FY9zqSr5ySfKyoMZ/nU0ab6nPCOhi+MxHcXzMGj8sk4wOVJ&#10;OSK4LSbxrTxzHLCDHNITGpB65wCPxrs/FCTPohVds0cL7yUxwfXP9K43wza/bfGEJyy+XlxsGSxH&#10;J4/Drmvco03ybnv4WnahuepW9hvul8wsvmJgl+AD/wDr4rcMCyJDsjEdvhUkmTLAHHc/jWRNcO0M&#10;aqG3Luyj/eORx+GcfnWnbXM2mwq1ussisQjoSFGAAeQfxGfauGrT6nzGIpXbZci01mtY4lmZUUNu&#10;GAzHkdSaZBPF/Z6CNnAGRlxknnpgVuaTZ2Z0eaa7W+ZuFjEYB3EkZBPpj86xUtFsy2dyB33gHg4z&#10;wMc815v1iS0PPjNp2MC9tX3tIFXy2cAgckZ74PpXO+LWXTYrhVNw6k/MVUBj+fGOa7HXrJnuZJVj&#10;+TzODjcyjsSB0FcD4tvd5kj+RTjsSRj15+ld+Dm3JXPey1tzVzzTxNGZNzIuQCQ7kfMF/wAa6D9n&#10;ixlPiG92sVWBGeL5AS7Y4HPqMjisnxLbrZiRt26N3IB37mxnvjGK6X9nRJNU8TNbwyqsvlyOBnlg&#10;gLH+R5r3azXsz7fFySoWfY9h0hxNsEyqC2HO9tpIJxxnoKvCBVQzM2dnIj8za2Og478cVQSJbF2Z&#10;dr3DHrJlseu3PANXYvLnhcsLiafapBGOSOO/avAla9kfn1RpzdiO8urozTRw/ZbWRiMFwJF2gcnn&#10;JBqOS7t7+wFuvltdNP5iPK5LOuACAOck4HWoJrdjfZk3R7m2ZZSuDz3FStdSWtk1tJHtSQYDoQze&#10;2CORnjNawitma0ddCO8X+zLiQTKFYEBAOSP85qO6bzzvBmzIMHP4dDWbdQtFtkjkM0jDYwkBYIOv&#10;POc1Jptxu/dtDNI0jAEg9cHsKUqKTOh0ktUV9RvPJgkSJpI1b5WDeoHUema5We1Bi3N8uDjI5Lc8&#10;V0HiOZpJZE3MhhJO0/e9Bn3rBvCsSGSS4MIdDy/TPQY9TmtacWtjvw0X0M2a/jt5TuRZ1BG9CcMV&#10;PpWHqt4s0jGMKqMwwnJK/nW1cX1lcXKJIkXnRxhNynqRk5J7dawNSkhtOXbBLggD5sjPrXp4dW3P&#10;ocHTa1K1yoWQ7tue+eciqt3dSOyqzLtjGdrD5eP6VNJie5aRSODgd8D1oTS1vRt23UlzNIsduI13&#10;Aljgg9PwFdjkkrs9OMG3ZGhDZ+fYW/RmuNpj/iGCQAMAepxX6G/8E2f+Cdlx5y6p4vhj+zTzCVIk&#10;Xl9gyFZjjjOMgVifsRfsBQ+DDpviTxnplw9xEzG3tHJKFcjBZSMEEj9K/Q3wb4o07w/pktxqksNp&#10;ptvkxJgKqnGQoHTqO9eHjMVzy5IHo8sMNTdSbseg+H7TRfhJ4XOr35ht4I8CNEwqkAYCKMDAGOvT&#10;1r5A/aj/AGqbn4ga1cWdozQ2MWRHhuoz6Dj/AD71Q/aT/aevPiVqUljYyQ/2TG2yPZjcRyOSO1eJ&#10;ySNKCrHco4GQM/ga6cLhFFXZ+N8XcWOq3RpMmuNQWd8yZk3OGOOWxnoKryhhK8pVQqtvG/OdvOBx&#10;1qNN0an5iifzNSwPuACs7cEDPI+hHpXoKyPyyUuaXNPVjreRorTzGZQpYYQHpnOcVKkqlPMw3lsc&#10;AYPPvUJiYBdqgjcTjb3/ADq04a2hVeG8zqgzge9LmQKSGzRKlorKWkXAPTlef5VNJbfZSnknc0hH&#10;B+vH4GoLN96symRR2A4DCrlv+/iVWZcnHQY6dKcdTop2ZNOplvWZY5F4zIhwuMYBI65GKNOtHur0&#10;wwo00khwgA+bOf8A69WNM0xbu9aOR/mkzsH8W7P8q+of2Q/2Ov8AhI7i01vVPOg08lSqnG6X1IB6&#10;D371FSolokfVZLkFTGVVpoO/Y0/ZEvPEU9rresJNb2cMp/0eWDAlAAIHPb8K+27LS4dNsbe3tVjg&#10;t40CBEUALSaJodv4fs4bSziWOGEkIAc5z/UVe8kgBchs9NorCNN35mftuVZTSwlNRiiHGAPY/gT6&#10;07POT65HHepJEyqsDxyMd6aqMhxuYFW7+ldMdj1fQhmt/O2qIzyMdedxzVOTQ45JlZt+VIyQQDnt&#10;+FaQdm+bIbncD3zzTAC8gKqDt/X1qZU090VzNFKTTo7iTO3y36duAPU1J9jjt4lIbZt5yB29atng&#10;ttQ+ZkYHJbHrivOv2gP2hNJ+B3hi4utQvI7e8KEJaFDuckHBH0OK6sHlrrTUYIzrYjkV7kPx5/aD&#10;0f4EeDLjUNRu7fz9g+zxoCzux6E/jivy3/aZ/ak1j40eJ5Ly5mujDtKW0EhJWJck8Z9Tz+lN/ac/&#10;al1b47+JGme6fyYQ4SDPylQcg4x6dq8om1SS9RIcbmxjBBPr+VfqeUZRTwcFJrXufO4nETqOyKTF&#10;9T1ncyNHKc4yCS4Oc4HvXsn7Nn7LOsfF3W4YNNtm/eEBpSvyqvU9ePbrWt+yh+yrrHxv8WWkVvD5&#10;lqh5lJwpwMnBx0HP5V+ovwN+BWi/AzwrDp2kwR+Z5ZSe42fNPnkgZ6c8Zrlz7iNU4+xpbnVgMAk/&#10;aVCl+zz+z7oXwL8Kw6fp9uI7polDzqcsTjJBGOTnPOe9ejPAEmZs7WGM7B/MU5YJGRVVtvPQfpUk&#10;k7Gf5vvdMgYr81qVp1ZNz1Pa0jtsMR85Vht2kEjPUetUPFHiOz8OWJubqSO3RULknGEGCQST34pv&#10;ibxHZ6BpFxeX0q262oJJMgUEAEng9SBzX57/ALZf7aepfFyT+x9BvI10uxn4aIbftCkY5PfqK9bL&#10;MonWkpT0Rx4is0rQLH7a/wC29N8RGuPDXhu6a30fzAJ5oiRJckDkEn+EE5GK4f8AZJ/Yv1D9ojxb&#10;a32oW81vo8cu+a+khIFypOQM9Dnua3P2Mf2NL74/+JLXVtUS6s9DSQNK+z/XYJOFJBH9OlfoZ4I8&#10;FWPw68M2ujWKNHa2aCKMEjOASSeMDnNe1js0p4Wn7Chv3CjQvaUtyP4dfD/TfhnoNvo+n20FvbWy&#10;iP8AdIMkZzk4xmuiEWZTubczAAEjLAdOtEbqrfLu2nqOpJ+opwO5WVt27+A56f418bUqOpJymzvS&#10;sSQQpCvln7oJ5xk5qNg0acfMvelV18xR93rhz0pHnMVsvzeoxWMhjdSeK2g3MwKY4JPIrFsl/tbU&#10;N8it5Kfd56+9P1zU3umj09Y9yzD532/6s+n41o6XY+RAq7dsaxbB3O6uGV6k7dDqi+SHmWooGeVm&#10;ZuGxzjmpSvBXcWAPGegpYpWjhXcjDdkZ64xVe6vE04qbj5oWGc5xtPbNdWkF5GGsnYi1XUG0uyZl&#10;hMzY+5nHHrWfY+LvtNtuaGaFSfl4JX6nHSrUOpW2pW7Kskch5Gd3OPc+1VJbdtAnMqr59nL8rjOd&#10;ufbtXl4iu76PQ7adFctmtSve6oLe8S5ikRWAw8efvcnNWL3VZL6Jbe3VvLkxnKjKf4VNf2VjCn2g&#10;QLIZl+Ru2SMdPajQrQ2VpJcTMPMb72ewHSvNldy8jpjaMbvctSNH4d0qPDEKoJ45JY9cisCJm1a9&#10;VYd0kkhJcY4UUurak2o3j7dzKOAMcE963vD2nLY2kYTaJpgSwP8ADx61lGk8TU5Vsi3JU4cz3ZJZ&#10;6c2nWce3btzgY6nrn8Oag124mstN8yBmbcdrAjcQPYDtV825EPnKu5W6EHIT3x2pRGoRtrK8bZB4&#10;xmvofqqVL2cdDyY1nz87OWjm8+NppLwb8YMfIBPpntWfa2NxqF20axxqwwQTnGPb1rrrixtZztkt&#10;4ZF5yMbQf/r+9c1eWTJqE6Wu9oYZB5Z3EsnA4+lfN4vB1Iy97VHt4fEQlDTRmrB4aYrG81wLrHPl&#10;xDLIevStCdeAxLMpUAIc7sjj8OtV9IkuZ33TAqijAIO05rD+L1nrd14Okj8PxiS8nbYy79pRSPvD&#10;vmvaweFp8iaR42NrT112PGv2vP2k4fBWmx6Tpc6tf3EbefsYqYQDgDI7k/jXyNH8avEVjqEslrrW&#10;o2skpydl2wznjGAcfjX0Be/sDeLfFutNeX11YW7TSAu8shy3OTwBg88811Gi/wDBN7TYAq32rcxn&#10;kQwD5lJOckE+pxXrXSskj4TFYfHVqt07I5v9lHV/ih8SteF1L4kv10yzwZDM4AlUYyACMseexr6/&#10;U+ZMfJLSKCASOecc5I6dOleU+I/H/hb9mTwZb2zGHToYU/dqIi8kvUZ9iSBmvl34t/t6+IvG15dD&#10;T5JNIt5B8j20pSQgAjkjsVPbn3oUbvU6p5zTwVNQqO7R90XviGxs2kW4vbGFlJ3h7hECcAgHJHJB&#10;zTdP1zTtRvV8vUNNLYyAblFYjr69K/LDUfifq2vT+ZcXly8uwAvJKXZ/TJPJ/E1A/jjWoQGtdSng&#10;k4GA/wAx9/QfWj2MWeX/AK7xvZI/WV72C5h+Sa3cN/zwlDjP1GR096iWZi2NzY6eoBOcZ/Kvz5+E&#10;P7dPirwb9kguZIbqGFVEnmgbioPTIHXHevsX4K/tLeF/jbpvnWF5DbanlUewlcGUHHJBzg9OAKmV&#10;G1rbH0OW57RxK3Sb6HQfFf4RaZ8Z/CUml6hDGtxj9xOwHyHBAB9jz+dfnD8dfgjqHwd8X3On30Mk&#10;ZicoCcbSOSCO3IHrX6jRyMZGyTuxwSeXHbpXF/Hv4F6X8dvC01rfQRQ6lDgW9zgehPI7nOO/alHs&#10;zhz/ACGGMp88FqflXMhjh+YbWX7jDGQTTdJ1B9KuUkjlkVsCTzEyGU9gcHOP84rvPjP8EtS+EXiG&#10;bTNUhaKSM/JIM7ZBnAK+vp+FcEtgqK/3gykEEnaSM9MHr2qJSaZ+RYjC1sLWts0fdP7F37Yg8ZxR&#10;eHPEE6tqCELaXJ+Vpc4AQjjOMgce1fUgmLuysu1ozjkEZ9yOtfkr4EjvE1i3/s7zBeRyB4xFnchH&#10;OeMEH0wfzr9NP2edQ8Q6j8MrRfFXmf2pFtAeX/WyKVBG71ABAzU82tj9Z4Xx9WtRSqI7DUtaWxxb&#10;+Q0skgGzDkY5GCeeo7U2y1aFrjyZF8ubG8dyfbjpSTWkMiyMfM8wgBD15989qfYWKWbNuWMStkbx&#10;zx1rncanN5H2nu221LErru27SzZ9cYz0rm/GOqqhW1YzNGrbnIwFAHHrW5fXS2kMkjNyoznOOnTF&#10;cbBdPrOrPuJKvl3OOFXPJOegA5+hzXk5o5u1KG7OrBqz9pIueG/EVpZ3ckck0ccNyQQ7kDBGcDcT&#10;gdTXhf7YP/BRnw3+z5pVzpNn5l54gnjKKyktHbEngnAOSPrXk/7e37fdn4LmvvDvge4tZZiBbXV/&#10;5YkKkZBEQyQp6/Nzz9K/Ojxp4xvPFmpS3UstxcefJ88ruzuzZOOTyT1619/wjw04U1KutzzswxSn&#10;O6Nv4x/GHxJ8avGWoX+sXjXltqkpdXJyUIPBwCMZ7giuQezlQqvyxSRk4/u4AJ9c4JHQetPR1sQ0&#10;ezy5HISQtgKCMkY9Sc1TvtRNssmxWkj4DOTtMbEntX6thoQppKmrWPEqSk3dldtPLvjzCyNhjsBG&#10;TjI59qq6cd023zNqyg+YGJC4zgHvU1xfNeGSOML8pGCjdVHJz71VmjZklaPzFTbsIIyQvUV6PM2r&#10;GZoSXSteK0lwsjSDYQg2xgDgYHcnjmlv9GmeQtmSdvLACKDuT1ye1ULfTI7+WFZIpDsOQ4ODgc8d&#10;K1v7WkiuPMhWZv4WLN8zZ9R6CsZR7AVXspLWXczGXJCASH5sH0HoOaPsckWnvdW4XbITG+SDg55I&#10;HYYGPxqRw8sszSSKyzccnayDuSOwoW+jisI7dURuruShDIPY56URv1AoyM95GijbJuwAxG3YR1AP&#10;Ye9V11BYM5Zlt+QASSQ3t6iri3US3paRW8rYPmOOuSBj8RUl/px1IpeWrSNDCVTe4BVD9ABx/hWn&#10;MBnLL9pupnV1IVyA+MNnGRgHnFWp7FI7XzFBWThgCdy4xyT75plpN9nv283Y8s7kD5ckZ7j/AAqx&#10;bSD+1pPLkK+VJtGRt3AdB14IqZS7AVIIZLy2VU+aSTKumw8YPIBPT1yKluY7e3+eSRo13hAFjLMB&#10;jrjvzTvEEl6dTadZG86c5KqTuQEciqiXAvDbL5f7yMMHBB5JOQf1NClcUols7LWeTyVmkikb5BJh&#10;SygDJ4Jx1/So1eN0/dofmP3GO3Hr07VLHaQR2VujM0MjAiQOQecnkYycYpZbu3soP3guI22/J8oY&#10;Oe2TwcfgaHJk8rGwp83lxqpaMbwAwPy9eB3yR0qv5Mcs6ys0bfMT5eCC54zyPT+lPhCSxKP+WjMG&#10;6gLk+/GMYqO5ZpUZiriLJKBXBAxwSaCroLq92QOCsjKz+YGydoPA49RxTbTbHMrXEc3nD94F2fK4&#10;IxkfqaksU2/L5LSRrjIOTx7U+9/0+/tyskgbfscAkbFHO3npx/OtJbDCaQW1oskar5UgIJGcofcH&#10;pTZAs3yrGJFYAsV649fao7pZIoXX5vI3gGMjOQRgnuTUlrp8kU32eHMnAAI+6AR3JqUwIrK2+wyi&#10;dpJN+SMHlhk8H9Kk24mEaMVkBAVicKSfU+2ankVRbESqyyMdmAMYPuelZs8rTySKEWN4XBKEHrnB&#10;xjqRxn2NS4pvQDai0lfOWOUx74onOWzwc5GCPxxn1qldzxyBYY41ikXHzDndxk5zxzmoIdakNkIZ&#10;It0u8neDk7ehyDk1Xe3miuDuDruUOMrkkHoCOg/Os+Rp6gX4LqOwmMc6yTWq4PIKsGK9OvqPxqrL&#10;pnnSfJhyznZkfcODwfXpVmOSZwkdw8YkkdUkMi7tq9zx0AHem6bqe65kttrRtvaMEHkcnn365rWK&#10;tECvpt/sAiEnluwBcgbiAQCBk+h7+9WNqx6lBBNMRJNjBfuCSRk9MfWiRfsabFZBNIPKLlcFgD1A&#10;9elTGbypGUIHkX5EcY2kgYySfzxTltoA7ULL7O81iLe1LO5dJxAGmOQOA45x7VTaOaOyYqpC7wVQ&#10;9Pqc4I+lBu/s0/lzbv3JLLgEHJxgkj3P6Vahv44rpJZIpJpkwNjkCPbgEg55zzx6e9c8otbAVbeS&#10;SOTby0UmQcD5Rnnn2zQNMhgvPkeORMkjK7gVPcj8elWpbh7e6TzLVraC6+eImUEAHgZOBgZ9ulJq&#10;UU9pdwCIrNb7AHaIg4OecHvwf5UJgVpbdmeRUa35wCQpU47gDmibydKmikaSZmBwYpEyNnT8ceoF&#10;Sl/ItUkYStgne74wM9OlVp5WvooY2bcqBijluueeSeeuK1jG6Amk1GbWrWTzFjhVnLhyACQMjA4y&#10;Krrb+XOFbaBjdgnBI96mi0hsCHfArQoZHO8Yx1OD36ikt4/NZWM22SSLMY8vcGB9T/WlyoCzAnyx&#10;iX5oeHVBnB54BI5GcdaZNfx28bNcWsf2n5gWDksjN04zggCoLiOa0G63hkkhYCOTkgg5x1J6ikmj&#10;W5nby22s4438Y7YPXmueVMu49NM+3azcXFvG8VvIDmFiGQcf45qExLBcGKbBWMbEUfwE84yPrTjp&#10;0k0AfYqxxcBw5HIOCeOv41PthurZUaMi4VxmXPynr2+lb021oKRWNvjb8x+X5nORjBOAAMd6sair&#10;PCytcSMsgByAAc4wfyIqrPcSWsp24K5AyV3YGeB26EZqa3LJHtk/epI4MnPOMdv1/Otle1ySuyww&#10;eUqqrLGMF2JLH3FTSyx6g2+GPCEYU4y2B1J7/wCNOvNJe886RIliiQcA/KD+nWnLYLYWcMzZ3SJt&#10;IPyt05Ix2pysRysacpuwrMu0ZKAqQPX6VFDArTq0Z+bONp/gGPXt9f0qKU+aWj8xlTjjeQ2O3OeR&#10;0ptkrSXvRdmMnHUkduePxrOSKSsWbp4bS1UwrHuAAdNxZySeTg9ByOn1qdbWOeJfs+1tkeHMb4CA&#10;HPzZIyaW9MjwBljy0m0fMoJAAwBx0HeqEpS5KiNmXywAUx98k856ccdaw5WMdFY+dcLNld0PRD7d&#10;/erss0ZvFmgRlaHPmFBtBQgZBzxjPTpSS2a2d1HEZF3Mm8ANuAGM4z6nBqFfPlsZV2sY7qQRuAMf&#10;KPugdfTn1pc2tgJp7aS5Mrx2q/MhdSQQQB1wf61XTS2maGTl2YgKA3Qdwfz61YnuZzbSS/vtqn7P&#10;GTngDGQAOgNR6fIs1zEqllWM7MvIFVVIyQcA89MfStIq2oB5gjuzGsckaI4YbyGYkdcHA/Ko5J8W&#10;7yM33HGBkZfJPT6VNHm+dv3e9sE5B4Uc5PHXvVSUxSpDCnzLINkjshwCeOlb8vUnmFBjm4a4WNih&#10;cAj7xA6ADueahNvNcfLKkbBgSFI4cj0NTW88elyuzMokQgRnAJ6nOQeg4q1ast9ZqY3UvE33ShDE&#10;ngkcYpNWDmKojtdKtoVl/eeZnAB5DE9AR2xUmsWNossK7n3KBuAfcCeozx2qrJYi3WNpJHAQggYz&#10;g5wTmmrDJZ35WJ1dd3JcZyB059xVRiSSwXP2BwGUSxglQOileMj260yO5WG+bagSFs7RkswB6EE/&#10;hUhsJNQWRbaNpHXkovOzpn8OKHt2uGtdwwsMflD5egHPP4mqlLSwClWtJs5MkMikBlOFQkcZPP8A&#10;KpNHRYmCq0iMxzkEq2fb0FIBGiRRqp2qNj+jt1yMH6VGHa4kiXzFlXB+ZxtPHQZFcjVzQvNeunzL&#10;NIvmOVljVzzjkHPrSWmqxRS26blkj+YsQ247SDnP0NRRxuyRxryxGQqZIUiltLvEDLGWbyXJIKBV&#10;I7kAc/rRGncV0XLkL9ijuEmjuAmJCFO7y88bT6HHalSRfs23LK0rbyJIyozjpkk9M9ayMAu7Z2rJ&#10;y+0bcn1IHf3q5NczImLrdNGqF0j37ggOBnjqRitVRXUZM979nMciiQ3Ck7EIJCjscn8/avtH9gj/&#10;AIKi+IvgY8fhrxVdNrXhS5nCGSUkyWG5v4DgcAH9K+KWuDE9vcfM0mwoVfnrkDjjtTbHU9i7mUMq&#10;uA4J+XGe4Oa4cwy2liabjJa9zWnVcX5H9DNt8T9D8c/D6PVtFvLbU7K4fYskThmhOeAQMkHBzirX&#10;gq0WRJ5vM3NBnJPORnHHoa/HP9jH9unXf2fbtbfzIrvQLyUfa7KQcYB4ZT2Yc/hX6f8A7PP7SWi/&#10;Fbwtb6pod9bXlvMF86IOFaJs/dIPPrX4TxDw/UwWI9tJXifU4HEe0pckdz3K7nVoced5iogAJOCP&#10;8KytK1/ddeS27zMkIcFhkdx71lXvjK4l0yaOOFdjKdx4IyOTg807wNALw/bJF3RquAM4IJ7mvnP7&#10;U5qqhDRHZ/Z/7tuWpX+MHwH0f4w6J5GpW4SRUZ4pQoVkc9z3I4HFeb/sq/swSfA3XNWuLwYaQiK0&#10;eIlVERJLH1znj8a92hlMGPvfXJB//VQZyG3AkhTjB75PGD2PNfT0ZJpM+bq4SnCbm1qYfjXxzpfw&#10;88O3Wq6texW9rbqDjeFaUnPCgjkk/wA6+E/2sP20rr4n3smm6b5lpo8fyIY33NIpySTgck8Ak+lS&#10;ft5/ETxZN48urG+WS1s4GVYkQnaVGQGOT1OM8etfM91NMsiSOsirJnL/AHuDx68VtZdD864kzytf&#10;2FPQbc3LXE0m2R5Ek+9v+YnvwD0oiH2N9yqsm4A4c9Dmppxl49mM4IyOhHfFa/hT4d6p41LLp9rN&#10;eSKAdkUZdzg44AByKzkfn0cLVrzfKm2c55DXLMcYMZ5AzyOvAq1asLIRNHJLHco434HAA5rZ8X+A&#10;NX8DXoW+0+4t2mXIaVDHgewIGTWIzFogu4jccEnqfU5oicdWlUpTtNWZ0ll8XNas7xJo9SvNsYKb&#10;PMZcj3wRk9cVoJ+0B4mjRd2rakwj4GblzgAZ4wRj9a4ONWQsu7dz/F3I7VpwaNcTRbUt286UjZ1V&#10;cZyeorXlXU9TC47GWtTbOts/2hPF0Mzb9Y1Iqy8r9rcAA9OhFfRn7Fv7atz/AMJUvh3XJ5JLW8AS&#10;CWRi0nmZ6FiDXyfZaRdSC4N1DLx8u7yyBx9RzU0KywThofOjkh+TAQqVJ5Off6USjC2h9JlecY6l&#10;Ne1u0fsHpuqw6lD5iNu3AlCPukDrirDIdn8RZhwK+Nf2G/2nZBZ2vhfXr1WWPKW0kp2sjcgrk9cj&#10;GM9TX2LYXkN5AGVvmX5CRz9D9OlZRaP1bA4pVqalYk3sxGVKsvp3NVdX059StNq4M3IXJxzVqZgA&#10;uwsW7joQKgEvnf5zg1nWpKpBxZ6lKbg7o5CVAl0IrhmR0bDIBhee5Nas/iO18PoI9PjJYxlzJtHy&#10;kd+c0/xPpjSAzRrgjrx94cc/hXMxXSjUGhmm2Rv/AKolTyc9/wAa+HxsZYaTitbn0mHSrwvfYv3/&#10;AIkuL61KybCrNvyR835+lXPDWtRxzR7VjWOQbeBg7veszUrj7fJCu2FWjTygQOXHr+tSNpM+kRq0&#10;kbL5iAoRyC3+cVzYWtUVRSZvWpQdPkO4trpjCSe/T2pl5MLZdzH5c7Qc8fhVbw/L9qsI2yrScDrw&#10;T6VR8Y6VG32XzvMjbzTvRWwB6EV9m8Xaipo+ZWH/AHvKyLVdbFq3l7d8cg5ON2M/yNVDuidZEkLO&#10;hGz368c1HPaLJbfZ3Zt8MmxmPTGeMnvV3R447/S5FLL50L/IT1r52VSdWpznrexUIWZq6bc/2hpq&#10;+YylgOQDyD6GqhlbSpGjYN5LEuDnv7etZVjqTaVd7l4ZTtcEcE57jvXRTLHqlnxgORkEJnkdh7V3&#10;0/3sWuqOaX7t36Mx7fW4Yb6S6vmMk0mQkY5ZfTFM1HxpcW9qjR27LyAXPXv2xV+ymgs4y1wIldOr&#10;uPm/CodOYapeRzXTKlquRFngcZ5PrXN7KrHROxtzQeti/oNxcS2qNcBlZucY9a0RD1/TjpWXc+K7&#10;G0b5pMxqQBjoSeMirlrqnnrld2zk89cV72Dqw5VC92eZiKcr81tGWPMMRX7r7T07msXU9NjgvFul&#10;JjC/fHTnucVsRybm+Vu5AI64qO/iWQYJLc557muyUeqIpS5XrsR2EnmwLIrBlkGV9MVaBw3OPlPp&#10;msnTZm0OeOCZSIJHOz1x1wK1LeYKPvN8x6HrUwqX3CtC3vIk3NFu2ty2McZGPSnPKqyttjXd645o&#10;l2iPdzjqQOTQoAb5uM9PWtuY5yN5MLIGXdHMhjcH5lKnqCO4r43/AG5f2Bo/ElrdeJPCMLI2ZGub&#10;VIxkAgZKnkgdTivssoSOpC55NMO6e0aFchWyX29SK78HjZ0Jpx+ZMlc/Iz9nH9pfxJ+yJ43+zzLM&#10;2lrKouLaQtuwO23pyDz9K/T/AODvxm0X4xeEYtZ0S882zkVHdDjMeenqRzkc4rwH9ur9hK0+IVle&#10;eKtBtWtNUZjJcxAbxIABhwOxPQ+1fF/wK+P3ij9jf4mLHHDdf2eshju7aWT91LyDg5yMYz9K+pq0&#10;aWPpc1PSRnqj9fvNwcquN3r1z/jTw+703Z7cda4L4DftB6L8dvCFvq+k3FvJAxy8KXAkmQnqDwOM&#10;5APpXfRyByJF+8CRjFfI4jDypStNbGqdzP8AEvh+z8RaXJZ3iNNDNGQUZAykYI79PrX5zft+/sAX&#10;XhSS41rw6vmWN1++MSRFvIGMnGB2PrX6UxHAPzbm6c81V1nRbXWtNns7yNbiCaMo0ZAI5HuK7Mtz&#10;SphailF6diakFNWZ/P3reiXOgTzWd020M/7wGMjGB1Poa0vAXxB1T4feJIdVs7yW1uLQEw87WlUA&#10;Y+77ivur9vb/AIJ+f2QkniTw/bzNZ+YVlRBhowSTuZR1HOAa+D/Emhf2FezWskMltdYCkbcsT3IJ&#10;6V+rZfmFLG0kpWPKrYd03dbH6ofsK/t72fxx8PW+k6pIsWurEojDsA0/AyBk8kDtX1bp+opfRny/&#10;vFsYLDdke1fz4eE/HF54B8QxXen3lza3FrIjiWJ9kg7kZ6ge4r9Rv2D/ANv20+KcMeg+JLxk1qFE&#10;SEysP9J4x19vrXyef8O8r9tR2NsPiujPs1pQeD83Y8d6YjbTu5z0/CjTblr1F3SAj+AsMDjnA9R7&#10;1Kjbi2exIr4OpFxdmj0Yvm2FWZoYyF7nBx3FOik82TG2kiDdf4s0H5HLtu3Z6VnuMerKxI3BT7mo&#10;5bVLvaNyg8jJ5puG3D5VDDpnmpHGxdrbdw9sU7WDlvocX8WPg7pvxI0B7S8j3OQyiTAPB9fpxX53&#10;/tL/ALKurfC7VblY7aT7PG58t+QJABnIP9P1r9QEmDn94crxgYyDXJ/FP4YaZ8TdMntdQgTEiEKc&#10;ZK+h9unaoldbHzOe5DTxlOzSufkHf6dBbWsUa+b5u875GPygnHH4YNU0vIbcTqy+cVICODhsV9Bf&#10;tTfsq6p8MtVlaGOR7OZ2kjOwLx1ycngehr5/1HSG0692718yNuRICOPbHeqpyb3PwvPMiq4SpqtC&#10;pM5jtQ25o1V8dec+/rUETqX2svXndnrmjUC1/Iyt8zDO4np+FNlsZLWby9284BBHTHtWltD5SV1o&#10;yUIIYdsmSG4IHoaqxpbwKN0cjBSQgzhST3IpZ5XCLuyvOMnvimvaSRxxyNu2yZ2+maOVmWo6KFY3&#10;j+6u7AyF5Jz1/WrcN39juNseRt+QkdSfUe9UgoWBTzu3596nhtEhhabz1VhztIzknripkrqzOinK&#10;y0NqWHT/ABppq2OqRLPGAMhxjGB2Pb1NfPXxx+B0nw61bdGd1peSZiIUgoCMgEkY+nNe3WkTQD7w&#10;bd3U42ntW0Lv7Tok2m6hHDfWl0CNk6+YEBBwcnkEGvPxFGy90+uynPZ0bQnsfIcSfZ5HY+SskS9D&#10;xkggYGe/esfx3eI+lR28q/u1AlJH3gDk5FenfGT4FzeGI/MtistiuDLKIxkE9MjJIySRwa4f4p30&#10;2o+GrZrprdlt4xFmParKiqBjA56BeSe1efBP2lnqfoOX4iFdqUWeYackfmFhJgqflyN28Hucd67H&#10;w2fPSKGNvmUEYRCAwHXn8a4PTJAso8v/AFchOC4yc56ZP869E8N2s+myRrJJA4i4xFIJAAcdSM12&#10;VtIHr4xctM6jS9JYMGWPy9uMMXxyfT2q89ikG35vmKhiT1RjnPPpilCqgZ42UCMAl3BAzxxjk4qV&#10;Z47i3ZpFZW3khQDtY5JH4da8iVz5WpfcyNbjWS0mTfhZSMNyRkDrj1NeJfFOWOKzm3STNICxRQMD&#10;rya9x8QRxvukhMqswHyY2qhBGD3z+leMfG6y8uS6VZpCueHYYOD1x6DNe1lux9RkauXPgdeRyaDN&#10;Gy7pJjGiPuKjjJ5znuAfwr2fwakJmRWkaH+Av1APQ/5+lePfA4wxeGyrRK27a8YcjLkHHGPqetex&#10;aHYLY2McLeWl7G7EJKDuAPJ5BweMVhmXdnFn0feLl7cN5MkEDb41kIQByuSO4HTn3q1okK2rFvs5&#10;k3goU8wqAcdSfrVVZGhg2Rtna5yxA5yBnHHHSr9jZSThhuhjWMB/nbDEdyByK8SNS7tE+U5tLIuW&#10;F1HBbM0ljaNuAWMFfM8gA84z1J7msy+n23EMbLJukAwIwWyOnQd+uM1ZuNZmtb6FnjZkhJX5EALj&#10;GOmCMd+apR7RK0mN0bAoN3JVic5GB2rWnF7tjhdheMEmAk82IKOhzksOOlCBkZWVSrg8kE5IPse9&#10;WNRuF1K6T7wxjLAYYcY4HSpswxRMzRzTFQBPI5YKAehGM/4VDi29yZRbOY+KEgPw5uEBkJV2cEjB&#10;YEYIOOgPAr5e1SGO2l/4Gc9wa+uPGukQN4Evpl/1XltGxB3EAg4JHscH8K+R9dj+zapJGp3c4Axn&#10;/Oc17+U7WPtuFdINMozRs4DLgjOOD27U4QSQzFJgyM3yjvwelF7C0Eke1lZZBkY5APv6VNZO1xc4&#10;Z93l88nk/jXtH2J658KtNxoStbzNGwUo5/iI6gED3rcMe6/t1VvJmmYHDsSp/wAORXLfC9JbiFVV&#10;ZJJJRwqAlmIz6emK66zsynmRttj8naXZ3xnceMfnXj15JSZ8jjJJVHckvprYTmaNrhfMOXV2ywI6&#10;gc9PTpWn4bH9oXUKt/q94IYkKxHv9Kqm4LbvLeM+YoGUUEKOhAyD69etXNKtRBYsRlVbCA7Ohzye&#10;a4ajTV0efUknHQ6Azyfb8COWPac+aOASPQitGG8Yg5bjJJyepOOMDqetZWnO1yoUt5hjcfITg4PJ&#10;IHHqK1jFuTb8u4vnaBsAAGfvHvXk1JtOx8/WepDI63UqRtI3ULmTKhD6kEniuF+LOmy6Vpl5bzCH&#10;c5V43Sb5h35H0r0TToLOG3kMslwzKDI4BDHHpmuB+J+mRW+k3jKkkcUkrxp5ku6TAx1JHbI5rtwF&#10;nUPUydJ1Uj5v8QGKC+PmM8m4kDA71loC6N82FB9xV/XYFl1GVFZt0ZI24469RzWYZJY7oKsZMfd/&#10;Q+nvX10fhR+kRj7qPYPg6zPozNvXzN2Ah+VZMDOM+vet65lZ2k2xrukOBzuAI5yPWuP+G8GzQoWZ&#10;XXa3JJO2Q/3j6EDAruLTS/tkSKt1bW7TZKIz4OR6dcV51WmnO585jKa9pqzPtZVjv128Mz9R1J/+&#10;tXXaND9vi2mSTy2I34TDYznIJ6Vx2mWTQ32xpA+3O05ySa6jT42t4o2Mka7jsCAEMR+Fctan2PLx&#10;MdNDt9OVtMgnNnFvt1kIB8wSMD23YJwSOfwrXjc2iL+8m86RAz7yApIOce/6VzWmXawtCv3WlIJQ&#10;EquQMAnJrae4RU3KCNo+uSTjqa8WppOzPjcR/E1JpJmv5pnwzNkscISMnrk9KdqFvJb2q+YVBicx&#10;BXxggoTn69qpvZmd08z5JFfeJFbkDsOM1eS3R7eZ7iTdNyU3dznH8qIyV7WMIytI8b/aAhjj8Pwr&#10;GirIoxLhCDjOd2T9QK+edZv41uSm3cwP5fjX0t+0RGtvo0yrJEq3KEqSTuccAgDnHIr5fv4vKuZN&#10;3zNnGO5r6TLl7p+rcOSbw6LujSG21FWVYWD/AMJ+YjP9a9j8BWSW0cN0WwvJCD5cnt+orxvw/NDD&#10;IuV2uzdO9e4+B4W/4R6DDhliHAPHHXNbYjRG2dStTOz0NmS0Z937wNkNkcA8c5+la+gwyWImZrua&#10;Tdg4I7c+hrndKnW0CswjmEh5Qnk/Wt+zuPNjjT5UVVwcnGeT1PrXz+IVj85xK11NwypeQL5awxyx&#10;/JtRTuf396ZaRiSZo2mCvgjkYDEdBg9aqWls7Xe7zGt0wSSQcn2Hsa1POeSwjVX+ZHMgcfeQcAAc&#10;V57kkcfNGLM3UtV+zXC26q2VIJmcjHI7AdByauQacwlWLzIm8wAuy8qePQ1CbOWOeWO6bCMRyPmJ&#10;yCepqub6W1uBGzdtvPOQT19qJVF2Or2i0sVfEwSSRWjtVhCvyecdvT6Vx3jHi3uVBWKNkO5thLYY&#10;HGPQZr0O7HmxzwyTJHBIA5IGWBGTgemcfrXE/ECeG202Ty/MYxW+dhYsxYnHPGOM+tdmCre+kerl&#10;9X30eR6Ha29vq0a3FzIvGXYIQCTz0/Gu/wBD0+FLWOaORpv3mApPAz0IFcLFBNPqvmcSOCMjgcY6&#10;Cu60W2xYRtt2SREZIy2Pfiver1LxVj6HG1PcVifU42iH7sqG5BJ459fYV5ffwtDrbCRVZs7SeOT9&#10;RXp95cZEm2P7QrAFjjoOucV5prdwsWveS7bWkk4wcc54rTCy0Ky+s7HoXw/sybaNmaUZzggbufXr&#10;713S28NzorefG8rSOCCTg4AwRjjFcf4Jubewhj866WFxxggncfwrsRIpjVNvy4yHbPPoea8jGVH7&#10;Q8LHVJe0bKEVtGgKMjMP9k/KB6e5qR7VraCRhuh68HgkEc4qa7tPJhO2byXQeYHQbySOQMDGB61l&#10;QX1xIsc13N9oLA5Jzucnpn6VlCFzCMebVn7/AH7Ga7v2QPhT/wBidpHT/ryhr0xUyK8y/YyfH7Hv&#10;wox0/wCEO0jH/gFDXpW+uOSdz9kw38GPovyHHiikVs0tKzNgooooswAHBp+8UyiizAKKKVTg0gEo&#10;oooAchoc00HBoJyaACiiigAooooAKKKKAHP0ptPfkUwnFaARnrRQTk0UAFFFAGTQA5WwKRjk0h4p&#10;GbbQAtFN304HNAADg1IDxUdCnBoAc55poGaCcmnb/lrMBtFFFaAFFFFABRRRQAUUUVoAUUUUAMf7&#10;1JSv96koAKAcUUUAOVs06owcGnb6AHUE4pu+hmyKAF3Ckc5ptFABRRRQAUUUUClsFFFFBAUUUUAF&#10;FFFABRRRQAUUUUDQUUUUGEgooooKiFFFFBtEKazYp1Mf71VEJEUwyap3sWIjV9l3VWvh/oxPvVCT&#10;ON8Q23nFfr/SuT1LTmMmPT3ruNSgMhH1rFvrBnJbtQa05amPpduyuo9zXSCAlKybW3bzx/ntXQQR&#10;Fl3cc1EonfQqamHqentJayfQ96878eaSXgul/wCmY716xqkOLR/pXB+LrUv5y/7ArKVM+gwdXU8V&#10;vNCeK+b6DvXffDaFoxL/ANclrO1fSWNx+X+elbPgwfZknz/zzArklHU+twc7pEfjG48qyuv90/zr&#10;w34hXyyiUe5HT/er2Lxpd7rW6/3T/OvC/HDl5ZuOrt/7NTij0uc8v8bjdAf95q4N7dm1SP2cfzr0&#10;LxZCzQ4/2mrl4tMZ7+M/7Q/nXXT3PPryuewfs9T/AGfUIf8Ark3/AKCtfWnw61UG0sx/0xUdPcV8&#10;kfBiJrXVY93/ADzb/wBBFfT3w3vFaCzH/TJf5itzkR7Dp1z5ka/hWxBMtczo0uYR06it6Cdc0HTB&#10;aF63m/e1pW0uQfrWLA4EtaVrIFH40GiZeBzU1scOPpVWOQVPDy1BVzZtJMJV5X+Wsm1n4q7DcZFV&#10;F6kvUso/zVct35NUYm3NV62OBXTTkZtFuN+BT2fmokcA96V3+au2EzOSuTJPzUqSYqtHzVlTmuyn&#10;UOeURHn+apoLvH5VXlXLUirtrrjW0OecTTW++X/61ILzn/61ZzTYFNN0EWlKsaRpmk2oqv8A+qs2&#10;81pFJ/wrPu9SVGrA1PWFWRs/56+9YSxB1U8Pc0NV8SRxj8P7v1rn9Y8XxRwt9f7v/wBesLxJ4gjj&#10;hPT7uefx968/8T+OFjjZcL1H8z71EsRfY7qeHOo8T+O4U8zjsf4Pr71wup/EGHevHb+4f8a5fX/G&#10;izySKAvOe319655tQ+0t8q+3SsfbGzp2O6/4SpL2T5R97n7v/wBetPRla9lUgfeBNct4UtHumh+V&#10;vuk9K9V8FeF2NvA+W+aM/wCelZylcLWHadpLbG9j61d/spv8mur0/wAOko3Ldf8AParTaA2O/wDn&#10;8Km1yJSOUsrFkwP61r2cTKtXn0doc/5/pS+RsFUkIaJdtS209VpEw2altzgVpGVjOcbm94ekxK3+&#10;7XZaJKFVfr/jXD6O+1z/ALtdVpF8qhR/nvXRGtY8qvQOss7kbPxqWe/2Af4VlWd2pj6jrTprpXH3&#10;l/OuyliDyq2HL9tqoEg+vpWrZaiHC/X0rlFulRuo61oafeAqv1r0qeJTR58sPdnXW9wGH4Ulwd0d&#10;ZVlfKTj27VbM/mJWntrmcqPKyrqSfLWFexZdvrW/crns34Csu8iO4/K3X0rGSvqddKRxuu2xaNvr&#10;/jXC+Io/ssB+n+Nenalp7SD7rdfT61wvjvTnFt91vu+ns1cdSJ6NGtbQ8u1rxRFZyOrZ4fH3aTQv&#10;G0Hncbvvj+H/AOvXI/EedrW6nHlyfLPg/L7Gud0nxF5E3zIRhx1H/wBevMrRPZw87n0hY+K45I/x&#10;/u1q2Wuq+36eleNaJ4qWZW+594f5612nh/WBIkf3fu/571wSlY9GMbnfJqiyL9Pai01BXuB/h9a5&#10;+G/zEOnSnWOoDz+lOnUFOnodiZ1kPWk80AcVkR32RmpVusjtW3tDllRNRZ9tSRzcVlrcBfSp4Zc4&#10;6UuczdI14G3ZqwkoQ1m282M9KtRyZNZ82phKnZlzzwelPjlFVkcCmvOEPaqUjGUS95q0M/FUftFS&#10;LcK1V7QxlHqWUfip4DuNU0k5q1ayjNaKoZMtx8flVu06VTjfJq5adK6KcjmqaotCfYKJp/kz7VXu&#10;Zdox6VTubvER6dDWzZzwp3ZT1jVVMR+np9a+ef2mpVn06897iI/pXtmq3WIvw/xrwX9o+6X+zbxv&#10;SeP+QrnqVLI7vZ6H5x/tgWpk8cJj0m/9GGvLNF0OSe62j+f1r1v9rAed45h29xL/AOjDXL+DNJaW&#10;+br/AJB9q8utW1N6dM6L4b+Dpd9u/rEf4v8A61d19lOnQ7D1xVz4e+HmYW/3v9Uf89Kj8fxf2ddM&#10;p3dG/kK86riGevh6OhxfiFPMlVe+3+tYE9g3f+da9xd7penb0qaGxMtcntLs6qisjCsfDT30ny9g&#10;f4q9p+C/hZraSUk/8tP73+yfauW8J6Czbj83K/1+levfDyw+xNJub7zZ6+1Vuz5bMq2jR7F8PlEN&#10;pDH/AHWb+td7dzeTGv1riPAUBYR/77dPpXe6vZMII+G61pGJ8BiJNyIdM1JWuox7jtXXaa2+z3D3&#10;rg7JCl3F/vCu00V/9AVe+TVKJUImjAxIqaSAkVBaqVJzVmWXKVtE6IwREv7o4qSSRZFH3qjCbz95&#10;fzpxXbVKRM7GVrfhxtXh2r3yfvY615x4z+A91q1vd7G/1inH70DuT6V65HPtYcdOKlDM8bD5fmzV&#10;qRxzifCnxi/ZD1O6jkZWX5nB/wCPhf7zf7NfOvxM/ZA1SFrjLL1b/l4X/a/2a/V3xB4ROrRf6xVy&#10;B/F/9avPvFnwObU2k/f43Z/j+v8As+9EZHDKlc/Gzx3+z/qGgXhVsHhj/rlPQ/SuIvvC1xo837xR&#10;8vH3ga/Vj4s/srS3t0zLPJ8qSfxn1/65182fGf8AZgurKF2Vp2+cDqT/ABN/0zrrp1jllQPjJdSW&#10;3bawPy8dKmmvVuumfTpXoPjf4P32lz3X+j3beXIwz5bc8H/Zrzq/0i6sGG61ueRnmM/4VtGvczlQ&#10;I308yf8A66a8ZtV57cU5Z2VvmRh+FWhGs0QJZVz71pGtc55UDPOoiPt+lG/7Wflq7Lpqk/e/Wpbf&#10;Tgv8a/ia6I1TnlTKC6U8p/8Ar0ybRmRv/r1uCHyzncPzqvOu89q6I1DnlA586e0bj/Gr1lH5aD61&#10;cex3fxL+dILTy+9a8xnylt32CoBJkn3ps0uQKWAFmFRzDSsR3EW5T9Kzbqx3H8fWtx4qrvaFu9Tc&#10;Zzc+iM4/+vVG70BgG+nrXWfZGNV7u2zn6UXNEcPd6Ow//XWe+msp/H1rtLmzy/eq02isB/h/+qhM&#10;GcoLZkPNWLafymzWvc6QVU/T/PaqE1gy+taRM2XtN1HBH+H0rpNL1Zcf8C9K5OzhZOxrasCUP3T9&#10;4dq2iZnYWWoq8a/T0qUv5rfjWLZS8qNp6elbNku5F4bpWkSeYm+y76abBgc/1rSs4P51dXTy1VsL&#10;muc5Jash/wDr0BTmtq704gmqUtqVppiKwfiqV8u6TNX9p9Kr3Cbnociomc0Rpu3mrbx8VC8e2spS&#10;NoyIiuKQVIRuFN8pqxkdEalhpYbqekPnHA70xoWYU0zNbHIXJXnpWMole0uNn0MtITnue9XvBXjO&#10;Pwpe+ZIMhTt+6W7r7+1Zo1s+a25PXoP/AK9SR6St1D97ljng/wD1q5agVK1ke9/C/wCNtvqVmqKv&#10;8RH+qPqPf3re1d/+EgufOTuPp3J/rXj/AMKdH+xRfe6se/uvtXr+gSCK1XLL09fYVw1Dya2IuOlY&#10;RWm09cY/SuV1ZvLTPtj+da+s6ksbN369PxrmdSvfMj6f55rhmzy6srkJO8U0x7Vz70yFvlqQn91+&#10;Ncc5HDZ3I99CnLUyRMGiKT5se1YN2NiZRk1Og21HCmealYYFZsn2fUJm+WmiFpNuKT/WHArR0uzZ&#10;qhspRH6XYMWP19a6a1i8uH8ahsbLajc96L258j06VnI0E1K6RE2nOfpXOXE+98L3Jq1f3XmyN9e1&#10;V47QyOrVmTzEkFkzFfr61etrJgP/AK9WLW3zGOe9WNmFAo3DmKxtsCq9zASfwrRfgCoHhLU4xDmM&#10;trNif/r1JDZMG/8Ar1c8nb1okbbGcVcYky1K10fKib6VRS1a/k+XrmrErtLJjb+lafhqw33ILcc/&#10;1FaRjqKK1LfhTw/IN/8AuDvWhHpTrqChv7wHX3rTtk/s8bvvbhjimK7SXitj+IHp716FGJ30Yj/G&#10;iDSPCrSMf+WZ9/4Cf6V8g/HnxFHqL3yr/wA9iPu/7BFfVHxw1dLTwLLll3eUe/8A0zeviLx9rH27&#10;ULxVH/LZu31HrXpUonp0FYr+Br3+y7mGdvuxyo54zwCDX2x+zT+2tpfh7XfszxsS/mSZ+zMf4VH9&#10;/wBq+HdG4tsNnr2+ldN4Qvl0PWFuMFhtK4xzz+VdHsz1qMz9rv2ef2o9N8XW2mrGGBltmf8A1DL0&#10;/wCBGvpLwn45gvtOgZT95VI+Q96/E/4B/tGr4XvLFTbqfLgdMmP/AOzFfcH7Pf7TtnrmhWDO1rC2&#10;Y1IYqv8AEw/vn0pezO+nUPulbj7XKPatGD5IgK4f4beMLPX7eaSO7tG8t9uFlXPT6muwS4V4ht5F&#10;ZTjod9OoWmlWJcVVurL7RKrf3RiobictJ91vyrQspPMBJ+XtzXPJWNue42K7xFtrh/it4Cm8Xxw+&#10;WcBZN33wv8OPSu68nY+7Ip0cO88soHbnmsxn5r/tJfszX0lpcMrf8t5D/r17yJ/s1+efxq+Fd14Z&#10;8RXTSf8ALKFWP7wHt9K/dX4t/Dt9W06fa/3nJ4Pq6n+7X5uftffBO7tp9YmCzMq2aHgE5/8AHa2o&#10;1LHPVp6H5/y2fmyuv90j+VUdY01olHsT3ruvGXhmbRtTdWjkUkj7yn+6PauVvU8xT+Jr0IyujzK0&#10;DnRcNbTKuO9allP50VVb2yZrjd2GKs6amxf8a0lqjilHU29NG1vwFa0cuYCPasyxXJ49BWiq5VR7&#10;Vx1ImkTFu4WF+ze5/rX9k1fx23tjtTdmv7Eq7cv05vl+p2YfqFFFFeidB/D3r7TpO/KNN1wX3AD/&#10;ABrY+COnWt/41WO986ONkcl41DZIxgc+p4rP1RrWS4aORZH5Hz5G4fp/WpPg/exr4uddzDGAep8v&#10;DDk47dB+IrzqlS1I+dxCtRZ9B3dvJHdLJAJpJF27jIMMzdDn16VV1O6kfVpoVWRvtETsNhCqkmDj&#10;I6DnrWs1nE+lR3QvIWuHZg1vlhIg4IY+oIPH0rE1CxWCcyKyvIQRs54BGMivnISTm+Y+Hjb2z5jH&#10;8p7VFaR9s20dDlST71xPxbeOLx3bzRQeXayRR7Uzk5xgkevzA13V0AtotvIu5VcPjbg+nX0rifiD&#10;E9xrFnH5Mu6E7Q+flC5zxxz3r1MPZ3PbwKTZ6Z4ZgCaTaXULL5jIoIkwWQ4x09MVqWkaf2b5dwym&#10;SNw64jxvHIwTk4HNZPw6sMiNVWSSaWIHBcFSOmcYOO1aM6sT5MkTRzHpvPBH9a8nEc3MeJipNVWj&#10;N1mw8u92bBbqhAHlkkE/3uc8muU+IirYeHribdmRMAZ5Lg5GRXTal5lpbMvKsw5ON3ftxXN/E21h&#10;ufCFjJDJdtI0ZjufNj2qCMkbTk5/+tXRg5NySZ3YCTc1E8s0D/TvL2r959hA9QM4r1vwXbtpekfL&#10;8rL3AJYjp+VeTeHGXQtRjaFEeRnO9pvmBBwMAHpj1r1/wrP59sq+Z90AFABtC5zxXrYiXKj2Myla&#10;mkdDpV0skaxyxtvbglDkuD2AGM4P86Etpklk8tf3MIxvkIVmI7YPJqq0czXiyRyxqjHA2D5gRz2O&#10;QauWN21xctHJHsbGVc5wTzySScdK5OdvVHzk5u1zoraKKxuJ2i+WNSpGRySeSBWdreoG4lkVriby&#10;RyqM52gH0A6da0tP0ptXtfOWWCL7OADEMs0rHjNYviDZZWxaR9sikIEC5BGfX1pSTZzRbnM8j+JN&#10;zFMZG8hjbxlQwiwXOTyTntzVX4J3EEnxAUQ7mtvMjGyQYkkQkgnj+714q94/vyNSE6R2v2XeY9mM&#10;EkHPPrVP9n4Q/wDCzY7y4h/cwb8xICwJIIAHPA967OXlpn2lONsK79j3rSY5r/UZLNWVsSMAGIUE&#10;j3JwOMd6c1jbDaJtu0A5HOSwODkj+maqWam8Em1dvU89SMk45z6irFzYGGJVWFh5xO35ix5/PHNf&#10;PzlzNo+JratlJWCXXy/vIsEIrOVEZz1Hfikktn8tZGZZ/cHOPr71d1Gxhk07MRmtZFJjeKWP1A+b&#10;JPqar3fn2ySTSRtHHvJdIO3y9SPSp5Ec7ikQyXbPdGObbGqxrINpPzjB79Cam0q2huNQsZLqEzWL&#10;NuKu5UOADjJpZxDa2m+MRSedwFySefQHpVSxbBVQs+Y8jZ/CB7ZpaIm8TUhLRTC6hjVY1fKf7Yz0&#10;/Cs28E0d27Q/MZn8zkArycnjkHrU6Sma0hjWa52ySFXRAMgdsZ9eKfbjzZszf6tI2A45b0OB3pKU&#10;k7hzW1HSx/21feYqxzyyPhI4otgHA4wOnc1k6jIdMhljWPy3A2YKAsOQSDnkduavfaFTyxwxT72z&#10;5TjGDn8M1n3DxzOwaItHGCoI/iGTjPvz1roopzdzsovm1DTT9vhkkjhaTYAknJU8nr+hrStZmRv3&#10;Rl8qQDELvlUPGSB68VkafbxznyWh8n5/MDhySfqPTnpW29wNPs7eL/j4hkiZ8hfmRtw4J7cZracd&#10;LI0qRurImdVtys03+rIOY3yuSQcHjsDXPfE+Vbu0K28T/YoEKeYCCrngkA9eM9617udLhYWwxMQG&#10;FPRucjPFYfxA1KSfw8iRx26wK7PIoxuU4GMAdRjNaYVcsjbL42qo5X4SWUkH2udQ3lsSHjPXI/i4&#10;PHWu60xWcKgP3mIBL7eo985ArjfhbPLLb30iRs0LMIJZAMcDnAPHsfwrvLW1N/OsLeZBHsJjcrnk&#10;c9BginiKlpanRmVVKepfSPZbPHuDeYAHGNwAHYf41lajBGsZkjaFfMLIUZSWH/1qvXsDacsDtJDM&#10;WTIIQjZgkc5J54rNvd1vbxsOFmJkBGORnH4dawpyT2POp1L7HJ64VghmXzArYxgfKh4IIPvXG+DX&#10;jg8X26lleLzRGdxO0KSMnI6V1Xi7c4Zv4QmeeQW5yD+n51yHg1NvjWFWJijDhXO3cFPXIHevYw8r&#10;RPp8HG9F3PW4tJeOVyZmZgSpQHcFHYhvTp19K0tFSN9Q/wBZJ9wYLJvDevSoYzHbRqsUi7v4iiMr&#10;OD3IPHf0qRWYSLP5kkSwkID5m0H14rnq2eh85X3aZq2+ozW0qxx5mhJCg4KgsRnoe/X8qS6mi1Wa&#10;GNbdbW4t9xleQkrO+44HbAC8e9V4Z5PsMsxXzIEZWywJwSSAc9D1qxPaxxaczMrLcOAig/Ng9ST6&#10;15s8Prc4HTSZV1i2WwNx8qQzqQjxqCdwIycDJBHvXA+OhClh5RTyponJB24bb3Bzya7K6vMTM7RC&#10;42EAoWK5x3OOa4vxzcT308rtuSTcZRGRnZk9BnnHSuijSaaaPQy+/tE0eV+IoktSs6NIsMikAyJg&#10;E98V0X7Oc9taajfeS0jTTooEpO1kwTkL7ENg/Ssfxckir5czINq5Azkf/Wra/Z9tVn8Ry7kkdY0O&#10;REo3E46HJ4HB5r1JN+z1PtsRd4e77Ht1sv2m3gbb+7klYABtzggcjHp71FcxyB4wrFjH99JQVAGR&#10;g5FO0mOMLIv2fuUR92DGTg5OOtT+W7WjLI0jSbAocfNgDPBya8SVufQ+FqRXO7Fe5mhsY9skx33E&#10;m5wcsqAcZU55Bz7Yqpqkey0Qx3G0Lh0K8kjPf/CpL429vMI+/lgh89D6H/PeqADSvsDj5Cc84UD6&#10;0+ZlKElYjgtpIriNRdQ3CsN3A2kZHOT2psBYOrxhWYOSr4O3+n86ekYs2RZk/dyvghl5+ufSi5ma&#10;PMcLA7cbwAOACRx7V0Rlfc76cbrUo3tiS0ku2TJ6nGVJ9M88Viaq0lgyqrW9xtIBSVNwAIz0PvXQ&#10;XFyCrCFditgqrnLE9TgjFc/qtul3PtbKyZHmPktx+HYV1UT1cEtbIwzbfaJJPJ8uNnJJBAAyeeBj&#10;p2rF1C0divnR5ZSCAPlBINbWoWjWyeYsjMuSMBTz68nGMCnWvh6Txy0WnpAtzJNII7Yxgs6yZHHH&#10;rXbGXLG7Pew8Jt2SOd0HSbzWdRht7O2kmmllxtiQsRyABj64Ffop+xD/AME59N0TR7HxT47sF3qY&#10;7q3tpyfvIc8gdCGxW9+wP/wTvtfhVoy+IPFkLSXN1PH5UUuNsUewE4cjghs/nX0V488bq9stvA7R&#10;2cWfL39cA+3rXiYzHTqy5IH1FGlTo03Kf3lfxn47jknZAqx2sI2J8xIAHQc/5615T8SPjc3iJ5Le&#10;C3VLZCB1OWGMEjtms3x742a4WSFJWba578EVxMEqvN+8aQbuhX0rswWE2ctz8b404qlOTw9B6DZx&#10;87IoXaoGDnJIqvdRbAvI29PerC+VE5U/Mcnvg/pTYkESpJxIehLDt1r3IxPyGpKTlzN3uRwwyC3+&#10;6fKYbgccZ5/wptsPsDqzBvnyASOAanBUNGr42AYBGTjn0zUUkfljLHcCeMckCq5UZS2HC7NvuZSd&#10;3IHcVNBOspiG5sL1yeT60yzjYwfdDKzjBP3gPpVlrb7O/ryCDWUojXQkzHM3lwtJGgJUFhgVf07Q&#10;jqM3kRMx3AAfL98555zxVXT9Pnvr2KCFJZRMQBtBbBPsOa+3v2Mv2L47aOPxB4gtZFt43XyopEwZ&#10;Wznoeo/xFc1SpZWR9pwzw7Uxc+d/CY37IX7Fm+yh1rXLdY4y5MCvy0mQCo57Zr680vR49Is7eNPm&#10;8lNnA28dhx6VcTS1s4FVCojQgBAOg9MDgCp3j3vuCr83YckVVOn9qW5+6Zfl9PDU1GC2EjDRoN3r&#10;knGMU6RmTaysw7+h+tIgVG+9tDjvlh9MU8RlolbdleRyecen0rY9ArgBouh68huN4+tSOdznjjOe&#10;DkCnh8Nn7y44B5x9KWRQFRtrfLknHpVKNwGljtXaVUKCMAY61CJDalm44P5U2afyeq7c4IB6kcn/&#10;AD9a8m/aZ/aq0X4A+FZpr+6jj1BkLQW2N0kpIOOBkivQwOCqYmajBGNatyI0f2m/2h9H+BXg651a&#10;8vV/tWN1EFrFktISCQTjtxz9R61+U/7R/wC0zrvx58V3l7dXkywTMTGhyNhzwOpwP85qH47fHvWP&#10;j342n1LUJFeBXHkckOB3BGcdh+VcTfBL2SFbVW8tpMSP1YDPIx2r9TynJ6eDpJyWvc8WdRzZDDbf&#10;ZlkzC6suACQD5hIycY7GvZ/2T/2VdS+PnjO1kht/K05WDzs4I2LySMHrnGKt/srfsf6p+0F4otYY&#10;YbiHSllInuCn8IGSDnHHWv1E+Cfwc0P4M+GIrPR7SOzZSBL5Yx5mBggk5614mf54qcXSpPU78HhV&#10;8UhvwZ+Del/BjwhDp+l2sEUjY3OgBOcHgHsOT+ddoYmiVcqV7DBzx2oEYTnHzetSRrGevPPGT37V&#10;+dVJSnK8nqz0+VJDYnwrLvRWAJAJ+Y45OKw/HnjjTfAOg3Oravcmzt7eMySBiFZwMY25PfPtR468&#10;e6f4I0G61bUpEs7O0z5krEKCccqpPUnpivzP/bN/bT1T49eJv7LsfObTYJSEgJCZUngnpn5e3evo&#10;cmyaVeXtKmkUceIqaWiWv2xv2y9U+P8ArjaXpkkkek2cmIgHC788EsRjJIx3rU/Ys/YwuvjHrP8A&#10;amqLNDpNpJGSpyvnZ3ZCnuB/UVe/Yw/Yjm+KWqf21rFvKujwlXRHTaZDjgDjkZxk9q/RLw14ZtfD&#10;Oh2On29vb2sdnAI40gHy4/DGTzXpZtm1OjT+rYf7yaNC1psg8IeHbXwfoNtp2n2sdrBbII1jjHGA&#10;MZ+vrWjPa/uypCgdTgc5p8sasc48to8DIPai3LSo65UrnBJ6/h618TKTk7yd2dtxIbdIowpXe2eu&#10;ccU6aNo1EbDDKx5707ytu5Nx3qMA06NtsX7znnBJHbtUlXRVifymCyDoeKj1e7itrP7xODlgVwfo&#10;KtPFvlVWZeSeRyQPWsW8nbV9Ue3WTdBBIUL4xuxXLiKllZdTWnC+o/w7CbndcSYLTdcjBHYVuACK&#10;LGdyk5GP50ljbL9nfOVbgLj0oilzIyyKcq5VTjHFVShyoKkrkkkzeWpLDaren9aiubVbqGSFlV8j&#10;OARkD1/rSyorwmNuBzgg5OccH8K5WOLUrK8aOa8ba2CAwGGPfkdB0GPeufF1vZrVXNsPTctUyZ9C&#10;tdBv3hvI827E7JYvlXcRxn2qY6YkcUnlXUsscgBKk9AO4FOvVuEhKXFv9ojIz8hyMnODiqNpDPdI&#10;lou7y5iN/OCB9a8GpLXl7npQbtdk+gae07M7M5hicBCT2z2FT+K75fOMMLttwN3HUfSreozw6Doa&#10;qqiNsgAjk59Kw9PtJNX1GFZC3llwztjOBnmorScUqUd2So837xl/w9pow0zhlXPyYHGOxNbgyxPK&#10;hWOAfapPsy2kTRowMYJA+g6UF/IuQqE7cZ59a9/A4VU4LueZWqOT3GBWiKqrEduvy4+lSyYlP3vk&#10;B5A45psyKEXlW3DBIHIpCPLfp17YruMBrW6K+MuR1BI61QbQUhvXmhdt0n3x0Ga0ghIHzfL3z2pt&#10;z8oUxsTyeg6e9Z1KMZ7lxqOOxXjUxP8AQd+9S7My+Yu5eMbRSLGXO7jbx+R706ZMJuVipBqYxS0R&#10;lK7IZk+TdjjPbt/hXN/En4pWvwv0STUbosscBPAwquQCQAT6nAzjvXSO25FjO3k9+59K+HP+Cg3x&#10;nmvPFcPh+0WP7LZAtLLuLMZDgEdcYGB2rantdnjZvjFh6N1uePfHP4p3nxQ8STahcyXLsyjhm3AN&#10;1OOwHtXAb/NjbbwfYfKMjGatvL9sSNcbW/vknnPBP0Ne5fsy/skyfGOD+0rvzI9Kt5RE8i/LnHUD&#10;nnHt7VjOofmSw9fMarseBppszxfMsjNHtBwCOo4+vWhbb7RFkblbkHIIIHrzX6TQfsRfDiLSJLSH&#10;TtUXzRjzFucsoB5wSK8t+MX/AATs+2vJceEBJP8AISLS5n2zDGcYOMNnHqP1qFWZ6FbhCtCnzJ6n&#10;xPaBfs3+taN4wBtwfnyfbGKvaD4sufB3iaO6s5mhuLVwVkQbWJA6j0PTmrXjjwff+CNamt76CSxu&#10;IW2GJ+oYHGD7/jWPc3qzIrEsHViAAMNk59RyBW8araPm17fCVNdGj9Cv2Rv2tbX4w6HDpeoTJDrk&#10;A2OMbVuCB1B55IB/KvoBmDwqBtba3rw3HavyV+GXxCuPh/8AEHR9WtZZIZNPuFlxGMB8cHI75Br9&#10;Svh/41t/iT4QstWtJH3XgB2SIVIIABPpjOenpUyl1P1LhvNvrdNQm9UYPxy+Bem/HPwrLp91Dbw6&#10;hbnFvcNGNwJycc84JP61+fvif9njXtK+JUnh06fJ9sgmZFKxZz1OQMZxgda/TSzuGjvPIkPzZypA&#10;zk5PFGo+HrC/v4r65s421CEBUuSMSAYOQWHJ61k6l9T0swyOhiJJyWp4T+zR+xhZ/DNIdX1q1gl1&#10;S7iDxBAo2ADA3HB574OO3rx7osuyRvMkUbcZcnjHQE+mBTZrrz50jjLM4wCe3oao+LLlrLT2txgT&#10;TMB65A/pXBXxXs4uSPZy7K6dNKnT0ItQ8ZpbXHlxxpNuf/WE8Y/pUNr46VpvLmhWNe5U7iPf6U/w&#10;dpFtqNszzZaRnwnQKB3zkU7xRpVmILp5GW2eNWxORtQBRnJIxgYB59q46FPGV/fpnq1JUKXuSWpV&#10;+IHiyxtdKbbdK0ZAEk5OFjXGTjPYDPNfAf7ZH/BRUWy6p4Z8HMJvtVo9nc3MMmZUPQMpyMDOOfqM&#10;Vyf7a/7czeL7m60XwvNNZ2KLh5IgXaRsEMAwONucjPXnpxXx/rU8kl/umjmSXZhwRhjk7jnHav0T&#10;IeF3JqviVdnj4rGJR5YML/WX1N2lea4W6yTOSCVYnHAOfrnNZimNAVbcyKTgqSqgnJB6845pY7/7&#10;PteOSN13nKfxLjOScDoc/pWfZm41K2muJ22qsxMSIOM54478V+lYfD8to7I8eVRvUsG62tuk+bo4&#10;2puEhAweeecc1TnWKdCJEZmfEZc9eCT7AkVDqWqSpcNvVfmcYj2FQCDzgDp7/WrKae8p8zHksmWI&#10;5ZSTkjGTyT0/Cu+NPl1Mm7jrOxkhaSx3qhYq4DEA4YY6jtxzz3qPU/LjMcYV0ijYR+aMlpMk5JI4&#10;xkdDSXDyROqRr5mCHJYAsD6YxTfttxKzW8UjbHYApjqR3Jq3pqxAgj3AZb92T1ODt+nan3Fw8Ds6&#10;t5QYEA/eY+x6YP8AjU72UllpyLHI0b3BG52j3B8HsfxrPvrN49snmY844BOckgegH+c1POgLTTrN&#10;Fj7zTkjBXOAfT6YpttpM8dzcNMy26wlI40lDpJIW43DjG0Y6e9U49RKQQ7Jpl2lh5ZTbyTnOT19K&#10;tXOoNPOskhdvLxhJDkZ69T260ataaAanjTwpN4G1aKye6sNWikh3xy2tyJEjDYYbsZIIBGQcYqhF&#10;H9jiVZPIkjmQPkHvnnOM+3pUSOsZbzI2kLAphDtJBIxj1/nTZbaQQR/Jm3YnA9+QenXFL2emrJ5h&#10;NYjS4RWWOKOPrkMcnrx1zmo4VWGJJ1uPL2FgyBDuzj3zkU7T7udbmS3ZYXjwMb8qQB6Y/rSz2y+c&#10;m3zfnBGB1IGcH6U3CxSkSQXaXUFvJ5LNcc+a2SPPIOQcHOMjg1Cmkf8AEya5VZYYZHIiz8oGeAOR&#10;zipI9OVUikwrNht48/AAA4OOxq0Z1iSIrNJJGsZcAnd5YPUnP9KUY9gILrR1LLJGVaaHJCDqAOT2&#10;5P8AOqEN1m4kjXO2VcDIyxPfirrCdbiOSG6RowSZUIKhhtIHJ/D8qzdRge0u1b5kyN6EHnBHI+ua&#10;6YRT3JkX7jR3gkBhZGkkRSqPndnvx27U66e4W1WGOF2ZpQJCAdu0ZJHTv0ptpOxt48SKrSOATI+5&#10;vwPYdafGZ9SWYRqqzWoPmytIVXyww5C5AJA/Gpce4kMl8uIrtbEcwGzy5CMAjnP0PHTtUltLDNNP&#10;G1wsm5+CF4OAATn1FFrB/oc2xo5NsoBkBJUqQSO3GP61XMEjOqlj8gyCVA3jknnvU8pYFZjOq25j&#10;YsFOX44JPIOevFT3kHl7t8cCg5lkKnkMCOwpl4CzbZMMIxxhRhD2/LJpri4Z2+8wbaQVTbg9KnkY&#10;Drm4jeNV3SKHcDOzcDg4Pp71aj0doNImuo5JJFjAD7xg5z35z69KqzXMNlD5t80yEkEYAyWGcdQc&#10;CpvDk0KaXOY2ZvtJ75UE8nkZ5AqJRaV0BBaaGk+seUHBmfD4RxtIPQFuxHU9etX3H2mWzhnt5I1c&#10;g71fKzLnoTjjAB/CnM8bPLHI1rIygFreIbVIPTJ69qZHYzeeqt+6VQxRBhlPy47d6ylNvVjt0Kzv&#10;DcfNCwa3kAQhztAOemRz+NMj06OUtH8sN1GCfMjfAODkknBycemOlX7Sya4kKmORNw2Imz+Edx/O&#10;nJZSQKv7gv8AKcA8Nuz1qfbRL5Giidet7KV2kH2mTI8p5B8oJBzkdSTxj6UPapJzvRkPzhgD1PU4&#10;74pl1Zebct5NuRtdYkkRQ2xueQT34PXA4qWxt7ySVbXbNJ5fzlAMkjPXOfp+dV7aKWrNI0pvZBJY&#10;sZPnXz2dBmQDqpwQfwqM2QjnaTd50e8DdIOhPAJHr711U3hzVp7iO4mtZlZ1y+2P5Y8AAJkcZ24O&#10;OtWtM+FOoeJkaG3sb5JnTzAj27gSEE4AOMcmuWpmVGOjkvvNPqs7XaONhsIZW2zN5gj3Bx1wMdsj&#10;oOKhvbK6s0hh+YrcAGIRrkYPHJAwOAK9FtfgB42t5UjfQ7poudkgTC4PDZI59OK0Z/2d/GGsaCtq&#10;2hao0m8+REIiXfHpwDjFc882w6a95Exws30PL3uGiDW67WVcAhuFB9sAgkYpotbf7Cot2kkYAqwY&#10;bRnPbjp/hXrB/Zd8XT2m288O6xEZkBfzLJ1MZ6c4Ht1on/ZQ8X3ttvtNIv5YYSOkEjAgdSMDketP&#10;+2cKvtL7xfUqrPHdQ0/91HvQ70ABQKNr5P8A9er0luZNrQxRxxW8IV03fKw7cc9K9Qj/AGZfFXlN&#10;v028dHxsHlEMxzjAB5JHcdqzfEXwP1zRrkqunzNCyKxkdDGqHPIGRyQR0rWOcYd7SX3kfVKnY4Gy&#10;hWCyZszKuMDC7t+CcEgng571VmKt5mLe4j8sqXEh+YN3IwOmOlddq3gTWDbRxtasYUZ/Nd4ypDZG&#10;AOOQRnmoX8E30ce0wSBmjLknjIHA6ntwPxrpp4yhLXmQfV59jmJLeSW13p8vlngghV4zgY7nmooJ&#10;l8mNli8xYyfNQofvHrn0PtWo2h3SIrNDJiNg2x0KgdOeR+tKbO4s7KYMIWW452K+9gDjk478Vv7a&#10;m/hZMqU1ujEunhtLVZGkLvvx5GCBjOc57HmtPRZo7qRN0bLauchZHPHI56ZwKZe+H5X0y3K+V9nA&#10;JIAO/dnByD7Uo0+ZLfZDdCNUQbFEeSOfUjgdaqpJNE8rF1dfsM0xhYvC33SCSp69M0y3tjK3lBo1&#10;m2krJncCOgz1x/8Aqp9xuuN24R4UNiNyDvAPJAHfmmRvbySs2mgtbuI4jvBVi+clgPTIxWftLIOU&#10;zore6tpFiVleTnzOg4PHfv0FFpby2csgdlkjkAXbsw3uPz4rU1VDLezSSGGJogeAhLOeDnjtVGRG&#10;uzLlnxszvBycnsPTmqhJsJRsNmvd8oXao8vHycgjHWmz2TJceYI9q9wg6ZGecnrzTrzRJbTZdSGD&#10;ymxwsm5+MHnirUd79ikQ5jkXezHOcOCAcH6YquV9CTOjgaP5srGzEbt+MAHgEf1q2kyRiWWQtJ8w&#10;2AHC4BI6VGNZh1CxWS3jjjjfHCgEYOc9fSofP2oVMYV3YAbvT1+lHsSLss38D6lZmaGYqq8FIxhQ&#10;OOfrVbRrh7PXGuvLkeeDBiWPCqCONxzxTlnMcbxoy+Zwd/3Rg+oFNk0WTzY1kXzPOkBEhBaNFHUk&#10;+oPaqjaOjDVjbxBPbfaNxW6tpNkqAAZyMggg89TmrVrF9tP7uRfNVFIZOcg+1U0tZFvFG7b1G3G0&#10;HIP/ANerGoP/AGVJAYY1j3IN4Axnj0/rmtFJWshFDUYJDfmKXy5J1ByShPU+vTOKInktZjG6/Ko5&#10;ByDnsR06VYWdr21ZfLaRyoeMg7QPXg9TTYJVla6SSOJppgESSXIEXckHPJ4HXpik2BPHFHqGlt5h&#10;k86JiAxOQ4OOn05qMrsfZuYt2zyB6GnWt2YLCOFmCpHyD2ycdT1qtJdKg+aSNnZuiZLD9KXMA6xF&#10;zpt9+7bhk3sT91/xzV0rHbeW27dcJlykiEIAMYAx3J79sVnpI3l7dm5egXnr1B9qsCFblozvkbnk&#10;EHg+/t0rOV2wLV3A1pGWV0hkwGV0GQWzkjByD3Gaz0SO2tvLt92Nm9y53EsTk/0q9FK97bRwyHaI&#10;8jeFKggHJxnvVWe0kgmZo1+VuFPUGiOwEyauvkyMrGNlQbgDgE98GoYnX7suFZnEaYPIJ56j+tQS&#10;xmeMbYkhC4QnPVvb6elSadHHBqcK+fiOSYfPImFyM8n6U+a2wD5LgafchJPMywIBxwc8Z57Zpz6x&#10;Dp7MxJZdmCdnzAjkY+tWL+4tZWW3WQ3EmMqSckZJzx2BP8qzbsieaOK33lZCM57H646U+e47mndQ&#10;tfRLLnImACEHBBIHP4DNM+bTd8Ye3uGU7SMfK49frVewv/7OnVbyRMByuSDtwRjPHTrWhrNmtxd/&#10;aIZo5du0OQm0Nx2+lYyqO+pSZNp8psYV8tl2+Wdi57+5+len/s5ftOa1+z54ut9S0ndfWIkVriyM&#10;u0SKME4GcAEZ5AGSB6c+W6ZcNZNH5sayKFymSCMg8ZHtSWV21nftdK0W6Igu/lhvl5AGO456dq83&#10;GYSGKpunNXR00a06bvBn7ofs0/H/AMH/ALUXgi31TwvqMy3EcY+22UrbpbOQgEqR0IGeCPUcV6D/&#10;AGDNaP5kMm5FwCVcqxGODjvX4Z/s0/tCeJf2fPihY6p4durqO4mkV3i3hY7gZ6EEEEcYHf61+zH7&#10;Jn7YOi/tR+EBc2dxbrrduBBqGnkqJI3xksB6ZPUenSvyjPeDIUn7Skj3sLnFRaS1O6h8S3GnTbG/&#10;0qNuCHBVsexq7beIIrifbtaLpgE5GP8A69aTRRmRmljjZQMnI6Af55rkNqz640sJbBfYE6qAf5V8&#10;FiFiMFNLmur7HqxlSxCba1KH7RX7O+k/HfwVKlxDt1aMCS2uUGZHxwAw4yK/N/4s/CvVPhh4km0u&#10;8tpYzHMYyjYY8jIwRxjBzwT+dfq7pt1cqiLIrAqAOfSuO+Mn7OWifGMafPdRww3Fu5EpigCs6dQc&#10;+o4A4719Jh6znFNo+CzzhyliX7uj7n55/AD9lHxF8bNch8iGaHTbd1V7jb8oOcnPrgV+iXwe+CGm&#10;fBnQLOx0uGNpYYhvuIxtZ2GdwGckZ+ta/gn4e6f8P7CKy022W3ghwnmAYaQAdTjgk1b8Ta9H4c8P&#10;3moSSfudPiM7hRyVHpnvzXRq2ZYHJKGBo33fc+Df+ClnxAi8QfFK1s0hWNtNQwnBzkHD/N7gtj8P&#10;avmEO3O2MYzgHsOR/jXafHfxlcePfiDqF5NGY5Li4eUJnLKCSRn8MVx/kTAqrI67cgke+OnvXRGK&#10;SPyrPV7fFNx2N74c+FZPFnjTS7SOPzJridU2SLuU7iADj8Sa/TjQv2U/BGj+HrXT5tD0+ZreJA04&#10;GJ5CQCfmOfp7V8Z/8E9/AMfi349aXdYkmtdLmFw/QsCOBz6d8egr9Ctfm+yw3EkTbXYkoDz+HNef&#10;iMQld9j9D4PyWEqKc0m2ef3n7KXgC8VFXQWO1vlAuHbPsQc5z9aqzfsVfD2+t5I5dHvLdpBj91Ph&#10;wwOcgkHHHHSus0zxBNdqsiqwmhJzzjP09DWxJdzXNst3DuDKTvQPhjng9a8+GZQfyPvJ5DTgtYo8&#10;v0/9hT4e6fKJIY9ajkVwQ6TqxwDnJJU5Oa9U8P6FH4c0mOzgurmZYXKIZQA20Yx071Ws9Y8i523B&#10;O2YAIf7g6mtzynjSNtrBXJCZOdw7V6GHxUKm2hH1RUlZaIaJWkG2RtzZyR3z60yCBuvTnoRUnlmT&#10;u25mwcDHHuafAGKLuLKuDgg9T2rsAilj8yLGexFcxrnh/wAm8jbaNuSELcL64rqFiyrA/K2cAd+O&#10;tQ6lZpc2pV927+A4ztb6V5OZYJVY83U9DA4p05W6MwbnULGz023nhtlW6kBxnnGOOQay9d8W3V9Y&#10;MxWGRYyCFAOVHfGOPSovEGkSPfxybm324IdB/ED0qax05pFWP7PIrSYUNJ8qsD6Cvh8RWqRl7NH0&#10;lOnT5eds0vB+rqnlqw2LMAwJGBn2Fb/iP/SdHlDbmkVAyscbgRzjPpXLGxXTpCsbK0kAyO65B6VN&#10;qHiFtQt4127VkwCd2Occ4rso5soUuSocdXBOVRTjsOhfy/tULNtWWJZUYngnnP481Y8Py7tQWMg/&#10;vfuADliK58TyySKOyjCk849eK1vCmnz6hdxvJ5gihJKMODk9OfTNTl+KdWqlFFYnD8tO7Zq+JdKY&#10;uJgMtn94McUzQr4xqsLNleTGc5IznP06VsL5jp5UhXaCAe5I44Ncrd2I0O/ljjyqySF0J7Ak8fSv&#10;pp0fZNVF8zyaUvaLlZrazZblEi7mZQUO8ZU/hUFpodrJp6NJPL5KjGOynqcc1b0i9XVLULuCyx5J&#10;yc5A9qzdXSSwnW3jy0Mx3A44yfSpq04uHtDSnJp+zZH/AGPaavqbxwxstjDKMcbWlAHp7mukGy1g&#10;jUtjqEHYD0z3NYunQaokDLbxCMISWd0O5T3P5dqzbqwuNQvBC2oNcCB+SgKqhP8AnFY4esqeqjqa&#10;Vo80bNnZRyxpM23ITAOT6/SmvwnUnJ9OahsiwjVXLNtG3eRyatqdi5LN+Ir6CMrpNnkyVnZFDV7S&#10;O507ejSNOjDZk8e/50aNfpd2+75hJG3Kgc8VZmO9yM7lYYI9f8KzLnzNF1Dzo932eUYfjIBrnmnG&#10;aktjaPvw5TaVWiO7PD9RnkUoJwWZlbH5iq9pOsg3qdysAcHsasbt33sk5xjtXRHa5yyi07CxneOp&#10;46e1LFiGUkA4xj2z60xuR1x68U6STGdgwrDHPr7VomSNZWd2IQSBlIwOhGMflXy5+2/+wpZ/F3TJ&#10;dc8MwrDrkMYklto02iUrnJHOCSvHavqSPzMr8q9MUxoWlik5IX+Idz6/ga7MLi54eV4vQn5H4/8A&#10;wb+MXi79kf4txzQPdRxwuY7uykBMbjJ+UA46E4GPWv09/Z//AGidF+PXg+G80yeOK68pDPZF8yQn&#10;bkk5OcZ//VXlX7aH7Dem/GvQZNW0e3W21exjYyxiQRrcKBkZJwc5A6V8K+CfiT4s/ZD+JXmsjWf2&#10;eRfOjILJIvXBPGQK+q5aWY09NJBUfKtD9g4Vyd3QcDpznGaS4cH725v615T+zb+1Lof7RvhSO802&#10;a3a9UBpoIJgcyd22kAgcH1r1FZPMX5W5/h78c/4V8tjMLOhO00EJXRS1jTY9WsZI5kjnWUbJEcbl&#10;cEYAI9K+D/2/v2A1uYJvEvh23KQzSkTxR/K6EZJIHPGBX34zN5m3OeOAP89arahp1vq9rJBLHG6y&#10;Agh1yOQRn681vl2Y1MNUUovTsEoqS1PwC8beFZNKaSG4gZbiHCIoTadoyc89c8Drz+FM+HusatoN&#10;5HfJcpYyI6vDJEfmjIz3684r9Gf28f8AgnnBfpdeJPDlqY45sySInzKoHUFeMDknIPHpX52/EPwT&#10;eeF9dYXEclvJZ4jcbCMqCQCB69/51+sZXmlLG01CVrs8jEYd0/fR+k37BX/BQiz+JMWn+HfE98bX&#10;UtpgiuH+RLnGAMsTgH396+1NIuxdRqPlUycglxjGM9e9fz9weJ7nwzq8cltcbbiEh0GcOT1Bx07j&#10;64r9FP2Af+ClH/CTx2vhPxtcNHeKVitL2X5c4AG1uOh9e1fO59w22nWpGuHxOh+gMT7Ad3ykYA9S&#10;T7Uks2fVuxHOaq2Oow6hAvlyJcZAKSI4YEHkEEdR6VYjbzH6n0+tfnVSlKm+VnpQldXHF8o3HJ4A&#10;JNBHnMkf3e2eaO+1sn3HWlIDoyhtq5z7moKFjiJHzDO0cetQ9W+Xa5bgg8kDvxSsv7xQ7HGMA/41&#10;M0MafKoXKjGRwTn3pXQHMfET4aaP4+0OazvLUTI0ZRHLFXBI6g18F/tZ/sf3vgfVpJ7aJZ7Zhuil&#10;VCzOOOPcjvX6LyIiSKr7scgHkkVmeNfBVh4+0GTTb6JZoZjgZQM0fHJU9QTj1rGV1qjwc0yWli6b&#10;jJa9z8Yr7S4rJ2SVrnzoyP3bRFCB75rOuS3mKx/i6YGBj0FfXH7Wf7Hl54L1O5vNNjkms5gSjhCF&#10;QA8AnJ5xivlTVtCksL8QyOqyZKBOcZ9s4xW9OsnofgvEXD1XB1G4rQoNamdQqkELyQe2abPOrhk+&#10;Y+VJjjkDj+VWEmWEyQBWYqQGIOVY/X0pmYydzLFGudhAG0kduM/rW0u58l7NrQZHZ+W+7/WKyABs&#10;EAHvTrvbJG20bRkYJHerUZjltExJJydpQ/dB9ueaqm3aOccKwzjnO0Vlys0jTZGv+iKdvzbiO3XF&#10;PtIZvKdoWzHvJYdeD268UsgSIyKyr8zbFKZIyOpAqNZPLkZ12ZyAAARlffnrScL7lyk0ixdmPWtL&#10;mt71m+z7AABjcSOcc+9fPX7Rfw1t/D3hqS8tlYyTSGNlTlQMEgkY65x3r30JI1wzRgKFJDDqOR79&#10;Kq6tp9vrOmyWd3DDcW5Jby5huUnBHUVn7BL3z3MjzyeEqpz2PgTTbg6ddLau3nbX3Ej5hn0A/wAa&#10;9R8JapGLZdp2koFymeADk5znk4FW/jN+zldfD921KFQNPd8oUG4DnODjnuayvC2nlbNJFLhjk4wQ&#10;uc9P0rlxVnE/WnmNDGYdTps9Avr61ukhlhupJGmyXVUxIgBIII6Y4qnbyZjhdWjlWTdkElWBHUEE&#10;dcYPpVO3ufIXEUkmXwJdwz9RUenSSQ3ZaOcY5BTGSQD7968twsjzvYrdmlNMl/pTSMzs2cbVHKgZ&#10;/OvE/jPujsZpNwKsTHywBB5HT8Ote1a/NJb6XJ5EipCDyQu1skHuD2rwr4tWD2tq/wA3nLcOCHK/&#10;MQPr/P2rsy+T5z1ckuqtjX+CVl5/hyHEcjbGw7jCqRjPPXnJ7V69o97bozPOkzOqbYg4Pzk8E574&#10;ryP4L38dt4egRQJJFbciO3ycsc9Ov1r2Lw0s8ZW8UbJGDPEp+dc5AIAJ4ozDV2ZOeNOTTL1pqP2k&#10;jbGsjM2cAckentVrVdSaxk3bHjjkKRsY06A9u/oc/Sq8Vi0dzJJJuVVJOYyBk85B9Kntr2YzTybp&#10;Gl3l3IOQxIIJIxgdTXiRhCOp8lypE7v5xX94yycBD0ZscH2p1pEIbghfUsTsJUMMk49wKr3FrviS&#10;bdI8isqoEBwePbv70kuorDZKiLdRTKx4P3cnINRzLoTcmMYKTbt6yK2UGPlYeuff0pup3Menosck&#10;KxswGY4nLK4I6nJOMe1TRhXhzu+WTALNyQR7VTu4TNKqxxqI5SMO3ylyOOnNOMk2EZJsd43kjt/A&#10;t9awzbpJreRygX5UJBUFsZIxk8e9fImsXCWszf6KvnKQN5znPIIANfU/igra6Rdxhpd81u0DlOSR&#10;nP5kgCvlzXrYza1IrrIvOSCe/wDnmvoMsa6H2/DdSNmijBunsVj8z7p+565zVY2Teau1irb+R3py&#10;wSJc/MrKqnqOpHP+NLb/AL28/iwvTPBNe1dH1u6PYfhBI1lZecGmVtu3MZ2sMgjg++a6kPHA8Zjk&#10;U/J0YEsCTjqevrXK/Cy8SCxkWWTy08skLg5J/h/Wuglt2kMbSM+1iMAdx+FeHiI+8fGY2P7xls3D&#10;Wds0ajcM4KK+COep9O1SWabLyTdHNtByELEgDjmlsbfy5G81ZPKZtvABYn3rWbEDGIN5m1AXV12s&#10;QSc4PsK5KjWx51Z2Vrl20mkltwPn+XaASBuAHTqK37C3kv3kka4jjkkYAiXIUjHXGDzXO2N21xGo&#10;VZGVjgE5LADtnoa0EvL37XDKUkkt1xHv5JAx7DivLnTmndHhVLqRqILmW3aKWWNIJshyUCCQAAgD&#10;A/CuF+L9pcS6HJGu4hRwMjGG6+56CuuluBMhLbWZSBvLn0xjFcz4+jeysp5GZdzJj5CDxjgYNb4O&#10;L9omdmV17V0fMXiGx+xXkgVdrKTk5rGDszKoYfM3K1r+Lr149UkjbAwT8x4A71imbFzGoYHceor6&#10;+nflR+qUZOVNHrPwos/tOkNC4XcpzukfagBHI5P+cV1NxZNDcMqvhkXYCAWUg+hwM9faua+HliYd&#10;BZRNNIzFSCqDIwDnn8RXXam91b6faSxyK0t4DuAILBRj7w7dTWEtz5rGX9pYh8NWy22pxyTNNHGM&#10;8jknHX+ddAmwurRRtNEsgkDfdIz1OP8ACuY0Wee61tQrbVCNvjJwuT1/HNdH5Auox5bbW3hAF7j1&#10;61yYjQ8rFNo67wTqcdjfBJFW6/dnmVMryCO/pmtiW2+3yf6uOEMANqcjP09O9YWhTbtKZVZmVfmO&#10;Fzgg9+K6bTNXh1ALBcStb/aJVBKRcDOB1JBH5V4NaLbuj5HFRlOd0ZyadKgZl8wEOAhiwuMkirSh&#10;5pEZvOX5whIXcCO5z6j6VciSVry4sQfLa3QyBJyFLgHA56c8EDqazR+6QKN+9huJXdyR09qleZz8&#10;vc88/aDsbO68G3gubuS3+ykmDYAWdicAE9ge9fKkkH+nENhsEku3Gea+rv2grOO/8JNLIwjb7zgA&#10;gYXOMDHJLdzjFfK1yfJA3LlmP8XO0kDj8MV9Jlvwn6hwyrYdD7S32apDIrBcHkCvePB10X0SFpJI&#10;939wjJKgdTivC/DwaW7/AImXPOBgge2Rwa9y8HCOPQlbd87II0V+oPc5xXRjH7p2ZzG9M66D9xab&#10;fLVvOAfIA3AdselbGjxvLFI3zGJMfPtztPP61z2mySQ8spbagjyTyDnr9K6rRrVryeMPM1sZ8pvH&#10;3enXHOa+bxU7I+Bx0VFGvpFr58bSNJuTcEDu4wT+P+FXJnEFvnKyKsrR4B2nGO3qBUd/LFJ5MNuf&#10;3aIAR5QVXbkFsDjJ/OoYbctar8jMqnHH3vcV5qlc8R3umONlJHOUk/fJEhEShdpPfLc9qxbom7uG&#10;CgqyqSR6YzV7UZHiu/3XmPGo535zg8EZqtKxSPftVfMBHycMTjjI9DiuiNLnszspwvqJqOoppVnD&#10;JI0knnYBQgAniuF8WX5vrByrFgXYkP8ALnPGAB6CusaK41ifGwTLGMFy2Nn6fWub+J98sOiqvmbd&#10;jgcINoyPUc+vHNdmHornVj3cvglJX3POY/LGqNt+Vc5IAwSfauwsJTDCixh0WbkB/lJP6ZrjmgaG&#10;/aORmaVXIODhcjrz6cmujsblrjT4omxJ5Llhk5YE8dfSva9mmlc+irUVNK5oxXSwbioZt25CAK86&#10;8USLD4jLGKPMhyFIy3Xsa9EikIjt4bpwypxIEGHUDPfv0rznxQjTahG2NzKcD0A9frXRRstisHTS&#10;bR23w+vbe7tELSMZEIAU5wBXoVrE1++Y2Zvk/HHsDXn/AMNpbV7dbf7OUmlYbX3gDP412H2WSCN1&#10;Yq+0kDByox+PNebjKd3dHiZlRXPoXp3e3gKsvlq45B4J/Gq05M8kDLDAo27M8n9PWhkke2fOFaFA&#10;DgfLk9BTGhktUCNGm9MkkGuOzR5msUfvp+xuMfsh/Cv/ALE/SP8A0ihr0ivNf2NGA/ZA+FPP/Mna&#10;R/6RQ16TuFcrZ+04X+DD0X5Dk+9T6jU80/cKLm4tFFFFwCkL4o3CmE4ouA8PmlqMDNSKOKzAKKUL&#10;mjaaAEooooAKKKKACiiigAoooJxQAM2aaXpC2aStACiiigAHNKRtGaVVpW+7QBEXJah+tG35qcwB&#10;NADVSnUAZpwjY0ANopdhpKTAKKKKgAooorQAooooAKKKKACiiitACiiigBj/AHqSlf71JQAUUUUA&#10;FFFFABRRRQAUUUUBcKKKKAuFFFFBL2CiiigkKKKKACiiigAooooAKKKKBxCiiigxkFFFGOKBxCii&#10;gjFBtEKa45p1BOKqISI6q6o2y0P1FWiMVW1cZsCfcVRDMBl841UurHdGRVuA/MafcIoQ0pBFu5zE&#10;aeXc4/z0rdtV/d7fSsKWX/T/AJef/wBVbVtPjqauKOmlPUg1lv8AR2A965LWrA3BkJ7gV1N63m8e&#10;5rO1Cw3xN8vb1qpxSR7uDqe8efavo22X8vWq2nR/YUl/2lxXRa1Z7Z8EelYF+vkp+OK8+pHU+xwN&#10;RWRz3itTNZXGO6n+deN+M7BvNk/3j2+te3azB5thL/u15Z40075nPuf61B63NdHkniPSjIn/AAI9&#10;jWTbaBm4VvQjsa7TXbEMP+BGqlnpat830rop7nBWvc2Phvbm11FD6IR+gr6A+G17hbXn/lmP/QhX&#10;hnhKHybxfoa9i+HEzD7L/uD/ANCFbmEXqe1aHeZhH4VtW19zXK6HcMIV/Cta0vPnoPQp25ToLe5y&#10;RWlbXg/X1rAtbjCqfatGzkx+dBOpuQz5q1BN0+lZdrLVy3bJoA1LeerlrNWXbtWhAcCgqJo20ozW&#10;jayjFYcMxU1qWkuTWkZMJI0M4pjz0wSfLioppMGuqnJk8pZjusVchuFNY6TZqxFd4I5/SuiFQxlE&#10;02kXFRPcqn/66qNe5XrVa6v1VR83f0rb2hzyiWJ9TVc8/qKp3GtKAee3qKy77UwpPzfpWVfaxtDf&#10;N29P/rVjOszqp07mjqPiBVk6/qK5HXPFao7c/qPeo9V13bJ97v6fX2rh/EHiL52+b9Pr7VyyrNHp&#10;UKaG+LfG4EJ/3fUe9eY+LPGTMW256+3qateLPEgMf3udvp9fauH1e9a6VsetYqsztjTsPbXnvLpv&#10;c+3rXR+F9JfUt3s4HQ1xumxs110/i/qK9Y+F+lrceZxz5yAVvGo2KpFM7X4f+A/MS33d4z2avWPD&#10;XhdbWzhX+6mO9YvgzTFgjhXHzLGeK7XTNu2NR94DpW8ZHHU0LljpSxjHqatS6UoFPhXaR9amkk3C&#10;uiNrHLK9zFv7ADd9ayLtfJNdBqB4auc1Sb5z9P6UOxUblGS6FPhuRWfNcBT15ohuv9r9KiUjZRuj&#10;pNPu8N+FbmmXm3H1rkbO92n8K2tP1LC9aylUaMZ0rnW2mrbVAP8ASlk1iMf/AKxXNjXFT+L9P/rV&#10;Xm8RKD+P+e1EcQ0cVTDp9DqE1dd/Gc/hV6y1jAX6+1cRD4iVnH1/z2rT0/W923nv/ntXRRxT7nN9&#10;T12O2stcKv36e1dFaXYkjH0z1rz2y1gbzn0/z2rpLXX1WFcNz9P/AK1epQr8x5+Mw6XQ6iJVmHrS&#10;S6Wr84/nVDRdYWX73+f0rajl8yNTXqRkrHiyk4sxLnQgw6d/euV8XeDftNucLn5fQ+9d/K6l/wAa&#10;p31mlwh+lZTSsdFKq76nyT8XfhxMst0yIf8AXj+Fq8W8SWVxod8ysNvJPT0PuK+1fiP4JS8trlgn&#10;3pFPX/69fL/xu8ItY6tJtX+CU9fc+9eRXifRYOVzj9C8btGzDd/EO4r0rwd4xEkcO7/nme4r5/tL&#10;6S0ucE9dp/U16D4N8Q7UhDN/yzPb/wCtXi15Wke3TbPcLPxIkkK+49RWlZXnzbq840fXd0cfzenb&#10;/wCtXYWeqBo2we/pXOqjTN5XsdXFqq8D+tTDU+P/AK9cxFquD979KuQ6juUc1tGo2c8k7nRRah5h&#10;q9b3fFc7b3fPFaVrc/KK1Uu5lZm5bXWM1Yjvqx4bnFSLeY71MpamUomx/aVNl1DNZqXW45pWmLdK&#10;pSOSpE0kvc1NHd9Kylmapo7g5rWLRk1oa0V1kVatbj5qxY7rmrVtctu/CtInNM3YboCrtpd8Vh28&#10;7MauW9zs6t+ldFNmEo6GheT7masu+vPLBHqDVt7gMvvWRqsv7z8DWzkiaUdTJ1KUuv8An3rwH9pe&#10;78rS7/8A6+I/6V7xqUvl9eOP8a+dv2obvbp2oc8faY/5V59eZ2xifB37SzfafGULf9dB/wCPmqvg&#10;O2QXjZ9f6GnftCTeb4thxzgyZ/77pngWdXu2we/p7GvFxFRnbRpnuPw4ihH2bPH7k965/wCMKL/a&#10;kmzphv8A0Fa1PB0j21rbuOnl1i/EN2ur1i3o38hXmynqe5h6asediNmmH0rpdE0VrqRV9j2NZkGm&#10;M0/3f1rtvCem5vI8/wB1qqnqYY2yRseH/DJs159PQ+tdx4Xs3W6x7+nsayZGjtCOcA9Otdh4KsFu&#10;5GYc7Wx+ldUUfAZjW1kj1L4eWqxww7v7z/yNehapHG9vHj19a4TwhbtEkeBxub+VdrIWljXvXVTS&#10;PmZU03dmObTy7iMj+9XS6Hk26fU1gyLmeP2auh0QBbdPqafKVZI0lVlWmNMx/hp812sMSjPfrVe3&#10;vUleltsT7SwedIsntmpkuM0yRldjiohMFbrWetzGVRlovzSfaWWmJ85p3knHNUpMxlJtkgui680y&#10;SBZ+tMZdvanRuRT1L9npcx9d8EW2qBixX5g2eT3/ABrzP4jfs7Weu2jYK8uD/H6n0b3r2GYsw45q&#10;FrFbiLbJ60vaEeyR8X/En9jBbtLpo8fM5I+SU/wn3r5u+Jn7GWoWDx+WrH90xP7mav1Wv/CllexF&#10;Xjznr8zc8fWuB8a/BbS9UKf6PnEbD77/APxVONRkukj8efF37Pmr6GqMbVxuGf8AVS+uO4ri9Z8L&#10;3miq6yQsuxtpyrD+Yr9Ovix+y/HdWkflLuwuOv8AtD/ppXzL8Yv2VrxXvDFH/wAtxj5l/wDjldca&#10;hzyonydFeM/3gv8A31/9arcc8YH3c/Q102s/AjVNIYhjhgCf4PTP9+ubm8N3llku3Tvgf410U6hw&#10;zpiPcqRw2agcyE8VDI4tWxIdvapIr9H4XnFd1Op3OGpTY+NXDc1Jtz1pEkV6d1NaKZj7MryR5p0X&#10;y1MLdvSo3UqK0jJMzcR/m7qWoQdpqZPmHFSHKMZNq1VuY87vpVm4O1arsd1BaKLWe5s1O2nrJH+t&#10;SsnHFNjn5/SqiJlC40wOp+lUZtF3Z/8Ar1uuqtUZiUtjvWkb3IMWHRtp/wD11p22lgH8fepVhUPV&#10;yFF/WuiJnIdZ2I3r9K27K0HlL9Kz7Tb5ijP6VsWfEa/StI7nPJluzt8fnWlGigVnxSKtTfbto61p&#10;IzjIsT26yCs24sskVaF9v7/pRjzKzdzWJmvYc9Kp3dmVfpW8LfNQXWn7yTWbbNDnJLcgdKgeAtxi&#10;t2fTeKpyWig1OoXM1LQ5qQWuOtWjFt9qjfpQS5MqlADUUsMZY7vSp5yqZ+lULydsHaalrQ2pSu9S&#10;neWnzbl9TVzw7O00+1umP8KZGytH8x54qfw5B/pY+uf1FcdQjFO2x6P4Dh8u1X/eP8xXYRawbZAv&#10;+Fcl4Q/d2q/U/wA617mQ7/avPrWszxqktbFi+uGudxHNYs+9jhgcdelakUqqOTVW9dCgx615dSRK&#10;jcoq+w1J5+5ahmbaajWXnmuSTRlKn1LDfNTUXDU4HNDnYuaw5iEmTwSYFTn5xVKFwavwoXHFZOR1&#10;RiuUbawM0tb2k2u1OfSqVhbAyAfxYNa9snkx8+gqOYxaLvnrbxnNY+pajuJ+gqa8vMDrWZcHzGqN&#10;TOREWaZz9a1LW0+QfQVUtrPKZxWlCwUAe1IkkhbYQPerAORUKJlqmjhaqjF3ACue1KsORUmw0q8N&#10;WyiFyrcwYNUZWIOPXrWtNFv7VnzWjBh8v61oo6gMt7NWZTWzoVqqzA57/wCFZtqh8xV/iJwK6HQt&#10;MbKsw6t/hWkY6lR3NNbJrlVVRn8Kkn0mSzt/MYfdBPQ9ua1dLtkhdd3cDFJ41v4bDQpDu2t5MpHB&#10;7KK76MT0cPE8H/aI+IKx6HcW275lRl+8v92QV8n3Fz/aOozZ/ilY/wDjxr1P4+eMzqGu3Vur/wAT&#10;jGP9qQeleSWoaK8bP94kn8a9WhE9Gn5GlbwiDaPcVsWU8XmcsPzrHSXcuR2qv/ahjlzu4x6V2ezO&#10;qNz0LQPETWE8Zh6qpA6V618Mv2kL7wlBbw+XJiN05ygzhie6+9fPPh3X1F0u5v4T2/8ArV1NjqMl&#10;wm6M8cY6VnKB2U5M/UD9lv8AbXt5Z54blsb5ieZYR/yzPsK+1fCXxh0nX7WEQ3EfmOGO3zYzjBPv&#10;X4T/AAo+K2peHNXyLjaNxY/Iv91h/dNfcn7N/wC1kt1rtpDcXHmfuZSfkx3PpHXPOJ2QmfpJpt0l&#10;+M7uP/11aZ/KfCtkda8v+GHxrsdet12/N/30P73+yPSu+t9ZjvpP3Yxjj/PFcs4s7KM7mtFLuHNR&#10;3d39nf60xZdi5qK9Tzdvr3HpXLI7bXRQv9LGs28keOpz39c/0r5g/af/AGdTrWias6r9+zA+7J2P&#10;sa+s9MjWF2LcdK5v4keFYdb0S7RhnzINvf1+tZxlK+g5RVj8Vv2nf2fLrw3qcbJGfnlC/wCrk/55&#10;qe9fMd/pE1gf3ysAxI5Uiv1q/bG+BUcv2WRY/vXH97/pmP8Abr83Pjl4Bk8MRw5j27p5EHzZ6fia&#10;9KjLTU8rERPKrmz3DI6Yqm5Ns5XFbElvsh+bris/ULRmwyr1966k1Y8ypEt6Rf8AmPj2FasNzudV&#10;98VzmiBlnOfQVu2qlpl+tZSQomlcJvtx+Ff2DV/H48bfZx+Ff2B11YH7XyOvDdQooorvOo/h31iU&#10;mSRlXy1kJ4AyPrmtX4G6et54ruIRPFbKzfvZGzyCM4AHUcD05x6Vkam8lukv7z9yzDaxIPPfFdR+&#10;z9Z2lvrEpnV5I5skcnAbGBgjnrXmVlaB4OKklRZ7ZodxNfLDbvH9pFuCIwOGAOcDPU444PanXtk9&#10;qWEyyRSRvtAduQMZxVq31aS20eaS38n7bJFsiI4ZcDGenWsS4utSu4VvLxUadwBKc8vjAB/SvAUG&#10;53Ph+VSncqWl9b3V9++Ak/hHzYzk45Ncf4+086Z43aHzH8y3lIKF9xX6Y7ciuts7Szmu0VI47eaQ&#10;jcvIV+eCQc4Ge9cd4wmWfx5H8yrMzkOegyT1z3/+tXpYeJ6mDjbU7rw75cESyQtIqsqkLnB3d/wr&#10;qJ7+NrrzLfMimNQUlTcQcHOPzNYGiQI1hDt3MzYwUQnI6Zx1rVnhForIzNtydpwVbPpg15uIu5ni&#10;4y7qaGXdWmyeN2VliD4PGO/IFcj8XLvyvDnllVVFkYhASSCOhHbGD61vXd899cxxq0ineCA5O0/U&#10;d/cVyvxXuFttMuI2hih+1MXCQsSkY7gA9M12YOjaSZ62W4f3k7nmvh8M975w+Vmkwhxlcdec17D4&#10;PtHQquWZmUM+zCrj6nvXlXg7U1k1FWb5RkAnvjPYeteuaJeeXHiMK0ZGBnBY9Ow6f/XruxcXyno5&#10;pfktY0YtLubm4bZGyshB3j7wJ46d63IIm0uSRfs8ZkjkCbym4swHIB985qp5y2g3xrJGpBJG7g/i&#10;e1T6NMjywQMqsI5C+A4Y5IwD9cYrzuayPmZXsX4bO4nWaZJV86F1Bj2BSueRjPUVX1nyp7CRHUSM&#10;wycqFAkzgn3HofXtVi5u/PCqzMrI4yRy2P6c1TVs3825i3l/PHv53kDoePWojiEupzRk1LQ8n+IO&#10;mra3jRtGJFHBAbAAx/P3qr8I7WEeI7hY2+z7SqoXJJOeCcjqBV/4iI891NNcbo2YZIwBkHuKzvgb&#10;IreMpV3OoaNo2IG4joc+3evVjLnpn2dKo5YV+h7fp8CpHGIPOmSMHe44Ukdxn8OK031Cawnjb5Y4&#10;iAzHPzAjkcVz1pe7Zf3Qnit5MACUYJOME4zWnbTNdOq5Qs2FBfuAOgPavF9i+Z6HxlRtzZNqXiN9&#10;QZri6ZmkYCI70ypH09ay1i3FWX94M+WvBGRyeT/npTp7t45M7SqjBAkGVc+o9abDqX275HzGOrBO&#10;ufUDoKPYMz3JGdbSJty+ZJjGc5APvSWdvnaEUyOuXID4OO+KiPlG3eJSqspzkgtJIec4PTFR294q&#10;SbmjJbZtBJ4UHvWUqDkL2Ny09w7TW+0+ZtI2IRjnPTikAbzpI2X96SQyEENgnoOfrTGGxGNuzSSA&#10;KRLGcMK1pNwmjtri3jkn3nf84WZ+M8sM9sn9KI0Wi44doxbmOWQtNCD+85TkZC9OagvPDU9pLBuL&#10;MrxjIQEsW/Pmr17LHCzSCEwwyMWRAD05AAyAT6099VtxFbtDLNG8ZAAGSxI74/pW1OXKb0/cM2K4&#10;trRI2CS+XsIfnnOSARxxW49h9phG2KaONkATe4CyEYyRjqMYrFnMtwWh2yeXbykqcckHkEjHXmtf&#10;R76XyY0kQSLGWx0GzOMkA9Og49q0lUHKpcZe6QdOMEkLLkk+YCCTjtgf561z3j23kttHdVt/tHlA&#10;u8sZJCDGTn24H0rqJr6NkEcv2pv9ILo444IAx7j/ABrmvFVzJeaffRxrLG/kOTsyTIAucYGRkgEf&#10;jTo6zR1YNfvUcv8ACuRnlkO7lmEjRAHaSO5HsDXqE2syXmoxsvlowCxBl7kcEnpivOvgxbo0Ujx3&#10;E9nJK5Gx4yWUkdTwcD/Cu5m/dGTD7yoyCONx7nHWsMZTTmZ5xFOpqV9W/fuq52xqednJOeTnP4VU&#10;urZbRlWQsy+USEk5wx6Y9utSyO0kw3buRknGARUeq2qmPIHyt02tuIX156d6mm7HBRlqjl/FYmj0&#10;ySb5kVVOSQCxBxkgYrhvhlcs3xF02SSRreKG4DPKDygwTnBzk+3eu98cLHb2DRwSTtCsZB83G7JH&#10;oM8V5/4Oj2+PLFZI5JI3lCEIcMQRgZPYDJ/yK9rD/Bdn12Ff7hs9e1G4k/tOSTzpJGYbQ46EZIye&#10;2am04SRfLuZmzux13D3GKmIaLTodkcXlxjYRkkswJJJGOO3r1p3mtdyj7Ou2RRjBICnkE49K457n&#10;zWIleTNSY3UOmW8JmK2k2JPL38Ek/wAhUckfk2vmeYJN3XB+ZePX2zUlvpOpX8cNvb2rXUkcRYeV&#10;GZGjXPJIHYDPJ6VXuZ/IWSOI/KzMMAYJOSPf9KlanOot7lO5trcRytJ+8Y/KhD4JPr71xfjSAtcL&#10;t2RjywpYk8Edzyfau0u7eOSGTz2eNYoi6EDGMAkZ+pFcRexfag+2VpPLj8wbk4JySee/0rop9D08&#10;FG00eX+I/wBwZN22Q8jI7571ufs1Sw2/jCaWXctsy4kcN04yOOpyRj2zWX4qka9aaWNUVnYkp91f&#10;TgVpfs4x/avGpiltzMGDFURwuGAJGTg5BIxivQqL92fY1lfDHt9pei4jlkt3ZdpCxscAOOoz+tWN&#10;TM1y7ySWeIccyxyAqBjgnHOc+1U7WBrdfLMKrJnacufwyDxx0qPUpWiiOVYbBjIG0Z79O1fOuC5z&#10;4v2aU3Yjkb7CFjXawUfvEkTLcgdCeeP61VmtybVZGXbbmQocfeJx/wDqpDrEggkaJofMyDh/mJ55&#10;NQpOxEa+ZtlZzmPy8nPqD06V0wp3OynRT3FvL+48qSF2VkkUHLrlgB6HtVexffuaMjdwCeQduecn&#10;uMZqa+t2e9Kr5zeYcZYfMMDnjPFTadZRy3Ee9d0LA/c+UtwRnn0NbxgjrjTSKuuXEcNwxgf93uKh&#10;SNq4Hfv2rH1m4jnsWRvJiZj8pjJD4654rodQRUMcbeXtjLYJ6uMcZqDwz8NtY+I+s21lo1nFNdu4&#10;jiDnark9QSM4HvzWkZRhqz0cDT5qnKjj7DR7nxjq1vpVjummmkKICSWJPB6Zr9F/2Ef2F9F+CHhh&#10;fEfjiOxuNe3J9ltnuDJ5R+8CVI4OMAjg9az/ANmr9hKH4H6Zo/ibXkkk8QXCG5t45Hy1oTwQQMem&#10;Rnnj3r2jVtXvNRbF1OzspOGP3vXJPf61yYrFKp7sGfb4TC+yjzM3/GXjmTVpmjSfZaRvxBHuCKMY&#10;4BzgdDivMfiH4jkj0pdkgbZwfUDPFXvFfiq38P2rQzNI1xIvybc8Dpz615n4h8V/2nI0YVvqOmOe&#10;tGBwrvzNHxPFnElGjTdCD1KNy8upXG1l/eSfMuBzg+tV47eQyGNsbo+vGMAdRTl3XP8Ay1Eci4xk&#10;7WP/ANaiLUGhv/l2s6kgk8qQRgH+VfR04pWsfhOKqOrJzb1KWxoFYncqsSV9T+PpUksbEBmYYflM&#10;DtV2dIzb7ZPMWeOXHzDjaRyB9KhKRqkfzMWYkYK8Y7YNVK7PNnuNjcxkblXOd34U23dp5HLN3xgj&#10;AI+oqwkAUH5e+Mn1NTxQ/ZSgxt+YA7unNZv0MCJWl02ddreZ1UjtyMcdauaPph1nV4reNCxlwOAS&#10;xJ46Dp2qxoXhmbxLqUdvDC7NuwSnQgnAxX3B+yP+xPZ+DrWLWtYhaaZSDBFINxJAJ3EnGdtYSqdE&#10;fccN8L1cbNTn8JT/AGO/2O00GG117WoY2yQUglG1lwOuOx6da+s3ih09VFsq+W2AEx8yAD/P6VFD&#10;p4sYgu3buTOcgl89SeOKtbGjTbtWTeQcnqo/CnClbV6s/csvy6lhKapwRGOMbsAsc5PBoM5g5DbW&#10;7+4p8CqZCzIGHQVEYDhfm3dee9bHpD4mxDuB+U9fTNOSaSKFVUswkJ3ZGVP1zUePJAU/dPXjNOST&#10;yVDDcY+ntQA1mAHqvT6GmPcmGLzGfbwQRnk+2KsXERUxrGu7zBkAHqa8B/a1/bA0n9n3SZIYZlm1&#10;6SMtBEMExdiWB6delelgMvqYmajFaGFatyIu/tXftZ6X+z/4cYtNDJrNwCIYmO4R4BweM4PFflp8&#10;dfjNqnxQ8TXWp6lfNdXVyS/mbywAOTgDPGM9O2Kj+KXxy1b4neLptQ1CdZ9xIKMxO85yMZ6f/Xrk&#10;WtBf6oi7I1hkYmQ4LGPHIHFfrOU5XSwVPmla55FScqjJbWSG8sd0kkitCCUQIBuJ9+1e9fsh/sf6&#10;x8d/Edu0lrJFpyuktxJnbhSemRwDirv7F/7D2qfH7xJDeXdu1toNmQbm5dGVOOQM4OcjBwPWv1A+&#10;GHw00n4WeGbfS9Ht4beCOJYnwPmlI53k9yfevD4g4jUU6NL7z0cLg0lzzKHwu+E+j/C/wxHpuk27&#10;WsCkEJv3s+BgkseSc11SjykVmKr2I9B68U+W0xPu7ZJwBxn6U+RfOtlbau5Rg9t2PavzipVdR80t&#10;Wz0NEtAtwtwMKw+Y9z1rE+IfjzS/h14eudU1G9S2tLeMFnJ5Bz0HvUPxE+I2j/DDwzcatql7DDa2&#10;yMSMfM7AE7RnHJ7V+Zv7X37YOuftA+J3ji8xdJt0MdvaQDYrHBwW9T+Fe9lGTuu+eppFHFWxHSJP&#10;+2D+2He/tBeIZrGxZrTRbclIIIySrqSdzsO5Ndx+wp+wk/xG1GLxN4kh8jR4ZVdBIhZrkjkAZ5xk&#10;D2qT9h/9hmTx7ND4m8SW5j06Mho4JkIWVgAccdf0r9CNNsIbLTrO3t4IbeG1iESJGMKNvQ16ma5t&#10;ChT+rYbTzCjR+0yto+k22jadDZ2sKwW9qgSJIxhQB6flV54/MTb8qgnqRg1JL5ZRdgYSKTnsp+lN&#10;aVZD97a/uO1fFylzO7OzZWCJvMTaQvPcZBpZU3j5Th89+lIAuzOd2wcsCeacP3gHuc9KyluSR+aq&#10;Ntbdvc+nFSSCSSXriNvw5FSLHmYRsdvrmiZYxbksfucDHp61E5JK7Kirszb3Uvs1t97bI4wMdcnj&#10;inaRpskVmq5+8QTk85/+vVXT4pNc1CaXygsdmB1PU9sDvWtBDlVbdt3ck46fhXFTTnLnex1SdlyI&#10;kT9yuGY5PAFNvJQWx34A/Hp+tSF1muJYfu7AuJG+7k1Xa4+zXDW/nRSMxC5jcbTz2rplJLqZQjcy&#10;R4qkt9TmtZLeZfs5BLbeSD0I9akutUtL59k7NE3Tc4wQfU/pVnU9NS8dZFxHcRH5JCRiTrgH16VF&#10;o+qR3cjwXkatcAHIKg5NeJiK8rtN+h6dOK0aRXt9eMNu8bSeavQOozk9sGrWh2YtoPOlwGlySOpQ&#10;Yxmq1vYQXetNHHJHDZwn/WYOM+/pzS69qX2SNbeM7sZUkdD3yK4lNpc8maSim0omfrd82rXm1cbV&#10;IAHr2zXQaJYf2dGysQrMADkZBzgmsnQdPWYpM6MqtkJkYD++a3YNysvzH5smunLcG5z9vU+RjjK3&#10;LDkiPd/m53Y6A9qd5i9+fXtR/q+SW5xjPrUNxI1vNt+Zl7+tfR22R5PMOEvksyso2N0PcUMdjfeb&#10;8aaz4b52YLnofWkdyoyuWXjrRylD2XCfNu+Yc0Qpul+XbuUElD6dKjR/7u7Hfd/MelOtlO7z08xt&#10;wIc8Be/v7VnKSW7K5W9h1wWifeqrkYHT5cdqQTiVGZtqt7VUvNRjhzumKrkDGeBWZdeIsS+XCFfk&#10;An+FfxrjqY6lF2b1NaeFnPWxZ8UXvkaRdSx7flgd888bVJ7fSvyv+KGvjxb4xvtRkVnN3Iz7d2dp&#10;JPSv1U1ywm1rQrkWcsfmyQOgURlwQVOcYwQfevyh+IemTaP4puLVlkVo5CQpyGAJPb8a7KdRThof&#10;nnGMZwjboZdjKpmjAPy78AdSBmv00/ZX0DT7D4H6NJp7cSW3ny4HAYkgkg9CSB07Y9a/MH54U3I2&#10;0qeBjkf/AKq+wv2BP2rFtdMbwhql1HbJIwW2eUbi7FuU3cYzkYrGdG55PCuOpwqcsz6wl1C4tJ5b&#10;hgoiiHAI+vTtUyeJI9Yij8lViaMDeCSwY9z2/SrF0w1zS1ZWXywG2gD5XIOOD35rkbjw/dWWobg2&#10;GLDaFORgmvHxFatSkuVaH7DQjRq0r3Ryn7Tf7Nel/HLw7dXcdrFB4gtYy8ckUQH2sAcowA5Poetf&#10;nV408Kz+D9butNvrVory1lIOT82cDGQe3+FfrdYW0mVWYbpMgfu3wcexGOa/Or9vrUdLX49TzWiy&#10;KswInSTBZJA5yMgc9e/pivYo1HUgfl/GODpQj7RbnhsC5XEZ2yL1JPH4DvX6H/8ABO7xbJr/AMGr&#10;q2uJF3afcReQp/ulSOM9OeT9a/PQ20c/MbFem3gnOTX3v/wTf0Rrb4b6ldSSH/WlY0/hkOMHPHUE&#10;cVMt0eNwbKft9Nj6F1vVUgtBFFCWvJHysuTwP61SW/utRVLdd7TNlpSegAxz+Wam1qQ3CQxx7luc&#10;7RsH5/SrWlaTHpVrH8rfaGIZ3c7siuCVOpUqWWx+0RlFQTe5LpdjHDCijcHkP329DxmuU8YaqP7c&#10;ZQrXCw/ugV4zz711lw5Q4+ZlUbiAccHrj0ribaSNrye4uJIo1tyZZTKdqogzySeuM/SuTNKd3HD0&#10;92dGDqRherIJPH1n4O06SbUNwtgScj+Ejp+GeK+AP+Ci/wC30/xM1C68L+HLpo9DhJQyBzi4OeSS&#10;PQjH4VZ/4KVft3J4y8St4S8L3UP2W0kME1/bSGLzQD0XaRkZHWvhnXtfngvcIyySSZyxTcr8+v59&#10;6/UeE+HJUKSnW67HhZli41p3iOmaGXUczXLNJHxgOVBBHT1xmqN5dGC6m+VJVyG+T5ufU8c//Wol&#10;uDI8jSKqyKh2F1y2TjjtwM9agSx3NGqeZN5iYPJxn2x0r7+MOVW7HlCpFErnB+aR2lkTG1QMgY9f&#10;eoborEEb90qsmFcSHd1PGce9SXYksB863EfDAkIG5xkD37VJHp0EsEclwnlR+UCPl++QOQB2Peui&#10;MiXczNP1BLue4+3+dMy23lwhMDy5AeD0yQAMe+ajGoSeerXHZAiE54XPGQD1/wATW74fsLLWrwC3&#10;nt7ESAILi5BVUPOM4B4zjmqvjjwjJ4b1SW2kutMvvLZR59lIZI5M88NxkcnOBxitI1o7NElXVmit&#10;bNo9yySQuGd0J+ZSD+ZHpUNm5JHktvmADbwdrIP61Xi1BdPE0L27SK4HBBG0kn9OlWm0hdInspvM&#10;ZkuRsQZ3AdCQfQDNVJaATSfKU8yaaQ5zuJ3Y5HYnjOO1GqXsbIs0My2sM8pDpvIZMYzz0APrUWoL&#10;NZt5PmQxq4JIA3b1J5APrVT7XHaXDSxqkykKiRPGW69TkdDR7O60AU2im55UxIrsUHmb0XC7vvY6&#10;k8Vf8P6np9vdw/2hb/arPAOQdr7s4OD2I9KyZpz9nW3aZnVskoVKqpJ6qT0Ix3q5FDHfSok00Nvt&#10;QgDYSpIHB44yfWtOXTUB+qyKLqNY9rQ7xgZ+XrkKT2JAP5Go451DMqxiFd7HYjbtuTnjNRXzLYRt&#10;b7pnk3qfLBBV8A4OPUZP51JpAzGJDmPcRlCgKnj19aJXijMjuVaDDbW2tg5IOSOnFWoZmWIzI0nk&#10;w4jJJDEZ5HToKTWLt7Wwk2rCwYBtpG4gDnr6VFaXSpG21XSJgpBCFVUkZPHT/wDVWbbtcuOxJd7Y&#10;bfe8y+W7/wCrIG7HbPFVLklLlVAkDbRtDjCuuM5HYjFaMt9b3umLLAEaaGQhN8eSQCc/Xn19aQN/&#10;bFn5jOJOdwjc4EZPBA44Ge1EagypYK0sZZf3Kq+7YcsSozggH6Vau7Vre2Vrhmk3AehbaSDkemfS&#10;mwrcaVskk/4+YUEZTGcL/wDXBq9aRLIICESe4Xc5RhtUDBwOeDinKo+gFG10+CF3TYzQsSCD94k9&#10;CQOh6cVHNo7+VJFIzRqpUnGDsJ6H6/WnzsbSS3jaSORt4P3CvOe/r9auWeoQarqLI0J3ZZ5Qj43A&#10;A4GfbHrWftHuyuUigkjNuVyzMsgGQAofGOfTp6g1Hc35+0SNunaPcRH5gAKjtwO2amggW6t8rI0R&#10;jy4TG7eo4PH41Npa2chb7Y0KokEpTI+Zm2naD/wLFaRqRQuVmOUluHnnmXa2DlCdvUg/icVYMC3s&#10;DZhkZVII2yHOPUAdRT9DsJDZrHNHHumQJwcyEjJ4z+RPtXV+H/C0S31ustvKizvtChCqjI6DI6/j&#10;1qK2NpU1eTRrToTnsjmDEt7Zrbusa+WPlMgyOSPTqaItHWGTy1En7shQw5Bwc8exzXt/hb9kDxN8&#10;RdQt4PDemajLGsqpK9zGUaIH0JAB79M9O9fUvwp/4Iu6xqUKr4o1SLQ7JckxwSCW4YnqVwMY6cGv&#10;ncXxRhaSavc7IZfUe+h+f1poLS3fmLb58w46YZx6fnXWeGP2fvEHiO7K2Om38zT/ALyMLE5wCDyC&#10;BzX6i/C3/gnx8P8A4b31vDc6fJrEiziPErgRTgccrjg+pFfS/hjwHoPhS3hh0PQ9J0VIUKj7NAFb&#10;A45bHNfJ1uMvayaoq9u53PL4U0nNn47eFP2DviJqk4WXw7fWSzSLBFLdxlAC2Byxzgcjnr7V9BeE&#10;f+CMPia7iYa3reg2NwGJEALvIoHYngc192+M/CSQ6l5jRjM7B5AB8pI6N9c966LQNRk1S1R5iZLh&#10;HKSHuSc9fbmvn6nFGIqVfZt2Or6rFU+dHw/p/wDwSJ8K+E9U26tqV1dTmNXDwWqCNByMANk59/pX&#10;eWf/AATi+Fvh+CFptJl1Dd9x5p9jMM8g7AMDjpmvpzxRpr3NkrtGWkiGAoyePYmsm1h/tDS7ixl3&#10;MYv3luCoBPByBivmsyzzHRqWc3Y9TBU6ThojgdM/Zn+G/hqwtb7S/C9jbrNlLiOVDIu4dGBY5z/j&#10;Xd+CfB+ipoK6adF02KKFCAkVqiEtnOcgAkY96XSXj+z/AGGYFFcYyRkI3vml0W4bRtUaKQ8KChx7&#10;5wea8qhm1edVOpN2Nq2Hi46HU2Wn2WnR+Uunae8ZcYH2ZNwHXrg1l6haRJ4vtLyS3gWSGN0ifyAq&#10;oW69ByfetpRtQdRwP1HrWXrdukVizSrLJDHycH5snrivpsRWl7HnT8zyaKXPys0TqLQCRJ5FkhZw&#10;+CgZZMgAjkZ79MisHw9pX2LStStYFjt7O4lLxBEAKDqcHBxmqqeY7+YtveG3YjyyeS44yDWvbauY&#10;YjHHYXCpjgnoPfpzXgxzCdV630Or6uo7Efg9IbGwhEkNriNyVxEmdxJySSMgnNVfFul6VqsO2XT9&#10;PmeSUIAbdXUc88Ed81HfxxSBnkt5k3HG+EYJHpVjwmtvcMyssrBXIDSDLAfhW1LH1nL2auFTCpQ9&#10;pcydd/Z/8B6/g3nhXSZnJxGwt/LZBwOSDyOO9cF8Uv2JfhbeWyIvg/T7ea6w5kt55EkZR6kHHXn6&#10;49K9zkRA0bEnyVXkk59e1cnqDnVtWKqN6NkBs8hR6j0rqzLNK+HpKMJO/qY4KmqlTmex8xeIf+CU&#10;vw7u/CU16hubW6vJj9mVixhjTIweDkk8gn0Nebax/wAEcLTWr67bQ/EULRxqQ8d3H5MRIGcAgE/j&#10;nkelfcHiC78ye1s43/dWycAnChumB6mrV1Evh3w+1pFmSa+lBkc9UHU89/SvJw/FuYwlpLRHqTwd&#10;KW6Py38T/wDBLbx5o17I1jokN1EqMA0Nym1sE8KpIJzz25ryTxz+x54u+HpkbUNB1SxT7kn2i0ZA&#10;uRjOTx9K/aLwvpIWeO8IV2jOEJHf1/OtbxDq+LOZ5liuI3AzDcKJ1fjHRsjP8q+yy3jDF+x9tWeh&#10;4uIwlJz5Io/n41X4fyWNzIDDcKbXBdjHuKtyOgGcdye1YtjavaW6pcRRxtauVLbD5ki8ntwcelft&#10;94h/ZQ8C/FPUlkuvDdrG77jJLbyNHIcnkkgkfQYryX4yf8Eb/AfivTriTw1qP9lPOxLW95EV+bqM&#10;SAkjJHJx36V9VlfHFPERvNHn18t5XZPU/JW6ujZXf7uTMMysh4OcHAOR9MVDbWUaXLHzMHzMvGAR&#10;gEcZOT3I7V9TfET/AIJkeKPAN4yR6fNqEcwYolpvuGdQSAQQPX8eRXhuvfBnXfC9nNLPa3EbeaE2&#10;OhSTAPGQR25/+tivs8DnuFrL3JK5wVsFUpuzOJm0Zpg3mIqeS+ChkwzKehA79Kb5bG7WSzZyqryD&#10;hlBxggAitvXzcBpJG2+dGM5CAdM4HTjp/nNUIYpNLe3kmVVkGyUo57Eg84zwTXrwxCkro5JU2t0Z&#10;6xwxNGSsMchBLAAgxZPGRjH5U27ttoX/AFrXEg5J+5g8DH1qTV7SS5/eSMrLNk5gO7I7DtjFOsIZ&#10;Lu3LN/y2AUfPtIUADkHp0HetPaGfKZ6XK75FkTKwgLhBjofU1r22sGO5vIYZl+zrGHUTH5kzjOPU&#10;56VUvYvsh2u6/uQWQZ3hhkcZ4qHUrSSO5a+RlDSEuBg8HIx/LNEo85Raedwy7RcADAkDkNlunBx0&#10;qHVR55xK6qVQ4Oc9uKLW5aaOZVhy2PMkJOSx5JIJPf0qGeDz42ONzLhwQRyOw/xFL2fKBHYyqlso&#10;MjblG0YwAAOSQT3zV55P7QlKzHc7DA4A/E+4qtFFBFPNMzmdo8BUlj/d5IOQFHXnHNFvKIbvLKzM&#10;wz8mBkeg6YFKRmMurN7mThmVmIT5BnIAxmqt7B9gik27mKkYDdeep/CtT+0xaFo9ixszgDcc4OO+&#10;Og5qnqsSyP8AvFO5sjK/dJ6/4URu9xS2KdizXV1HDEvlyEgZzgOx4HJ4FW0aazdmuhKkmQch8An0&#10;46jmoUPlRrjG3IDcZOO4H4fzr0vwn4K8P/ELwXHa/a7jS/Ey+a6RHD2t2M/ImTyCQMcDkntU1q3I&#10;KMXLU4BrxduWDKGBKl8lQfYD1qKaae2k8xo1RWUEEdHz047dvzqTVLaS0kaKXdticptjGCDjHQ9O&#10;c/kKp3xaGRY9snzYCluc+g6/Srha10GoR/6Y8mXVuQQADkMT2/L9ad9plPytKxjzuwAMA/1p0P7y&#10;8ZmKw4YtgA4A9PrVV9VW3BYRr0PPJP4Crv5FFu3KwxXAk2tJI3EhAGBx+nSomdbeQYaMqCQAAAT7&#10;5qV1jkt1CszCTAyUOGGMkD3FQC1G5vM3eWejJ1T3qVFNgQ7Sd4ZQVxg59fb+daFpdgRoJGZljjA8&#10;tAcg5OWOfQfyqmPlHRiFI5H3jjuQf5U63U20six5GDnL53d88elEoJgTSyc5DM6tz6AU6zvQA3zs&#10;OQRt7n0NRC4jjC7cL7nkZPtVm5jXT7Ta0ax7iMIOueuc+lZcpUdx/wC71NiszSpGhzuiyrEgYAB7&#10;D6fnXov7Onxq1D4F/Eix1zSbzULSa3Ildk+bzwCCQ3IB4xjNeXx6g21YtzeXI5zGBhT75rb0uaGC&#10;3kAWPbv+4zE8Yzwce1cmJw6qR5X1N6cmnc/cn9lX9sTQf2qvhm2oabeKmtW9sP7QspMRujjgkDv6&#10;/j0r0DwU/nalcFXDNsBP07j681+Gv7N3x11v4DePLXWNDuvsy+eVkt2bMMsZHIbPJ5xya/Wz9l74&#10;9af8f/B8eqaWXWaBAL23B+azlOc4x95TzyOBnmvxPi7h+pQqfWI6o+py2tGcOVvU+kmuS0BlVlLt&#10;gEemP5dqowa/H9oaPzMFe5PX2FcrFrl82mNiaFlTK7CMs2eTgjpj+vtVrwdFHeu0jSbv3mFV/vH1&#10;JFfIU86cqippWO7+z4qLlI65G+0R5/rXjP7b/wAQJPh58E77yZI2lu4zvjI3EJ0BAHX5h/KvZEGD&#10;/dKkn2+leH/tv/BLV/if4LjutINw0llAwltgBh1ByDn04FfT0pLR3Pk86py+ruMNz839TvhqF+14&#10;zx+axyQTzJwQBj8qrxSFY4zHN5itjIHO0k4I/DitDxHoUnhvV3t5Y5E8ljyeo6jms+0tWutdht4p&#10;Ej8yQrvxyM9h2zXRKXmfhtSnU+sck+rPuP8A4Jg+BP7M8N6hrEjYuLuUxQDy8kKowSDkY+vueK+m&#10;/G9z9itIv33+rcElxyQB0rif2QvBK+Dfgjo9u2POhdgzhMFwcEk++c/lXT+N7lbnVflHmcYAHX/O&#10;c14OaVeSlZdT+gOEsGoUop9itp2o2cuiAr5iXEz5DEZ6HofTNSaHqi6rbrdQ+YzRMUuImBGAD1Ht&#10;71bj8ExvpoaNp45UQuRJLx0zgKMY/OsTR7G30/VGlhXZdSLiQFyQ/wCBJr5NzqUmnLZn3D9lUVlu&#10;ja12IMPMjH7ljwRyFPr7VoeGNVPltays2+N/lyeCPUVU02/jTMEjlrSfLEAZ2N2HtzUItntp+JAr&#10;KS0ZPPPUD6162FrKMlKPU8qpT504s6ln2Dap+bqOP60R4V9vCtj6Y96o2upNqKR7sM2BkDg5FWp2&#10;Pbdlsjjg4Aya+ohiI8qbZ40sPJTtYtB/urnlWPAHX3zVTUJfItTIzlPmPPXA71kzeM7a0d1aSQyK&#10;hCcZ3Edq5q58RXHiG6eO4ae1GNiIOFLd8/hXl5jnNKlBqGrO7C5bOc05aGtf6jHq1w0iDbuGw4HL&#10;DoSKzr3UmkdYJGYxqRsJyMjpS2YW1LW/zebE37s5+8O496c7Rk7LhZPMzgA9MfWvgcRinVnzPS59&#10;JSw6grFeO3mlvI2tV8xo+SgOVI7inhdxZ8KvljJHVUJ7fWur8PG3Gmf6OuwnIc9CCRjOa59rVbC4&#10;EcgVv3uSp+6Rnoa2nlrajK+5j9eXM01sWvDOhf2lLG21lgJ65wX5/rXWQxR20YVRhVJAA7AU3THS&#10;O1hXgC3G1MDnHUfzpxYStw3cnB96+6yjL6dGmtNT53GYqdSfZDuGdd3ybgecc+1VNY05tTt/LZlL&#10;YODt61O7FPlwcr3ByD9PWglo+rMrKOrelexUpqa5TijJqVzk7O4k0fVFkyvDbSD/ADrotQtlvtPi&#10;McwdzgqR/D15+tUfEOmeQqXG1WwcHPPXv7VHod8sFs0DBi+fkweMHGMV4qvTk6T2Z2ylzLnjuE2v&#10;Xdtp4tWB3M/zkk7nB45P45oiuLPR4xEkkkqNk5T5iT3zVjxCiwBbyNWVYwocN8xJ6E1Fe3HkQW9v&#10;BBGZroYiO3qCaxkpwd+hvTtUikyofGNwusRWdvbtlxknqwH9K6WB5JI8vvLHqAM1n6RpMelRNI8i&#10;h2ciSQjGw9CB9KurrFqLgW6zKxPTBOTXo4Gp1mzmxNNbQWhNsGTuO0gcZHJpl3atLYMq42tjp1zT&#10;0X5jnf071Ir+ad3bI69sGvRnFNWOOM2noY+jXLWhmjZvvDbyM1qWvHO7vn8ao67H9jeG4hTcB98D&#10;nJJqe1v1a181VLMSB7AVhTk0+U2rRTSki1PJheWz9aR3XB43FR0BxUa7ZXXd/AD9aGB3ZX5uxIB4&#10;FbnKSiPeV6j8fWniPJUD8c02N8qvzc5HUc0+NtrZ5x3olFgI8KFNw3FhxhQMH8xXzz+2N+xfo/xz&#10;8NXGoWUMFnrlugkLgH/SAOgPPBOe2K+hpJC6/wB36dTUdzGuxdp+XHHJJz34rqwmKnQnzxZMo33P&#10;xj0LxH4s/Yv+Lv2iJriH7LP5TxkkkryeQe3vnnNfpt+y1+1roP7RHgS01C1uFttXtj5V3aMhDAjk&#10;MMZGCKy/2x/2N9K/aH0AXMNq/wDb1vHtjMbYEi4PUDGSeOTyK/N9LvxF+xT8W2vLe6vLSRnZBayI&#10;fLnIOCCR069SOM19hejmVH++jFxcD9jhcLKu5W3bjnNODZbHyhupx3rxX9lH9rrR/wBoPw7bRtJb&#10;2urRqUeDfu3EdSGHGBjvz7V7XCMjduB3YwQcgj2r5TF4WdCdpI2py5hZIY5EwyxyDAGJE3Agnnjo&#10;a+N/29P2A7Pxzo99r3h+0ZmWQyXEYjDNkkksoHP3s5x2xX2Yn3fc4wKLmJZIPm3A9MLxnPr7dK1w&#10;OOqYaopxZUocys0fgL46+Hl54N1ua3vIZGaFypBTaMgdM46/jWXDrM/h5Y7y1v5bG+6Rz+XvABwC&#10;ADjsK/V79t/9hDTfidYXWtaRDEt8xLT26IQshAyWXHGf51+XHxd+D134Rv5rO+tprdreQoQ25QgH&#10;Y+mRzX6zk+c08ZTUJ79jya+HcNYn23/wTy/4KOrYpH4V8X3+yJgIbK5lbk4wOcngZwQMcZ71+iWm&#10;6tFfWaskyyq2NjoQytkAnkfWv57YWn065ebzhuwGLE/MCDnjOCO3SvvH/gnX/wAFHV0a2i8K+K13&#10;WkeYrK93lmiJ5CknqCe/uK8TiHhxTi61E0w+Itoz9K5Jdu7H3uB1706MrDHlpEZu4z1rH0HX7fX9&#10;MiubeZLiOXOJP4ScA8dM8GtaMK8a5+YAkDj9a/NqlF03ys7lLmJV3Km1uN3QAcimKzbu9SIPkz82&#10;7pnNNjkZcR/KwBznHNZNGgry7pArbuMOSBnApSpgLFieuQOhBpEgXfllmVmTAOdvfINWWMgg3NmT&#10;b1J531PKBheJvDFn4s0aSxvoVmgmBRwe4OPy5A5r4g/a1/Y+bw0z6jZqstq2STGNzAc9e4xX3rGc&#10;/MzY6HgcVS17QI9dsZLe4VWgmUhhsDckY7jpWTp9UeLm2UU8XTcZLU/GfVNB/saR7baI9pOJcEsf&#10;QADAz9axXsf4djP5g6uMY96+3v2xf2KV07zNW0WFVt7gFliHLRsMbs4HAORivj/xH4XutAnEc5JK&#10;jGOrIPf0rWNS27PwniDh6pg6jcVoYtuq2SiRZ0wRjaRkg+1OS48yRmkc4wSSR1/wpkVv5buVPG75&#10;fUGn/ZjDIzLuYsOeCd/qKPbK58rLRFdNOkmkDRpsXk4fPT296jvLVgJEVXRpgMDuo/pVgXs0LGQu&#10;zKOAnXZTpYW8g3CLJ5ay7SztknjPT0qvaJnPUnczwjW8W4rs+fYfQkd8d6hkhMTqzNtbIyOox9Ku&#10;Tys7SKu1do3kHkHOOlRpCWWTjayjjg8575qpXaM9Rtyi6tps1pcxwzQyPyHAZSD7evPWvGfiR8Kj&#10;4T1OR7QounzNuRFyWQ4GevTJJwK9ptFZV5TPzEnggY9qTUtLttXslS4+71AI3Fx7/wCNcVejJrQ9&#10;jKs0q4aVm/dPm28sXcxrHvTzMAkEH5vQ88VRis5HukUhfNLcIDnOCOpHAzXrnxE+Dcj+ZqFg0MzN&#10;uzbABTgA/wCc15NOP7OvJlhjATYHHO1kbuMeuf5V5kqbjufpWDxkMRSvFk1zuew3MAoRjvQcgHJx&#10;9a8j+MgmuTN5kytnHl4GCi55HHqK9dvpHETLFIrMwV8AdcrkjnuMn8q8g+K0d46NNNbtFFwnmFNo&#10;Jye3vit8GnzXPoMpi1ULPwwRU8O27KrbVYklE+704+nH616t4VjkuPL82Zo44/kAP3ueSPavK/h5&#10;anT9CjZmkJuJcJGhOSPoe1eweHLbbaW0gj8uTh8jDM59Tms8fNnPnkmnsbd7p+2ISIqxxKwyPvE9&#10;QSefb9aPJlV2jZWRWwCM7ckik+1L9mkZVGf48n5iT1/AYqO+lnlkWS4jZthBVy3zSAewPTpXhzi3&#10;qfKyi2rmlJPJbystvHEs2VHmicADjjAGfTmq13Jbw6rvkkEgBy43bg5PXp9apJLMJ2maBViZgTsA&#10;B9ufT1qQu8Skqc8bPQEntWepjdbWLltdxz27KrYdZANh4POcD/6/vTGto7WXzPMCyIx45OOO3Wls&#10;lkgVlSQ5+8QeQMHI+vem3F+zRN5heFVJcsBzk9M1cY6lRvf3TQnWHW4r6W3t9xjt8ICAOcDJ5r49&#10;+IHHiS5VVk3ByBgdcnvzxX1Nbyma1uIXkYrKhGOQSw6A46A+tfMPj+QR+K9QVl8tjIcAA8DJwPSv&#10;eyum07n2XDMWndnPyzPKvl7tp469qqyxP5mFwzLjkc1NjaGKr369f0oila3l24Vmb04r3j7boen/&#10;AAmeS80RZBJ94mNQ5wcA9fp1rubDdbSZl28EEHJ55P8Ah+tcR8LvtNzpIVNrJbIQB0KDPU+5J4ru&#10;LmAzCzLebHJCmx8yBhISeCMdOtePiY3Z8fmEWpst2VzH/a800sLPFjlY5ArZ6A854qxG5vLmSTaf&#10;LQjB4bHXrnuagTTGMnlyQvIq4U/LwwI659a0bPSZluJJLqRzbRqqCNEwFI6Z45PPWvNmnueFV/Eu&#10;aNJ5Mls2Jt2CDk5Uj6V0Nqxu4FkMkzfZQHcIgVASTjIGP69ayrVvtEqfvP3KjZ8i/Mn4HFaFtalY&#10;/LVpDGwA3kbSeeM4zmuWcmePUlJvUmwssJV4IdkbjkkgnPUHGDXP+JZY4IrgiNUhhBLnHmL0IHJO&#10;cGtua1E42qsrTxuVJkGFcDv9KwtftZ30K+vFt5vIt9vmhHVVJJ+UEHk4xnjpWmGklJGmX6Vl6nyr&#10;4ztPL1RlK71XI56kVzohkhlVsKqq3T2rpvH0ssOt3CzAM28g44KjOegrm428y4wMtzwP619dh/4Z&#10;+v4X+CvQ9f8Ah1cz/wDCO2c67Vib5TkkYbP+ArZurnDblUR8YJB5zk9fz/SsDwIr2uk22WZo1cPs&#10;xlTwOtdC0TENI23Byfm4znvj6V59So1M+Zxcv3pHYKwmUxsxJ4479ufauw02zkih86ZVVYhzgfd9&#10;yRXN6T5fnhPm3Lh2GNrAYz3rrtIvBcy2riZljkAWUEEgY5yQPbFc2IqNo8jHVNNje0i5KWhXzlWH&#10;5QEROT6nIrckuWabZDGZYGYem4+nJBwM1l2gtbSzdmdWlkOFEfXPYn0rY0/VY4RtWONBMio7k8bg&#10;ckivGnJtny9SV5FORI9PuY5JkkUAgfIBuGeOc8Y+lTR6zJuVYYLVYI2CAkYZuTyTnrVnUrJdTlWN&#10;VeOH7pwSe2e/bNUDJ9lEtuil1YgH5ATx6cdaIq+5MY3fvHI/tBQ3L+Fb7znVWjt2cAPtHPOOM5OM&#10;8V8jzIZLhvmzyevOe3bp0r6z+PskOr+DdQuGhht4ZIfIjEcabg2CA5Gep5zXyrqFv9hkZWdWKjdk&#10;nk+mK+ky63IfpfDaSoWJdJH+mIsfmKMANg9cV7f4Ajh1GC3WQ/LDgIZBgOBzzg888V4XoU7PqMQM&#10;gXnIr3PwDHJHoEM5EarMxUcHcAD6V0YyN4nVm/wHXW8WLySaPyw0j5A/h/AVv2OsWsTW6yRyKsZD&#10;OE5OfUCuYsb1uBG43KeHI7e/tWxaN5EhN0kc8sibVZDjGeh+tfP1KK6nwWKV9zWhaWRYCftE0IcG&#10;SRzhgCTgAe3FaV3rUZupZI7GSPc/GJd2B2zxjsapaXaq99azSbktbdzG4JJDkKf645q3KixKzN5g&#10;hDhMA4GecE5/OuOUUtDypLUk1E294N8KSJLsG5Xkypz14H41XubnymEMkcEjbRGD0IABxgj6mrUU&#10;8MVmuyOOR2chyQfwwPas6azaBI5G2lcnBAO4fhWftOUqMrOxSMclgvkxTfZ1k+/sPyn6965fxHY2&#10;uoJcQ3kjMqZdE37RIygkfn6102o6fJdWskwhk8mA4kmUH0ziuH1dBPaXkjMzeYSsYaPcEXPHOeuM&#10;134OXMz3Mtnee55/pUEsOpttVZJMNgPlxyevucY/Ku58Hvai62yWv2po0DNl9qg4OQeOg44rjrFT&#10;Y3rN86qScgZBx6D04rrPBt4jyRKq48xQjYIyBnqSR1PFezUdkfSV2+S6Zo6i8bTXMhjRWbG1AOMA&#10;+lea+JZ1i1mRfJ/c5LdcYz6V6nrkUMq3EaurSW5I+chQR1znua8q8VJE+rRTpGyhgIwjjK59anD3&#10;epngbyZ1vg+1kvLLKx5Eak4xlsH0Ir0TRobWKFYVTbbxgOVePJJxg81534CaZShaSaORmwhjPQd+&#10;K9C+3ve2QhdtqqcAlCrP7mufFSaPNzOTUuUh1G2MzNMskfzZGEXbxSrGotrfbuLMzHJOdwIAH65q&#10;cAWsW/K7sgBOSSPcelR+ZJFNEWVVVBxgYBGc4rhu7Hkyk7H71fsdx7f2RvhYPTwhpI/8koa9H2Gv&#10;PP2Pm3fsk/C09M+EdJOP+3OKvRq4z9qwv8CHovyAdKKKKDoHeZR5lNooACcmmyU7FNkoAQS5p6y5&#10;qNVxT0XFAEgcCn7+KhBzShuaAH0UZozigAooooAKKM5oPSgXMIWxTCcmgnJozigOYKKKK0GFAODR&#10;RQA7zKC+RTaKACiiigBVODTwc1HRmgB5bFMozmioe4BRRRVIAoooq7aAFFFFHKwADNLsNKgp2dtH&#10;KAnkmkMeDUgk4ppfNUBGVxRTzg0zOKAGP96kpWPzUlApbBRRRQQFFFFBfMFFFFAmwooooJCiiigA&#10;ooooAKKKKACiiigAooooAKKKKCuVhRRRQHKwpQuRSU5OBQSNoJwKc4xUbZJoJjuG+nVGB7Gnp0oK&#10;FoI4oprNg1UQJDFlaz9ZjYWbL7itOJsrzVLVxm2b6iqA5eNvIY5qR51njxTLuMg8Uy2jO0UmBk3G&#10;lstyWq5D8pOauTW+TnH6VVuE2HIHWrjuXB6jZIN3OahuIv3bD2qYS5FAh87+WK0kro9GhV5Wcr4g&#10;tCJ8/SuU1Gyab8zXomv6Zwp29x2+tcXqMYt25X+I4461yygfU5biL2MS90ll06TOfu15r4x0veZP&#10;vdT/AFr2C5jWfT3XH3lrh/FGgZWQ7WOcnp9fasZRsfX4dcyPFde0kop6/eNVtP0w+UeTXV+LdK8i&#10;P7h+83ase3QJAeO1EWZ4imQ6Y4srr869I+HWujzbdcL93Hf+8K8vLYuzzt612vw7kZbmH5u3r/tC&#10;tYyPN5dT3jQNT3wDAHatyzuPnrjfDl1i3HPpXQ2V781XzHdTWh1FlP5gUe1a1q2PzrmdKvd0q/Q1&#10;v2lxkH60KRoa0D81bguttZcNwQaswSZpNgasN5jtWpBcriuejlx3q7bXn+1+tOIGwkw3Vp2t1xXO&#10;xXLFq1La5x3rVMDZ+2YXpUMtznmqhuvl+9+tMNzkVrGQFoXG2j7Xt5qkZ/8AaH51BJf8da0U7EOJ&#10;oyart/hWqN7qfsOtUp7/AJ+9+tZ99qeP4h19ar2hDo3DUdX+Y8CsXVNa+98q9Peq+qatjd8w/P61&#10;ganreC3zdvX/AOvWcpndRo2HavrX737q/wCc1wHiXWvLZvlXv/WtjVta3ScN39fr71w/iHUGmJ/z&#10;61zy1PSpUzC1y7a7A+UdP8azkjwjbquynzG+7+lMaDcv3cfhQonRyaDdHsvMulwf4v6ivavhZpBt&#10;3fO7/XIe1eSeHYgl4uf74/mK9n8DXqxbsL/y1XtW0dDnlGx6hot0tq30TH8q2tO1gCUfL2NcbBq4&#10;Rs5xx/nvViHxD5bfeH5//XraMjjqRPQx4gXYflH60w62HHRf1riD4rzxu6+//wBepYPEZb+P9f8A&#10;69aqpY5fZnUXmqAo3Suf1K/DsfpUE+uExn5v1/8Ar1h6jrm0n5x0Pf8A+vUyrGkYktzfqhqMaqAe&#10;grmdS8TeUxO4fn/9es9/GgVvvD8//r1DrG0djvoNdVT0X9amHisRfwr+tefQeMfMbG4dM8n/AOvT&#10;28TZ/wCWg/76/wDr1zzqC5bnfHxWrj7q/rVafxErf3evvXEf8JPg/wCs+X/e/wDr0p8SLj7/AOv/&#10;ANesfaE+zOzh8RLHIG+X8jWtpni2Mbfu9fQ15m3idf736/8A16ltfFexl+c8H1/+vV+2F7I9isvF&#10;kZb+Hp71uweIl2Kfl6Dsa8TtvG23/lp2/vf/AF66G08fjylHmenf/wCvXVRxTWxw4rDKW57JoHjB&#10;bdvuqfz9RXW2HjtTAvyL933/AMK8C0zxvwGEnOf73/166Gx8fbYV/eDp/e/+vXpU8dKx4tTAJyPY&#10;x4pVjkKvP1qeLX1YcqB+deV2/wAQFUL+8X/vr/69aEHj1XP316+v/wBeuiOOutSJYFdjttamW7s5&#10;F5+Yg8fWvn/49eE/tl5JIrN/qpfT1NeuJ4rW5twu5eRnr/8AXrjPiasd9au5Cn9zJzx6VlUrJnbh&#10;cO4HxJ4h0xtNvFbOfkzz7E1Z8N6/5csY2r8qkd6u/EuFYJoyo/5Yt2+tcTo+rtFesufu7v5/WvLq&#10;xTdz2qbZ7FoXiAtEnyr29a7rSvEgMbDavX3rxbQvEO2Bfm9O/wD9eu10HXC5b588+vt9a456HoRj&#10;dHo9rfM7/dXpWrZ3uFHHauS0/Vt2OexrYs7/AHqvzdvWphUsyZUep1VleBzWzb3HyYrj7O+2H72f&#10;xratdTyo5rf2uhzyp2OgFxtFPEuaykv9y9amS95pKSZzyp3NSOfirEEuRWSl771JFqW3+IfnRzI5&#10;5UjZUbqQvsFZ8Or81YNz5i9RVxqWOWVPUsxXeTirtrcbjWTEf51btrsRGuiNU55UzZgmKrmrEE5k&#10;YdOtYr6qFj4YfnUlhq+W5YfnWsa2pnKnodAbnZVDVX3fN7GqV7rJUnDfr7fWq8mrebbtuYdD39qu&#10;VbQmMTN1XVVRduPf+dfOf7U2sAaZqHA/4+Y/5CvcNYvCCCWxx6/Wvmn9q/W1h0/UMsMfaYhnPt9a&#10;4alS50Qj2PjH473vm+KY2/66f+hmnfDI+bfN9f8A2U1h/GXVDc+JY8c8v/6FXQfCSAyXsnH8X/sp&#10;rzK0rnqYeNj3Lw3bsdLtcf8APIfyrB8aWzfbmB9/5Cuu8L2u3SrUkf8ALIdqw/Gtrv1E4Xue3XgV&#10;wypnf7RxRg6R4f8At8/ys3p29K7zw74Ke3ZGLN0Pp/jVHwN4d86cnaT83Yex9q9X0nwwrxrhex7e&#10;/wBK6aNM+ezPGPZHnnimFrGSPvyRz9BXcfC6+3JLkf8ALT/2Wsj4ieHvLljG3+Lrj2HtXTfCzw0z&#10;wzEK3+s7D/Z+ldip9T8/xuJvJnpXh/UlihTHPJrprDVRcJjb0rmdN0vyI1X0Jrd0aDZu4PSnzWOP&#10;mvELy/WOdf8Ae/rWvpeoZtFbHc1hajZ5uVOernjPuK3NHsP+JaufU1XM2Z+0JLvUN6rwOtGno0jf&#10;hTZtOZ24rS0rT9vX0FVy3IciS2hxHSNB81WzD5YoEYNHKQQxttNSNcACkeHAqIoaOUBz3KkUzzc0&#10;14SaFjK1MjbmJ0/eCkkTA4qNW2d6f5uRWEkPmI2fyqiaWOQ96LmbhqqJNj1pxIG6r4XTVINrNIuP&#10;Qj2rhvGHwNTWo5Ss1wNzhuClek2l0zxtu29e9WDPGIvmjRv+A1upAfIHxL/ZImvZ5Ns119xh96P+&#10;6PevnHx5+xVdxI5+03Pb/nl/s/7VfpzfaNDqcjF4YTkY+4PT6Vwfij4N2+qo3+jJ26Rj2/2fatVK&#10;xjKgfkj42/ZPvdMtnk+0THa6jBEfp/vV5nrXw3n0GUBmZtxxzt+vrX6weOf2V49U0+RVtOS6niIf&#10;/G68D+J/7DplaMpbyD5+cR/7I/6ZVrHEWOWWGPgO4uWsD8y0+31VZE6V7/8AEX9j+bSLSSQW842q&#10;T/qz/s/9M68m8Q/Cq48P3LR+VMNoB+6e/wDwEVr9YMHhjIe5FV5J95qG6E0XDRyL9VIqHzHQ/MrD&#10;nuK2p1jN4UtLF5jVYRTEKhtHyAcHrUktyAe1dEahyVKNiC5m2CoBPv6CrEUP20/rUp0rykLenNbR&#10;lc4ZysVEGBTCNhpZnKvT/I3Lnn1raMTPmGLzR5GWp+zaaUPg1vFWFzDRbYqRRgUCUU1p9pp31JuS&#10;Wjlbj863LO7AhX6Vzsdx+9rTtZiY1+ldFN6EclzV+00GYkdqorc4PWpPtfFXIy9nYuJPtq1Dc/N+&#10;NZK3WT1qaO6x3qBc1jbjlBFOyG4rMhvf9r9amjvfmHzD86zNoyuW5LPf3NVp9I3A/Matw3AY/eX8&#10;6nYBl7UGypmFPpm3uapz2ZVfxropYAw6fpVC5tMjp3rMOU5u9t/vfSqMkGAa37+1GW47VnS2mQeK&#10;A5bamVLxWr4cs8XSt7f1FU5bT5q3tAtdrrx6f0rjxOiOes7nWeHT5UC/U/zrWc7zWTpf7tVrR84K&#10;Oorwa9U82pDW42cEVWjhaVznsM0+a7waLefLt8p6elebOVxIpXp8ske9RwRmVqmvot7sfemwNs7U&#10;uW6KeqJ3XZUXmb321YYeaKjitGEmcfpXNUjYw5bElvZMwz2rS0+3aZ/xFOsLfMK5X9K1NK03ZN91&#10;uo7VxymJ1NLFm00doZN3P6UXreT8ta9zthi49aw9Um3yn61KkZuRl3t4S68DpTrVt4/Gkktd7VZt&#10;bPavTv6VtF30Ivcs2q4QVIE+apbW1zGPpU8Vn83K/pWiiK1iWKHAqVE4pANoqSNdy1tFWLaViNoy&#10;1Kke2lkk2djUaXG8+nahsmxJIcCq7SDnNXUtvPTNRT6b86gZ+ap5tRbFbT1D6hH/AL9drolurQKc&#10;nr/WsPS/D/zI+D1z/niug06FoAFGdo5renqy6bdy9JEUTcP4ATXkvxt+LEej281o0ce7yZx/F6Y9&#10;PavVr3UEt9NumZ1XbE3U+xr4v/ag+IbR+MJIVkYjZKOG45dh6+1erh430PToxueV+Pda/tXxfNN8&#10;oVpGPAP99j/WqkWGfI71Slb7fdiYljuOTz75rQhj2gV7VCmepRiWIn2Rt9KxbubnitRiVRvxrBu3&#10;bzP4uldkadjoRY0+9aG6zhe9dh4b8RrBBHuVckj19TXAxzNHLmtCw1BlMf7zHI4zWdSBrE9d0uY3&#10;rbo8ZU45rt/h74nn8HatHeMsLbUZCCp7/Q15v4Q1HIYKc/N/SusldpLU/MQfY+9ccom0ZH2j8A/2&#10;0LfSPLjkt7Xv/wA9f+mn+z719m/Bb9p608W+cI4YQqybcjzP7pPda/Gjwx4rn0SVWE0w2/7R9/f3&#10;r6C+A37XsvhK8eJro/vJC/zSH+4R/wA9BWUoaHRTqWZ+w+k+J11HTlk2qMkjjPrWraT/AG9c9O9f&#10;LnwR/aZj8UaPag3EbeZJIP8AWemT/fNfRnh/X4mj3LLGQw4ww9frXBUps9SnX0Oge0aIZqrcwfaV&#10;ZG4yMHFPXWPPbbx/n8annRVjL+2a5+VpnRzXR5D8fvh3/b1na7Xk+WbPBX+7jvX5n/tl/s7TPCZP&#10;OmGy8uG/g9/ev1u8T6d/a8aLtVtrZ6Z7V8t/tT/AVNa0aZhb/N5s7nEfqp/2K2pyexyVoo/Hfxn4&#10;SbwnqMkTMzeWgbnHf6Vzdxcrc8D+GvpT9p/4KNoXiS+/dNhLaNvu/wD2Ir531bQv7P1OSPlcY4PH&#10;Ye1dUXoeVWiZttbfZX3etXrW4/er9abJDuWoVby5V9jRzXZz7HTQ/vrYfhX9f1fx8abcloQPav7B&#10;67cFvL5HThXuFFFFd51n8O/iKP7IuxlxycDIKjP0ruP2dtHk1C5nYM26CJnPl9myM59sGuA8RFcb&#10;VeTzGBBQAAN6GvQP2d7W4WeRY1uNsyMJlQFgVBGAcev9K4cQrR1Pnswj+4uz1dNyA7vlYE9fT0/G&#10;qOtTKnlpGH3Nw5XkZ+npVz7EsFxIqxwqiEZV5Cu7PHfvTbyVSQu5IoGIGdpJX8ev44r51PU+GSSn&#10;cyY7OSS786SQI3liMSMMkKASBgVxPiC7k8RfEmMW1uouI0AEeOHYAgkg+o5ruYdT8qdY2hh3JIuJ&#10;CmCRngnPauE8SXjaF8QZltRG0kcp3yHJY9CCD6Hocdq7sO7bnsYF6u56dokixwR+QVVowAUQsrIR&#10;jPPpntRqGoySKv2m3l8wgkEE7nHOD3zVfS75rstcLD5LSJnbnAJIweOeDzW1/b0yQwpHny7cjYXT&#10;5gRjOMiuKtJKZ5+Jt7Q5udvs80DvH5cylTmT5VQnrkfSuO+Kk/nwSMzLtjyPlHGPX6V3eq3MmuzT&#10;XEsbTeZnJI64+npXn/xchCaY3lhvIkkwF5yvA5PoMn9K7MJutTuy6X7xK5xPhK0iFwGkJVmycZBB&#10;FeueB3VNFe3kjEKt86uQC3PBwc+leN+F4VUrHGrebux1yM5617Z4XgRNLjjmYLMMKVxycjg/rXdi&#10;r2sehm2kdC8bmNsQLFD5YYBi7Et9c/8A1quG0W5b5RGssOMyIMMw57+nNU7KwFq0ysyM2wlCTkMO&#10;/PrW9pGmSwWX2oiNYiSEjLfO5Xg5HUdseua8avFtWR8rWvbQ0rmSOWZJI1kRGjHmJxnIABI9jWHJ&#10;O1nPI6sdrE4BOSAfetBf9MkjURyK8meWGDgHJHTpTVgDQMskVuQHCkyZDYOcYxz264rzVTnzHnwb&#10;59TyX4z3nnOsa7ggxwM9vU1k/A20Ztbut/lqGG9HkI3ZB5GT7VvfGSw+w3ckXVSQx2NkAEZH6EVm&#10;fAm0km1q6EK/LGAVkdNwCkkEH07Yr6ai+XD6n3FL3cHfyPWks1jsl3s0jKSXCMjcfTg/lTL+dZIl&#10;by1+UlANmMDjGMdTWhaxw+VtVTIVB+c4DDPoev4VVd41aNpNzKpIC5IJI757V5bxGtz4+VS7bI7V&#10;bjVNHkVY5JLe1cHONwQds9wM96jvIGV42UANgZCA8Y56Yq2+jzaVL580MkccyAorDAkGRgduOakV&#10;op7fdIu5WJPEvlso9AT6f1raVS6uVe6K1qsl1ZyxtMV8tCz7RlnHtj61HtSDzCDLGnmnah+YMvYn&#10;uK0LS1t5rNle8a0uIyDGjxkpKuecMOSRgdeuahvrB7OVo1kjZlcKjAblcEDnP1rF1uhrGWliE38a&#10;oW2pwQhD/KSPbFX5bSEXPmJI3nYDjywMkAc5OfqKzLrTVeZ1kwGZwMg7jn1wOgpyxx2kzYihuDEA&#10;A5JVuvOAD9az2LihzXFmrEw/aPMZyih5TJgYJ4BHHU9KquFtbmO5K5jU9HBHIOckcdauPerZXtrN&#10;bwxXToWjECFtxBGA4PTAyKgutIm022Tz2WRXGNpfcyccZ561fP1KlKwto4OozmCadpLiQAoRgIpG&#10;epPr0rTRIliO5WXJIwT8x9+9UNCEdjqEJ+9lurnIBA4qaOymtp/MaVWlTjlgWOc9vSolJMznZjbu&#10;53xrGrBfLOQACGIPQ1y/xAg8rQjNiVWYlGKMQrjHfuDwK6q/tVtbVpIm87zEwRjLxEHnPoPSuV8Y&#10;3CNabwrKqk8AA59cDufbvXRhtJHdl+lVCfCCRYNCz5jeY9y0ZQqdxAAIIPpn8sCutnts2jGRWj8u&#10;QIT0C56Zx2ri/hxeTRaH5iwNtlk4cpjoSDjjqcjPPYV6BZwSaojBdzQ4AmJIOOh5+nTNRjfi0OfO&#10;L+0VjPvpBbzQrEqoyoN5QlhIDn1qA3oijaNR8sqbeQVwRyCDV29iP2VRHtWSQmPA+9gk8g9hWLqD&#10;GGdI1k8wrjBf7uT0BPbOa5qVNyZ51ClKbsY/iG7Y2MkP8TZJOAxOPQkE1xPgF9njm3jknSNZJQCz&#10;rkBSRk49cV0fiaKSzgluGkbbuKExE9cdj/hXLeAr+a38f28yytHIpIDkktkoRnNe1RjamfZYOjbD&#10;tN9D2p7u385mjVfJWcOsYGRIueSD1GfTtimX8InuZJomuFjyW2SBWEQPPbt9aguYjC/mTTSs3lA7&#10;3JyWPU+wzV7T7m31azW1MlvDNISm7GGBxx+H4V5uqZ8vWjyzdi1pN55FszmaWOXHy+WSuQcA/UH0&#10;qreR+Tcs0br9wMdgO0AAZJGc8fjUxgW3iVZZN0iPsGwHBUZHXpUcUC3ErPbs7KDj58K20jkEZ6e9&#10;V7QwjPUoXL3M9uzR7ZEZGRwAeR1Oc/hXF61KbCd5I1/cjrHk7R712OtXi2qiOTdHIucuDwwJyOhr&#10;j/FDR3WmIo+SZnIDluSo4wRyMda7sPdu562X3dRdjzHxLJLeX08hWNFxwicfzra/Z/Mdx40mVrdX&#10;2RmVo8t8+3HBwCQOTk1k+JMRpIrfw8F8cj/OBWl+z3qK6T4quLmNWY+UyE+YVcZPB9T06V6FVe5Y&#10;+urf7vY9qkvlKOyqojZ9xiBLLF7AnBOMdaztT2yRv5yMsb8oXcqEI75FaTWs1lb+ZcQtG0xLAyDD&#10;OCeCV4x1+lZmral9seO3OWVZePkyz5OMemK8aNP3z5WK95mXDqm26b5flKcYBYEjvV86jHco3mHO&#10;EG07dzZ/HpUkM11ZawsMUkWOQMgE8A8E1FdQGJ4WBTzGckAOCOvf0FdMvI25gW9jkaFrfzNsfUPw&#10;c9+QasW7SNNHKk6x5lYbNpZo1IJ/IHmq+nN8yxOsTNITzHxzn0Heu3+Hvwt1H4g63Z2Wk21zqF5c&#10;S+WsEcZJIzycgYwBknP5VjUqch04eNSpPliYngfwJqHj7xJaadY29zfX11IABFFuYknBIAGRgnFf&#10;o7+yx+xvZfszaRZ6xr0PneKJLcukDpsjsw6fMhUk5PAx0xj3r0z9ib9gXRP2bvC8Gp6tpkN54pu1&#10;UxySc/Y1HOfrnOfTFdH8e/E1j4Ve4WS4trzUBEpPlSbjGTnqcdfx715tWpUq+7HY+xwtOhg4c9W1&#10;zzHxZ4lk1vUzcahMNvTYOoAz2rmPEXie206yW4m+VXdo4h0Y44zXDeLfiZNNezCRPuklSpwT3HOK&#10;4XWNUu7pV8yZtuS43k555IB//VXoYXLNOaR8nxBx3TpQdKhuXvF+vya5qUkzN8yOCmBg4HI71k20&#10;+JQW/iJznjqc1GZ447VQsbQKeSDIZMnvz/SnWzrMP+eZXpnocg17UIcisj8Qx2Oq4io5z6kizxi3&#10;k8xdzqoKYPJyahltvNOH3K3+12x09KsCyjJ8yQqixuARu+YnrwKmlVZGf95I0qngn7pBreJyqo0h&#10;unyhgGn4O1kLD+MkcHnvTltWtxHlmEwI6jjGOv6021tlll/eRsyZwckgfUVJDZsrBFZzMz4Jc5XH&#10;GMVtFoh++EFm0qyb1bfn5Tng+ua1PCHh+68S6qtt5c0ksjgABS3XgfWrfg3wNe+Nbn7Nbx7mZ8vy&#10;RjPGOO57V9z/ALIf7I1t8OoLTVtXh+0ag8Yljjc5WDg8kY5PoO1c1aoto7n23DPC88XNVKi0E/ZG&#10;/Y5tfAFjb6prkcM2oE5ityNyxjGQT75PT2r6VghWNETjYnRF+6Pw9aIY/s0Krn5WGc4AP6CpEl2o&#10;Y2O1CeuOazjTS1P3HA4Gnh6ahBbDVVUUeZubjA+lOwCPvNzwB3AoAVQFPzLn1ohXn5vm3dAe1aHa&#10;R7dh7deAc5IqTaPtJKR7F446/WpJT9kO4w71YY45I96a7rHJjkjnB9aAGyy+Uq7Wbapzkr0NV4pX&#10;kk2qNzMSCAfYnODRebbf5d33jjnn+tfM37Yv7aVr8G0bR9IuYJ9cmRgrK4H2dsdCc9favUy3LamK&#10;mkloYV8Qqa8y/wDtl/tn6b8B9DWx0+4M3iC6/dokRDLAcE5Bz1GPbr1r8x/iR8Vb/wCJ2rSXWpPd&#10;SXsztJIZ5S7kk9fQD2qD4k+O9W+IOvyalq9xcfaJHGd5LqvsM8n1Gay9JtjdO0iqJFPRgMnP0Ffq&#10;+X5fQwVBN79zxpVJVHoQLarby7WiWRphlQTyhyMEcV9HfsbfsYah8XddtL68haPT1fLvJGVEgJA5&#10;JGDj071ofsifsSX/AMadfhv7iOSLRbaNXnnkjJUk8hM8cEcj6V+k/gD4e6V8P/D8Fhp1vDFbwqFA&#10;VCG465yTwSM+tfMZ7xArOlS+bPUwuHUFzMr/AA0+Gem/C/wpHpelwxwwwkbiBtM5AxkgHGPcV1Vq&#10;GRWkY5WM4+uaSCIrArfLjtz0/DtTmx5Lg87efTNfASlKTvLVs7BxYll3Bo05wTwD6Vy/xQ+JOm/C&#10;bwnd6xq00dva2pAbzAcyOeiL6n+VV/id8U9G+FHg261nWrwW9tbrlEzuNw2OEUdc5r81/wBq/wDa&#10;61r9ozxM0e0W2kQyb47UbnfAGA5HQjvXv5XlUqr9pU+FHHWrdIlr9qv9q/Ufj94inhhaa30qCVzF&#10;bo3Dc8ZGcE46V6d+w7+wo3jK9tfF3iu3KWERL28O7Ly54BI9M54qb9hn9g5vEUsPijxMtwunsBPb&#10;xyxAifuCFJBAz3Nfdmn20Nnbww28MdtDAgiEcabF2joMDv7135lmypQ+r4cqjh+rJtH0+HSbKOGN&#10;WhWICMRp8sbKBgcDjPH61a+zcfKy7eowORQq4w3KjJ7fXtT1YmHcu4t1OBxj3r5KUpSd3qdeysME&#10;G+NZFxhuMg859KjbgtwWZSBz3pzIU3MGO5sHPTn6U5SshHzYPHbk1IgRDcFdx+YnHpgelOIWNflI&#10;b+eaJhsb5S2c5zimW4OVzjueeKzGlcUPkq2FLHg55IrP1q6aKVLVSyzzOEB4xg9/pWlI620Mk3y/&#10;KAWz6+lc/p0TavrD3W7akZITd82c8cGuXES6I6aMbas3NJtvsNsV4LEkE92/zinFRjvuA6Zp0kXK&#10;rnJ4x+OKcyrHxhlZX4OeDVU48qM5O7IYZjHKAWaNzjYTwSMjv0/OsrXvBcd9Mz26v9oRyCARhiMk&#10;njual8Rz39pAktosMnlEmRDzle45qnper6he27PDau2H/wCWZLMvc5A71w4rER/hyOzD0ZL30x2h&#10;6O87L5cs1v5Y+dHPyr1zkVHq9tcWN6vmTrc3DIAG75PHbHSnajLc+bC62t1YyRud7yAgS5+oqxo8&#10;Umq3ss03zKFCgkcZB7e56V5PuyfKddpR965et449B0tcttO0CXIz82cgHNc4Gm1fVtpXd553EjsB&#10;1wO3FXdf1H+0pxB5mU79skHvVrwzaLZwPM2N5yg9QD1/SudR9rVVJbFc3s6fOzSgtPssCw+Y3kxn&#10;5A5yVHoPapiBC2F44wOOaYzkKqnuPz96XDPIxY/eAFfVUYqEVFHjSk3qwnaSNNpC7WwDzyPeoTM0&#10;UuO7c5IzUiT4mkjkUbCQEIHQ+9V5ZfLQvIy7exzzjjn9a6OZJXbM1Ft6DvN3zNv+ZWPJPrVe81u3&#10;tIwXZmIAGAOeT6Vj6t4na3leOMrgDaXPP4iobLTXulV5pPLt5By5GDgHJIz6V85js5cW40l8z1MP&#10;gk9ahJqHiebIa1wq56vzj8Khsri71dkHmTfM43hBtHX07CqslxFbsxtf9JiY/JI6YYjOMj06V0Xh&#10;mOW2uZLiYuRIMEAYAH4d68LD4jE4mtaT0PSrxo0Kd0ZkmhXKDduVsEnn8h/MVg3Fm8EjSSzMGLkA&#10;KPlODXc2eu2t3dyQLJbvNGfniLAMBnrgnkdPzqvq+lWwRdqruViQSdyjPPau/FZRLScWzhwuax+C&#10;Vi1pDvZWkWHILoeUYg4IxgkGvgf9v74Mv4M+LU2rWUbfY9Q8vZtBKgBQCMn0bdn6ivufw9bSaZNI&#10;JGM6SHhB90Y6Vi/HP4QWPxo8B3Wm3A2yRgy28mz5kfpjA7H0zXu5feMEpny/EWXxxcHyn5WCZY5f&#10;mUeYOCH/AIqfaazJo1wjQrlt+MrkYI5BGOhH9K7j4xfA/VPh74lltLm3aMwtsDlCFcdQR7VwEliy&#10;qzeaUKk4C8AkdRXf1PxXFYWrhKvVWeh9Qfs5ft93HgeCHT/EEdxf6aoKxuhPmwAnJIBznJ96+ofD&#10;f7UfgXxrY2t1Z6xBC3lB5o7n5HjPXk5x6ce9fmJpKS6g6mP/AFkIZ3U9MAZzUXn3zkT2skpjkDAE&#10;HjAODkfpR7Jddj3sFxXiKEeWofo38eP2vPCvgHw6f7N1q3vNRkUqkEKktGTnJJ6Dtg5PWvz1+Jvj&#10;Kb4heKbzUrrdLNcSF927Gcknj+tZ7FroiYyyyLkAq5JHHJ4/z1pk6eeGht180MeUCYIOegPateVR&#10;Wmx52ZZxWx8uSxf8CeHG8V+ILS1jSdhIwBwd3BOCBn0r9Q/2dvh1/wAK8+Hen2ZjeKYIDKmwKpOA&#10;QQRjJ6/nXzt/wT5/ZkbTdStvFWpQNNbW5byIpFGXYjGT1GBkcfX0r661KeSDSxOkxjWPkRBs4Pb8&#10;sV5taVk5n6Hwlk7pU05bszdV1eGwumZlDSjI29yfX2qjbeP4bZ8tBInITLncAD7VX06EeINSkWV5&#10;DIvJ44cHt7VsXnhbT7+0aJrYs/Ai2ZJRgc9OprxKdTF15c1F6H6NKnQpWVTcyvFviiG7sFit7pVk&#10;mwCQdmQfXPQD+VfAf7d/7bDaJFe+FtBvIY52D291cxMGcKOCoJzxwTx2ruv+Ci37VJ+D1w/hvT5E&#10;XWpojE0i/Ou2QDJwMYZQOM9D2r80vGWsXGsSyXV1IHEkpBBc7iWycn6+ufSv0XhPhepVqLE4roeR&#10;mOMgo+zply6u7fWFWaTVA0kqZkRh8wIBPU88kdqw4p2lSNtrbGHAKHC5yCc/rUNr5lxZNM0kZUkQ&#10;ujAct22jqR0yfeiR5/vblaCNzH32gjjB/Ov1yNHkSitj55yJvLW7YSSSx+ZIQjMTwFxjOPWrOnwP&#10;bWD7WWT7KD8wIU4OecZrEuoXtrz7PMFRo5TEV917E9B2rQsFN3EVkULashJKcsko4UY6nOTUVKem&#10;grsjvxdJeyR3B2wqQSOuSRkHOfTFR3ckd8IbfzG8m3jyiEgMJG4PTkjgYqa402Q3jwyM0bNwY5EO&#10;5SQDkjr6c1BLc/2dp9xFB5PmTMrNcFckbWJG3PQ4JpxhorCIm07+zwhS7EyyErsiY7h6Ag9DknIq&#10;S0aTHnNJcKrAhyMHYRkZx6DJquuped8yssj4JJ2hcE5+bryagR2jhZPljEx3v8xycDgAe/8AWtlT&#10;6slsNTOYhMLiCSRHCeUQWMoPUjsMeh9al0tpnWO3ebEbS525wEJIHTsKsQR+XYyPIqutwkigj7oc&#10;OOB7gVRvIWtZGtpD5JkQE/xMIz0OearfQSZo3ckh+0Qr5ZijkZJCgH7sA8gE+o9KzpW/dRKqybmO&#10;MFsKrZOOR6YBzVizuLRIWjMcU0jPskk5YlRnAx9O9Vrj7PBbRww4LNJt27+QByc55x71pT0HqS20&#10;kkYKPJ5qhy0qZDAnB7/j2pwsY3CxzRSTRrIpyRhjkdc5yPT2xUOnXQisZo5FHkglAAPmJ6njr+NS&#10;xKpj5jjLYIQgEPGTjOTnp17VMpWKF1Bo55FbcsO0g+pAPTJqsXewuzHHJvC5IO7crA9TxWnPYxTQ&#10;8lWkkQRlTuAQg5B5I9qoT2rWC75IfM/2GDLkc8j6Y96nnugLqWsd5ayKpYGMMj5cE5zjp1xzReWz&#10;WVupWRvkAyE5GcEAjqM85pRcxz2/mLuVmABOz5Rjjtyc5pbXznmjlj22+3MiIMFSRleAe+PX1rLm&#10;vuVykcGn/Z0W4S5UJcO3yH7wIA52jpnA71CnmWsTKzR7twcc/KSSTgYByfarSzw2qbVkXb5RdBsL&#10;M7Zxgccc45/So42RnPljzNmXIOEzkH64xQg5RxtmEbttma8LrgA4Qrg5JB74x0piSSJEI1WRljwf&#10;kPKEnAznPNaGl2q3UEUkc0cjKAZN4LbOcAEnHBPA96R9OZJTlfLaQhAAerHkYwOn1pSkuocrKd/Z&#10;xXPzZEVxCVBQklioHJz0/KrGj3DWVwskiCaNGKGNs85Hf2wferdtpcc8zLNhJVJZcLkluwJBwBXo&#10;/wALf2X/ABZ8Xp/s+i6e1xdNEJWBgMgbH3ickYHTnPHvXHicwo0o++0bUsLOfQ4vw9oNxAzLCY5m&#10;kwE8oEh8/wAODzkHHArrfCn7OOr+PL/7La6fcyX1xJ5aRoMcnHseMkda+9f2bf8AgkNYwWdnqnib&#10;UrhSoEjW9jghJMglSxyQRntX2F4H+Cvhn4V6Dc2ugaPZ6eLhNhdI90m4dHLHnOOOMda+HzTizkg/&#10;YnrUMDBNc5+e37Pf/BJLUfF0K3fi/wCy6KtkAUSFEkuHQnqMDrwQeRg4r6j+CX7EPw/+F2sae1vp&#10;LaleQtJ5lxqD78A8AbQMHv1zXtXhQL/btrMrL5uShTHQc/8A1/zqKzCw+IV3/wANwcj+LaSc4+tf&#10;lGO4qxmIfvSaVz6ahhaUVZIqSaPB4c1CK2tYYbWGxvFMdvEmxEzj5seuBXWajDObyDyYTMJJyJQA&#10;AyAYIOT14zXO+JlaO+m27tryoDnk7QeufXBxXXKVxkNuUDAOSRgf1pZfiJVJSjJ3ObGRUEmjj9Ui&#10;SLX5dy7fLmBQnO4AEYzyec11St5ipHtC8EHJ5wecVzXiyCNNRkk+ZGXa/B6nHJPtXR6YJLiOPzMF&#10;mx1G0nI6k96rLJNV5Rexli4p000NvbIalp5t2+UnKgj72R71zul3baZf7ZGZVZyCe+egNdZDGTn7&#10;w8snkdzWD4k00wzeczBVlODx8wPY12ZlRs1Wgc+FqX/dvqbfnfaoNjemOev0Ncte282kasy/Nuj+&#10;4/Yg+hrc0G7+02zKZCJETPzjcWOen5VH4qsGaEOoXfCR+XBNc2JisRQU1ub0eanU5OjMO9XbLJIo&#10;/cytuic/KQeCc1JqknmiG4G399hCMZIIwMn8quWsEeq2klkrbpP9dAehI7ge9Z+mkTJLaybo/NIc&#10;Y6Bhkdf89K+cqU7WPUjc6Dw9qf8AacIyzblwCDxjHFXr2MNbtG0ayeYpBBBP41zGh3zaZeBZtys5&#10;KnIx9K6/CyQpGWxkqTk479K+oy+t7SjySZ5GLpunPmRjeHbprK4m0+bd8rb42PPyn09q3cYjVN3A&#10;XC9x+dY/iWP7DdxzcLtcAuOgHUcVoWUjKAvD9D14JHpXRSjGDaaMakpT1RT12/bQ9LKRsu+5GI84&#10;OD64NGgWbabpqIMlidxJGGyev4VXs7iLxBruZUzDaggKRkZ9jWq8pGFwflAwPTOcflSpxTk6lti5&#10;N8qhcyPGGof2fYxqpDPOcFR1weM5rG0pjbW0l0VXDAxqcde1M1vUG1PWmWFG2rhABzgg8k0a0yxz&#10;Jax5k2ngDoa+SzLEe0q33Paw1JU6Wi1DRLY3uppI7BY1O8s4yAc/yqO/vv7a1k+TIuZiUTbztAPU&#10;jtVu7tm0bRI41yv2gbsdWxVnwboPk/6e0Ue1pCAD3IHJNc+Fw7qVFD7y6tXlg2bCW0NjEqxs3lqA&#10;AME5OPXtzXM+K9TMs8cK4IjY5GMlieK6TW9Sj02xeZWbcB0PAJ9hXM+HtOa81JpmUMrHLk/4V7mY&#10;bRwtM83DRtetI2PDmnHS9N3FcSSAb/XHbFaFxE32OVl3HapbjPX88VYD+YB02HHToO2Kg1tfK0aT&#10;ErdwU9vXivUjh/q+G5V2ONVHUrXZyng15LTVflPyqCSv1+mMfh6UfEz4DeC/ippdxJ4i0GxvpljA&#10;FyI/LniAyVAZccbjg5/GrXgaJZNQm/2U4zwc5NdFqnyaVOFZv3ibHAHB78etcmXV6kKUqidjoxUU&#10;6iTPg/4p/wDBJLSfHl1cTeGtUtdPlniIFvcqFEbY7MMZ6dSD1r4p+Kv7DHjb4LG4utQs47+zZAgu&#10;LQluvAGCOTxyRxX7OaIVt1kkjO5RAV+ccyA5B4Oeai8NWFmLqZbi3huLX7I0TxyR71IPAGDkYGe3&#10;rXo5Xx1isNU5ar5lc0rZdTnG7R+CWueELzRV2i2kVcj5OVYdyT6VnwWjWs6pL5VuzkuxnOF2noAQ&#10;DySelfsR8SP+CcPgf423Ef2WH+xdUm37pUJMbnkgbeMHrzmvjf8Aad/4JZeOvhBate6fC2padHh3&#10;EGJC4B4BAzj1/Gv1nJuMMNjIK+jPncVlrpu6PjKAqsO7zNrKcOHHynJwMAD2pYLRbk+S+Y3U4ySc&#10;bucjHbFbfiTwRN4d1BdsbQXsJEhRznDEkjgZAHHeslJJf7TdvO33jFzPvHykkHPfrnGK+xp1oySc&#10;Xc8mUGt0ZQWNrr95H93KiTftyB0q5ZwRylIZvkk/gHrn/PenWdmu54t0QllgZJSY9wK5A4J6E460&#10;63s0t7r/AEe2DXDJs2nJ3L365zx/WrnUuiSrrOnMqRswaPaWjA3FVLA9CT/nmhXiu9LTy4HEquwO&#10;0HJAxjn05/SiTUXEH2U+awhPmYkOE544A6//AKqjup5kkhZMQvGg+RDgk/5J4pb2uTIzWgk+17pg&#10;wuHx14BUe3rVyN2ldWk3FflyQRlATgkDuetEN0l3fbZDJJ5aYYqdxyT6/wBKsXVpAtv+785rhgPK&#10;jMYO9s8ndkYHHHBqrpEjr2C1hsVjjkEzSOTnGCFycHA6E+ntU1nrE1rPbnzXhkgG+PYdzHkkdOQc&#10;nv6Vnmdbp1Z5NscZyOPmjGMcj0olBkUvHMyz52oU+VvrkfjRKKktQJriWTUvPlO5ZvNKFDk5c5JJ&#10;NU74SYiVlfKoJAQMAH1qETNaahnzJFaRMyyEbvnPAODnngc1eWBorZIy0kjMARh+CD2IFSvdWgFW&#10;4s50aSH94GjRXkfBxk8g89T6mq8PlidkVt204J/izWg0txbSbUCyMxGSSSAewyajl02RGm3BW6u5&#10;Ugc46e9XCWoFmzt5YbllP2oxKmZAke4o56Z5xj3+tQX6bThfvxyFBg4BHX8ahtGmt3by5Cm7JABO&#10;W47D/PSnQWvkbuZJQyHAzn5u2c9OtPl1AnuIFlt17NngtkKaXyFhIZ9zhhkPjC9SMe4p13qVwLJt&#10;ySSeSmEAXgD3qq935yKs2fKQ4jHseeefWs3zFaDr2FrWKNoxGxU5XJyBkdCfWq7zs0fmSCSR4vk5&#10;BYEfXt2q1Fai8triV2yqHGAMqW6/h9aitSgijkWRVchlPGWBB4zn6fWqjcNCeJoZcSQr5ZkwAhf5&#10;kPuPQ8/pRpdyyRs3zKRJ/rOdwI4AFQi6kmcxsvmCTa2Tw2BnP4EfyqxbRy2x8wM32dd0jxqPuYbs&#10;OprSMV1DmLOm3ckVx5jRbt24EScqCOcjPevY/wBlb9qDXv2aPHdj4g0W6uLeNpwbqEDKzxY5B7Y/&#10;A8ivD5dQYS7FkmlDSnywQACGGTzn8Mdq1l1IQrtYI7ECMAuQqDnrjpXDjsDSrw5Jq6NaNadPWJ+9&#10;nwC+Mnhv9pT4Zaf4g0u4jnkuQVugMK0DDnoOea6a98GzWr+Zb7pAByPu49Oa/GH9h39srXv2WfiZ&#10;Y3FvI11odxMI9TtjIfLeIgglRyAR61+1Hwt+Juj/ABb8Eab4g0O5+02OpW6yZHLBiOQRngD1NfjP&#10;EXClOhU54LTufQ4XM6lkivZeJbjS5Vjk+dVP8YKsB7Z610Gm6zFqUDY3MzZQoRlSCMEe+aTWI4Zd&#10;PkN0pcRqAgAG76Zrl9OvWsdQ3w+Ztz0HUenSvh5VZ4aqqbd0enKjDE022rM+ev22P2PV1O2m8TaD&#10;CIzkm5gSMkIcEk8ZwK+UPhX8M7zU/ivY6ZJbs0klzGiZBKsSw9OPz64r9XxBHq2nuk+5lkTDof4x&#10;nnOfXpXk+nfss6Z4f+MSeJLNF+zqwzbOT8rZJBAA5xX0FN80bnwGO4bpVMQqvmeqaZYvolh5I8mS&#10;S3JJ8sbVcgeg9DXK+INNki1OS5RZJreZ8IBwYiR39Oc12GoajHpc6Ss27ccZxwc56/n+lZOqWq2s&#10;jTRlmibBMZbkk/4cflXl5tR56ejPuspfsEl5GLNrlwtttaZmZFx0O7Hp9az7S7uEvvtcccbMABh/&#10;XnmtbU9QYaRHbTcOekhwDIDyOg61e8GadbX1tIWC+flsoccDHUZPNfGyjKVVU+b7z6TmUY88VuYc&#10;mtfYdVjWWNo4biMdTuG7ueB9fyrcRPtZe1uPll6xv39fy6Vm+M47G7ZoIF3NIAD1ARgeSMe2c/Wr&#10;lrp7K0cC7vMRB5MhJyQOQMnpzXTg3KNTkbOepbl5rWHQ3cllfxkt80ZAkGNuRnr+VS+KrWTVp7Ke&#10;FmS3xIMBjwxxgmtI2C6okc02yNs7GyNwIA549asQRQadbiNZGbaxznoc8AAHnnivp6OFm1ZvRnl1&#10;MbCm79jE0zwbInyXDKxbBBHJx15Pam6/4UENr5cZwyvnI5yOvWua8a/tVeF/A3i6HSbi7/0ppFWV&#10;EI8uIHjBfkZ46Z4716Gs8Op2yrE/7t4xIHQhwARkHIqa2U0nTaS17mOHzb2lTRnE3ETJtM8cn2lQ&#10;Nj7/AJQPcY60jP8AvEbJdWwMnqT6AVZ1C0NjerC24u5GATkuDwDj+lbmg+F44WS4mZpGXoCAFU18&#10;vTyic6nLY9upjoxjqzM0W+/su8WR1YRkgOPTPGcVf8W6T92eNtwmOAwPX04NN8Taesci3B+9Idu0&#10;dAOxpLa4N7pE0Lt+8gYk9yR/kH869CNF0/3M/kcjkp/vEaPhq/8APtPLb5WTghupIxWpGpB3HBVu&#10;OOa53w3dfZ7zy2OfMzjjnmuihKwDax456da+lyuo3DlfQ8nGxtLQJpFj3Dn5ew7CmTsxbud2ME96&#10;e5Ei7uzHGfUVHGVcLuVvlIAPTFeqcISQK0DRycmTg/T2rm7mJrG78v5m2kleBnb16iurdP3jD72O&#10;hrM8R2P2mNZ+PMjI6cZH1FefjaPNHmR2YapZ8rJrGZL/AE1WVflYY565+lYstgwvY4WlaF4zujk6&#10;sOc8e1T+GtQWzvZI2by45BkEjOGz0q/4gswtssscfmSQuSXH3mUjp9K4pJVKeu6NtYT5V1Mu802P&#10;TFVrq4kumlyUR2IaQk+g7Zqx4U8MR27G6mX985PB6IO3U1RE01vexzNC90xQbcHJQ46Yx2qy+t33&#10;LqsMKg5zKNxyPTFYU5RU1JnVKUnDljY3VbYSFIJz254qYFY/vdOc5GPpWP4de6luWkvGEkcgJCD5&#10;ce9as6usuTIZNuB6jHaveo1OeN0eTVp8js2QXUXmRMn8LADGOp7iqPh5Ht9UktGIQqQyEngg54zW&#10;sV+XjcdxzyMYNZ+uW0jyLcQtveMZbAwABnqKmtF/EiqMuhdc7ZfmbAPUj0qRJTHt+Zf3gzgHgj3q&#10;rp8ouLVJOdvAP1PNWgV81WYbevQdcjFdFKV0ZSi0xDEyqrY289RUnmRqi7WPzDJyOhqOI9du0cjJ&#10;9aYxYO2PXj6VtoQS/wCufcP8mmq+/cvzbs4GeOfalhiL8N1bpxTDbnBX5d2c/NwffFRyoCG6mkgn&#10;jaHdERwTnqf6CvI/2n/2T9J/aF8NKPstnBrEO4QylQvmg9Qx7jr+deyeQrNuXKr7jj6/Si4TyHRt&#10;yuB0xyQT1NdOHxE6E1KDFKNz8adf8HeM/wBjv4t/aLWS7tmsbhmxvKRuh6gE8EYA4r9FP2Kf21dD&#10;/aR8Dwwtd+V4gQlZYDIGaQAkZUA8dOh9a6r9qb9mLRf2jPBEkU8DLrCACCUAbiwOcZ4GK/MPxP8A&#10;CTxd+yZ8eftdnPc6S2nlwHgUo0rDJTJOcjHX6GvsKdajmNHlnZSXXuZcttj9j4Z2baGHTuep71Nc&#10;TIdqDhsZJz96vmb9ij9u7R/2hPD1rY6jeRw6/bwpG+4bfPIGCfY5J4r6WhthNCp3R/NjHzAmvk8Z&#10;hZ0J8skVCpfQa9qkytu2heMcDGe9fL37bn7DmnfGTRbrV9Ht4o9Y3F5I1G03DY5bA6ngD/8AXX1G&#10;doTA4z69qjKKbcyLIqsDxgHcPcHsaMFjalCopwZUkup+Cfxg+E2p+C9VuLW4sZvtVpIyTBjtEeM5&#10;IJHPT9DXI6RcSWwjdJjHcI4KDG1QByfmHGcjFfsV+2P+w7pfxv0651HTYFt9U8o7kJOZSerDHc+n&#10;fNflX8b/AIL6n8LNduNOvLWRHEpQHYyFRnHII4PSv1fJ88pYuKpz3PNxOGt78D6i/wCCfX/BSGbw&#10;II/DfiiW6utOWRUSVpleS33E5Izg4AxX6aeGPFlj4q0mK4tbuO9t5lV4pYzuDqeQeOmRg4Nfzxab&#10;bR2975qtsaGQMc8NuByM5GTjjIr7W/4J9/8ABQnUPg7rEHh/XrubUfD95KRggbrZiAMggdOM47Yr&#10;zuIOHY1I+1omeHru9mfq2kvPHfgZ70qu0B5wC3I9qw/A/jWx8a6VZ3emSrfWt3GJYnQ7gAeufSug&#10;QLMQPXIBPGfWvzOtRlTlyyR60ZXFErSjaWLYB5NEHmF1j81grA8Z4z2/CmGSQttYfKBkY64pTIFi&#10;TcqsjNj6ehrEodDFvlEbY+p5xz7dqWWT7MWjwu5egVsj65pELxx7c7uOw7VBJEyoO27Ix7e1AFbW&#10;LCPULGWKeJJopUAZHAYPznnivkn9r/8AYtW/srrU9Dt9xZ98sCp8yqQSTkDt/WvsJYtsbddvTk5q&#10;rfWhurSS2bd5MxG8DvyO/pUzgmeTmGW0sXBxmj8cvFPhK48OXjwtDJH5ZwcqR19ayhcQJBN5nnM6&#10;qREBgAtzySckdO1foH+1x+yRb+JPtGraPAsbYzJEgLKMdCfXrXwt478B3XhXU5LeSNoiD8w8s9SM&#10;nr0zmuPlaZ+H8R8M1MLUc6a905mN42Ef7s7CCSc8k/5NLHH5a7flO7JPXGcYFJJBJBNt7lcY6jBH&#10;WpHtJIrZT83deB/WtrM+AqJp2KTmNF+VlbeuCcZxTWiCydXZeOcbcH8KSaOSGOQLhVkOSCPm/CnQ&#10;wAJsVvmAJfnnAroTdibsWOZgfvM3DZB6YwagBaBfn2iPBEbD5jx/TNOaXa7NGxw3QHv7VNHFHLAx&#10;bPmRISADxgdAarm7gqjW5Tw10oVV5YEZJ4IxiuF+LPwSu9QtZ9W0+3kaVYw8kceMEAAE4HQ+/Nds&#10;VV26NhCD34NallrUljDt83PnMQQB0U4yPxFctemprRHsZXm0sNPR6Hy9f6eY4drQ3EkkcROETCrx&#10;zyT1Ht6CvIvizHG7xxyRxw4ALneWZznnOeBxxxX2Z8WvhDZ6tbSX2jrGPNBDxxxlH6ckYJBx6d+K&#10;+OvjFo503WGWaGTy0kKSZUqyYHcGuXC03Gep+xcP46niLSixfAdtCLaGVruTy7crsiCZOMZJz1r1&#10;Xwp+4hWRmjaPeW7rIgIwBg9q8m8CwxtJCfmEXmBAhBJIABJxn0JxzXrOmXK/2pL5rMkbHfzwRkZA&#10;x27fnRjIprU7M2p3N3UNRj0mx3NbrMzHgjhueB27UCZZpVWaORZHwQmc4JHes64vo72SEKYliVAX&#10;IBZmJPT2PvV21nmlDCGZolJJwQNxPp715NSmowsj56dCMYGhCpChflRSCxBGWwBnI7VVuVBtI5vM&#10;Eke8EiMbtrA9+mKcZEMZUNHJJHEQc5AfPBHHQ1CoMKsqbWjwoIjBwADnknAyOK43TSRwOirXL0Vw&#10;0NquZFZmOEQD5h/nAqG7ikZAI27gkEbgxB4H1ot7x4EViZHjXOwu2SMHP9R+dXDPuRpFXyzywBB5&#10;6dOOx71lGXI7mHK4O5Xm06dLNv3V1JJIZGdY4XLqAoIyccAk/pXyn47M1v4lulmys0jbygbOzIz/&#10;AF719cW99cWM5Zb1oWk4dzKQCeCBn8MV8w/GRbeLxdfeXG7eZKfMcuGbJ64PUAHIAr6HKa/M7H2X&#10;DdS7ONhgWI/Nu3Hnb0NWBbQ3NwqNN9nfHJIzxVWW3SV9xk3beBk4ao1zMV7tnHWve5T7Y9M+GOTG&#10;/kyyeWyYbjquRg/pXcabf4lZFVi+zDbgCqA9wB/OuH+FWmvJaeXb3XlOzCMxKMkr6kmunSZZLwfM&#10;Y5D8hY9TjjtXm4jc+PzD+IdJaPMsJV3kypA64JPJHHpxWjdattSMSbriMOHkTJBPscHpWLBNhkmV&#10;2kkAGPfsQQa0vtCuWZk2swHA/iH+FebUkeHUqa2sbGmxSSPI3lsin95F/EMHPFdJpWoqkW1cQtgD&#10;Kdznvniuc0C9e/Z4oixfjYFGFCjk/Wr9newmby+MgknOSSR7V5OJk3qjxcRJyZpatMZ1uI0eGFZm&#10;UE+XlSN2SOOnHesvxFm0sZNturxTHy2KEKoboMDuT7j+daUCzTr9lEa/M5IwcVzfi9/sunSbZNzc&#10;BEBJ+bB5+vArHD3dRF5fFusvU+YfiqPM8QXEjxujMxViMcEEg9PTp+FcfZr+843FuAD3Ndd8SI2k&#10;1S4ZlYFpGJGckknJ49z/ADrlYI9kxIEmFIGOjA191h0/Zo/XcNdUvkerfCtFuNPXzG+WPghmwT9K&#10;6i5gMNs8sdw5Xsh5IHasD4X6en9gqzyCORHCkfeBBGciulnuD5rIm75Rjhe3rXn1XaZ8xjJP2pa8&#10;M3c39pq0kkUm7b94DkYOcg5z0rqNK26hdTN5Ma3lyRh4sKOOBgdMetcr4fs/tc2/Acr6feA9cV19&#10;naCCVUaP5imFOCuP/rVw1371jwsdJJ2NC0sJIE3K7M2SZBjLZHHT0rctbJkhU7UkXyyEym3GeOnr&#10;71R0Yb7RfMjb5gAjI/yjHGD3rTeJIm2xSLuJG8KSWA7da82a10Pn6nxaE+kxM6KbqVN/QByQxAGB&#10;gAVnXzz20Mqc+XMd42AhkP1rRivriG6WToyoR5n8YHpVAxzTw3UjTNNuUtHHk5B9h6mtqdN23NKZ&#10;w/xeUSeEp4biRPLaA5WJfuZB4JPevlPULaP7ZI24sq9N3Uc19ZfFx5LXwj5cxmLK6uYyowe4P4Y/&#10;WvlHWx/pcjMw6nI9s19FgI+4fo3Dsv3JFoyrNqC8LlSBX0N8OLySy05ZFkZo4gAFxuAOO+frXz3o&#10;EijUP3a49VPQ19BeApPtnhiAJGzTb2L7D8pBxgY9QB+ta4qOlzbOr8ps2Msh1RnjiMjYJbGNqg9s&#10;V0nhi4OyRfJ3bTn5U3DA5wSelZ8VhJ53mTxGFtgBMabSR7nvWhp6LAkiMZmWMg4BK5OO4/L868Ct&#10;I+CxM+htfbZngkM0cc1tIhGPumIk9RjuPWoL/S54L0EMzR5DksTgjpj64OKksNUUBYriVfJXPyRo&#10;dznHHNSp4ht3sDCkU63C7cbzuXHc+xzXDLmWtjz3KaKzssPksu5S2QYw+4E+ucDtTL+4S6kjVWZF&#10;Uh3AbOOec1JKynaW+SQ9A5xk9zzVO601tKHmsxdLpGCbOzAjkn05/SspRb3BRvuGuXH2Zpo43ZY9&#10;5yoDYcevpxXE60oczLua3iVCwGCckD8MfWu01GeNJo5HWXythDgE4LYPP4nFcfreo/a7BvkkDOhO&#10;CQCD0xz2rpwUWpHqZbGXPseaM8KS7o2kbk7+S3PtntXV+D444HV7rb5PJGDyQBkA+lcv5UdpqUyu&#10;0kcmeOMqD+B4zXT+HLaG+Vd7YdQQcd/evbrStA+rxCfs0a9/ei5smLwxCOPL7D3Bx3xzXmfjKMXE&#10;gCr82eBjjHavU9XghexjECtJcZAPPBWvNvHsBs5WZV3bWIyTk5HOOKeDrXIy+prY6j4fBtKs18wx&#10;K3lAJviAYMTg4PavQtFlka4jgkZXSTIV1kAIwPXv2rzXwSW1GBXbLNJjlugOOldxpF20enNAq9ZF&#10;CuQNqKM5yfc/yorU+dnn5pFymTw2jXtysck1rZsA3M8+0kDk8gHJx2pmnbr3asbtKnIRjxkDuPSr&#10;UsCfYNPmJtYVuDJGCIgGjBIBZgOpI6U5rZbCSO2jmRljBRHUcODnJI6ZPA/CuOdLTQ8p2Wh+9X7H&#10;i7f2SPhaOuPCGkjPr/oUNejV5z+x8pT9kn4Wq3VfCOkg4/684q9GrzHuftOF/gw9F+QUUUUjcKKK&#10;KAF38Ux6dRQA1V5pwOKKKACiiigByGhzTQcUE5oAkDZoqMHBqQHNACKu2lJxRTWagyuhGOTTGXJp&#10;1FAXQUUUV0GoUUUUAFFFFZgFFFFABRRRQAUUUVPUAooorRIAooorSwBRRRS5WA5OlOzTA2KRmxRY&#10;B2+mvJxTS+aaTmkA7fSFs0lKo3GgBKKd5dDLtFApbDaKKKCAooooFdBRRRQK4UUUUCuwooooGgoo&#10;ooKCiiigAooooAKKKKCo7hRRRQXysKKKKA5WA61JnFRjrTn60CeojHJpKKKDMKKKKACmueadTHOD&#10;VRAlibIqrqQ3Rt9RViDoaiu1zF+NUBzl5Fg1DbjBq9fxdPrVNflNJlRLAt94qrqNn5Sr161egfK0&#10;2/TzEX61cdxbM56SQpKPrV/S086VPdqq39t5bD6mptLn8uaP/erSWx009Sx4g07ci49R/WvNvFkH&#10;kFT6Oa9R1KbzYl+v+Nef+M7HdEP99jWEme9lsmpIwIZlliCk+1VNW02O5jYc9PX602SU2sn+7Ql8&#10;Jm5rCWp95hKlkef+PfDSi2yFb7zdz6VwlxpRtw3Dd69j8X2K3NmPqT+lcPqmgKAfcH/PWs2dlTVH&#10;nVzb7Jzuz1ro/BGo+TcQr/d4/wDHhWb4ksPsbMff+pqHw1feRdr7H/2alGWp5ko6nuHhvVt1uOR/&#10;DXR2eqfN2rzzwfqbTW/4rXXWN3l6vmOqnHQ67R78l1Psa6bT7xjn61xOiXHzr/umut0+br9RQpGp&#10;txXTH0q1DcNx9KzYXq5G+FH0rRMCy17ipbW/P+RWfLKAaLa5qgNy31Bs9RWpb35A61zdvc81oQXt&#10;aJgbRviB2qM6kR3FUGvMqai+01opCepoPqhB6rVe41PAPSs+W85qneahiM1LkOMS1e695e4ZXpWP&#10;qfiPAHzL1PpWbrOsFGb/AHR/npWDfa0WH4/57Vnzs2pwLWq+Ifvcr3/rXO6tr7Nu+Zfu+lM1C/Lh&#10;qw9SumIb6UczOqGgy+1tt/3l/KsS8uPPpbyZi9RxR72qXI6qciFLPc3epvsWVq5FbZNWo9OBjNUq&#10;htzaGXpsXkXan+62f1Fd/wCFvEH2dW+dfvg84rimtPKmb2zViDV/sf8AF3z0raMk0Yy1PUf+EvxG&#10;P3ifpTZvGIji3b1/T/GvND40VeC36f8A1qjn8coylc/p/wDWquY5pRPSovH6sfmkj6+3+NOb4mxw&#10;H/XRj67f8a8V1f4jrYY2t1Unp/8AY1yurfGWRG4b9Pp/s0+a5HKj6Nn+Lyg7ftEOP+A/41mX3xRj&#10;lP8Ar4enqv8AjXzXcfGmbz/vd/Qf/E0QfFySc8t39B/8TUByo911Px4JQ2JY/wDx3/Gs1/FnmN/r&#10;F/T/ABryyH4gNPIMtx9P/rVdtvFwf+L9P/rVncOU9Nh8VtFzuU8Y6CrDeLHZP4fyH+Nef2fiQXDb&#10;c5wM/wCeK1ItW3x1m/MtROq/4SyTb1X8h/jTT4wdf4l/If41y7apiqr6xg/5/wAKhg9Dsk8WuzdV&#10;/If41Ivixk/iX8hXGprAHLdO/wDnFE3iCNUPP8/8KyuI7ZPGrf31/If41oWvxC8sD97H/wCO/wCN&#10;eU3XixYeVbv6f/WrNn+Inkk/N+n/ANatKdSxnOlzM96sfieIv+W0X/jv+NaEXxgCDHnQ9P8AZ/xr&#10;5pufiw1u3Dfp/wDY1W/4XJJvPzfp/wDY12RrKxg8KfWVl8WfM2/vofyX/Gt/TviYS3+tj6+i/wCN&#10;fK/hv4pvcMu5uw7fT/ZrvtG8fea33u/p9PanGs+5P1dLQ+h7D4nnCjzI+nov+NHibxyt7pDZlj/1&#10;T9Mf3frXi1r452/xdvT/AOtU2o+P9+nOu7+Bh09vpVyrPuXGgjz34j6v57x/Mp/dMO1cFZOftbN9&#10;f51q+LdY+0Mpz/yzI/zxWDYXWZPzrGVZm0KaTOw0WbECfhXX6FqLQs2MdfT2riNHuf8ARo/wrptI&#10;u9pP1rCUmztjojvLHxBIhH3enpW9pWvsUXp09K4W1veRitzS7/bGv0rOO4pSOztddZW7flWra6+2&#10;0dPyrirfUSzVq2t/kCtTGUbna2etmTqy1fGp5HauNg1Mx1pRasTRzWOaSs7HSf2jxTo7zcc1ixah&#10;uxVuC5ytHMYSNeK92+laFtfbsciube+xU1prGHX6/wCe1aRMJQudVDcLs555pz3aqKw49cCrz/n9&#10;KH1hSP8AP+FdETCVM1mvt3TFLFfbGrGi1Lc/FWBdZWqW5nKnoaVzqjN/dqnca2yIR8vQ9qpy6hgE&#10;Vj6prGx/wP8AnpTkzn5RviLXdtsx3L0/oa+Tf2v/ABQ7aXqCrg/6XF2/2a+jfFWqH7G2PT+hr5O/&#10;apv/AD7O+U/8/Uf8q5Zam1Hc+ZPF7Pq+tQsw6OV4H+1XpPwl0kLdybc53f8Asprg7u2WbUYj/wBN&#10;P6ivUvhNb7L6T/e/9lasJRuetTjZHrWmBrXRbfjogHSornRDrM6sY3PPYHv/APqrRgtmfR4No42r&#10;/Kuq8FeFfttsjsvdT19z71PszDFYhRiQ+C/BqWSu2yRfm7k+n0rtNOCRsAD2PepBpKabA3HJOax4&#10;NSZbvA9K6aMEfGY7FXZV8c2f2qZO+D/QV1XwttRb2049ZP6VzuqqbqQbq6vwLH5IkHq39K1fY+Rx&#10;Gsmdna2Clc+/rWppluqbvp61Xs0/cCp7VymazcbmctIkV1aq91H/AL/r710Wk2a/2eo9z3rny+66&#10;j/3q6TSDm0Ue5p8tjNAbAD1q7Z22w/hSYw3NSpJilzWLURZYsmofK21Pv3UxzxVcwyF1zUTRZqz9&#10;4U0pRzAV/LxRsqYxc9KPK9qqQEC2uTT/ALJVmJAFp+zFc8gMm5tMhvrVVbQg962pLfdmq5gxUl2K&#10;8VtintFgVajhFMmTaKd2OxVhGKmktvMqMrsqxA+6r5hORRufDsc4wc8+9YOvfCa01YqW38HP+sPp&#10;9K7DrTGkbNBk2jwH4i/svafrOnzL5cjbkI4mf29vavBPiD+wzp17qMjfZrjlFHE0n/xNfd9xpUd4&#10;hVpOvH3axNW+Hlreyli3UAdD/jTuSfmH4+/YStdPaNo7W5yzYP72U9h/sV4j4+/Z4vdEhkaGyuP3&#10;bNj5ZG6Ef7Nfrz4s+B1lqe35vutno3p/v15J44/ZK0u+tpt3O7f/AH/Uf9NK3pyMz8o9Q8H6vpZZ&#10;fsc+FGeYX/wrLu9PvrcAyW7DJ7owr9DPiJ+xtYwRXDwx8rECPmbr+MleA/EH9mW8tpFWGP8A5auP&#10;vDp+L11xmzhrxR80w3txav8AdYdvu1YGvSNhWJ+bg/KK7XxF8GtS0qPdJb4GT/Gvb/gVcV4g0WXS&#10;bva0e3aFP3hxz9a64SPGq09SeOyS5G4/zpHZVGB2FV7XUfLixTPOJJb8a6ozOblHyvioWlYGh7kN&#10;Qvz1vGQcoCRif/rU4bjQqYp4OKdxuNhI49rVchuNifhiq4ORQDg11U5GUpWLP2rFNOoMfSq0k1Qm&#10;b5q6JHNKoX1vyD2qZNSYVkG4wakW55rPQxcjah1Kp4r7c4rEjusGrVvc8A1Ni4SsdBbahtParS6v&#10;x1WueS9pTqe2lY641DpF1TI7U151brXOprJz/n/CrQ1j5fm/z+lQa8xcuoVkyfaqc0ChT9KmXUVa&#10;Oqt3frhvpSeiDmuULiLD/ia29DU+Yufb+lYYn86Q10mjW24r+H9K8vFSujGorG1bvtjWpxIWOD9a&#10;gWPywtTx/Mfwr53EbnBUJXtN6ZqNB5dW84jxUEiYWuCWhgRtB5o+tNWy2vT4pMPirccW9f1raMtD&#10;QgiiqzFblzSJHzV2xt/NkVR6Vz1mYyZa0uy3quc9q6WDS1gXcM9c9araNpGIEb6H/PNal9IILfj0&#10;Jrz5R1MuXUyNRvRhvqKxLubfOfrU97d7kb8KoNJvamoicS1bReY1akNj8nes/TTkn61tW4ytaxVt&#10;TNqw21t9prQSzVlye3vUcUXy5qVZsRt+FaKRDkQS2/Py0RIynkfpViz/AHxH1p16gg2/7VaKRCqA&#10;LCGYdf1qre6cLdG2g9M0QXjbzWlsW4tWZuvSkyuYybS7khTaf5VtaZpy3zZZvu47+tZV5AI3+Wtf&#10;w6kskmF9F9KUdZWHF3djWisxbx7Vy2B9au6NAjyt9oby1x3O309fxp9jZ7XXzOmeaw/ip4vtfBum&#10;tIrbZPKJ6H0c+h9K9bD0b6nXRp6nC/tJ/FOP4e6Ifsc0LNcSTRHO1+Ap9xXxb8SvEs3jPXzdSbSW&#10;DDKrjqxPv61337TXxdk8T28catu23Mp6evH90V5dpYa8tQz/AHs/0FelTjyu6PYoU9CKOHyLcY+9&#10;ViC5Z0Xd16dKe1vnimSQ+Wa9Wgz0acdCeT95F+FZVxa+Y3fpV6ObKY/CkEYLV3QLMt9OIHelitfL&#10;ZfY1qPb/AC1Vnj2v+NKpFAdh4R1EQs3+9/Su4i1FHiGXX8xXlmk6kbV/x/pXQr4m2wjn/P5VyVIF&#10;RkdgrwBfmkX/AL6FV11VdHu1khbJA7YYdx/WuOufGLK+A36f/Wq7Z6z9rt2JXdg4znH9KjlVg9pZ&#10;n0x8EP20NQ8KvawrNCqxySH5oY+6n/ar73/Zy/bMk8e2ki3F5Z/uYiwwsa/xkf3q/GSy8Q3Gm3W6&#10;OPhTn7w9Mele/fsy/tLX3hoXALbd0OMYX++T/cNctSmdlGrdn7h+E/Hel6sFZ7yH7qniVB1B966E&#10;+MtLnTZ9rg54/wBav+NfnP8ADz9tj7PGvmS/8s0/h/2T/wBMq66D9tm3WRT9p28/88z/APGq45UT&#10;ujV0PuhdY00nd9qg5/6ar/jXKfEfQ9J8S6Dff6VGWWOVuJx3U18rWP7bNtMP+Pr/AMhH/wCNVqN+&#10;11p9xpV4rXXzSQNkeU3XB/6Z1caJnUraHiH7aHw20+PU9WmjkDFLBCP32a+CviRokdt4mmC9NqdD&#10;n+EV9jftM/HGy8RXGpKtxnzrNV+43/xIr498c6nHf69IytuXC84x2rX2dkcM5XZxlyGV2x79qqIG&#10;aT8a2L6ybLH61TW02kN+NY2syeW5e0xNqCv7DK/j3sRhR9K/sIrtwW8vkb4eNrhRRRXedJ/DLqkj&#10;XbyPID+7cptPA+tep/s+PJpFq32eQxLICQfMOSeTj6dB+NeY35WbcBNJHnJGRlie4zXsHwDtY/8A&#10;hD2mkitZJI7yONCxPmxxgEkjnoeOfY15+Ml7h87m0v3J2MN3bmSK4uo23K+ZEHzD24P19ajuZ0nt&#10;2aFmESkt8x9Se4579q375RYSTXEUcZhm3COOdD84AySuepx0rOgubWI25mj8u0bO8IgZsEen1xXg&#10;x3Piox12MG+W5g1BVcrJJxwFLZXgjHeuP1KKG68ZeZKWt+Tx94E9gQffiu40awW3vftPmrMcnGVP&#10;AxwRz/k1wOuWd0njG4+9tUZXJ65PUen413UabbuelhYtt2PRNFid7ONWjk6Lh9+FwB6AY7VszXX9&#10;mywRzIXiYZySSR9SP61kaZbPZ28PzPIwUHOMgk8449K2rqPdafaHSNlmhUbgSNrDgn9K82rTcpnn&#10;V43qGGl6sl22YJ5oxkIImPBJ6gCuN+KdxZjSVjZ5FuVfYY9hAPXqT3BFdU+ofZ5GEBD55OMhRjvk&#10;1yfxsjjfRIJvJkje5nbfIUOHJAJAPqOfzr0sHS1R6OXU7VUcX4Pfdqi7QVKyAAnkYz1PoK9m8OCS&#10;5kjjjEbNknAAOT6Z9K8c8CWhg1eNlCzjAYo/K8HJBz2r07QJ2MMgjj8tZXDAoSoQ9wD3HNdmMjpc&#10;6c4djpLCcWXnLNbK0jDBIwuPoMHj8a19Pto7eJo/mx5ZIcHJBPPOc5/MVkx3GU8tfLZV+U46E9c5&#10;9atiVluMqvlxgA8n5mPqBXjupc+SnWbNOzubhLm32yRhYsEGcfLjIySM8isjUpksZbl3kWWa4kKY&#10;EfyxjcSChz+n+NbdpL9ls4Wk+zzNHJhEkH3jnOCOpHbpVDX9ESKL5mO5ZMFEHAIPOOen+FFO1woy&#10;948w+LpjMqrCGZpBkyO+4OMYAxgY7+tR/s9O9t4n1CHzFUNbsJIi+AwGCCAOpB6dOCah+LbmKVdr&#10;YVwcLjOAOxNQ/AiSO21O6ulaRbuEqYzvIUAg5479BxXp1NaJ9m5XwbPXrOZYbWMsMrIcbTwQRj9D&#10;n9KksYZL3CxlW81iRlxtHtz0NZ9tdPcQM8i7SvETAYyc81csLa3fcymSKRW3EFw3BHUAYrwJaHxM&#10;lqybU4ItP8uVvtdv5JAI8wN06kHqM46CpoDDPdWLXCtcqv71SYxnOCADg5PU5z6CqP8AaEjTeTtW&#10;VWI3u43Z6nvV4XawxxLH5bywnzVkjXawz2OOwrZVtLM1jUsik0kMCMTJcMUz5IQZGScYI4AB68D8&#10;6e80lqfJ8p0uNg4HODnOaRIGQAxtIhY5AbG5u+R6cZpZn828bzgym4jLhxlgWxgdOgrK6NFbqWIk&#10;luFmmklh2w4ADnYXHbBA9RWbPeWjW8yskovPtIeMEZVYcHIJzknJ9BV67nubZ44rXEMfkAFkPJIA&#10;z171VuFW62N5fmJGBuckKzk854HPft2rSNurNY2Q21vpLK3kht5mjhncyEEnaeBwMduBRcpDHCs+&#10;du5xvBGAM98/XNSGGNwqRqskm4bFBICn3qG4Cvp80FwvnbsoYwhOwjkHI6H3p+63YpODCxh+0TfN&#10;J5acoHUbgD64z+tamn6eusFt0y7oQcyEcyHGBisnTIWjiH2dHjEac5ctx16VpWbyRW8LCRQsxJCA&#10;jr7jtTlTXQJRXQsQ+Gbiaxu2t3kaOIbJChOcf1HrXnvxALWWlm3xIVLZLc55/lXfy302m3Em3egb&#10;OCi4B/LOa8/+Ketpc6OVEKpIpOXx8zknuK6cPSbkrHXgYv2iJvhvLJceGUgVt0KSP8hG0ckEkk9e&#10;a7ldSkvbaJVtYbcRx+W7ogUugxnd6nvmuF+GSG78LQpatL52SJQRgY4JP0PtXVxyw3I2rGqBmC71&#10;J2gdyQT9P8KK9O7Ix8b1LslvLv7SV2sjSxjAKoFyCeB6dDjNU7+GOewmhCqsfmGRDnDEDoPqDmrl&#10;zHFGsIVjcbkIGcBQQTxgf1qnqaR2et/Z5GIgb5nkTDEDGTgfpmueEWtjip3T0OP8XrvsF3FljUku&#10;nUg9Mg81w/hm3Nn4lhWFt0coG7eAWBHIAPb/AOvXe+K7qxvgy2vnLtQkCTqTjIyB0rhvhlpc+rfE&#10;izs41j+1XEmE3ttUnBJJJHGOcV6lKD9m2fU4OT+rts9iitFurhXjESgRgnJO4+orRgsY1hhZT5fm&#10;MSCMFgwB4z1AqpbW7QzSLcQskiuQT909eKsRENIqNy27PJxmvJk9WfKVviZammk023j8y1aa3kAl&#10;A37WPPOSAcfjWRcXU11fu8cLQW5ONhHRfUVbjuHsNQVULM0hAAP3Tk4B57UaxdMJnhuI9sn3T26E&#10;5GR1H4VpGW3mZxbvtuZ2o2Fqs7bmuVXA8vYBJkdD3GK4LxBpy2TZlkaaFnyQQQyfl0rs9QD2dqvm&#10;eVtbJTYT098d653xvMkFgsJ+Z0YuxTkEEZH5V6uHVj6HLo8rVjzTxKy/aJPLYqJBxGOc4Na/7PNn&#10;JP8AELZHGrI0bApIgfOeOg79TWbr4VljPRvXHb+tbP7PWpSaT4/kjjMqtc2zxh0co0Z4IcEemMY9&#10;Ca66nwn0dbWie3eKmMGuXE+DHIZMlPvd8gDsB7VhvqCl5CuWugd+c4XrnGAP1rQtrabVV+aaSOZS&#10;AWf5iD0Ocn9ao3sU6NJ9o3M0OUUqm0t7nHtXl0rpu7PmqcWm+Yyrj53kkURM0i4G6PGzrkg+ppHG&#10;Z4VjQMsgAKLywOOeOtXEt1WFf3Um3acOucn8PSux+BnwB8QfGLxXZ2+hwzS3juAjpGWXkjkkYwK2&#10;lWilqd2Fw06s0ktCb4KfAvVfiprVvYWOlyTXlw4wUU5O44AGR+P4V+uf7Ef7D+k/s9+E1v8AVkjm&#10;1SVMuz5ZY8gZRAc4PHJq7+xr+xHpf7Ovh6G5uo47zXcF7iUycIxAJwD0HXkHtUf7Un7Udj4NsZtJ&#10;0WQSXKkb5En6ZHIAwfzrnVB1nfoe5WxGHy2le6uT/tGftTWvgPSdQsbBluLqYkRzMSGQYwWAB6kY&#10;HJr4k8WfE++8R6pJNLNIWkPIPOT7/wCeKi8X+M77xdqs11eMzSSgKQD8oHOOOfxrnGYTR42sJD3z&#10;gEemK9SjhYU47H5BxBxZWr1GoOyLrarLqEZR7jdzx6D6VRjg3oobe23O8n0+lMkiVVT94iyDPTqO&#10;OlT3JkOdvzbUAOOCc+tdK8j4yVaU3du4+7sY1nYoY5I1IxsOOCOuO9S6tuuJCzQwhVkAQx/KWAHU&#10;qetU/Je2ZZPu9Bgda0IC5KzOFbbwocck8U9TNybKK25uk+6u7OWJPJAqTd8gh27RnI7Ej60+aBob&#10;pWLBg2CcdBnrj6U9wkt0qpHI3H5+uKqMOoRi2NkuGdNu1Y8kDAywyOhHvXQeCfAeo+OdRitbNd8z&#10;OEQnqRxk4696tfDj4b3nxB8Q29jp9rcTPcNgEDdyTgHPTGa/Qb9mX9kvTfhFpEN5drHPrEkYJLDA&#10;gJ6gDnJ6+lctSo72R93wtwvPEzVWqvdXTuY37KP7Idt8NtPg1TVofN1JgssbOMpGvBHy55OfWvf7&#10;aPyI/lztUnHoB/n+dWWVW+UbY/kCgAZJ6DP6UoXAZT8q/dXvk+tVThZXe5+34PB08PTVOmrIjRiR&#10;tzkY49akVf3fzdGzzRx5RBX5ug4qOMkqFZvu9u+K35UdRLNHsDKWXauDkdTmmefErt83PmAKDySO&#10;+KUR+WeRu/hA9vWmhdqgNuZV5Hy/1o5QHtMpHzNhT0IqCeTyIlGOVOxCeCT16nv1OPan+csEToWj&#10;xyRk5YAcnPYCvkD9uj9vO1+HkF14d8P3EM2pNuD3CTFhbrg7sdQWPAGemT1r1cryupiqiS2OfEYh&#10;Qjoav7bP7dln8GbCTQ/D91HdaxepIGnAyluAcEg9znPQY461+avinx9feMtRlvryaS6uppC7vIvO&#10;4555z14qfxFr8/ihmv53kLXTmQyO4Jk7kE8ZOTzn1rL06xS9dZQvmqxAGCWOOmeOK/UMHg6WDpJJ&#10;bbs8WUnUkKsct9BOwaSSaQoETHAJyK+qv2Gf2GNQ+KU9vqWsW9xb6HE4DHySPOJPQZxx1Gfak/YX&#10;/Ypvfi3qsOpasYYdFjOMvy0rAg4+uOPxr9JfD3ha18J6Na6fYwi3tLUCKNB97AzgnGATz/Wvk88z&#10;5v8Ac0noenhMIornZD4H8FWHgXwzb6Xp1ulra2wCCMcZI4B4xkjBrahRYQPbtjNCs2fvKsbHv1B5&#10;6fnRtzJt3buf6V8TLmlK/c7wKKvXawx29fSuU+MXxi0T4K+ErnUtZvo7aBYmdE/inOOijIPTPPaq&#10;nxy+OmkfBLwe+o6hcQeY4Bt4WYbpW6Z+nvX5kftJftBar+0B4zuLy6KrbQOEggQFljUgg4Bz1B7V&#10;9BlOUucvaVdkcdeu3oiz+0x+1TrH7RPi+RprjdYRuFs7UpzAM4B4OCSD3Have/2Fv2IPNtYfE3im&#10;OP7JOm+3tyMvLg4yeOBkfrVX9hT9hg6x5fibxNa+Tbq++CCQYklGAQSD9eD7V91afpsOl2kcMIWG&#10;FEEccROdi44x7DpXZm2axhH2GH2DD0be9LcTTrdbK3Rdu2LhAi4GABgYGMAVZZF3YTJUjJz1zTIE&#10;aNgzK24jBBHT3qRf3RI+9uyfQivkpSb1Z2LQdF8kiujBiuQQRwaSOXcOVxt5POM0+Fdh+Ut3B9BQ&#10;8aybWjD7c4fI7j0pFX7iXDb3Leg6emKSOKR0zGvbIJ7GiYtCUZfUbgR+dSWkn7rcCw2k8/8A1vSl&#10;dC5WSOPu/N82MntiopNrD73zLwaWVtx3ZP1qNY9xMjFV2jv0b2+tZSlZXLjFmb4lu2WGO3j+Wacg&#10;oOuRVrSrBdOsFjXO7OXHqe9U7EDVdRN027ZCCiYPP0rXjkJC7t27nqO1csVzy52b1NEkhFQAAM22&#10;mXUkcEO6RtioCWcjj/69WVg80984x0qO+RLm3MTbT1XcPvHjpitKsrIypxvIor4ktLp1VZIvMxt2&#10;gcuTjH1rP1SOLSJZLi1m8q737Xt0yARjqDmm3Glx6NceYIRNb5LGPGWA9j26U6z0Sy1WPzFX7vLZ&#10;c/KOeK+frV6knZpaHsU6ajqP1DWzrUUccPmySXOOS/3COvBqe6kXSNI8vdmU9SDgZ9CKZoVgAWuD&#10;lsLtQY4GDWdrl59svNu75EPJHHNcNerKnDme7KgoylZbEekaf9u1FVf5lBLlx0HoK37+8h0eNfNZ&#10;VYdBjLH0x61St3Xw7pv7z/XS8gHjIPesW+mmvrv5t3mj7oJ4ArGnmEcNBy6s0lR9rLl6G5a+JIL5&#10;tuPKK8cnr784rUguUYxhm+V+jD5h+ma4mS9dItjSM2w5ChQVOfU0WrNHJ+7kkXaM5iYjB68g1dHi&#10;a3xImWVJv3WdoTGhzJnapDccbhmuf8S66srCzt/mWMYd8c7sk4+gB61Sm1e9XT/s73Ym2ycuUw3c&#10;4yPQmpfD2jGb99cSFbcZOAPmc+pPpxWtbOXiVyU1YI4FUfekO0rRY7QG4u/mXBIDAkHio9Tv5NWY&#10;QyR+ZEOI4vuqPel13V2mCwhn8mPoAef0rV0fRxYorFkkaRQcg7iPauOlT9pP2UfmXzckHNoZo3h5&#10;baFXmHzcFABwoHaqfxS8cxfDfwZe6ldBGhjjICFgu+Q/dHqOeK3ZJnRXZmzDERjPOM96+Of+CgXx&#10;jSTXToVvMskNiCJiGyXkOCBg+ma+uweBp0ktD4/PcydOi5M8I8S/tBa3efEW81y1u1t5Jpmli8o7&#10;vKBJ+QZyOMjt2FfQfwG/4KIvLa/YfF1t54QRxpcwRogwOCSvcnI5zXxzJ5dqEXa6q2Hw4wQfw96j&#10;eRSm5JN3PIAIIP17Y5r0JKDVj8mpcT4mlVvfS+x+tfgr4jaB4+sxdaNqEN5CwDGIECVM57fWt2zn&#10;wqMvyqRh8txnJ/8ArV+S/gT4qa58OdRE2k6nPbsoxmJypwTznnPbH419a/Ar/goempCG38UW8ZuH&#10;ARLiPKgDkjf1BPYEenvWLgltqfbZXxXTxPuzPof4r/BjQ/inoy299b/Mobyp41zJCxH3uevToeK+&#10;Pfj3+wJ4i8OzSah4fhk1ix275PJh3SRA55IGOPXGa+3fB/jbTfHOjjUdFuor6zbAJDAsD3BGc8cd&#10;q0oZTBN5qHy256Egg+3IoPXxmW4bGwu0r9z8jfEPw71bw9JILqzuLdY5PLfzAY2BPYg8iqkXhySO&#10;PzIopGjAwcHOB3ORwBnnn1NfrR4i8BaL4qmaW/0uyuDJnfmIFiT1IJB56c1zrfs3+B7W4iul0K3m&#10;UvseOR93H5Z/WlKUz5mtwTTcrps/Nfwt8JNW8U3sYtbWaTceQEJb14wOfT1r6g/Zw/YWihvrXVde&#10;hVlhIleCUDcSQcAg9RzX1Nofw38L+HRu0nRbHTcZ3eUpUk9euc/lV6za3mll+y/N5aZJByc5HGT6&#10;VkryerPVy3hajQfNJXG2dimnW8cdvHDDFHnEcaBFTjHAH0/WqPiW8FrZMDhmzkA8DFbSod25sqfU&#10;8/TFcv4zm8yaNHYqqn7uByPXNcuZSUKDXc+3y+jyzVtkVPD2vx2d4XVmVJUxJxhlIPUZ68Zryz9t&#10;D9tbRPgN8NZbjTb6O68UXTslvDGTui7b+Op/wrsvjN4y0r4UfCWbX71nsTakiMg7XuZcHagJzgdM&#10;nFfjv+09+0ZqXx1+IV5qWrT3G3zWjRdgUQEHAPAGAQAeOvWve4JyOtN+0q/DuRnOKpSdqe5zvxL+&#10;IepfEXxReaxqEs013NIxeSZyzFjz0469PwrlnSSSONZJJLfc6v8AOAxkUZAA68896TUdQku7Xaoa&#10;MR4Jc5XOe+O/eqUN4IvMjkKyedICAw2uRjrz2r9sw9GNOCjDQ+ZlK49GFszGOFppIyGZyQGwDkdf&#10;p2FCRRxWKwTtItxckzBGzjk5JPT2qsZVmjkkzHGsbjqCWwehAHpVTUr65jnbzpIbiRgEzISrRgHO&#10;BnHbtXXyXJNBwir9lkRBtO/C5Ykj1J657/SnWF22mjarENLkgsOmMD/Cs/8AtO1in3XF0sa5GFMT&#10;SFzjqMds9qnu18rzNrNIsig8xmMAg8HJJ6g5qJR+yBd1nXftE8f7+aSZsgmUkvkdDkc+wB9KrnZd&#10;xyTTQLMzBMMX+Y8EnjjBB71Ri+0NqjyYfcQxVUG7AHc+g9zUlrbZhjk+VhgguCQN319qaiktDMp3&#10;MTwXG5WfEgI2DnYPx6mpLKRjEFVYF8xSn70FsMO+eoq3NYubjays28gAA5IJxjH4modRtf7N1GSG&#10;QbZIwAd4KlPT8c0wLFvOzwRxzMzTRuXG1dqk4wcfn0qCa2kuZV2vsZkOcAM20EADPbqfzqGe5ktb&#10;hFC+a0gwAeMZxkjng471JpqGW6MB8uTyzkFSdoGM4LfhRJWGizqmo/2hKzNHFAIwPuxbGyMDHHQ1&#10;mGRbkxzP8rYwjCL5jg5IJPWrGpSsl9+53lpjvADZIHAOfU/0qxHpWbdxNNHburhB5khbbnOfp0/W&#10;s+bQsr3BSQ23lW6wyeX87q25pTk/N7fTnpUltexG63SebHFsOQnyl37E4681YiuHtzj5XWzcr9/J&#10;bIxkcdKqahM1mrM0Qh6nlTnHUH6fSqhruBdhn85Li3dmhDbXI65IBH3icioX1GRWj2yOjQqAMHec&#10;HOQSfrUdkftMLNbsW45Kj5XB55JxzViyTbDv8tW83KAkDGeMjHqM1TjBAV3nZ13NvjfeMgEZC9Cc&#10;dzgCrGnWwZVOJIlZikjnkjOOg9QKkuNJf7M0kySLDbsV4JZi2BgEHgD37UzUJYZP31vGiNJlnGSV&#10;ixk5I9az0Y9Sza28N9FCWPQNjcSsm0EgEY9cA496jbRXQLGBGfnMbM7AY6HJx7GnW2qPDJJIqjy7&#10;ltylRkAAYHXnHXiul0bwPceKrmGKws2We4OxsIAGyMA5PU8dK5a9RUlebsjWnTc3aOphWumNczfL&#10;JJGs22NJFBCOV7EdD2P1FerfAr4HeIviR4l022s7Rp/tjhAdn3weCfp719B/sgf8EsdU8W6zY3Hi&#10;lrrSdKjAuBFcxEyDByHC5HXGB2HX2r9Gfhj+zj4T+Gvh3ytJ0u1jmjhC/ayg88gd8jgZyCcfz5r4&#10;TO+KoQThR37ns4bAqP8AE3Pkn4B/8EptP8D6jZal4qa1a4kmZJdPxuAXGRk5IIOMYxX2t4H8BaH4&#10;G8NRWfh/TbHT7WKIh44IgODyQSRn9aNFt11bSpIWaTYkmRgDdkHqCeag1K2n0cGGHUGaEnGwjDHP&#10;vx0r82xWcVp3nN3R6saafurQl0MC28R3MVrJIsIQE84Dt346ZreeJli+b5VkJGSM1yuhzm31lVjh&#10;kZWyXcj5s5Fdb9okMWFZgqnjjoDj9ea58LW9rTYq0eRo4/RhjxNbqGRd0uOTgEc/40y+g+y69J/e&#10;80Z78dadrEXkeIlkRdqC5AwR8xBI6fWo/E0jR+ILox7VDSqU9RjAPHfn+VfF4i8ZNeZ7MHdJrsWP&#10;Fsgj1RzuADKpAHfGOcV0Vg6zW/8Ayz3bBgD178VzfiqITeS+3y/3Y3Acjg9a6LQ5lmsLdgFUqMYA&#10;644yfc17GTyXtX6Hn46/KjnfExb7ZIHbb+78sDP3gDkV0lownt4mUqSwUFckjge9c/45WO61BWSP&#10;pEUyTjditvw/K09hZ7mxtjARvYV6mDkvrLSMa6/couwJuKr8seD0PAzVe/shfRyQswJbIGOcHsRU&#10;0rZbgHdk5OOTTUm2PtkG1uuehFe1Vp88HF9TzacuVpo5XTLttP1CJZPkJypYjvkjn09a6gotxbvG&#10;3y7gQOCcnI7+mK5/xVZZmaQYxNwcjJBx1rS0DV21C3iik4aECPfgrkDvXg4eXsqjoy2PTrJzgqsT&#10;F8q40XUcbg3klhGcYynJIovtOWCSFo1O2YeYpJ+XJPIzWt4usGnRZ4cySQMOn3WXv1rLtpludLmg&#10;Zf3luTJCDyNvpj8a87GUeSbXQ78PUc4J9g1ksYo7hfmW6AJzgmNhn8ulbmi366lYI3zblAyO5PqP&#10;asPSnWaxuLGTbumlEqEjBDdMZ9Km8PXrWt2seVWO4DRnJxsYcd+3FGBrKlUv0KxFB1FY2r+6tY4P&#10;LvHZVuAUiJHDyY4HOOtYdnrEkFrJb/xY2DIyfTivm/8Abx+L2peCvF2gaNNePH9lmOqBEJViVOFB&#10;IPAxzj3r6G8FajZePfDWg+ILNv3d7ZxyyRZIVJSoJH4Z6e9duIrzlJSi9D1cTwzUwuDjiZ7S2Oo0&#10;3TV0qw2yDEj/ADkZAwD7Cq/iLUv7P01lVmDTjAx9RzWLLq1xNqjRxsfmYIBjkA9evT86h8V6l9t1&#10;Lyvk22+I1CMSNwGcnFcuJziMaLpx3PCw+AftOZho1r/ZdvJfKrMqvhXxjLnPJ5zUfhaxMt+GuHjC&#10;qC7s+dpOfQd6bqc32S2hto9rcAsT/e7EfnV28uf7F0a2tW/4+LhjvGzBUDjk187FuT5mz0pNLQqT&#10;XLavqybVOzeUjB7AHriuqgiFinlxLuReAM9+5xWT4L0jypjNI33iPKAH1ySfxrV1zUk0ZZHTb043&#10;DOSe4xX02W0VSpOvM8vFS9pUVOOxz3iu9+1XkUKMHjXALgYye4/CtjQNIS1s1k3ct94Hr+VYvh61&#10;/tbWfMbdINxJHUg+/tXXf6nlcHgAjHQVtlWHdWs8TP5E4+oqdNUkNQeSn16cdqo+KZmj0d8MMNgY&#10;HJHvitQIu7dhvzzWX4hRbbS5pGwq7wDnrzwOK97HaUX6HmYW/tFYyfBy7NRldlkkVRxzitrXZlXT&#10;pM/LImdxGeDWb4Ri8y7mbB2xkBueTn2q74xH2fw9PsI2yFRwcuTnivBo3jhGzvlrXVzlrIAw3mW+&#10;VU3qf7mew9KsaDKohunZtv7sAE8YJHP5/wBKhjbFrdOrb4WADk8cDmpLGKO7sLqSMdAnGM8g84r4&#10;9TbqHvezXITeE4fO1XhsMykFuh4/ka6QQK8bfKrbgQQVDK2eDlTwRjsaxPBkGby4ZSAsaKiH+Ise&#10;ua6OaHDPzgLzz9O9fbZHJwpObPn8wlepynzn+0l+wJ4N+OGqXM1na2eg6hfREyOIgsTyAjaMLjj6&#10;9OcV8B/tPf8ABMjxj8G7ia4gsJtSs1QOLi2QywgdSSwAx+Nfq9reuLd3iqFET25B3hT1HY+1Svc3&#10;HiDSpbWSxSexmykqP/qzn24/lX02B4sr4apaLujH6jGcLNWP5/NX8O3mmX0kNxbyWs8fOCMK45BI&#10;Ppx0qC3tNjq8UzSXSoMIeVAIIOfev1p/aw/4JmeFfihozahokzaLrjRECMNtgmctx8o6da/O39oT&#10;9k/xV+z3dTRa9plxasudk6ISkig4LAjIIPGO/tX6hlPEeHxcEptKT6HiYnLnT1R4rLpu5/mC5iwr&#10;rnH4E9s5rNnhZFZVSOPecj5yzbeME+hrebQPsyXS+ZOPPCsNx5YA5JOf5VS1DzImVvvOqbE+XbvH&#10;AOR7V9TT963KeZJWIBILZYcMr84kVU24AxzwOe9VbeRpL3O+RU3gDPPl+gHoOaRbzyo+dw3HHfIP&#10;H+FKFkdDtVpMYJ9T3rdU+5lcsXYV7iWFcNISI02IFMhHT86ptBcWar9o+VZM7HHUYOD+XNMtZN12&#10;qzbvLz1R/mHXBz9cVpXcy3dvZoyRxJEmNy5YvjqTz1NOUUkIyLuXyblvLZWGcZIPIOOasWF2oX5Y&#10;12g7CN2WPXBHpzU13YRvCvmOG8xCS6fdPXAx26c1TlsoyjQ7vJXcASAeR1zn8awlZgXNIcXMrQzS&#10;bpnJIJYbcjt/9enGWRJDGzf6x9mCgOOOxFU7RFtbWZDu3NkoUUcnv15GRVhFQWLeXIquwOzPJQnq&#10;ccc1lyO+gCTZj2tGz9T8wU8/Q49qbdk+XuBZY5MDLnnORn0zT4C1np8cMkklx5aYBc4J5z29KSdP&#10;syQnfHIJAd2EJVDkcEn8a3jGwFSaKRNwRZdo4bBIJGep7Y7VDHKEhyyts3gcg9u2fWtaMIse1iVz&#10;lXAyMnOeh+lOmbyYlyv3jl4yMj6+1acyAp2rNI+ws3llgQOuBzjn8K2tAu49A1AXUUcMiyFgPNj3&#10;q5685/z71RXy4VdgQrhiSmOq9ePbmoJZ5fIQtHJHGXJGAVUZBzgGspagXdU1q1llaT7OGKIS8a/K&#10;q9sjGSOtZ/nqIG8vdhPvgn5vXANQ3nhRZZt3mTqWzvH3eO3TrznIqKQTWkW37MZBlQQDtAxwB9O9&#10;RtsBpCyVtzYbbjftwflXAOe9X7C5hcJ5KyFoW/1oT7xGTgevpVNT+9ZR+5H3NyvkYI6Z7irELCDf&#10;H95WyMDOM45I7Y9azlJsqI611dLGTfHGs2ZC5IG5XJPI9BX2d/wTI/bub4B+LrfQtamkbw7qDYwZ&#10;Ny20nYDPIGeoz2r4hkh8oQzbY2t8+WEiIBBHsO/OTV63vpNPjZWWZZCAQAvTPQj34rz8dgI4mk4M&#10;2pVOV3P6HfEviJNX0Cxmspo57G8VbiKeMgrIjDIII47HvU/gaKOK3Z1CyMwG4kZr89f+CWX7c8/i&#10;rRY/hn4jjupms3jGmXmzcSpyBGOexH4de9ffWj6pceHDJHGsMm4lCkoJx7gjoa/n/PssngcbeqtD&#10;7LC1lUw/JHc6576O3TbtHykl8jBI9vSoINRjvJlaP5VJ5UH69/xrldX8RXU0vltlBNxluc/T6Vs+&#10;GLPNn5jNwpwUAy2PWuejmaqVVCmtCamB9nT5pvUuavdLFeL5iK1sRsIOcgnv9ap6ddbQ0bjcrAhc&#10;rx9ee4rWkWHVbXarFlYkY64P/wBasOKORZGt2fdNDISh6AjsK2xkZp3WzJw75lZFXXNADQtCztjG&#10;6J05YsOgPpxVLStJmaMLGpaRSdxztYDHXPaujib+0bSSM5WaHj7vzbh0/DFZMyzKkkluknmQoQ6g&#10;Y80f4V8vjsEv4kT2MPiJ25Dn5YJpJ2RXZJY+gQZbdnrmuh0y7udlv9qdpFUjJkTaxHpms3wjqMa3&#10;fnSKyxsxJ46GtPxJrVvcxRRxM0kisMnJ4Ga8/BwVP965ao6MRNyShY6CK6EkalZFXrkYzjjAH/16&#10;+Gf2uP2svGUHjHUvDq50u0wUnELkM4RzghuDzz07V9teFL7zLR921twwAR8w96+Z/wDgox8DE8Qa&#10;HaeJrS3LTRK8NxJFlWBJBRm7YAUjI9T61+gYCoqtFNH5pxXTrwpN0mfD8fie7v8AUI5t9xJHJk/P&#10;naeSCef14/Gv0I/YK+OcfxK8ASaRNcL/AGlp+z5vMIMkYBCgds8dK/O24imt7zyWmYog5QHJAHJ/&#10;Pqa9D/Zp+MNx8Gvihpt9DtWCVx5iHkFSSp49epFdEU9j844fz6pSxHJVfkfqbBHHcXKtIkfnqcbz&#10;97PPBzV11yMH+H04FZnhvWofE2lxXlnIGhuLdZ45D8x2kDP454rUZQrbfmw2Mbjkj1z6U4043v1P&#10;16niFUgpJmb4ki8zSpVZR0BB6EGsXQpvM1Fk/ikU/MPUZrpr1V8hmk5Rsrlhkfh71xWkT/Y9S82Q&#10;cLuA7HJ6GvmM4qKlNNH0GXLmjZl3QS7axDGd21Q2QPXPU11RG7jcDwT061x3h8yyatCVZlkbJHoQ&#10;TgZrsZJNhZcKxXgV3ZHLng2c+ZRSdiEK4kVOf3hx7CrRtyqDd93OBj1qNHymWb7uMGnIpLlR1bke&#10;1fQHkjUfynbcTtzUiqk8bq3ccADNOYbosfLtX1poVYnHzHpjilKN1ZlKTTujl9fszpeo7SWET8jJ&#10;746e1bGkXP2y2XfuZV6rnB+lWPEOnrf6fJHwzZUhh1BB7evX9K5/Qb3+z74eZ8ykEEHrnPBrx6ke&#10;Sp5M74y9pDzLwnXw/qsgk+4yZQjsx7Go9Ma31u98+8mjgt1cjYX27cDORVrWbIXNpuXO6P51Oclv&#10;/rVTtbXTzAs00MZZVOdx6Ee3TNc9aMlLTY1pSjy+Zcu/F1hplg0zXTMqscKIy2egz9MCtDQtUh1+&#10;0Wa1Y7WHORtyfXB6Vz8dsuuuzLbxwWakDJy0j49zxj6VvwxLbw7kVEjQAHYMgfiK6cJWquWr0M8R&#10;Tgo6bk8ytGfXsOelNUZR4yWCsCoKHHJ6E0glaF23fKBwPr6Uy7EpMZjB8vJzxkEcccfWvXvdWOFR&#10;aMrTJ5NK1FreaQLGxBC44PHWtmM/aBuXc6rnkDgfWsjxRaulk1xCrO1uu8jGM9sDPWrelJ9lskMd&#10;wzLMilsHgEjkH6VlTunY2qxTimi5sAk3LwrcdaNyo2VGdv5GmxlVYfM649OhFOb5F46cjJ611HKH&#10;mASHk56cZp3mY2N87MAQeaiQ5bd6Hn3p5kLuO244z3oAdHMAQWjMRboM8AetPC7T8rD8aiC887jj&#10;AHsOtOw/msdy7NucDk0ARyQFV+U/XBrzX9pL9m/Sv2jPBV7ZXVsn9rog+yXA+V+Dkgt7jP6+tenK&#10;6hsbkbcOnU1FOgVVbLbgQNvtW1GtKlJSg7Caufjr8U/hX4q/ZP8Aii0lvJdabeWFy3llMrHKBgAe&#10;hyMd6+6f2Jv24tN+M+kf2PqzrY+JLEYAB+W4IAJ4xnNexfHP4A6D8efC8mm6taQ+awCQS4y0Z4xn&#10;PUccmvy9/aG/Z48U/smfEJby3DqLeUz21xESoCgkZ4Oevb2r66jUpZhS9nLSXcxdOz0P16tpmu4R&#10;5hEcijOw/eI9ala1Z4sdF9Ov8q+SP2F/2/LH4n2sei+KpvseurEkULvhkucEA4Oc56HmvriNt8zD&#10;5l2H/dzjocdwf6181jsDUw9TllsWRPb4cFdrHOOAMj8814Z+1x+xzpP7QPhmW5gjjh1iJCgkYY88&#10;kEDOOSRnqPyr3obWYFtwyeccf/qprxBn3FhuXgH2PassPiJ0pKUHqgWp+Ff7RXwF1L4V6kLS802W&#10;3uobj7OZyjK0pOSCBjGMDkk/hXmeLvw/ep5bGN4wCkqHdhh6gfWv2+/ad/ZN0n4+6Dc7rWEaoqs8&#10;c+drEDBAwep47c9q/Jf9on9nbUvgxr91b30c3lrKwixEVB55OMZBGO/pX6jkOfQxEFRqvU8/E4V3&#10;54Hq37Cn/BQK9+CmtWejalJNNpNw7N5hl4iAIznORjkcV+rXw4+JemfEfRlvNNuEmt5FXB3gkseC&#10;MjjIII/CvwBhvLmwP2ZozF9vQxEvEFDrnIwT0J9q+jP2Fv25tc/Z/wDE50XU7g3WjTXCR+UXIaMZ&#10;JOCTgDPP5+tTn/Dnt4e1obhQxKjpLc/ZLzDGWVZOMFSev1FRovloP7uAD9M9q434QfFvSvir4Vg1&#10;TRrn7RDOmZQCGKE87fy/nXXi4WSE7W5UELxkD/69fl2Iw86E+Sa2PQjUTJxLtXaGYHsQeooa6wn+&#10;rJwABnt7+9NW2EAVtxkBxnjoakRo1VuW9OneucpsczK43Lna2M54waaEbc232GO9NKlUKjcQx781&#10;NMoijXP3m5oJK8kavE0bdGyuzpkcV85/tUfse2nj6zudU0iNbe7cGSSEndvwMgLnoSB+tfR5IZu/&#10;Xn1FE1ustv52N0cTbHx94Z6H8KmUbnHi8DTxMHCaPx38f+Ap/BmsMsqyK2DkEEEHjI5HUYIrmJ5Z&#10;ZhHukZAxJZduQcHt7da/Sz9q79lK0+I9hcahZhU1BXLlGAJnJGDg9R64+lfn38WPAV54P1ny7q3m&#10;t5IZCoOeDjjB4+hrOPuuzPw/izhSWFm6tJaHB31xMgUhQ27jNFhcrbOp8vcxyM4z29KvNYrcWidy&#10;rEk54YHtVQRtp/zK3IIC8c8Gtj85lFx3EukWLbJHLHNkcgLtwc4wR2xVOe9L3KqsexlGH9WqxLOJ&#10;rrd5bSL1dD1PPbHaodSt1FyskJU4AIUHJAPan6mLdiOCdoty7iA3JwOmKjjvll/iZXGOSOvPapIi&#10;JPvYzzgDuff2qqg8m43L/ETgZ6elF9NjP2tuhuaDfC2HfDKQwI4weDx9PxrzL9rL9nKz+Ifhm41r&#10;QLdodQhVPNgSIyPLk43gj8MjH48V3tuwt2Z9rKr5+TOc8dfarVhrbIGTzNu4FMZ2n8+2awqR1uj3&#10;cjz2rg6qlF6Hw9o+gSaDcC3vGlt7u2laF0dCoAA/MGu30jSZI7UsysWmAAfO7d0I7/T8q+i/iX+z&#10;5Y/FLTLjWLNIY9Us13zlIsNMuAB0POMehJrw6/8ACd14euWjkVtseQyHKbTjqc/TtXn4ipc/XaOa&#10;LGUlKJUtDNblVkVYmTI3EZYjt61flgktW86V12sRnafmQnoDWbLMsSIyBvM3DdnkkDrir0d39oEi&#10;IWjRiWJfBLkHuDjBOfWuGaMalNs0YbXz9Okhm/0fdjbcdcEZyBjPWoIkEIWBZI/LlIcESHB55Jzj&#10;BNMhl+026q38R+cknG3sB/jUVxCEZoQvLHgDhu+B71xcyvY43a9i5DclL6SISxmNSsjpkOuCRz+Y&#10;6ewrUeaO8v0WaS4l80sCUPBB5GPpxxWPbS/Z4Y8Rh8owznAB+g57jrTodSigaMMhWME5d88AjBIx&#10;071nKnczlG5e03T1a7WS4uJtit1RN4DDkDBwK+d/jxbxx+Nb5o/mMkhlLYAyzYJ6dgSa+gbSeaO3&#10;SZVJti+zZ2yQecdex59q8G/aJTPjANhov3SJ5bDGzjr+PXNejk8JKpqe5w7O1flPMrqXyo8su9d+&#10;ML296bapI8TFflXI4PUipbqLy5lVgdzdD0WnqmwBejd8mvrD9AO/+DrLFbXkrM2LcKXTJG0NnBz9&#10;RXf3OjG3SB5vLbzE3RCJw5PckkdK8x+Gdoz6gyvNIiHBcZIV8dM4+pr02yvUtw8m1/KX5ACPlyRg&#10;15OK0Z8hmulS5a0k7l4zlvlI6kcVvQBVh/eBZPlxtcYIHT8qxLGfzEM0e4YYAMAVUAcd+M8VtBPt&#10;Vvnc7JI+GDEFgBz26CvHrXPmMTe9zWt717Mwxn9zJCeMJtwD3Hr9a2ZNKZJWwF/c5DuHBD+4P41Q&#10;0S2XUV8uRWeaYCNXLAbMH36irLadNNIzqVXy8Dy0OVwOMkdz715dTex5Mr3E1S0caks0StHHICuF&#10;cngYGfY8dfeszxakjWbLA0i+YMFEI3EnGBkg45/nW4heyKm3kbLZGAQWUE46fSsPxBK1ncBGuG8m&#10;Jxsl2bQ3ck+uKmhJqaOrBVHGomfMfxTgddYkcM33s5x8x/wxXIZAuFXuxGT1Ndv8XJ/I165Rs4Ry&#10;QR/EpPB/HOfxrg7idYb1WWT+MHPU193hJN00frGDnzUEz1/4aRM/hvzEST92/lEDHJwDnp6nFdBq&#10;CTWMMYfas2Bwh3e/bvWF8M7xoNFjU/PwCRnqevPuK3rqzjuA3lxfZ2wxO0nDN2rmnH39TwsRFSq6&#10;mp4PmEFlM3ztJM4DkcDH4V0mnTNeXoEysQwKrgnj8fwrk/DtxDbq0aNJHIqjIHzKT79K6vQZpJ7y&#10;FTGrbQSAOBk5/WvLxkbO585mlPkdzo7S2Z41Xa3lqPkIOCfX61pW1zJGZBGy7ZsIQRuxj61Ttofs&#10;tmit+9ZOQE6oOv4CtCwu9x2tiHcTnZ8zAe/FePKbPm7tj5o2hs1kOyWBQEHkcuGJ/iB5NUdeaEiN&#10;bSCTJwxJJLg4JIyOn0qyG+ymNzHJ5bPkcbS4HXnrQLSOe6lFvZiSFzvBkchUIHPIwSaFWaRpE83+&#10;Kssk3hqYkyCOMFsHOH6k8nr24FfLeuBmvXZovLVTjIyRmvsT42aml94QRfs/kxWtotuNg+WRuSxb&#10;0yckkc8Cvj/X7lm1CVePv9B0PJHT8K+oymo5xufo3DjvSsVbONZZ48KSdwwAcHrXuHw8EVloki+Z&#10;J5zYCJzx1yTjqORXiOmhZ9QQN8rZGB0Fe+eBrndoqqy742REXdxsKjBGe5+td2IV4noZx/C7nZ6H&#10;eS6dAv7xmkYgAnLhO4OD/Ktu4mLQebNNvaTBIEZyxI9R+Fc1oeoyWsnlMVaEuMjGCfxrozq8tif3&#10;ausM3IjzkkHoAa+dxFOzPzvEKzuW45neKCRPMklb5IwTtCH26HNRIJGvHfc0YhBR3J3eY3YZ5yRV&#10;q0sVmt7d5HTaxJ2HJYHNOLtbXi/ZVRV8wuN4ynTvnua43K+hwyqaWK4vZIZFk/ds6g8yIGwfx6VW&#10;EwaMosfmbz8hY/c6k49KtTbY5JY2ZWYPyR8yk9T+HIpw1LzrNbXbGNpwj4K49STipjEiMu+ph3Cb&#10;22yNJGrZyU+bB7cVyPi6y+zRNtXzdpIYHOAOuc/lXca5E1hE3ltuULklRkA5xgnsa5m8lm1bbawS&#10;MyldmxBuDY5JOcc12YZe8j3crvzo8nWRr3UNqqytI7IWPCnGeM/hXb+Hkh0n7O/mCYop/gKhCe3P&#10;WuDj02ODULwSfaJGikLoVf8AdxsSQcg9/pXZeG7/AO1WzI6xv5YwjHG78McYr1almj6vERi4KxtT&#10;XHmJufk84ccDBrz/AMdxhrjaDxkfc6c9ya9IsLXd8rKy8jIJypHOePwrz74gWv8AZmqPNFKxhmPC&#10;MOcUsPBJ2Rhg4pSNv4f23Mce2aZsYCBsDJHU8c13Flo0kUsiudxjXOM9c9q4fwDetuAjUbpMIcvg&#10;nPv+GK9B0y4/sq6JkaYLIcEghtoPGO/FLE1OQ83Mp2kQKsvmqWVm2gcAcD8KuPB5AxOlx5y5OMAK&#10;VI45pdQmW2vEXzUkaRcDH48H3qtcantuGhWF3BI3Pv3AAA8Yrk+sNo8nVq5++H7G3/JoPwp/7E/S&#10;P/SKGvSK85/Y74/ZH+Fn/YoaT/6RQ16NXmS3P2jC/wAGHovyCiiikdAUUUUAFFJu5p6DNADaKcyU&#10;2gt7BRRRQQBOKAc01zQhoG9x1GaKKCJBuoPNFFBIKKVhtNKgpxGaAIz1ooPWiug0CiiigAoBwaKC&#10;cCswAnNBOKaXpuc0AP3CjcKZRQA/cKNwplFQ9wJKKRfu04pit6YCUUUVUgCgHmiipACcmoyc052x&#10;TaAA8imc5p9AXJoARRilzigjFFABuozmiigmQUUUUGbCiiigoKKKKACiiiglhRRRQSFFFFBUQooo&#10;oKCiiigAooooKiFFFFBQUUUUAFGc0UUClsFFFOUfLQQNoqTFGKAI6Nu7tStwafCu4VUQGgBKbLHu&#10;WlmOxxT85OKoDF1GHaRx3rLmG1z2rodRtt2PrWLfQbHNADLaWr0cImjGRms22BzWpZglaqI0Y+rW&#10;oCt9TWWsn2eb/dPWtzWk/dn8awbqPljVGkZamhDcfaYhzWXruii4t2+VTgk9KuaO/wB7Pv8A0rWu&#10;NPE0D8DoTWNQ9vAzs0eM+KdP+yPLtGMDt9TXKDVJILrG5vvY6+9el+OdGzJPwOn/ALMa821HRpIr&#10;xjxjce/vXOfaYGsi1PcrexqrfN9agutEjuLVmCL90449qIIGjI3H9a1rGES2jd+36USPUU7o8l8f&#10;6F5Ns52gfMOce5ri9OjaC869GI/WvZPHnh77RYv8q/eHp6n2rzW50BrW9k6YDnv71JjKOp2HgORj&#10;bdz8y9/au80+La1cL4IUQ2vP95f5V3FneLk/4UHRBWRu6PJtlX6Gup065/mK4vS71fPH0NdFYaiO&#10;evWk2UdRb3Yq2tz8o+lc9bamAf8A61Xo9TBUfSmmBenueajiuju61Sm1AE96YuoBTWsZFRNyC7xV&#10;6K9rm4tUA9atx6qPU0+Yqxu/b+PvUx77n7xrIGq89TQ+qDd/9anzFcuheub0r371m32oERN8x796&#10;hu9UyO/Wsu91TMbU7lQjqUtc1FjMw3N0Hesia4ZjU2p3XmSE+wrPnuNv51jUkdcYkd3JWTqc33vp&#10;Vq91BU//AFVk6hqKu5x3HpSUi0ijdfM1T2kWWqEr5taNlZksKUtSizb225vxrTi0/wDcVHb2Rz+N&#10;a1vaboKpXKjI5/VNO2KSvHGfr1rj/EF3NaFcMw+UnivSNSsNydvT+dcB4z0d8rgj/Vt3rSOxRw2q&#10;eLp7eZh50nyt6/8A1qyb3x5cRKx86Tr6/wD1qTxHpUxupQG/j/vVzur6PcC3b5+4/irWNzJog1/4&#10;gXE6/wCukzsIBz0/SuRuNc1C7k/4+pav3OgXE5+92x96remeCpJDnbn/AIEPenzWFymPBDqFzIp+&#10;0yc/T/GtKzsb6PG6duvoP8a6rSPAzCFW8sZA9VrTTwcyj/Vj8xU8wcjOat7i6hx++ZvwAq3HrNxE&#10;P9Y/51o3XhkoGwuPqRWbeaNIjYDD86zk9R8tjS0rxfLDId0j/d9f/rV09p44UxL8x/X/AArzZopL&#10;Rssxx060sOutH/G3H1qJDPT/APhMo2/i/n/hUFx4sX+9/P8Awrz6PxK2z7zfr/jTm8Q7h95v1qOY&#10;lo7aTxhtB/eN+Z/wrP1HxsyI2JG6f57Vx82ulgQrN+tZ97qEs27943Ix1NQ5E8p0GpeO5tvyyyfe&#10;9f8A61c7eeLLyWRv30n/AH1VUWs1w33ye/3qnj8OTOufl/76pRkaRiZ9/r99I3/HxIv45qouvXyu&#10;c3Un5VsyeFJJBz+jf/WqhceFnic8t1/vCq9oaKmbnhzxpdW867rqRhgcdPT2r0jQPiJMJf8AXSdf&#10;X6e1eLQWsli+7c34tW9o+uSI3+sbr6n2o9oDo3PdLTx7Myg+Y3K+v/1qZeeObiVWVZpOhHX/AOtX&#10;n2ka20sMeZG5X1Na9okl2Mq3fuaPaC9iTXd1Nct8zM3GOtOsYH8wfQ1fs/Dsk2c7Tg+taNv4cePH&#10;yr09apO5LjbQZp8rQRL9B+FbelansJ3E9azhpbKPp70oLW1S7iOustZHmfe7VsWWskIuGPT1rz6D&#10;V2R/vGt3SdZ3IuSelOJFtTurDVGcn5jW1bX52DmuKsNVUHv19K2rfVxsHJrRSHKJ0f8AarJjLN+d&#10;XItdYY+ZvzrlX1XcByaki1f5+po5jGUTuLTWSxX5j19avDWGVeGb864+z1gIF5brVxddVxjLflS5&#10;jCUToZNcd/4m/Okh1iQOPnYc+tYn2zd0zU0U/I61pGRhKmb8Wryv0kb86m/tOb/no1YlvcN61YWd&#10;s/eP51vGZjKmbNtqjoRuZq0bfU2kT7zfnXNLOVwc1Yg1Xyh3q+YlxsjYu78pu+Y9K53U9QeS6+82&#10;M+vvU91q3mFvvc1m3Eu5i1FzjqFTxleLBpjN/noa+P8A9qjxLH9j1H5iD9rT144+lfUXxK1lYNCf&#10;lg2D0/3Wr4t/aMuJNV/tFVZvmulPJrOQUYvmOF0yYai8bLzyOfevYvhZ4fmjumb/AGv/AGU+9eXf&#10;DfwjPdpGflbMqdW+lfTvgL4ftaxSNtT7/qPT6Vmz2XpTOk8LaV9ptLeNlDfu+9em+DdIg0/S13Rr&#10;0B6dOTXIaBaLpYj3qPlUjoDV7VPilaaFD5Lb1KqQcR+g+tVGJ81mOIUVuaXiPVlM6rHwpTp+JrH/&#10;ALLkB8zpXLv8UbfV9SjEZkxtxyhHqfWu9gvIZ9OXA6/7PvXRGJ8Di8UnLcyJJfLI3frXdeBIlnSQ&#10;7V4fHT2rgNef7NIuOn/6q734YT+bBMfST+la8pjTlzK53MUe2IVHISh4NOWX93VeeaoOOV+Yt2Uf&#10;mXC9+a6LTl2QKPc1h6NF5ssZ+hrobZNiqKzZpGJPAu52zzSzApT7RMu30ovF2j86ybOiMSOOTK07&#10;OaiT7tPVs0vaIrlVh1FFFVGRi4hTC3NPqM9ap6kkiPxQ8nFEacUOnFYyiwGFyaa1P2U7yaXKzQg3&#10;EdzUUzk9zVz7PUMsH86OVgU3bB6mpLa4C0r2bH/9dM+xsn/66OViuXGvIyOg/KoWuATUKWcgPJ/W&#10;p47Q45p8rIHwxZNPe2z/AAiiNxFTZdWjjbb/AEqkynEhlsYWOWRT9aoah4Ts9TiZRDFnB/hq898t&#10;0P3Y6c9Kv6fb/Z1Z5Fyu3J79jWkZGbicBq/wlsbqKRprWCVSuCCnUfnXE+Kvgb4XigSSbQbGQs/c&#10;H8e9ehfFT40aX4Ds70TxuPIhEh/c7uD9DXy38Yv+Ci/h3R4oo8yArO6H/QpO3H96uiMjgqxOA/aj&#10;8PeDfC3h5mh0GyhbzJl3Lu7Kfavgz4+eL9Jg1W4W1t44f3UW3bu4JYe1eq/tLftqWfxF0p4LSdt3&#10;mzN/qJE4YEDq1fKPjjULrxZevcLIzKQg+8R90g966ozPMqRNe11X7RHvUnBpY9c3kjJGP8+lc1Za&#10;1/ZkPlyFsj8f89Kj/t0K5O5vmrqhI5eU65dTUt1q1Bdq44NcZF4gXePmbr6Vo2niNRj5m/I11Rlo&#10;HKdWkvy0qyZrFtdfWRP4vyq5DqKsO9VGRJeMmKd5/wAn4VVS9Vx/9akkucLXRGRx1IksknvUDPjv&#10;UUl3UJu/m5rbmOdxLDS4oE7A9/zquboZppvFo5jPkZcN2VHWrFrfnaOv51jy3gA70621Db3NHMCi&#10;zeF2cdTUcl0wXqfzrPTUR6mnveBl70OWhpEs/b2B6n86lTU2H8R/Gsqa62+tQy6mFX7zdamMjU2v&#10;7caNfvNWffeJ2WbG9scf56Vj3Grfe+ZunvWLf6o0t6FV2+Yr3Nc9adky0eh6HffbGbnPyg13+iW+&#10;I1b2H9K878A2L3CNn/nkp616tpOn+VaqT6D+QrxMRU0IqIkaPdFRDEasLFu4qRLcLXjVpanFNFWa&#10;4KQ9eadY/wCkcHnmmPbmTNWdOh8t65eYy0I7uLypOMDn0p0M+dq1NcQebIfzqIWbCb8PWnzCexbW&#10;DzWGK6Lw7o4kKHapOzPSsvSLAzN/wId67LRrMWkKttX7mKibMpFq3sltbMcL930rnNY1c7lXcw+U&#10;963dT1cRxlR2BHSuLupWnlXnoK5+pl1AwmU0JYfMeKniTbVmNFwvHWqNehDaWnlvW5ZQjy+neqcE&#10;ALVoW48taL2OWbsWltv3VVJjtYKO9WjdARYqoXzJk+9JyMJSHNN9kX078VH9pN4ep+X3pbpDdA7f&#10;SmWVq0G7d3xSje5kk7lqPTsjdtH5UxrtlPlgn86sPrMMSBf/AGWodO02TUL6Pb0ZscmtoxZvGLJb&#10;PS5L85+99T/9euq0XTF0zc80asoAxg4xj6U3SNJ/suP94q85965f4hfG6x8L6e+5WX74yIifug+9&#10;dNOndnVSpNs6Pxf8RtP0DRbp1jCyQxFgctkH/vk18oftOfH+41czQ2tzNGBEFADn+6/+yPWq/wAV&#10;/wBqa31aLULW3uJleRGjUeW687j/ALVeA+J/Elxr+oySyXEjKwAALN2GO9e5haLSPUoUvIp3OvXe&#10;sTt9rkklXeWG87sZq9Z3yRQqqkj8TWPDG0sjbe3Jp5ulj4Bb5eK7Yxsz1KVM6G2vFJ+b9asSbZl3&#10;KowfauatNUy2NzVqQasqRqpz+VdEXY7YxsTtEQ3FOij5psd0sozUysCM10xmIV48pVaeD5quK2RS&#10;tBvHSr57mZllmib7zfnT5LyZo9qyN+dTz2dRw2LSz7c9vWnoxXsynLLOZPvt+da+karJbRsrO33s&#10;1GNFZjn+tRyWUka4B5+tRKJzSvc1JtTgZf8A6x/wqTS/EF5po3WdzJCGGPk44rCjs5WPzMf++qsw&#10;n7MMHcfxrnlE6KMmdhb/ABj8VWX+r1e+XHAxIP8ACpD8ePGBl2/8JBfL7ZBx+lcqtysg4LU5LYh9&#10;3DfWo5DpU2dnafHjxlEDjxJqH5j/AArRt/2j/GMcbK3iLUCGXb94c/pXBpcrEOVX8qq3WpKD8rL1&#10;6YNNRHKV0dZrfxY8Q+ILlmm1i6k3gKd2DkflUNheXV2PMmmaVj/Ee9YOnXe5VbbG3P8AdrZstXjj&#10;iAKgH2WipHQz6m45Qx/N6VWd4lB6flTUn+2jC/WmSWTs23P61589DdElrMpk61/YXX8esWmNEu7P&#10;61/YVXRl/wBr5fqb0eoUUUV6RsfwxzSCVgse5jk5Ljpz1r2T4K2bTeHFlh4WaVUJK4HQkY9hz+de&#10;R6ldCadpF2xt02oMjFe1fs8Stb+E8zBpG3kRJJ91SBgH6cn8q83GWUT5vNpJUjvpo45LJI0a4m/d&#10;Df5r42SHG7Zk9OAMehrHu5LXyd0qTSoSFBB2sD1IHtnNaLyTIC3nM3luMfPkAjkfhms+e7k0kNeR&#10;pNcSK5MqBRtA7fnzXjwZ8nSd2XdL07TrO31C5eGa5CxCWGB5NqoQRlMgHsc9K8slu21H4gybvnku&#10;pcfIegwQPyGBnjpmvRrDUbXbdPZtJKV5QFuVJHIIOM9f0rzfSZrqz8fNc26AMHJYY3ZBzmvQws1r&#10;c9HB9T1PQdFT+yo5vOjWSSMgFXyoI4IIB4zQ0ongMXmRrsc4IzjGMnGar6DIoSCJVhZVzmLYVKZJ&#10;OcjHJ/8ArdqtXFt9vghX5f3e5sF9rcHOPevNrVEpM8iu+WbMe808zuViVZF5U4HQH2NcX8ZIFl0p&#10;FikeSNlEkYdySjg85GcZ6132q28It5h5iRzyYeNUOWCgckkGvLfi3p7XWkwzJfRxurjCDPz9Tz78&#10;V2YGpdnpZXUvURmeAWb+2Y/OUsGcBwRzg9hivV9MtN8aqsO1RyAxOF9TjtXk/wAPXkubxVCNvXBB&#10;OQeO4z1Few+GpLedGXzFkcuMuSSXBH64qsxqtKw88uy1YBtJnX9zG6qCNpGVIPfFXLEf8TT5vkV8&#10;AAdVJ6YHpmoDJHFKctvZHx8nAK+2e9a8EkckYaGSQ7geJQGKkHgHHOK8bmdrny0qDSuyzK66aYZP&#10;3izCQ7vKwwf3Oeh+lR38f9qW3mpNHBJKSCXfJ7cnA9+akMsf2+b5T5ceABjaMYz396zrmQCOeRot&#10;qyMSgQ/dPf8AlRTrWZnRl7x5l8WdOkdLuKRomnjfaShG3B6EY7Vj/BOwkhe4XIYqMkH7xAPbnmt7&#10;4mWyy3e6Fx5bJtdtnPv7ZHPNU/2e9FWfVbgTTRyRW4LF/NCFATgYz1A5zXtqd6Wp9xF3wdz1DR7G&#10;B9Mk3+c3l9OMrk9fyrUh0yG3ilmIZrhowgjTHHPBP61XSGOzVlVvlyPn3llXPfAHI4qvNcMlyyx/&#10;M+4A+QCWcYzkZx0xk14cnqfHT0m7E19aebJDHtZpN5EnZgD0qVLZ9NiEjfulbIJxyBjHbtVCW9vL&#10;aXyza3HmMchyPbuen61MiTi3V5FVmyc7mOOOemazkrbi5bbky3c8A+0QbFmIIB2blK4IPHqRVjRN&#10;UhsdJXzo0uLnBTYxxkEZBBx2NZNnerIu5pPLyC2B6jt9KsR6pDdp9oP7uRQBwflJHtjg0FtXsXZX&#10;+0afHF5aiZHJdoyWIUjuDSWcdvMbhZP3TW9szxAAfvXGSAfTvVe01p4Ybpo2UNMm1jKnzOCf4SOw&#10;FRxBfKfzt26RVMZEe4DBznPXPGK0UV0L5dAiMK3HmDaqxnd3BJ69ad50xum2Fma47j5S3tVXUpcS&#10;fKskce4rt78D3ApLO8e5vowzK8bYxuXbx36dKPZyTug5WiW2+ztNDGvneYpZJUHCkA+vr0/Krw0a&#10;K3mUW8/mJld/mDbsBAPXknqfyqvc6ZHCtxIpMceCc5IAI5PPpSWl21soifL7QCQvJKnkH8eK05mk&#10;jZS5dS7qmmR22ncyQxyq4VDHKWLrznIOMYIry74kp9h01XlV/LuGKCTGcN2/GvR9bicfMWJ+TIA5&#10;2c856/5Irzv4wA32nwquIY1zKm5dpOeD1ODzjmu7BVm5andgK16hofCi0XT/AA3B5cjS7s5bZuUk&#10;E5B9ccfnXYRRw287SKVWFUBfEfqTnHpgCuc+HSzWPh+1gWQJDbpy4OV3EE59MnOCc9hW9ZSNcqYv&#10;MWQsTx34/wA/pRiZtS0OfHVP3jLdpoyajdssbbWWMyKQcDp+pxms25sWtIZ54W2s0RGeDsJBA4PU&#10;ZrSgKx2xwJcrkMR6Y7Vg6vdRyLtDbljQAjkZGTwamnK5jh5Pm2OV8V3C20Vl8qu0MRE8kZCqzHkg&#10;j8Oua4/w6YD4/tZJHmULOMOpIZFz2P0Jrp/F1tbPA89vAVeOQRyYJZMnOOPXg1yGhSBPE0bNuX5z&#10;kgEqCD7Yr2IW9lY+woxTw7ue6XqLd20iafdbeFCPOCzYzjkgHBpsjssoDjPlE5OeWOAOMeuKdaWo&#10;02w2ySNG0RV8JGWJyATj8CKraZqsMiPbyN5EbSdAmGIOerZOOo4xXhyptto+TqU+aTRfuV/ti2ij&#10;MnmL0QtwUwfugjsD3/SoLieGxST/AErNxC4CDG7f6kE+gqPUbyFruRrU4TfviCH92MjBHPvzmq9z&#10;DCjtuhcHy8kl+MDnkVUaYRo6oZfSK1tOqt5jRguXH3iO4HbnPSuD16/Yzqrc2qklFI5J6V2N5ex3&#10;VlHH5kayI5IZBwQcZB55rkvEsG658xg3y5wcdRzXqYaLR72XJJq5wmvTFE/2WPHtmtH4Nt5fjbdG&#10;0hZEY4BwTjrjjt1rP8Q25dORt3H5SfukCtT4PRSr4oa4t1/e2qCRSAMfeAIx3613VI+6fQVo3paH&#10;s1vtu0wskm7y90jFwq7s8n6HH6VY037NquiN51x5d0sgEabMiTIGTkdCKrhJ7m2aSVmjmlJG8fKN&#10;xHGR2Ferfs1/se+IPj54usYUL3EKXOJ3g/1aexbjg47CvHqaHjYfAuvOy2Mn9nr9lnVfjz4+tdP0&#10;u1upGmj/AI3LRsoPLcDgYzX69fsnfseaP+zh4W85bHbeW6CSSd8IgGBkKTggZ6HrWx+y/wDss6D+&#10;zL4JVbeOH7dKPOvJkIXCgfcDHGAO+K8n/az/AGwo4zPoujhVhmbD/MWcsoIGT2B9KKGFlVfNU2PT&#10;x+PoZbh9LXNH9qv9sSHQ1vNF0G6VrqHHmzqc89NgI5I555r4y8Q+I5vEWsSahOWmYgoSGPPfIzk8&#10;Y5qrqmsSX95JcySM0jtvYkYJznn3FU7hGmO3b++Ycc43j6CvapwjBWSPw/POIquMm1fQY02+aQ5Z&#10;QwPIGQD2+lLHCS7fNGxxkjcOR/jUxsngRju8sOoIXGQR/kVGunq0Kuu1XUE5xkk56Vpe+h8m6jkt&#10;dSvIxV15YevAq15okkj+8HxhwT9+o7d1eAqxHU89Rn0qOyH9oXkS/MrLJ19qrlsaQTsTIygj+NyS&#10;CgPIz3q4LtWuI/MVY2QZGG3HIGOc+tNIjnuFJRvOhyrfw5pTEpZW24XPQdfXHvWkXG12dlGm5Owk&#10;tz5h+8u7kEAfyFdl8LPhPd/EbWo4LWNlbeACAQSc9AavfC74PXnxO1a1s7G1kVrhhjKkuO/UdD9a&#10;/QD9nL9mfTvhLokbMqtfMAC+3K4Oc4J7+/tXLWqX0R+hcO8JyrVFVrL3Sv8Asxfsxaf8JPDdtLIF&#10;bVGiDynqoOcgDjgivYGjZnK5w3GT0yfT+dWEIZVXj5RgcVG8P2jpu8wnIXtWNOnbVn7JhcLToQVO&#10;C0Q51Mit823oM4ok2o21uSRxTuo/3eCB3PtTVcSS7d3ze61odBGjf6WEf5T2x0qTyvmbc3J4yR1F&#10;SKMAcBcPgHrmllkUE4Zhu45H15oAq+XtHzNgoPzpktzIkMiqzMWOOCPzwcce9OubkRD5nxuBJJwM&#10;DufbA9a+Vv25P24NL+GnhybQdFkhuNYmiELyxyf8e6EnLepb2r1csy6piqijHY562IUEJ+3r+14v&#10;wg8P3XhvR7iJvEM0OZXDhhbZzxx1J+tfmTq+t32vapcXF/M8l5M+XLYXfk54z07D8K1PGvj248Wa&#10;xcXdzNJNNISZHOdzE9Mkkn+ntWU+l3mtQ7o445JpSqgyZJC9D071+sZfgqWCopS+88fmlUnpqVtN&#10;SS8eO1aGFY45WjiIO5pOnLD1PHSvrj9hz9heb4u39rqeurNp/huBwS4hDfaCATtUEYIzgEZ71tfs&#10;E/8ABP8Am8a3FvrXidfs+mwYeONkOX9znGR1/Ov0N07w/a+HtKh021t4Laxs02QQQErHGPYeucnN&#10;fJcQZ8nejR2PSw+DUVeW5B4L8M2PgvRVsNOtbe3s1wERIgo6YzgcA/8A1q0iZGkVT/q1OfU57n60&#10;21H2eLaw2rzgn3oM6x43NsXPU9K+FvKTu9Tu6BNtiJ2/cXqW4GD3rz39oD9oHRf2evBFxrGsXMKy&#10;Kh+zW5yWuycDA5yBz1//AF1L+0V+0bov7OXg+4v9UmimuJkYWlmjgvOx745I/EV+XHxo+POtftF+&#10;P/tl9JJNEZvs0VuCWVcnCoBx2OMCvpMoydzftavwo4a2Ib9xFz47/tEa38fvGU1xdXTSQyHZFGHy&#10;kEXQBVGa+jP2KP2F5byOy8U+KbOVbVSskFo5IecHGGYEdMDp71vfsLf8E/7fRtPt/FnjDT4GPEtl&#10;ZOhXOehbI5HevspR5MccbDdGqhIwpAVAOwA6Dp+Vb5tmyivY0Nu5rh8PbWW42xsodOsVhj3rCmNg&#10;KjKDsPoP6VNFGtvJ5n7t8g8uM8HvU3mNEPVJOD2P4GmTR5I/u56HsK+Tcm9WdfKLHtX5lz9SdxJo&#10;xvI29c8+v5VCJDG+4HnP1AFTwDZH5mV2kgHnJ9/pSFysUgKx2s3XkMpBP/1qkMfyfL8yqRwox1px&#10;5+dfuk5wDzT0OVHzYGQSQOc1LRSIC5dmb+HpjqRSANHJ5isFI67BnP4VMieXI38O7nOeaQoy4Kk9&#10;eeOfwqRjIzvO7ox/WszxDfPb2m2Nfm4J4PI9a0ZuVaQk7VJYgcVlaeBrWpeYf9VCSpBJDEVy4ipa&#10;yR00VbVmhpdittBGFdWZgDgcc++aux2++OTafnjwcE9cnHFQCLa+4Fu4BPOB6VMr713bQy9MZxkZ&#10;70R0RhUleQ1/neSHc0ciEqSOfyrk9W0++07VMJdt5DOSZGHKg+2a3NZ8RrpbKpUZBOSo5570z/hM&#10;7G+CCYqu1CpBiILj1PrXBjJRl7t7M7MLzR1tcqK2oTKuJLO4hjA+Yggnr6d6qzw3Uc3lhYxNI4O0&#10;HgDv+hpY9WjtNTWOxk8y2m5cONoU8549Ku6PuuL6S4Zs/Pwf4T1HFeVpKdrs9JyaWyJdU1L+wdM3&#10;RttkU4AxnPrXPWbm7vGZVZvLBeXHc9enpVjxJejUb50aRttuCE4wCSf1ra8N6atrpyr8oMvJOPmw&#10;ff0rmqUHiKnJFkqpCjHma3Of+2T67ctKxaQqmQT0RR/X2pjhZTtVmbdyxxyT/Suhv/C0V5p7x2qy&#10;RzM5OEPDfhTfD/h1LS1Ek7SNJkgeqH0NcdTJasqlm9Co46nFXW5R0nwuNQg3SStbtjagx1Hv6VT8&#10;Q6e3h9lWdVnklACFDjAz1P4V0GqX0Om25/eYc9ickntxXEX1+2o6jGs9wuWJBL5+QZrmzDDUcOuR&#10;ayNsLUqVXz9CZdUt49cWFIbqaFQMk8HOMnnnjNbt1rKC1wjbAPkwRyB/UCst7LYN1ufMVBkkfnnF&#10;ZqSXVxqcjSquW6BOQPevNo4yVGPL3O+VFVXcvSRLMjW7N5pZ+H+63tzV7Srp9Nv0iupriCPGP3kf&#10;y+xBHasu5laGHbIvnM5AHbqcdq6zQNPXTbExyKZiy4fdIWAz2AOSODXrZTz1p80Dmx1SFOHLJE9h&#10;qiM7bWEkfGRjIYDnp6V4x+0L+xXpPxk+1ahp9y1nqdyC5SRAyTtgcZyMHpXr1zoUIdjFHsZsAbWK&#10;jP0NV4NTayuDHMpWPkE4zzjFfbUpTStM+TxmEo4iHI+p+cPxn/Y/8U/B+7k+2WF19hhwBdAExzAg&#10;EkE9hkDP1ryu7sZLEMrKy4IOwg5wR/Kv161Wxs9ZtljvILS8hkHleXPGGV1PY57c/pX5u/tp6X4Z&#10;8MfFK6t9Bjkh8qQxTIgAhBAH3eSRzn2rrV2rn5HxNkNLDfvKZ5L9oaGCNdyKzA5yBuwe2fzp9vfx&#10;xvjJaMPgkDbnA9PWq0ESzo37zltuPoef50s1q8IbduC9V9zSPh480NYXO6+FXx18QfCvxD9s0i9m&#10;hYEYjHzK49CDxj1NfYXwT/4KE6H4gijtfEzNpN1KFBljGYMgEEkAZBPHrnNfAVvKyna2V3EKSOSD&#10;6CrEZa3mjk8xtySZAPOSDnn9KD6bK+JMThmlPVH7BaXe2+p6fHcWN9Z39tcJ5gmt5w649OMkEcZq&#10;1PFm3k2bTx0x3r8xPgl+0T4q+G3iKG40rUJ0E0ircWowsVwCc4YY7+35V+i/wu8WX3izwRp9/qFq&#10;tjPdDcIs5JXOAc8ZyeR0rOTex+qZPnEcbBSSHXtxcaX/AHmkncpgD/Vr61f0mCLSYDGJFZm++OjZ&#10;ODk1J4ivY7Cy8/cskrPs2HqAehrko11HX5WZSJFVhln4XHTJA5NeLiMU6U+WOrPsaWH9pC8tEdst&#10;1HI7Lu2tjCYOcmvO/iRr9vpstxLNcRx2tuPnkkO1QO4JHQe9WtTsdW8LyxywTwlHIVpIckIzexHH&#10;fvXxr/wUh/a0t/C+hSeE9La4uNZunJubtHASIY+4V755/L3rqwOHrZjXhS5XvqZz5MPFyTPEf+Ck&#10;H7ZN18b9cutJ0yVrfSNPci0IPIdTsJYAnIIGePbGc8fJt4/n6pcSNNHKd43SuhVZcDAO0+3+NXvF&#10;Ny2q6v5iykxwjeQCB83bOeoB/wA9qx7yZbqZd0fnSOhkdozyCTyAo4Pt7V/QWUZfDC0FTXY+SxFZ&#10;1Jtjl1CN4PmdSIItj4AYhRzgdM9cj8qy9Tu5tRW3nzIxdPLRpU2kqOhA7Vcfas7MpVWkw+zGzgDB&#10;z9f6VIs63MH2to2huljZItgLKQQRkg9ccc8V622xiVLa1ayg80dWQuHYfKSfbjIqudLS5eRpF8yR&#10;gCjhMbMd885OM81PC8y6PDFJeRzGEExsgLK4JJIOemKbYPHM8kSTM2wb8EEEnoQOelGtgJo44Jpi&#10;7Qt5igIiDjkjk8j9Kbs8ydlbdGy5klw3O0YAJB4zzVOS8b95ub5yeOfmwPftSWuqK10q+YsZkQhy&#10;43YPXn8h+VT7NsnmLeo3cGnSyrG0czTRtC0uzLkEAYJ6Y6jIrPhuPKKq0cfHICfKoPapJJYboSBt&#10;y5BKFRkbiRk/Tr+dMhg+ywwwqfNZ+XLcd/WqjG25JPHdvGN0mBIz7mbfliMdDx2IzmrlvcXMts17&#10;cJJNJIGKxOpZiCCN/Q/XnuKhtjBcrJbyL5WDk8ZYj0FWrrWGsxGp3KquBHhy3yH1I9PQ1MpW2QGN&#10;BbXttawibc6znZG+N28gAEE9q17SeG1gmhjijdfvB95Emc4wQDjH1o1eaee2WGKQyW8bEqkYwEYg&#10;ZJ71m2cBs0Ta0Aj35JBIJBz1PrwamV2io9y7cWUnmW6rt+c5DbGaRCccDB5NRxSb7ZlbcoYbCWQs&#10;R+B6nvn3qzpLQ6hceZIBJtJwDwSAP51JLB9kv4RC0K2+4syOdwGRxnHuMfjWLqW0LsVL+we8RpLa&#10;RGk/1YD5GAR1IHemJHNJqdpbzXkzGLAaOXDDdjOB3x6VqW+6ykjaGFZ42/1mP3ahjn1OTjNU7p7W&#10;6WNrfCeXMyGRz80hxyCo6EeoPSiFZ3sPlHTaY9oZo44d4Yh8FcFTnqAewFRlw0qquVHmAAN90kjn&#10;3yT2rfu/C+qf2BZ6w0eLG9EkFuVYsp2tgk9wcg9fSsfU7OGYbVkhYqAyjBGT6gc5/Gjmb1JE/tPE&#10;flzNII8hnQ5z1GDjuP51Z06NopGSLbHaqc5eP5nz0J9BS2Gl/wBpOV8h2LqsfmIh4xgZIAPbn2xX&#10;2p+xB/wTevfi3d6frGv3X9m6ZIgkEcjmN7lRzgAjJyvGeMV4+a51QwUOabVz0sFgZ135Hhv7LH7H&#10;Piv9pnX9mk2G63aQAS+WdkYySXPYAYIweTnp6/qf+y9/wT98M/s+2tvqF9b2mua0qKheWPMcDAc4&#10;BBBIPc12Pwf8GaX8BrIWOgaZbWls0ZiliOWkcZ+/uwMkDHJ54r0jStRhv4f3cgbaoJQn5hivy3H8&#10;XSxk3BOyPYeAdFe4Z+q2k81wt1ayBZ4wABtABX0IxjrzVC91i+itY5PsckLSJ1JAXAOCQAenNdHM&#10;mNm35t2OOAf/ANVVvEegpqMKTLIRJESgwoCODz+ea+bxlGUotwerNsPUSkvaGJpckk0Jjto5Nzj5&#10;3P3QTWpa+F4In82dUnlYc7xnYfUc9ag0TUlsrspMv2eXlcgZVx/Kt11DL8u1jnnByfWsMHhEl7+r&#10;KxWIbdoIw/EWG1DS5oY/Je1JRgh/1mQAM1sSjzW3D5d/UdBk8/41neKlWC3tbhWUMs2Tjqe9atzE&#10;0RKhstgMOcg5wePzrpoxSm4paGU5XimcX4mk8rUvM3EiNg3HXj/Cn+LrQRXPy4LyIr564B5/PNS+&#10;Now8ysFVSyHgjriodS2zrDJu+9bbRzkOcY/DrXx+Pp/vWvM9vDp8iY7Wzvgs2YYk8vJGc5rc8Jg3&#10;Og2oWVRIqZbPHU1iaxAW0Sxl6bQYzt6g45/pWr4LG3Slb5fmyMZxkA11ZXHkr/Ixxsb0rlLxqipe&#10;W/3d4BAPUfWtHw+/l6XCON5QcYyRjviq/i65W3W1kUqJFBTGMk571J4TbztKjPys2Tznnr3r0qFS&#10;2NsjinrQTNgJ/F8/J6mo7ry2C/MORgnGcn2qSV/Nfdt+brgHAqKIeaoLLlsnr2r6eN9Dyipd2f2+&#10;2kiYNudCoPTjtzXPWF22m6jGszNvUlCCfwBrsfJWJQp+ZsYzjGDXNa9patd+cysobgkHGT6/XpXk&#10;ZhhdVVR6uBqXTpvqdAqW9ydskxVcZKAZJ44rltfsZNE1Nd0YKxkS4Df6xSemfpXQeHLpbqy2y4We&#10;P5OmBx0NVvE1j9qtFb/nifvevt9KwxUY1aKkuheHk6VWz2OfvAsV7lUVVkIeMgkhPb3qXUIWW23R&#10;t5AkG9WONqsOc5P1pk11Nf6f9nxvaE748DBA781xHx98er4A+DOtSM+7zoxFadf9aTyPyBPXtXzU&#10;5KJ9VlWGeJxMKcVuz4x/ap8ff8LK+LuoahcHztsro4cAfd4CjB56c/Wvpn9hn4yvrPwGfR7iFf7U&#10;sLt0CbTiOEgYbP5D8K+Y/hL8Frj4vjVZftTxjTopJxkBmuDnJBOey5OfUCuj/Y78S3XgX42nSzIx&#10;j1YtYIGc8FidpA6Hpz9azrY68OVbn7xneU4atlP1en8UFdo+4NDSa2tp7tmG/AEYYbs5yCfw4qvp&#10;yeTFI0h3bM8/7R5z9asaxqEVlHHZws3kxAAjuWzz+uKqzMRbquNqjlgOfxNeHVrXklufgfsXFtPo&#10;XNCt1ubzzJF/cx8uepP50XSNreusGkeSNscng47mrMkf9maQsasWkkIbjjZkE8/lV3wjpCgNO275&#10;iMZ7D1r2MDhXUqRgjzcRU5IuTNaCP7HbxxqCqqgA5z9T9K5zxPem9vUhjYSKjZBQ4G48H8q3dW1D&#10;+zrR+m5+EJ6fWsDwzpjXt2sihnSE5eQ4wzHnA9q+jxktY4aHzPNw6aTqyNvwlo76DYLA3zMxJJx8&#10;xJ5yTWssWOD9329abHui3NlGz26sKfC/lfeU/N6L0+le/haKpU1FHl1qjnLmZDMRbplQzHPTOKyP&#10;F80klhGFO3c6g56cn+lbtxB5SblORnPPNYXi4brKE43Dzhx7d6xzCVqLNcF/EI/C1v5MtxtYOoJA&#10;fOSe2an8YsH0by1PVwScfNn0BpPBabtJ3sAR5sg46jpgU3xcqtaL1Yb+QOh/GvI5rYNnox1xCOfM&#10;fkaDcNt+VplA7bce3eprIeTotzJu2+ZKAEHqT1/IGgw5sdx/iJOOuBUPlKukq/zLJJKePQDofc8m&#10;vipStI+g0asbHg2NUknwAwwAxJxgjODW9uLYO7OBgZG7fWL4NRTYyScMZGwc9SRn/GtwxskMjrtV&#10;oxkDrnrnj2r7jKf91Pl8d/GOf8P2ovZryRhndKQUOMYq0PD4hYyadJJBJgYikbKyknk5PSm+Ex5U&#10;UzKqszS5feOcEnpWtKyGXcW29j6Af0rso0Ycrb3M5VZJ2Rz+pah9pga3ubZoZFYkHhlJB9cVk+N/&#10;Cvhv4oeEm0XxToseoQrGwizEN6k4wQe2MZroPE2r29xbQ2qqtxNksmw8gHruOO1R+HNLn02zYXM/&#10;mYyyD7zLk5xk+lctGpWhWvRfzNJKCheZ+bf7XX/BLXWNKtr7WvCdrNqGmRmWVA6FZrfALcqMnHGA&#10;RXxRrfw11Ky1OOzvlmURoSY2O1WbqQB7sB71/QslvDcbUuI1ZJBtYZ5YEYIJOSAfSvk79tL9grwr&#10;8Xze3Xhuxs9G1za277N8sUrY6Dtn3GM1+i5Txg8NaliWeXUwKrfArH4xiIXMlyrRt5bP5YCDOxhk&#10;cA+4xTbG7kDR53CVf4BF84PTPGcCvUfjD8BdQ+D3jK60vUbWSNoXLglDGwPJwcjrnPGfpkc15xqe&#10;jrFfyTL5yrISjkLtJ9gR2OetfqOEzCGKgpwZ4eIw7puxB/ZsUc7Iy7pMsi5+U4PQ896qiB7VF+0Q&#10;v98Y64A9citK9tUuN0axxQqjDgEswJ9MmkuxHdy29i00cc3m7ZHI2iME9TjtjFdXM7anOUbu9aDy&#10;1aSWaFmIjKAdc5IHpT9OsYpbxY7iZII5CCJJHDeWCepA5OMVWmskivJoPtG6Fd589PukgHBAOOCQ&#10;Kr+QtwUVsZQbQcYGTkjJ70uUAuJtszt5hmWNyAU6nk8gYHHFSQfuZusio/LAYJHGe9LFprSzbVVn&#10;IQ7lQc4+tJLYXFhbW7yRSR+cCznPIOSP5UwJTaSMscifvAzEgD5tq++Min+e1pbeYYWMpJKuc7AR&#10;046ZBP8ALioIZ47Zdpyu3OAvQgjqfxq+LtTbQ29xumt1lMmB1OQAf5ZodwKvly3AS4Zd0kiAsfvM&#10;TzkkjoKBIvnhi3U4Gc9D9aku582y/Z1XyVByACueeenfFE0qyQlQrf6w+WSMtgnjNEfMB1rtZPM3&#10;M7bghBXAB5xjBNF1cvv/AHskkjE4IJJXIxyAc9Kh09GOpRswEluW/eqDtPp2+tOmt/Mn2fMo3Fhg&#10;EjrjrmtPZi1HrrqWV0q/xzIV55XI5BGec1FNdq0xAZmTjdjBLGkWOCO4YTNIAueVUbsnqBnpVS/Z&#10;beWOONpGhjA6gBj15OKORdhlpdRy+5h8uc4A9PardlencNu6NmBBIOCc9QKrParawpIoVmkGN+Cc&#10;D09s1TjmknMMKQyMQDvkHDYPQc8VnypjTNUsFulZEUtzhQTgZGCSB/Oq3mNMpY7h5aEZ3H5u/H5/&#10;pUenr5VztSTy22EkyHkDvnGcHpx6mrGpXEUNvarCn+rBDyYO0tn+metVFJMs1fA/jTVPBt7Deabe&#10;Pb6na828qOY2hII7g88dc1+y3/BPb9rvTP2nPhHp8Gr3kMfiTS9lnPBEgUXBGAJAeSSTnr6V+Kza&#10;ctj9nmWYybkBcYxg169+yf8AHXWv2f8A4r6b4l0ydVaGVTPFgrE5JAyQcAkAkj3r5XibJ6eLouVt&#10;UdmCxUoS3P3K1PwmomzbySSBSRh/mYfQ+nNU7XXLnQrry5FZocjIOQM/1qv8DfjTpfxs+H+n65pr&#10;Rg3ER8+ISiTynH3gce/867Oeztb6D/So9wT7wAwcHoQa/C8blaozbp6NH01DGc65Z6lC08QreRxN&#10;bxpu3EyIg24HrzUup6YuqQebDzNHyhHBPtXIX1vanUTHD5rW4Jy7n5gPTA6gVraLrsmhMu14po1f&#10;5ZAPmx7g+leZTze79nU+87Xg7fvIFqC+aN0vImXz4+HQDPIGOR9Km1i0W909ry2O7EZ8zCbSB3x6&#10;jBo1CXyyuo222aGRyLkfdYA8ZxS+Hb91llhhKyQYIyQWwD1AH5V06VdErmUqjWpirptvLcsYWENv&#10;cBSmFxg9P50yfwjPeak0aybYcgE9yK6a30WAtMGMnlwgkAIfbt+NZHjn4paD8MrKa41a+tbWS3GD&#10;k7mBAzgKO+KmjkdOUrzMcTn0aUbyaNXTdGh0uTd8ytsCAE4ySPfrXH/Hn4peD/CvgLVLPxFfW7R3&#10;EDo0A+aSNiCEIxx7getfNfx3/wCCm8ySTaf4XtVtRMWjM88QfIOACuTwCM5/CvlPxt8TdV8W3by3&#10;1yzyO3J6gj/CvoKOFVNWhsfmPEHF9OSdOGrM/wAb3ttc+NLhrP5bXedh6ZHY/pWVjypFlG52XOPc&#10;g5H6/wA6S6LS35+X5sccZHQf41NAvnXCxqdzc5zxg47VprfY/I5Vpe19p53PvL/gnX8f18R+Ff8A&#10;hHdQvk+0WeDbBgF8wnqgPUjPT29K+rGuskZ3LhsZ46d6/Iv4WfEGb4Z+OdP1C33CWGQSADLZK9Pz&#10;6V+pvwu8fWvxI8MWOoQvF5d6gBIXAVsAMnU8g8Gpluz9q4TzKOIoKEy5q3itdQD28EcgEDlmlfgl&#10;cdqzJE+z7pG6ScDI6j1rUm0m3gvs3DOqrnaMEgn9OKr6teQ3G1VGY4xgZPQ/0r4nOMPKcuaTP1LB&#10;1IxVoLQf4Rh8y7kkZvlXCAgYIHeulVMk5OdxIywqj4c00waepYFfMOQe2K07Z2lRuQBnA9T9K+iy&#10;Wg6dBeZ5GOrKVQS2k2J/DuyRgdQPUiiaVtytuLbuuB0pLmV1t1+ftyemaZ9pMIOWY7zz7ivaOAdB&#10;P5bNtG5W4GeaGXKddvOelLFBlmB+U9h7Ukx8kfd49fpQOzJEkwq7vmyCHX/Cue8S6cun3sci7WS5&#10;J2qDymOOa2yGjccghgCDn161X1KxW7t2R228ZViO9ceKgqkPd3R14aThKz6lXRbzzIwrMQwIGMfy&#10;qnqtotvfGAuWjuWMuMbQGAxjHvTdO1FrG9U/Kwb5GyOh7YrX1azN5aeZGokkj5T1OB1rzeb2lPl6&#10;o6GuSpfoZUMOo/aPLRrG1hXgO6Z4A7g+tUI7S81K+aGO9nktwQZmWMKmc9AB9Ksy6ibh4BI6xW20&#10;mQk5Yt6EY+tWoPFNjpNkqqFZRgnYDuJGcfXrXJTtfVs6G5LVJam5GZIYIQrb5OFyeTxU3lYj3Btq&#10;qTwTzk49K5/S/F9vq14Io4bzvltmRnv9BW1BDg7gv3uOhPWvo8PUjKK5Ty68GneQ28g+0W7Fm4PG&#10;Dzkf4Vl2Ev2Kcx/3iWA7EVtCSM/8tULJkFc/N+IA4rI8SWOIFuIV8xoyM46gZ5rSpG1mTTd1ZmmY&#10;w6Z53cdOgpNiuG6/KePeo9Ou8xxtGc7gM7uKszOS3Dde1ax1WhnJWdhH2+YwVSq4GaVTtG7uP5Gg&#10;sZApbdyPypQWPX8ycZ9sVa2JFnO0xtlW45HT8DTQ2WZVG3tkcUK8abhIp3EYGDUb5QbS3fIGcmjl&#10;Adgsd3oME45qHPzndwf1IqbLJtPqenY017fedx+9kfhUlRlYAm5eFw3YjqPeuQ+Mfwa0r4x+EpNL&#10;1KPEjhvLlIDMgIwQM5wM4NdiWZAB74OPSmmJpNw+XpySegrajWdOSnF7En5AftTfs2eJf2WPFz3F&#10;nHMq20gltJ8EApngkj1PB9q+s/2D/wDgoRY/ElLfw34mvlh1j5RDczEt52EAwSQMDjH4j1r6i+KP&#10;wp0n4weGrjSdYtmuBdRhI3BHmREcjB4wN2DX5jftZfsh6n+zb4ye6txIIFmWW2uIlKgEdBhRgHgE&#10;89SetfYUcXSx9P2VX4ujM5X6H6vRSi9ijcH5JhmM4wHGM55p6/LtyDhiPyzXxF+wZ/wUFj14Q+E/&#10;Fl5b2+pZWC2u5GLNIMEKrZPy56A+9fbiM1+kbqPlI/gO5R7ZHBPevnsfl88PLXYUZ9CWRowqrhW2&#10;kkE8kc9R6f8A1q8h/af/AGXNJ/aE8M3FvMsa35z5RbO7Pbkdc5I5z1r1yK1Jb5t3y8EYwcUSxKhZ&#10;V2ruwRnkDHt3rlw9edGanB2Lk7rQ/Ev9pT9kvxB8HPFcumawtxY2tvhohsB2Zycg84zj1rw0wiEz&#10;Kyybo3BR2G4lskBiemPb9a/dv9oD9nnQPj14emtb6xt7e+VCILmOPBjOMcjuDX5UftX/ALI+s/An&#10;XZoLiyuPJ+0SqlwmBHOmAc7QTjBNfqOQ8RxrRVGq9TzcRhr6oj/Y4/bS1b9nHxQqyNJcabJIq3AX&#10;JVI84chc9duTx0r9Z/gd8cdI+MPhO01TS7lpwQBOmADG3UDA5PykfnX4N3t7b6feW0Kq8k0jkTZB&#10;+QHuO5x+Ar3P9lX9rTU/2dfFUclvc/atKeRRcQyM59OeDnH06Vpn2QwxMPa01qY4fENPkZ+2Kysw&#10;z9AcnGc/4UqsYg20nDcY9DXmP7P37Qui/HPwVb6npNxAzEKJLdJfMeLPcn0zmvTYpvNgUeZ8vcY+&#10;b86/KcVhZ0J8kkepGV1ckJKj9aeUZQrMrZ6DNJBIsfrnH5U/CbkYqJGycq2dv169a5uVlApV8/N1&#10;9jzntTWiUStlWWPjKg8H6+tNE7ELg8buPYVMs6tGPmbf/GMdRSLRHLEkjKrLkKDtwOc9s+/rXgf7&#10;S37Jdr8QtDur6z8uO8gyQpwVnBOSMdc+9e+SxhE6n5gSMcmo9yyHcy7sZ+Xpx6fSnynJjMHDEQcJ&#10;q5+Pvj3wJdeBNbZZ4ZI280jZIhAGD0H+fSuM1C0BfzMja24nHVSTn+tfp7+1b+yda/EbQJNQ02GP&#10;7dGPnjHOcnOR3z2r8+fiZ8K7nwRq81vcWssYgkKScFd2c4Iz1FRy8p+FcWcKzw7daktDzgx7ZvlZ&#10;xt7jqP8AGmT74b1f3XlrsG/A4Pv9a0msDArAL94DJ67B1z9arSRLumjVtwwSXPHygZJqj8xlTd+U&#10;guTGVWZPlUHGOrGo1tolbdMrSRsTkA4xxx+tTQ2oiuPL7sNwHUkc9PyqxqNos9t5kX7pY8AgjOTQ&#10;YOm72M2SOSL5UC5cDGecCh7YWxYsxc5G7AA61LHA0ROdoyOz5OSae8W2NicqydQRk/WsZXZpGm0X&#10;PC2tSWlyzLMy7SMgEqCOf8KvfFP4X6Z8VfDLXWkxLDfx2wS4BkJWRhnLDOOSOwrDmjaYxw2+dzFU&#10;9yTWl4b1W60K72Rt80blCVHy5yc4zxmsJ4e+p9Pk+cVMK1HofMXiPSpvDWr+XOtxAYZdhYqQOxOM&#10;45+nTFVtI1oQXryQyRyMCQ4kjEjMp4JJIIB/UZFfXXxV+F2m/GvSGurXd/aUcKoIxAI0k2g5fCkf&#10;McjnnNfKPijwLfeDLry7mOGGRJWLoQQ+BkZ+nI/KvOrUXA/RMFmEMVG8XqRwz+RPHtJVXyWYjhOe&#10;B19Kc1z9k8uRhDNucvgHcSMjrUEskYs2jaZZEmfcABknABPI5Hfj296lgi3rGzRbIxhRkYBwMnBH&#10;Jrh9nZm8qLWrQ+3uGudQlMcbRqxztHYHrg1Z2rhmRtrLwO+aqXUQtLbzrSePhgPJBJJB6nkds0xQ&#10;8U+1jt6EZPBqnA55wNrw5aM0F0VZthdRsPOeDnJ7dP1rxT9pTTRpviv97N5jSRjZkndtAxzx2yMV&#10;7XoswtVkTLvvwcqcKSO/15ryX9q6U6pr0U6qV82CIqcEfKBg554JxyK7svv7VHq5Cv8Aabo8Znul&#10;8uNf9bg+vOPWo2bkZzycA9AKa0Ma3gXlVHU9eOtLIin35yM19QfoZ2Xwl1SSyvZFDL5ckZR2PYcH&#10;PP0Femrpf9lxskjx+dHIJH+fd7lMjjpXk/w7DT3G7bjrt298eua9R0+HZF5cfmL3wQMNkYryMZG7&#10;Plc1p80i7e3E1z8tr+6jV9xjLnGRzW9pdxJEI5ht3SHDAnOO3U9q563tw2oI0kib5Mbk6D6+1dTY&#10;WMUZXBV/MQkEHp/9frXl1oqx8/iqa5LG9YmEQ7duZGO0NjgAjORVy2LaZdrIqRmSRfLBJ3E+9YVv&#10;OzuG8xmZcEx7f4RxnA7dM1fuk2pC6rMskhydowE+tebUps8KVLUvQ7LGdpZlG5D83QZJz37dao68&#10;kZ04XSNGqK4LZxJkHGMAjOfSrC3C3EG1gp8w9SOTjvk1TvLS41F/JaZUhbGEA2qMDAJPWpo00pal&#10;4SFqiufN3xr0yRvFlxNIV3XB3kgjnPQ4HTgAV5gyf6bGq/eVhjH1r1T47TzXHiCT7QwWRR5SqB8p&#10;QE4II69eteaxutjdo/pn8q+zwcf3aP1vL4r2CPYPhfbI2j7t/XCnPQk9TXUa55NnbrtuJmYdACCv&#10;oeQK5T4ZQyzabHGv743GPKiQgsh5yTjgdO9dEJ3gAt5FaNWcqXKYUjqeccn6Vy1I++fPYyLVVsue&#10;DvL1GKYQrcRTRnf8uCWAH54+ldLpWoxCWEMpluGYhwMqYyAOuR1rJ8K6dYto9wyytDeRyIIEQfPM&#10;pJ3MD2AA/WugXTPO1FWVt25xzncxOO5HftivOxNnueHjUprU6/RTawQq8k0sKyJs2Rxb2ZcgnJJG&#10;KVUisJpNwkWMgMmVxnPsKr23lz2EayFmYvwS+CnQYx6U6+glnRVZpieQCzDp0/rXiON2fNcuo251&#10;wW5RWkmkiOdoHzbATmgXphj3eY23n5c4yM+n0pNO0mU3p85vuAYJ6Yxx68nNN1iaOK9a0k3fKEIK&#10;jPBXI5H4Upau1izD8c2smreHrhY0jnS4IQRFtuCQQCM9x9K+P/ETLpl1Iqh2aN+CeD+PtX2j4lkh&#10;sfD8c2yKzNvEQSZCzXEvdjkHBIPTgCvivxI5bXrtG3SKsrAEj+EEgc9+MV9LlErRsffcMz/d2G6X&#10;ceZepK21efxxXu3geCFvDNgixyfaGHzjfvEhyfmwBx2zn2rxHThl42JVecADrjvxXuXgO4a18IxK&#10;wdfOLDeAc4OMhTxnp3zXq1vhPUza7pnQWz+XAqnayliGAOWWumigmv7q38pljWOPdhjjIB5/Guc0&#10;fT1trtm/5Z7SuCpzjGR16HPeujt5pjbW6o3zQoScpg4Jz6mvDrRTZ8HioFy1u/8AT4Vl3EE7RgEj&#10;HPpWhf6dLp9rI0m+KPACZxlwfQA59Kpxu0dvEwbauMjPDMeQcUij7SzfvfO8uPlskOCcfKSe/NcE&#10;qZ5sqIhZYdLSRl+aTIGfmYj1NRxTNDAybo5opImwAflQkEA/UdaeWaRVRovug7d55wPfvSrf29hZ&#10;sjQPJ5jhE8tACjYzk5zxWNrbEKNtjNmSaO0RT9nb7QmwkxBnGOMqf4SfUe9YnieFNM0maPzI1aJS&#10;A5yGOeCARjJxW7cKtuyt5ZY5GFB5/wD11zfipJ9Rj2qkmcZweoHIrTD1Hz6np5dVftF2PJVs3hvC&#10;0h3RhycZwXAI7V2fh20bU5dsMfyRDLALtVAfXHFcheXP/E1Yqd0gJTB6jHFdl4XvnsUwskzRsBv7&#10;Bj6H2r2aibjofX4iTdNcp1U+hyWOn281ydtvIWRGQ8ErwRn8a83+IStuhXawEp8wYOTjJH9K7QXp&#10;ki2Fiq5bAQk7CepAOQP/AKwrkfiXpybLebzJJGUEDLYOM5xgD3p4ODT1ObAXU9SbwRYNMYWD7pSc&#10;BF+8QAfw/GvShqfnaZGkcLRwRxCMB33NwckkgDJyTzXlfw91uTTJmx5nlqfLkKIWYKcHgjv/AI16&#10;hpM1vc2nl2/mBmfLk/McdhiljKd3cxzWgm7sHRr+Ld5cauuMEuAxOegBxSRRSWAZprfy5N2DnkkH&#10;Hai9WG/+Vo41mHLuUJI9MHoKbCrpKgeNpcEZbhiR65GRXD7JWPL9kkj99f2QGX/hkr4Wlclf+ER0&#10;nBxjj7HF2r0ZeTXnH7IY2fsmfC9cMu3wlpQweo/0OKvRUPFec9z9iw38GHovyHHrRRRQbBRRRQAY&#10;pydKbTk6UAOpCuRT2XFNoLlsR01xT2XbSHpQQR5p0dNp0dA5bjqKKKDOW5HmpB0poSnUCHxHFJIf&#10;mpoOKCc0AFFFFdBoFFFFABSP92hmxTCc1mAUUUUAFFFFABRRRUS3Ach5p2ajpdxremA+imbjRuNV&#10;IB9FM3GjcakAc/NSU1mxTgcigB4HFLjFA6UjnAoAR+lNoJzSoMmgBKKfsFGwUEyGUU/YKNgoM2Mo&#10;p+wUbBQUMopzjFNoAKKKKCZBRRRQSFOfg02pCuaCokdFP2CjYKChlOHC/jSMMGkoAKCMUAZp7LuN&#10;BURlFO8ukZdtBQlFFFABR3oooFLYcnJp1Rg4ozzQQSUU1DmnUANfpTomwtFORRiqiBXuHywqS3OW&#10;p0sYY0CPy6oAvbfzFXtzWFqUGyVl64/+tW3LcE1RuoPNZie9AGPDHz2q/bvhKYbba1OVsCqiS2Ud&#10;XfdEfxrFul+RvpW1f7WQ/jWZNCCDRIIS1IdKXaW/z6V0NsMwyZ5+XvWPp8G3NbEDbY3+lZS3PWwl&#10;SzOL8YWod5+F6H+Zrg9U0lSzHjqT/P2r1bWNP+0LJ7g1yGtaKIlb5h3P86iR9NhaxwU9r5H9081d&#10;sI90QxxwM4qXWYdi49zUmkW5eIcjtWcj6LC1OZFLxLpizaX91eo7V5p4h0gRTzEbfvn+vtXtV/p3&#10;nWG3jtXG+JPCiyea25fvE9/Q1nI9BRucR4dkMCFf9oV0+n3nzfxVjyad/Z0hGQec1pWMG16kJaI3&#10;tKuP3i/Q1t294QOK5y0/dKD7VoQXmR3obM4M6C3v2B71oQXpKr97pXN28ua0rW4+VR7U0zQ0prs5&#10;701bs1VkemJLzV3sVE00uqsQ3eR3rJWXip4ZuKXMbQNU3VMa6w38VUWueKglvyjUcxtyl65usY69&#10;ax7y9OxutQ3mqMvY9az7m+3DvT5iox1Evbti/VulUprrPrTbq45/CqN9dYRcZ61L1OqMdCvq1994&#10;/Nx/9eseW/8AMkqrqWoM8jfiKfo9sbsod38WKqMQaNWzHmx/rXTabYgxD7v+cVT0TR1MPUdP8K6r&#10;SNODAdP84rSMTGb1K9rZcnpV6CDAxWh/ZwTvQtjj0rRRJUjNnttwrlvFujCQr937h/z0rvG0/wCX&#10;qOlZWsaP5wX5l6GrsbRPF9a8KrLO/wDq/mb/AD2rNvvA0ctsfudR/npXqmreHfmb5l+971nyaNtG&#10;3K1cTSx49P4BjjYf6v1/zxU9n4YW3/55/wCfwr0u78O5/iXp71Sm0Dj7y/rUyiD0OPjtBbrjC8el&#10;OxuNdFN4fy/3l/Wox4a2nhl/Wp5SeYx00Zbng7ef8+lU9Q8KoT/B/n8K7KDR9i/eWlfSQ3Uis5bi&#10;Z5RqXhlWOPl+8f8APSse78LKmcFf8/hXrt94aVv4l6+9ZF/4YVg3zL+tZyEeWSaL5R+9+v8A9ao2&#10;sNvevQbvweNxbcuPTmof+EQV+6/malxuBwI01WfHrVq28PLMV6dcf54rtk8EKXHzJ+Zq9aeD1gC8&#10;rwc9TWbiByNn4Pjxxtzgf56VoL4XWOP+Dp/ntXZWuiKv93p71afQd8f3l/WhRJdTldjz99BUDGF/&#10;Af8A1qqz+GY5G6L/AJ/CvQpPDyjksv61E3hxW/u/rRyFRrHmU3g2OR/4P8/hUlj4KRZP4ev+e1em&#10;2/hBWbOV/M1q6X4GjMnLL19T7UchpGsrHC6J4SVSo+X7vf8A/VXTaL4aVF/g+8P89K7rSvA0a7cM&#10;v3ff/GtODwotuPvL+tHIV7ZHNWmhKFP3ev8AntUk+neSnaumfS/L7is/ULM/MMjrVrRWJvfU5u4h&#10;wxqjcwVuXljhhyO9Z9zbbKtRAzYrXL1pWZ8lB9KrhcGnh8GkxcuptWV6cn71a8F+RH3rmrSXbWnF&#10;djHQ1DZcom5FeE+tTLdbTWXBNmtCFQ3Wo5jFxNK31Bio69at21+eetZiqqipIpNpo5jnlE3ra/Zi&#10;33quLeEDvXOC+8ocA09NWOehpqRDR00GoFf73Wr1te7z3/GuTt9SLL361oWupbex6VtGRhKx0v2r&#10;CVXm1Aq1Zq6nuXoaQXYduc1akYyLzaizVXutRKD+LoajMilcgGqUr759vvitos4ahgfEC4N5pTqf&#10;7p/k1fPXjnwGmsXtxv8ALIaXcQf/ANVfVN34Xj1WEqWA7c5/x965nXfhNDCjSeYn3h/e/wAaYU3Z&#10;nhfw/wDhtDYRr8sP+sUjgcdP9mvatAt1somGFO5s9PasW/0qPQZljXnvx7VsWEjKhbsDT5TuqVLU&#10;zP8AiD4ofQdLkkTcu11Hy+/4ivmn4vftHXem67NCv2j5Wde/ov8At17B+0P4g+weHbp9rcSxDAx6&#10;CvhX43eJGu/E10yhh88nXHoK3jA+Fzqs0me7eBPj3cX2obmE3BI6H+6f9uvofwh8XpNQSJWE2CGP&#10;P1P+1X5seHPiNNpDfdY5YnjHp9K9S8HftHXFpcRjyZuFb+5/8TXRGB+c1Kzcz721DxK146nDY9//&#10;ANdejfDDUy0Uw+YfvO3+7Xw74O/aKm1AsGhmwq5H3PX6V9KfAr4pR6nHcboZhtlx0X+6a25ND18L&#10;K6PpCCbfGOWqG5lKtXJ2/jFWtF2rJ+IHrV7Q9a/tF2zu+UZ5ArlmiaiszufD8m4x9Puj+VdDbnKe&#10;9Y/hmBXK/wC6P5Gtpk8tsCuWWxUZFqwbGfXFN1IbV/E03TpAHYY7VavdsqdK5pyN4yM9Jfk6VJGc&#10;0GDaacoAqI6sJTEByTS1IrKabIMiumETGVQbjFNcUSggU1FLGt+Uz9oHn7abJM2OpqcQ1HLBijlF&#10;7QYsxwKmWbAqNYeKcEqeQPajjJj1ppfNSOoxUTDBo5Be1GGTFRtcc9KseWpXpVK8YIKOQOYnWTJq&#10;QNkVVtZw7Ywasl+KOQq5H5jP8vHNOXSvtHzHFKkGZRz39Kne+WxXHzHHPAo9mHtCS28PLCq89Qen&#10;/wCqvNPjZ8XZfAHhy+mj87MaSAbc8bSB/eHrVr4w/G+PwlY2bLDcMZJCpwF9M96/Pr9q/wDa1vdU&#10;8P6jCsEyh2mXny+7r/s1PK0VzKxS/a1/be1D+3NQtQ17tktIx1bv/wBta+RfHHxTuvFkodpLj/WN&#10;Jgse/wDwI1leP/EcnjbWmmmG1pEVOcdvoBWQ+mR28S8+3+eatOxw1JGDr8TIuSzN8xzk1TtV3WzD&#10;61qag/2hPm96z2/c8CtYyPMnIxtStPnz7/41lTkq3410lzH5v51lT2asWrqhIjlMxrhkNT2uqshp&#10;ZbP6VDLH5VdUJC5TUtNZbI+9/n8a1LfWW/2uv+e9cotx5dSJqjKa3uYyidrb6szn+LpVpL3eozur&#10;iI9dePt/KpU8UOGA2t6dv8KfM0Z8l0ddPd4NNE+4Vi2ms7gdyt1ouNZ2g7Van7chUTYabA700zZF&#10;ZNtqxbG4Grkd+j/wt1p+2uV9WFluGB6mnQz9+apXkiluM021uMShear2jMpUbGxHdt7VK12dnt7V&#10;FbTR7OQ3QUy5lXb3qXU0Ofk1Flvf96qs9/x93v6UpHmdP50z7BJJ/c/P/wCtURrloo3lz8xPOMdK&#10;NOsft99C3y8uBz9a1IPDMl7t+aMZOOpr0b4WfDCO9gt2kePPmt/e7fjXPWraF7I0Phv4XDQH7v8A&#10;qU/z0r0WXSltrRcY/wAipNJ8NpokeFYH5QvGe341bvz8mK8atUuc1SaMUpsenLwamlg3y0fZ+1eX&#10;UkcM5FOFMy/jUk37hdw+nFWo7LyzUjWAuvl9Oax5mZjdMh+0hd2PmHepjpu24zx6VLZW32cquenF&#10;amm6ab24UFl9f5UcwD/C+nDc27B+da3r1Psce5SccDHapl0xNMjPfPPFc74j1hhvXn749KTZE9jN&#10;13XG/tJowW+9j+XvTWtt43celQrYi8cynqTmrSTeWMe9ZGPUhZihq1Zy7xzTEtxLJWnYacpiye1B&#10;d9B1sw9KmM5UYqtMfs/3aYl0ZTQcs73LH23DYxTvM3GqUzENVyLEkfzegqoxJjC5LE20USzsq9F6&#10;0tlatJKvzDGa17fQluU+Zhx9a64UdTop0dTJt7IX390YGa1nhXQrf7Rlv3Kl8Dv/ACqjq2qwaLGu&#10;FkOW28D0/GvGfi18epNOtLyGOGb/AFAI+5/hXbToanbTw52HxQ/aBn8N3axxifHy9Ae4P+2K+cfi&#10;T8drrxFbsha4GWfqT3/4Ga4/4gfFa48SX33GXbtPJXsD6D3rA0+D7Znd2ANd1PD2dzvp4ezIL+Z9&#10;SuGkZjljyc89c1Jb6aHi7H3NWHh8o7RSRzmBsV6VKNkehSolSe2FoDtxzxUIsxMucL1q7eHzwO3N&#10;MT5Biqb1O6NOxRNh5DbuKGnKtV5xvqF7RWNO5ry6DbbUWTjmrsWpb1/i61QazApYo8d6cZmEjWt7&#10;3J/iq5HdfIKxo28pRUiXu0d61jMxNC5uMkU+0lxJ07VnR3PmP3q5BJiSt4yJ3ZelutlQtL543dMc&#10;U14/NqS3t/JTB9c0pTBUr6kYOFppj80U6+4VtvtVfTfMd2GV6Vjzm0Kepajt/LqV7sxpt/WopXkH&#10;pVdxJI+Mr6UuYrlZZVjNUV7CqmP68+9WtMsmIPzL0qefSftLdV+U5o5iXoVIX8mEbc+tWNOla5du&#10;en/1quaZoyy3EcLY+Zsd69q/Z++BNr4xSdpJI12hzzv7FPRveonJWM76nIeEfC/2x5M7P9Vke36U&#10;/VNE+xXGPl+Udu/P0r7w079iyx0zTmlS4t8tD/019M/3q+bP2h/hl/wimr30cckbLCO27/nqw7/S&#10;uGUrnRA8NuLohmj9P8a/sDr+Qe+0/Y/bca/r4rpy/wC18v1Oqj1CiiivSNj+GaeRR/s7hjgY5969&#10;0+FF20HgWxj8x/MV2yzR9ec8dz1rwi4tWRtrBo1Ynk5yDXvnwpsPt/g6xNstw1pbkpIZOSWJBOO+&#10;D6V4uObaPk82u6Z2tqqyQL5aBfITe7yAAyZIxjscZqhdSTXUV9GsbSGVQZCgwEH16dhWlfwrYNhJ&#10;GkXGR8hXBJ6c5rA1jUHFlHtSNt2A4cktgDrivMpx7nzNKF3uT2FtI9wiSYkViEbKjcc84BHHPrmv&#10;P7NPs/iOfy4ZIz5rJsY4K8kgEV11hDHaWHywxvbyEOYlfKnA79wev51wuhfPq8zLKF/eFPQ59/Wu&#10;yOiPawsbRZ6Rod1Hp1vvaRmXPzxodpcDOCD6Z7VasJW1t441MEYTzCS77d/fHP0/Gq+i6Xb3gSSS&#10;FZNqCPYHZBnqGABp1kDBPJHJCqrggAHdyOhzXlVvi0Z4OIinJjdRltogzfPNJ5exEA2FTz1ODke9&#10;ee/FuKG38G2q7pGmmZneMoFVAMgY7knJ/L3rumu2Wd1AX5oyuWc4B5ycEHt6VwvxTulk0pX3eayE&#10;MD0x1B4P0Fd2Ci09D0ssp2qKxj/CoNrVxBHulidW8tSFGQM88nrXqtlptvpt8yxecy42qzKARnoR&#10;jvXmXwwukttVjmjZW2guUJwR716bDILe5bLbumAxwQCAQR789a2x0W2bZtF85Yt4WvJlijZWbkEn&#10;hsgnOMj2rUtdP+ybnZ9qxoC5LAH8fX8qoxRyHajW888jKMSibaw7jtjv696ez3WqwW9rJayLtBTB&#10;O5pOeMnNeZUptI8HEU3yeRsptdgGfziuD1LcdRz0/Cq2q6e3mq7RmNZNxweACcnv2p2j2g06x3Qv&#10;9jjYuCHlBViMdAR2zVHUbrbLIszCSQMACkhdXUDPfp+FYRo63PMp4e09Dzf4oboomTPTkoDgn1IN&#10;V/guNiXW1lVnfY5JwqLkEH8yasfFaRby1Vl/c+WGLjG4k9ABUf7NM93pl9PqSxxssM4iQvGJFfIO&#10;QVP4c17d7UdT7OEuTBWPXFjitNGe5Zy1wxUxPGQVDDOM5znnr7VCXbU7rzpWaWWZiXKRFApwOgGa&#10;isNkd60m6PzCxMibBjnk4GMA8n9K1fNku44ZAY41Lt91MSY7cjjFePKXY+TnLVkMbI9ssXnMu0HJ&#10;xkZGOcfj+lNvrzzrf94+6OFBtcoVIGRyOOf/AK1Muoyts0xdRIrYGTjfnjj3qpO9xcRqI3Lxq5TC&#10;NlQoBJJHce9RGm5mcIuTsQsIy8io0bIWIHcEevtSRtb2ttL5cbFFIJI+ZQT2qWPT1maOZ9sMagZE&#10;SFgxHfrx2qO5+W48uOZGjcjknav4g962jRs9zojE0NItodV1COOJG3KjF97bQ4A7VCJDZvGZNzR4&#10;yEycAZIzn1q5a2k8T+WxVpZFxGsfBOeo9hiiXTreKRFUyRlRtkV8sEbnpz0o9pYObXUzSq3rpNJI&#10;epBPJxnv+FVUlayHl+YgVWIDlegPerVxGLe1aONmMjjJjfg5z2OfTFUFtJrmZ4mKq8aFyHyRx6Gq&#10;lUuDky61+0sFvx5jbCsy8qpJJ5I7cYrbtr2PU1Kizt1ZdoUoCJMDsTnHp+Vc5pcYebbNNIr7N4UR&#10;j5wOgyfcmtzTr7bbxwrHBuyWII+Ynt0rOpUsjGtUsi1qDSTST26bU2qQc43OCBkZHX/61eZ/FpC+&#10;hWscm1liLpGHALg/eAB7A16BNdsu/e0Ky5DJg849Olec/FyZJdM2h/MkYn5ApJx149OlbZdJymdW&#10;U1JOr5Gp8NLxo/C0Eckb/ZWXYxEY3E5BOGwckdK6zSmXTLj7TB+9jXBRHxuY45Pbp9K5H4WQXN3o&#10;lnbSzfZ4h86RvlVzgk8DvwK65rRQy7pnbkIOMgA8ZPPYV6NaK5tSsdpUdxlzI6eXLCVR5jhxk9Op&#10;OO1ZfimNb8/6uGGQP/yyjK71xwTzzzXRwR21rMtpc3DLCZcG4RNxQZxkD06Gua8ZTRz6jJDHdyzQ&#10;wuQriPaJMcc9xminTSegYHWZymtK8IuI9oj84h3TG1SRnBGe/Oc1yGlGTTvGdiYwV3TgZD4JJOOT&#10;6V1euXJe3dnZfMwEDHJYgeprl/DUgTxZayEtuWdSSRuVcZPIPUe1ehGSSPrIRtTevQ9sW7a8uNqy&#10;JukK7sncpYDGQecDj+VRXUtnJbAAKsyknIPyknp/WmA3upGN1hSaG3xueKIRhQTxkD6mqdxIRFND&#10;KyhsjYABuBBOAemO1cUoq+h85Je+xySq0bY+Yx4DgL90HgEe1Ub2F5X2xy9yAScceh9RUsLyIq7t&#10;65wCicl8HI+tP1KfzD80ajy+OnzMe3TpRypbGq6GbqqRW81wucLlfICYC56kn6YNc/r5Ezu7GMSs&#10;2T/EzjHPA7DFdCI7dVupLoTCTYEt1QAAEnkt6cZ6ViTOn2mZI7sNLyYyAV2Z/PNdlE9jBK7u2cN4&#10;gu1a2Vz8qRHHPA59BWn+zzqdtB8RV8wQyLEhwHztkOcEY9cEkfQUniezmivWm8tGWRt/GcFgOcA/&#10;zr6J/wCCV37EurftI/EmbUodKlm0vTp2V7huI0kAyec4bGentXRWmlA+mp0faQseofsvfsk6p+0X&#10;4utbe3tbn7LcSlpJDEfLVAQCc4wcA4wDmv1i+AP7O3hj9mfwRa2NjZxWrW8ZM8n3csATkZOcnrz1&#10;zjFaXwT+CWh/s4+ALazgRo/scRaeQkYj3DLHA4H4d6+f/wBrn9rwzveabolws1nIVQbeMEAjqOSR&#10;g/mK8+lRc3zPY8vMc2oZdSaTVx37Yf7WnnzXmi6LIqwxJ5ZKEsHzy2emT6Cvj+41m4vtSNzJMXkU&#10;dJTuLcEfnz1qzrF1NqV3NPPIsjYAOw5UZ7/UVlNEDIFXb5Z6NnHHrXp04tKx+E59n1XGVW7uw5mL&#10;fMp8tRgZ6lcjpz1FSafLJBdLKvzFARuAycfTtUIn8qXduM2wnDgZBGatRq0T+Y3Ug/MRgYNW0fNy&#10;11Gs8jIrRiWQLz8yk4GT+lOWTzhuiV/OLhSP4SO+Ke13sWZTNu2nYoTOHXGe1P00eZKrKyx/OOW+&#10;6BQVGnfYpxHeu5fkbJBGPlB5GcetWJbZUKDy2ibIJIPU8dKe1gv2ksrLI2TlkPynqcjOOaW3K3ES&#10;bfv5PO0g59KzlJ2Oylh3flWtx0cEl1ub70h5J9cV6D8FPgTqXxe8Qw2duGHQ42EhxnBzjoPer/wP&#10;+AGp/FzWLezht5ovN+csOMKDyc9hjvX6EfAv4E6f8IPC0Vraxv8AaJEAllbBZx3GR71ze0cnZH6f&#10;wvwq6klWrbdiP9n39nzT/gr4Vt7a3SM3hQPcyn5mJOTwT0/A9q9GIV9y+YsfoSCRx9KeZGcKqkqq&#10;gKeOMCo3RQued390HBIreMbH67QowpRUYK1hVbdB8v3x+v0oX5m+ZsNj8c0pkWVEO794nAJG0fTA&#10;pst2si9Asn0xzVG/Kx2cp82VZRkY4BpkUqmXdu+b17g04Nk9fm9xxS7su/3Y8YzxjPvQIVZFDqrZ&#10;XaScHjP40NPGI2aR1jTBweuSOwNND7iF3IGIL7pDhcDrnNfI37dn7edj8PdG/sLw63naxMhinuNw&#10;EcADYO3HRuevpXsZXldTFVFFLQ5cRiFTWm5L+3D+3Nb/AAy0q50Pw/eJNqt0giecYPkZBBHGe35V&#10;+bvjTxjd+JdduLy8uJJpbkl3kkOWP41N4k8V3niq+ku726Z5rhzlm+8SRyT6dv51k+ErSTXNRtT5&#10;DTeS4i8reCxIJ7d85HFfq2By6jgqN9NOp4spTqsZaaL/AGm/lqGkkd8EZzk57Y619rfsK/sK3Xji&#10;e11jxFb3VvosLgokieX55yCMA8sOvYfrVv8AYN/YLGsvb+KvEVr9ns45i0Ft5ZXzyc8856HFffGj&#10;6PFptpDboqxrDEEQDO0YwAM+uAOmK+J4gz51JeypPQ9TB4V09ZbkmmaNbaHYpY28Yit7clEQLtVA&#10;MDjr2q1Ll/vY5IXjj6UN+7G0kseBn2605blFVtzAe5Hb1r43Vy73PQb01CTYsZjZGz0yDxmvIP2p&#10;f2m9G/Z98I3ElxLHNqEseYIGO3nkbtx7D09Ki/as/a30n9nfwdNczMlzq06GK2siDuLnG1m9B3Br&#10;8w/G/wAU9e+PPxAuLzXJGvpLu4KRQbchwx+4FGc/QV9bkuTqX77EaI8+tWcvciXPib8X9Y+O3jOb&#10;UL5vtF1dECNIskJ0AAAJx17V9i/sDfsEQeCzaeLfFcLG+mQT2lk0O0xZAw77sg+1L+wH/wAE99P8&#10;ACHxN4ns449Qu0MttbEHdHggjcCTg89fSvsqI/uljZiY4wEAGegzgevGf0qs6zqNvYYfRHTh8MlH&#10;mlqxotzaQQrwbeFAilQdqAZ4z+NZ8UUZ3M25tzE8cKPfFaysPsyxlvlzjLE4/KoI4FjlYNtZWTOQ&#10;cAHtXx0pXZ12sLGnlrtLM3QjPYGhDh+eM9CehqOFPs5wWyD1B6GrEz+So/iUdMdqnmJ5iMIryDb/&#10;ACp32XazybtzOSTxgZqKKVmm6/Kxw2PSrKxMF9s8c807oOhJAPLO5c5+neo3LPubdknp2qQs0ar8&#10;36UpCqc5yMcAdc0wiRRS7wv3t2cYx1+lWh/orbv7x5J5FRuFtW+bcdw4weQaiW+ZGH90Z47E9qmR&#10;RS1y7WGyfaymQnaQOvPtT9JsPsC/LgyMMng55rPmm+2awsfmbirDKbMEHqBmtyGcB2dl2/Pjht34&#10;V59ued2dU/dgkhSJAFyM9SfQZoEZijO47Vzj2HWnLPsIZSp6g5qvfWn9p6fNDGzI0mCWz93r0q6k&#10;mo3RzU43euguoWtnqVnIsiRtNwqEKQ3fnNYSyDSn2zQxzxrwGcEtj61Bp8N5pl0sM15PG0kgAf8A&#10;gx07/WtFtKvrkhZLyGTBKEFMkAHrx7V41Sop3aWp6UIunZX0IdVa3vxBHbwwxySD5TGDuJ9PfrVq&#10;croWnBYzmX0f5hz/APrqh4ej3Xwmhk3fZiwR0+6T3/Gma1fq94VjA3A/Me+T1zXFKs4U29Lm8ZJz&#10;tcr6TZ/bNRWNv9Ynztu9K61CFCj5lbAyNuMVk6BYRxxCT5hJJ7dq0XLZ+8T0GT/ImvTyuhaPO92c&#10;eMrKcuVE/AA+6rKMZHUE96o3dyLW33MwXaTgDv7+5qdn8tWY7VKjnnrXI+Idea7PlrwsZwOP1qsx&#10;xkMPTb6k4XCyqy8ht7cSa9qmPnDO21AOKpPpslpLPG7f6QrZIOCcdsGksL6S2mMqhC+RgOcZB962&#10;rS6s9VtpodRiNvdQhtjxHO4nJAJ7jp+dfC1PZ4m85PU+jinRtFLQxYtQEMvlq3lyvw3PUehq5YaZ&#10;dXthJJbqqybfl3HAkOSMCoLazilu1jXdljxwN1draRLY2UcK7dqYAIHJGP65roynJ/rEry2JxmOV&#10;OK5DndD0a4N9uvIvK8sAImf6iuL/AGof2hm+BvhfdapG19ecROw3cjBxg5yPWvU9W1FNI06S4uHC&#10;w2sbSEknAABJx+Ar81v2uPjnc/E3x7cRNcO1nbsY7cDgBRjkDscfzr7rLsrp4dOx+dcVcRypU7vc&#10;+nPgT/wUP0nxWY7PxZGtjqEhKG4jIW3brz6gcdea+itF1TTfEEdvJDdWV7by5dZIpVZcYJHI/rX5&#10;A2lxGrR7pWhKgnJHIPpXoHwe/au8VfCG6CWd3HNY5G6GSIOr4wCBnpwBivQ5InxuX8aK1qx95ftR&#10;/GKL4RfDi6mWTy5r9HtogMbgpBBZQevI6ivzU8R6xNruqSX1w0kn2jILSYLEg/4V6D+0H+0zrP7Q&#10;Wp6bPdQQ20FnA0UEYQFcgnk9Oea8vmzAdryb9zkgdBnvipqaK0TweIM6ji6iUNi5o2mzX100drE8&#10;jMRH5SJuZielfT+n/wDBOW+1v4Y2epR3lquoXMP2o2hkKtGCOBu9SeMEfjXI/sM/Bp/ij48S7uVZ&#10;tO011knY9GOR09R0r9BYza6faYaNYYRj5I0+UAdBn8qwjJvc93h/h+lWo+0qo/Lf4kfAbxF8KNXu&#10;LXVtMuLWaOTlyCyEj0boe3I65rkZrZlCq67TGrAgdQ3fP4Yr9bPFngzRviPoZs9Ys7TUrW4wVd0D&#10;yREd1bsRz24z+NfMvxu/4J3QW8jal4TMjQAky205G+ME8FCByOnWri2vMvHcGvmvS27HhX7I3wVu&#10;vir8QLKR1jax0+RZ7lycMFUglQO+RkA/pX6L2OlfZtzRyW62kcSRxRZwQoGBx688153+zP8AAdvg&#10;18Pvss0KreTyGWchAGGcELnqQMV6ZHGbQAnGQcg45z+uDWihdXZ9dkeWLC00upz/AI9/f39iFkUh&#10;Ukyg+XJJzz69P1rS8LMk+jQxx7dy5c4GGJPBFYfj2fGrr5P7tliAfJ3fNk5P0xis3VJL7wTpn9pT&#10;NLBawqJZJYv3gROpLL2HueK+bjKX1u0VfofcVIr6srs5n9sv9ofTv2ePhBdahdSI8l0Gt7ZGHIlI&#10;IDjg5xkHpX4w+JPHF1498YapfahcL5jSGUykNufOen88e9e//t+/tSTfH74g3NmJftmk27tHbJnC&#10;xckEgA4BB5r5j1e9XTbWa1VVSPzFDzFfmIx/n8q/buG8uhTpqo1aTPj8RVk7xvoZ2pFpLvcoDRq4&#10;BwfmYHngd6IWjgdpIVkkuIWBDqRtC85/H0p0U8cenwMJFYMSflALD0+n4+3rToIlntV3RTSQb9gg&#10;TC7jnOTgZHQ9TzX2lrI4Sg8PzSNtkmIAONmZCAfm79hz1qeWwukuoViZVjl5iLOGYIeQSATg+xpY&#10;dUjuLv8A0ddrSEjyyCrKp4Ix26e5qO5vDFaN5cUe6LjKAKXyR1+lHM2BFZCW3BXaqtHIQMcrj1/r&#10;361ahaO4txJ9nT7RI7IxxhiBzx04qKG4S4kxGskb7xiVRuJ4GRioplkgBkmhukjziNyNsbg9ifU9&#10;6OboBG9tbrDM7MrTAHCYIYHHT6iqNpY7187bI0ZzkH1+vtVi9nWSeaUx+VCzk4GS2AOg9qjitZfL&#10;t5lEkdvcktHuPBHIropySRjIalgqszL5nkq4OCCOD6Vcv7ddOSOHd81wDju2M9KhfVPs0ckYVmZh&#10;gANuXdnggdsVXzLqMqtJlW8wrydzE8ng8YAq5K5JfS1kNqsfms3BwR1HbGKiSSVJPLhb93kOR/CD&#10;0plpfSWC+TJ8zEqCc5znqM4qzZX8d0Gt2TyVaVgSBk7SMZzWTizQ0P8Aj21a4t12u28ZKAAuNoJI&#10;9sZqmsSyyN5cjLCw+4QMDBOCD69ap2nl298wWOdXhcF5M5Q8AYB69O1dBHYx20GGWSJpjvQn7qJj&#10;vn3rnnHlLRSur5dNv7Zmtd9vDgmIY/eg9ST2yfyxVWDUV1O8uCqrCmCmCADtJz0/Ac9sVb1u2gYL&#10;5bLGzAk4bdnGB06Y4FUjKttLH58Ukwlk6xRFmCkdeB0GKj2aepVya0vcSxsV2tknk5yDge+OlbEi&#10;W5dmX9wsgy+CDtJ4z0/Osu2tY4vs7TKojUlzzjIPrnoevFWin9pf6pY2ggky8mc8NwPqP8aiUVF3&#10;sXuNgiltx5ayXDQ5B5OFcd9q5wO3T0rofBvgi+8b6jJp+n25uL1sfulQlnYkAAAc45ra+G/wJ1z4&#10;jeN7HS9Dt/OaR1SaN84QE8sMdPWv1e/Yt/YM0D4C+E4r65htbrX7pFkFyv7xozwcEnpgdq+ZzniO&#10;lhounBrmPQw+Xyt7SZ4X+xb/AME09L8Ealb6146sZby6hCypab2Xa5AIDdiAPavtS08Iro+lwtaM&#10;JLOMCOMZCtbr2AAPQcV1l14ctb3lnZWUACXOWAA6YrCv9EuNC2zbMxy8JIOVbnjPoTX4lxBicViJ&#10;+0m7p9j6jAypJJR0Fiu47tVjvG/dqMCRV+4fQ/59ajm0u40fbPGfMhkJw/p+X9aaF+33DPtjtpJB&#10;kjOFb+lPtL+70J9o3GGTloz8yODwce1fM0+ZbnoSkrF/SPEyk/Mvl9snoe2Qa6CB1li3RvuUY6nr&#10;9Aa5Mafb3a+ZZfKzHD25BKkHup7UulaxceHbnbtd4QCHRk3Mo7gH0r2cLmEqbSqPQ4a+DjUXNT3O&#10;ludKiurGTeock7VxxtJ6msmSW68PhTndbg4yOWQ9yfatWz1G2vYw8MiurAZPJK+xp95LstXm+VkX&#10;ggjjH9a9r3Jx9omeTGMoz5ZIyPEmoR6josUkLfMxXdgd/wClW5dch0uGOWaWKL92CT2JwOPrWTNp&#10;MeuwedY3MkRBxLEB+7f6eh9qXxXbh7CNVRQy4TkdeAM/XvXl1MVOF5bo9RYenK0dhPGEy3ltY3C4&#10;bzATgY6ev06VQu4kXTNPeMeYyZQqOQR16du/5VO0e3w6Pl+aNwhPt/kVFHIy6TB5I2SW85we5z7V&#10;87isRzS5md1Onyxsi3dTpdeGLGFF2tbzspwMFwQMZPr1/Orvhq322XysG+YrgD5l56/rWRBn/hHF&#10;mDFW89t47DHQmtLwLKJrebLbfLkIPXJzyfyruy6ovbRucuMT9kP8ZIGsrVtioytjIO7P1pfA6Y0r&#10;exVT5hTAHJOT+lP8VRK2mcMyAOCMLz69faoPA11vgmVW+7LgDoCSCc89K7nG2PVjjV/qx0K4XGeu&#10;79KSSIo25W5bsOeKjlQluMs2cHHAqSIfKu75Sox719XGGh5Y4LwE/wCWhPUnpVfUNJXUbV05Y9sf&#10;0NTSna+4Dax4zUcTggqysvPU5wamrSUo8rNKcuVpo5PStQfT9VWOVW3Z2Pk989fyrrJlW4hYfeVh&#10;j2IxWD4p0gQ3K3CrtzkH09v51oeGdVS7sfJkbE0LlAAP4cDB/OvnqN6VR0pbM760udKojntRVtFu&#10;9u7g/dyOeT+FfLX/AAUT8bJDd6X4csZvlQG8ljycBzkAH/gJ/SvsDxlYJfaaJowzTQgsBgAMAMkH&#10;PsK/N34n6zN8Zfj3NLEsjW9xfeREJCdyI0mMdOwPA9q+bzai6DdR7H654a4OFWo8TP7KufSH7Dfg&#10;KHwd8MZrm/iPna1M3bcqQhAAAe+SSTXz58YPDV38Ev2iY542jVbeeK9snRsjB+YZBwRyOcdPWvtv&#10;wloC+GPB2l6Oud1jbiM4+UBsnJ474/Ovnn9vr4f+d/Y/iLyfM8uJrRxGMOSWA5Pptr8ywOfe1xcq&#10;bZ9nlebOrmVSE37stD3rwR4oHijQbe/X7txGrZyTvJGSR+Oa3tMgW6uQsmVVDvLnjA9a8V/Yq8bH&#10;xJ8MV0ltsf8AYOxUJO53Dk4Ge4zxXuV1aHRdO+yybhIx/eBu3fH0r6XBqUptn5xxNhFh8XKHmCzS&#10;6xrnlyTeYsjDKgYAVeM/lXXRBbSJY1+WNAQMdeB1PrWH4S0XIM0iqdzAqM8GtLXtSj0eH5sM0ikI&#10;MHg46iv0DKqaoUXWnv0PgcZUdSoqUdjA8RTtdal5KszKWAAHU5HUV0+g6THpdm0aqDuIck9c47el&#10;YfhbT2vb3zpFOISBkHv9a6i2Xyw38S56nrk115Zh3VqOtL5GGMrcsPZoAgLquCWYkA9c1IbeSMfM&#10;dqkEgdeaEBEIbghcD3BpGkZ128/nX0fY8kiC7GwMtng56Vi+LT5LxK3TJ68DpitgnG7r8vB71zvj&#10;UtFdQhmO1k6dePWvIzi/sD0MvjerqWvCiOuhRsuWjYnOByrZI7fSo/GzNDbwgn5mcjavRv8A69aH&#10;hVGh0cbWX96c7R2xWX47k2vafebCkkHjnmvIrRtgUd8H/tJls3l2NrkHaznAzyMjoRRNCq2EL7uW&#10;JGOwAFOnmigs7VuA2w5GeAcdf1pt5KtpYQruX5Y84HJ6k9a+PlG57PPY2fDK/YdIXcyqHckjPTFa&#10;N5egW0k0cgbaD8yc4OOg9KwNXaRvD9m0fyiQl24OCDjBqbSI5I/DM0cOP3zF8Hue+DX0uDx0owVF&#10;djya+HUp+0ZPpF6tppYdmVWJZ3LcEk9D71Gt7da/cMsKtDD18zGQB61DpelNaPC1/IqCIDEZO4MP&#10;SugEcKL5kO2ONj9xAQcY+tejg5yq6TdkjlrRVPZXK9jpUenIyxqJHZSC+Mbie/Ip15dLZL5kjEdf&#10;QMfaodT8RW+l24aSQu5ziNfmbPauYu7q61y6yQJmXIC9VX8RRjM2o4aPLS1ZNHCzqvmlsWdT8Qy6&#10;oSsLNGvPI+8R7+1VbPRVaGOa8uPLgYFwo4Z/apnmh0aNCpd7lRySMkH0HtUMMFz4hu2+Xc3X7uFX&#10;j9PpXyNTFzqz5m3f8j2KdGMFZHCftGfBDw3+0R4SGm6tYqnkxeXHLBEBOfxAyT2znOOK/Lz9qv8A&#10;Yr8SfAHWbuO8sJLfSJl86ylL5MiEnBI6gAjHPc1+xIurDTLIrGZJrzoWI2qhHpXKfET4U6V8dNBu&#10;NP1yzTUoZEKfOSGjHPQ4JxznHtX3PC3FWIwNRQm3JfkebmWAhUjdaH4E6xZ3cc7KVKyRqHBx95T7&#10;9+tZ0KtexrHIzK0fcAhySOpx9K+6f29f+Cbd/wDAi6bUtKWXUtGkP+jtDGCemQjY6EHt+tfGl/o7&#10;WkYuJ9tvMSS4T5ihyAf5/oa/o3K80pYukpx3PicRhnTdihd7b1VVylxhPLQ4xgAY9Bz071Rdcfui&#10;Ms2QhA2qMHk++K070m3iEaM8reYC8YX5cdMjHQmmXb2twJF2XAUZij2vtdTkHJ45H4ivQvbY5Sii&#10;3GjzKph/eMAyPkgOCevHp71NLfx3M0cUzOwbG8bup55HpT1kkk1PbctNJa7RGm+QsYh0BHpU2r+F&#10;7zR5bdWKPFJGzhzgMAMnnuDjGPqKu60ArCOG4k6iONSRl+AF9SfaobXaLDzPOhXadrl8n2yBnp3z&#10;VgXYh02QSFdxcScDLbQD09Oe1UrhQgXbKs/mL97OSwYdCPYH9BRuwL9vNPcW8MMYSSAFlGBkZ6nn&#10;+VQRt5WV2+Y2QEB+8RznP59ag0eVLC6hlkRmgjJ+RchW4xngjkcc1ckh2QJGY5TH1Qrlncn156cG&#10;k7pgVo9QH2wyfZ1hG4JsUnn3zVu2Yac7farphG3zl4xuKAnOO3NVbmyaA7vLkzsyByMe/PaqOoTk&#10;WLZ2Fy+MOhxx06Hg1SkgL11btLMzNvZVOV3gqzgkdR2PPSo7eBpLiHbJhpXIdChIQZ4IPepYnkuG&#10;WOaPy3Zt+QSzYI5PvwTUsUiRkiMCYfcQspUnj09e9D12Ak02zkijHmRygSRF3Lg4UAnJ+uMVpabo&#10;M+sXscMLQjyZCuJHAyAueM49R19aw1DXl8pJZYoyNuc9T1A9u5+tSPbyW6SSAyD5t55OBg4PPr/9&#10;aueVN9CoyRYu4YbBrNrPc8uZFuVcDaRkYP4Zz+FV4L6MO8LBmkOAGI6DnIx78UxoFmASNmmDHAJG&#10;0qOen5/pSLatZ3Pk+XJ0LZPzcAE9aIq24rl67uFlt12t8zHGMcY/yajtY53WRczYjRpCAAVXAz0q&#10;vFvG0M21c5BA61pTstlbc/vNwznnBHAP8wKuSTVuhHM7n1//AMEsf20JvhF4/wBP8L3EbNouqSyR&#10;7JEICMwBHPqCDgn1PrX6z+IdThuPD1vPZzLtugCAuehHGfz61/O7oGt/Z9WjaNY4WjZSjhyrqwOQ&#10;cjpj+tfrZ/wTW/aruP2hvhefDupXkkmteH7dXJYbWmUtgDHOQAB371+OceZPKlB4ikfSZPWTkkz6&#10;o8HaMl5FJcSf6xG2hOxOOT+FblxocN1bbtqxyL8oIHzE+1c/omstpM00fklnyM9QUPfg9q1n8YgM&#10;pEZLEg8jvX5bgamHUeWrufQYqNbm5oPQmsNBW2gmd5PLXIBGOWPbOazvGHj/AEf4ZafcTX1xb2sl&#10;vgiMkKSSM4Ge9bd55moW0nlPIHkHyEEZViDjOewJ/Svzn/bVsPE2h/EC+t9WvLqZo7hjE7sdpBIw&#10;QCevIr6bD0YcqcD4viDNKuFouS3PXvj9/wAFH1m0yax8M28ENww8n7SfmABzl8DByMcfzr5T8ffG&#10;PxB493zarfyXTNghASO/bJ4JxXGNqLXXJLeaepJ5OP6VNHH9oZkZjuXv744FdXLZn41mGfYnEuzd&#10;kVLh5JjukzuxwDjcOacqtcttzzxg4zk1LcxyXRVY4C0gABAHb3r0f4Jfs1+I/izqqWdnZsmCC8ko&#10;O0DryR24rbmsjiwuX18TNKKvc89fSpp9ylZftSyEMh4IGBwewp1x4ZvNMtvMmhkUJg5KlfUcE9fw&#10;r9BvgX+wbofgiS3vtejjv7yONHW2AZYHJzkMCDuAGO4612H7UH7POnfE74WXEdna2dpcaLbGW32R&#10;BPkUcoCOuSQOewrPnPrP9TKnsPaPc/MWw2wKu5mWQEjp19MV9i/8E8fj8LbV/wDhE76ZFhuk32BK&#10;gqsoyWBPoR+tfJPibQpdA1WaG4VkdXAxjlR6D8e/etP4Z+Ibnwz4ltby2kmt5LecESA4Kj29PSs5&#10;y6nn5HUrYPFezd7XP1uvymp26sq7VaM7Wx97A9O2TXH6fYNHdXPnxzectwAH5KqPSrP7PHxFX4rf&#10;DXS9WkMMk8MaRzSRfLlx7dM8c1s+J4LiA3E22R1kfecDHzHqSK8TNML7W0z9+yvHL2Vu6Nqx/wCP&#10;VU+bOBg4xj6VMLfYfmZduOCeuabZSr5EX7xvlQAZGOSB/jUxcKh9fU9RXt4Smo0kjirazZHCnmFF&#10;bCrHkDJ6nqajuJfJLsdpEa8Z9fb1p7qGJ2nbjGD3NVvEm6LSZG+RmYYB6EdP8aMVU9nTcuxeGipT&#10;tIz9M8Xre3jLIsluzYILoVDDPYmrWta4qosMLbpZwR8nzY7fga58WlxrriNVe4WAAAFtu0fWob7T&#10;L3wxPazMbeOKRwU5DHHQgjt9a+PqZzX5Wradz3oYGlfzL/h7T57HXBbhppNv31J3HJ54Oa6vyTF2&#10;PynoeQKwfCkrTmaQsuzeQhxjP175rcSbygxBOMk4Xua9vJm50ryd7nl473ZWsc74g082s5b+GQ/T&#10;nrgVraDfK1sPMK/IcEe2D/OpPEFv5tg7bRuX5wSckMTxisHSNQ+xXyth9kwKMfvEnHp2qK0PZV7d&#10;GbU37Wn5otm2isdc8i4j3Q3ADphsDrn0NMkvv7VmlsdNtovmY5coNqgn146Ve16zWSxWRd26PkZ5&#10;bGPb61l2ek3CQlra4jjjkGXGOfz7VjWjaV+hVH3lvqjT0zSYdAtlRY445dxEkob5m+vNX4X3Qcq7&#10;cH58cH/CuPv9NkLNHDcTXU64JKnCp7++K6Dw5o76Ta7WkmmLAFtzZwa68FinfkSOfFU1bmctTSlf&#10;ai7V2r/cHIH51GyrPDNGzGPeuMDk5pfurzn+XFSW4VTu2j8K9aV2rHnxdmZWjFUHltkshwAR2rYR&#10;PLPPU9BjFZGrYsb6KVG4Z8EYIx9fSr7NJLcLIrDYuAQTnj178VFFtOz6GtbVJk7vjZ8rN2z6UyZt&#10;m3dyuO/apPKVo9udz4yMU1xtO32xjFdSZgRqwIzuxyMYz/WpYpFVvlYLn8QT60ixB4o41DM2N4Of&#10;lHXt+FQyQnBw23396rmAmkUoevXkH/CovO8z5c+49TTGHlfeZgemT096kABUfN9KegCrGXPzFgeo&#10;A7/WneV/Cfl3DnuSKUgAglsHIAI702YMAzN0UnBB/GlygJzNu3t5hxgEjGD6Vz3xI8BaX8UfDk+i&#10;6vBE9jdgBwIxuXAwCDzg+9dJASyKqthVO/PUE/TvUbDO7cuX56gitaVR05KcNGiXqj8o/wBr79iP&#10;WP2ffG11qljDcy6fdbTFcRjbgLkgkjOCOPyr2r9hD/goE9u8Xg/xrctJHy9relB8gIACMCQSM85x&#10;n2r7e8d+BdL+JPhy60nVraOe1vIvJfgFgDxnngEZr80/21P2Dr/4PaxNq+ktcNo8kry29ykQLJg9&#10;wMgEDHFfX4XMKeNp+xr79GYqmz9NtH12HUrGKaB1ZJBlCCMOp6EY7EVeLKNu35twxgjOfYV+df7B&#10;v/BQq58GzWvhPxncNLbfukjuZkLNCoyOOmAeOOxr9BtM1G21a3W4t5opreYCSKaM7kIPOQfyrwcw&#10;y2VCd1sX6lsKskfzbTk7fcf/AF64L47fAPQ/jd4NutN1S3jedlIilcZxx29Pzr0KzbyIcNtbcSTx&#10;lvzqSXcsPllvkzkfLzn6159GtKlPni9R2T3Pxa/bG/Yv1j4EeK7pm09msPM2Ry/MUkJGeD7D0r50&#10;0/S7iKX93/rs4SMHaMjJJOSOw9a/fz4zfB7S/jF4ZfT9Q43SMyS7RI8TFMbgGyM9PTpX5V/tq/sQ&#10;6p8D/E011Dai5s2ObeRkBjnTGA4wODkdPev07h/iX2iVGqcOKw2t4nmf7OH7U+tfs8eNLfUbO4Zb&#10;UlRcW5zsnHQ5A47dBX65/sz/ALUXh39oDwhZXel6hBJNNbKZYHYrJG468Y4HHFfhxrJ/sqOSBoWj&#10;dIyOD0IBzg4x3/CvQv2av2jNf+AvxE06+0aaZY5sCUwSbkKqc/MCOTng4r0s6yOnjKXPG1zGjWlB&#10;2Z+7xu40j5Vt2fT1HQ/mPzqayuQyMvBycjv+FeL/ALL/AO19o/7TXh+O6jksodSAjF3bo5VvMKjJ&#10;CkDqT245NexWTqkm2ONgWwR3P6V+SYzBTw9Rwktj04yuiwYVORlVxnj2qJUMb/7POe1SsSH6DPfN&#10;I6bwW68ZwOK41uXEQPkrt6AYJprDYGKr0xn8aFduithcenINCLu/i38Y6YqyiO4G2Jo9qtk4z6jF&#10;eI/tR/s12PxP8P3M9tDHHf28BRDHHt8w792evJHT6V7k8flo3yh2xx2qvJb/AGqNVIbcpz7fhQcG&#10;PwMMRTcJLc/IP4ifC/UvhvrFzazRszbyNxU4J5zn6c1w89jsudoMY2jnByTnnH6V+pX7Tf7Mtj8S&#10;NCmureNVvEy/T5STnPTvzX54/FX4UX3w98RXEMkbLtYhwF4H149+tTGXK9T8L4m4SnhpOrSWhwkN&#10;k1w+FJKqMjJxgZ7Ht1pJZWMaxZ5ZiM9QasMWZvLz8xG3GKheLaFbO3acADtnrVSdz4KVPleqsyv9&#10;xl2xeZMezdMjpzTpr5Y3ZpkCs3DrnnFTsQbMBk+XJ56E1UmSLfuRmLejjIP40FaWsRG6828aRW8u&#10;PIKDHzcdTmpY0UK3nP8Au1ctgDlyc5/PNRB/LRRuyyk5GMY9qsxuu/aWzuAPHWiVgaSs0XPDevza&#10;JeJNG8q7SADnkD0HqMVvfEH4Uab8bfDLXFqtrDrIQnJ5MhAPUA8VyuxpdsZkCjJxvHAPfFaXhvxN&#10;NoEsNzDI0ZWT926cEge34Vx14KZ62W4x0Z3Pm34geCdQ8D6qbeaFRHG7iN0IIkzjIx1wMdfeudgL&#10;tCYmZVaaQYkZyTH0z36c8mvtrxz8NdH/AGg9Bhk/0e11a3RtjiIkuSMnOMc5FfH/AMRPhXqXw91V&#10;klVzGgGWCE8HOP5V49ejY/RsNiViKasyujrBFt3M+w7fkAOTntnnpSoDqM3XK+pXB6VmWMzJu3B4&#10;VXj515PHar9neLbRt+7aRpAQjgkBTxz+H9K4ZRmZ1KUzWstIt4LFWy5kZyIyGxgAcn/PpXln7Vcb&#10;QXNiVaTcsflZPQqBnP13EjNem2UyhFTanl/c80NkyHv/APq9684/asmjEOjzQ7mHkGJpOvIckj68&#10;gV0ZdKXtkjtyVzWIR4bJag/MilV4D5PU+tRxBW+UcsD1I7UXt81w7Qxox5B4HBPrTbeRkt0ZvvHO&#10;TjB/Wvro3P0OOx1HgKfGpBW5jb5cH19q9Ltr+OI4+ZcDAwehrybwRcGbXk3IuwjAJ4wPWvTNGtI2&#10;3eZvdvvRhD/jXm4yy3PCzWKTubNncSNeQtGu51AX5x1Jzg10+lwyAQSiaNWXkAjapI9SeOtcukTb&#10;lMW4Fhhx1bPPcfWup8M3P2KQq0M8cyowR8jbk8ZKkEDj+VeTWqRsfOVqkUtTUt7fymEgPmK2VBzj&#10;cM/jkZH+c1s2uqeVDiJ5o4SMSDOFOKx9PiaR1wSWUA4A4xzk/r7dKuxvHqKNDCrqpBLscAZ9BzXA&#10;+Zu/Q8OrJyd0TS6lHcXO1LclZlGJDnCAZ5/HioJLjzoF8lYZdp2uznbkkY4BwTWhNayNaxQRwiSE&#10;AIXAy2euOOelV9S02O2dmjjkWSMDeT0B7c9qXK73QUdJJnzf+0Vo0en66GjZRglDGH3FMHnivJZI&#10;ZYbxd+488Y9K9g/aJ+bxNcLyGDGRzncctg9RwRzXkd7dJBfxLuYquCcnJr67Bpqkrn6plsv9nR61&#10;4EaO70KOGML5i4BIAygwe4789a6CW+W2uIVC+dtCvG7gsY+cHA6Y471n/DCdJ/C7W8YitzGBJnZh&#10;pM+/c1tXcDTWUjR7vMjIjTA4IwSc/nWMn79jx8Q17Vpm1oNz50obzMS4A+QBVUHg4+g5rptHieyl&#10;VSrRtGFcqDnLAZBOOnUVwOgTvpWnSQuf3kjggnGAvPHtXdeHQslit01wrNIAABlmOBjkfgB+FePj&#10;Lp6HzOP5k9Njc00+YzLJHu5yh7g1eNw1ujQFUYyNjj5j9RUPhaxhRZvOZVdtxG1sMcDIHPSkjsWR&#10;UaASmbeBtAJAB6nNeHK9z59tpl24d0jVWwu4KSQduBjBB9BgVh3Kpe3SiFQFUkAhjjB4BB9q0pYn&#10;YYuFfGSMMDlh+P1rHntpbeN1bcYVJwAMNjnj6VvTv1KhJvqYvjENpmhSfLMyq7CUuSQGxg8+hr5R&#10;8V2lwdTuJPMzGrn2P5V9ca7Cv9n/AL+GbyVySrE7ZcDIHTnJxXyj4xs/s/iK4jZmZVfL46gHPFfR&#10;5WrH3nC8k00Zuhyfa7xF298V9AfDR7hfDMMEss0sMKEohOfLBIyfzrwHSJ1jvY9oPl+ZgZGG/Gvd&#10;fCt7JN4RsxHM3lyO0YjwF4B5yRyea9LEXse1m2tOx1qXEcHyPL907Gy+WI+lbWkJJNdRsjJCvXY5&#10;IG334rB0TSfOQgKiNtG/+KRj3P8Ak1uafLHNetHcJujAGZAT8oxxmvDru2x8DitHY27jUfOaH5BN&#10;EodcRrhQDnn8zVQyLax7du5sjLu2AB79c0C3W1s49vOXAHzfeAx0A+verCSKnmkSRjzJDE6HBIHB&#10;yBjpz1rhlUdzzZSbdhxZp4WW5ZVaFCQUGd5J47cU+2RmtnH7k+cAiNjLDnk47VSu5pHlbfdLFHjH&#10;Pyk9eAMUQyGxkjEj3ELsgcxhRypGQ2c/T86r2T3NVh21cbNZrFIzzBpIY8neAWAx16CuR8Q6istr&#10;91ikeSCc5K846dOa6mWVrwSBZJP3eeBJgY9Tg9a5fxLqNvYQzBgtwjRYGF2gMfX1/KurDYX3j1cB&#10;hWpI8k877Dq1w3yjexOQN2w+nNdZ4S3SL++kdo5HHJGO/JFcrcyrc6+0YzliMgdj7V13hyQqsirI&#10;2wuDzzgDPT0r2KtPlpn01anamdJqelvpRWQbvLc7t6kNkE/pXI+NZ1+wKsiqGwSjhss4J7jGP1rr&#10;NSjjFtFBJLvhkUOcD5QSenXqK5P4sap/bMjyQW8NuixpAghTau1QAPxOMk+9c9C99TlwN/aGP4Rk&#10;kn1K3hjnuI4Wf5wrld5Hrg9K9ltbeGXS4Jlh8iSQnzMvuPGO+M81418NrWW41mNWYdCM/wAI4ziv&#10;ZNK1JdORFaGGSOQEAEkgHjkH14qMbJozzZyTLltZ3Wo3AhtVupDcAYjBATCgk4HUnAJP0rPmuGO/&#10;aMciPpz+IrSi1WS0ubeezeZZLd2DFcbgMdR+Z/OsNbqKfVI1mmMeRl8qSx+uK8+V2jyPeaTP31/Y&#10;/kMv7JPwtZvvN4R0kn6/Y4a9FBxXm37Hsgf9kb4Wbc7f+EQ0nBPXH2KGvRg2K4HufseF/gw9F+RJ&#10;uNPHSowcilD4FBsPoqPdRuoK5WSU5DTFORS0Bysl3GkqPdRuoHLYc7c02jNA5oIDC/3f1oG0fw/r&#10;RijFA5bhRRRQRIKKKKCQooooAMUoHNPoroNBrLgU2pKTZzQAwjNNZQBT2G00mc1L2AjopxSm1IBR&#10;RijFABRRilC5NRLcBKKdso2VvTAbRTtlGyqkA2inbKNlSBG45pwFKy4NOVMUAKOBTXPNSFMCo360&#10;ANpydabRnFAElFR7qN1BMiSio91G6gzZJRUe6lDYoKFkptBbNFABRRRQKWwUUUUEBTlbim0hbBoK&#10;iPL0m40maKCgJzRRRQAA4qSo6koKiFNc0O3NNoKCiiigAooooFLYKMc0UUEDk6U6mp0p1ABRRRVR&#10;AMUZ4ooqgIZKhl5q0yZqOSLmgChKvNVrn5TWk8ArP1ODp160m7AZ877lNVSu5qmaM5700DD1N2OK&#10;JbGJV7VoImQfpVSzxzWlAgakdNF2ZmX8OFb6Vy+u2m9W4Pft9a7m8tVKt9PSud1yxwjde/b61Mj3&#10;cLU1PN9astq8Z6ntTtFg/d/iK09dtgB/wI9qg0qIBD9R2rOR9bl8rlyS1VrP7vpXPa5YArJwevp7&#10;V16QB7T8qydYsgUf/D2qWe9HY811exXzvunvSQQhX6Vra/aiOb8D2rNU4NY9TGZOowtTQjB/Gq8e&#10;TVhGwaoiO5oWpwa0bd1Cr649ayrd8CrkUvT6UFmh5v8AnNRo1V/O/wA5pftH0oNC2svNSpLms7zS&#10;acLlv8mg0pmhJPx1qrLOf71Qtctj/wCvUEk7E1UTbmIrmbcfxrPlkqa4cg/jVGaQ1WhpEZdTYaqF&#10;7PkduvrUl5Kd34Vl3M7bvxNCOiMijJCJJmGK2vC+ngLH8rffPrVHTbbz5vx9PpXWeHbACNeP4j2r&#10;aMSZSNLTrby0+XP5V0GmAJjH+elUbS32r07elaFlHg1tGJjI2LeLzWq5FZq3VarWL4atS2CtWkYh&#10;cqPZKAflxxWfe2W71PHpXQtEu0/SqM0Idv8A61Xy2KjI47U9OyzfK3X0rFvNP2u3yt19K9AudKWX&#10;dx/47WXf6Ep3fe6/3aqKRoqhw89pgd+npVSW1FdTqGkbR0b7p/hrJm0xlH8X/fNKUSak+xjfYVzn&#10;bT1sVI+7/OtA2RB6H8qlh0/P978qjlM+czDYLj7p/Wq9zYKO1dEdN+Tof++aq3Wl7v73/fNRKIc5&#10;y1xb8fjVCez3N901002is397/vmqlzo5TnDf981jylKRhxacrtgirtrocbdfT3/xqY2hSTuPfFXL&#10;ODry3Sp5SuYj/wCEci2Z2n9f8aY+hRr0Vv1rcjg3L1OaJLPI7/lUSiHMc82lLH2P5GpfsShPumtd&#10;tP3Dv+VOfTsJ3/KrhHQ5q0tTCNgr9qlj0dSP/rGtL+z8H+L8quW+nrsH3unpWsaZze01KtroqlV6&#10;/ka2tO0JVbo3X0NWtN0pW2/e/L6V0On6Qu7+Lr6UexuaKsUbPR1Cjgnj0NSyaWAPut+RrorfR1EY&#10;wG6f3aS40zaPut0/u0vYmsayOQn08DsenpWPqVmqlvl712lzYAD8PSue1q1wH4/i9KPZJG8al9jk&#10;r+BQ549ayLqNT2rf1KHEjfj2rBv/AJMfSptY2jK5nuqjpVeRvnOadNNtzVWWQkms5WNEWFusHt+d&#10;XLW7zjp+dYfnMD1qxZ3WT+PrWMiXI6mzuef/AK9asV305Fc7ZS1eS6IP/wBesSbm4k4YdvzqRZAB&#10;/wDXrLhnZgKtROzLQc8mW3nzSLP81QhCR3ppBU0GUi/BeFR1qzb3x3feFY5dgeKkglbNaIykdAmo&#10;FR95fzFOGoEdx+dY8cjNU8QLr1NaRMJGrDfM38VTQurTfN6jvWXbhl9aPt7R3arnuO/vXRE5KiO6&#10;0NEklweefX6VV8exrBp8m35fnWm+H7oq/wDwL1+lM8fu1xpzKvd16fStEcylZnj3jG5kGuwqp+Vj&#10;zx1+Y116262uitIwx+8I5OP7v+NVJvBv9o3cczLJ8r9fLz3zVP4v+Lo/DPg/CmFWZi3Mm0/ejFbx&#10;iPEVrQPnz9szxjHZ6DqSpJCCt1Cv+sHoK+KPEmrNq2q3DblbMjdCDXrH7V/xMuPENxrFusi/8fqk&#10;bZSx4/GvB9LnkDsZN3zNnn6mumMbHwWcVm0aTW6rF0xzRp2oSRXa/N2PpTzcq67fl/A1W27XyK2i&#10;fCSvznY6V4zm09vlx8wwTkc8/SvYfhN8drrRZpFEkKq75OXQZ+U+q185lpJD8shWkXXL7T5QY5pF&#10;79WH9apnuYaolFI/RXwl8eEudLj3T2ucsMfaE/wr1b4ZfE6O9En7y3b5O0y/3vpX5feG/itrFmB+&#10;+kKhj1lf0+te3/CL9ou80iOTzJofmTHz3LL/ABH3rnlEmcryP1Y8D+JoZlH72H7i4HmD0NdRHerc&#10;R7vMTJ9xXxD8LP2vlN5Ckn9n8hASb/rwa908G/tJ22qW0Py6ed7kcXgPesZUyfapHtkNxtlb+Ljr&#10;Uz37elcRo/xWt76Pd/oa8dBOD3rZh8YxTf8APv8AhIKz+r3H9YR0CTeYmSKbJuzx/KseLxZHvA/c&#10;9f8AnpV6LxHC458n/v4KaoeQSxKLEZct3/Kp41Ynn+VZ114rt7Nd37j8ZAKy9R+K9rYRtzZ/KM83&#10;AFaxp2OeWIR1TeWi/My/QnGKje/t4f44/wDv5XlHir9o23sYW2rp/DAZ+1gZ5NcF4j/azitd3y6d&#10;xn/l+HvVKkzD26PoqXxFawk7prf8ZQKpz+L7QN/r7bH/AF2Wvjvxd+2Q63H7trEDDdL+uV1D9s+4&#10;RD81l1/5/wA/41pGmZ/WD7mbxraq5xcWv/f5adH41tW/5eLb/v8ALXwJJ+2rcBm+ax/8Dz/jTov2&#10;2bhQfnsf/Bgf8afsw+sH323jK0x/x8Wv/f5ar3Hji1Uf8fFr1/57rXwbJ+23cBfvWP8A4MD/AI1m&#10;337btyC37yx6/wDQQP8AjS9mH1g++m+IVrH/AMvVr/3/AFqle/Eawz/x9Wf/AIErX56ar+3LeL91&#10;7Lof+Yg3+NYNx+2/qEjf6y0/8GDf41PswjX8z9IrP4o2KTf66z6f8/K1avfixp8IH+kWXX/n6Wvz&#10;FuP2zNTRNy3UH/ge/wD8VVKb9s/WL/gXUXy88Xzn/wBmo9mbRrn6bSfF2z8hm86z3Y4/0lP8K5nx&#10;h8ZYYrSSRZrXcFXn7Qn976V8EaJ+1DrN6jFrlcAf8/T+/wDtUaz+0TqV5aMrTp0A/wCPlvXPrTlF&#10;GirI7n4//Hu81mW3hWSNxFJuAV0bHyD0WvmDxTe3Ot29wtzuKkscFcd89gPSuo0/XLvWdXme7Xcu&#10;wY3A9ePUn0rC+KviC10XRpnjW3VsMPvhe4H9awlEftTybxVFDZ3sg2jIUEZauZuL/wA6UqzLtUnA&#10;zR4y8UtqV87Js+ZFHyvmuee6lzu+b9az5TkrVC/qcoWLjHU96y2mZnouLxp1/wADUcYOK1SscPNq&#10;XAFMI3fzrIiYPPj3q1czuFGM1nW6sku75uueRWkC+YuXEK+W30rF1DIY4rUuLhtp+lZtwd0ldcBX&#10;Kahj/wDqqQYVG3ct2qR1EQ3VXbN0fl+XtxW8ZESZHJcsh+6alF2iop8vnqfmq9ZeCLjV4l2yXHzD&#10;Pyxlv61ak+EF80QYSX3/AIDt/jWU5DiYs+sMh+Ve3r/9an2+pyS4ytXLj4c3VuPme659YT/jUKaD&#10;JYLlmkbHGGXFZqZ1U4FiG5/dg9/rUcuqNH90jp7VmXusfYpjHhflOOTikjvFumH3euODVcyN3TVj&#10;Wh1AuPmYU2bUPKUsvzY7A9aosjL0LVDC0k14I8nnP8qr2mhwVY2LQ1u6lf8Adq34Ln+ldF4Yt7q+&#10;u490c3Xr5f1q94Q+F8l7KpZrj5lB/wBTnsa9o8BfBqKy8t5RM3PRoAP71c8qjvY8upKxxfhvwhJd&#10;JuaKbP8A1zPvXbaR8PVY/NHL90fwN/jXoGkeEbPTUA8tfxRR6+1XmNvF91Y17cEVm6oQkjldI+H1&#10;nEiiSM9T1LD+tdBpujQ6TCFg+VFJO3JPP4mm3Uvz/K35Go0uWX+I/ia55VtAqSVi1PPgVUlm3nrU&#10;VzeMfz9ahR2Z64ZSuebUqEyjc9Wbe33HmorWMn/9VXYRtrnqRucMp6ira7h0NOW38s5GR+FWYBkV&#10;OYMj/wCtXKVGRDaWIkYNg5I9K6TRtLVLdZNpyMevtVLR7MErx2PauhV1t9NPCjaP6VLZVzJ1282K&#10;PmA+U1xurS+e7d/mrS8Qas02O2EP8VYcLmZiWPWlcCa3kKLtzirSW3mJ0PFVY4stWtZBV6+vek9j&#10;JhYQYfMg7HrxTru5aJ9qH5fSn6lIIoyV9R0qmsnmL81Za3I1Hpc7j8386sxsoX5fvfWs1o2LfLuq&#10;9pdnJcFfvdSOldMY3QRjdl+G1FxDyOar/YbgzrkSFRn/AJZ1vaPpewLv3Yx3WrWo+I9P0q0kLLab&#10;hgDdIo7/AErqo0mdVOmQaaYbWIFtq7STy2KpeJfGdvpyRqJIOveYV5n4++Mv2VLhbeS2X92Mbbjv&#10;+FeO+O/i7qN08ZSfufuzMew969KnS1O+nSuzqPil8V51kUQzw/69+jIf6V4P4k8WXWqX0gd8qyhS&#10;MDn9Ksahq15qb7pGdvmLdz1/GqjaWHbcyn/vmu6lSsz0KNHUpW1qs+WIrQEC2o3L1IpnkeR92kkl&#10;Y9a74wXU9GNNJEc/zbj3qq6Zq03zVGyU5E8upVYbRTasSR4qMR8Vjc7Ka0IycigADtTmWo2OGolI&#10;ctAdeaaE2j3pyHIpJTipje5zVERSPiozKQaJm5qvJJzXREx5S5DPsPUfnVmC+zJjcPzrE85hUkFy&#10;ytWwcup2OhyRyxkyFW+rY9aLy9VrqFFZfmzkBs9K5ZNSmgT5XYfiaf4d8/UfE1rGzyFWDep/hJoZ&#10;20Yrqd/pXgW81yPdDHctuYgbIC/Suw0D9nrVpF/48dUbg8/YJPWvrT9jv9mvTfEui2Ml1BJIZLic&#10;HNqrdEPqDX3xoH7F3hS1s13aeScHn7JCO5/2K5XJ3N/Zo/Fu5+AmqQSNustS25PWykFYWofDybS3&#10;zNFcJtG5g8LL/Wv2g8b/ALGnhySzkaGxm3bj920iP8Q9Er4u/aZ/Zkt9Bg1SWCC7Xy7VXANoBj8g&#10;Ky52gdI+KLbRkaVlVTwM9629G0JY42aZWbKDGQVrUm8Mf2Brs6zLJtKgDem3sD3o1C4WQKItoGT9&#10;09q1U9NTlnTsZX9lxxawkiqQqkHvX0D+yfrFpYSXQlkhX5JPvShe8deEXDHyG5+bH40vh3xPqHh6&#10;6ka3mlXcMcMy+nofas5SOWSsz9gfCmu6frekMoltpCIF4WcHqvtXyb+114XguNS1iRYW+6xBG4/8&#10;tmPrXJfs1ftOahaXs63l1HIn2eIYlvGHIPuTXT/FX4nWvi2wvmb7GWmiPKzhu5NYlRdj5C8SwfZt&#10;XdQCNpI6e5r+uSv5JfHMqv4juCu3bvbof9pq/rarswKtzfI7MP1CiiivQOg/hjvrvzLyKP5mw5+Y&#10;5Jr6F+Fdj9g8C2RiPlht0xOQxLdCCOPTivA7pJBdCOb91IpAPHOfrXu/wqOzwxZSeYskcyNvgzhk&#10;IOAcc9sfnXiYxe6fI5vF+y3Oq2rKBNtuEZ1wgflXPOSPbNZV/HEg+9uK4UkAliQADjPvxWnqEsdl&#10;aW5aaTMYJKEYVM+h71m26tcbZl/exxnLh+Vf2JryoytsfNU6ltjP8uJoZmjg8ksd2EOCOCCTnHpm&#10;uF8I6g0HiJ1jG7BJBdd2888nHTivRNRuVNhMwit/L2E4L7WHUHH5/jgV5v4K3WV9u270WQ4lA4A6&#10;dK9Sj78NT3cJLmpu56h4cka5MYWEyP8AdKl9pye4P9K19T0r+xjG100lurrlMpuLcHIyOPxrK0zR&#10;pvs3/LL7oYEMOcnjg4wetTPLJao0ck0Kop43glUyeQOvUHtXm1KKc7Hg1rOpYq3sbXVvH2jycOR0&#10;9Pxrg/jRJHouiW4Z2Jkcbx5WQOuDu6YNdsI5IZrwefG0bOJBHHkryBnGfrXD/GW5W/ht43jYcBNi&#10;ZKsw6HHTg8134OFpWPVyuNqqRzvgGaM3EcjSR4fpwTvGeg46161pvmQQ+YxadmAG9hkAYABxjnHN&#10;eZ/DbbZPGzW8NxDak5DnDJkc4P05r1ywuYy0LtFJHDJGNuTuPI4GR24q8d5GmcPXRDpjIIJYxLN5&#10;O4HagJVyPzIq5pLRjdIytGyA+UMlm3AjaT049qq7I5oECssrbykkYDB4z1DZHBH+FSWNqd6pv27H&#10;G4tkcE98141aUrHzNapNrlNZ44dQ28KDGdwYjJOc/wCNV9abdskaeFX3iOMKmCFA4P4mrGpanDpW&#10;kXG2PcQRGCMk8jtVe5sGbQvtXVZPlAJGc9cYrCPPdM5oKad2eY/E0GYySSyBZJmYhUGOfpUfwA0y&#10;4k1Wa6swzLburyg/d2ZOeD1PXn3FTeP7hLS3dl8stIGUBif3eQQSMd+ai+BKubi6uY5JF+ykI4j5&#10;3hgckj04xXuOzon1d19S1PUIZIZLlZIpI4flPmlzhS2TkDjngD86uQn7LYxyHy2jYFQAemSew6/5&#10;4qvYadaiR/s8JXbjqT16ng9KswXsMsasvnNCjkSJtPByeh9OteS422PkZ2voVYydQuTHHIm4Rkgu&#10;hCj2zTre3htLaZdqmS4jYRYchQMdunHWnxNbzXn2iPzPIII2ZJySMj8PWrIu1isCJrcSRrgCQjOC&#10;c559aqMnHYiNRxehVs7Y3e/y92IxuUIdoyOw9abPbKjXAe38+ZgDFvI2jHXH0p1ixQ7kBVXB24A5&#10;HHSmXsS2dyPlZt0TBVc7WVj3wOgrRRu9TqpavUnimZnXD7WH+qIQ5YYPfsBUk9vI1qTEsnmZDl+2&#10;3HU571HYSCxuYoZJfLhQFzsBZgCM8Z9TVhbhPs8YuJpUjSRXkCHdkAHjjHNcziuYr2absUbzzICr&#10;XEMkbTEuQUwCuAAQcc/UVGhhEG6OS3lkkOMc7h9Me9WvEN7NfBZRNPPaRsyQeZIWZIySVHPTpWVD&#10;fHem0RRbeEwNvQ9frSlG7CVPoWYdssscckkMUmWfe44UADIJ7d+Ks6dqqaTcbvM2qwJJChs4HuPy&#10;5qLetvajzEjSaWUEsedxIOc+g6U2TT47q52yLNeWoU+YsQAUH0PoPf6etaezVkVUw8bJFi81COSM&#10;SLucuCctFhh74BNeZ/E5/Lu7hyIlkhhWZiDtBViACB688ivTL22Vgn2duwAdztCdM5xnsa8v+Ldl&#10;MqSGP95JDIFLoA6gDrz3HNbYGLVTQ6MnpJVXY6LwNYvN4cgfczFgCeu5SfT8P511Nurbo40CsuME&#10;njP1965z4d3ayaHbl5hMuwn7p+8MgD6cCt9wLy5Uf6vc4wcEKPWtMRJqRnmH8UsWGmy3HmyKi+Wm&#10;cjIwevTmua8SWk1rfeYzMi9COvHPStrVr2O1mdRmTbgDIxgj0xWTqV1Hdhlj3Rq33snIBx15rOlU&#10;nc58LUanocJ4kKC4IDNtYEgHk5rD0y2a38VWu3iZmUkEg5BI6D1rb8b+TAFCs26TgsvauP8ADjeb&#10;40tw37wySAZ55HXqPTFexSleF2fZUG50Ls96mkOkfu1hbOQcEbGIOSBweme9Zc14by9bc3mNzjJz&#10;yc/n1q5P9oukXA3bQoDgfIPTJOay7hym5irxrk+ZtwxBHGRjtXFKWuh4PL7zLb5gto2DAvJ85wCT&#10;EAcc+mTSypum3feWQ4yASSePSodMd5ZVhiDbZEKE5P7xQQcHPoacIPLb72/bkEIxBHYnAz7Uo1bb&#10;mitYjeDdMv7rduzsPcDpzn8PyrMktppgtrj95njAwc9cZArVZpJG8mKNvMPCAfePPT3NfUn7Bn/B&#10;O7VPjn4nt9U1hZ/7LaZcdESRdmTuJGQQemPSt6Vfoj3Mpws6k79Di/2Dv+CdGtftW+NYpNUtZLPw&#10;/b7lkfBV1OcE5Ixwefwr9nPg98IfC/7Lvwqt9H0i1stPs7GLNzOiY81wAC7NjJJ4JrS8F/D3QPgF&#10;8O7XT7OxhtbHToQJRAMl8E4yepxzzXyn+1t+16dev5NH0aaaGxYkGNXyJBngnj2B/CumnRlJ80j0&#10;s5zihgcO431D9sD9saLWLm50vQ5vLtWJQyoSuSMfNjjIPPHtXyfqmpyatcO8jN/eOPX1pNYlmub+&#10;VriRZHLfKeuR7/nVbyGs4WyobflQc16MIq1rH4BnmeVcXVeuhIDHHIyho0Xbw5BLE/hREix3EH2o&#10;/uXUZI549sVCI2jzGzcsAQCOffkelSX9o1jdtAziRcK6NjGQQD/WtEfN8zbJlgjtlaSJt0asNoxy&#10;QeOlMu2aR9zMxj7jqMfSkimJaRt23ywCVz6GrL2s8sbSeXiFXKOcj5Cfb0quVmsYtalWx/eBdqrs&#10;6dNuCav2unsIn+95cZyxHK4NRWlksUoZm+VSMp6/4VejwcqvmZbCqvXPsR6VlKSOzD0ueXu7jXtl&#10;udsjCWVt4ymMEL616Z+zr+zjqXxi8TW8cMbRWsDlzK4O0KOSSQOR0/E1r/s0/szat8W/EqhYCLG3&#10;wbmUjhE6A47/AEr9BPhb8JdK+GugW9jYQRRIqCIvt2yORyScdMn+VccpObsj9O4Z4WlNqtWRR+DP&#10;wl034V+FbS3s4Ee52bZpXGWfIHAPofSu4iQJFtXjGPz7/QURQKi9ePb60iRSbQV/xreNNI/XaGHj&#10;TgoLQlaA7P8AZ+uDmmSFW/jKsB025B/GlMvmx8Mx55HfP+FEEYJ/ukZ6dT7VXKzcj6r8u0kcgd+K&#10;GfzR97GSMDHUEVI0W3DElWB4HtUcifL/ALp6Y5xTjECRFKBfmO7OcY6D61Xvr3Yr+c6gDuSAMY9a&#10;ka8WLlsqsaM7nJwFAyWJ9K+I/wBv79vi10bw+/h3wreeZdM5jvZEwxiwTyDj+Rr3MoympjKiVtDl&#10;xFdQWm5rft0ft/Wvw9sbrQdBnt21PDW8kmQ/lZABwQeOp556V+c/iLxpJ4tv5Ly4maeaQnLk7txG&#10;ck569apeItTuvEWryT3Tz+ZMQ2SCN5PJJOfzpfD3hK9utU2rHufzBHHglmcnoAB2r9dwWAw+AoXV&#10;rni+9UmTaVpEusaz/o/zM3yYYcL9B3PTivuz9hX/AIJ/W+oSx+JPFljtkhgF3bROhUSuSAhI4GOp&#10;I9K0P2Ef2FIntrPxP4qsQzQoDBbv8pkcgHcVyc/0r7g0+BFBXYIvLQLGEGFQAYwB06V+f8RcQSqt&#10;0aLsj2MLhVTXNLVi2ukx2VtHbxpHDDbqFjjj+VYx3AAq3DxHt3fdPOOAM0YEiFWA3IeD61Ef3MmG&#10;6L3xzg9DXxS5pP1OyTtqx8kqrGN7KNoHUHL464rzH9oj4/aP8G/C73F9crBM4Y2yOColIBwOe2QR&#10;9eO9R/tI/tE6L8CPDDXV/KZL7YTb2quN0h7FskFQODjr7V+Ynxc+Nnib9p7x7GxuLzUJJpWjtraN&#10;2YKCRhVXPBzzX1mS5Lzf7RW0XmefUrOfuRJ/jX8TfEn7U/xD/tK6kluvtcpMVuMt5akAALgdARwD&#10;619t/sJ/sGaf8JtNtfEHia3S81iQie2gkUMtupBwTnowJzjtTv2FP2Fbf4N6KuteJLdptYkCyRR3&#10;GGWJjkklT7EYFfUtsA42n72c+35VOdZxf/Z6Oy7HTRw6gry3GgeZM0gyDwCegPb/AAoKlfZe/UnN&#10;T5UBlYbtxGCTyDT3Cr99mHHpXyknc6E7EOzA2t/ezx1pi4WRTzsY8g+lPeNgP72CMsT1BpG+XhmU&#10;+nqKyHzDAdpbOW69OeKTcFjU8MJAce1O3Kj/ADMyjoCoo2hurPgn8KCR8BVTGu3PB5xjB/rUyfK3&#10;3S34U21GxNpb5c8etNbdG553K3GMdKAJH+7uG4BuOeoqPcbdPuqdvBIOMj3qQyeVD82G759KSSER&#10;qFkKyRt0x707lREG1M7eO4B+YkHvUN7L9khaZuVU9T69ulWFg8hdyjC9j6D0rK8SuxWCFDyx5UHL&#10;Ee4rKtUsjajG8r9BvhixLiS6mVWmuHJOeRgk/wCNaKW7RyNzwTnjnAptpAbO0iVcMcYPfJNWordv&#10;K34wpOAQeM1nC1rhU3I8KkOdsjdT9T7VzerfEJtL1NbP7DdbmQnKDcSPUeuK6R/3Z3ZZSuT/APrq&#10;rq2kR6haqwPMYyXX7wzXLjJScbRZvhXFP3kZcfiC1uYmaa3kZDyySRkMVPp6Gq1rq0sFvM0ZkVWQ&#10;iND1XnI559Ktx339kXsMEu2RZAEE3UDPqKklRb7VCqAPFHgkxjg14cozlu9T1LJRvYmtIV0XQP4V&#10;ZULkgYOTzWLb2R1rUdyyNuyJH2nBIGM1e8TXzMVhVgI+C5K4xg8fWneFIdzzXm355vkPGMDj8s4r&#10;N0/a1VDojGNqcHNm5b28Y/1O5QuMBj/Km3TLEjbm2x4+b1p0alwAu7HPTtWL4g1tVcW8cpaVsZwO&#10;APxr3q1aGGpHmU6bqzuij4n1aS4HkxsfJXGXB5+mah07QJL/AE+R1TcxQ4UnGMck5qGSOT7I0ys2&#10;1euRkHNLpV/JaXREM37wDPkMeoPUgV8XWxSr1X7XY+hp03Th7q1K8EvkvMoWOZmGzBHII9PTrWbP&#10;M9xqq2ob95EgyEPBB55PrXXXD2Go2cl4sKx3SsN4Hy7h/jxWZpVkNS1DaI1Xcd5KjHtjNcFXL37V&#10;Km7pnTDEJQ5pI1PBemLb2sk0o/fTDgkcgA8fyraEZJ2nIbpnqAKdGnmK21QWIA/IAZ/SkRGkCqzf&#10;N0yD6V+jZXhFRopLfqfL4qu51LnGfHrwxr3jH4T6np2gusV3NjBHyu+QQQD75r80PiV8KdY8FeK5&#10;rXVYbqOeF2DgxEEjHJ5HIr9ZTbgL5ZO3APc/NWJ43+Hui/EfTZLHXtPjvoJBjoFkB46Pye2MZxXo&#10;tvofJZ1kaxy1ep+Q2x4jtuNxk5IyMZAOM/Tj9KIo0nfyxIA27jI6k+vtX2j8e/8Agm84klv/AArJ&#10;HMoiIFm0mXTJJOD6e31r5W8Z/C3WPBd99l1K1mtZYSRsePaRjtzWMm0fmGacO4nDO6V13ORtgI5P&#10;LlDoi5IOeM5wcfl+tTKA77sAKpGzkEgHuPeo/sksLtuDNErELnuD1I9simzR7By33QMDFTzNnzXt&#10;HTlr0Pt79gz4x+CfD3hu30SaZ7HU7jJMkjqscjDHRjjBOOAevrX1PqLKdJJjLTQXCgoQwZSpOQQR&#10;1NfjzZ3j2bCSGRU2sCOe4Of8/jXt/wAFP22vEfwuuYY5pW1TT448SW1xIzhQeN6gdCB0FPkuj9Ly&#10;Hi6lTpqjNH6IWfh640S4RYG8uHJYjOTgjJ/rWmdS+xzNbozqzAAgjIwRmvL/AIAftS+HfjVawwwX&#10;ENvfMFUxSOVcsOOAScg46V6e1skibScMwIJz29c1jKHKrxZ+lYfEwrwVSOtxxRtm7zBIrAc5Lcdw&#10;aJk2DepI3DgDnFU59Us/D6rGzMzMDyOSOfT86hg8YWKySBJuVxxKNuQTz7GuapmNOCs3qdUcPNtN&#10;LQ5/xMn/ABPPRcqpI55OOv8Ah7V8zf8ABUf9r6X4X+CJPB/hrUILe+1DMOoCMs0iRgEH5s8AnjAH&#10;Ney/Gv4q2Pwt0e/124lRYFc+WjnKlwpIAHc8V+Pv7SvxUvvij8UtS1S4mluBcTvIjvnhSSc/UZIx&#10;X0HBOVfWcQ68lpcrNcRyU1BM8/1jWJNP1OWANcNGoUh3yzOSeScg+vJqrcedqo8oNtkZw6IYgd5B&#10;z1zx0NXhczJbTmOSQRzIImIJBwOdmfQ4rJuSLQoySKVfCDfnAYjBPGenrX7bToqFklsfLzbfUsXk&#10;H2WaF45reFI5DmOSMt5hIIYEADge564q1HfwR2c0NxcPbw3UkZlMan5MHBORkgAGsmbMrLGWjZoR&#10;tBQk7uwJPrkCrEMjKi5Y5KgDYO+ASfp7mtXHqTzENtKtheyNb3UlyDK4iMg+dlORuPAxnApv9n/Z&#10;nbdMqscZA+ZWx1+lMfWClqu1t65IKkYyDgiiW9xZRpF1AUkY5IHJ+nNUqQcwsEpO0R+Z8shIAOOO&#10;5Aq9Neie1hjlmMiITKnJIQ5IweevFZcMKSASeW2zc2/aeVBHX8DUdmjJO26aRWyPmxgEn0PIx0ol&#10;RRJqAAMzQMdzc7ieVxzkcfpVeZY7hWby9vkg/wAZyB1yOg6mmz3iwQ7VhIbccyZySMeg4xWe15Ik&#10;/wAzcZH3x247UKnYmRYgsI5y3mKytkOCD14xjApZJpLWxV1hh8l3HEgO4EZyVP50+LzJrppFkXaM&#10;sARtJOO3pRZSTXgh2yKyxsQYGGQGA5PPGKcpNISVyu8a6hblVJabeHAAwHx2zVjTrfy42WLdFJG+&#10;HLgkE4zgH+tF3ZtFLGp2huJoxGFCkEEcn61asLQQWzNM207tmAOpHc+n1rGVZ2NIoRYre18ncWl8&#10;z7yY4LZ9uvFXbmdNWlZJppI/LIwDkhFzxnHp/Wo1FqzLIwWNo03IXPG4dOn+eaqahdzMJGUOFYge&#10;YBtDnk4/WlHXcsl8yOOWaMzRx7VMcbEfK5ODwfXt+NWLOcwQwqpmWQHbkZHU4Hp61RudYLWdjp7b&#10;lhM3mKSAFUnAzkDjHfJq7pcrQJ5d1cSbmJBbIdZSORkgcD/GtGklcB17bKp3GRfMGV2ON3mc/lXf&#10;/s/fs+6t8ZvGFvY6fY/atxBYDKoTgkDA644OPaq3wR+EOrfHXxxp+laXaCWW5YxjAOTg8/jz1r9X&#10;f2Of2b9P/ZWgg2xtJfeUIJ3lTcyMQCxBI6EjOfQ+1fF8RcRU8LD2cNz1svwTm+ZnRfsqfsTeHfgT&#10;8N7GGa2WXxBsEsl4g+YMwBwT1AGOnsa9UuLC70CTbt+zh/nBBwkg7Yx0NdBZsyrlmVtxDZHI9sfm&#10;aszRQ3MLRzRiSNxgDug9jX5Nj6csU/bX1PYp4jkfJJaGVo3ixWjWOf5ZFGOcE59f/wBdbbLD9n6m&#10;SFsYB5yT3xXL3/guS2Ytb3EjRMf9U2N272PpSaZrkugyBJnaSDOCAcuvrXlRxdSn+7rrTudUsPCo&#10;uelv2LGseFjbqzQsCh52n5sZ74rLtr9bB/JuFkuoMnKH5XQc8KTXV2mow3sW6OTMUjAEE/Nt/pUW&#10;s6RFfMPmHs4GWHXj3orYCE17SiTTxM4vkqI5iW0AVZrSWR4M5Iz86Y7EjGcVLFdi43edvXcQBKh+&#10;ZfcjvS3GnXGhv5gZ/LD43gHDD3pZ7m3uUVljZLhiPmB+Rge2B0rwa8JQfvaHp4eXbUqypdaTOJ4Z&#10;vlz1A+VxkdR61pRa02r2bQSf6PJICM/wnngiq9vNJo1yjYWRGBEkZ5VlPHGehpptlly1msnXDxOc&#10;sp5HB9OKKOIlFabdTWdKE3qtRwin8Ozqy+YB1DcFXp2r6tb6lp4CNJHMHG9GHHPoe9Og1n+zwVeK&#10;S4t84IkAbZ6461FeaFbzn7Ra+ZNB94xl8lD3x6UVKkpQtBk8qTXMhIGWfQrr5twV1fGOcc5yKqyQ&#10;PHp7ONysmHx2IPSr2hRrHFqG03Hl7DtGBkL7jvVKy+eBvvN8gGM/MAD3ryMVGaSbOijyttItWsbX&#10;HhC6Mf8AyzcEgdck9xU3gxXubmQLlmyPzIz0/Cq2kwq2m3zfNuVF4HHfnPrV/wAD/NfzKC25yGAB&#10;wzjBH0FehltS9aJy4yPLB3LviHc2gyScs0bjP5+lV/CW8tNMpXzI8E8c4J4P5CtDXIJLjRrja0a7&#10;QHZSfmIzjisvwaFlvbghtokVeDxnGcV79RWxkWedTV8OzpBc/aB8x3Nn6ZpojYsBt68Yz3oijQjl&#10;ucnjsafu3OG+XcO4619RF6I8WW4kqDycNu3gnv0AqvyQdu5mHbPSrRiEu3LAHGMjqaWSDM4Xb+8Z&#10;8nHBPpVcwK5RvLVdSt2gcL82RkcHJ6fhXO2ayaXeyRuCvkP5UmeDnjH+fWunmt8Myt8rjjHoa5vx&#10;bA0Fwlx5m1Z/kkPLdupHr3/CvEzSmkvaroexlsVN+zfU5f8Aap+Kkfw6+BGs3irtu5gLa2fd8zGQ&#10;EMPcbc9Oma+R/wBjXwovjL4oyatdLIsdvbPc27kZSR+AnUYyOo+ldP8A8FEfiWmtr4f8KzM1vcWZ&#10;ee4IckFWGFYgf7JyO9d9+xT8OW8D/Bi1+1EC+u5nkCKdwji+6g57FQCBxX5rxpnEPqLS3P3fKcvW&#10;VZI6i0lP8j2WVM3JaR/nOC3BGSRz0rjvjv4NTxz8KdSsirJdQo13CwPdFzj8QDXX7C6/MxHqSc8/&#10;h/Kox5fnRrMu6AkiRTk5UjB/Q1+AZbi5RxKqX6nyeBxTpYhVb9bnyF+xL4vj8J/GdNN1KZ44b9Hg&#10;PO1ZHByoIOffFfZX2k+Ida8zcsm5wAw+YEdM/jivgn4z6HN8KvjPfSWrBXhvVntiTnZGcMB7nGAQ&#10;PWvvH4Io2s+D7PVvLSKPUI1kQKRkEgZ45wOcfWv6AyOi60otbbs9rj+jTlQhjobyX4nZWqx2VlHG&#10;7bVyMhFAI+h9a5fxDM2oakqL5jxqdiE9efatzxNeJa6NIu395KQEP3RjHOKx/B+m77nzn+6owAT1&#10;PrX2OKk5zjhYbH5HhUop1pnQ6DpUmlaasG3Cb9/PJyQB1/CtEpsX5eSeuOce9RiRo49rc9MEdM9/&#10;6UGXyT35PbuPevp8LSVKmoI8WvUc53FzsOfU8+496Vk2H13cCleLnHy/Me3YVHKzWxU+YSue/Suo&#10;xEh/dnOfu56+neuZ8VQ7LqPdn5kOBjPfg11ChNoPVc84rl/F/wC6107d20QKOucH1HWvDzr+Gjuw&#10;PxmtocLWunRsqsYzjB6E1jeO50TWE8s/u1AHPOD3rotGUQafEuckAHHUcgH+prlfFx2a8zRsvA3H&#10;up9q8zHPlwi80dGGk5V2yLUIFURrGxI8sMMjgA9eaj1SNZ44olYBlgVP98Z7ntRcDYke7+4O3HJ/&#10;zxSajC0EqKBtLYGeo5r46LfNqe8o3Vy94ouDBp+m7Tu3wEfgDgY/CorPW1sNHSOJi8nUd8fhS+Jp&#10;l/teG3k4WGMKg6cc5qJdNjtY/MuJPKVcYCcl8nmumU6kXeAKMXH3iv8AZp9cud7SSSNk85woHb6V&#10;ej8StZ6YttA6syggyEc5qrd+Im1Nlhh8uGKMFf3YwX5PUe+eue1Mtore2Xcq+ZN0AI4FcjxU4Plj&#10;Lcr2PMtVoPk02SWBbySNliBG9yRuPPUA02e9kMPk26KiMcAINrOPU46GpBaXWqytsYDgAlz0HtVt&#10;ZLLR40jt1b7WuTJIem7Pb2ojSlPWT+fUmyS2KaaKY1W6upPKXj5GJy6njip9U1w3wWGAeTH0ATjP&#10;4+tRxaZfa9fbnLSbOC7nKoMnAFdHpPhqCxILKkkmf4gSMj0r1MHltSr7sdF3OOtiYU9d2Y2j+DWl&#10;P75WCgjAPU++feug0+wh015EVVVioAB/w706XU4be3ZpGaPbjj156Cud1jXpLk7Y/lXOCcfMR6e1&#10;e9H6rgY6ayOByq4mVtkO+JDab4l8P3ekalbtdWd1GEliTADHsckcEccjr0r8u/26v2DJvAN3da3o&#10;FqZtImlYskMZZoi2SQwAwAO3Qexr9PtL8P8A21Vkm3RpnAUncxH4/wA63Lnw9Z6losum3FlZ3Vnc&#10;oYpo5bdWEykEYOeO/B6g85r6ThvOcbTrKo9Idjlx1Ciocq1Z/Ojr+lroK3kcjvb3Eg8sJyA+T3/l&#10;WBBGsUzMchFGPlOT+J5r9Df+Cj//AATvm+E+uSeJ/DCrNochO9AhY27HkI2eAOSARXwjqehNo93L&#10;DdL5dwuTwhKyEgnBUHqK/dstzCGJpqSep8rWouDMBrdraNTJ+83gDIPUH2/rVmY+XJGszyB2xsy+&#10;7I6dc8f/AF6c+nJbsWbzmLJxgbgmeAQfTPrVS5guLfTWYmP93GcHjk8cfWvV31OY0Wu1Z14jjnhT&#10;G8oG3Hkn8Tms7yVhu97MYy2SxI+XnpjHQ8VDp+oRwT/6QsjRoQ8mehz06VfvIUtofLumaOSSMeUI&#10;jlSCT1Bp3swM/T7pXMa3G7yoEbDBc/MeQMd85q3cXH2CeJV+WQOCG5UuMdB+tJb2zWg3ScbgNgHU&#10;k/TvxTZmlYBZfM2/e/ecspB469BUSkuYtKxJJqLRTuzFS7IIwrncNvXHXpWbdBUnbZlV4HqpP49v&#10;8KsbPLXiSImYEuPvMuMcZ7dajRd7tJtZo0wHwQQMj9cc1ZBYdZHso2baJMB0bfhtuCDwO3NR3Esq&#10;WjjDMisDlTnJx6n+maaStvep9nlS4RSEcjKfKcZXJ+p6U67uY7mR5tojj3YCJkqB6kkkn8acXqBG&#10;8Em2Nl3NuIdRg4JBHT1HrVy9uXkeSRvl3SkugyFGTk4/w9qSO+lYM0jGZV5RcgKAcYAA6UXELTwl&#10;lkkk4yUYYIPt7Vcn3MxbQCUsCxXyTxk9R1/KrkFvNJDGyBd0kgG/ecgE46Vn2j7m+7yDjef6ipsh&#10;3UfK0jYA5KqDng8elctSNykwdI4rZP3ks5ywkHXBBwMdMcU5TMltJGzN5bJsBJG4jOcD06Cqt5Gt&#10;pD/Fu78FR1989B3p+mXEVzZPI8zLNHhUjA3CQ57H3zUvRFE8VssLDd8smcjHOfr+deofsq/HC8+A&#10;3xas9etbq4gS2YC4MMhUlAMDjofofXrXmNvMHTbGzSPgEh127DjkfrV7QyFvJN7eXMvCd/mPTH05&#10;rzcwwaxVB05o6MLXdKfMf0B/CPxhafHP4daVrljcec01vGzzowbfkA84+uDn0PpVrVdGurK53SZO&#10;3oRyufSvzm/4JG/tdyaLrdx4R1preGK82C0l2MzArgMQQcBe/TvX6l2txDqFlGMtJxvkyPlz2P0x&#10;zmv5/wA44fjSxDhJW10PrqOYSlBS6GN4b8TQ6hEqtGY5VBHA9OOh4ryD9u74GR/Er4ayalbRrHqm&#10;l42EZzKmQCDyB0JOT6V7Ff8AhZYZ3ubdmUAA+UDnPrV62ddQ01oZlViyGMiQb1IIwePx61pg4ypr&#10;kkeTm2Fp4mk0lufjtrPhprPUPJXiVXOSB1BJGR+I6da674UfAXxF8RtXS2sdNuZN2cNjAwe+Txj3&#10;r7gh/wCCfmgv49l1i5uYZLCWViLcZzGDyFwQc/XivbPB/gDSPAWjxWmmWMNhDbgjEQwWHq2eT9Ol&#10;d0pdz88w/Bf73mntfY+cfgT/AME9tJ8LWsN34kVr66J3G3+V4ck87jgE46CvpDw94M0nwhpkcNnb&#10;LbRwgxxCNAC31Ppz09quXdwy23mQrnbnIC5A9f8AGuP8QajcW2oQyF5PJmAIG44B6HgdK8vH5jGg&#10;lpc/R8o4epRXLBJHYX0rS2afeLLlY+5BHPHp9Kh0y/S6j2sFZsEMGXKv3wR6Vz58YXFto6qFXzIz&#10;kEcYz3J5p3grULm/1CTcv3W4PQnjmuOjmyqzUUnqetWyvlpvmZ8q/tW/sa614h+I8v8AYdi19DqR&#10;81Hij/1LMclCeAOScH8MV3HwK/4J0+H9ItoLvxQv2y5iTiJGKqD1w3HJBr6gktW8j5s7W6jnkDoD&#10;24qGRMDYvPP/ANf8K9qUeZHyUclw/tfaNalbRfD2n+D9DitbOK3s7e3AAiii2ADsSB1PvUd/rsc9&#10;s6r+9Vcg8ZI96si1mvYpom2llBJbOcgdqyDp72EgZtwjkyHx1x6V5uMqVIK0VofT4OjTiki14Xv2&#10;nidW3L5b5yeeOMEd63WGNo3As3TjNcnp16tjfRyhcMp2OD12muqikyVI+7Jz64roy7FOS5Z7hjMP&#10;yO6HmHCqO65zWd4ml8rSpAu30JPvWiPu8bju5Jx0FZPiaJvsPzNlSQCR6VtmE/3LMcL/ABUUPCHz&#10;X7fKzLGRluNoHr15pviO2j1K9kSR/Ljj+RGx1z7f56VJ4bMdtDIZdzLx2688ZPbpVPxRdQ6pqAkh&#10;jZoYmB8wcH6fhivkq3LGge1TjJ1SvHu0W68u3vPPEWCrgHBHqR69K6DQ9Z+3gpNIvnA8AjGfcVT8&#10;FQw3NteLIRumyAMfMMdCPQEmptK8NvpusLcSMfKUkAdM/ifrXTlFOvFqcXoTivZSTT3RuSnyxuXD&#10;LwTk9K5nW7H7JNIwY7W+ZMcYPeuoaIhfmGD1BPHHrWd4gtP+Jf5y7mKnJHcD1+le9mFKUoc/U87C&#10;1OWfL0Yujah9qsUG7AaPy2PU+lZEhk01JYY5X2MTx3Io8LXjJftDuMazAkfUVo+JGNvtutrMYRk8&#10;dRxXmOXtaOm6Om3s6lnszN0jWrHTAPJt7qSYPkYG7JPY57Zon8fj+14YTDdNMz4dCm3j1GO1TXfi&#10;dZ5Fis7WP7QQMb48Zz1OBVrSvD39kSR3LbJLhcuSQCUBPP8AOsqMqnMuR6dSpRppNyXoa0L+agk4&#10;2khAD1x9KkjHkoV42k+nOKjjulmYMu0svGB79TTz8sWN3JHPrX01GacV1PGqRfN2Kmr2/n27R5dV&#10;xnIGfzqv4buybPymbbsPBJ+br61qOknl/LtzjB3YII/xrBto207W281WUSDgYwOlTUlyu6NKfvLX&#10;ob0sklyFwoXaACVXB/Omh1mbht23PPcn0qSOXEJbcGVx0qqY0QBU6E8+tdUdUYy3LEQwuEDfKMHB&#10;7DPb8ab5gDBchckZzTVl8tNyrtbp65FOmXemV4YY6jkk9qoRI0aug+YttOKaFw5+9tA/WmqfJG4s&#10;NykZA9TStIyn5up5Ax1oAYedu5Twc8U4zmGXd3XoRzxRA0nzK33iaGXzWBO3HTjiqTCMddRUYypu&#10;2sqseoOP0pCVCMzFzMMbSTng0JJyOPbFOGYlC+YvYYHJOc1RTsN3tHjO30z3ql4r8M2vivRZNN1S&#10;GG8sbgFDGUBHI6jrg8Dmr+/Oc7mBPcUO26P5mUkZwANppxquMlJdCHfofml+29+wlffC3VG1zQ/M&#10;msZP30bphlQ8kAkAcjA496l/Ye/b4vPhpq1t4X8ZXd62kNugilkkytoxY4JBHA5GfSv0e1vQrXxD&#10;pU2n6hCs1rcApsKBlGRg5Br88v29P2Crz4ftceJPDtvcNprMZJ4xEP3Q/iII7d/WvrMvx9PEw9hX&#10;37kPU/QHw14mt9f0eG6t7hJYJcbHRw2eARnHsQa1obgiEK0jYyOD1ya/L79ib9uq/wDghryeH/EU&#10;1w2hxylD5su7ywSAOvPvjPev0t8MeIbLxTpUd7p0y3lhOQ8VxF8wIIz+leRmmWyoS5o7PqBsPAfK&#10;HPysRjOOvrXJ/Ez4XaP8TvDN1peqWsNwkw4kI+ZD2POfyArqLWdYht67jwXzwKHgVbhm3Blxkntm&#10;vJp1JU5KUXqB+RH7b37Dd98EtdmuLe3e5tcmWJ4z8soPOCMHk46e9fL19bTaFOsbQ+S+d8YTA2gD&#10;JHH9cfSv6APH/wAPNP8AiH4am0rUoDc2twpTbwSOD0yDgivyy/br/YJuPhRrNzfWMEbabeyt5dzG&#10;drMAN2DgYz0HvX6Rw7xJz2o1mcuIw/OrxPCP2dvj9qXwb8Vw6tpdxN5aMI5Qs+1iT6dyRj6V+t37&#10;If7W2g/tE+HY2ivo4tWt0Amhk+82B1UjOc++K/FCXRv7Ia3ZYFheEcsOTuBJJz6jiu3+CH7QGs/B&#10;TxvZ6xpd5JbKuUdI8dNpHI9OTkAjr7V9BnWSUsbS9pDc5aVZwfLM/eaa7jkjBWRSOc8Y/nQT5bD5&#10;gw2AHHIrwz9kP9sfSP2jPCsNxut4dWjhUz2yjaMkZJAOTjHP1r3R+/CruAORyPXtX5LjcFUw1Tkm&#10;j0qck1cUOsi8emAPQU2ONiOp29uwzTc/dx/FkfSnSBVKtjft7HhSa4TYkB8tNoU+5NMkRkUbcHJ5&#10;HtSgLjK/db+dSEs2e23HvUtgR/Z/NRsqpz2614v+0x+zTpvxP8O3N3DaldRQNgiQgPkYBI7817Y6&#10;hI/lbHc+tVpgrcEBjnIz/npS3OPFYOFeHJNaM/Iz4rfBq+8BX7/aIWhRSd55APOBgkVwc1m0DTfL&#10;nZwO5ya/Uz9o/wDZn0/4s6DdSQxrDfN+8PljIcjnoemMdq/Pf40fCK++HupXH2i3kjkSQjGDlgOh&#10;OQMfSlHQ/H+KOEfZ3q0VoeYXQmmjDMwCxdsfWnKkke3aVZTgAjkgnP68VfNp/aG0gbWbjAOM/wD1&#10;6p3E8dpMy7VZo+wB5PrVcx+Z1cPOnuiGZBJalTtVWOSMZLHnnNU7WKNNuHbgdxgA9qtS3xmk3Knl&#10;FcZAOV/zzTRGvmN5jbnZMjHJ/wDrUm7mPKRw7L27aGSaSIKMggdT36+1OmRfJjVSzKpwMn8O1Oli&#10;jV0ZsySKCQOgBNOhlgktmXbOrdcjBA+g71n7Ns2jHsWvDPiKbQ79WjmkikQE5BPIJxj8q7fxX4Dt&#10;vjl4dW13ww6pIQsXzZztBOCPwrzq4heOVZF37GzsdlKlh64OOK1PDPjm98N/8e7NGzHPmBAWGepy&#10;c/p6VzVcPc9jA4+dF2vY+fPih8PL7wRq9zFf2pVichgh4xjrkdMH9DXIfbZLG4jkjbcqkjkZBGMf&#10;lzX3Nr1tY/HLww1rcRWsV6saqJ3J3ORx15x/9avl74n/AAVm+HOuSRXELeTG5G/JVcDgkH8a8yt7&#10;j1R99gcdGtDucVo/k2+hx7YJmkR2R3z8rkk4IHP8OB+FcT+0JbqdFhuPlYTAEYQg4JI6HjPArvLL&#10;Slgi8lJFkjjkLfuycYJBzz17Vyv7SOm3V1pkLSxyQwYDoHyox0yMdRk0sJUh7VWPWy/ljiE0fOMz&#10;CCfcp2jOMAnNG7zQ3zAMv3Qc8/zqaSEfMo65PY5pt1bGCIY+bJx7Cvp47H3EY3ibfhK9T7VGvlss&#10;gPXGQSOcV6Rp+rfbNSjjWNWSTGCUwc+n0ryzwnL5epRsMLyR17nOTXoWlxyIo2Ngbz7DI4BGa5q9&#10;PnPLzCjznWWdybWXZIpWVj8uGAA9zzx+ddlod9ay2XkeTtmfbmSSXK5HJJJHHbAzXG2yLcKVEK/L&#10;jfhsng9SRzznt+db1heQi6VFhjjhhKmNQrZlY4zkkk5+ua8TFYXTQ+Tx2E0Ou0rS3ivd3mR+W7mN&#10;ER92Rjr9O1XLGBlX5fLhXJjIKc55/pWLBFJI4dY1tWd9pPmYIPXj2rQgtGV1ZtzDJ+csSpYA8j14&#10;NeYvcdjwH7jsyxaTSQ7mX5VyH3HuQMdamuLyS1t5LdrmWE3XyGONwfNHHBIyQOeo5xmqrOrFlVtq&#10;7Bu4+UEcDrnrVFFW0V2SRPMwTgpuUkgj8+a0jVV9RRrLnR4r+1RcxyeIWMcabhtjLg4aQAAZI9sY&#10;zjnIrwhlEl/5ZGWJ45r3r9o2+nhsFXEaQ7ApOwbpCORg9frXz/sZLoOrA5JyvvX0+DmpUz9RyaSl&#10;h0e2/CiJprGzhWb5gcuzjaoPoD9PWummWaC7eSORvl+U7ztGcdRz9K5b4WSq3hdXZbdplkAxIG3k&#10;EHJBzjAwOorbuIsho1K/vAo3E7trc5IP0rKpHU8zFR/eNmzHbrFeNs3Or8jd3BGc+1dP4bt22bdq&#10;qzEMc5HAycDHucVi6K/2aGHazsy4BONy4AwPx4robB908Tlvm5DqQcEH3HSvNxR89jnoasEKwO8m&#10;5Wdl3hM5IPt6/Srt3rAt5Y4Fe4bIBkKHaoPXAH49aghluHWK4Vhuhc+WMdjwfyrQ1LVbq7jSTPy5&#10;EQiyAQgIOMgDr/WvJnyHzlRx6kZ1cRwp/o7W/lkFnMhlP5EVV8UyJBCvktI8cbmQOELGUsBlfwwa&#10;lbTfsV40e5QZsuQ43kg8gA+tMQrvlxcLC8PzgMyhifQA9T6U6cktkZryRg+IdUceD7mZmmjRU/do&#10;U2sT0zyK+TfHszReKLqRoyFkJKgnOcjuf89K+wNYjTWdLlglbbtRnErsSpxyBj3xXyZ8T7lX1t0X&#10;2xxznv8Ah1r3ssv1PuOFZ62MDSZRcXiA53egGK9y8JCT+ybWFdwiVSQX6knryBXhWjRu98N3zc8e&#10;pB96+gPBUEf/AAj1uyNK7IgXj5lUg16eIlZH0WcStE7HQ4Y9NmVldpm2qwdxtwe4xnoK1Bb74JGV&#10;pE3YxtHynJzyTVHSZl+1K2cs3ycrwp4yaumSS7i8uSZihYcIMcDODj05rxqlm7nw+Is2ado1tFpa&#10;W9rHIEY/PJIdzMxHzc+nHQVXktY7OJV+YyAkk8kuc9MdQKkfTI2tlLMvJOxxk4PrVjRJJNOU5ZsA&#10;Hcx48zPYd+a4Ktk7pnmVGk7ooz2P9sXcm1ls4403qYwWDsOmc89aTWBcvew+bM13IkALF025AHTs&#10;OBV26uYtrI37m3unxiOMswHGcDkk/SpJZVshIbeZo0i5R5w0bOv0OeT0xWcsVZaIv61ZaHOlHiik&#10;2xsiuxxu4B9+lYevaTONOaVm/dn5ifQY9TzXSam7XEiyTP5m1N6Bz1H05rmNdvGnd9z4jbII2fdA&#10;6cdhxXdha7ckz1cvxDm0eULMq686+W+6bnODjPTIxXbeHbeKOaON2WHcNm/dgH864y4uG0/Vptsj&#10;KGcgAA5I74rsfCSRahPYq0kciiVQ0bDkEkZPPevcrVE4K59TXqfu0b1zC0dn5gVlT7gxyHNcN48e&#10;a3w3yj26YBruNdlaCeS3UMvlsQigEqCT168cVyXxKtJhBmXy13YAPfp1NcuHl7xx4GX7wz/AjyDU&#10;YdpXfJKIyB/dI616pZhkt1Z2cwBygAQghgRmvIfBM6rqUcRhRlXaPPLEMhHcAetezaDfzalZNbtv&#10;ZUcynb90seOvv/SufMJcpzZ5U5WiSUrCv7t5PMYfOccjOOgrMjZbDVJrrzPl9wBkAcgcVsXFssUs&#10;ke2Tz4fl5GB0z171iSN5TR7fm3HjPb1615kazPno4hn77/sdzpdfsjfCySPPlyeENJZc+hsoSK9H&#10;xgV53+xzD5f7InwrXbtK+D9JGPT/AEKGvRilcz3P3DC/wYPyX5ArcU6miPNOWLmg6LBRRRQVysAc&#10;Gnq2aZTo6A5WOooooIlsKozTguKZTlbNBA6kZsUtNkoHLcbRRRQZy3CiiigQUUUUASUUUV0GgUUU&#10;UANfrTAuDT3602lLYApoTFOoqACiiigAoooqJbgFFFFb0wCiiiqkAUUUVIBTo6bTo6AHHkVFKuDU&#10;tRzdaAIzTVbJp1IFwaAFooooJkFFFFBmwooooKCiiigAoopGbFBMhaKbvpC2aCRWfFNJzSFsUnnY&#10;4oKiSI2KGbFMVs0tBQ5WzTqjBxTt5oAdTt+RTaCcUFRDNBOKaX5ppOaCh+4UoOajpydKAHUUUUCl&#10;sFFFFBA9OlLTU6U6gAoooqogFGeKKKoApj/ep9FAERXJqpqMJOOO9aIXNJJCsgx6VMgObubURxMw&#10;9Kz3OCTXS6hb/u2H9axL+2Cq309akqJHZvxWzZnO36CsC3Hl1sWU2GXnsKCoysy9cQhh36Vh+II9&#10;sDcdv8a3hJuWsfxAcxP+P9amR6WGrann3iBcr/wI1T03jj3FX/EqbV/4E1UNP/qKzkfZ5VUubcAz&#10;DtqtqNrvjbj/ADirentlRmrE1r5qd+fes5H1MNjzfxTZ7J+nY1zpjxIFr0TxPpIaT7rfdPeuRu7B&#10;Y5F4PT1rC+phPcowJtI+lShOanjgG/FKINtaImO4kXyipkfFRgYpATmmWT+a1Ojky1VwcU9Mig0L&#10;aNTd+2o1JFMmkyBQNMnaTIqN24qt5p3U9WyaDWLuiOYZNVLiIBTV1o81BLDxQaKRj3y4J+lY15KS&#10;/wCJre1Mbd30rDlj3SH6mqjKw+Yt6IP3i/X/AArr9COFX/eNcrpCYkH1/wAK6LTp/K2/WuiNQakd&#10;RbN8tX7RAorEsbvcnb8q3LWTCV0U5BKRoWy7W/GtK0fms/T23n8a1LZBW0ZE8xIZGxULct0FWHRQ&#10;ufaouGNNsmUh6wBos98VWvLL5S23vV6F9oH0pZyzR04k+0Odn0hZ/wCE9Mdqz73QcD7n6iuqjjOM&#10;+lMnTze1aRjcylUucNc6NtJ+U/mKItL29m/MV182miT+E/nTI9IT+6351Xs2L2jOdXT+Pu/yqOTT&#10;lLfd/lXWLpi7T8p/OoJtOVW+6fzrOVMqM2cbcaesf8I698Vn3tqCpyq/lXX6pZqsY4P3vWuf1Bdp&#10;rKUDRVDnLmwUv93+VT22nAdu3tVqfh81NbS5/Ko5DSMgh08AZwf0pXtcCr8Db/lpzW+7t+tS6Y+d&#10;mWsGG9frU3kKycirZtcdv1pI4ctjFEY2MqmpSFipb7tXbawAUfKOntWhYWAbsfzrYtNKXYPlbp61&#10;0wpnDK9yrptiFC/KP09q6OxsF/ujr7Uthpowvyn862orbyx0/WumNLQzlKxFBagIPlHSknsd4+72&#10;9qtchRU6/wCp/Cq9iCqM5TU7Dbj5ex9K5fWbXmT5f4q7jUj/AOgmuU1x8GT/AHq56tOx106mhxGr&#10;2+JmyO5rmdVgwB16V2GsNunb6muX1Xtj0rz6h3U5HN3Ef1quy7VNXrvofXNUJzya5JSOlPS5QuZf&#10;mGKmsDuI+pqvOhyKmsgQR9agk6GxPy1cUY9azrAkmtaKLOKhk8xctG5Ue9aEPArPtY/nX61pQjAp&#10;GEmTLx2FNeKpDJtAo8ygykyEx8U6IfNTidxp8cWDWhnJksUeasQjYKjhOB+NWI49wrSJj1HxyYTt&#10;0qgyb9QHX7w/nVplKykDpU2m2AlnDEH7w71vE5ah1Xhyz89m+98vPX6Vqa1oDXNkpKt8xHcelWPA&#10;9gGvNuD8zY6+6122uaWttpy/K3y7e/tXTTiedWlY8zNjHpulXDSIqmGNpFyAckDv+VfGf7WXxZ/4&#10;lttCLhUDRFvlWQf8tF/wr3/9pj4uT+Dbua1jmhRZIJwQ0RY8EivzZ+NvxDm8S6nbo8sbBYMfLGV/&#10;iJ/pXZTgeZisR7pxXjLW21zxPqBMhkDzsec88+9Yd1AIj/d+lTJGLS9ef+8SefeqeqX/AJ856flW&#10;3KfI4+XMiNJHU/8A16so7HrWdPctt3d/pVGHX5BLt3L/AN81aR8v7L3jrbO5AT7qE+4plzMCRmOP&#10;/vmubn1ySF/lK/lUlrrUt23zbePQVVjppNo6KOfCbV+X6VNHqNxaJhJpl+jmsm0uWJXpV6SMugpc&#10;phKvaR1nhf4kX2l38DfbrheVzmR+PyNe2fDD9oO401LXdqTkrKT83nH+tfLL6ZHJMuQ2c881taDo&#10;sPmR8N971rSNG5yyxB97eCf2qpBGytfRcL/zzn9frXp3h39qdbk4+2W/Cj/ljN/jX55+G9GhIb73&#10;T1969G8J6HDEWPz/AHV71vHCnLPGWPuaz/aPSVlb7VDyf+eU1asX7RaIo/0qDp/zylr4sspvsQVV&#10;b5VORkVal1x1X74/75rX6mc/15n1t4i/aOWS3P8ApUPU9Ipv8a858V/tAPOJgLxemOFl9frXz/qG&#10;rvKn3hyT/DWPdhpg3PWp+qsj64z0Xxp8Xrq+SQLfS/f4w0g7n3rzLxX4+vrl3xfXPU9JX9/eqt5p&#10;gKZO7k+orD1ixVc/e/P61LoB9aZk634kv5pj/p153/5bN/jXP6nrV8UP+nXnX/ns3+NXtXxHJj0z&#10;WNeS5U1zyp2H9YKU+sX+4/6bedf+ezf41C2uXyf8v15/3+b/ABouT8zfWqdzJt/Ks7kfWie48R6g&#10;o/4/rz/v83+NZ914g1Bi3+nXnX/ns3+NRS3BIqrM5J/Gi4vrRHJqd9cjJvbz/v8AN/jVQ398rc3d&#10;3/3+P+NXIpvKHNVr282nPH5VHMaRxBc+2Xb2/wDx8XH/AH9PrTvDF7dGaTdNMfl7yH/Gsga7IBt3&#10;L/3zUtlrclmSVK/MO4o5jojiD1Tw3rc1taSbppOndifWobrx3JDeNF5/y++70rhYvF0zQmPemGGP&#10;uVTuh9qlMhPJqHqaRxB7dB8QhZQb/Mj3McHKt715X8YfHUms6a0fndWb7u4fxKe/0rFu9aaSFV3j&#10;rn7tZ40ZdQB8zce/BxUcptGsY+n7rhVZmZue5rQnTZEuFFTS6cunwMqg/KM8nNV7WQzuyt0WjlMa&#10;tQgtdMJf+L8xU8mneWf4vzFbljbhc5Hb1pbi0WSTOPTvUcpz85iHR9yfxfmKoNYhX2474rsY7dWh&#10;GarwaAsjsSrdf71aRNIyOPuNP443dPWq66L5jchvzFdzJ4djRfut/wB9VWl09Yl+6fzrSMjRSONu&#10;vD7yptVWP/AhW54J+FEuqlt0cxxKq8SJ/WtaJPKHAr0T4WeJZNPZjuRSJ0YHbnGK6IkyZ33wW/ZU&#10;XVrGxc2dw3mQFv8AWwevuK9itP2M420yP/iWyn5O8lv/AIV1H7P3x2m06x0+P7VCNtsw5gJ7/Svq&#10;H4f/ABSk17TbMNco3nRjgRbc849KxmwhI+CPGP7F6wlSun3A+Q/8tbf/AAryvxb+yA32eQJa3gbc&#10;vSeAf0r9g5fC665F80bNtyvDY61iap+z/b6vAytazuGIOPtAGcfjWCO6lM/C/wAe/st3Gn6vNuiv&#10;lCuR/wAfMPtXF6n8NpPD7r8s4XG87pEPT6V+2fxX/Yu0+90+e4bTbvcWzkXq/wB5R618QftV/s4W&#10;fhOCJo7K4jzZTOS1yG6fjV2OhzR8O718wqvOPat7wh4KGtXMc22Qsc9GUDofX6VzrQbJCyivov8A&#10;Z18Nx33hq1kaNi/lKeGx130W0PLxNSyOw8EeCIbGKFjbr/q1zkKf4TXoM91b2FuP3cK9f+WdaVpp&#10;SparlT90d6wfFemBkb72Pr9K56h8/WxFirqGqpOcRlfwBFZMiOzZ3P1/vU5LDypP4vzourto0HTr&#10;6VyykzOniBiy7T1/OpgwZPeqlmWurhc9zjitaHTwMcH86wlIJ4jSxnyRZNWLOyUt3q/Dpe4n5T+d&#10;X7fT1XsenrWTZxSqlG2tAo6VM0KqK0FtlVf/AK9Rm23N/wDXqJbHNKZHaryKvJbg+tMt7XB/+vV+&#10;C3xXNIqEixpsYijX6UzVNVMcDR/L0PY+9MvLwW9tweRjtXK6zq0j3TDcvU9vc1ztnRFla9m8xtp9&#10;KigXY232pqLvNSbQhzTiaFqBNyipmuBEOvvUcD4h/Cqc7b859OK15bozLy3rXh2tjHXijyiH74+t&#10;N8N2fnSruz909/erV1mPUVj/AISTj8qI0tQSH6ba/aLjaBmun0/Q2sQreX3J5I+lWPDHhNMPLtfK&#10;tj7w9P8A69cv8WvijN4VikjjmhXbGjfNEW6vivQo0Topw1L/AIs+Icfho+Sxt128HMbEjGPT614L&#10;47+LUl7JIqXI2+Y3QSD+Ie9ct8TPiZceLtQm3TRN+8b7sZXuPX6Vxr6d9obnd78ivRo0Tsp0w1vX&#10;ZtSnf/SJTuAHDGsm4tpJgNzyEdjurSl0ZbVSy7srzyaq3F20AA4/KvRp0bK56EIWdyskfkL0z25p&#10;XuPlxtXp6VXuL5mPbr6VXaVmOa2irHVCaRJMnmNmoHiK4qRZj3p5Pmde1U5aG3tuhXZcCm9aklbr&#10;ULvismyoyGSCmUrNmmM2KR005dBr8VC5596kkbNQyNVezuOoOHI9PpUcr4FNMuB1qEzmtI07amMh&#10;sxqE4NOlmz+dQPL83WtFEz5RWOKasn7zGBiml6aZOcVRUYlmOFpxn5uPQ1e8H6gul+LLNnI/jPzA&#10;n+BhWMNba1O0Mv4rU9jbnUNThlYZ2bl4OO1BrGdj9d/2EfizazaFpsSrZk/abn/lg+fuE1+mXhu+&#10;j1rTUIjh+XJ+VMdz61+Bf7FvxJn0bUbGJZo1Vbmc4MeesJr9ov2U/iJJ4h0yTfLG22IniMr/AMtG&#10;FcVQ66c7nrlx4djNq+6CNt2OoU96+b/2nvgvDrPh3WHWyVi1oqjHljv7ivpq51+QOVVl6n+Gsvxb&#10;pI1jw3cKylvMj2nBx3rklI33Pxd/ad+Cv/COalDILeSHzJNvDx/8819K8B07TWTPLtx3av1m/a9+&#10;Bltr8ViZLedis5PE4H/LMCvzX+PPhYfDnyVt42j3XMkJ3vv4WiE76HNWicDcWjeftwfpmiS2MaqN&#10;o3d6m0+cX9oszt+8yeg9DRe3JjAx/KtoxuefUiJoutTaFLIyTSR+YNp+Y/0rqbTxxPcWQU3DNlNv&#10;Jbnj61xlvZ/2u+1gcdeDjrU0tiNLjbbuGwcZOfatOSxGxLrT+ZcyTFiWZjnPua/ror+PyfW2kuPL&#10;Zlx/u1/YHXVhVa514bqFFFFdh1H8OFpMJNSjbLs2MFX+bd9M1798PbC4tfD1vBGV/wBM3OgQAyJj&#10;AIJ9DgYr5+065EetQgLuyRx15zX0X4dgW20jT5Nu1li8zcPmz+XSvIxklyWZ8lnDShZlnUhK+ntG&#10;vy/LnpuU46jnoayZGe1tZI1KxtncA+T+WMVrXE63drCPLUsgJD8gke9ZQuVfd+7Zt2DjOc9sCvGj&#10;ZbHzNOXbUmvreO50C+juZptvlMYyhBXcF+Uc84J9q808Bv8AbtVaCTbCrSjnO0KT357V6JrrfYvD&#10;l3M0IVcYAbBfnuD7V5/4K3R36xwxu9xcSAgjgY5zj0//AFV3UZS5Gz2cJVXsmeqbVjtvmuIW2lQF&#10;RSxfjHXGPSnXF/CkCrNG7QyECN9p3AgZOD3Aos43tbNluIyki8Hecnn0/T86kvZPI02IyFpFyTGh&#10;5CMcZ4HQY/lXFGp7581zv2xlSq4spZCsZh4QOjbWIPr1681xHxl01rXTdN3M2byMToduFQB8eucn&#10;Hp/Out1ZswfumVUkzkJlVBHQ/WuK+LitpsUMMt413twRsl8xYwQDsyenfIr1qG+h9Ll8Vzpoz/hZ&#10;btcTySFoBHkF0Mvlv6ZAx1r07yrNJMGO6jZcBH8wyY5zwD16ivPPhAI7fUTNi38tiQPOG5Tng8Cv&#10;TrSERhnkaORopd8Ucf3ZAR2PJ69qwxkmgzKTuW9KtnMjNGbhY5A3+rPlrIQMhSx4A55plikkVysb&#10;IokZxkhi2wH35Bq7Y6Lqd7pWVtrg2+7zJEPQZz0Gfp+dTwRuPsrXCssSHKHy/mKDjIz15OP615bq&#10;30aPCevxIkjXeVywlVnKY3fNk8cgdaqalHcWczQ3DbWgwPUICRg8cd8Uya6+3XYm3uFhf5EICnIP&#10;cD8KkvdUkjjn2ru3HZIpGN4zkDn04IrNNXsc3LqeffFd4Z90MbbuPnPQk89MfzqP4A77Sxv1TbFN&#10;LOIydwCuACTn0p3xIj/0dplRo1UDZkgkE9c49M0fs/yxW8V0ZPLR5p9m8jopHJI9a9SMW6Nj6CUZ&#10;fU2kenabatcxDdIFKsR+7yxcgZ6j61csYfsGn3Ksj/6RgEB9rDGSOCOvNM0S8jiji2KyLC5/fj5c&#10;jqCAT16VZ1JDAnnNJHcD5c4+ZsmvNd4M+PleL1M+ztjDcm3WRZGQghe/IBI47jOKtQWxhuJkkh2I&#10;pJVDkqSRkVS/5BdytwsKyTBt6DvnvnkVfttR+22LXH2eSFbjDAufc5/M0VKml0a8t7NbFcWr6dYL&#10;Em7y0O8lznYT2A644qPz1lfzGUNJIc9MZA44zWgskN1IFuoV8uMHYYmKyE4P1yOf0qiLdYoSzEKq&#10;/IM9wO/PU1nKppoarRXRYYCOGH7RiM8hSeTnrjjtim2F2qg+S0nzZDEoAoPtnNQKZIoAqsX87op5&#10;yPUZqdLdbeOOR3K73KFF+/wOoFZxm46mkZFG/bZuV/m2nBccEenf8qhlktEvV+zu0sGB8zoQQcYO&#10;fxrQ1zSbW+fy7e4mZXGH3gbjjnPH+NZdjERC8O4KIVyZCCSec4rojK5fNctWt3KdQ2hVlkcgENwp&#10;4I79OKtQwz2lrLDDH5cm0o5VwCFODnHOQcDNUjbl4GmGxWVgD1z9al0eVoNYubeSSEsqAyBx8uD0&#10;xnrTjcjUDNNbWKvMmwb8bC2zcPUdfSvMfifNPp8jSMrJHcNsLnkEHt75r0fXL5bZv3e5txKkA8Ln&#10;kAY6d6818e6g95fRxsGZYTlMkt/P6124ONnc9LK0+ZtI7nwgstnpdnH5cLsiKDgYOMDAPrgZ5962&#10;riX7LNt3Ku04BwWXPUDPrzXO+E7hV0mBdkkcylQQDncvQn2Nbtzczw2iwtJIYkfegfBwT36c0V6i&#10;57M8/HturYoTRx3VzM0kzNIyjaf4QenasjxC7WMJjRlxJw5I6c1ry6i0KyLBBGrtGAXVirbhyfzF&#10;ZvjPXI7O1tY3t185UBLgBvMY5IJJ710UYQZtgcO5VNTgPF0cyq6lMMCMc8EEdqyvDTqddsVOyKTz&#10;wN4HzAnjtwQc81e8Syr9tm3Kylsfx5A98c1k+FT5viq1TbuKyrjf0LZGCPxr0Y00oH2UaPLSaR7h&#10;czzRRL5kyI3l7wDwr5JOABkce9ZM1xvuZN/z+aDkA4APrWve20dvHtkMcfk4QFclD9fxP61nXsCy&#10;I5VVaRWByP8ACvIlufPOm+Z+ZVtHMfloJI9zk5O8L7YHpW1BZQWj7V58xyD5hyA3YgjrUNhpv26A&#10;KsayXLOpyyDAyeAuBX3R/wAE+v8Agm3efFTVNP17xVC1vp6uJ44pU2IWUggnGevH51lKL0setl+V&#10;us7yVkcz/wAE+P8AgnfqHxq8TLqmuWs0GhWrK8dyjbVuSMkgDGegxzj6iv1Q8PaToPwV8CQ2sKx2&#10;VjbxY2DagLYIGRn06nNWwuk/C7Qjb7FtbS1BMWE2KPU5A4z68dPevir9q39sKbxtezaTpdyosbbf&#10;GCYTyTxknIJ9vrXp4PCJO7OjPM8pZXh+SnuaH7Wf7YN14jl/snTLg29vG4LmKTk4zgZHB75FfLd1&#10;qDvebrhdzSA4Ock+hNQzTXFxchp2jVZB1SMopx3wSefxp8SxkFWGOABgdffnmvUjGzPwTOM+q42o&#10;3J6DI3uFkmEoUIwAzj9eak2LJF+9YrCrEjjNSQFrqLy1jbzgTtOcqR71FHM0CsvBDcHtg9+KJyPB&#10;XvO4iKIg3mBWBxtHOM+vXipEux9ohlnP2jAA2H+EA8DPpinSWjWarb/JtkA5PI9arNGFK4ZWzwcU&#10;KRfKWLGQpaNHuaTc5c7wDgelT3JYQszMzRkjJPOcdOBTbG0mNssrRssMziJH9T6CtC0JtpzGq7yx&#10;2fc3H69aHK251UaU5vkijPhXz7yNQrN5hxxyf/1V7f8As2/sx33xb15JP30enxlC8uzIAByR9eP1&#10;q1+zF+yrqfxN1iO6mtZDZq65f+EKDkgEcZIAFfoH8Mvhzp/w40G1sdPjaOOKMg567j1zjriuWpUc&#10;/difq/CvCu1Wsh/w0+HWn/DXwzDYWMe1fvPIE2u57ZPcD+ldCq7BtPJY9+oo8tlX5mZsDoTk5ok+&#10;Qcck9cnkVtTgoLQ/WqNGNOKjFBI3lEZwwXj7tOSTY42E1XCM53fMVJx+NWJI/KT5eMH8a0NiHzVS&#10;Tp83enSHPzJ9403y9km5WG5hg9xTkXyVx/F69BigBA7E/N8zZxjGagudTjtoGLMqCP53cnhFB5z7&#10;AU67vI7OJmkbyY1wTI52qATjOTgDmvgn9vf/AIKELPb3HhXwldqkcMhjvbyM/NPyQVQgcAdOveve&#10;yfJamMqJbI48ViFBaF79vX/goP8AY4rzwn4OuGkzuju7tH2CT/YBGTgHsMdK+A9V1OfW9WknupJ5&#10;ZJD74JJ5wO/4+tO1PW5NRvJJFT5ncscncznoMnuT/Wr3hPwtqfirXE0+GLzJJiNgAIKHJyCQOn0r&#10;9Uw+Go4ChpbTqeNG9WVhunaHd6tqFvHDG8kjfKI8FsHBxnng198fsDfsErHDp/izxTbrDHMglt7a&#10;eDczgA4bBBxhsda6D9ib9gG38I6Xb654otc6kzqyWUyEqUHIdgeMEfzr7BhgjhjXylWNVOMAYVR2&#10;AGeg7V+f57xHOt+6p7I9vD4VU466sj0/TgLWKKD7Pbx24IjVPlGM9hjAqRNsJZWU+ZxsbOVH+NSY&#10;UoflXcRgHvTJ22J83bGc9q+P1lLzZ1PTfYkyJk8zaN3r0xXkX7Uv7UWk/ALwdNNI0M2rSxlLaEnd&#10;8x4BYenp06VU/ar/AGotG/Z88OT+ZItxrTRnyLTd/FjIYgdgSK/Nzxnr3ir9pPx60m7+0LzUCWEW&#10;8qM85GMnA7D6V9Xk+UxX+0YjRLucFWo5vlgQfEX4peIv2nPiw9i17LdX01wRhNxVOgJIxxxgc+31&#10;r7o/Ym/YK034QeHo9e1yHzfEkyful3H/AEQkgg+zEdueO9a37FX7Dth8BvD1pqmsQLN4tkCylDhl&#10;syRkgt/E2MY64FfRqQNDtU7Tk/wkkZ9z3p5xnymvYUNIrt1OijQUFfqMitf4pFG7Prnn1ye9TSPl&#10;gCefpTwzeUUyAFORnuaURO8Q6sVGTgV8i3rc3uQmBnyCrbVxyOefpTkUpHtbO7Ock84qSA7TufdG&#10;wHB701izv+8Zmz0J60AN2HaO3OBTJxsUj8M/3qmcYcAq208U3YWHzfwnFAEQbcm0429cmnRQ46sq&#10;7vuZOc1NHHkncB8uMH0NETbZPmRTzwfQ1mARw4HzD1wehqXy28oNlipIHB5JpglVHHJ696USeUvP&#10;zLnp0/8A1UAMA8ktGScHseopYg5Kj5PL5xjrntUDh7e8YScxnnJO78KsIFhdDldhB5oAc3yEbiwj&#10;756A1h2sx1XxDLPu/dpwMcZIzV/WrporDrtBO3PX6VFoFqtpGCSAsh5wORnvXLU9+fKdVPSFzQWP&#10;bwOS2M49/apDJsh2c7c9M4waryBllZgcruBB9RQ8uyI4Pvgev41tKKS9DH4pFPXNLbU7b93PNHzj&#10;5Wxz7jvXO2VmbG78u6uri3k27RjLBwfb1rSk8ZILnyVs5FkVhvOd2R7DApuoatDdRN5umyeZjCOS&#10;eK8HGShN+7c9ShGUFrYdceHGg0z7U9/M8Eb4Cvg5OPTsKsaDafZrBbpx8r569/SsqFCbaG3eQM0x&#10;yQWJKgE9vTHetfU5ha6UkanO0FAPf1rjjJaytsbyk5WiYupP/aeoZXqSB16iuktbdorRFUsyrgc8&#10;ZrB8M2nnaoJNpKqMZK5APb8K39Rvl02IsWbLE5QDg9hx6Vpl/LBSrzMsVeVqUSvrOsNYWjeWImkb&#10;IAycj61gWUD6pcNLKoVYxknsPpT44rjWb5mbMm7Jzj7g9Kn1a5U2f2e1hPlhQHcfxH0rycfip4iV&#10;3t0O7D0I04WW5Vu777bc7U2rHJtRIwOcjHP45qtPp8NpemSGNmlQnnoTkjGD7VfktW0uzDL/AK/I&#10;Eat97B9Kq2EipL580cj7SfkJwrH64rwasXc9CmrLQaLqSWXbcbnkBABBx83PBroPDukKtj80LfaN&#10;5JA+8BjPGKy9C0tbu+Vfl8uNy75Pcc/mDxW8lvvvUm8x49u77pwST0r6jIME2/aT1PIzLE2XLEsW&#10;rbx8udy4wOhx704gg9Puimx27MvGNwxxnGf/AK9c38TPixo/ww8NSapql1BDCgYRp1aV8HAxkHGR&#10;gmvtox7HzVfEQpJzqOx0XnsRz97PA6nPancXIK/O83JKhDnAHPboK+D/AIhf8FE/EWq3si6PJJpl&#10;nGSDsJVpBjHXB4/xrgV/br8bQ3/nJq08U0a7EKHcpHXkHvV8vc+WrcXYWE+W9z9K45lkb5v4fmwR&#10;gZPAA4z+dYHxF+EPh34p6PPb61pMN40iFBOcLOh4G5W45HbOa+S/hL/wUrvEuPs/ieJdQ8wqDcxg&#10;RyKMYPAOD9MV9b/Dr4h6X8T/AAuupaXdQXVvjqhyyA44KnkH61FSnpc9PC5phMfDljqfJHxs/wCC&#10;cl9YQfbPDN42qW0SsTHcYW4jOegA4PB68V8veKfh7qXhO9ktr+2kidCQdynI+o7V+vAjMo3K21sZ&#10;zwB9OfYCuS+J3wX0L4uWE8GtWNuLqQbEuhHtlQE9eMAjjvXJLc8XNODaGIvUp6M/Jm3tIYINzbvl&#10;ztQDJLdfy70mmqz3K7cAScjg5ByB+VfVfx//AOCeeteF45JvD8kmsaeGyCAFkDAHI2+mOnWvGPhp&#10;8G9Q1r4lWulPYTbt4SRGiI56HnocdTV8ysfGy4ZrUq6i1p3Pf/8AgnP8Cp7i+/4Se+t5PJgZ4Iyx&#10;G0NjkjnOQSD+FfXms6g2hWXybfm+QZXIHGM/59Ky/hJ4Gt/h14J0/S444U8tC7kRhWLE8knvkY59&#10;qseOomtYIUk+Xc/LZyMHHT8q8/Fc0aTdz9g4fwXsoRgZOjaIdWuN80kzRZOSD8x+ntV7V/B/2LTc&#10;29zLMrAnynQMPbB9am8NX8enzNY3Ezbc5jwBgE9ye9cv+0/8bLf4B/CTWNelmtXubVQlsjsCN543&#10;Yz0HU8HiufKspoYtqLerPexmIqUdFofBP/BTr9oGPxIYvB+kalHNZ2Mpu70ROdwnOQBnrwCcivg/&#10;VblHuY1eeTzmf5jg4K+wzxXafET4hL4u8V6hqV9tbUNWlkncRjapY5J2/wCe1cS0E2nKs03mxySY&#10;CI8ecrjPBNfv3DuV08Fh1Tgj5PGYh1Z3ZmzXNzy0fnKsnQHhQPUj1q1bwTRWaNHcCRZEO0bOQQTm&#10;maffyC427ZJo2Uja+ORyD0/OkeymsnVf9ZLx8mdrOuMk4GcYr6OXocZDZw+XqK+dN5cbkBnKZCD1&#10;wO49afcysCo3LHJHyXHGPoB26fnUWo6hJYXQSOGRY50P3huA9DnpjNNglsrTToXuWkRsMrup3Ajg&#10;DP0xSAlNvGUjCEtIAd7kjDnqCB270yTT5rIbsq3mIEc5GADyen5VXh1fdeyZihuPMI8pwDwvY9OD&#10;ViC9M2oLGIVdiCCQM469aTbRURsEgt3mRpBHtQEBOrg46/l+vtUV3HJpkI2urLcAAggkITyMccHj&#10;rV2PUobN1cQqF8xXcxjL4GQQSfqar30vzGSRnmZZcYQfMDuIGc54x6VlzO5RVluBZSu0TP8AZ5AY&#10;5FHzGMDkkepzV5poZII/MGzyyCC4w7k4OSPTFWdTiSWRJDtQfMG8sAAjnJPqenSqV8DfRtJGyryu&#10;GK5XHC5554p+0uTyhNC0kcflvGhYl33nAYDnAOP0p2nWkqXEcjKImIO0k/fyegB6n+easeGNRMMr&#10;PJIn7lS+CgKuucDGT1NR3dyBeCZty7SckemO2eAaTu3YkZftHFdi38lGZxjJkHDE8YPamahbSJLJ&#10;uUqsIGBy285x1Bx+tUZ1aVWWZY0bh42R925c8buvNSWN3KjvGx3P5m846ewA6U407FRLVhaSTwK8&#10;m/Jc5DoQuB6HvWusYhLr8zecg2oR8obrkA9+tZyXtxc3asu59qF0LkquR1AzxmrMEN1qU80t9vju&#10;I32D51dcA4BwuT+lZVNC0Sppo/hhjYq4BdwQqMQc8cHp6V2nw2+G198TNSh0bT7Oa4kupQQUQt5W&#10;TjPqB7e1YngrwvqHinV1tlhvLnzMIRGOM5wGJwcY/rX6w/8ABPv9i7S/hd4Sj1q+aeHxVdoLi3JB&#10;BSMoMIRgj1Oe1fJ8R8QRwdLkT1PVy/AupLna0O6/Yc/Y/wDDv7O/w1hmtYo7jWbrBluCgZkbALAE&#10;8qK9i8QeHPtSpcBcyR4EvOQ4znke39KzdC1BtFuWSYusbSEyA9mIxntweK6xjmLIblsEY5JBr8jq&#10;Y143mctz2pRdKSa2MHQLtbKf7P5m5c5RjziugWSQSorbTG+SD0NczrOl/wBnXhaIuI3clC3BB71u&#10;eH9SW+tgsm3cvyMO5I71y4PEOEvZTDEU+Ze0iX3wp2tyvYngH/69UtQ0GG+YblVWGQHC/MB9M81c&#10;ZlWJVYA8ng8gU5ZtvDfczwe9elVoRqK0kcdOpOm7pnJXek3GhSxybscFtyjCnnuP/r1o6X4rSdds&#10;6iNmfiT+HHHFbF1+83K4WWNuAh5xkVz+o+FPK3NBl1bJKOenHavHqYWrh3zUdV2PSjXp1lyz0fc3&#10;j+/TaP3kTZyCDtIxWLqPhI20XmWa+YrEFoOwJPY1R0vXJtDkG95Zo8FBH125610mjX0OrQLLBIvl&#10;4y4bhkX0IqfbUcSuWotSXGpR1g7o5eO6+yp5cirLCxKSI4+dCDzt7Gmyaes9rJcWUnnoGwATtePJ&#10;PUZ9q6XW9DjvkX7obPDDsPXFYt1o1zos26OQPD2lVQOBzgivLr4F0/NHoUMVGa13M0z74laZsnG1&#10;XU4wR1yKWK4n0O8WSGU79wO5fmRgRwCKmSS3u5t08flzDPzoPlfPI4/E020ZtNv1Yx7lfC4dDtYe&#10;leLObjKyPR0klc0otYhv52mdWgmcHzMcB+Oo9vasGaONZDIi/vCm1859ck/lVq4UPNhI8fPny/7l&#10;VrmFbaG3ZZhJM7sJoyuAo7fWuXGYiVRchFOKg7oueHCtwLzswRXwc4IPceuO9T+Cnzrp8uQYkAKs&#10;Bld3PH41H4ZDRTNhVdmhYAHjnB/MU/wmqpqtuQeoIwvbnp+VdWXtKpFmeKd4NM6HWEX+zpFK8lCv&#10;0+lY/hL5dYkJbllH6dOK3tSt827Z+9sJAB6e/wBBXO+FJFh1iNWypkRgSefmHoa+oxEkq8GeRh3+&#10;6aOm2kuvLBV6HHrUkkSxTFgyuMYBPrQVwinJbmkml3R7PlVuD9RzX0lOXuo8mW4jycDDY+gqWJmn&#10;Kt8zNnHBxUMTg7f8Rnil2HG3+LHBPX86oQ68PmO25drdyOpP9az9a8ibTGSRUjVcb5Cdu0E8kk9M&#10;DnNWBIsTFWJUL6HJJPWvLv2u/isvw/8AgNrEkJgN5fRSQ2gCHchwQxJPBwuTiuPG8qpPmPoOGsHP&#10;E46nSj3R8S+JGuvjt+0DJayM0z6hevaRIow3kxkrx7hRnP8A+uvuawsINKhjtYQ0dvDEsSDuQoCg&#10;kgdeM/Wvk7/gnl4HuNS8bXWuXfnP/ZsTeW4i+V2kBAwxHUDrjoMfWvr2OVc7G79GPXPfiv5f8QMy&#10;U6zow6H7ZxdivZqng47RVhkbqiqmSFzkZ9aN/mM24diB/SmOW8zsvTGOv1qzDCsSL97GckH17V+W&#10;05NSufBvY+Zf28fAzPZabqihbeSQGFZRH8hwOS2Afbnrg9K9U/4J7fEdfF/wOh0q4bfqWihhKfN3&#10;cAk5A9BkAfX8a1Pj/wCE18efCTVdOKr9ohH2q3dzjZIBjHocgmvl39jT4it8JvihdaZN9o8vWgLV&#10;hGQAHzhevTp27V++8G5zbDKz1PvqeFjmeSyoveGqPtrWr1ta1LajfIp8tOc9e+K6/StPj03T1t2+&#10;ZuMseT+B9K5rwlarLqeZsGHgI2c7vcHvXVD5gufUrnsK/V8loup/tE92fhuat0pfV10HCVoW2n/V&#10;qCUIPfv9aH5K7W3Kx4x1FI5ZsKDgdiO1AXykKjdz/Ovpl2PDHl8bfvbc4PHOajdd7fe+Xtmn+WxT&#10;aNzBuo755/xqNpFtSu/cvoFGcn3qogLtZVx823jOK5TxdJ5ms3BxwQqIBwOOv1Nde837v92py3AP&#10;+NcbqsedabB3KzgdckE9T7V4GdN8qR6WXLXU6e2h8m3t2U8NGrZzkA46fWuW8QqzaoZPl2nGCRnn&#10;PpXVQQ+TEqruYNwvHAP0rltRkcarIqwtGrSCMD7ysfWvOzaT+qxudGEi/aOwzXbYjUz5g8xVIIxj&#10;GcdwD09qhmnMuqwsF27pFGP4R9c/SpL4AXsjnbyeR6EfyqnMdjM28YLZI9Rzx7da+GqVuSep9BSi&#10;3CxteI7+1sLwMrCa82nn7yxkGsW6nn1jc0h+VScv92o96/w469O5P1qa1s5L6MrFuHGWJHyjHf3p&#10;yxFStpFaB7KFNe8yvAdhWONTukPJxlnx/StLTrBYIPtF8xhjb7iZ5cDr9B0/Olju4dIi/clZrgcm&#10;QjBB9MVFa6Vca1dGVSZAPly5OAOvSt6ODk56K7M5VlHV6ImnvzPvW2jkHGFRASSOfbkcVa0bwfNE&#10;qy3Py8Bgh5JHv/hW1pOmLpqpN5m6YEDcONv0qa+vodMwZn2P0I6kj1xX1eEyqFNe1xDt5HjVsbOV&#10;6dLUdBEtvGVjQK3GR2NZmteK0s5GijO5k7rkqDWbqfiO61KQwwtsjc42oMMT2we1S2PhKW+bfP8A&#10;ucHG3nJPrXRUxc6r9jhVp3MqdCMV7Ss9TPiivPEV2PvFs+hAHpj1Nb2m+GvsO3zl3SN681qWdutp&#10;tWP5QgABB/nUlwGyP4mHTnmu7A5LCD562sjnrY5v3YaIrxwlmH3flBxjgGn27bX2n/WNxk9MU88k&#10;KCPlGOBgA1R1nXBodluYbpGVvKGAGB6Zr2MRWhQpXtY5aMHUnY5n4l29r4osLrR7y1ivLW8UJOki&#10;71IOfXuCe1fl3+3R+xPd/CXV5tY02x3aXeONkmDkEk5PU44HQnseK/ULQ9NbW73c25VXnOCeuf8A&#10;9X41ueN/Bml+P/BtxousW9vNpt2pQgqNqHBGenUA0cM55iKVf203aHY6sZQp8ip9T+dXUtMnvLmS&#10;PdHFJ5beZG77ACCRjj35xVW10n7eFtX3zMrl2UDPzYxwfSvqj9vj9lC3+BHxO+xsl5/wj092xguo&#10;YxKAucg/jyME8etfNOoTfYM2v2NiqnFvOp2NKp5AbHUjI5B74OK/dMvzKliqanSdz5XEYd03qtDn&#10;rjSmhiC7mjEnTIGdvXP5fzqdos3CyRtuj3lEYqD+nPrTJNR/0uRmO9VTyymMkAcDn9PwqJpwXV7Y&#10;ySM7/wCrA2r09f5161mcp0UEdvEUuJFb5tqkAALkHg9Mg1HrEMfnSXKyZZhjEY3ZOc96xwZYrtgf&#10;mWU7tu7cIxjp0p76w2jSpJHIH3oQdo4BPBGD/OsJUXe5rzE1lpPkwPJgtHIxAQADd6k1navoraRc&#10;xzNBiG6CyLtcYcE8cDoeMVNY3siwxq00iw8hsdgSTUV5MrfdZpFUENkY2nnBB+ntVRi0Q7E+i3Ue&#10;mWdwse0rcI6SB08xVyMZHHB9COlUbW3kjkZlbiTsehH9cUlurXcOz7se0FyH2nHqB3J9KfC0awAx&#10;R28kcgAfdGfMRgcgBiRyOp4rWN07kka3S6fbzNIu7bwEAxz61LbXpW0jcbgJOg9z61W1eX7LHCyx&#10;+d5khL7BkoPerdhC0duzNGrFccE8gnpitZWaMy7c2qwWuWb5mJyAcMp9xVWN42mbzvNWFeDIBnBI&#10;45p9pq0lwJ2Zibh3wC2DgYwR0qlqQawtXZXk3LhthGQ5zjmsNFoBfkLXls6ySSXLKuI8gDaPp3NQ&#10;tY/ZZWVJ2CQuWGPlBI6Y49aS21Ty7hlwqsCCwA+YHHTParBubYTLuTzixKbiDw3tg9qzkaDbV2lL&#10;bVy0gHLHgHPPPSrVrMLG8Yls/MUBAOBxnOfrTrWCOO3MTLJdNIcxyRnKoe4ZTVeS6kslMcjMqSAg&#10;AHkgcjIHSs99AOt8B+MbrwD4o03WNKmkFxbyL5w8sqojJwwyDz2r9rv2G/2h4Pj98JbG7IMc1vD5&#10;TqflYMpwEAySRjnnFfhDNqsnlERtJIxIxySOORj3ya+1/wDglF+1Lc+EPiPDoN1eN9nu5BzLhY4i&#10;RhnJOMtyOPavheLsp56X1iK1R7WXYqy9mz9ZvEWv/wBl267XYzSAggdh0qr4WhvDvM/76PH7tycM&#10;Ae1Yus3Umr28N2rM25FAB67Rxx656113hURSaWvlv1wDlSMH2r8Vo4qU8TaTtY+jnRSoXSuN1XVP&#10;7LWNvJaTzHAHGB6frVO91JpIY7hdy+W+2VCdwx3FTeL5GGlMysFw67cjnIPUe1VPDUAurO9QbWaX&#10;J55AGTk4rTFV5yq8kGLD0YRp80ibRtR+z3ckak7Lj7mTgEHj+VVNT8PyT6i1uFVtp3KTxjHoamjt&#10;8ymB1Ecludyknkr2ANa11qdvpumebcyLGI4mk3ycDA5JHsKulg3VVqqM8RjI0Peg9DOfQrOZIo3t&#10;1LDAOT949eDxnpVXV/G3hzwTHN9ovtPsZFQYUzjDe47k8dBXzB+05/wUIXRrWbS/DhhgmV3Rr0Dc&#10;XGSCVyDgZHBz3r5B8XfFbWviNDHJqN9eXEyEkSGTCjJJwAOR9a9ijgKcEmkfn+ccaQpNxi7s/RLx&#10;L+3v4J8MKzSXQuFjYxkiQrlunAAOefXFZOi/8FEPAeq3SwtcXVvJnJ3QZBzgcnIwPf8Awr85XuJE&#10;j+aTzGJB4JIB9+etQw3bwaiu5vKhkJ5Qn5vYH8639m7WTPi/9ea7notD9ZvBP7RvhDx+sa6br1nc&#10;TSqP3cZwwJ/hOe47126yxtKqsy/MBgAhsZ9cV+OGkeM9Q0vWo7iGaSP7OgETI5U59eD1NfTX7KX/&#10;AAUA1LwLqjaPr0xvdLnQYMo3SRtnqrdfrmspQVrM+qynjKjWajPRn3hqHhyG+Rm83yW52/ITn61Y&#10;0mzktNOjEmWyo57day9B8e2OteGYNUtZoruGeMShonLqin14603wp8TtL8cEx6XfC62nBTOCAO4B&#10;5x74p08PFe8j7T6/GaWuhuLJIk2Fb5WwMHoBUer6c19bywsMcnaRwOlDv++288no3UfWpD8kXXpk&#10;E57fStK1FThY0o1NU0cba3zaTPJHKrGNjiRT3GT0p2seRa6zGbQsY2UkqDkcjofpV/xhp/8ApELZ&#10;G6ZSOT3xwawtF0+6ku44bz5ZM88YyOgxivgcVQnGr7LofVULShz+R0/guzbT7Rppl/d3HOOvTP5V&#10;tsFBJVVaNjwDk4H40Q26wW/lxx7YxjJJ6cVGJGik+UKy579K+0y+gqdJI+dxNRzqXTJCWQjcWbcO&#10;Ce1Mkfzw0YGVYYP0ollLL0+XGAAMAVErtEQrL6gnua7pxUotNGEZWaaOVvQdMvNqkYjfeAfvHqCB&#10;7dPyrolddSsmXcZo2AwPTg8frVHxFp/mhJlZcsdhGPuD1qTw3KsEXl5yFJAx6V83Gm6dRw6M9eUu&#10;eCmUdL0yW7vtvnCGa34Djhse1R6jCq/u47q5uLqTgBPugn19+lXNag+y3qXGdokJHAyc9qz9C1c6&#10;Gm5oZnnaXIbZkkew5xXNKNp8mxtHVcxoeGfDEunstzNNJJJ3BPT2rpIWUoPUkjg1zeoeOTaxrJJa&#10;tLNM4AGNrAeuK1bK/bUNPhk+ztFIByD1yTxXs4GdNLkjuebiqc78zLz7mYhTtXPTA/rWdrq5SOUl&#10;t4IIJ549KtRzF0XO5eeR0NMuY1ubeSNg3QgZ55ruqU7xuctN6kFnc+dErD/PrVlAS/3vTHqayvD8&#10;h3SW7ffjPAJ7Vq4VZMc5TuTjOa0w7bVmOpFpj5GxxmnbY85ZmPIPoSe1R+ZtUBuMjjaMmjcdn/TT&#10;sCOuf5V0cpkOkm8xPnZWJ7AYx7/WnQjJ25Yvg4+lNig2k/c3Y7nr9KfFGAxz1Azxx+tSAsU5cYO7&#10;Cnp3pIZRKVXa2TnJPH0xSyDew+b5vbg055OPm4ZRxzmgSYgRYUVWb5tueD05pj4/hPQjaenr/jTU&#10;lZFb/a71JhWXknr2FTzajI7eJnbb/d5zmnK6jlvut696cu7POML6jnFNmXJHbb09MVQCoPn4ZWXj&#10;GRkVHf6bBrGnzWdypuLScFXhOCuDjIGc4yOOlPSKRAn91jwQc06To3r3zVQlKLvETVz89/27v+Cd&#10;32OS68S+F7GMWgkaR4Y0O4A8nOOoH4V5l+xx+27rX7O3iiPR/Ecl1daJ5hgljYBzAN2Pl9Mf0r9T&#10;73TYdRtpILhWkjljIIBwACOhHOQa+Ef2+/8Agn3GjXnivwrB5MWz7RPDCmWjJyAAMjAzzmvrstzK&#10;FeHsMT8jOpKy0PtTwD8QdL+IPhmz1TTrhLizuotwkU9ecDPPUentW9FmFDtkaTcBtJ7CvyZ/ZF/b&#10;G1z9lnxmdJ1pprzRppSkyOpZYHzgkckAjJ71+onw3+ImnfEnwnb6xpN3De2M0akPG2QhOAQc98nF&#10;ebmmVug+eGqfUmMrnRpcN523ptyQT0yetYXj/wCHumfEPw9LpupwQyWtyjKWePdsOOuO34VugrMV&#10;YfxdsdKWXaq8hvmBHI45rx6dSUJKS0ZZ+UH7d/7B2p/CzXZLvTYln0jYJR5QYKpIJxkgZ+lfHeta&#10;BdW1wzKuLdVOSePqBkg8dziv6D/G3hjTvGuh3GmX0f2i3uIijiVRIoJHGBjII7c1+Yv7c3/BPM/D&#10;bVJtW0uze409nYoASDGc855P5cV+lcOcS7Ua34nHicPz6rc+af2fvi5rnwb1xdd0jVmiaGQIIEPJ&#10;AGSCPTbkfjX63fsd/tdaN+0j4Whjt2httWht4zLF5pHnkDDOARyfbrxX4w3uj32jNcS7NjK5kkJw&#10;pAAGAPr/AErp/hB8Zdc+DPjS31XRbnyZoZ1lYNJhTkHOBznOcHHpXv5xlNLHU+eO5yU60qbsz967&#10;d/Ni8xG3Lnr1xTwoB4JK9++a+eP2Mf22dD/aC8HWa/bkt9bVQLuwkfa0hHBdRnGOpA619CQz+fG3&#10;lsjbfm45OPWvyHH4GphqjjJHrU63MixGNjFlAKcDBpIhsbjjB/D8aghGCG+9/U1MJ8ttVfbB968y&#10;VzS1yRzuj3fLu6AZ5P8A9aq8sbN/CwX0B609ot0TMpChWAAz1NJ5u11jPK55ou0DGKdw+bYWXJwR&#10;jIry79oj9m7Tfiz4dvWjtyL90xbhDwSCCc9OcDGPevVI1ViT830AzxUbbVgbc6KRyOMk/l3qtzCt&#10;RjUg4NXPyb+MnwbvPh54gurVoLi3a2c8FDuPccY6YPrXmM1t++dWUMxAAzkEHPXjpX6y/H79nvTf&#10;ito42yJ/aJORJKhUvxgKCOvpz61+eXxv+BOofDrVblTDJHtdkK7MHOSPy461Eoteh+QcWcMShetS&#10;WnY8jSyTy3VdwYnJyeoFJcxQLKFjZvO2cALg/nmrx0eS7K7BtkjUqV3Acgc9e3p61mzhrl1G3y2j&#10;BX3P5UlI/L5R5XZ9CK4T7RBujYrJjacjkn6mmxwyQ7fMVhk8nHb0q0sDRyfeDMqcZHUGmSQSbYx8&#10;w5JwDkCtPaEe0sUWljV8By6pkKSST9D2FWFihmVTkq2MY65qCSMJEy7F+UnJQcnPrVy1VbVv3km7&#10;jny+WHvkjGR6VVr6mMp3d2ybw3q8mj6khVjH83HOASOx/GvQdTm0n4seHRpd7ayJrFy+BOWVonUD&#10;7hzzjIB/D3rzQwfapN0m5uCu4jaRk53cd6dY62+jXpkVvmT7jEZ46Hk+tclbDqe6PeyzNPYNK555&#10;8VvhBqHwy8USZt5vsbMTGzxBYyAexAIAz6mvHv2lrn7b4P8AM8vy5FlKbo03BsjpnOAARnjufavu&#10;3T9Y0/4qaAul6okednyHeNpIIOWB6jp0r5s/a9+A83hPRNRhS3t7qS5t/MtpVJWOP5st1wM7c15C&#10;w6p1k0fpOT42nWqJo+DJUaGTdj5s+uTTGuw48oM24knHWpdUX9+wWNh0IB4FVI9sYVlYbj1HTmvp&#10;qesUfo8PhRpeHZ0S+Cqf3m4HntXommXbQXELcNHk4EgyrnuP1ry3SNN36uv7xmmL8AdMV61osiWk&#10;MbeZIbm1cP5ezGTjnB5/lWNSWpwYxamtpVzGQsm75iwTKZbOOSOO3T8q67SLdrnTV8xVHlklWBwf&#10;xrj/AA9cxxTL5vlurMZCjjueO30/Suy0m8W8ihZWjbDEMD8uATnI+nPWvMxktD5nMIaaG5pca3Ny&#10;sknmbo8cAYDYPv8AhXSW1vNKWjVPMCxkgEYADDGQO+M1n6EtqNMaTy2a33bGcEbw2cDAJzjn0q1a&#10;XeJJo1ds25IYZ+Z19lJ5r5+rTdz5LEU2mQ/2a14EjSVpJshNoGMeuT6f4VRuoX8lx+9kVZCnyDnI&#10;4/LpzWsYLeW7ZEW6mg5wXHlt65IBPAqjDdTafGzL5jRqRkjuAc8D06H8K5+W0tzjUXzHjP7Stvdn&#10;RreO4mja2iI8qPYFcE5ySfavn+6geK4X35Pr9a+jv2pXk1HSYZ/NkZWtyMFAOckgjjr6n0r5xhBQ&#10;r5hJHQHBwTX2OW/wj9YyC/1VHrXwxkV9Nh8wSnMRPAyQemSOwrpL6yhto/kZZFUAb2IVgfZa5/4T&#10;Szp4fjZZE2biuP4iOpB9s4rqpNKW7uAyt+8jyd6xHJOBwT070VZWZw46VqjNbw9Ofs8ccfkxrgK4&#10;eQLnHJJ9Bg102h22LVmDNtXDkB8hwTjg+g71z+kcRQ+ZIqyKm0vj5uDnJPrXQaNCpnkPmebNJjAB&#10;xnnHPpXm15XWh81jpKxrWdzMW3qqqhBxxgY9P8+tTQmQttWPMjAHOR159fpTbaFVB4ZnjGGjOSBj&#10;3zWlbae28zRrCvGVB5IHOa85UbvU+ccVrcpWqzXV58k0McoQlA5wSR2B6GqUtl9otzCFZrm4kL+Y&#10;8ny4x2+lak13HAY98ELtkYf+7jJPA65z+lVbuOS5k/fLMjYGxyhVc/4VrTXJsaU/d2MPVIDZWSMu&#10;4zxknk7lKYIBA9c9q+V/inpzr4zunMbRqp6OMduT+J5/Gvr7UDa6dMZGj85I1OeAwORjp6c18q/G&#10;AbNcuPm5bkk9cZNevgat2fZcNVHznG6HPJb30bTIVX7oPavoD4cuU8Nxq9ylvuOQgUsxB7nA4r5+&#10;0tvMuFWV93PAPQe9fQvgIND4WgWIcdxzubHU8V24u7ge9nV3T0Ow04iWKH5fKjUEAjJD+/rmtyxe&#10;OSzkVpjHJGMIhXLP9D6VzukGS4UqAUbGcEHJ9vata2vPtXnIyrFIpBAwckYHSvmqza3Pz/EcyTuz&#10;Qjae9WONJdot234BAA+nTNTxPuVpAtxK6LsJIyrk02ztPtN0ZZlfyvKAAGDlgB+lR3Ni0aQt5m1G&#10;52ZI5zwK5Obuzz+Zdy5NLFbxeZOjJKgGzkrInPVf8aqXl+J7dZpf3cMjhBuYPJu55x1pstu13nzP&#10;LVdnGevUYA6mq+oWTRwW8gX/AFjlBgdDwfSiNgiZ+rQbrcyQSbbhX+QuOM9ia53Vp5/s08EzBriT&#10;q+M5IyeD2rpvENkmnvIvmFuQenyk1zGvFiPtBjkmViAdgO0EivTwjPXy2p76R5ZefutbcOF8xCQE&#10;ILKSe+c8YrtPDWmSW1rBIV+duWKcgenIrldctLddUQQTb5Dl5EwfkJOMZ710HhbdYyrtni/eMRhi&#10;SvHJOBXp1r8h9bi7+yTOlnjMmoN87M+AX6gY7fzrnviBptxeWu1IZVj6PIeQTjtmupiuLcKshjaR&#10;sg9TggH0/Cuc+JD+VbFoxOI5HyiNkDOOSOa5cLNqR5+XzftEcx4KjC6gsKsqAZG89Qf/AK9ey29n&#10;a6dptmY90jSxgzxh9uSeh/D+teD+EdOk1DXHm+1SWy25Bcjlifoa9k0rN/uk86aaVEUF2i5kIPcA&#10;8ccVeNhzjzqnfW5sWyR3U9wt08ayeUZk8wHJxgYBHesy5G/aV2/KflwPf3retJo4NPkn86MqspTy&#10;3H7wDBwQPTk1nSyKd0eJXSM8Erhsn+leVKn2PmJRa2P3m/Y6Bf8AZE+FZP3j4P0kk+v+hQ16MRtr&#10;zv8AY7bP7JPwt7f8UhpPX/rzhr0V25rE/eMH/Ah6L8hBnNAOKAc0UHQFAGaKcnWgrmY3HNPVdtL3&#10;oFAuZhRUh2g1GxxQZ3CgHBoooEO30M2abRQAUUUUCsFFFFBAUUUUAO30B802itkzQkJxTd9Nzmiq&#10;AVjk0lNc01SfMFRcCSinItNIxSAKAM0UhbFAC0UZzQ3SjluAUZphJpM1pHTYCSio91G6gCSio91G&#10;6gCSnK2KhyacmaAJqY45pwbimMcmgBpSjZTqM4NADCu0UlSSnio85WgmQUZ5oooM2FAGaKC2KCgJ&#10;xTd9NLZooBjt9BO6m01zigi44nFNZs03OaKBBRQGyaCMUFRCnEmm5oRhQiiQHNFG6jNUwHK2KRjk&#10;0lFSVEKBRRQUFOTpTacnSgGOooooIuAGTSlcUmaGbigQ5OlO602M/LQnSgB1FFGaqIBRRuppbDVQ&#10;DqKAciigCQDFOXCSH0qNWo3YagBt2u9DWPqVqfm+lbmN1Vr6BSrfKOlRymkUcvLEyNU9tKBt9gKs&#10;3lth/u1QCMjd6LMmW5qwy5FV9Tj86Jvp/jUUMjcdatf6xMHnik4m9CVmcR4msikeTj7xrBjTa341&#10;2/iizD2/3e5rkL2HyH9OtZtH22U1V1LFjc845rTjn/dj5u1c6t2sHO7FTJrK4/1n6iuepc+vp1E1&#10;oSeID5kn3l6GuR1IYK9P85rZ1a9Mz/K56HvXOXkxeVRk/wCc1moky1BV/eZpxSiJM4+lOTJFabGa&#10;uRyR1GRirJiyKifig0VxqLuqaOImkiq2kQHagtXKxTbUDBqvSR8VC6Z7UDKoGTUqR7etOSAlxx3q&#10;1FaZH3abGpNEAiZqhmt22tWotoR/DUM8QVW47GkjRSOS1z93MwPoKxnPz1reLJAl7J/uisaKQM1V&#10;yocjU087Pxq/FLtYVnwHG3HtUskpWUc1pGI4tnS6bcAR9+n+Fb0F2ojrkdLvAIvvdv8ACtpLv939&#10;6tqZe+51Gk3io34/4Vq218u/71cVZagyn77da0ra/brvauiJL8jrPtSkfeoEqk1h2eoEkZZqui+V&#10;BVbbGbTZqRzBW61L5m5fvVkx34kPerEN4o60RbM5QkXkbHepFUGqjX0aj/8AVUR1qNP4v5V1007G&#10;LpybNHZu7j86elqP7yfnWW3iCEJ9/wDUf41Xl8UQxj/XfqP8a25SvYyNtlUfxL+dVrhFP8S/nXO3&#10;PjKIZ/ffqv8AjVOXxnGzf8fB/wC+l/xpSgXGnI2tSiXYOVPzdjXO6rahifu/n9KWfxMrL/rt3PqK&#10;rPrMdw33s5+lY8ppGnIpXFn1p9vaEenSrkckcnYGrkEEWPur0rNxNVFoqxW+3mrEEG7+7+dSSSwx&#10;qfujFVZtYt7c43KO/UVDiOzLj2oYdV/Oo7a08ybAK9fWqf8AwkcGP9Z+o/xp1pr1ukud46+o/wAa&#10;cYj5dNTpdKsMAAlfzrds7NVjX7vT1rl9M8SW/H7wZ+o/xrctvEUOxfn7eo/xrogrHPUpnSWVoox9&#10;386umBSO351z1r4lhDf6zt6j/GtK21yKb+P9RXRFnHKJamtSB8pX86qzt5QOT2qwb2Nk9ar3Eiyd&#10;BVuxzyT6GFqk2Rx/dNchrs25pOv3vSuw1S0kcDYp6HPFcnr1u0Pmbh/FXFWZtS5ranH6qx89/wAa&#10;5vU3MgGPSus1EKZW+7zmud1S3VCPlHSvKrNnpUZOxzN0Dlqplcsa1rmNWJ6VTlh2seK499zo9pYz&#10;Z15HFOt49varbW4J+7T0iUN92mHtLl3TYy3+frW9bwEj8KzNKRSen+ea6a2tQQPlHT0qJbhzEMFq&#10;y+nWrAjbbVn7NkfdpfIx2pGMpMrbSKeozUjRY7U1F+agzFRCDU8UW6nW0O4VaSHaPu1oZkMcOw1N&#10;GcCkkqJt3vWiM5FiNN71raNan9RWZpaFpF3f55rqdCtPMkX5f4lrop6nJUOs8BRsl4uVbh89Pda1&#10;fihrH2LT5P3m3mMDOOPlBqfw9p32c7lRR83YfSvPf2l9cm0/QrlklkRlmiHHb5RXZCJ5eJ2Pgv8A&#10;b7+Jy2vxCWHzn6XK8Kn/AD1Ir481u6a71BWXcx8sDp7mvdP21dA1fxR8Qo5rdbiZSJySFY9ZCewN&#10;cB4X+DmralcMWsZJNpxzHJ6H/Zrsp3PmMZWtoeaag05RsQ3Dc4+WPNMsNIvLplK2d1hiMfum/wAK&#10;+o/AP7MsuoG3+06PG+6Msd0cvJ/75r13wf8AsmWBhg36DZ9VzlJPX6Vty3Pm8RiE9D4r0X4b3t9G&#10;2dPuDhsf6uT0+lbmlfBC6uLhS2mzLweWWUf0r9GfBn7NHhuyjf7Roelj5/4gw7e9aniD4TeCtJ09&#10;mXTNHjZSBww7/jVxizzfaRufn1pv7PsmoJ/x49P7zSj+lbNh+zq0UbE2sQ57yS/4V9cx6P4Ws1+W&#10;DT1z6Ov+Ncv4uuNGtYl+z/ZlyOdrr6/Wmqbuc8sRFbHzZcfBSO2X/Uwj282SsLVfhx5GNsK9ezOa&#10;9g1e7jmv5NjDZxjn2FUzp0N195Yz9a6YUTzK2IV7nk+leAXmu4h5S4BHUtXd+GfhkrRxsyQ/ePV3&#10;roodGt4SCsMYYdwKspO1oNqnbjniuyNBHHUrkMPgBbNMjyPm9JGqaKzNopUY6Y4pG1aZjjzHxSLO&#10;z9WNdtOijzqtZg1tv67d31pv2L/d/OiSbHeonusH7361vyxOP2juPlsV2/w/nVO8tlRG5Xp60l1q&#10;G1T8x796x9T1hljb943T1rKUYlqoytr0wihb5l6jvXH65qe1mHzH6Ae9Xtb1KRw37xuuetYdzMsj&#10;fNz9a46vKkWqhj6ldefJ/F36iqUwwnNWdZnSOT5SB1rKmvcj71ePWlY09qxbll2ms2c7qmluclua&#10;rM9c9iVJsgdKje3z3X86kcNmkYfJRylJlDUItrcVXW180VcuBk81H9wVNmaRkzPOnbZf4fzNTX9k&#10;I0X7vX1p7HC5701JfPPzfNj1oszojJlBE2zJweorctAhsR/j71Ru4VU8BflqE3bINoZvoKDaMinq&#10;B2SfKrY+lT2OoeUy53du1S7Fk+8FNV7vbGPlwPpV8p0RkTXUv2mfP8J45ogtljYncvPvUcPNuf73&#10;NVGnkR2+ZuvalIzlJmrdaiIk43fgKjttSzy27r6Cq9pIsw+b5uO9Q3zbGIXjjjFRYz5rGomogv1/&#10;lWkl8PLHzfyrkopnU/eqd9TdV/1jUzSNRHSS3+V+8OntVN5hI/3hWC2pSP8A8tGpUvJNv3moNfa6&#10;GyW5+8v51Jaa62mA/Meu7gA1hJfSF/vNUpLOfm6Vrcalfc7rw98bn0OSP97cDYpXiKM/zr2T4W/t&#10;ayWjafGbq6VV2g5ggwPnHvXypdFVnbnjPrUseuS2EOYZpFZB8u096T1E5W2P1U+F/wC1XbXsEgbU&#10;8fvlHzCAf1r3Twd8dbO+nh3apb8huC8Q9fevxO8O/GnxBpLYTUtSjy4b5QK9L8OftV+I7GWMjXdV&#10;XaDzlKnlN6dQ/ZLXPiBYap4RYf2lZ7m55mT++Pevif8AbgntbuxgKXVq+3TrnpKD2r51tP2yvET6&#10;esTeItWx6Fo/XPrXE/Fj49ar4utNsmqXtxtgkT5tvce1PU2lWsjxvQ/DzXtuAqhie4z719bfs0+D&#10;Xg8B27mNQVgj7t3314r+zn4M/txAs1usxH98H/pp/hX2X8JPCsGleEI4xbxx4ijGAD2JoZ4eKxGh&#10;z+o5tovut+ArltSDXMh4bb7j6V6JrOlgu37sfePb3rAvNMhU/wCrSuapseBVqXOQ+wfSoZ9K83sv&#10;X1Nb2pWqofkUfh+FVrW3ZnO5e3cVxyMoyaKGkaJ5cittHX1NaUtjh+lakFtGsPCrmle3DR/dGa55&#10;XZp7RNGdFZH/AGelSFfK61aZPLXpis+7n7Z5zWPK0YykOL5apYxuFUoyzv8AxVp2UePvDtRJOxjz&#10;O5PbWbE9qmuB5KHPp2q5BGo28dqztek8uDg4+n41hI0izC1nUFXzF3fxe1c3dnzbnK+v9afrl6wv&#10;JBub79FmPNjDHn61zTj1OqEh6t5S800tk9aZfvtx9DTbINO+PbNTFO5tdmjAv7leR0psVo0snT0q&#10;SCEhFq5Dalvur37V2U4tuw1EbcI1pHujVuuOBmt/wto7alCs0i7cAHL5XrmrXhrSbeadVuUVl2nI&#10;cnrU/inxPpnhnT5Y45YoWXAwrrxyPU+9dcKLubU6eoeMPE0XhvS2/wBIjBbnCspPUDvXy/8AEjxr&#10;/wAJHeTjdI+VRclVxxg9qb8VvjDd311DHHqFyymLkBl/vfX2rj9Lu3u2LSMzbm7/AEr0aNPQ6400&#10;jS0Hw7Fco0jCMMxz8zkdzWFraNZSNtB5Y9BnvV3VtXm0/asUjJ/u/hVy0t4r+HMqqzYBG73616FG&#10;mjogkcnDetJ8rK/P+zStaef1xW7f6PHAzbY0HGeKz5bYqeFrq6WOrm0OdvbAr271Va3YN9010j2q&#10;n7yr+NMazhI+6u6s5XFr0MJLc46UTLsToa157HJ+VRj6VUn0+RkPy/zrHUceYxZW+Y1C8nz4q9Lo&#10;V1NN8qscnAwD/hRP4Yu7eHc8L/Xa3+FXGLOqnfqUC2KY7c065tZLZcsrDn3qHzFI561vGFjqp2Tu&#10;NlNRSv8ALUpO/wC7UckLBeRzWho5X3Kk8wSqzzhhTrz7/wCdVPm96pPuRLyJJJcikByKjwakUfKK&#10;r3SLMbvxSTnMPHrUmzPpSmPK44ojyjjHuU/swmbOPzrQs7r7CAfm2qSSAPUYpsUIC9KbcnbxUyt0&#10;MpPU9A/Z58Z/2X4gt9zSL++lP3V/55Y71+yX/BO74m2uqWF4GvIwUtSTuZB/y2b3r8PdEuG0mVZI&#10;WMbKSQV7ZGK+wf2Fv2mLzwgb8XOtXkIa2CjMiDP71j3IrhqROynI/eGwaHUGVo5oXyM8Pnr9K2hb&#10;qbRo/lz9a+X/ANnz9pfTddghV9W81mgiPzSxHqjE/wAXtXv2j+LotVi8yOZn3MQCGHb6GuKpTOuM&#10;tDN+KHgQ6zb27eWjgSHjc3p7V+cP7efwBki04yLZq3l3l052tKegPtX6gSzfb4FDMW2nPLV41+0N&#10;8IbbxX4evvMsLa42idxuVj1U+gqKd0zKWux+G3jq1k8MeJBZtbzR7UV8bDjn681HZOL2MH7vs3Ff&#10;SP7ZHwHbRvG2oTw6bDEkNnE2UR+P0r5i1SSTRdSkhYtHtA4+oB7120znnTubE3/EtUMO/Hy81HI5&#10;u03HOCOciktbtNQCjcG4B5NW5Lfy7ZsAdK6YxvuYSgczqdssM5fbxn1+tf2DV/Htrdz5ZbLd/wCt&#10;f2E1vRja50YdWuFFFFbnSfwyaVtbxRaxrIA3nDgqRwSPWvp3RLY2fh/T5Fh8mG4j2KQdwcA4JA+o&#10;r5r0u2x4mtZnUtMrrgHuQQRn2r6W0pZJNIs7dC0i24wE6hAckgccAEnP1rwsxi7aHxGfSah3LjQL&#10;DP8A3oTlUBH3h3+n/wBeqH2n+zUZY1A4KHIBwD6ehrRluYNSEn/HvGFAAMpIDEYHBFZUsu9sBe+C&#10;ByOvY+leVC6PmKVRozvFtwreHJlVWe3xkA889+QOPpXn3ge6Q6zHJsbapKshkwWUnj9BXoPjSNYP&#10;Bl1NtSIxDKZk65IBOOOQOa4HwLpNvNC119tia3kkxtQhmHPP5A+texh43pn0mEinRbaPUrKeCWG3&#10;ka5VmkBEkZzujIOAMnrnjp70mqWZtkjYeesQzksMnJOe/al06zt7SNfImuJIWIO9ouuBkYyTSS4l&#10;lZmOSevJOT2xzXmyios8WfJCZgywbDtyuwYJJ4JHfGO9cl8abSG1h+z28hmgkdJHJhK7WHIxknpn&#10;n1rupLGNtRKiRGkjIBR87Q3UZ9q4j4y3809vZm8S1ikX+CD5VAHGcEnPHrXfhZXlY9rL53loJ8H5&#10;Ghhn3L8rsgAVeXBJB/n29K9Sa3SO8cR7YY412AZIHTGa80+Fl3GkhkWWNWwAoGfnJ7jtxXosd0lu&#10;xa4DyMpG8j0PXP51zY6TvY58yk/aWLCXKC6ZreDy5uC75PPGMjsBWhfy3esSwvHKA20wRgHKgYyS&#10;PQcE4qncwt5UUu9YY5EUIoO7cRxk+lOs3jivI42/dNk8scqeMdOMZyfzrz9jzeZIiuruOwmtZFj8&#10;6PYN/BBLd8n345pkuvTag22bzOSfLDZZR6E+varVuiyrCrf6u3YvkNkv6Dp+FWdUCahpara2l0kh&#10;f58kKuCODyBjnA/GqjJNomLTeh5p8RLeW1hw6rHuwCOoYgdcYPXrU3wNlkia/Fx9l8uQrhYwVYkE&#10;8McYHUd6k+J1pPb28u8tG0aA/wB7k8dar/Aovd+Hr8yGeaRrkMjpnaABg5A75zXuxSVI96TthT1e&#10;J5p5IZbhVWKMiIJGAYyMZ7ck9KDF+5lZpB8z/KE+UgU6Ka0itLcL5pmyEkjl+UEnOCADkYxyT7VF&#10;dLLCkjW8PmMMDYDnA7nmvEqayPiK07yI5bdrmRZSm71cjLAjv1p8Fs0v+skkSNI8RqCOepGPxzS6&#10;e5J8qYzMvUoHCEA++DU0lrHEzW+MwsAVwc/iD1rGVPUUXrcqF2EOJrZWkRwyGQZkB9QR2qWO7bU1&#10;aN281GcYz0I+mKdZ6XcS3qLHPGuM4y44xzyTxTrNgjqJJJsq4P7pQzEA9v8A9dR7PodEZ3EvUVVM&#10;KyboVOzYhDBc8EA9RVK2jW1uInYruhJCg9SPqAea0pnhj1PbCrRQ5IPRt4JJwffrVG9lCRxlSQzO&#10;zHCgEDPfikqKNIpFOO8aa585ApTkNj5cEA5prWOQojYksoJcZPJ5xjj0qWVoYmkaWWTyVBICLy5/&#10;Or7XomsJJo4VZsbIy/ykMBnOKrla2DVGYgmk+WSQZHVSpDEfStXTxb6csrxxedcy5EblN+eOBz75&#10;/KorjSms2Zo5I5mY4JkBDY745x60G4jMflxxgbOMDJy24gDA65FbxuUk27le5jZbeeF44tu8O4Py&#10;yZwensM9K8s8bKn9oW3l9yU5PAIORk9K9E1K6+2TTeZErKwIDgEbCBxwOa8z8Zasy6lax+Y2xSpL&#10;lR8hzzj3HvXdhPcd2evlcbNtno8OkNY2CyTR4MyRvGQQAwI5IOcYyDV2G+jk0qaaQxYtxsCGQM0p&#10;yPujvimAzX0CW++Ty0QBcyhjtHoAMD+dRXdnHbxqY42VCQDIVLBM8c4rnqWlUOTERTqlO4ZSiHzF&#10;XzOQMkMuB3445rn/ABtPBqLQyW0EsEWwKY5CGIYAZJ9MnJH4VuajBDZ3jhWWeSM9WDBRxk/59qy7&#10;9VMbbZEZWHOQQpz2GfrXXSvdWO3CNqWhwuq2/m7lYfK390c1n+DNOa28UQHzGVmfg5wAe3r3xWlr&#10;LYVmNxCiKSeTjjOP51W8NH7P4o0/c3lnzFcEjd3/AMa9LXkPo48/s3c9n1m1WP7RaZP2V9odCN28&#10;jGSD9ec0238N3Wu6wsNrC7SMQqRRJ8xGMDPr/wDXrodE8OXWoXAsvJ3zzS74gsTFhngL15Hevvb9&#10;gH/gnCNXuIPFPiy1Yq0YNpbSJzKQ/U5J4Ix19OhzXl3blZIzy/L5VJc09kYX/BOT/gmm3iK6svEH&#10;iiFYxGQ8cMh4BOeSp7jIHGefpX6SP/Yvww8OratJHZ2Vuh2AL94+xxTrvVdO+G/hd4Z0XT7W3QkR&#10;xgBUAB7Y6jrkc818S/tTfteTeLb+WxsJt1nGSmEyp4yB3JGa7sPhbe8zozjPKWAo8kSx+17+1xee&#10;MZm0fTr6aGxQGPYkhG8E9yMZ6DrXy/PM19essy7jIRkvnqPQ9vWpL/UpXmdpPmLcEEnIz3qupcuu&#10;49tw/GvSjZLQ/Ac9zyrjKrctrjmt/ML/ADsfJHyIDuAB9zijzWC+Uyr5hIAJHT0Oae91HA5VGkXj&#10;D5x+fSorqaOSNU38DJBx82T6+tU02fM1Zcz2JGf7PN5Zb5VOcqf5GoEP2mX5sRtngk7efU0kIeSR&#10;gflGc5q0LZd5EwVs4xjg4/xoULjpR1HQZgnRZJfmU5DL8ysfag2scb/vGZlYnBHf3FWpYlkuIFZm&#10;VEIII6qO4980W1hJezLGOd7AJ7H+hNS421Z6eFwrrS5IatjbG085Rbqsjc5TBOAfUe9fRH7KH7Id&#10;98RtVTUNSjnj0mEhpSRtZxnop9fcVofsk/snXXj69jvdQhC6ao3l5Bw4zyAMg8/1r7o8JeGrHwxp&#10;sdnY2tvb2tvhVRMheMjPOefxrmlJz0P2Lhbg+MEq1da9iPwD4G07wBpC2el2MVrbxn5FGSzkjqfU&#10;1tKoiO0M3+FPX5Wx06Dj+dI65zzw3Gehq4RSVj9NjTUEopWsWGjYRKzfu42GCEOSx9TUFzGyhWVf&#10;l9TUTStG0art28jJ61Om3CcK+4HOexrYsQLhs+34fUU2aNgd20mMnrnvUgXb37013WDd8vy+meCa&#10;AIFXy9rAfLjnsKivb+G1hmnmmiWCBd8ru4XYo68Hr+FZ/jPxlY+ANHm1DUJvs9pCD5juRgcHpzX5&#10;xfttftz3fxRv/wCzdIuJbXR7VyqEfK07DIzkcn6V9LkuQ1MZK7+E4cRjIU1bqa/7e3/BQy48XPee&#10;FfCMk1rpckrRXNxA5MlyBkEEEcDPoa+J7jUPtU5ZmkYk4wQQXPqfz5+lXJr6aSLl2k2uct94kHsc&#10;9+v51P4P+G2ofEHWIbLToJLi4mdRGEypBJAByAcCv1Ojh6GBoW0Vup4d5156Gh4L8Bah4n1i3tbO&#10;1luprqRUVEUsST29hz1r9K/2HP2BbH4P6HY6x4jt4rnWniYxwSxh1jU9C2eCeTj6Ve/Yc/Yf0v4P&#10;aDbaxrUMd5rNwis8ckrSGA4OcDAwRmvpwBVG1eUUYGew/wAK/M8+z6eIm6dN6H0GFwqpR8yOE/Z4&#10;9o3KNgGM8EDoPYAEce1S7P3C8fMCDxwDSPCXG6Pb8uBtpwnESR/LiQ8HPIzXyqTei3Z1EcymGJmU&#10;FuQCO4z3rwf9sb9riz+APhry7a6j/tq6QeTA2CyjnJI57ipP2wv2ydF/Z68PyRpfabN4junEdtZP&#10;KQQSQdxABBx6Gvzn1KfxJ+0x8SpJmW41G+1Fy/ygsMEkgAA5A5r67J8pjD9/iVp5nDWqOb5EGp+M&#10;vFX7T/xZmmuYbjUptQlCxAOWbJX6cDOeP8j9DP2P/wBjnT/gX4ds9S1KzVtfnRpJHwD9nyBhB1II&#10;BJOO5GKh/Y1/Y9034B+H47+ZVvPEFwqgSCMqbUHJYAHuQcdOMcGvoiODaqqNsfkAY3n5sDsPUf4m&#10;uTOs49q/ZUtInTRpKC13Kc6/ulfy8yLhA2ScgcAY9P8A69TwL9pXdt2SLgHB4JqcjzDv6HIPHAqN&#10;pgHbH3t2fQGvl7tmo1TtDDduKmpIVbbuGccDOOabIykKob5zncvYe+akiSQR/N8238qQ+Vi+X502&#10;zjp9M1EoC5xuypxinvJuHLeXtxjtSwg5wFZTnByP1qlcQ0Ft23c33u9JJMzjyfLXrkEHBpZXyqr/&#10;ABrnPqaWMABfrgk1QEgOwLE/DNj8aidPL6tinbNjH5sr2PpTnO/Csy5XI6ck0AR8spXOfQ0CMnC8&#10;GnBWR2wvLfjUfnGJtrH73GKnlAdJGI+oU8hTkVGk20lcjk8YGTirETK0bbuFbmqsx8s7jtx2J4rO&#10;UrK5cY3MzW5PtOoQ2u45kYEk8AD1rbt7byI9q/MV+XI7j1rB0RF1DXZ55lVlQbEwTjI71vWrLvVW&#10;7cA/jXHQk222dFbRJIdP/oxG5TyeDUAw5yCvzZwD1pZztVh8zDkkjkge1Zms6VJqBBhmkQxj5AOC&#10;a2rVWoaK5FKmnKz0H32kR3BLRsqk4w3cE+tV7aR7CaNbzbMshIQqCynH5c1Ss7LypxDPNcQyHAId&#10;sBwT2q3daVHpZabz55GjGwbj8qE8ZA/GvArVOb3ktT1PZ8qSbH6PFDLrVxeeXGdqCLEi8J0PGOhq&#10;t4n1Ivqdt5PzRLFtb+6XyfyrS0Yf2TppuMxyPIhYgjOSD3FYscDXt4wK7fOk80gfdAzyPYVzYjmc&#10;VDuTT3v2Nrwza/ZLTdx+8PQjLc/0rI8Reek7mQMsJJ2MMkA+/oK6aUFLYNHCvygABenHX8aigjMi&#10;7Wj+8MlDzx3r1JZbzYdU0zmjiOWpd6nL2mpSWNjIqxqrSPguDuBGKl0PT1knWZi32XcTknIzWvqX&#10;hyGGD7RbbhJyDEB8pH/16xXaW0tJIrVVWGQYljc/MhzyQK+bxWFqYd+/qj16VRVV7pHqN42tarIs&#10;e4sr7IsZHH9KrmXdKsKou2NigG4kk9zU9lCttb+cuWkDBE5wcdCSKveGtK+0XzTKoVbfBGejHvXm&#10;0KEsRWSRvUqezhqaek6WILSP+/j5yR1zV1VWH7p+ZT+AqVbdi/AA9BnikeP7S/yj5sdOmcV+kYPD&#10;qjTUUfLVqjnO7KHiHXIND0K4urhmzGu/pjIHUZr82/2u/jjP8V/Gk0aTubexdkiQcLgsTnrjj+tf&#10;WH7evxbufAvw/m0m1b97qSqZCCVaJWB6EdQcHIr88ZRLqF88rMvy5yT6Cu5S5UflfGWbST9jTIJ4&#10;i0Yj3OuTk9Tk8d+MUlzYMhVljXaw4UsC3HWu2+DfwU1v46eJFsdHhkVmAHzAlSc4Jz2HXOelegfF&#10;f9gDxf8ADHTJdSnigntYRyIJxLJ0yTgckE1n7ZXtY+Np5HiqtL2yTseC2bqzRqNvmOSQSeMjp3GK&#10;9u/Y8+P+ofCr4m26fan/ALPmbyrmNnLIVJ6kd8c14q6xx27Q+Usc2SCZEO7g8Y6cetXvDDmPVbSQ&#10;yNGqypuKjBI3Doe3TrSnJ2NMlqVcNilG732P18Fv/bWk7PM2xyAGJ4+SQRkcnqeRzWLpmpNo1rJa&#10;3l19ou7eQIAzEs457j0qt8G9VOvfDDRbiQMZjAIphghXK9MHvkYzj3qpeM03i28k8s+WpyMoWUHn&#10;g+lfN5liJ09Uf0VlMViKSb7HWWGoQ6uJFYnzFAHPBGcjH/16zbPwPpNl4pOrfYbePUmUIkqJgIM4&#10;Jx0JI70llJHZabMzx+XLMCd2eTxxTtK1aYvHDOJGmZuQV5AxgVeFzBWSnuFbBq7aNsjazdCOAB29&#10;PyrB8bEvp0MZI3LJlD1x9RXQA/uwrDbjk569/wCVYvjmJrfT4W2YLSFST2BHX+dd2YO9C5WETjUM&#10;Ox8NS3Wn+YGSUknInztGemMdK/OX/gql8bo73xovg+2ms5rXSVEjyQOSJJCpypJxkhsgjtjvX318&#10;ZfjEvwM/Z31rxBIqyPbxskAYj947goOOvGc+wFfij8VPE83jDxJd3cztLM8rvKcF1Us5JyT6kmvq&#10;eCMljO2IZy5xjJN8jMG81NprYzbrVvMwDsQAIwGBj0OPzrAnlW4ljeSaZDCAUGSwB57HtyKsrevJ&#10;cmRVh8tnAJIAwcAcAnnoOarz2kcd8sjSMGjJxkgqwOc/liv2Wj7kbHzTd2QyQrapH/FIw7nnByem&#10;eRVXSrptGvVuoWkjvFBAOT0PB68YxWpHaWszbpI93kZYZJBBOfz61RurBN7EgbgvY5OTz0rq5lJW&#10;EXv7dT+yo4Z7VLy+Vzm5kZidzAkDaDjA7VlyLJNfpCV2ySjYgODnPGT04FaGn7reCdV8hvM2kvJ8&#10;uw5A6HHODkfSqes+XY3Hlxs8rMQEYDCpjrnBzyMVjHR2AhuoVtNRaK2ZcErnDkgjHUH0JrQ0l4bt&#10;GYLsZQFkMZ2sOuMjnIPI/CodLheKec3Ua3DZESBiVVOeRx0HfrS295cafrF1HAVjSZwXz80QwCcY&#10;5z97iq3KiJfQPPEWYbmZBtAG3HfoO/rmrdpqMd7cF5W5wVCAgEDgen41BYN907lKrncQ2GweCT19&#10;aqplF2zqWj3lFcAAPjIPv+NaKmmrBzF66doTIssatLykIIIEQOPmA7n/ABpYY4XgX73lQkDJByF7&#10;8cZFLa2z3ssYMiq8gwBI/GB6EmmvdSWsc0JiVxI2OScqAeSPQc1g4pPQd0V3U6kxX91FuwMg8EAZ&#10;HPof51WEbNLDHIGZVGdgOf1HQd/xqeLTfOtEkjjEa8o7GT5cdQQADgAZqOK2jhCyLLJIMhXVPlJH&#10;fOfwq4xFzEclvJLL5ytHGpIQoFByB256fWpbDTPNuHmXMCqCVcsDk88Y79KdpZFxeeTAsjPv2ABd&#10;zYweMevH60+4Mdu5y5jUEY4+YnPp/SjyJLYJtZU8zDMIwR8+FHOScZx+FatrEBoclxD5s8ijMMfl&#10;j96c4yCcE8H9Ko6atvqk0lq8cjSMh2ZXaMjnBJ9q+uP+CbH7FUv7SHixrzWrdF0Hw+VkMjrxI5fA&#10;QEg5x1I47V4ObYyOHptyep3YWnzyV9kewf8ABM79iq3e+s/FXi6zVoJgws43VvLlG3JY9MDnAyD3&#10;wB1r7tFnJ4dvEWP939nASFlOAUAwABzgegpLrwBH4Z06K2s/Lhs7UCGK3QECJQCAR+ODk+tXrCd9&#10;e0gWc/lreWoPlOBzKOe/tiv5/wA8x1TEYhylt0PtMJFRp6DtZgh1uzW8Vi7sAJgo5B96seFNWyi2&#10;9xIOELoTwcD3rJ0W7/s3UPLm8wxq4SQgYIPY1a1CzXT5tsW7bkMpI+U55ODXj0cRKnPnRpUp8y5D&#10;oNR0yHVbZoZtxDEEY+9kdwa562nm0W+3PuXaSrgjkr0BH4VtaRqAubZQWwSecdQfWovEmnNeQLJG&#10;zedDkYPO9a9TEWqRVaG5xUvcbpzNKFxdRrt2sjDr6GnBfLKgtXO+FNfFtcC3mZvnP7snn6jFdECG&#10;C7m2ls444zXp4HEe0hrujixFJxn5BNtY/dOGPD9jTZI0ChW/iGetKqtEFj5ZP4h6Z9Kf5IT+9txj&#10;DDmu/lTVmc5RvtBhu4zvRV7g+nvx1rn7/T7nRLlTtZV6JKgPJ7ZrsFVY5FXdlDzz0FK0axM2G8yO&#10;TIIDEhvrnpXk4zLYy1hv3OijinDSWqMDSfFWVWO7ZizEDzCflI9Ca2Swkj3oqtHyM43A/wCJrG1D&#10;wtufzLdlG4nKMPlweuO2azdN1KfR5v4po/m3QvnPHcY44ry4VKlF8lZXXc7vYxqq9N2Ze1jww0pa&#10;S2XPPzpnr06HtWUu6x3qw3rjGxiWIGe2fSupsdctbwK9vcKzOMPDjDIadqWkQXkZaQBgo4cDBHvx&#10;RiMtp11z0jali50/cqHKy2Csgkt3eZcZJPDoPpzmmxCOPPmq8m1CfOUblz6EdiKuaho82nq1xu3L&#10;xtmQ4YY7kc8e1QS6gNTdpGYx3snVxgLIcYwQMAGvncRg/Zu00ehTqc+q2K3hqYS3VvInzvsYuhOG&#10;UgcfnVjw8fK1eJVVurAA9jnr+GP1qOy22usWMX2VopGDb3HKk8YI+tS2TeVqsbLu3eaUU5x+n40s&#10;Lh7Si/MzxCumdddBfJZuEZUO0AH5jXH6Q2Nft9qt+8JDZOenT+VdXcmR7ZWVtzPgn3/+vXK6fG0O&#10;tW7DflZHBGD1Jz+lfRY+KVSm0ebhfhkjsoTn+8rdMgdKBa7n/utxy3LHrTBOIs/7Xc/TrSyXHmHA&#10;wu0DpyCPevepN8iPLkndgRhQPl3DpgUshCw8tt56Y5qESNn9OPWl83ldrHJH0OfxrUViN0KDIDE4&#10;yNozXxp/wUh+JU2r+LtI8MW9zMsNnaGSWMYZZJJGOSQOhCnHX+VfYOu6+nhXQ73UpZI1jsY2mYyO&#10;QFA6Hj6Zr81JNauPjR+0ZJb+c011eai88oIwYomYkEA9go/n614PEmLdDCSkux+w+F+Vc9WWLmtI&#10;o+q/2RfB58E/BrS2eaZf7QLTktkB88cj8vwFemB455cgkn2ziq2j2CWtjbw28axQwxKihTuXgDJB&#10;PY1OoCSbVZmPA6YFfxbn2YVMRjJSfcrPMQ62KlLzLCK0zLu27sYz0OKdMW3ru68Amh4BC/zCMso7&#10;9STTrZ93sfU15UZs8cVZNpO7B3cH5d3B9q+EvjboN18KvjRIbVgslnqBliLjiQdc4/4ESPpX3dKy&#10;qWUyEDjB6A+30FfMn/BQXwDusdJ1+NIVVU+zySImWdtxIye3Hf3r9B4FxD+s+zb0PtuDsZy1nh5P&#10;SSsfV/wvv7fUvhxoN5abvLuLMSb8cuSSBx+BzXQq/m/ezu6knjmvAP8Agnp8Vl8W/B/+w72ZW1DR&#10;HOxiSQIWY47ccnGK9+dJFwOdrHGT3r+ssot9XSR+V8YZfPDZjOMurZIGEMa+3BHepYyO6r+fP4Zq&#10;CAb0/GnGdow6Ns6jk4LD6GvS5ep8lysUL5cm3cTu5zmnlcbf9k4B70jFQMN+GBz370kdzhsMv7tj&#10;kA/e9OtVqg5WI02yfLL8uDg57muOlIOs/KxZml2njiu0kmCpu3MpBBAI4Az+tcXZndr0m1dpeZic&#10;dDjuK+ezj3pRR6+X0/dbsdlFcfY3gb73Qc8jPvXGXjbNRbmXy0nLZznBz2/Kuv4ktlb5GVcdTyDX&#10;Io0ZukLqWh82QnsPxrgziH7mKOrLY2m7kN1dbbyS4kXEbycZxkgDqRWeyK8z7f8AlsSR3xV6C0a8&#10;aRFt0bbkiR84QdM5py3EWkN/orLdSnGZXXp7DPpXxdXCtyuz3OZwWgltoS2EazXnmRowJVDwz/h2&#10;FJPdyanbGOFmhTIGxPve3NOi0y61dt8jySYGCXPzAHPAPb6V0mjaHBoMDeUrMZMF2YZ49q9jLcrq&#10;1LWVo9zy8Vi4rfVmZpPgyNxFJNzsOdnOWPvXQrFHaWy7Y3j2LgnGM+1Q3WsWtijM8i9gOcEn2FYO&#10;u6k2uHy41ZIc8IjEMfqfSvoOfD4RWpq8jzbVK7vLRFzXPFf2K1k+zlvN+6Cn3QR1PPesfTtMu/Ed&#10;3uZ2kaYFy7nGR7ZrS0XwZI+1riQrg7jH2/8Ar+9dItn5VtGsZXbCAqYAGO9FLB4jGPmrOy7Cliad&#10;FctPfuZel+HU08Z+9ICCSex9q1Sd53MGX9eaIVVwN2dvfHWlQbyM7lLfp719JhsJToxtFHmVKs5u&#10;8mRgZXftU5zxnBpynGDxu7Zo2+aqkdFH4g0g3SD+L8Bk10ylYmKuxl1NGB5jSLCygl3bOHx2wBXG&#10;anJJr+oQycszcAegJq34y1rFwtsnmZzyQM/hVrQdI+wwrNcDa0hGEc9K+VxlaWKr+yh8PU9mjSjQ&#10;p873Zo6VZLY2gjxsYdevPpWV4u1zdH9nWRlKkjjGRmtTW9WjtLAszbZCCEUc5PQVytvbtf37SXDg&#10;LyXz6e1c2bYyGHpqhTLwlH2k/aTOP+NPwQ0f42/D2403VolaZIHa0Yxg/MQeuMdTivx4/ab+AGrf&#10;CPxlfaVf2txax2coESHKgKRkYJHQ4698c1+2c+7U7tVj+WPOzkngfhXhn/BQn9mpfjr8MZJNPghm&#10;17R4S8Tg7WnHOUJI9MkZ6V7nAvFUsNiFRqP3fMnMsvVSDdtT8Vriw+TEzTMu/bJs475A/n161R+3&#10;NpM4SVdnl/cIXBwemcZx2zXe/FfwHeeBPED200D2vluN4ZtwyT3OMH/6+K4TxBLcRBzGyxvkKTLg&#10;Aj6dxxX9MYWtCtBVIdT4OpBwnZoLjVMRQwwmPYcv5yNnf6gkdx7025tvtFvG0kbNADkkevtVjT4F&#10;stISMLDt3FzsTueuD3zzUCmWFmiWRvKkJJjzlTnI5xWkmzK6J/KjntNyytErHKgHGCOxz65pguMX&#10;LbhtijYEBeeowCfWoZFmiaRWIYvhQ+Cx7cDHTFMF35cz8yNGmE3kcLz3/Ks3qw9CdrX5m3fLuPA9&#10;c9uKjMLQurMdzAdTk5JGPXr71LJI0MYjCxpuKuZRy2cdM9AaGDPLjaZNpGeMdR2OeaCBzMFhUD5Q&#10;c5weT9abqTrbi38jdhvvvjJHAFSJBvaPy1+8xyM9OD/hSzKvkLHyGycgc8VMpWAgggW3slk+1L5j&#10;OQIguGI7HnpU0L7bby5EkZUfDOSCcnkZzjIHtUkdnuEcsa/ZVZSCEBzKPXPOKL2BJFWQsYEWQIcZ&#10;ZnGPfv71indjTI7u3a7dWULukAGAu1n64JprhrDarMyyrlCgHzIcZyO2PfOaLK/ma6haactCuQh4&#10;EgA6D6c1Nd6n9iEc0bDzN53h08xWHYY46etOUHcsi07zbqdPn2MgMm8kqeOcAep9/WrS2P2hQ23a&#10;gJB7EnGeSe+T0qLTrjczzbmVpSHcYyApwAB3/wD1U+91NWvIyq4SMAbfvBz3JHqauMXcCqYmsSir&#10;t3HI3fe2ZPYDgk10fhHxZqPhG5ElreXEMVhIJ5/LiAGTxgnHAJ4H1rBtroFt21V8xgSB2wetWbRz&#10;d+d+8Z0lIR8sTvIOQSOAcE5APT1rLFUY1abpvqXSm4TTP22/YQ+Ntn8dPgno91JLAl60UaC3BdpA&#10;wQDJzwR64P4V7XLa3GjXckfmTWz5I5yUJHoPevyo/wCCV/7Rw8BfEVdCuZjFb32UgUEkREEDCg8D&#10;sev4V+uumXMPivRcPvkkXI3NznHAIPrX878RZF7DFvk0uz7fA45Omr9Dk9NjuvEtz5g86RYxy7no&#10;MnoPwrs7DTlsLWOJYyu1CHfoSc55rnbrSbnQZlkhyqx/OeykZrX8P68mqnyt3mTHnYMlicdcV42W&#10;0lCo1U+I2zCUqkE6exeWJZZMyfebAzjLAew74xXyD+3R+1P9jE3hzSZPLkhBjuZNxB5JGARxjA5H&#10;fNfU/wARdYbw74I1TUlaRXtrSR1IO0g4wCCeuOuK/J34jeLP+Ep8V315NJJNcNKSHP3eSSc+p5/W&#10;vpo0+x+W8WZpUw9Lkj1Oa1ln1KYNJJ+8kGMYOAORj2HGfxosGklVoY1Ub8YJxwRx2onuY3XYokD8&#10;AjruPPOPSvXP2bf2XdY+POpKsatY2WQHuDGQACOo45xROXKj8rwuBr42raPXqeV6Rb3F/cKixhZW&#10;OzAB2sOmffrzipNO8F6tq6NDb2VwPK3HOzj0I56fSv0c+G3/AAT68C+AorX7VDNrWoW4PmmYlVdu&#10;52jgjGeue3pXpWn/AAK8GWkPkjw3ptwGTYHniDyKSOx6cdBxXO5tn2mH4EqTV5s/I6/0K8sWCXCz&#10;DadgYptHAHGe5GRnHTNRWztZ3RbdtZTyMHcfbPpX6gfGH9jLwn8TtIdLKzGjTQhpI1t/mWRyuAdv&#10;A5IGcYr85vi94Au/hl4svtOuS0jWshiz5eMAHoPfGOvPtVculzw864dnl79pBn0l+wV+0bPo0o8K&#10;6ldSjTdQfCP18uQjC4JzgEkAiuO+Pg1z4GfFq8ksZruzaB98QjcnIByDkHkZPevFvh74rm8OeI7S&#10;6XduSRTgHHQjB/Cv0Rvvh74c/aq+Gem6nfRxyXkluIY5wCoRhhSGIwT0Hfg+taU5O1j2srxlSvh7&#10;KWqPN/2av+ChGpeItZ07RvFHk3Ukk677uOMKxU4ABHtx+dfXmG2RCRSvnIHVccgHkE/hg/jX5T+K&#10;NHX4W/ENrWGZriFDhZASQQDgkHg8YzX6UfAjxnH42+Hmk30S/LcW6b/n3EuAFLYJJAJGfxo1Pssh&#10;x0qn7ubNrxbEsS2rM3H2kDGOCOAcU2IrfeKJJE+aOPADnoRitTU9Nj1hVjmbCKcg91PqKZoukrpF&#10;uyl2kEhOfYdsGvLqYNyqqZ91HERVLlW5baZlXDNnd6UId6Abc+uelG3cPlz6D3pjNHat/Ep716se&#10;iR5fmSSuNm0scHt2pAwkJww2HnlcsD9aaImmYMuPLzjryKkx5fGW21qBDfWyyWkkP3vMUHJ6g+1c&#10;5pc7W9yu48qdhP8A9aurU74ccBQc5PWub17TlsdZkaN/kuEDjJ6EDnjt1rx8yp8tqiPUwcr+6aGs&#10;2ZntN+G3xkOoHUn/AOtVaXWfs9vb+WoaaQkA9GUn3rQ0C8W5sI9yruYFTnufXFYosvN1BrcsUbcS&#10;Gxk4APGR615eKTaU4m9GVm4su2ugt50dxcSK8re42p9a2oG+9/EfT19K5fVtKW2x5t1cK5x8idxj&#10;r39ab4b8K3trc/bJrpvLk5EBJJwTwT0qsHiHCfKofMjEU04czkdQi7i3JVufqaA3y9yfWkDbHGG5&#10;+lDLiNeu5c5r6WMvd16nkLR3Rj3R+w6yky7P3mQcjrzWskvmlv8AV7gOwPNUfEse/TJZVH723w+M&#10;ZyB9Ks2twt4kUuRGWwf9kHFRT0djeo00mWljkeJmQfMBnHGRTQ/lFTyzPwc9acu0blXk7slh/FSu&#10;rLIM5GORXQc4wnDf3WUjjGePY1MmPKOd27PBx1Heml9y59PbnNRxu5H7z+E8Y6kUASBtzfM23HAG&#10;OtD4C8n5vT2qNSYzyTu9KkKNKgVd27OAc9KBKxCit5+1vlXGeeOPapI5Mn5s+1NEYV8MxMiZHI4I&#10;qdk3jd2xj0GaBiLKXzuAz6nk015CkrHKkYx06U6I+Wyq0bbW53Z6UjIB8rM200AJA2P9lunrwacI&#10;WJzx7EnjFNz5b8Dt3HanIWZRuBZe3PQ0r9gEcbjncF5xxxk0wxo1tcW80cckF0CkqOgZWU9RyKcX&#10;2lRITjtxSyAs6tgetXCTi0yZRTPiL9u39geK60+88UeE7SXb5okurZYt0khwQSoXjHc8Z4r5y/Ze&#10;/at1j9mb4hR6bqiNLpbPseCeQkIDxjJyFAav1peNZraSGRDJHIpRwANuDwQQRXxX+3/+wTD4qWbx&#10;J4dsoxyzzwW6fLGcDooHOTn6ckV9ZluZQqx9hiNulzPl5T6s+GPxN0z4neErbWtHuFltZlw4Rt3k&#10;sOCp9x6eldQZdygc/j/L61+S37Jn7TniL9lTx9cadc+ZNovmr51sQx3kkhsA9CBg81+oPww+KGkf&#10;FDw1a6nptws9vMhCoXw8RJ5DD161wZnlfsnz09mGp1SqsfPOT6D+tY/jXwHp3jjQm0++h+0QzAhv&#10;k+ZSepGeCfrWtBcBFK4+Y5xn09ak7/x/WvGjOUHdaNFH5ift3fsK3Xwovpte0W3j1DS5pyrMw3NG&#10;pBIyo64r4g8WWV5peptHPuRoT1VQADjoOOO1f0DeLvB2n+OvD9zpepQLPZ3aFCD1QnowPUEda/Nr&#10;9vn/AIJ/X3w51eTWNKtopdJmOWcgmTcBg4xxg+pr9E4d4itajV1OHFYdz1R8c/BX41az8IvF1jqe&#10;n3FxbXEMgcSAEZIIOSfU9zX61fsYftvaT+0N4W+z3c/k69b4eVHOC4PB2gdQMZx79K/ITxVo99oW&#10;rLbvCTFGNjoFO7Navwc+LmpfDjxrY6po91Npt3Z3AeMgnacHjI4z2r6PNcrpY6jzx3OKjVcHZn75&#10;pOqt8rLJHj5SvQ+/P5U8yLJEGVeeh7kelfNn7Gn7b2n/ALQmjRWOoTW+n+JLcss45Vbz1ZR0HOeP&#10;1r6OsNSSe3VudrcHjBce3vmvyTHZfUw02mtD2adVNFxI1Vefl284PeoQQZAAD1PJp/m71yu5Txw/&#10;pxUYcE787sH07V5/KbCOdx+Un5efekuEaZW+6OMccflUqqrOxVW5xmnGMKew3dBmpAgi/eRiNi2Y&#10;+cjk/rXCfGv4CWPxf0KaKeNftsoKJIRggY4z+NeiM2E6bWXrnnNJ8zqu1slsfUGq30Zy1sPGtHkm&#10;ro/Kr4+fAG9+GviGdWtZEXeWJLDaR04Hbp+teT3ljJb3jZRU2gguRngdQBX61fGr4Haf8VdFeK4j&#10;jkuGJUExjOewyMd6/Pb9pL9nLVPhZr/KqsDZIByzYJwcHtz2rjcXFn4/xVwm43r0FoeIMqxOzlnY&#10;4ATIxxn05qpc3EkjAhj1xgDBIrW1S2ksyq7f3mdu7riqVzF5cf3mZlAIwvJJraOp+V4ilKEmpdCp&#10;iPzVk3YjU8oRgk1Bd37TTqifKgPIHA/AVK7N54/PLDJqSW2W9CvtCzMQBngHsK2icfzK82pm2iba&#10;X6YJ96zWaSQNJuJXjAJ+YH6VeubdkeaF2wynG3Ocn2x1qpLa4u/LX5WwCN/AP41RUXbU0NE1ybT1&#10;WRZNrchXZeRXr2j3mlfE/wAJvp+rRW8kNzHJGpnAZom2YBGeepzXiq6PdXFmZG2xxRtg78nJOfz6&#10;Va0PVJNGvfNzM0gI2kPgDoDx3rhxOHvrFnvZXm88PNHyT+17+yNrHwP8VXN1JBJcaRMVeO8jB8sE&#10;j7p9OteA3Vt5JKsuSpx2z/8Arr9nNM/sP4xeA5NH12zhvI763ZPnbLREjBJByDx0r8//ANtv9hfV&#10;P2f9Va70+H7doV0TJFcRNvAz8wBA6Hr/ACrTD1nomfvWRZxTxNFJtXPluxmjt9TXLeX842Z4Oa9K&#10;8L3Hkq04ZvPVeCcsNxrzG408y6h++V0kjYEDuOe4ruNDuvIt1LM23uAOenX61pWjfY9LFwutDsNK&#10;mbzFWZo1OSHO3kk+npXaeHLRnuFX5CqjJx8wIOR+dcN4Z1BWkWSELJ8xyJB1BGDjNdhpMDKhZR5J&#10;kwDgnOOP8K8rFOyPl8ylyRO106LDujKI/LQDA5JI7kn/ADxWmdSWCEIFXdGArZTc7An1HPU/yrK0&#10;WXgrP88UaKU2LuBJ456ZIwKsxXMb3Em6ZfmYF5AhUcj7uB0/PtXkyg29T4+pdyuyxNPIJXSGORkk&#10;XcHBO5VHU4/z0pbjayxtHt2M4BD/ACgcdSe3NSxXM1pG0RlkW3xsUjGdvU4OM9vWg+VD5cnQtnkj&#10;KgD29aPZIKcU3qeWfH+wWXwtM00jJMpAiQcIQSAcZ9ASa+aR8lxtPK78YJzivqL9pZkOh3EisuJI&#10;4tuQQRwN2Pc4xXyxcy4vmK+vQ/rX0eA+CyP07IbfV0kev/DUNJo0KmRVjTJHPIGcnNdZd3sxtIY1&#10;aMRnJU5zu5571y/wYld9P6RFvL2jJAHf1HJromUajNGuAfLJBBAUZ/DpWGIi+c4cw0qM2NOS4u7J&#10;fLjjR9hwobr6HJrp9DiuLlYlZVWaQDf3AI46+1ZENr9iuLcTTNJIyL8gjwEUjjBzz1rqNNgaK3Qb&#10;JGC/dOcAZOSSR0rk5k9z5bHVo2t1NqUQv5UNsku2FArnH+sPUnHf5jUd5aNADKDtVHEZIzyD0AFV&#10;rC4NlNnzE3KMlUYsW5B/pWrYyS/ZblmZNu8ZMp6E5IxwfQ1nJo8jRmVKjWs0SjcwOc7xwc9AK0LX&#10;T/tsX7wNthG/BPT3zSzWUM+mtcS+UpjbBLP80mfQdvqcVVW+aKAiKRzuUYDdCM9D6iuOtJvYzl5F&#10;HxDNv0+7htlXbNFw3G4KpB4PvjFfK/xtjaHxXIsip5nQgNkEdf619Pa/MTD58MibuEkjxtyD2x6V&#10;81/H+zjsPGL7owFwCMEfKDzj3IzXq5XufXcMS9+x5/YkW90uFYsxJGO3+FfQXw51LzvCsMnzLJGS&#10;gD7yCTg9RxXgOnyL9pDKdqg4APUg1774C1CGLRI7dSyqDGSBlVcAHscjPNerinaJ9ZmllTuzr7CS&#10;S5uYY1Eec4kcZ3c44HPat5bFrRlAbc3qR8xHv6VijbfXG4qsaSOGDAYwMdeK19LDwzs0jPjlFcZY&#10;gdASBmvl8Veex+aY6XO3Y10mjS3VliZWU9OcbeOc1QuGZblWZgqyE4BUtjAzWnJdW8ls3lvHKyqo&#10;/eqWUZBz0IwRn86o6lcrJcTSLuYkBVC5CgAAEjNcMKT6nmRp9xLzUY4olO2NHXAOORk9Kgs77/iY&#10;xrJumjXGFVDnnHOfXjrTpdPYHfm32qQxUng4HX3NNe58tl8pmj8xBvIz3yDj9a3p00jSFNbFHxFO&#10;usXDx7ZI4AwJAOWAHckY/Kua1GdVn2yMZLSMsANxVX4wOnNbl28Vuskf3fNkB88ocbe4xXO6tHLP&#10;dszedJH9z5BgEHoAPfmvXw8UrH0OW0EpJnmxuID4j85o8ruwUGTx2xnJA967GwhiYW8luyqkiFpF&#10;cfMh6ccVzOsWcgvn274WDFcfxA9skCul0WUfY4dzeZIuAyseCOnWvRqawPqcXb2KOlgg2Q7vMVQ7&#10;goOmBgc/nXPfEUk6e0huWaMHGQMrntj0NdFJDi2TyfmSTIA9P/rc1zHxFi+waWsKho0lHztncB69&#10;OlclGm+c8vB0/wB6nc4rwWJLrVpPmZcAneRgEg9DXrOgS3UqqfMZdpG49gfw9OteXeFJhb3Oz5pA&#10;zDCgEnB717L4dtnS1t3yoU/NkHJAI6ke1a4qJvm2mjLr6bMkRwqyNJ3YZJ96rtBGt7jc6bhiQux4&#10;ODxitO61KG1tIU8/zLqMEyqRtUjPBBz161hTzrcBhu5dj8hzuOemSa4Ixs9dj5ynT112P3t/Y6z/&#10;AMMjfCvJyf8AhENJyfX/AEKGvRmrzn9joFf2RvhXng/8IhpOR/25Q16PXny3P2rDfwY+i/IB0ooo&#10;qTYKVDg0lFABk7qN1FFADvMJppOaKKAH7hS1HTw9AC0Um4UbhQAtFFFABRRRQAUUUUAFB6UUVSkA&#10;1QQadRRWnMAUYooqQHBgBQ5zTaKAA9KYVJp9FVygNUEU6iijlAMZpCuaWipAMU1h8tOoYZFAEdFL&#10;sNGw1XMAqdKeQMUijaKKOYAprnFOpr9aoBu6gk0UUANkJxTVyakpAuDQTIUc0FcU5BzQ/SgzY2mS&#10;gt07dafTR/FQURq1OqMdakoFLYKPl/iopH+7VcpAjYxTcUUA8UcoDFODUrnJH0qML81OzRylRGua&#10;aGpzrmm07FDgTipIfnSmKMLT4xgfjSkA/YaQjFFFSAU1zinU1xmgrmEGTUsXC/jTFGBSg4NAuYkp&#10;ykYpgbNLnBoEFDDIoooAVDhaVDgU2igCQHNNZeaFbAp3UUARgZo2tnpTlXBp1ADUGKdRRRcTCg0U&#10;AZqojBFYH/69Nn5U+uKmHAprJurSxoZt1GC1U5LdSOla08XNU3h2mpMZPUqRW+D0qbYqCpUipLqL&#10;EdKSNKctTK1pFkh/E1xfiKApLwOxrtL9CyfjXN61Dvl/AjpWTR9BgMVynD6xK0EeenPrWHJrTxyt&#10;+8I5x3rrPE2mlrboOo7Vwet6VJHNI3+1ms5RufU4XHaamxBq3mLlm/nVGa6Xz157Vl28L7ep/OgR&#10;MsgYsTU8p6tLEKRuRyk7fpVqKMmsvRbnfcqh/umt+FMg1LOzmTREUUVWki3MeO9W3TmpPs+Yx9PS&#10;pKUinFDgVYpsi7WqSA7jUyLvcjkDMKcLfParBj3CpI4KSYiGK3UHpVu3txjpT47fLL9fSrUMFWBX&#10;MaisvUl2QufY1vSQ/wCcVj6hHmBvoacdwPPfFZY3rn/ZFY0asG/+vXU+Irbdct06DtWVLaiMdvyq&#10;w9oSWTYRd1Syjc3FV4pAp+nNXIJRItVE0jUHW8zRrWpb3uE5b+dYd1ciNqzZ/EccDfeb8z/hWkSu&#10;Y7aC+2n73861rW9222S1ec2ni6Jzjc3X1P8AhVq68aQ2lryzdu5/wroiy4q53sWtiOT/AFnf0NOu&#10;/E+1f9YOh7NXjmqfFGCC4PzSdcfeb39qw9Q+MVuGH7yTp/ff/wCJreOqNY0z6AsPGCKuGlHT+61S&#10;S+OI0H+uH/fLV82XXxlgERXzJf8Av4//AMTWXL8XopJyPNm6/wDPR/8ACnHc2jRTPp6bx3n/AJbD&#10;p6NWVf8Aj8Rt/r/0evnW4+KKD/ltN0/56N/hWXffEpZT/rpv++2/wrojKxqsOj6Sk+IoCt/pH6PW&#10;Zf8AxFLH5bjt6PXzx/wnfmJ/rJf++2/wpq+Lt5/1kn/fZrRVDRYdHt9z46mZW/fn82/xqtH40mMn&#10;Nw35tXkcPiHP/LR/++jTZfEyo/3n/wC+j/hVc1x/Vke3/wDCZOI+JifruqbTvGrNMuZe/o1eHf8A&#10;CVeam0PJ6/eP+FT2PiHEq/vJOv8AeNQ5ItYZH0Pa+MvkH7wfk1akHjNdn+tHQfwtXz3b+JuB+8k/&#10;76NWv+EsKr/rJP8Avs1EmRLC6ntmp+OFWGT98P8AvlvWuY1bx3mRsT9h2avJtR8WFo3/AHkn/fZr&#10;EvPEJeT/AFkn/fRrJsn6qey/8Jw2P9d/6FS/8J/j/l45+j14smuZH+sf/vo00aiztxI/5mkpGkcH&#10;c94034hSKBi4/wDQ63rP4lsIl3XHb0evnODUXQf6yT/vo0P4haPjzJP++jVqpYmWBZ9OW3xNw3/H&#10;z+j10Wi/EhWf/j47/wB1/avjyDxcyT/66b/vtq39K8cmN/8AXTdf77e3tTjU1OOeAaPsqx8fxuq5&#10;nHT+69aFl4ujl580EZH8LV8h2fxIEW0mabp/z0b/AArb0r4vxQx7TNN1H/LR/wDCtufQ5ZYSx9Wv&#10;4lt3X/WL/wB8NXJ+LdRScSbW5Ljsa8XsvipHIxPnTdR/y0b/AArWtvHUd6infJ8wzyzf4VjIz9jY&#10;3NSmYXJ57msfWblTFw3+c1FLrC3O5gW/M1jX2oeYyjc3T1rz6sbhew1WYzNn0onRmp1kpaX8KueT&#10;xXHKOoc1ygICR0pNmGrSkizHVbyOKnlAv6PF83t/+uusskBA+grn9Dg4/wA+9dVaw/KPoKllcwqR&#10;/LQ8eztVtIcmm3MWAKCSo0e4cCqwT5/xq8BgVXaL56LASWwwasu+FqvAMGpZTgCr5TMawJarFrb+&#10;aelVkOXrS0twrL9aZnORPaWXluPl+auq8KRov3vvbl7VT060+2Km0Dken4V0mh6K0IHTqD0FdFE8&#10;+pUOu0uRVTbx9/PT6V5b+0jpL6rpN2sabt1xGeoHb3r0yO2aziJPrXEfEzxPDp9pM0oyFkUHOf8A&#10;CvQpxPHxuISifLniH4NW2sXiyXNikjLnJIjPfJ6irXgb4R6XYXLiWxhXcQR+7jPY+1dv41+M2m6Z&#10;J5bKM7GP8X/xNedap8etP3qylhx2Z/8A4mu2ET8/zPGWkz1zTfDGi6PYQn7LbqVQDPkL/RavQa/o&#10;unxMv+jrt6f6Oe34V87+I/j/AGs1qyrJNnI/5aP/APE1wOv/ABV+3zSGOe4AbP8Ay1f/AAreJ8vU&#10;xbbPprxt8V7PT7L9zcRq2M8RSDuK8B8c/Gm6uI5UW6BG5f8Anp6fWvKfE+u3F/GMXE/THMh9a40w&#10;3DzfNJJj3b/69dEYo55Yho9Im+IF9cKNsx3dxuf/ABrPvPFN9ckbm3cd2P8AjWDokLxx8knj1960&#10;ncbhXRGmebUxLuWre58wBnZgx6gVahmwx+ZvzrNU4WpEuNlbxijllVZsre5P3qGu17tWI19g9/zq&#10;OS/z3P510RsjOVRm2btc9f0pG1Db/F/OufN1k9T+dNec/wB5vzraMrHPJtm5NqK5PzfzqpNqGP4v&#10;51kTSMR94/nVWeU4+8aiVQzNK7vsg/N396x9Tu8hvm7VWupmC/eb86ytQmYq3J6etcc6paI9WuwU&#10;+93rCvrwjPzU/VCzKfmPWse8Vm71x1Ko1FlXU7h5Zevr3qi5Yj/69WpWxUDHJrzqktS0mQMGpoPH&#10;NTO1Qu/NIuIPjNNYgrTZGyKj3UGkRt0g7VTdGPQVaDbhUcpxRcuO5TkRh2qF22/dqxKcLVdlyaLn&#10;RHcQyM7/ADdKQIDL/s+tK0tNL1mXGQ1t2flqtdwv+vrViGXZ1qZ0+1LxWhtFlC3kZSF7ZqV41NST&#10;WhgB9uahjulBpS2IbKrb4en86BOp+91+lXJ2WdPlrOu7GR34qCBJpVJ+U02SNyvTt606HR5F+Zu/&#10;0/xq0Z1kj298YqeYlJlS3T5hn1qaTCrVmC0qLULZinFHMaRTKyuvmVcVhKDtrNjtmWatfTIwgLN2&#10;Oelacx1RiZWoWjMW25zn1qGGzcMu4Hr610b30QflV6+lRXO2eNtoHI64o5iZRM82sYXjOariK5H3&#10;d34N/wDXqbZ5LjNbVncRhecdPStOY0pxdjm/tV5DPt8yQL/v/wD16u6W82oOQzu3IHLVfv0SaY42&#10;8+1TeEtN8257ffTt70cxhXk0fQf7Lvh+OO5/1Y29uB6S19K+H9lnppUfLgLxj614n8AIVsQuQv5f&#10;9dK9V/tQIWHOOO9ZyPnsVVZb1pE8oleufT3FcVq0mN3Pp/St/UdR3Rd/zrm79vNz+Fc8tjz4Ntld&#10;IlmHPNK8KoOn6VLbJxROPl/GueUS5xsQ28mXFW0wTVJG2v8AjUrXG1fwNY8uphqmN1BxgY9axBFI&#10;9w2Rx9asXF5umPXqe9alnY7ow3HT0olFFFOxtdo+Za0raHP5U14PLPpVm0TA6dqxnsTykkk6xx7t&#10;3aua8RalugXa2ecd/eptcvfLik+Zu/f61xl1es3dvzrinsaRiM1QNLcs3+1/SrFkrLbL9f6U20dX&#10;xnripGulSTbWEjohEju4ZJSOP1qTTIikvT+GpJbhcU63bJGOrV0U6Z1Rj0NS12bV3dfpWtbf6Cys&#10;0ce0tzuGelZ+n6c62wmP3cbq5r4h/FO1s7ILuZW8qRuGb0H+z7V6FGlqdVOndnUeJviTZ6TFIyTR&#10;ptIHET9/pXz98Yfi5cahrkywXR2eY33fMXP3fevPvGPiCbxMknkzzfMysB5h7DHfFcwmjXCTq7yM&#10;3Jzk/wD169KnROuNKxo3FzNe3atIzMFGM5+tbFvqcdqg2t79DVW3dRbsuBuJ4rGvNFmebcGbGP8A&#10;Peuj2atY19nodJJdf2keDu/z7/Sr1lqTRnaWxjjvXO6IGsl2t1H/ANer28vJ/wDXqoysHKzpJp0m&#10;Trnj0qrJEsn3etZ63JQdT+dWrG9XLbq3jIvUhutPkAHy9/UVW+xtu5HT3rpYruNl6A1Dc7ZOgHT0&#10;p8xrF2MaKEBelOFsk06AjvjgVoG139KZaWhg1CJ2+6rZP5ipW5vGSOq8D/Dkarc2rfZ96s47pzwD&#10;3ro/iH8LYtK0DzPsqp8hOf3fo/oPatv4XfE2w0R7FJEH7t1z97+6B/dra+P/AMXtP1TweqxLtPlM&#10;OC3pL/s+9aGvMj5L8eWi2Y2qu394wrnHtS0O7Hatf4gaiuqFdjH/AFzHv3qDTof+JUB1+X+gquYq&#10;MtTFhuBHPtz0NW5ZklTrzj0qjeaZI96+31P86dDaNEgB7Ucxp7Qq38eJPzqsU2ir95Fn8qoyKQtF&#10;xxlcjPWm7iGprEhqOtLUu5JnFSIC9Rhc0LHls043JbLG9VGKjki8yQVC0DE1asZRboVY8k5qjPlJ&#10;AxX6VqaP4tu9BYi1laPIwcMy989iKzZZxL92m2unyXW70HTmpkk0aRdj7K/Zx/aW1XRtRtlbU5EX&#10;yUH35j0jf0av1A/Zl/aLg13w7psUt5HLNNPIvMUxJ5OOTX4A2d5NplyjedIm3I+ViO2K+p/2Uv2j&#10;18Ja7o4mvLzbDeliPPkxyPZTXPUibxqH7x+GPESaha+Z+7KkcEKfU1peIbCHUNIu1Zd26JxjA6kG&#10;vj39lf8AalsfGulSRRyzs0MRc7pZG/5aMO6CvrLQ9YW8jbbltyA4JNcclZnTDU+S/wBsn4QW9/oe&#10;u3Qs1Zl08DdiPqPwzX5Y/tE+GG0LxlcIsPl/6rHK909q/eT4xeGD4g+H2sKsUbNJasoyoP8AOvy1&#10;/bl+Bdwni3z/ACYV8zyRxGn9xx/e9q2phJI+LfA+rtJflZH+UBQOvrXbTSq1jIf9mvKVkPhHVHaQ&#10;nHm7eDjofbNddpHiZL6xJy3zgnqf7ufSuuByVImV4vuNisQf4v6mv7Ga/jP8X6gJHkXn73r7mv7M&#10;K3o9SqKtcKKKK2Nz+Hbwqtzc+KdO86QXDLIpRsYAOeM/lX03olp5itNDcJ9ojUOPLfapYjBHIGK+&#10;b/h3bNN44sbdpPvyg5J2nHPH419GaZi1IYt50agI+75UXPTn29a8bGSvofB5zU5nYsajbGaDyX/1&#10;jPvyED89Dj24zWBJbMJDut2kaQEDc+0A+uK25NVKpbHEM3lghwjZI6457VkzslvMm6QNuPKnk4/p&#10;XJCy0seNBJaGH8VLRT8O4lklhHmMfkCkODjBBP4/pXD/AA7sbez0+RZJDBGjF4k8rJkJ4Iz2711v&#10;xdvmTw3GqIqrvYsUzyp4A5JwOK5rwC6vFHyWy44kzkfgO1d6dqbPo6No4Znp3hVludKVPOmRSxUo&#10;Fxsx7+9O1qJrIxJZ+YxjUbjKQrdcnH+NXNKtXi8OXckl9ZrNG6IsHllWdSTkg4IIGOc+tUNTVG2L&#10;5SqyEiSQEneD9favCldzPkJVG6tyuzb47gqitucSeYThnbHPuehrzP40WP8AxKIpV8wGZScH+EZI&#10;Bz2rv5zbyagyp/pHzAQBQQQSc45784riPjG888kdrNmOOMAbQeQeSQfzFelg/iPdy2XvknwOgdtK&#10;hRoYYZJHCAFssWGSMg9BXpbM00UKyRhDGAkiE/fAPf0+teafCu4+xxSRModZGB3kbnUD09etd8LX&#10;+0EBjdlYgbieMkdjk0sX8WpWPknM2JbN7MtHMrfNINij5gmeQOM0+fT5LXb5ys7SgNGwIYY5/lip&#10;ptO+0WEiG4maYskuYhhSMcg8HH1xUlkzWsyqp/0eOMohMeSpOSecetcFS1tDzKkk1ox2m2hhK/Ku&#10;G4IBxx3qbVtbW3tlaaMsqvsOPmOwc++elMF01i0Mn7tt3zZI3Aj6e1MSZbyXZu8vdxwAoPXp+dc0&#10;Y66nLzWexwvxPu1uLFsq0TSAOI3bPuORiqvwbt0GkyBWja4kJPlRIdwHvxjrV74jW1rJoszSJIz5&#10;4lGQRjr2way/hPpbAfaYzjc4QDB3YIz17da99fwVY92VRPCaHpFjbyzTq4Xa2Pu5+76nn6VoXDNZ&#10;zSR/aIt0YBJAO057Z71Bp+myXG7y5hDJGCp3PkOQM1LLYT2UcLOLeNphv+X5uM9SK8lw1ufHyjqx&#10;brzbgrcPbqXmQ4eJsKOAOnrxTIi1u0bRt/pFqQeBk+vf6U1rtbSUtJi4ixnaflXP4dMVaeK3ktg8&#10;ZhVmcNuGdwHpknpWcwiR6g/2yRpJWH70h3wgGD64HFO0qBRHlmgwGKJJkoxbjIzyMYPeomglgR3L&#10;q0M2Dweg9MdsVaG6wjYBYWRkyd5I2HjkY6Eis4yaNITtoU7uyZY98pj3ZIKR8qBkgHI74ps1r50s&#10;cdvG684BwWDnvyRzSPetJMscf7xCRwH6jPPPYVVmdlkWJTIYhISGaTdsHt3H51skmrnUXpLeOyuI&#10;3kRJrWbcp2csOOOOxz61RtVjtbuVtq7sEyeaAGI7flikvWKaZDMfuSEjG48Y6fjmqyW8rTtuVZn2&#10;gkE4IB4xz+NbRgjSPmW45rm6eaRkLREAsABxk5z7VNYhbK9aRfs7MCWQOCwc/wAgajWGS1sHkaGP&#10;ZyxO47gcAcYOMexHemRTKLVt/wC7kUgJkdT3zT22KjK2xn6tqgsYSyxRpICcdfXIAHTiuF8aatDc&#10;S26ySWsbTS72dkywBIGOO3eup8Y6isZMW0eYuTuQbieOlecaheQ3d6vnKrbpAojfIHJx3HvXTRpt&#10;q7PZwNJ25mey6DALjR7WWFkuPKjA3AiMFQAMnIOc9enWk1OTyoJvlVvOchj0yBjoMY79abptsum2&#10;MNu3l7ggCgOGVB1OMdfXNVdRnOoybXdka3OU44ccZx+IFZ6OVkjkk05tJGSfnLcN3JA+U1T8T6XH&#10;cpbyK1xK7Rskiq+V3dsKBxj8a0LqB5Gkf5ptqYyDtwfeq9wskLt+8VG2DGOuT6Ed666a7Hdg4tTu&#10;jgPEFvmFYJiY/LwCXHJGcnitn4UeDLrxr8QbGzsbOS5aaZQI4xuZ+RkAZ6CrFv4Um8WazFp9mJr6&#10;4uJAAiIWkckgcAAnqcZr9WP+CX3/AASitvh7YWfi7xhY282qSIskUJTJt+QfLOeuMcketaYitaPI&#10;tz7PB4VzjzSOk/YU/wCCfs0j2Ov+JIsTK2YbeVAW2jOSR2A7Zr7av77S/htoLTT/AGeyt7NNmzeF&#10;Y+mB6Hr7Vb8TeJ9L+HPg+W+upVsbePd9nWABW6k7AOmAc/Svgv8Aak/awvPilrN1b2ctytqp2RP5&#10;gG4Ywc46nnp+tPB4frI8bPuIqWBouMbXNH9q/wDa2vviddrplm/2XTbXICxyZL9iTgd6+aUl8+SW&#10;QSPuLHkn5mP071JeFricfMfnOcsSTn1ongBhO/y90Y+Qr1PvivUS6H4Hm2dVcZVcpt2EWYSSHeu7&#10;d98EZzUSlvNYKyr2FFtZsgH2iMru6Pk8/lTm6lvusOAR/Wm9jwZSbGujPJ8zcEjjsTVm4tFtR+88&#10;tiwyMdR+FMhk+Yf3envmpJy0h2t95R34xUxuZcrIreRjIf4to3YI7CpxH5m5g3+jkDDDru64x1qG&#10;RWZDGn+s5GQcZFX9A0dry7VUXO7AzjcSen4nmr5kldndg8NOrNQgrtjNOgk1CWParM3pjB9q+mf2&#10;Qf2P7z4k3i6pqMLQaPasocyfL5jEHhcjJ+oGOa1f2R/2M5PF8n9rawrQWHmqEIB3uF6jB4x9QT9K&#10;+2/Dug2/hrRLbT7bzFtbRBHb7mLYA/lXNKrzuyP2vhXhNUUq1bfsN8LeGLXwloVvaWkMKwQKIYwc&#10;ZABx14z1PWrqDYGXjaxH1BprztFHtbcY+gwc4FIHLkE8KMdsU0j9MjFRSS6Flzj3Xtzmo5HVCoYN&#10;tY4yo6fWnb8rtY/d9Oc/jUkbkLtU5G44p8rKIpJFhxjO05wSKcp8vA+9kA5HSmMrJIuecduopBI0&#10;UX3uGBBA/WmkA+RsAlVZV6HuM1h+N/H+m/Dzw/c6lql1DDZwxsTuJ3Fj0AHrxgU3xr41tvh7pkt9&#10;fTNb2caGRpS4BIAJGAe5IA/GvzH/AGz/ANszUvjT4mm0+G4lsdEtJW2RxEs0zjgFvT8PSvqsgyOW&#10;KnzT+E4cVilBWRb/AG2/25NQ+LWrz6bpO6z0VHCQoT8zkHG8+/HGa+WJJ59UG6aRmIBJLHDA5qa4&#10;XzGZmZvnIO9ycnn3+tdh8MvhhqfxW8Q2+m6ZayTSTSCNVjiLAH3PHHvX6h+6wFC6skjw1TnXnYx/&#10;hx8MNd+IniqDS9Pt2nFw+BtQsXP+FfqD+xj+w7pvwD0Oz1fUFt7rxBIyzsmzcsQIPByByM5GOhFb&#10;H7Hn7Fun/s86BDeXlv52uSRljIxDCAn5SMEZyePpmvfliUxNhRjcD3JI78mvzPPeIqmKk6cH7p9B&#10;hsHCkr9SBIo1KypH8zctn5snufb6VMxDJ+7X5mOCOnFGzbEqryqjrQ5ZAu0Nu6gD5ifpXyqi5aLc&#10;6pO2rIZXa3kU5Kj3H4dq8D/a9/bb0n9n/wAOSQ2Miah4guD5NuqgSRxN1Jbscj6VF+2F+2pZ/AjT&#10;59O0Wa3vdeuItoQDIt8nDFj2IBr8/NM0nXf2jfiKsO24vbq8n2xx7CyoTnHA4B+tfY5RlNOEPb4j&#10;ocFSs5vlRn2sHiL9pT4jrdTRSahqGoTlJHCFwdznGB2Iz7cCv0m/ZR/Y60n9n3RIZ5GafX94MzvE&#10;qiIEAkKcHIx+WKk/ZD/Y80X9mrwzHKtvbz+IboCS7nZMtGxHKrngfhXtxiEhVvmYr79e/wCtcWdZ&#10;x7V+ypaRR00qSjq9xkDFJGm3FZOxx8xqbynuZPlZS2Od/XHNQK+6T5crx0qbDJtYfeyOT6f5NfM3&#10;b3N0xsOcBgSzd89M1H5bPIT/ABemKkBZj074Oen1pwZVj3Z+bIx6nmpcexZXljD7WHJQEHt1qeLY&#10;IVVnyccgf1/KmrJk/dHXkU9Vy6tjAzipAHGQy+uMd80kpaWT5gw5/EVK6BujAsSOnWhJMSEHcSvX&#10;uK0FyoZ80jg/KDjAI64pyK0kqx7woUHJI60s53bR91u2RjIpsRV1YY+fvz2oIGxDzgy7irZIHOMi&#10;lwwPLcqepXPWmwqu/dh9ynvzxUu/LY7txgUARrP8m1lCtnAbuR9KJglwNuPm6Z75qEjNyqv8uCce&#10;9IhP8TYAPAAoKUe5KI/LXb74FU9buPsOm3Ej52xpgZwc9ulW5OnLGPnJIHNYHiAfaGjtf+e3BA5y&#10;c9a5a8rRsbUviRc8G2q2NinnLukuCXBHTnpxWwsIilYE/NngGqMNn9hkhh2GPaAoGcke/birUU+6&#10;Ly2ZVVjneeoP19KmnTsh1ZXeg2+uXtoW2rI3bjuKw18WRLctGkdw0vXbszj8a2mmEUpVnDLnOfY9&#10;xVXVNKivI0kw0DSfKkgO3I/rXFjuflvBnThVH7ZTvtTbUrbbcWrSLt4Z/wCE+v4VnoJ7p7e181j+&#10;9Bk3A5Cf1rQsb2bT7mO1vwskLZ2SgjPtkU7w9CtzqdxMzMynIT0AHTn16V4kvemtfU7ZS5VsWtfH&#10;2TT1VXjG8lSBwwAOAfoetUPDUaNJM4hX5SEL85z+dQeI5ml1WRS0flxxgnBzzx+vH61raFaLZ6bD&#10;tdjJJlpExxmtMPeriEuiManuUr9zSB2xr6DjFM2bH+XKgj86RyYxk5zjmplHlpywbnHFfVRjZWPI&#10;5tbjUwqsyris3VdAXUWEkUgt5lyQ5U7SPQitJ42hXzV27MhTnnk0QS7GZ125GPxrGvhqdVcszWji&#10;JU3eLOPm0C+spY18hZGkIGY87fc+1dVZ6amnQLsb5ZFBIxnnvU8k7RNlSwZs5we1LCf3bSBshcgo&#10;Tgk+orjwuV0qM+eJ0YjGTqxsxrnldu7PX8KgZwQWUttXJJ6HGMmn7CZlZTgdeecVzXxb8Wr4F8Da&#10;lqsksMYt0BQtnGc4AwOua9aMbnjYyv7Ki5dj4d/b8+LI8d/EtI7e4k8u1RoHiI+UEHAAx7A/rXzs&#10;sPmTLCu5t2CwB+Y5zWx8R9fuPEHiHULq4kMkk1zJKSGwQC5PA9ORVHw/dR2euW9w6ho7Z1dwRuDg&#10;dQenH41Uo32PxHGYr2+L557XP0O/Yp+Gtn4O+Fmn6kIXW+1FBNuHy7YiAAnHuCSepJr2DxTqcOna&#10;HfXDqkMHllp2Kg/KOSeRngZzXzD8D/8AgoB4ZOl2um6xDJo6QRIgltQZInPQjZ1C8dietdX+0x+0&#10;n4fuPgXdXHh/Vob6e8jNuDFJtKKwycpgEEjg5x3rPkS1Z+j0czwtLBcqa2PhL4qzwXHj/WGt8LAb&#10;yUAjkEFiRg+mP5074f6T/wAJb4is9Nhjd5LqURgJwSeSBnsK53UZI7zUZCrMCSc/xEn0r6E/4J8/&#10;DWTxz8YbG4kjCwaafN37guxhzg5PXH5nisqj00Pgsuj9ZzC62ufengXRZ/DngLRdMmZTNY2USlkc&#10;MrEqDkfgQCapvp4vdRSJshWlEkpGRkDPp1+ldM0Sw26qikLCm3BJYkjpz1A9qx9JkWaW6vWTZJIS&#10;UxnamO3NeJmFHmtc/ess/d0+RdiHWn8+ZLUZAiQE5GSBT9PvluNUkvrhlRs7Q38OACf54qnLDJNH&#10;JKzN5l0wAyecHtUPikNaaZDpn8KY3kZDFj2z/nrXi87py5l0PaVOM1y3Nn/hJ7NJcPI0pYDGzpzk&#10;nNZ/inXbfUNPhT7QjSNIAF5yCf04pdI8FxPYq1xPNHuTgJz3xg571ynxh8WaX8G/D1xqusRXEmmw&#10;oxSXad0bKCR075Hf0r0aEcZi5KnbRnLUdCjez1R8I/8ABWT9oW+v49J8F2citbabO8moDzMPHKpw&#10;OR1BHGD6Gvg5L25+2SQrM+2QFMdEckg8nI5xxXe/Hf4n3HxU+I+tatNGr/2pcySFWlILxk5GG554&#10;zn3rz2J1t7ZI/M3C2j3lCSwdieMe4BxX9E8O5asJgowa16nyOMr+0qNjZIP7OujGsahpDyWwwzj8&#10;cZqvet5tsm9lVjkIdmAp9CBk962IryzbTRyzzc4GAoAJ7jrn0rFv5HstQVo/3Ww+ZkEkkn3I7V70&#10;Xc4SHS75Vkkmm3SfutikAjJBIzjHJqPUD5Mq+TJGVUqT/tH/ADxVma/8/UVmSOOLbksFJO8kg5Oe&#10;/NQ2l4tveziSZVjmjKEmLcQQcjB7Zyfyq7Mhsgkuo7e9ZdjN5vzhOSSeuM+30qT99Na29wtxFMsw&#10;YtCgPmIRkfMffHGKjjtpA3eZkbKkcNz/APWqNLfy7ptuyExvlMvhiO9Va4XLEErtY+WE80Sn942c&#10;ZJJA4PfrzTrNZIwIwsO5QxdCONuM/mMcGpo449QQswRsYAByDgDnj39c029nWF1CwlRIchUPzIPU&#10;EjJ+lK1tixuqFTYo0eFbB+Vxg4HqepqGzuZE2yxTFS6YQCMMMkYPBPGa1raSDULdvNdpFyBzHtYg&#10;Acj8/wBKyfsEdneLLHMY135BfsKFUAsX1ssuzcfM2gEAD5ST145ximl1in3KivtPCO5AAJ5yO/QV&#10;NbRtdWNwtvHP5jEl5APlAyexxwcnmhZ44bVTsfzj+7JKgqPpWN9QKtxfmxmTy1VZlY4eNd2D6EZx&#10;jGavKsRSN44Vcr5jtOTtZ88gEcjjpTEmjtpfMa4hWRU3sHHBbBAHsT6VWsjsuIbgsqpvxgdAeoOD&#10;wRWkXfSwFi0mt7jSPItG8m4k2u8m0q6lTk4bI+YnjHpTNK0xX1u2F0rSWtuxdkPymUjkDPv0zUWp&#10;w/a7qa+Yx+Y7EOHQBMEfeAGADx1/StDwjp9xruoQRWsMnmb8bmzvOeMAAf1pVpKnBzb2NKdNzmoo&#10;9g/Zq+AmrftCfEmx07S45pnunHm20aBlRc5yWOOigkmv2c/Zz+Hul/CP4b6b4T0+xk0+ezBeUkBX&#10;vJCMksR1wRx9K8E/4JgfsjWXwa8A/wDCTanbrL4h1S2Xy50fJjgbJJPcHPGDzivp/XCrzWbRbluF&#10;kHU4ZVx61+JcSZw6tZ2loj6bDYdRjyW1Nww71dSfvAq24ZJPHv7Vyut6LPpWoK0MjK2QUY9B3re0&#10;vVY9YR/L+9EQuB94juatXllHqdsyN80h6E9vx7Yr5fF0YYinzw3OnD1Z0p8r2Oa1yb+2oUuVZVkj&#10;UCUbNrcY7il0e5Gq2slncs2/GYHz8qnj9aj86TSdRkhk3eYAC6YyJFOcVXvrX7NM01uG8pvmjcjG&#10;G7r7ivlak3Cdj2opNEmnyyaNqbKzYCnEiHvngEV1VnMsqR7yu1uQe9YF5cHxJpi3hXyri1AjYY5k&#10;GOuKfoOo+WPs8pbHBRvU9x7V6GBxKhL2ctmcmKouUeZbor+KNB/s66hkH3ZDuUjsRWt4c1j7VbGO&#10;T5WzhiRkj3FXLyGK/svs8yGRsHYc4K5zXNsj6JfR5Zi0eV/3h616Di8PV9pF6M542q0rPc6wfKcg&#10;sDzhgD+tNFyzLk9Mc1DYXS3lquf4hg8054lhi2Z+VuMdcV7cKinC6PLlFp2ZNHllXptJ6+1NDGNl&#10;Rj8u706e1EG1AF2/J0zTnwmxfvByDn0Iq4khKojA5bb29Aay/EMFrp2mPdXW/wCzxgljH6Y7citG&#10;4QJtZnYLIMjAzg+9ASMho9qXEMgwQ4ypz2x3rOpRhNWaN8PU5Jp9DxHXv2jvAvhe92y+KrW2XPyM&#10;YJDzgEg/KeR0q94c/bM8ARTLHe+KLWDzIw8chicxuDngnHB45BHQ1mftFfsSaT8TAdQ8N2sWn6sX&#10;JktlmIhu8D3JCnI4xXwv4+8FeIfh/wCKb7T73TbqyFrJgCQAM4A5IPQjntmvn6tGphp80dj9v4Z4&#10;byXOaCjKdp9UfoqP2qPhreuT/wAJr4eCkdP3hH4/L261ma/8bfhvbw+da+NPD64Ul1DtycZyMg8m&#10;vhf4bfAvUvi1bMdN1PTY5OstnNMYpsHAJwQAR9DXoM//AATw8URlJrS60SWRecrekgjnsQK+ezbi&#10;LCU1y4iyPYqeH+TYOpaddryPpHR/2sfAtnbeZb+JNLvYEfEkbyeW6Y6lSwwQe2Ppiq9r+1R4F/th&#10;tQbxJpdlDFdiWFJ5T864HOADgZ9cV4BD/wAE9fFbxqrXmi7gQSBcHGB2P/6qdff8E9vEz2sk8F5Z&#10;Hd99EvNrSkcEnjkcdK+YjxVgIzVp6Gj4X4f61j61g/ao+Gs0O4eOvD+cYdTPhgcZIAx0561yJ/aX&#10;8DweIUZfFWm/ZreQzmZQWQ54K5HOePTuK+a7T/gnN4sVVZToLNEhCLLdEuSTnIIAHbv60+b/AIJ+&#10;eMGLTG70GJ1YboxKWYA9MEDBPvXdieOMA7XktPM56fBfDsG7Yjc+uP8Ahrb4Z3TrJ/wmmhRrxjzX&#10;dQfbBHTrUp/al+G92S8PjPQW3E/Ijt0APAyAOcfrXx7P/wAE/vFoEj3F5p0pwSmy52kY6AA1LN/w&#10;T/8AGMsMKx3dqqqB8sdyr7yeT1weM12x8RsBGCXMjlqcB5BzXVfQ+trb9qf4d3Vsjr4u0+GViAVk&#10;BA5+nP6U9/2mfh7Arb/Fum5U9cOVIPcDGSfw/GvkyX/gn54sDeb9r0tWjGDm4O9fbpj8KWH9gLxY&#10;5LfatJYxg7kMwywI4wcdaxl4jYN7SRH+ovDy1de57J+1P+1x4T1H4N3mn+GdasNX1a+PkOIS5VEI&#10;IYsCBjjFeJ/sCeBm1rxdrPiaWGNpLaQwP5hwQCoEYXPUAFjgdc+1WD/wT68XPc+ZHcacu3MZU3PB&#10;wM5GBx0xn36V9DfAv4b/APCp/hnb6PNEv25pjLO453tgAdew5r5Li/jahWwbhSne57cq2XZRgHhs&#10;BLmct2ddbqu35iFbBzxjJqR7fJ3Hf8gz9fpRCnHzcng8j0qaKccqVdmyAD0AFfz3Uk5yc+5+a1Ju&#10;UubuyKM7Dhjjd+JNSNHhecY7GmSIZCOOc/pUkczRQeWWVVznpk/nWMXfVhKyWhApEgZZAGXoARmu&#10;W+O3gf8A4T34ZatpsexpfIaSIEZDMoJGfTHrXWPGoZtrbo+zYPJqLzyA25cqwKH1wetepk2YfVcV&#10;GbelzvyzEeyrRqJ2sz44/Yy+L9r8Cfi3qEOtXbWeg31o0FyQhPlyh/lbAzwBkcd6+wV/a1+HUs62&#10;8fjLRmZMhVckMSfQY6H1NfOHjn9hLVPEHiO8uLLUtLWzmlaWJnLKwDEnYcck89a5m5/YJ8RTtCJL&#10;zTWaQg4NwRwOMHIPB9K/pPKePsLToK8lsfd5pk+R5xONfEVeWVtT6uuP2svhtBujk8Z6RGyZBJST&#10;g9eDtwR71Xh/bP8AhXK8ccXi63uGkfYGFu4h4GeZDwM9sn0r5Zf/AIJ9eJi6Wt1rGjrjLZLsFAOc&#10;AY4Iq8//AATz166ijhGqaRFCwCkkEqe/IGOK9NeI2Da+NHmLgfhhb12fSq/tt/DGO4eObxfYr5ZO&#10;R5Epb22kDB6+oqpL+3P8L3fMfiGWRUIDyR2jyiMEZ5UcivnWX/gnxqSNtuvEGlxqpAUxB3U54x0G&#10;D9aSy/4Jx6rFKHh1ewjmuF2SGSQqTjo3cYxz60p+IuE25jSPBfCy3rM+hY/28/hfawtu19rl2B2p&#10;FbPvJHQ4PGAfUjHpXN+Ev2zvh9FrFp9s1i5jZgxkRbR8I2Tjc3Qcc8ZryiD/AIJx60kkbHXtHkLD&#10;5fLdgoycdxnJNPk/4J76lp8q/wDE60iNmTIJEgYDPPIGDXmYjjzCVGm5HTHhnhenTcY1We+P+3R8&#10;LbSN1/t66kJU4jFoTuY9MMDg/pXK6d+2p4BtNUUyX160PmF3/wBEYkqQRgckDBA6+teUxf8ABOrU&#10;zG7PrOlxqxBViX2uTnJAHTGO4qGP/gnZepYLDJr9jdRs5PEJU5PHB64+uKxr8bYKraDkVh+GuGIr&#10;+Iz1jW/25fB92ska61MkWf8Aj3S0LSleoJAIAHT1qHTf28fhZYzxvdalq8jM4zEuntsB6feJ4HtX&#10;gvxR/Yss/hZpUmpal4q0/wCzqmVjVts8q4IGwd8EY5I6V4faeG7nW7yS30+Oa+2sViMSbixHA4HO&#10;c+9fQZfWoV4qrf7z6HCcDZFiKLnCT5V12P0Mh/b++G9xcN9jutSmhwCHg08thjnIILDAx3rs/Bn7&#10;QmlfFDSpZ9B/tAxxkI5u7MxJnrgEkgn2r5q/Zf8A2JN1h9u8TSRzXMwWWGytwQdxx/rWPQew/Ovr&#10;nw34Ah06wt4GWNYbWMRx28ACxRqBwMDv716sa9av+6oaLuj8h4swOSYGbp4V8zRm2ej3OtbpvL3I&#10;rgFz1BPp7V0+m+HodPQMuWk6Fj1P0q3Fbraou0CP0A6GpGfc38x2r28DksIe/V1kfnGJx0p6R0Qy&#10;N/J7Y9vSpopAB/T1puFIypO7B3D2qMyljlfoOOle5yJJJHn9bsW5lEkowPL7YxjNPhUyMvrx1OO1&#10;RlWx8wct+mPapAN3zKyhlxjJ549qAI523RAKpVuv+8azdc177FaOBJslbKAL798+laVzqEVoFkkk&#10;VNpxux3rjZJpvEOrM20s0j4xjp14GO1eFm2NcI+yp7s7sHQv78tkWNC006jqnmNueOP52YjuPXPa&#10;uk1G6RkZmK7R95x93pjimWtmlhYpGqjdznPrWR4q1z7ept42EbD72DgfSuCNsHQ9o/iZ064ioktk&#10;ZM17JrWoboUaTLEIsh2jA4z/AFok2pH5KgZj4cjnJoQrYWhzHmaboSfuj1ptnCUtmuGf+MbEKEiQ&#10;18Xia0qk3J6nt04qFkuhJOF0ewX5m+0XXAX+4M9T6VN4b0SO/CyXiI0e8hQQCHJ6Z9R6+tV7Kxk1&#10;e98n5i38Z9B6V2VvpMUMSqE+WPAx3Jr3Mjy+VWoqzVkjhx1flXKt2fn7/wAFb/2IbW70/wD4T7w7&#10;brbspWK5t47dQkTZAyFA5BJJ5/pX5d6v4dbTdYls5ysclq5RySG83vkdfXtX9GPjDwxpvxG0e40H&#10;U7eK6sb75HDkgJn+IYIJI/pX4lft2/stah8HPi9qtr9nt1tYp2lthFliIy5KgnoflGfXmv6D4Vzy&#10;LSw8na2x8djcJNrmsfOutySSQRw/MI87I8D8MjFZqI1nL+9VkVT8rYzkcc+/StuZWSRmYM0MbjBR&#10;BuU+xFUNUtYmh+aSbdv+UY+XqeD6Hiv0NST8zxBgujGfNVtsiuHRx8rAn07VBpd9NDNLGdskcsgP&#10;zjJZskgkd6T7XGr/ADbgvUZGckcY4qN3VUZWVhIzbxzhlAyc4pNWGmT3QkkmVYpJvKBPmIwG0MD1&#10;6c09oGeZWKFtzgbRxz1yBn1qjHPdQSTXLMskKsFOQThj2Iz71d03WJLCOR1MTtID1G5kJ9M+lJoR&#10;HqqSRX6nLLGq4CA4xzycDvTVnYLDcQl/3eUxnOc+o71PewSX1uxaRWuFIPmg4JU9cDuaRNKgjtXu&#10;lZl2qEKEZyQcg/y/Oi1wLFpd+XCSojkjjJJLkrgHqO+Kp3F8t1hVG2QxlyXO1MgkY5zk/lT/ACI7&#10;j5ftCqWbJIQlQTj86gv0YTeYvmTS8kqcbc57fhUxp2dyojoTi33yKAJAfuA9fXI7cUhvY47pS0j7&#10;VwVZAGz6de3rSeSz3MZVvMCjaBy3J7DnFV3t2tpAskbK0YOeOMD+VdCsUaUl6ZJGIXy3ZMuF4Unn&#10;nHpUF/BidZl4gwA/qTjJqlcq1zbrGriNl2+W4JAPzggH69MVtzxrPA7PINzyCNVwRkjqQBWcrLYC&#10;DTrZ7iDEYYKSeCMEc+9W7HdDLDE3lxo2WOQfpyR0qglz9imwrTGGQgAHLM5Gc4x2ouNRVb5riNds&#10;jLs8t8sEyO4HestWB1fhXx7dfD7xJZ6hpsjLdWNys8LhCwBHfnqMZr9zf2Sfi5a/FDwPpt1azNMl&#10;9ZrcoQCu1gg3Bh2JbPFfgrZ6gGjjt/3xaNMk5yHY/wAwPrX6Lf8ABJz4+zQX03hO4mkkus/b7ZGk&#10;IYosY3KOMYIxgZ71+fcZZc50/bRWqPYy6t/y7P04a2S/txDNH5i4PyjIJB5/SsFdCXTNUjkWJVdC&#10;dh5Vsds8itQaor2K30bfu2i80oG5Tjp/OsPTtcm1rUEO6T5eSOoA9zX5TVrUlNXWp71GNXla6GL+&#10;1K7L8AvEnlKy3C2eBsPTPGT6DJFfldq9whufLVl+0KW8zgbXbsM/nX64/Ejw8vijwFrFrv8ALEtl&#10;LkgbmkGDhcHqeBX5KeNdDk0LxFc2tyPs8zOTjGcnrz6HGPzr2aPvQPyXjqnypSZZ+GHhseO/HWl6&#10;ZHCjXF5dpA5J2rg5BGe31r9Xfhj8PrP4e+D7ewsYIrdYIhGxXo5UYJB785r8rvhD4o/4Rvxro+pw&#10;qrnT7xJZAepXnJBHU+lfqz4L8R2fjjwPp9xBdNJZzRAISANhIBIPPXnvWVa6Dgf2Djd2uK3i1L1G&#10;ht1LMxEfmO5YA56j6VN/Zt4JPMW6aVozg7R8pGKLDwbZ2c7Ks8i7vmAwAQfatJr+KCCVpJoIfIXJ&#10;3uFGAOpJIAzXl06VSUm5bH6lUxVGnDdDba4e0EfmfKykAZ4DemT2r85f+ChU1pb/AB51ZrfarzTi&#10;eUAbvMYhct3wCQfyr6c/ah/bL0X4eafcWenXAuNWBCGRHEkanGSBjqf0r8+fHHxAu/iJ4guL66kk&#10;k86Rmy5y3Jzknj8ulenh6bSs9T8m4yzelUXs4mWJYlm3Kv3jgKMrgd+a+7P2VNd1GL9kfU5rN5Pt&#10;VlPKltk8HIAPHY4JOfWvhVdM81hHvweNg9Tmv0Q/4J8eF5NP+Bd19sAaO9lMLxuhYKpOS68cjt9a&#10;3cXE8fhKlKrJxPiS50q+8XePls2eSaaZ/LRXO5gM5/Tn8q/SX9mT4cN8PPhVpVpM0iTeXuyRtwrH&#10;OPoO1eU/Dj9j6fw/8bL7Wb9RJa2ty32RhHtBRsYIHPQEj8a+mowLYeWwZdmEQ9VwBwBU7n6LlWVy&#10;w8nJhE7Rff5VWyXx0FNYtLgbty87T0H5VMUEYCbSwz1zx/8AXqLcInbP3c9uKk+g1EX9yMtnH8qb&#10;Iu8ADHzdCeuKlMi7sHp9aV13LjdtOMlR6UFDbW3+xwr8+5Vc845qRY9zMS3PYYJzSeXs/wD15qUq&#10;bcfNwTjnqMGrugI1j2bchVUkZfH+cVmeL7MrClwrbmjTn5e3fP5Vplsoy4JVs8H3qrqtuxsJI1+7&#10;INpGcj8a5MdT56djow9TkmmZXhG7+wz4255JGTuzmp9Wj+zzwzY+9lDgkcmsuylaw1CNT137PQVr&#10;eIrIz6cyx43ZLAj72B6V4Mbuk4dj0qkbVFIzBdNp1xI0kLSyD5A+Ny4GDkD1H+elWLjxvHBCZjDc&#10;LwQpKkk4H14qtH4j+z2duqRrJNkYAXknoKtWvhy+upWnupPlYglNhART3rloymnamyqsYuNpI1dO&#10;1yPUbeOaNGVWTneCNpqdpWAw2VZucHjI9qbHCoh+U/LH8vAxRao0ascHc3y8noK+qw0m4K+rPGqR&#10;s9NCR7Jp7cr2lXYR25NZWgyFreWPncrgYPYc8fkBWyZQpdcthcDj19aw0A0PX2G75boBOfmI5zkY&#10;70Tummi6eqszWhRpm4YLtPToTUzSMMDqy+tRRyKg+7yx545Ip8rbnOUC8jHbFdS1MZRB/lb1IzxS&#10;Ly+edx4/ClkbG3uVzk+uaakn3uDntxTsZiuM8/xA9alg27SCOc8k9ajzujKn5eR14qTeGb+Hcp6+&#10;tIaYkq73G3knIzSIxMW1mxhsYzTSpchfvZJA204QKi7T8uRmgsexXa35DHrSbtoweffFIshVhu24&#10;/XFPeLCMdysMjA7mlLYBqQm4l2dOOpPFN3YGPqKckis7bkIAGAPWkjRvutiNc/L3NNRAcyh8fxL0&#10;HqKVCq/xcdPShBtbc+Rzxg0k6iNufUZp8rAWXlNuTjv24qu9nA8bQyKJoZOCDnFHmsoP93cMD1FS&#10;KeOeGzkEZz9KuN007gfHf7f37DsXjW71LxL4bWOKeaIM9tENqBgOScDJJAP518n/ALNP7T/iD9kz&#10;4gmzvGmn0u4lX7TbyksACQN2TnHA6cYxX66W0EfmqZ8zR5yY84V/Y9cg18h/t9f8E/rH4gaXd634&#10;es4mvBmR4IoysjkZOBgnOMntX02WZkpL2NfVEciPo34MfGDSPiz4VttV0+VLqzusjqPMibGSn4da&#10;7FDhSuCvOQTwSO3Ffj/+z1+0V4k/Y6+I0NvcSXk2izSiO5tsMxTgj5c8A8EHPXGK/Ur4N/G7SfjX&#10;4Ptdb0u6juLe4+Qpn5g4HIIHQjA71jmmVOn+8hsyNU7HdqyoMcEt8vPes7xH4bs/FWiXNjqEIms5&#10;ozHKhQNkHr16H3q8koBD5yvbg8VGJWdGXdhWwcY614MZuDutyj82P28f2DdQ8CTS65oMTXmnsASE&#10;TEka85BJPXpj6V8E6l4ek0TxDLHCHSNT8xnPzRKB0z65r+gnxV4dtfEWm3FvdQR3MN0hR43AIGQQ&#10;Dz6ZNfnP/wAFBf2ApvDhutc0K3ZbWZzI7pAWWMg9MAY6DvX3/DfEVrUarOHEYdS1W58X+EfjPqnw&#10;z1Ky1exvZreS1fzIpYuHdhntnn8+9fqz+w9+3ZpX7Qnhi10vVJJLXxBEnIklRQ+AP4R0P41+R3iz&#10;wdd6HMVvIPM8nhHI+UE5ORjp9DTfh38Vtb+HWtx6ppLXFneWp3pKnzdOcYHJ/H1NfY5lktHHUeeF&#10;rnBTrTpzsz+hKyvVvrZWy2CABg56Y6/lUlyyBlWPsMH3r5J/4J7/APBQnS/jnYR6T4hmWx8RRxBF&#10;R5BtlGBhhjgknPHuPWvrK2vI7lPMQq25sY75r8fzTLqmDqOM0exRrJliFditt649aYR5Tfw5XBII&#10;yaeZArHORjviiWTzVLM3oDxg4ryTpJI5lmj6/NntUbLsI6Nt5HHemiFY+nyljn3NKnyL6N6Z5oAU&#10;Io+uSa4f4vfBLSfivoE1hqFuzPMd0ckf+sUn0J6jOOK7kng/Kx5x6UyQEEMeo6epquUxr0IVY8kl&#10;ofl3+0j+zbefDHxBcW7R+d5bkoUyxwc4DY4De1eI39j5E+zcyspIbOfk/Wv2H+LHwysfiX4aktLu&#10;FJGwdrlQcnnGe+ffNfnl+09+y3qfw61p/JhzZ7z8/wDFgnIGOTWM7x9D8h4s4R1dagvkfPDwqU27&#10;cZ75OSfrTnsWCblK7RxgvlvyrRl0nBOfMWQZJDjAIHHFUJLbymCq3zEjk8df5dKOa+x+S4jBzoys&#10;1Yr29tklfL3yK5KSkYxn8eag+ztDuMjIxVsjPU+hHqKuxT/YxJGzKzMRg9hj3p0tt9qlmVDbsI1B&#10;Em7dgYBP41fM3Y4Sl9pLybZJJGjbkL2znPSo5xmQbl+8SVPqKmmhihdlVxIy98Y59OakksFmWMNt&#10;+5vwj5x+NPluNOxL4a12fQbktDtbfxgjOz3HPFeiWuuaR8QNHGm69ALqG8jKN5r/ACxg8ZUeuD61&#10;5VE7GU+UrbowXLgZCj3q5YXs8N0rNICQcIcname/tis/Z21PfyvNquGmrPQ+XP23f2Irz4G+IpdW&#10;0SOTVPD14TNHcRP5hgDckMByMZA/GvD9IjdLWMOpVlJOOjHjIyK/VXwh4g0vxpoVxoOu28N7aXKN&#10;GSchiSMAgjt0r5M/ay/Yjm+F2qJfaTF5ljIMsI38xVJPHIxxj60cyR+zZLxDHEwUZ7ngHhy7+zzL&#10;Iyqy+mMAdq7vQ7n7SqLGwEjA/KPQdetcVFZNYERjfthBeRyNqkdsetdZ4cmZLaJZCyqw3IUxgg9/&#10;xrhxEb6m+YU41FzHVWN2sassIIVsIAW6nrn8Kksp5nb/AI+pI40ILRAffIHr2/8Ar1m3Fv5YRSZG&#10;ZTkKEIU+9aGhxTNMsxUMqPxGTgnBycj0xXlSqJHy9WkoamxBci6dljaRYsgohJ68A1ckVIGzsYiM&#10;/Pz83HX8KzJNsP7xVaLzHLoM5yck8dOmafZzNM0yyYkDkryT1I7H1rjlWu9DzpSV7nEftDTC88Ls&#10;weOOPmIouWcryR16fX2r5WuY5ItSbarSDJBPTivrL47aZI3g7csiyfIEIQcxKMgZPqea+VNSVodQ&#10;kVW+ZX5Hoc19Plsr09D9G4bqJ0bHrnwjtYj4akyN0ykFc8cZNber2TXb/wCskTzCDheAQOnTpmsP&#10;4Yzw6f4ei+0M64wQCmQevHGfWuij8u++aONYxvyHCYJHpz71NaL5rnLjpWqu503hy5afy5JLppnU&#10;LEDsOFUDAwe4GOtdZY30NqAnmMrA4Jzhcdc/WuZ02WPCPmMPsAcFck4zk4HGea6TQ7GN0HyrczSx&#10;kYPyKh7HAryq2j0Pj8wXv3NCwu1ZoZPMt1MkmHQod2OMHjtWlZX9v9izNFJJnlWJKoSDxwOprLNi&#10;7Tbgn7zBww5GAOcZz6Uk0F1E0CyMyNIMxrnOQeQMds1ze0Z56fY0dQuFuI1Ma+S+c5fB3qRwOg49&#10;qrLZxi0LKeAc7y+3jvgdxTMTJZssy7iqhQg9SfWmxRCF42uFRiqFEBPEeenXArOT6sd+5UhSG6nu&#10;FkRp9yEIhIGSehz2xXzR+0jctN4hkVjtZScJndjoMZ9MAV9Jy2CWu7zJPnVSwJGVcntgHFfOv7TK&#10;xjxJ5ixqqzKpbaMKDxx/n1r0crqP2h9PwxJutY840Gf7TexqylZFIx2FfQ3w4Ec+gx+ZCIpFJ3b8&#10;tvyAMjHavnPSi66irIu3JH0r6B+F120Gljau5mHziQbyPXBPT1r28Z8J9ZnmlM9F0mKOO12MPmzz&#10;kH5Rj+VXmlXEasy7fu5GFZh754/OsvTWE6M3zLIzjGSNrj9PStO1SC/u/m8xdoyMDcD+Pavmp6Nn&#10;5rUlabuaGoXU+uXyzyNZNJ5axnyERMYwB90AEnHJx1JqpJeqkiyTZ/eZXcxCqMHgDHc/SpXtPJha&#10;GSNA3Dhx94HPHfiqOspNL0mWS1IH7vYByeT7/jmnGzV2VBw3YsGqwx24NwyrH0AbrknAwcdKtXJg&#10;OlFPJH2jzV2TkljtGcgAe+Oap21lDfagrCOOFXK7YxkgEDnHvxV2/kW3jZlmZ/MfABiKlPXriply&#10;dAduiMi8i+X99IHk48sAEADk88DJrE1ScRmRk+ZVzz7+/wClbl5d4VlVYmUZ+Z4yWz165rndT8y0&#10;3bljx12Dp9a3oytY9PB1UpJHm2stnxVI8d0dxPKDhQT1+tdR4b/dwKC6bDxuAGeeOc59q47X5Gi8&#10;TsxZVk3FimMjB4H0rs/D5gt08tmVX3Al15UAgfrXqyb5FY+ixEm6SOobUpBapEPL2xcKUGM8jmuZ&#10;8Y3GbB1VWTgk9CH+vFdDbQNOJPJkUwqBuaUbT09s81z3im1t7rSWlkby/K+QKXOHXqc/Vqxpy1PM&#10;wckqmrOP8LPOt81xGnlq7YIOPXtXqXh67aztE+8u5ADkc9e3514/4e1qWw1vy7fy1hbjDjO1Qcjr&#10;/OvYfC9s89pHJLujDLjeQSpPt7UYyo7XOrNm7Jm9dQeZB8sbxzKwBUkMCvXPSqmpQt5zNIpMmBwf&#10;u49sUf2ssEsjSzL8wIz0Y8cfzpmtasNPk3RssyyffWMkFDgY5P8ASvN9pJng803qfvP+x+c/slfC&#10;3t/xSOk8en+hxV6NXnP7Han/AIZI+Fo/6lDSc/8AgFDXoxGK5T9rwv8ABh6L8gooooNwooooAKKK&#10;KACiiigAooooAKKKKAJN1G6o6KAJKKQNmloKuFFFFAXCiiimiQoozTWarAduo3VHRQBJuo3VGTii&#10;gCQc0YpF+7S5yK0AKKKTdzQAtFG6jdWVgCiiiiwBRRRTAKKazYpd3FVygLTXOTQz5FNqgCjNFBGa&#10;AADNPCUiHinBuaCZB0pr9KdnFNZ8igzY3NNB+9SMcmkoKI161JTYutOIwaACkc/LS5prnNaE8o2i&#10;iigkcQNtNoooKiFNYZp1FBQU5OlNoBxSkBJRTNxpQ9QA6ikDZpaACiiigApWOaSigBynIqRQCKiT&#10;71PU4NAD9oprcGlLcU2gApyU2np92gB7DFNUYWiigAoooqZCkFPT7tMpyHiqgXHUdRQTiml8it7m&#10;nLoNmPNVzHz0qZ+tNpcxzyiRrHz0omg3L0qSklJC0mwizK1OArH93ua5TWUxOfxrr9SDNH+J7Vz2&#10;q237wcdjUcp2UKnKznNVhMlr90npXH+ILNv3nynr/SvQ7yDEPSuW8SWuRJx3/pRyo9ahjDhHj2E8&#10;VWmTa1dNHpyyZ4H5mrUugRlPur/30amUD2MLmGtjlNMYw3IbB6HnFb9tOGH3u9U9VsVtS2NvDY61&#10;Hp03mA/WueUT6TD1rxubC/NUqN79qbaJ+6b61WuJtk7fWszsjIknPNQh9jCpLcGZ/wARRLBh+lZy&#10;1Noli1+bGatR1RibZVqCTJoDmL0XarEQxVe3OcVaQ8VcRxkDms68t90TcdjWkw3UxrfcOlXENzh/&#10;EOn5mdtvRR61zeoIBj616XrOngwS/L/Ae5rg9bt/Lfp/EaohxZiRDDfjmpmvFgjb5sYFLFD8zcet&#10;ZHiOYwCTHHyiqiVytFfWPEGyb756+g96898SeNY7TP70r/3z71qavdNJN36+n1rzPx+LhomZVk7/&#10;AMP+9WkRq5sP8W47Uf8AHwy9+RH/AI1laz8a4ZImX7Z36Yj/AMa8I8f67dWkH/LT7meIx/tV5hf+&#10;Ppo75lYzdT/yzX1NbRN41LH05qnxSjupjtud3Ponv71lXnjVZRnzSeD2WvEfBviRr+7TPmfMwHKg&#10;dxXqmh2QuUb5c/MB3raOxqqyuaSeJftC/fPr0FQ2+usL/wC8cc9hXWaD4LN1YoVh3Fkz1b1p2oeA&#10;5IUZvs7df9urjE6aeIRg3Ou7h9/qPQVXTUSX+9+grptG8ETXzf8AHuzfMB0auiPwwmjGfsrfk/8A&#10;hTlI0+to4m21PyrdW3Hp6CkPiMI33z+QrqdY8Fz20DKtuwI9m9vauJ1HQ7pZCPJk6f3D/hTUjSOJ&#10;RqweL1z/AKz9Fplz4tXf/rG/Jay9K8PXkvPkSf8AfDe/tVqTwteE828n/fDf4VfObxxCLlp4tV3x&#10;53b/AGa1LbxOoGfM/wDQa5KXQ7q1bd5Mnp9w/wCFVrqe6g42Sj/tn/8AWqXUNVXieiWnipCo/ef+&#10;g1YfxOu3/Wf+g15jFfXXdZsf9c6sG7mK/wCrm/74rP2hpGtE7m48QK6N8/8AKq41fc3VvyFcfDJM&#10;zj93N/3xVqJ5kH+rm/74qXMn20Tq11LI+9/KprfVVU/e/lXE3GoTR9FlXn+5TkvrjHST/vipUmdF&#10;GvGx3h1pQn3v5Vn3etLvb5+/tXLx3VzKflWT/vinCO6Y5Mcn/fH/ANai5pLERNxdWUv9/wDlUy67&#10;5X8ePyrn44rh3A8uTr/cqaS2uSf9XJ/3x/8AWppu5y1K0Wa03i0RA/vf0WqsPjPN1xN/EOy+tYt9&#10;bTBjuRuv92s+5j+zfMflxyc+1dMJX0OGpqepR+O1tIifP9/4av6P8ZYbdlU3f3QR0j/xr5m8cfEV&#10;bKNQJm5jY8BDXmd38YWS9kCzTcMRxHHVSOOpFXP0S0j4tw3lnxddu/l+/vVyx8cJdS8TZ/75r4P8&#10;FfF+aS1RfOm52gfu4/U17V8NfGUt9cMD5zfN/wA81/umuWocVSJ9XaH4hWWYfP8Awn0rore/WVF5&#10;7V474f1aSN0bEinB6qK7jw9qck0KHcenoPeuOcdbkR0R2DPlaWOLcOBVCyuTIWzn24ra0uHzAvHc&#10;1nygpXNbQ7TI+7/nmuktrY4Hy9qp6HaYzx/nmtpY9hrNsohVNq1XvT0+tTSy7ZDVW8lzjmi4DImz&#10;mmuKSM5oZs0uoCxf1pJTzRG1DckU+YxcrD7YZatrRLDz2X5e/v61l2q/vBXQ6ACu36/1FWtTmqPS&#10;5sWD/wBnOi9NuOn5112kakslpu3fdx1x6VybxeY2cdhWfrviOPR7KQNMsfyMcEr2HvXXTgeJiK9m&#10;dF8Q/iJFo2iSSNceXtUnnZ/db1PtXyj8aP2hoZxexfbs/vx2h7fjTvjD8VY7nSHiW6Vt0Z4Hl+jj&#10;1r5i8Y6r9vu7g7t26XPQV6NPY+UzLHWub/jb4kjWr9mWcv8AKw6J6n0rj7rVmmI2yA/lVNJI1Vtx&#10;Xd9az55Srjb6dq7YI+AzDFuUjUkmaY9cmnQwMV7VjreyKOj/APfNTQ6gxHO78hWijqePGd2aNzF5&#10;a8sv51mfbVSXvUzXHmL1pqwKx/8Ar10xHUZe03UFbI3dvarjPuPBzVGxRULfT1qcy4Rua7I7HlVJ&#10;aksl3sP3qrzX+D97+VZ89wfNbr+VQ7Wk/wD1UyIzuaJv8j738qfFc7/4qz442yPlP5VZhUoOlaES&#10;LqfPSsmBVTzdhqOW/wAfxfype0M7kly5QkZqncT4/i71Fd3e4t81ULq5wOves51A5bjr64wn3h1r&#10;JurjIb5qL24yPxNZtxLnNcFSpqacpHqE2QfmrMuWNWbhsiqsgzXHKRookDQlh90mmG3x2qc/JTHN&#10;YyKK72554qCSD2qwwOTURjY0cwJFd03DpTfK/wBk1O6k1GwYUcxaVitKuyqcjZNanlM/Y1HJZ/7N&#10;RY0UTJlyRUdaz2Z/u1H9gP8Ad/nRY1MoxZpPKx6VsGz/ANn+dNNj/s/zpmnLYw5IWfoKtaeNn5f0&#10;rUXTsHG3+dOk0wQ42r+prQfNYoTL5tu3risz+z8ufl/nXV2Wn+Ztyvf3qzLp8cf8I/M0BucxBpm3&#10;+H+dLNb+X/Ca1ZYxH6fnT4Lfzk6VmP2dzm7q9wdvzce1Qw6ftbdt+9z3rq10WN2ztXp6mpLmxAiY&#10;KM8djWPMbQp3OcgTB6d6me183tVo2MgP+qk/75NXtP0+ST/ljJ/3yarmOqGHMWHSN0h+Xv71NDpO&#10;wH5R+Zrcm0m4Vflt5jx2Qmq8ej6jMcLa3Xp/qW/wo9odHsTn73TcSs23v71Lb2eYgoX7wxXXWXg7&#10;UpLf5rO46dfKb1+lVtT8M3lrGS1vMu05+43+FHtBOic6fDTH+FfzNN/sowc7f51Jd3s8LBfLmXI/&#10;uVHFcGfhlb3yMURqM1p0bIJLEnHy/wA62PAGn7rk/L/y1T19ar2BjZlXGeOma7j4a6Usk7bYm/1q&#10;DvWlzzMXE9q+Gll9mVei/j/vV2TSYJGay/DumGzb5lx+fvWhMNp/E07nymKViO8kzGay5GyavXHS&#10;qbpntUOJy05DoH4ptw3H400jFBXdWMonQ9UVJGw9MeX5WGe1TzwkhqqSRndisuU55blXbmZvxrpL&#10;B/3C1lxWOR93+dWrB8yhfTmsJkmhIm4dKYZvJ71bjTMWa5/xFfC3k+9zn/GuOpMaMPxFP5jON3rx&#10;+dc9Fa4b8Kv3VyJrg896jmcRL+OK5ZSudMEUZZPJkxnvirOn232lg3Womi82Td+NWoZvs8fynkCq&#10;jTudEYkuoWpiA+XsaNLiMkq+wNMhla9Q9W7dK6/wvoUS2Eckiqv7vuxHevQo0TqjTQyXUls/DhVm&#10;27YW649K+VfiLrf2u+RQ2cwY6DuTXqXxr8bpo/iG6tUm2qhdABtP8K+vPevCtWvUnulZnX7oHUep&#10;r1KVA7KUdTO0zTzbXOeMYIqxeOqP1FV7q7VIvlYdexrMnvS033u9d0aVjsjE147ketSPOzL/APWq&#10;jaSoV5YZz61YjWGRf3mM59amSaNPZjoo98lXUbYRzRp4tYo+3/fX/wBekuJQD+7rN6lchNcfMhI9&#10;KgRjUS3DM/OfyqbG/wC7+NHtLaGci7DfeWPvdqn/ALUUj72PristgV7H8qjzvkzVRlczlJm1Fqu1&#10;fvH8hTZdYVyBu/PFU7SLdF2p0lqoXPy/nWq01M1Udy5b6l5EqyZOFOc4FR674g/tuH7PuLfLjBA9&#10;/T61QuGHksvtiodJh2XfI7/4U+c6I1DE1Hw0wcttGMk9TVRJhaZjY7fb9K6/XCvlL9TXPz2HmTbt&#10;v86XNqbRqWMmZvmZhmqNzPjdW3f2myE9Pzqlaaesw528k9/etY6lqoZsX78dDVe6gUDpW5d6cLfA&#10;G3p6mqNzbbRWiiWpGHLD8x4701IqvTw/MfrULLhqaLuM2CkZMGnE4prNlaqyRSLEFtlO1R3Vp+8H&#10;Tp60yO82J1q3p+J4yx7HFZSnqMgjt/LWrNpfCEMN23p6UlyypkCqN27YG0N19Km9yUzTkt1uoPfA&#10;707Sbs6HdrcFvLEb7/pxjvWXbXrqfm3flViYfaoD/tCiVO5rHc+p/wBi79p+HwjfX0cl88e61xwk&#10;P/PTPc+9frb+yt8fbfx7dMI77zg1rDJ/yy/iI/umv54rbV38NTs0ZZfMG35VDe/evs/9gj9pf+xN&#10;fjWe8lh8y1tUy0cKgncvqa5J07M641Oh+6n2v+0vC90FYMHVgPy9q+Tf2y/A51W7tf8ARzIcxEkb&#10;vSX0rsP2Yvjda+KfCNmo1KF2muJUwWiGfyNdV8a9IGuWNnNH5cmdoyGPYyelVTiVJ3R+Fv7SvgNt&#10;A3SGHy913MOrds+tcP4ZuPIso1LbeP8A2UV9c/t1eA57PSFbydv+m3B/i7A+1fHt0DY3DBvl2nn8&#10;66YxOWTH6zEZgzYzz/Wv7PK/jDFwJk61/Z5XRTVjSj1CiiitDY/h7+GF3j4gafuk+X7TGHJOcguA&#10;ece9fSmitHKJIFUblJw5OVA9s8Zr5t+Gtm1z4qto41bKkSfIMkAHJP4V9I23lJP51qGaFez8hie/&#10;bHSvAzL3dUfnPEHutNEWowSQn7QF3Rs/lg7QrP74FUHaKVGGGaRTgjpwfT1q9fzRtA264XdvysYz&#10;uXBrOQR3V3++juCoAeUxYZlToSR68iuSjJtXZ4+Hk9LnJ/GN1Ph2zWJZty5EowduAeOfz/KszwHa&#10;ql5HlP3bISR7+lanxlSELCsUiywx5jQ425UEkEjpnmsLwBdKkm1laVmOE6nafwr0rN0j6iH+7HpS&#10;a3MdM8qKSSOPJG0dSD1z+v51HIzG5hIZtvH3xkE85I/Ormj6YtzCzbS7KCFHTt1qS5AEaCNx8oBw&#10;44PtXm8sbnzfs0paGXeaQlpcec1x9onVlfY6bQV46EV578ZESW0E0fmRzPLhkL7sJjOQevXFd82o&#10;eZd/vkZFjXCRFsrnsc/WvMfioJYbuGZ/lWYEjk5AB6D1xxXpYTRnrYDSR0fwhtdunLefKWjfAwck&#10;e5HrXeWt5JGxkYKqMxBPlhiSRkfSuN+FsKjw2STDbruDOUJ8yTiuv0+OS6dmk3AYAz1Bx3GO/Ncm&#10;LfvHPj375sRXkemxzMXdZFAUKmAXB5/Ac0llcXKXCzNJ5cOTs3ruBxzjAPNUNQ05WsFbzlEkeCSg&#10;zn6/katWEioV8yRduDsDNtO7pkVxRPN5S2bkusaK0mFJGPK6Z5x7DtVTULlZ3fbGu8AnGCo49vWt&#10;Jb6ZLeeHzvKt5YwXdTuXcDnBPUGsG8udirt3fNn5xkEH3FaRpozjz31MXx+rW+hNbyM+2MGXypCQ&#10;oYjtxxwciqvwUgjutGulVmWVJWJQMeSMYI9sZ5rV+Kt2dQ0uOTzJWmmgXJKfK4AKk+/QVz3wT86w&#10;t7g7trxkr93OQTjr2Ndzl+60PYi/9ksekaZfCxtXWTazSKAC38Jz1z2q/NdiSNp13XHlgqTsJjjP&#10;1I+v5VW0+1S6kLeZ9njYrwcFnBzyM9eRWlcQ77byFae3tZHG7zOASB3weM9q832jSsz5iU7PVFPE&#10;LbVjkMk33mCRkKo4OQTwRU96skU8Mb7ZmYZG3HT1qgIRBqHmIvzKhQEAtn3A9OKuJtkZpJG2KoCh&#10;R659e1Zyd0RvsQQQ+YWGdyyZ69h647UtzMrTLDJJt3EF2j5wvTnNXLqRZbX7KqtGy5PmAg8DnH41&#10;hXcDX8zSfNI7Rlj/AAnI+lKFO50U6d9S7BBJMLhreNJPsoLpzt3AHrnHP0qrY3azQv8AvF5xhcZz&#10;n6DiiKZY7aGNvMVpNhk8uTACHGQffrTVWONJSqxtGJNqHlmABwDnPHArWVOy0OuVFqKsQ3Hzyt5m&#10;7ao2LGBwT61NGkM1xJHPmJmgYIUQ/OyjIGecHjHWqwunuT97cFPQDkH1rRthGItgXaVJIYjJGQet&#10;Ck0iLyRUi0tpQsO7azDkE9+uDz0681FrlzPbqqsI9sZEeFxubqc5/Crljc/vYyxaMMSMngHqBVG6&#10;kNqZFk8vdGVdJR1ZSD655xUxm76mlG/MYviLTvtFlFsuFU3JxH8jqUbODk4x+tedTx3GmeJVjZld&#10;oboDeVDrnPXB6jGeDxXcatq2y+mG1ggOU3vkkkHJGMcc1yF9cRReJI2YNIkhUyA+pPY/l+Veph21&#10;Gx9NhI/u3oetaO6vo+7ai3BJ5VRz17AYB+mBVXVBeQXgQLE0kYA4OWII44qeCzW3MfktGVEQlKI/&#10;zYIBOPwNV9TlWKE4Zo5GYYGzJI6detcMbqep5MotVCBN1vGySH5ZCA+w5OO9P0nwTqnj/Xv7K0e0&#10;mvJWYBERcsM8DOMgev0rb+GPw11b4keJLPTdJtbqa+llU4EDbRkjnOMEdyOa/Wn9gb/gn1Z/BDSI&#10;dd1eNbjXZow5DwqCnTGAOmPzrqjWeyPrMny1tqrV2OL/AOCdH/BMW1+FWn2viTxNbQ3GuLtY28iB&#10;ZLYFQQCcYPr64PODxX274o8RaN8MvCyyTNHCsAMaIjCNSMEjAPfPHFZ/xN+Ktj8MPDLahfTLJIXI&#10;MRb75A5JxjNfA/7R/wC1hdfFHV54UnkaOFyURMiNewwD1rrpYZ35mGfcSYfB03CDsy3+07+1FffE&#10;3X2hSUrb2gKJAhKkA5ySBwSe/rXgkmovcOzYxt69sewHpTpb97vdOzSGRz84xkntxVeaN5ZCy7mb&#10;IUjo1enGNl2P59zrNKmMquTehYmfbcIy9B29/epWzNF5m5VVRsKjqwpIrVXi3JIrHIz657j2qWeD&#10;Gdp29sDvVJnhO63IohuAX5lKnueSKdGGnlcdNx9M8470sMPniSQybSvQEcmn27SLF8u0MSe3OKoQ&#10;GZ4pwdyq4GCMcU5ofN+VjGGA5YZBJ96kDsxVm2s3mZPHbjFTWtlLq14uxWeeQgLgdycAfSolKx0Y&#10;fDzrTUIK7ZDpdrNf3kdvColmfEZAGTzX11+x7+xmdVuY9U1yO4WxjKlYmTCSnBzk8HIwPzqb9jj9&#10;iltYv7fXPENqscXLxiQYzxwOCCPx9K+0tG0q3sIoYVjSKGBNoRTtUY46VyVJOpJJbH7ZwnwpGilW&#10;rLUisdOi0+0jt4lWGGMEIiqFUD+vTvz71Osny8gbevXAqaSZRvX7wzx7VX8tbldrYHv0reMEkfp0&#10;IKKsSpD5wKttPXkccVIyN5axNt25AD45FJFL86Z+bHoO1PmdWi4Chs8eoNWURgLGzK7NtbuBx/8A&#10;Wp8D7Y1weuR0qGNvM+9vb0yO9WCpiG3dgZHX0oB6bkL8ONzfLJwSDjA965/4gfEDTfhv4WvtS1CR&#10;YbeGItvZwcMegHqT6e1N+KPxE034YeEbrU9Vma3hhjLAlMZxknHqRg8V+Zn7Y37ZOo/GfxBNHa3L&#10;w6bbgJbRISvIGA5wcE4/nX02SZHPET557Hn4nFJaRF/bU/bevvjLrcmlac0lv4dgJ2RCUq0pPG5u&#10;h5x06V816iZJVj3iPd/GUJ3OPUnnHFQ3sNxeFRI8kzl8jcfmGe2e4+td98HPg9q3xX8VW+l6Xbvc&#10;XNwwVdn3RnA5I4A5r9MjLD4Gh0Vjy4wnVdjN+HXw21L4neKbaw0+zludzhCFQsqjjOSM4GO9fqT+&#10;xf8Asa6d+zzoVvq14kV5q1+MSv5fyQZGcLnqRnk4qb9kv9jbQ/2dvDsPm2tvdazJFsnlGSVYnJHP&#10;HHAzXviXckcCrlVVRgADgZzj8ea/Oc9z+WJl7OGx7WHw0aaXcrMhgG7jbnBJ4JJx+XrTiGgbH3dq&#10;jvnr3FTsdqYyrL1JI/Oqd1cm3jZhzgc8E4HrXysYuTSXU6pS7iS3Qt8bj944A/vH69s186ftkfts&#10;2fwW0OXTdFlW48SN5iSxgjbAuBg7vXn6jFZX7cH7bFv8G9Om0PRbhbjWpH2eahDLaDHbHJbOMjtj&#10;NfDvw2+Fvij9pL4h7Nk1/d6k5eSVQdqdcsSe3rX2WV5PTpQ9vXOCpUlN8qK+h6H4k/aP+IIhjt5L&#10;y61BgHfadw3Nnk+gHOa/Sn9lH9lPT/gH4Xt3mjW+1SY+ZcSkY2kjAA78Z7elW/2Yv2W9K/Z28OWq&#10;/Zxdas4JubguHJOMADAGAPSvWIUPBHzbT7nrXnZtmzqv2dPY6KNFR1Y4QNCq7G3Kwz0yf1pVXLIV&#10;yOc+2aUS/L/ErEgY/OmpJscfe2r1UfrXzmvU3G3NuYXzGdwbGRUjyqcBZPm6bSKkYbkDDctR+VJt&#10;ZlXdtOTz2oAFRi25fXB7g0BN6qxTavQjOSOuaREk27lIUE9M81OqCOWNlxvBOQTwRQBWjlXzGVY2&#10;45+oqZSrc9GYkdafcR7k3LIpZjgoBggUy3OyTdgrtPpnJ9/agd2Nll8yRVRlZicA9KV0Cn7x3Ecj&#10;tn606W23srfdZTuGB3pkitIT/CeB+FAiRPn2jd9cmkjdd33V3EYoSPK7V+bng9xTTxj5i20Y6DrQ&#10;A6QCTa21V4A45JPrTiAxC7dp4571G4zL2U5x16in7WkCKF+ZQQ5J79c/hQAx5FcL169qcPLaPEm4&#10;Mv3QBnNNmy7DjG35Rio5iygBf4evPNBSY6e0Z02j5mYZGDk1g24bUPEchA5t0OD0w2cY9jWzPP5U&#10;EnzMGVCQRxgjvn0rO8Mc2ErSKZJ5pWfefvEdOPauOo7zSZ0QXu3NLzBIg3svvkZII96VZNv8RVcY&#10;zjIxSJApARsjpj6ClWdbJj5iM8fUkc4HritraGOrZlaxpFzqEyvbTNbsuBgEAOPxrL0+18+/EGoz&#10;XkWzO1N2FJ9QauXnje3lmEBiZmjOCVHzEHtiotU8QR30HkzWNxNtPyOPlZB/PFeNiuVu6b9D1qUW&#10;oapD7zw/badbM7SXG3GU3fMcnpk9h71a02dtJ0fDIpWUCRiQcn0I9q88+Kfx80f4J+Fln8RTR2tu&#10;pJTzGYTYGcADHOcY9ORXwj+07/wVs8UeNJLrTfCIn0XS5HWI75B5kmAPukfd/wA+ldGX5LPErnjo&#10;ZVMQ7qJ+i9lcLq8sMix+ZHeSEA57A449s12CItvGVI4AGcdRXgP/AAT+8Z3PxA+Dei6hqcizNaI8&#10;BBJDFQeuTnJDE8+9fQTqq9N2GOVJ54pYXAOhUldmeMrXtESJgfm+8ueneliYxFdq7uqnjGKA5hkw&#10;flxjHGD9afJHs3NuPJzgjmvUPOFRvKO7CsuehqGM+W2doKnPSnb/AC5VdlLZGOeQacsTRJn7yMe3&#10;QUAOCq67l2kDqCeaJFVPm4RXJzgZP4U2P/R9w2/Keg9/Wmr5cMjSfcGOVJyufWq5SuUH3JD5ijO0&#10;jrxxnqR6V8wf8FG/iePD3hC10ezYtNdEvLtOG8thwSO2GH096+ovMHlhsD5gDjt1/lXmnxv/AGYd&#10;B+OMvn6jNd2sxiEXmx5fABJACk9AT0HWknY83MsPKtScEflrfF7gtvyfMPUDLfn7VCEa3hPlyMpY&#10;YcEdQeMDNfWPxL/4Joa5pHmHR7yPU4IcFJYiVmlHPVTjH0Ga+dPH3wW8Q+CJY/t2maharISoM8LI&#10;Rg4OMgEj3pRqH4/mXD2Loyc0nY5O/C295H9ln3L5YLkDaQ56r7AetRx3ckTnc5/ePgnPJxzzzyP/&#10;AK9XH0+a1lLMjhl4IIwTj69u+arNbm42yfNGrcA43EHPp6g5obPn5RqL3ZXGW8fm3A8uTMjHAYcY&#10;yeP/ANdfUH7Df7QXhf4Tz3ya9HcR3l0V33MYDKApwcgkAD36n8K+YYYlhuyqszKDySP84qTe8sOV&#10;6sMZBxkAk4I6VMrXOvLsyeEq+0XQ/XDwV8V/DvxDto20PW7HUPMBcxJKPOAHYqec8g4HatqfT1vL&#10;Zom8yEY5GCpGe/Ir8jPCnizVvDmoxXljeXWn3UTgxSxSlGDDvkd6+4f+Cffxc8bfEx7r+2L6XUNP&#10;swyPJcy72kPTgnnNYVqSa1P1vh/if65+7tr3PpH+xlW9im3qscCgBcY3kdDisTxVpZvNadfM2+XG&#10;JsPnLjP8/ausNstxBIzR7ivY8ED0Brl/F0x/tZZATC0kRQZycD1+tfPZph406XMj9EwNZuaTL+ma&#10;lDeRqVmVVUAMXBXBHbHftXyV/wAFbv2iIfh18IoPDNtJZyX2uSl5Yw5eSJFA5IGRkhiMHHUV9LP4&#10;WuLy08zdBKFTePMfap7Ak5A5zgc1+QP7e3xLk8XfGnWLfzJGgsZ3t12OWRGUkEZJPPGMjrgYr63g&#10;X2uIqpzjojz81VKOqZ4Hd3q3Uu1I22tkKpGOAP07VXe2M0b/AOr+5wN+1TjHJx39qdMrIu2QfvGy&#10;RgEEDrz+lQxySSSRqirGGBQgrxjAPfvX7zT0SsfLyepn32oSWGpSMskzxo4UEDtgZx689Kfaagt0&#10;DK3mZj+5vcbjkjqPxqze2rFljkO5VyBJjrjI61ni1azumZdsnB25B29MDOK0VnqjOQ4Wss89xID5&#10;ccI3HPzb8kAAdKjheKJU2qWZSWyehyMY/DBrRjk+0QHzPJikKEEA/Lk8HAJ6c8VW12WHZHOsMUEG&#10;VR0HIzjGeegP9aUZNuxnzDrcqlksqjc0gw7uckGobe0WX5tvzMcDOCPrTEvEZVWMZXPIAyADxUaX&#10;QsruMsvEZy4PII/OteVlFjIhEYDMsjgnoQvXHccZPANMjvZb7eJHDSQAkHIBArQ1fX/+EgaPdbMs&#10;drEIYpgCVVQSQMADnJPJrLliaTbGq/MuQfkAPJJ5/Osxpl2e2kj0fz9rSFnKRDflgxAO8Y79Rg8V&#10;Z8Q3Frba3JaxI/kKAJN4+ZDgZI/HNZ+n3fLQ7W+UrlB8oByBkGty9HmySrI0YmBJJQDJGOcn1zXL&#10;KTi9SzJKz7mkEsqs2EI6KVxwMDtirh0vcdzMg6BAr7jJxnp2NTWYRhKT5ax26Bjubazk9/fP6YrL&#10;mVLfULdV8tXy3lyFtvl8E8nuOCKnmb2A0WzpCR7btI2Z1ySAwyxwQR3wKqpGFlSOQBWJZH7qAOQQ&#10;B05/pUWqOtwvzhd0wBBAJIwOvsDT9LsJ5I2z5jRg7kBwN/rz17CtI3SuBJJEYPL/AOPeaRgQI3yV&#10;dT3A9RX1j/wTc/Z2/wCE8+IlprWqWt1/Z2mkSykQM6EkgBTgYGcEZzxx6186/DTwnJ438cW+mWsJ&#10;8y4kVERR5kgJIAI9eue1fuR+yX8Bof2fvhPpGm2cDW1+1pHLeuxO4ysAxDDkALwK+K4tzh0qPsoP&#10;U9jL6Nn7RnWaZ4UsYdOjfQpI9Ps9g/dJlgSAATjtk8kE8VHLAIP3SStcXjkDe/zYGMZ+lXBdxaLr&#10;UspZWVsyFVAA3n26YNSaFYNdyveSRqvmOdg6GvxGVRV6nL16n0WqXMJfaJ/Yypc2pYtGAsqAnJAH&#10;JHtntWzpk638CyRt8zAZJ5P0FEil1b7pzgEkZyfSsrc3h+9XAZYZiAB12knk+wr04Q9ja2xy/wAR&#10;PuWPEWlfbCGGI5o1ABPUgDoa57T5cRNbStuWXmM5OI2ziuu8xpA38TA4yBnr6Vz/AIls1lnklhZW&#10;ZfllROuP8a87MMLD+JHqdmErS+BmfHeSaJqKs7BvL+SROu8HgEHvUmp2y29vHJHIfLm2yROpyoIO&#10;CCf50kf/ABM7fap23UQ/dsesgxyD7ik0e8VEksZk/dtlY88KD3x6GvGjG2x6koPl1N7w7qaanYsT&#10;IRNCwVwe3PX6c0mu6eLiDduYyR5IB44/rXN20Emjao4k8weXIC4H8ann8a7G2njv4klXd5cgypPO&#10;O2MmvfwtT29L2Ut0ePiKbozUo7GHoereRiJmCq3IJ65z0roTG+FDFW3Ed+3rXM67pX9n3XmKWVJA&#10;c4GSD2PtWvoGptfJ5Miss0eFB6Y6k5/CrwNadKp7KfyJxFNSiqkfmaADJJtYHaO4ohmyCjNjnoep&#10;p3nbV8s4/Lr+NNmhzL/Dnjk170TzRwkUA7vmGe3WnRKqxMP73QdMD2qMR+WvB3LnGR61I0PmY2kl&#10;e4Jx+tUABfs5Xb8o9COc+vpXI/Fv4NaH8YtCaz1e2hbAPlXOzdPbnrlW64zjIrsHCqeuckYBO4io&#10;zCv3t33SM9sjuBWc4qas9TvwGYV8JVVWjKz8j8/Pjp+yX4u+AepvrGnzNc6TakyQ3sCN+7A5AcDJ&#10;BOOhJB9uldj8A/20Y9Qu4tH8X/YLe4wDHfoGRZCB0Yds8YI719mTWUMtpNb3UKXVrcqUmgkG6OVT&#10;/eHqc8mvlX9p79gm0/s2bVvBeIyjrI9gAcgdW2HJJHPTFfD8R8H0MfSemp+2ZDxlgs0pLB5pZS2U&#10;j3SzMdzZQ3EDpcQTKJFcEMCrYwTg+9NVfI2yJt+U8cZ9f0/wr4d+Ef7R3iT9nbUW03UMalpayBHt&#10;7kFZLbL8lW65xnAr6/8Ah38U9C+KmhR32i38d4gOJIgQZITgZyB07D8q/mviDhHGZfVcknyoeecM&#10;1sKva0nzwezW1jp2ZWjzuyxOdvqPf86bKVk/hDKvHvx2zTVBK7l7cEAYIHv6U8xiPb93PXGc18TU&#10;rSWkj4/3k7FWa2X5fTj1FNitFVx5YLMCc5HIPWrIj899qqw7k4yM89BTDEYn3MZFbvXO6sm9zSVS&#10;SVrjvKVlG7a0hyhBzkD1x0qCe0WJV2cYAHABPWrGoyqkzLFJLJHvATevOMA/zp1s6FCJAylgOF9K&#10;j6xK9kSnLdtlfyhCWXDblAJBGOv0p24TN02/NgZyT+dTJAMq6t3znrgehqOPDSbeS+fzpzqS6srd&#10;WY+OPeFVT82dvpzQYWeXHG7kEE55pZV27evvjjn1pqzqjKoYhieSFyc1cZ3VjPlYF/KiG4+wHXih&#10;lxknbjoB35pZsNhdxG3v3z9KWORWRVZjuHUmn7NICMnYnl7iu4ZxnI/D0pyQ+Yv+etSNas68uqGP&#10;HU/eHtTYovPcjoW+XAOPxrOVk7i16DWUW/G8Bv4CTzn2/WiSOOSQtkM44DYzx+Pvmo5dxRVLfdPB&#10;9+9SxMIvlb5lzt9yKn6xO+j0NNbbkM9rvgK7d20AJvPHHPX1otFNxF8wMbEbuM4B6fj6VZLFDnbt&#10;5BUdRUMsTGYAgqzHPH5/St/rT6jV+442zq6qzsc8D2yP1/Gq9zb8bjlTnHXJ471bf5ZkDN0POPYd&#10;aimHmKeQVBPOea1jidNyoz1s2V47wPMU6gDnJzzz19vap5ZWmgSNtzKjEoCTx+PYe1Z0MCwTscMz&#10;McH/AD+NP1vXrXw/pb3V5dR2lrCDJJJIwVQo789c9MdTXdh6cq7UYXbZpSpTqTUIK7ZZEOX/AI2b&#10;IAOP515D8df2utH+ENpJa2KjVNaaf7PsQB4ojg/MT0JBHSvK/wBoz9tfVdYt5tL8IQTJZufLuLrl&#10;ZH6gkBScL0/PtXM/s+fso638WPETX2ox3EOmxSZdzJlmY5J256nvnFfq3DPBLsq+I18j9Gy3hnD4&#10;Kj9czRpR3tfc5m2k8bftR+Ndqxzah55JWPBSO3Uc4P8ACoGc8Cvrb9n/APY+03wDYWs11DayakpB&#10;kljjJwSOcE9wc/p616V8H/gHoPwp0C3jsrc+Z5exlL7mdyeST9K9AhVkjQNwF4CAcACv2fLeH+ZL&#10;m0j2R8Txd4je1j9Uy5csFpp19Sro+iQ6Pb7It23HO4YOfwq99xARhh3wf0pd/dWYtnHpgVEgEEu5&#10;WXcxI2nvj2r7HD4SnRXLBH4/WrTqyc6mrY/Pzfd2jHA60x5dx/iHY96mjH2j/VjsD7g03bhWbGeQ&#10;OfWuoxGeZ5UqlWb1HHOacw+0NuOOeopCVVT19/X8KdCdoZl5VeTnqKzAjkBWT+L078U5nPlou7Lc&#10;7cD9TQ8isflJJyPfFYnizU0s1ZIZN0kgC5AII9Tz0rixuLVGk5M6MPSdSdjO8Qa3/aUrQRr+7jbJ&#10;BH3m+netjwvp39n2wuZEUSSMGD55A9MVleFdHa6nEzNtaF9yZ5L10V7OsNuzsfugk8egr53Bx9o3&#10;iqu3Q9Cv0pQKnijXW0ix/d7POmITD88Eda5S3DXMck7tgA8E9HI54qw7y67qQ+ZS2VHzcKo6E/1p&#10;mqKJJPJhX/j3JU7TnzD6j2r5zNsc69T3dkephKHsoLQbbpJqt0QSqqAcnsAO1FzcvfOsULFVj4VO&#10;vPqKdLMukQtCpUyEASuD7dq2vDGjeTEskkeXfBQEEAiscvwzrzUWaYiaprmSLWi6b/Zlp5e7942C&#10;SF5z+NXJrv7NHuZjvHvSqwww+6Qcg87QOnesm9M2uXi29urMivguDjpX6FTpxw9JU4bnzzlKrPnl&#10;silqtrN4gu1uPNMfl4EYT5eR/jXz7+25+y43x5+H95eWMCtqljGZvKjwsjgcHGQMjBOa+nbO1W1R&#10;Qyo+eBnkg1nalZtpGoLJtLJNw+eQMjp06e1Vh1PD1I109b6lyrc8XTR/Pb8SfC7eFdeuLOWG4h8p&#10;8F3QqvU8Y6HHeuJn03zLlp+JMkjBHfHXjiv0M/4K9/snx/D7xVL4q05XbR9UYyl5FCkyPjKfKAMK&#10;xBxxwc9q+BdUktdNuHgO2aRSNr5Khcjn6j3r99yHMI4nDprex8jjMO6c72sYc9rLE8cbMFVgCuc7&#10;s+me3aplsWuHXcXWKMsHUHLOSOBnHT1qQztc3iK37xVJPIyAOxyP6+lO8h/Ldhu3L8qbOFOT94+p&#10;r3LHGQtpYwpkWQKCHzg/MR+h7VDKCV+RmVVxgAYzz3qxbak1lN9lmjWRZgyDK42E4ORycEY/X2pg&#10;jzKoLLHExA3YB6H+dQ4sC60awx7laSSNcBmxlkB69KhJaeJ5I5I2Q8FQeWUHjPp0H50yZvJVWi+7&#10;kjfjr9QaitrzG1UaNo84Ix8x7ZHr70crAkc+WG+VlVuOGzkdsf1pIplCbWXPRt57Gni3Fum7dG3m&#10;KAo3biCDntwM00wNMTxv2kjj068frUgS6fcfYnLBPMj4YJjkn0FLf3UN3a/aDh25EiuCNo9B+AqS&#10;2sNoidcNDvOBnlyOcH07fnUN9FGk5fYwkbJdFPyuOAMD8f1rOMm2O5SgtlluVl+7tZTGnRQQcgkf&#10;WtCyVVs5Jt7LJHIWwmduT1NRCdZBcJtVcINhbsQR19uagWaZbdkgRgq55HQ56nmtvZ33Kui/JaiG&#10;CFTA0bEGVbjJAIyMgDpn/Gqv2jY0irtWOSTPJ5J9SetV1bfOZFMkjMAhySyoD0wM4H/1qsGNIvKn&#10;G7evJDRnaQeOtOyQyxok8jMqxs3msSQCQCnJH5V6X+zF8Ubz4T/GHQ9ahdWjgvIxPGWIEsZIBB5G&#10;OCT6cV55K1vbGJftVvtjcZeOM7uQT+Iyam02/WwuI3YKzGIKpIyCTwScjBB9D0rgzLD+3oOm+qNq&#10;FR05po/oI8E+JrfxR4JNxZSb7eSNLiDAIUxnggZJ6EHOM8VteC7WKaeZ4SFZyDgnBIwelfJv/BK7&#10;41n4h/ATTbKSRnvPDsrWF9vIYuhAIfA6A547Ywe9fV17oo0y7Z4maOMEqjA5KZPGcV/NObYeeGxr&#10;utEz7nD1vaUeXqdVF93733c9RwP6Gvzt/wCChPwMk8D/ABJuNTtIG+z3kpcAcqQ2TkY6e47dK+8t&#10;I1yaS/WGaXzRGgQHbjOORWf8bvg1Z/G7wZNpd0LeG4RC9vO+FZG5IBI6Akj9K9PC4pTjdHxfEuSf&#10;WaTjLfofkT5xszhW8tlwOOMV7B8Cv2y/FPwZjhhguVmsYT5htpYw8b545B56Y79qxfj58AdU+E/i&#10;O4gvLWZWyUJ2FsEdTx2xzmuDiaGUHazFshAQPugDkH3zW9Sdz8UlHGZZWfs9D6o1X/gqdrV6hS30&#10;PT4JBjBcHBJ6njn+VeX/ABL/AG0fG3xJtfsd3qk1rZx5/wBGg2RowPrxlh9Sa8li/cucxySO2cBR&#10;t/Gm3BLSx7pDI4QYJwMDPIJrOMrG1biDF1lyykybVdUvNckUXDM3ULkfMAe2ayWsy7LljjgA9Tx1&#10;Fa1javcw/wAMbbSd3Rsc8V0Xw2+F+oeO/EFvZ2du0ksxACoCwPPXIGB2z/8AWrT2zicNPB18VPS7&#10;JPg58NtQ+Ini+x0+28za8q+Y5UsqKTg5ABNfqt8NfAVv8PvA+n6JD5bixjxvi58xjgk89s//AKq8&#10;0/ZT/ZPtfgv4c+3XUcc2rSYRmzkRA84Hvgn8q9gj1GO2ulhdtyt91k9e4HpzS9rfWWh+ycMZL9Vo&#10;ptasla38uTadzdME8ED86l8pWI3H72MhP6UXEbLK0bH5m4yfQ+9K8iW+6JRGrOmOSSw9x6VvGVz6&#10;m3QPNwSuOM8ZPOPelZhwT/Ec5xxUUYKJGWw+CRnueO9KjiCFt+eox9DxVD5RCPNb5hv5xjpkVYfa&#10;IhjcWHGMcD8aRIvN4ZxhRmgTPasqtiRD/Ceg/Kp5SRBCQB6McYGSanSFmi3clTxjGenpUT7nj3bQ&#10;vPXJJx6U+3unSLaowitnHOcd6kCE8S/NnHTPamhcFnfbtbjHXP8AhVmd97ZXaqk44z1qvcRhCpVn&#10;IY4JI6UPVWHF2Zy3iuFtOvt4Rl3JvT3Naug37a1oNtcosvlSpiOUj5ZAQc4PqK5/9o6e58O/CjVt&#10;VTDHT7Gf7jjduCHAx1Geme2a/L/4Cf8ABUzxh8D/AIhXVvcNdaxo/wBtkElpcOZVRAxU7N5AXPXj&#10;vXJQympUba2Z6bqNwVtz9TI9GhknePzPJmhfKOO6n1z71NqUUtu0jTao+9vkSPZkn8iOBXjvwI/b&#10;R8MftE3sbaNdLaXk1sWuYLgiMxMAAyr0zzgjHrXp+j6jY2v7y4W8mmBJBUFhjqCM9R9K+fxWGlRq&#10;Om7rzOqm7pc5d0HTNVt7pZpri48ljkI5B3e+BXUW9yxjbn2xisGPx5YWsStKXjbHKMCuPx7YrY0u&#10;7XVrFbiFf3JJBJ6k162XyjFcqep5+LjLe2hYKB243e9ZfimJhDHOsf7yNxlvRfwrYiXYQ2F6HvVX&#10;UrdprR1H9wkg+3Oa9GpLQ5qW4mnHzrdZM/M2MD2+tTwsPN2nJPTgZrM0K4W8hKrtXYOATjd71r+X&#10;sbaM/wAuaqjUugqxtIjY7iBt2nB6nmi2csVVvX8TU25cqu5fl4z3p0kKxv8Ae6d/Wt7mLVxrxbs9&#10;fm9ahV8T/NtVVz16VNuVe7FvccUz7Osk3zcFjt56UhiPOEeNQy/Nk8dAD706Ocj5W+YLnn7tRxp5&#10;dxtBHy8DvtqR9/mBmOcngnoaAFLY5P59aRrgqmGJx7ChLny/ukdemOKhlOH3FVbJGAarlYFhV3jK&#10;846H1pN3lpls49j3pCmJPLXcWYgDHCinBVWP5uVznA65qrWAkT94v9/d37YqN1XeRjGeR3H4mmxh&#10;o2xyFboB0FQy3SxSKJGZV6DHOTQBY8tiBuZR6HBpq/KfmYbemcdTSxyMFy25VbgAmpFZYxg9G7dc&#10;mgCKT5R8qj2JpsIHzJIoaOTpkcA59umeamZsrn5SqnoetFsxhfPzHb/D2NEdHdEyPkn9ur9gyz+K&#10;mjTa14ft/s+qIS7woMNNkEZUflXxX+zx8f8AxR+yH4+ksJmulspp/KuICM893Cnp9R+tfsJcR7UV&#10;Q3POP9nNfL/7cn7Clj8ZdEuPEWhwLb61bczJGmDLH1BAHOR3Ir6nK81Uo+wr7D9T2X4D/tBaJ8bv&#10;AlnfabdrctIgWTJwYm7g/Q+td3HKN6lW3DHQck/Svx8+C/xg8Y/sc/FDyfLvm0jzWFzAWZUOTkZX&#10;pyQOuK/T/wCBvx60P416Fb6lprTL5qBDA4DPFIBkqQM4IP6VyZtlPI/a0tUyOWx6MYtxbdhd3Az1&#10;BrN8R6LDr+j3NjdRrcWswYNHINytnIxg/WtBZhlSOmep7nOKkcLIu5vu/wAQFfPxk4SvHRoWjPzn&#10;/by/YCXw+Ztc0a1iNnMPMdI+qMcEjAPT3r8/PFXge60TUJPMjb7PkeXt5V8gZGex+tf0I6zodtq2&#10;lvayRJMkwbcjqG35GMYPSvz7/b+/4J6CGzuNa0OGSSwkfzHgiPzQMTwBgYIBB6joa/ROGeJnTapV&#10;XdHHiMOpq5+dHhPx3r3wlv8A7fokxhvIZAkQBG4kEE++BgDJr9bf2E/2+tP+NWj2ul61drJra7RI&#10;RiMM+0ZwD1+b86/LLxj8OrjwxqUkF1DIskZIK46cccdByc8VR8I+K7rwTrFnNa3DW99ausqSo+1k&#10;bqORivsM4wNDMaPNFa+RxUZODsz+g22uGniVvUeuRjtz0zUzyqsSjbnqMnvXxn+wP+37Y/FjTrfQ&#10;9eaG11iOJQJEcgSkDHIPBJ9q+x7Gf7Vb+btZVbBUSDBAP1r8czLL54Wo4yR7FOsmie2yM8+34U5k&#10;3fMT93jPeowdn3cq386eIN38e3I5BrgNhbZmmlEcatJt+cgdxSvLiJlC/e6bhhlpkW6KQspZWxjI&#10;449KcZGbaGZeMgHuaACJFYAHn6HGK5f4n/DLT/iHoFzaXUMLSyDAkdP3g7dR2rqBhvm2ncOKSJ9y&#10;txuPQ9z1qakbrUxq0VUi1JaH5qftMfstXfw41W6mWGRbPJEDEEgjPPToea+e77TJLWcxS5Qr+759&#10;ef8AGv2K+IPw3s/iPoklhdELuO5WZA3OCPb1r4A/al/Zc1HwVqEz29vuhYkqcYwAemeTj0Nccabi&#10;z8o4s4Vbi6tJHzLdxbVMfyn6DcT+FV0gUWrNkrxt2dATkcAcVo6hok2nou9QreYY3cOAAcZ/lUMk&#10;bSwKpb7vI4zg9OK7qcV2Px2thnTfLNama1oQ53sytz9fz5oktPlXDSMWB3kjao64xjrV+ax+zBgp&#10;W4aeJSXB/wBWc8j64qu8Kx7BnfwR83TJx0H4VfKjnehBbhbe3b7xXhCMkA9evqasLG2I8L/rBjkf&#10;d5wePwpu+Mqscm75iDjru/GrkxVbNdsIURjZuJJJOeppcoo6bkNvN9ic+XO0YU53J8pJB6fT1ruP&#10;B/jS1vdMvtL1hbe/tb7CZl3sYRgj5ecAc8/SuHTTBqN3CbXLswyVI2quBkkc9KjjLWy8FVkwDkYP&#10;OfxrOpTutD2svzCrQfus8t/aV/ZVk8HXUmr6Qry6RIOEj+ZYzyOR2yK8YtrL7PJHCW/49YgqKQFC&#10;Y69Ovrz9K+39G8XtcWP2HUGaeGYFAxJCkE8/jXlPx/8A2Zrf+zrzV9JtZ5/M2uUgXcsKkEHJ64GA&#10;fqa86tRdj9GyvPY1l7Oo9Txua+8y18yaItMNoRMlMDB5449KtWs3lwW8av5cwUuwK8k5OBnuNuM1&#10;m2dvNp1pGLtTP5aBMuDuCjp+PQY9qksb0XUreX50lxn90MZzjORjucA/5NePVpnpVqSkXrpyNu2P&#10;yYdowJH3ZJ7gVcAW4Ky/8e54XYvAYjHOPU1VtJNOtb6JriOV5JstICeYyOMYxxRHem6k+Q71UkYH&#10;O0e/FcMqLueJUw9pGb8XNRhvdB8lWPnQgs8aLtjcYOCcnk5Jr5F1zfLrszZZt0hwcdee1fYXjLYv&#10;g+8XdkqhlIMSBiFBxhicjmvkPxC7f23J+8ZvLf7x5J/Livo8pT5Wmfb8NaRsen/DGWN7S3SaNpFX&#10;O9AduewBP51s/a5LPUVi8to06oCSflz39Olcv4Et1urGMMWVmIOQccf5xXQSJNf3/wDo8ny8Fz1L&#10;kZ6k/wAq9CcV1OjHRXO7noWiLHqHlu2IcjBUcbx3ye2a6W1mW2uo4nh27uUfPUHpziuU8PxM1grs&#10;+5iQvQjBrsvD8sk0kMKXG2cEKpKhtw7jnoK8PEW5j4vHSXNZlyKdrhY1Cqs0fyHA++c56j1FDbIy&#10;sqwiUt8nBOR9D6UOipeYaYxMrFtyHkE8HOOoxmmee0gEcMYVQ5BKZ5PtmuKdNdDypQvsJb6fGd0i&#10;7oupYEls+1RssjxNt8llYjI4JC+vPepkWOONfOZt0yb0HPrjmoSjPZKssc0h3ldiBskexX+dY7bj&#10;jo7MoalZkPIwlkMe8hB0IAGScDtXz5+0lbk38cgVo45RuRCMZwcZI9+a+lfEF/5N1i2D+WyK8Q3b&#10;lBA5ByM188ftNXEhv47iWQNJMBwRyMdeOwzXpZbZTPqOG5JVzx7SwyzxuVxzwM4wc19H/DRFvvD2&#10;3akL+WCTnqT+HNfOUDfa9Q8xtu8twBwOOmBX0J8M9PmTSbeaPynDQCTDvhgCOgGeTzXtYuN4n1We&#10;R5qR3dim60WP5G8vCbvunAyRWxoMqxO0Um1WUZi7knknOe3Nc7aja8fm/JLks5GeRxjNbVuvnhGj&#10;CNMzARnBJOP6V4FanY/Na9NweptRQxXu2ZSIZijNKWk3YAwOB/nrWbcwfaXPkszBeANnJHrn0q/D&#10;eq1lKVVIWkPlSKozkjBOO/asie3ktoPMk8yGIsUySV656ZwSOK5oRbZjRg5PyF095Y5xtZV+zktl&#10;+RyCMZ/GnyD7RKYc7rhnyGKnGME4+lCJHaxGB9hjYjMgfdkdcYx/WjW7m81SBHjKqqnAmRApA54P&#10;qOT9a6oxS1Z3qEFuZ4Ta4Yt8zAZ5JUE/4Vk+JNPzerGz8Kx3yAZzj0rSudLksI33Oz9PmCADkngE&#10;dDWPe3/kTf6Ru2qCSOpOc9Oa66VOLtY68PG8lY8v8QW2dadlUsN5yxG3NdP4eGYY5FAIU8pt/nXO&#10;eKoktdYKqzuJMnYj8jPIz6VueCIhdpEsjeVhiW3HJcD2FehOC5D6itT/AHCO2af/AIlapHCkSSDD&#10;HGGkPY/WuU8bWzLaToVczrHuB6qPTjvxXVXGnTHbEsJbaOS8gyFxnHOMDg1z3iVLWBIW+1C43OS8&#10;aEttwOh4Ga5aMbu7PPwdC0rvY8z0i5kfWowN3mbwQep6/wAq9w8EazJceHAs224KBj5rk5DHpjJ4&#10;A9MV4rHbfYtY86OTy5mzsTOevb+VeoeFJJvsqr92PYCw27ucdT6c0sZRThudWa0lKmjpX0eJrmTy&#10;SWjKAqX5wxAJx7VHLatcwMJUZuwKDKk5HP4VfFgzWwiWQPwCMMAASBxn0qus8kOxdxwQRgH5Qa8V&#10;RktFqfLrmTtc/eX9jtPL/ZG+Fi/3fCGkjPr/AKFDXosg/lXnf7HuT+yN8LGP8XhDSSf/AAChr0Nm&#10;5qD9twv8GHovyEHSiiig3CiiigAoxminR0ANxRipKKAI6KkK1HQAUYzRRu20AFFFFABUgOajp0dA&#10;DqKKKACiignAqogI5+WmUE5o3c1QBQTgUUE4oAb1apEHFNBzTlbmgB1FFBOBWgCMcCmUrNmoy2TQ&#10;A+imh8ClDZrMB6NTt1R0UASbqM1HSp96gBX602nOeKbWgBRRRQAUUUUAGaFfaaKjPWgmRIXzTXcY&#10;602o6DNkmeacp4NNHSigoIxinOOKaBzT5Wwn40AROabnFDNzTGbdWhMh+aKRPu0pPNBIUU4rhc03&#10;NBUQooooKCgLmijdgUpbAGKDkHpTS+acrZFQA5Bg06mh8CnA5oAKM5oPIpANooAWjOaYZN1OQYFA&#10;DlPzU/dTSmBTaAJN1FR05XoAdRzigc0H5aADJp6nio1fJpc0ASbqN1R0UbiZJup0ZyahqSA/MaEN&#10;aD3Py0w8CnMM008HFVzFc3cjY5NGMUOcSUbsmjmJeoU779NqGefy6EyGiS6gUx9Vrm9ZgIn/ADrd&#10;hczn/wCvWZrNu32gfjVDUmjDvLdmiwFbPoBXM+JbVlST5T19Pauu1S8Wxj3HtgVwnjv4g2enrNvX&#10;7pwev93/AHaCvbSWxhzXH2ViGyvJ9qfJr8EUfMi/ia878X/HXTbG6wR2Y9X9f9yuP1P9oPS51CpN&#10;Jk+8n/xNOUdDswWKfOj1vVNat7qRlWWNm3ZwDmotHdSG5H3h3ryjQfiFHrN+GieQ7wWHzN/hXpPh&#10;y4Em7/eFckon3mBrNxOwtiFibnvVG7jZrliFPWpYZcVZhtGnx/tc1m0exSlcZpsRDc+o7VbuLf2H&#10;5UCD7P1/lTlm8xDUnetirIm2nQnZSyjBqNWzS5UTLcvwTYIq1HLx1/Ws+FqmWbC9aZDepe8z/aqx&#10;GdzetZKXfP8A9er1lN89VE2p7hq0WbeXp9w1wOu2LPJ91vvH+GvQLxDKG46jFYep6Oz46dT2FUdU&#10;YxtqcNJZtGen6VgeJrFpnkwp+6O1dpqlmYmb/PrWTd2Hnq309KqJMrHns/hySVs7O/8AcrC8TeBp&#10;L2BgsAPB/wCWQ969NksvJbt+VSxadFcN91OfVK0iZcqPjn4n/B+8ktspaM2I+ghHPDe9fPPjv4b6&#10;lp+ouf7PlX5j/wAswO7V+l/inwDFd2zYSH7h/wCWQ9D714H8XvhP88jLHD94f8sl/vN71vEiSfQ+&#10;R/CWm3WnXieZbsm1hnJxjkV7V4FmWQNkj/Wr1rD8ReC2029lG2MbSeigdz7+1X/Bwa2c7s/6xT1q&#10;7mbjI+k/hbocN3ptqx8r5oSeUB711Nz4Hjuo2xHCc8/6oVxHwp19LbTbUMzcQkdT6/Su/wBJ8WwS&#10;zLHuPQ+v+FaRZUeZF3wH8LVkk/1MX+tX/lgv+Nd9d/CiMRf6mH/wHX/Gl8AanbLu5X/Wr/Cf8K9B&#10;lv7eSEcL/wB8/wD1qUtSJylc8S8UfCgDzNsMXXtAvt715/cfCCSe5b/R4+3/ACwX/Gvo3xDc253c&#10;L1/u/T2rj1ntxddF6j+GiKYlUmjz/wAKfAaSdD/osf8A4DL7+9at18AJI0z9kj/8BV/xr3D4fR2s&#10;gX5Y2Pp5f+9XS32nW7xH9zD/AN8Cq5WbRrTPjvxH8EplQbbVc7z/AMu6j+tcTrnwdu4m/wCPP/yA&#10;Pb3r7G1jSbdmx5EJ+Y/wCuQ8T6PbpGx+zwdP+eY9qai2aRrSPlNvhddRtj7Jk+nlD/GrUHwtvHH/&#10;AB49v+ea/wCNe8y6fbGf/j3h/wC/YrQsdKt/+feHoP4BR7M1jWl1PA7X4TXpZf8AiX8/9cl/xq0/&#10;wlvlgb/iXkcf88h/jX0hp/h+Esh+zwf9+xV248OQmJv9Hh6f881rN0xSxEj5E1T4X3gfDWbL8x/5&#10;ZA/1psXw2uHI/wBH/wDIQ/xr6M8TeH4RJ/qYV+duQgrCstGhM/3Y+v8AcFEabMamOnDRHlnh/wCE&#10;VxcDP2XPX/lgD3HvW0nwemjUbrVfxtx/jXtPhLRIUh+7H3/gHqKtavHb2xIIj4bH3Paq9mzGOZTP&#10;AH+GvlT7fJjB9PJH+NSTfDpkXLQoOP8AnkP8a7jVdatBqpX5fl/2T6n2qOfVoLgcHt6H/CjkN44y&#10;b3PGvFXhpbOSbcqLtcD7grzf4gTx2NvIAyg+XJ04r1z4n6rDE9yB/wA9h2P+FeIfEW5F9JIE/uOP&#10;zreOhvHEyZ82fELxFdO8flpNJ+6bP7wjFcdpFpqGo3xP2Wb5tx5bPevVNU8A3F5JnapwuOQv+NbH&#10;g34aNDLEzRxfcP8AyzX/ABpyCU22c/4E8L6pIlttsZ2+ZOg96+qfgv4D1AXUm+xkHz91H901lfC/&#10;4XGaztGWOHrH/wAs19T719ReA/h+dM3sVj+/2RfT61y1CTGTw3cW9uv+j7cegGa2vDttNFGqmNhj&#10;/wCvXX3mjK8Xyhc5/uiqsGlNDP2/KueRjU02JNKt5H3ZVutdZotiwRfl7ntWXpFi25q6vSrXCL9T&#10;2rJ6GcTY0iDyx0/T61ZnfZmi0TalRX0mENZSirmxRlmzL1/WoLh9xqOSXL0q/PWYCxtihmo8um1P&#10;MTJj4jz+NTqpLdKhtk3NV1I8Yo5jnkyWzh3Ov1xXQ6NF5Srn161i2qcqf9oVu6aC6KP89a2pnHWq&#10;aG2t/aW9ixkkhVlU53V89ftFfFG30vUJYorkf6mb7kxHcjsK9L8eXslna3Q3Nhc9Gx/Ca+M/2jvF&#10;T/8ACVMm6T7kg/1h/vtXpUYnyWPxHKefeJ/iNNf3ix+ZcFTGOTMxHU+1Y1zfebEW3bi3P3uayLuQ&#10;+aCSelLDc7/lr0YR0Pz/ADTHPUi1G5ka4G3zMexNXbAZUmQd/wCIU1FVmGf5VPdJiH5f8K6I6Hxd&#10;bEuUiwPs5jxmPP0qrcBFY7dv4CqKJMZz97v/ABVaSBgPmrVCpSbY3c3o1Sxsxbo1OWP5qnSDit4m&#10;lSTQWpILVYjjZweKjjTC8/yq7AVwa6U9DzalzPayJkzt/SpobHjp+lWXkQH/AOtTRepHUuZEb9By&#10;WqoB938qjuCiD+H8qjk1FRu5qjeaqnzDPb3o9oXuSXdwoP3h9M1lXN5jv+tE98rtnNUriXdWftA5&#10;R816MH5v1qlcXyn+L9abcKx3VRljbf8A/XrOVQfKOubgMvX9aqSSg054mNMFqzH8a5ZyL5SvJzUZ&#10;jyaufYGNH9nt6VycxpymPeQSb/lDEe1M+zyFOjVttZ4Hb8qja2C+n5Ug5TIW2f8AutTxZSH+Fvyr&#10;UMCgdvypVkVP/wBVOzHYzDYMf4D/AN80f2Szfw/+O1rC4jHp+VH2yMf/AKqOVl8pmnT9n8OP+A03&#10;7Ih/u/lV64vIz/8AqqkblB/+qjlZQw2ak/dH/fNAsQf4R/3zR9qHrUiXHFHKzQjOnjH3V/75qP7A&#10;o/u/981daUGmM2aRbZQmt/KPb8qSGLznXOOuealv2xj61FZnL1oRcubooEPKDH4Vm39+rH5Tnk9D&#10;RqU+2Rl9qowxtJI1Rc2irkMUckr8hq0rKRIIwr4XnvRJGLRMn+VVXRtRnEcZ+aT5R7GobO+nTuXb&#10;q5UjEbK3+6al0XwnrGrzr5NrdSbm6D8P8a3vBPwI1bxD+8jdmXZnnZ/s+r+9fWfwX/ZK1CA20k0c&#10;LcqSGiiOfuf7dYNnfTw6PmTSvgV4jvmULpN02Wx/qwf6102h/s1+KDIv/ElvD1/5Yj0+tfoV4J/Z&#10;w+z3EZks7PHmEn/R4/T/AHq9I0L4HWtrIpazscD/AKdY/T61lKpY74YdH5y+FP2VvEV6F36Jcdvv&#10;Wyn0969J8O/scaowPmaKq/OMbrJP8a+//Dvws0+yZSbOx9f+PVPaumXwhpyKdtrZ57f6OvFZ+0H9&#10;XPgeL9j+a20v5tPgDYxj7Amev+9Xl/xM/ZW1SI3nkaWzbWOAtmoz8p96/T698GW8kbYt7fr/AM8l&#10;rk/EHwwgvGm/0W1+YnrAh7Ue0H9XR+NPiz9nDxNHcJt0O8+5niAf41weq/B3xNpwbfpN8mMD7mP6&#10;1+yHib9n+Gfay2djwh/5do/8a8b+IX7Mkl/azLDa2aszKQRbxe3+1WlOoX7FJH5e2HhTWLPVtktj&#10;dLtJHzfQ17J8JPDl0kjGS2K/6QnXFe6+Kv2S9Qh1aZhDb/eP/LKL2/26isfhLceF0YyRxjnzOFUd&#10;PoxrrizwMdGzZek00ouVG4eqiq1zalF5688EVtWM6yRbO/0qjrKfvuP89Ks+IxcmYkqZNKlpuHT9&#10;KnS33SVpRaedvb8qDjpy1MKazYdv0pi2x9P0rXu7Uq1QC32VjI7I7GbPakIeO3pVCSAibp6VsX/y&#10;q30rNkOT+VYyMpxLEEXyfgKda2ZW43be3pUUFypOPQVsLbYQNXBUqERK8soghIPy8etcP4svw163&#10;zd/X3NdJ4q1EWZPXp6/WuF1ef7bOWHr/AI1wTqGsYlESEz5561LIGmXgE4OaVrUhafavtY/Spjqz&#10;qhTIwuxarSmaWfbGrncccGrdx8zHb61b0WxP2hHbpkdR7ivSoU7nXTgbHgXw7JLKwmj2/vF+8ueK&#10;0PiF4w03wfpkiSXUEbQuqHDbcZ57VI/jOx8OxsZGGSN4wp7fQGvm/wDaW+I66+18to8vN2rcSMvA&#10;BHcCvWo0TsjTRyfxt8aR654wvJreRpFaRyCrkg8L7e1ec3V3cytu/fcD+8ak8+aeYtIXO5j1fPet&#10;JLdCp+7/AN8161GidFOFmZmnTSzMBJvUYP3jS36/Phefp3qxOnHy022tGkmDN2rr9kjsikVbV5lf&#10;7sn61oGWQj5VZvfNTW8aoG6flXQeD/B03iAx+WqnczLyB2Ge5rkrRVjbluc9b2OpXXMNrcSL6qa0&#10;YvDWtOu5rK8RR3z1r6S+C37LmpeI9OjZYYSJEBGUiP8Ae9X9q9Ov/wBj3UYdLYGK3UgKB+5i9R/t&#10;158maxpHxPDYTW+FmjZW6nIq1bPFEW3Mo+or2b4i/st6zpE88nyqscQbhYx/7PXkvi/wHeeGpf3r&#10;FtzAdhjjPqax5iKlHQjkiRwNu0/hVKeyZX+VT+VCX/2cKW9MdauJfRygt6n0rSMjklRKkCyRj7rU&#10;s7SFcDd+dWTOjD/61CMrSL/hW3Mc0qdjNFtM8v8Aq5MfSrHktbxbsHdWtujSLt09Kq3LLMfl+nSq&#10;jcFoZs5a6UDDUptQkHQZx6VcS28sZ/pUVwv61pGJSkc/q0Tybgqt+A+tUbOynjk+5J+XvXSeQA/z&#10;Y/KnC3V2+XH5VotDSMjnbu3kkYfe6VUntGx0P5V0t3Y/P2/Kqc+nmVcjHp0quY1jI5W6tGDt8vf0&#10;qjPGyu3B/Kuru9LJU9PyrKvNP2s3A/KjmNVIwZDio1JB71dltcn/AOtTTbbuP6Ue0NIy1KiwM54B&#10;P4VftFNvGR75qWC3Ea9vyps8ixN+Fc8pajbIWVppujVcjtI1Qbtu73FNt1ym4VHd3GEGPX1qoSuR&#10;zFW8Cg/Ljr2FEMcnlfxYqMAk5qxFdLt210JXRpGRGLEXZw4HHPK5rY8LeO5vBWs2pijlQK6pujmK&#10;ZCsPQVmtcLGKqXM63Mi7fvIc5rKcTohI+/v2Hf2urXTrzQbO91Sa3Zr99yyXr8A+22v0r+H3xh8P&#10;+O/AdmU1W1mkjd85kLtw7eo9xX8+HgDxRd+HfFVjcI86xwTB8rMVx+VfdP7Iv7U6WmhPDcXF5uj8&#10;3rcyt/Eh/u+9JRsbc2h7N/wUT8Eo3hVXhZG3XF23yxD+4cd6/NT4g2j6dqEysrKVPcYz85FfpL+1&#10;R8T9P8X+DoVRtzZlb5gx6ofVRX52/G11/t662/dzx/39atoHLI5fTrncFHPT1r+06v4p7GYId3tX&#10;9rFbxNqHUKKKKZ0H8SfwZvRb+MrVo2USMfKdO7qwII+te7WUzwJCu2ZSoHySYKFck9MZFfPHwdJb&#10;xZHJtcNG+V2glsjoRgHvXv8Apl40vlyv9sabYQGcYUgEggZ649q8bMFfRnwGdK8rE19L5tu20qFB&#10;LAD7wHqOOlVbTUYWldJmnhW4TY7hSrPjkA57Zp2oea8axxsu5jkKR29M1SgLXp/eO/mL9wH5sHpj&#10;2rghGyPEpwstGcd8cjIbS3tUPk7iDk4O9SO49B1qn4BtmtZ7by2WbaADtPJHB5/xqb4tWcjNB959&#10;vJz79vwpnw5s7c7mkOz5AqZyMnIrvjJ+zPoqbthj0vw/M0TTbZlhXGQc4JxnI57nFGoahG9u0Llo&#10;3myQAmV24znI71QES7DHNMEUZIOBkj2rVsNOtYp1k1RbxYfIJjER2+YecHIBGPbFebKprseG5Jy1&#10;OTuLeeTUplZZvLzhHfjeMZyK4P4uWjzXVvJ8whwUAL9OBnHpXoh/1aSq0TPG4HlSPsJB75JwSB/+&#10;qvOvi1fRRzM0rLGVkACA5xnvmu/CS12PYy93mdT8KNQA8Nqu3zDkE/MACpIAOMcdP1rvdOk8u/tY&#10;7dZLfzCEdgQdhJOevGMVw3w8jaHQrR7W4aPzcj7owVHIBJHrXbW7NqKbrgTDy4/9a2NuckAHpzWO&#10;JjdnNjqXvmsktu0yuZpm8wsJXZAAoyRkY/Cq139smfaVjljQ8PjcJAQcZIHH4VUhvsBI9ixwx9Qi&#10;kNKc/eP+H61PcXM2j72aNfmT935+eW4OcegH864ZabHlvTRGzaxfZbVSuVSbAGY/lLdSM+oqOXSW&#10;gjXBhbdJ5WAQy7iCRnv2qnpuuXVou6Oe42QkSEJxECcg4GPerVw6SQMizTNG7iUjGD0IzkfUj+lY&#10;Rk1uc+qepx/jqRf7GuFX5pFJVIx91Rk5AOfWsb4VFjOyqGUu4d4wpbpzz7da3/GMrf2ZJChWTaOA&#10;E2lSPQ/5zmsb4YGSNnRVljZyQJN5BYnIIz6V6tJJ0z2acU8PqdzYyQ3skbyMsbSDzIw4KqRkj5c8&#10;Y4/nWpqqSzQSF23eWAVZDw59+e3Ss+PQlK6fFfLc/ZYwBGEf5mGSflJ4HJrUhtYIri33v5sbZBik&#10;IDPjgAkE8nrn1rnlGPQ8OrRh0ZVsZpLOZZyWZoyCdhyeeg9s1NOrXdqzbV/0h8FT0HfNSLeK07Iq&#10;LaW7IY3jQkliDnP6U6W+WSGK3DwhUXZjo3B9fx/Sueyb00Of2ab0MW2kaRyZHBx0VDkcVBduJRgS&#10;NFzggcnHp29aNS1qbT76O3ENuy78GQDBOD61Se7W81FlXdbyNmRcjcjA+4PXJ6VdrHVGm0kKbryk&#10;C7lbeckAcggnGR9CansY1UH7/lvkkA7cnBxj2FVbq8mi8nd5kkKP8w2qFU+xHP50G/a6m3eVbx26&#10;k5LOVyOecGjmbZonNuxeislARlZyqoHkSRwGc8YwO+Kk1VJNKt4x0+0KHB5yBk8H3rPuL+TTr2Ty&#10;Fhu0jfEZMhXC/hVht17bkSMrsuWKo5Kp+J60nfe5UoOw6aZrpVVmYMBjsFIPqT061n6pfSNb7dw3&#10;R4QZHIA6VYvGWCPcwVg+Mc8jnHI/CqN4s95a3F0sbFIZQj+WuEQEdyTnB+nPtTRVGm73Rz2p2zRW&#10;rStGu7BY4OFOe/sa5yeZk1y2t3WNZpHUAk5AH16Zrqdc8u7sSu44wcj1wDgY/CuVsFbUdbt3EcKy&#10;LIMIATvwR2PfAr0qElyH1mD96Fj1Gy1JZm8sM0k0OEIIAYL07Y4rtPhd8MLr4o+JrHRLCyuJr+4f&#10;KOELKFB5ByMfrWn8KvgrffFrxv8AZNNtGkjnQDckR3AEjnGOOtfrP+xJ+wxZfAPw/b3+oKbrXJI1&#10;XM0fMI9B2Ax3rz7OU9DvweUwcva1DH/YS/YJtPgxo0GqaxCLjU2iQxkkMsYJBIPof5Yr6C+LvxTs&#10;/hT4Mk1BooUCSgRxlOWJ6H6d81B8Yvirpfwi8LvcyXUBkkDARxt8w2gZBHvXwB+0T8fb34qau8az&#10;yGFcgDJI4JxjPoD+le3hcKtGzm4g4gpYKg4xfyHftG/tE6j8WfEt0/neXZLKzJECdqE8H+VeP3U8&#10;lyQXO73HJFWXEgEm4qwkHPPP0qIttDcfTHHFelolY/n3Ns1niqjnN9SO2gaXe0ayHy8EEdB9asyR&#10;I8e6N5mlA3OCm0D1IPt9KrOd0reSZIw4BPz9T9BUM9yz3jE+Zt2AEZ5P+NG55ys1oXId0KkRtG24&#10;ByMcmrEjeezeZtULx8nrUdq8dzNAuxUQgITnnFVwu1mZU8zaePTmpfcipFtEgMiswQ/M3yj296lF&#10;nJDaeZIzSFSA2OAAenSomLTLHtbDc1c0rQr3UQ0cO5kmIBQZLYB61XMkrlYfD1K1RU6aLOi20mqQ&#10;KtrbSR3DNsARyxk4PPI4zkcV9f8A7HP7GbzW1vr2sw48t/MRJEOSOOgOOB39c1ofse/sZfYbSz1b&#10;xHabekkcDqCTgAgn0BzX1zZ2SWtvHHHGqLGAAAuMAelccpOpLyP2/hPhOFCCrVl7wttZW9hE0dvb&#10;xwLvJAjXaoHHABz1+vapot0m7zGC89+oPpSryfmz260lzz/GR3Ix1raMUtj9LjGMY2Qkihht/wDr&#10;U1bf5fvA+3eoo90U20sVY8qSu4fT2q4hViAzNuPGfU1RRDC4hB3feY8EcYFSFzwG5560kxYmNSyq&#10;VGwEj3pGP7hv3uJlIAzwpFADn+QN83+rxjHqa5f4hfEjS/h34em1DWbz7HZwgvu4JfHUAZo+JHxF&#10;0/4aeFL7UtZl8iGzQk87Sxxnj16HkelfmF+2T+2Lqfx48SyWlrdrDo9lIBFF90lRkEk985r6fI8k&#10;liZKc9jhxFe2iF/be/bd1b48at9j0+7ktdE092jtLfccOvJaRvUn0NfPBvfOeETbt0wAUgHA46VB&#10;dFrm92+U3zHAx94k+w7V6R8B/wBnXxB8bvHen6Tp8ci+ZIMs/IjGOCemBwea/Q6vssHRtpoefCk6&#10;krDvgp8CtV+MfjC30mxRma4cICRwoJAJJx6Gv1S/Zf8A2VtH/Zr8Fm3tbeCbVJEVLi6dAGBxkqMd&#10;frUn7L/7M2nfs6+HoLURGS+jjAe5k6sSASAMc8n1r1WOPYAu35G+YIc4PfrX5pm+cTxE3FbI9qlR&#10;hTS5VqCWwG3KrtIwDknk9etHlMm7+7nHPGKVm5J2Dd1IGSAKjubpbWL94yqp5znjnivCinJ6blyk&#10;lqxZJ44omztAJAJJwFB9T9K+Tv21/wBvSx+FenXWgeHr2O41i6gZJGjlBERBIBHXJHpxVb9ur9uC&#10;0+HOm3Xhrw/cR3GqXhCXFzzutux2jGPx46e9fGHwd+DniP8AaV8fx2qi4ujJMWacRGRY1GCSeePX&#10;mvtMpyqlQh9ZxH4nBKTquy2Ifhl8J/FH7VnxM/0eK4uJpnVp5zny4QMZJ/ma/UD9mj9mvRv2dvB1&#10;vY2ardXv3pbt0BJJByB3AHNSfs5fs5ad+z78PYtJt7WPzZRvnnkiCzyOeuWGOPQe9ekFfs8SZyF4&#10;XA5wP8mvJzfOJ15ckPhWyOynTUFaweZl8MAytkn8Tn8MUsSLED24yeTzSlTEVLY2scccnFNaVY5f&#10;9nJ5I7V8+aDHt8x43HaTk4znjPX86fAGjiPzMy9h604SHGATznPzdQacq+TJ8v3eOM5oAbt8teD+&#10;FBOwdfvU47dp9uemeaJkaNRtj57gn1oAaiLGWCsAMZ54z7VIhABPRyAMY4+uajEe5uufYipGy+39&#10;fpQAqjeSVbDc9aUBSflC7hwT60x32KuD82cYpN7CUFcbTwfrQBJIDj5cj1x2qADcq8tuz+dTliqH&#10;5m9wOtNl5VeWCgZoAgafy4iP4iQAfQ08Nuk3en8J4B4pTArbSvyhevuaSJt7R7m28/SgBxCywlTn&#10;sRjuaNnz8/f7E8cUW6qY924fKORnkAnH+FOEWEGTl1GDnvQAO3nBf7yZz71GVUv8xA9MdSakblff&#10;tionVn9VIJXGOM+xoAyvEEzxaZJgnzJG2BQMkgn+VW9FtGtbGMMp3KM4xjrVLVJ/tF9b265WSR+D&#10;3z149K1oWzCrMd0jcLu5yK4o+9UudktIIVh8w3fKevrSSFIkUyNtHQk8gjtxTCWKkY5xjis7xBDd&#10;3MHk2vyyLlueSSORW83ZaamUYpvV2FvtAtLq4MqYjuMYz2wOSSPSvPfj5+0Ja/s0eBbq615WmjuI&#10;WayeJ1UyMDnBPUDpx71r6z4qXwzpc8mvagdOkh3NJO6lFQAE9fcDivy5/aT+OniD9qn4m/YFuLrU&#10;Lf7Q1taRcnaueMDAHIGc49K5cPGDk6tRWSPRhTnUapLUr/Fz4s+Mv21viMqTTXN2u8R2duCzpApJ&#10;xxn9fasv49/sfyfA7whoepS3jXj3Kn7Whj+WGQ/wZ+hzX1p+y/8As/Wnwl8I28dxE0epXCLNLcld&#10;shO04HsOf1rP/bv01tW+AVw6q0wtb+2ckfdCgknPqcAV4q4+UswWCw6XLtofSyyFUsN7R7np3/BI&#10;HxLD4j/Z5vrHbEzabdnY4yWCk4KnJ9ga+r3UsOc7a/P7/gh34xkmn8V6DMY9zFbv/awcg4H4Cv0C&#10;jCg4bGMdeeK+qqay5u58XiYtT1ED7mw276jqKnfMIO7a3fLHmo4wRLyO3HPBqQqHVlIBDHjvWZzC&#10;KVB6j2A5FIG2J1bGckU1Rs78dAakCY6d6AGzxhRuGPm/gBJP1qJk2jqrbuzf0qW6DCLcq7m5AAPN&#10;RQR73VmUKzDoTnFVzFK4h8xW3LlsdhyMVPKmwqynuMkDP14pGT7M3ytw2QfcU1JdvyqcLjvyKkXK&#10;yJp1iO9gOvBHDBfyrI8XaJp/i61jh1axt9UhHHl3EYkJBHPJ5/I1c8WTx2+kr5c0gmkkCCMgYIOe&#10;Qa52zvZYpXkMxWO3QAg85fnoK8rE5hClNRmdMcD7WDvqeV/ED9gbwb4ot5LrS1utPvriTYUUgwxk&#10;8HAIzXhPxR/4JkeKvDcM194fjXVLeMGRwlwjZOQTgHBzjsM19q6Tq8s0yKVMjMegHX/Dp1q/b6hD&#10;cw+cJIUwcGNwN2R2xSp46nNXTPCx3C+Hq7xVz8n/ABd8MNS8JzeTfWlzZ3ERKPHNGUYMOoIPf0rD&#10;bSGtJNqsqcAnPzY555HAr9dvEfgvRPHlp5eqabY3wkBDNLAGbHYg44I6A/WvG/ib/wAE8/BnjuDz&#10;tJa80e/kDb1j2tCSORtUjAycAnNdMajkro+IzDgVq8qLPz30OzF9frFH+8bICBuASa/SD9iv4ar4&#10;M+DVnMIfLur5jPKmMEEEr39cmvBT/wAE5Ne8L+J7G4VvtWnxtHLLLBjdEQ2SjAnJPHavtbw3aQ6b&#10;oVvBHFHF5MYTcoOXAHf61pFt77HqcLZLUwjftEWkkbdtZcN0Oa53x47XFxbsVYNnyw3XOOQOK6F5&#10;YrUAvt+b7oz3NYXi3ybjTPMWSNmjfkbuR78dK87NJUpUuW5+lYOnJTV9jzX9qn40W3wW/Zk1vVp5&#10;IftUdlJBEkqAr5p5QgkEEhjwK/EXxHrUuvazcXUkh825LSneOXZuTnpkkkmv0M/4LB/HCO1+H2h+&#10;EobmVGSWRr23IEgJYkISRx2zntjmvzqsbRZr2aK8kZTHtKkqWL56Y7A+9frXAuBhTwMaj3Z4ObS/&#10;fO2xjR3Ek9ssMkIaaQkpJyWXjocHoMVNb4WOSNVmduxySc8ZP19Oa2vGOgL4cltLi3ljkjubfzDJ&#10;HKAY26bCp5BHH51zpupJ7RcTFWSTCxOCjMCAd3v1/Sv0CMbrQ8kkuL8yXTW8Udw0CylUDj5tvXB5&#10;4680STra2UdvsYOxMhJ67TkAD1GQaopI0ZkXe0bRucvzuOcnv6+tFrN5xaT5gsZB4OWXnpz2rT2V&#10;kYyZXuLVdRvNscb7V+YKDyT2/D2raGmDVxHDJ8k0wC+WQFVyTgZ64A96zbiCFIGYSN8pBQn5cjaC&#10;QfTkVUkvN0sjk7JJCAihTz04yOn/ANeplC60BIfcRQ6bbrbQTLLdSH95kEeXjggdiPerFlbRSWDR&#10;yRtI2C0JC8Pzjk+lR3UuxI0Zm3LGTHkZZD25wOPrVe21W4tFhOf3ajCoeAQevFJc9jSJpW7QWYZb&#10;hpGSQ42RkqsWP73+NSSFQIysqoLgNg4ySOg59TVfTblrrzDH5YaONX3kbTlTwBjg5zQ/iea7vF+0&#10;RNJHktyMY4PA/OoV2w5RtpFMFEe5VkOcE9W59atPqKR7IZJYmlnfB2qQyAcE5xRYxxxxt5ke1s5z&#10;n5lGMYIP4VX1OXDKcMWjG1TH3J4wSaqVHmYK5dtfMaPzGZXX94EMi/eUev0Bz+NUvJWDzJPlaPYC&#10;QxBbOR09e9TWdxJ/ZptpmaaB8YDjBQnqTjpnAFR+IbK6bUPnikNvGimKUABXBB9OmCDWPs2nqUWb&#10;aZbmaSF5Jui4cDGBycZ7Yq3ZLELtCFEm0FAXBIOR1x61BAFS08tJFmycHGflOOPrXT/B3wbdeLvH&#10;NvYraySfaGSPOMLvLAAHGcZyPXjNc+KrQo0nNm1Gm5Ssj7l/4JJ/sjw+KdVuvHWoWMC22kIbQAoV&#10;aVpACkinBGQATnqCRX6I22lapFDtF5JKPuguTuI9z3FY37Ovwf0/4J/CPR9E09NjNDHc3Pzkl5WT&#10;5sgdCDxj0FdzhYYt275ifXBOf6V+IZ1VWLrNtn0tCo6cbNHI6hpV3aSxDYsyM4eQgZbHsfwrai8S&#10;29iiK0U8TKCvzxnGTWokzRTjDbfmBxjJx/TrUeqGS5t22iLzDnG8Egnt/wDXr5pZc6c+amzpeKur&#10;SKaeJrVJR+927sEqfvBvx6CpG1Ox1yFY2lj8xuhdwpB7c9hViLToZYQskcLSMAXyMjI9PQVVu/D+&#10;nyRO8lnE6qpJ7HHfPtWlWNdLVqwqU6TexX0m+N7bz2bTbbhc4KPu3EHAIxWLZ3cml6w6yHJU4nU5&#10;y4I6g1etH0eC5WSELDtHBR9pOelWNbS31K0SaKRPtCg5O4AFfx615NeopRu5Ho06aUlyoy9UtPsk&#10;sfk5C8Mh64Jzxn8Kr3yfbAsgXb5bDfj+92/lV7w9cR3MX2eRl2zk7XyOCMjHT3qHUIZNOn/efN9n&#10;AXhPvrnv6nk1xSkrc0Tupyd+Rk0JXWdOZWdY7i3QHvukB6jP0pfCOsYuY7WRi0crkR84w3TGKgtm&#10;FtMu1tu0kxnoCOMj+dR31rHGkdwmVy/JAOUOevHStcPjLNSRliKKtZnYXFnHcxhJtrR/xY9fTjrX&#10;Luk/hy/MMiMdp3rvON6np9a2PC2pi8k+zyY88ZAdxhdo757mrWv6MurWcbZK3EIJLk5z+de5Uiq1&#10;NVqe55lP93P2ctmSaXKt5awyjGJAcAcjI6j8KtBRCuC3Getcr4e1Y6ddR28xZUkcqCfl8snjOPQ1&#10;1ksqCBt21hg4Oeox1rvwWI9rGz3RyYqj7N8y2I22khd3yk59qIGVQy7uD6jFRWV3DqB2xsrR4AyD&#10;0J/pU/lN3YN0wfb6V6DTicalcdKu2NR95D0IH3TTV/dhh8vzH0/lSJN5J+bcw6AA96dhCrf7Xbpg&#10;0xjC7RSkKy7WAznnpQjNC+9cKw6dCD9aGj8vvuz7ZxSsw2qON38qT16FRlKLut0eVftA/steFvjl&#10;YvNc2MdlqyktFcwJsVjjGHAxnnuK+I/E/gLxh+x/46a4WG4s5N/mxz8/Z5wCCAGGQQR1BycCv0yw&#10;xy3Hpgisbxj4E0n4g6JJperWdrf2UmRiVCxjyMZXnjBwcjnjFeNmWT0MXTcai3P0rhfxAr4JLDYv&#10;36b6PofPHwH/AGq9H+JGnmHVZorDWMAmMKI4pVzjKknrzyOT6V641whVWVl+YcAenbk+or5P/aZ/&#10;YZ1r4dRLrfhuB9S0mMmQ7EKvbyEnAbBJIP09PSqf7On7ZE3hItpfiVY7jS2KiGdp9klmyjBGCPm6&#10;dDjpX898Y+G06V62GXyP0LEZLg8zo/XMsaberXVeh9gO+Nyxkxs2CACScZP4U2Vdp+ZmbPUZ5qh4&#10;f8U2PijRIdQ066hu7ebAjeJwS4POSB0POMe1acSrLHuDfTjk/nX4ticBUovlqJprufB4jC1KM3Go&#10;mmu4yE7Y9xO3nGPUUrRrjzN2NuMdyTTptmRu6dfxqNS8b/u1ZiozjsR/SuSNO2xn0Hec0aj5tzNn&#10;OR3HP9aDHnlRhuDmiSH5Fzw3Xjp9KbE+9yG3buOnpWMovqUOUeYp6r7nnmnTwLCN25flGW/28+mK&#10;Cyxt8q/Ng9KkhRhIjbSGiwcetbUUjOUrbmeLiT5CqnLZI4zxVi3G5xw7OOvycVYunEkodtmcDGBj&#10;FRh2llZmZvlBGUbbxVSmm7GauRyyZCjbtZshD1zTod0Sncx3Jzn15oaLcqr/AAxngHpzTngUwEbi&#10;rLnI7MDXNKJtEjEvmjbtGWP5U5kFqsisy8EYz1pJIvL3Ky/NgY5xmmNIZIlWRccnFQVaw4XHfd3A&#10;B9qkDq0m1l25P5+4qE2zCLaSflwPrzUjPJFCsbMW5zk9cVUb9SZDSRnnbhc5znJqGRlJ6bRnjg9K&#10;kcKWUfdLDOC3T6+n414h8dv2u9N+H8NxY6S0V5qUZKCcOTEsmO+OMDPTvX0GVcO4rHVFGmtPQ9LK&#10;cpr42qoQTO9+Knxb0f4Q6RNdam3mXWwPDZrjzJySQAQSMDI6mvkP4g/HHxl+0Pq8ejNbM9rcSD7L&#10;b24d2LAkADGBx9OtO+Hvw+8ZftVeJ2kha4uPMlAnvbgs0cC5OfmORjrhea+1vgV+y9ofwK0z/Rm/&#10;tDVJNp+3GPyzEuMlEGTjnqep7V/QfCfAcaEE5Jc3dn22JxuV8N0nKpadXoux45+zd/wT0h0K6t9X&#10;8Wi6upvMDLZyYjXGAQWHUgc19V6bolroVqkVjAltHCfkRF27B0wPbmp0i4yzPtbjOSx/DJJH51K/&#10;mRSfN91hxzniv13L8np4eOu5+L8RcYYzNKjdST5eivoggjbdlicYJ+bjI9velPyTf7OTz6ClEzBF&#10;XJZV4PHTNNZlyVZuTkV7KjY+OvrcIeI13M3zD1756VI0vyqQV+XJGBzz71AWPH0yB/P+VMe6aOHc&#10;oYqoySBxj1p2fRC5yfyPLA2s21lwTnnNPO1V+XoBj5jk5qOJftESnPy5OefQ80M4hb3bp34qXe9m&#10;VzMYYiwGGAZecHsP605Z2eJQw27Rg4HX3pDISwx0YjJxyKjZweWbaueSe3vWc5KMeaRUU2Q6hqA0&#10;+Bp2+VU79sjpXIpNP4j1LzH8yTzTzg5wAe1TeI79tXuhHGzSKp4UNhSR/MVt+G9HTS7SNvmE0gy+&#10;egz2z3FfF4ipPH4jlj8KPdpxjh6fM92aNjarZ2qhQqqnbo2PWsPxXrMdy5t42YhQN5Hf1q54n1o6&#10;TAVj+WbBBB5IBHpXO6dZqqG6m8xkyAoU/fJ71hm+OjSgsPT+Zrl+G537WRLL/wASuIxodk0wPXqA&#10;R/OmQN9lgDNH++wFTHfrk1DGy3d95szL6k44cgYA74zSpBNq91tVQ28g8dIxnsa+Uim3bc9iTcbE&#10;+maGupxySXDNHbw43kr+OPqatXet3k+o262cgUKwQIeTgdxVXUr9o7b7LCWSKMgNzne2SOfXGK1/&#10;C9gthD9oaaMTsCgLjdjPBA/OvYwPuzUYu3mcNfZuSJ/EeqzQpHDGFa6m5cIeEB61c0+1TT7Vof3Z&#10;6O5z8ynPrWPcaDZT621xJqDR3WREcHcqr9QcVdHhGFfle6vJGzwM4BHr+NfT4WdVzurSPLlFcvYv&#10;TKkAjVpFVmxgZ7HP5VXn1e1NnNDM8LbuNxPzAnuOe1Jb+EbE/L5crNwd7yHPf/Gg+EtNgZVW1jZu&#10;Rl8kk+terJV6kbOyOZKlF3TPJv2oPgdH+0b8IdR8OIq3F7bkz2yOpZXwDkZ9SB7Cvw5+Onw9uvhh&#10;4m1DR7+O6WS3cxSLPAImDDJIHODjjkfSv6KbKwg0lv3aKjEbAcc/TPNfnP8A8Fj/ANlG3a5g8Waf&#10;p8P2XUixkeJdgilVOSepOSc+nBzX3HBeOnhp+yqPRnFmVq0NFsflyl3HYAzMsUhf92gydwUdSR2/&#10;Grmmae87NJtuPJYrsCLlGIySM/n+VOuLD+z9Q2fu9zHZvRNocHnJz0HbPHvWXKZtLlU7nuEtnLxA&#10;yF0QHAyBnHf9K/XudSjdHzMo20fQNRgdNRZwSFaTIGcYGegz9TRdN5qsArbVOdpPGavTOtxHBGsa&#10;5YHfyOuOuMcVjTadcNcFmZvL3ABc8Z64q47amZYvbdZUiWNpOmCP50kVtBaSMx+by2xkHAJPao5J&#10;JrKZGhYw4O75uQ444+lE1wqTsfljj3l8HgAkk5qrozLV3CWb92qcnon3uR6D+dR/bl017dY3Mc0Y&#10;O9HG5Sx4yPXiobS7829MkczEtkZBAz+lOeMSSskoLbgfvDAH096mUCuYvWc0Z6/JsUuPLj6knB+l&#10;R3MiWtk25l3NnLv/AAAZAH+fSo7eN4EXad0ajaSD8x74qa5mhuPmCr5bDEgIzk1HJYor2zKqx8/6&#10;zIdP4eR60HbA27GWVCm0Oep7471DdzlVmZs7UwUOOHwDT9M11dTsI/LMe0A7BsIZj65q9bAWYNTg&#10;hsZIV2tGzq4cdCQDkY49TxUciKkQZWZ43x8nOcD2qS7smi2x/KxwHPHPP+GKaZY1jba2FHc/KfcV&#10;Edepd0XPsAuoSyo21mPlNvwAO44HWnXcFvb3rC3zDG8akl3LAZAyeQccms+OR47hVVmReMY5/Gte&#10;8867tJ5ljhjknOzaBjqRnA5496mWg7n1d/wSR+Oo+Hf7Qtx4feQfZfFFubKUyTlYw4BKOOgOCoGD&#10;2P4V+wXhxjqelRx3CKZI0EcoHy84wT68+/8A+v8Ang+Hniy98CeNdK1TS7ya1vbO4WcFUDMSCCeC&#10;DnPNfvp8BPiFB4+8L6Trlu7KniHT4r1Y8hvLkK/MCRnkFTnPpzX4/wAbZWoVlWXXc+gy7EOULdjb&#10;1K0OjXe6MFdpyDyfw5rd0TV4dWh+QqsiZ3Ankn8etaFza2+owFbj5hg445zg45+tclcRTaNfK4G0&#10;x4UHHBHvX5y1PDT51sz2HavDke5a8f8Awp0H4laW1nrFrG6swCSxp+8jOMcHIz1PWvmH4s/8Ex5N&#10;Ya5n8O6pa7fMAWK4UxSvnqQQME/jk19b2Gox6tCzp/CAT2+pxTprpLWZU+VmbIGemex+or1qeIhU&#10;he587jMkpV3y1Y6n5t6v+wh4zsdTe0W3uLhkY7Akb7lGOpGMEA+hNN03/gn148uZEibTZlmZdxjk&#10;BiIXJ5ORgfnX6YLqO8yJ9oO6PBIySST657e1Zsmpx2+5ZJW2KxPU8k9B+tRKUF9o8j/U3CXuonx/&#10;8Mv+CXr/AG2G48Ranaw2M0olEETFrgKB0JHA5r6c+FvwP8L/AAd0hY9H02GGYLiW7kTMshyemc44&#10;PatS51+G3+ZGJ/2P/rd6oN4qm1G8+z+ePmOSAPuDtn0rgxGb4elpfU+jy7henSX7uKN2fW4ra7Xz&#10;JGHmvwV5O48AfrWNqzGyvGAbiE7uOvPPFRPGwR4GLtcRkOD9OuP0q1c+XcRWs0ys0d4nJU4bjj86&#10;8yWZzq6rY+gp4NUrI3NOu/Pjj8xhmYqQx6YIz17dKtwjzN64jkxkAjuM1h+G2aaz8lj/AKnoT1Iz&#10;3rbT9y2GyNpx6cV9Lgq3PTXc8vE03CYFjCV+VSFPQjio9xl4wu1c4A7VMcF/lbcCeDimmPH+etd0&#10;TlHQvtTHVe+etSDaYirbduc571DLE8Q+baueg74py3AjPl8NkZJx0rTlAEkKSNu+aPooAqd3jRQy&#10;7sgDAI4BquT5Z6tt/WpHm8ltqsdsgwfpRygMNyYyf7rHd0701zuHO75hyM/ypJHUSqVbKsOcjGKR&#10;wcrlgNoPPr6cU1EDyH9ubxavhf8AZb8U7d0bX9sLcOeGUEksFPqQME1+TvwO/Z0P7Q3xF1hI3S1W&#10;ycymXIZXLEnIUZ4yCP8A9dfot/wVn8Zf8I9+zEtk0bSNqU7gHOAgCEN9cEj8Oa+Tv+CaWjf2RDr2&#10;qJDHBHvjihcg5cEDOPUAg/nUZpjZZfgXXie9k2H9vUUWeUeL/CfjL9k74i2OqWM9xZxwOrpOsBYO&#10;nOBuAIwcAkHnmv0V/Y4/b70v9p3wtb291DC3i+HajwQxeWsgXqxDcjsSBzz71zXxC+Hem/Fnwxca&#10;XqVv9rF1EyRkfK0bFeCD6D0PFfDF9YeJP2N/i/8AatJkuLGC3kLxSMm1HXOeQCRgjGcYr5bK+JKG&#10;cU3CaXOvxPpsyyL2Uec/Ym38NLrWoNcahiRgdwgKlRGc55PfH9K6KzIEW1EUAHOF6D3x2rwb9nv4&#10;/R/GT4Sabrlv4gs72a8hU3KJHtMcuAWQgE4I9/WvVPDL6vcjzppoo7eYf6vOJMdOnoa76EY05ciW&#10;vc+RxFKTjrI6WcbgSrcMRjvgVG6s8e3c27pz/jUluqpCF/P2H1p5iVFOGZmzyMV6O6seVGWph6RB&#10;5GpTQrub+IHHGc81upL5xXAYBjwO/wCdYt9L9j12EqrBpFy6kkA7Tjg9+tbUTZj5Ef1BOKww8nex&#10;vWd0mKeBtbHXr3phJiuAm7dxTiuV2rwx9uaFjV2xkfX/AB9K9A5xrbm+VtyjPbjFSRxrG3zMDycH&#10;rTYj+82lQeeee1SSR7sccHp60ARhGEqlWxu7n0qVm2/KzZ29BUMMLQNiTlfuipWOIj05ON3etBXQ&#10;1rVjGG2q2eeOoFV54zGBz908Z61Zt5Cm5W3Y+6Kcy5AYjFAyKEqU+bd1GKdI2zHIPuB1oKbc5A9j&#10;6URx/J8zfKenrVcwAUAhU7m6jvk/lUc6KzKqluPUdKkcKi+v4c08RJDnb83TnHes2yeYit4to5Pz&#10;Nnk859qVvkm3AexGc5/wqC61MWt55DA9uQPXNTSRMF6cNyD0zQrhzDlQD5eWz7ZxSFtjj37jkEUk&#10;Unkt97AIwcelP+4F+bcuMAYxiqGxjJgcc+56imiAhG/i3gqeSCQeD0p1wzRoODjPHofpTVm2vk42&#10;txijmtsLU+cf2wv2K7P40aBc32k20cGsxwHCKdy3AUZBIP8AF6Yr4N+GPxj8Vfsc/FAsJJoo1cmS&#10;N8lZVbAyOxPGPUd+K/X6NdkynAyucAjPrXzl+2l+wnp/x08LXF9pFr5Gs2sTORHhRcE5ySOmR6Dk&#10;19JlGZRl+5xG3mTPVaHov7PP7Rnhz9oPwLHrOlahE0mAZbPrJETgE47jcD79sZr05ZMxLtUjBwdw&#10;wQfpX45/D/4oeKP2HviJD5a3FmkUxi8pIyUuFJBYFeMnI49yDX6e/s4ftJaP8efCNveWN3vvEiUX&#10;MDoVkDEZzg4yPpU5vlPs/wB7S1iyFdaHpk0bSOsnKt2xSX+lQ6zps9ncDzLe4QxlXAIORjnjpT7e&#10;aOTuy8cZ/pUqybu59evevn4txd1uiz4H/by/YCB0+61zw9bNLDJJiRIiWdDgk/gOn4V+cvxE8GXH&#10;ha+kjkRYPsxIdQhLcdznvzX9BN/Yw31vJHNEk8cgIeNxlXB6jHqa+Fv28P8AgnZb3kV/4g8M6a22&#10;T95KiDdsYnjaucnGcflX3XD/ABG6U1TrPQ48RRutD82fAXxGvPB3iG3uLG7uLaaM/JIEGQepxn6V&#10;+o37BX/BQG1+IemWuj+JpZPtynbFK9wN7qCQARxjJ5Gfzr8v/iF8M7nwzezQrap5+CC86/NFgnOA&#10;ehqv8PPEmo6R4nt5bfULr7VaxCNY4pdsfAHLD2IB+tfbZpleGzGh7Sna5w06koSsz+g6zvxcFlXb&#10;8qg7M7icjIx+dWnk46Mp4618Q/sB/wDBQmHxfDa+HvE15HHqjIVSR8kSHgKisc5PTrgc19q6Pex6&#10;rAsytuLLnBOc8Z6jjP8AjX4/mGXzw1Rpo9anVTLkcvmfLw2MUpXL+jA8Y71HGwTdt+96ZqRR5Zwz&#10;BsZ9yTXmnQBG4n72PUjvQuzYRt69T3oW5y4Ukn0A9e2aaZNsoH3WAwfY1MiU7FdlZXzITnse+Kx/&#10;GXgGz+IGkSWd5bwzbvmUyL0IBAyeuOeldFcIrkck9Pvd6hklBb5vlyOAp5xQY16UakeWR+df7Uv7&#10;Hdx4RvZJ7e3WRYyWR8/IQMnJwMEivm690W406fyLiNVkz1HAA6jp3r9jfF3gzT/Gumm1voY2XgDJ&#10;28Z5/HFfC/7WH7IM3g2ZtQtYVaC6ckNH82O5BI9hRJtbH5XxVwjzJ1qK1Pk3y1to2H8UhIOO2eKg&#10;Nj9luZdymYxvsxV/X/Dc2k3ZiZZM7up9PX2qnNIrXLJJvVs9T1+vvTjI/HcRhp0ZuM1qii0a+eSq&#10;eWuQAD1U5qS5iMTMN/l8ZP8AFxTinzCPPl8/ePINMePczec37snBIB/pWsdTlIrdZJl8xQzKgPKH&#10;AA9aS2njtruOT5vLU5zjac+vOafK9xbRtHHO3kr8ihOOOvI71D9qZ12yK0m0BRxir5UJSfctyTtB&#10;ArIvmQqQS7j5hknNdH4A8axpbzWd9L+6k+4DGR5pJxjIzwODzXLpDIqYmVvlYbhnIAqvdzMiFWkm&#10;RsjZtOGAPXB6Dp3BqKiR14fHTpzTTKv7RX7O1p9nXXNBk82C63G6gQH/AEYjHB+vNeC/2fPoN4tw&#10;jGNo8hHB5TII/A8mvq7wR47uPD9s27bNbyExPby/OJEI5z789a4740/A60vbJ9a0BB5Fwd0loqEM&#10;gIOSOoxnNeTXw6Tuj9EynOPaxUZbnzpcxMTI3nLNMvLgqc5wOSec1as1FmP3Ukn74DeSnc8HGOMU&#10;uqpHoc0cEhkjkeRiYguGA6ZxnNKNXyn+r3bHYoR6fQVwVbJbHvVVdXsR+K45rrSZktlbyxEI8SAc&#10;5PbPXJr5H8aw+R4kulbK5lKnb04PUe3FfXeuasuoaJdtJCmI4S75zzx8uMdCMCvlDxrFGmvblVW3&#10;SEbBwB69enSu3LZN6H0PDsmm0dT4NnmitLYIh2ODh39B7V09iDHIu1xuzjAHf0rlvBwSOAsVj+QB&#10;SCSCSfT6Vv6Ss8l5GNrmOQ+oC+ma66sjsxnxM9G8OnzLZtyzbmx5cQOfm9z+Hufauj23FlMreW8c&#10;hOBgEnPqK5/wzcNpEEcaE7o33gogUH0yR1Ndfa3G6y86RUeST5CVc7g3XP0rxq0kmfFY6UecmsY9&#10;unx3EBkWRZWRy3zDAwR/MirUt7ttvln2mEkx4jydx4ORVfSF3Wm6Yv5PJVEPO7HGR9cc06xH9mtv&#10;81ZmkBZ16kZ9c984xXnyqJvc8ack3uQ7QZd/ytJ5YTkdOe2MVI+pSWMu6EsrhDhj0J6Gn6ZBNbys&#10;80I6gjJ3Aknoce1RzyLFuOY12MAQUJ4JJOD7Y/Wo9nfqLkuUL0TSwQNtNw0h2Ag/MTjJyPTrXiH7&#10;TyNJHbSlnjRw0caHBIwQWyfYt1/wr3uYRrqDLCR5bbUjdsqQcAnv9a8V/aWs7aO4gX92THGMkHOS&#10;SSevc8Z+levl9FKR9Zw9TSqpnhtj5cF+qs+7PSvf/hxLt0WzjlC/L1K8M4OTgHngV4DYxrJqattV&#10;VBPVc/lXvvw5fydEt8yLnjIQcYxjoeletjPhPqs4i/ZHdWzRNbfLGS0h24ckkD1zWpFHLpd2rRS5&#10;mt3AV4iCE6ZAOPSszw88t3erFDGzTMw2JGNzMPbHeunRobW6EVxaywhSEmwNsu7GeMnGa+eqto/O&#10;6976kKRsohw6CTcXkLcksec1X1abzrhYVKsqgKD/AH+vP6mk/tVbq7mVVby1JC+YcsFHIzjvT1v0&#10;trWKSaLzF8wlOexHTPXFZRdjOC5Ri2TPYRqixSO0g5OQQOe3bpUsepLp1iYVbmYmORJcMgPONvvm&#10;o5dZeLR1d1mluDOxCxAKqRkDHGMk9ec1Xu4pIrL5xlpAHHXJBzyfzoU0viNIy6Mp3tx9nddylhDI&#10;2MrwT6j1+tZskUeoQSR+ZGkw+eJpDhTjkgnsa0rjSLhj83zBgSATnA68VzuputsWYfMynBOOM+td&#10;mHmlJWO/DP31Y8z8TWxj8WTRrIsiqRmQ8EnHT6fhXYeGns/7PhW38z7R8vmF12qBznBGc9PauV8Z&#10;j7TrTlmVS+DgDGfxrZ8EvIgAx8uMZIzk+lerUleB9PWqXonbz263dk0yssY8sI4yWBJ4J57Vzuqv&#10;HpkLRx7ZJHc4LJlQpGMZrpUBmgjVYyFx85QZOPYVkeJdLZ1NrGJJJFBO94yoOPQD2rmoy1sebg63&#10;vWkeZQzGy1jeUj3KSMvyACOa9N8MIsukedC0iSKAAjjJkA5JPtXlV5ayRaujKiyBZMEZHX8a9Z8M&#10;r9q06CVlXGAXJJ+QDtxwK6MRG8T0cw1pJo6LRL5Nb8MvcNDJHI0mwkkBgecYA7cVT1C2axkRZI2W&#10;Ns4fOcn8O/etvRYYZLuFZf8Aj1ZwXCHJceg5H86p6nBbwzSeW0lz8xRDIwDD3IHA/wDrV5Ks3ofL&#10;xknKx+8P7HEob9kP4Vf9ifpH/pFDXoxTNecfsgDb+yX8Lh6eEdJH/knFXo6dK4Zbn7Thv4MPRfkN&#10;PFFPf7tMqTYKKKKACnR02igB2+jfTaKAJN240eXuNNjp1ACNDgUx0qSmv0oAbRRRQAU6Omg4qSgA&#10;ooooAKDzRRVRAaUprJUlFUBHRjdUlFADBHxShMU6igAoYZFFFaARsuKZsNSyU2gBuw0BMU6iswCi&#10;iigAooooAKKKK0AKKKKACijOKa7ZoAdUZ605DxQzZoJkNqOpKKDNgOlA5oqQdKCgVMCmk76celRZ&#10;+agBGTBqN02VNUdWmTzCJ92lI5oopkji3y02iigqIUUUUFBShcikooYDdhpyIcUUVmA7YaVV20If&#10;lp4fFACKuaVk+XFG+jfQBH5BBzTgdpp2+mk5oAcz8U0HNFFABSquaQdakoAAdtDc/jRRQA1VwacR&#10;iiigAooooAKkt1yajqSGfyTQKQ6RtpoK7ot3tSmPzuaUfKPLoI5rFdELvTpITCM1YFt5Y3E9eKrl&#10;hOWAoKjK5Esu40s1mzpu/HrTGg8mTPPFPF5tXBxVRVzRRI45Fsz830qvq8imykm5wqM36ZqxPGs0&#10;DfMo47mvHfjh8YIvCEF1asqM3kTKOAc4yP7wrTlJlE5H4+ftFaZ4Ds5luPM+SULxCW/iYevtXyr8&#10;Rv2yNG8Q3d5DCW3eaw5tnHQFf71Ynx28cSfFHxRNYJbuoYltyxkfddz6n+Vchof7Nd3d3Szbbr99&#10;8/Q9zn+5RsRy2Of8cfFL+2L/AHwrHtw3VGHUn3rN8H2F1rerrGnk5w3cjoK9YtP2V7qdx/x9dR6/&#10;/G69a8DfssXWmXZmaST5cjlj3x/0zpy2Lw2k7nK/CPwVdWVvZyP5ePIPRvWvefCaMiv/AL4qlZ+C&#10;JNFskgZj+6XZkn/61XrMiB+T3BrmkfbYCt7tjp7O4DPitm0vFRF+npXL2uorI9bloN9qp9VzWLPp&#10;MLK5oTN5/wB2mxWjRJ/9eixj2x1cli4qWeqncoyRFjUPl7KvNHtqvM3NImW5B5+1fwpEuMrRP8wq&#10;EDbSMyxGSTWhbXKowrPjfFTRP8wqom0XY2IbpSBUkxWdB+dUbQZA+tXI13CqJnWaOb1fSGnZyPfv&#10;9ax5tKaONh7etdtdQsyt9Kyb62bJ69KtDjVucVd6JJK3H86fZaLJAw3evrXRS2rZpRCQKuI/aGVP&#10;YLLEwyehrz74jeD2vIG2luWH8Q9T7V6jJEcVj67pRu4j16jpW0TqpR5j5V+IvwquJ5pmXuDj94P9&#10;r2rz+LwLdabJ823sfv5r6y8TeFJH8z73IP8AX2rzHxV4NlDL977h9f8ACtDrjh0cDoOrjSYkjbqi&#10;7TxmtTTPGccF9uYcc/w//XqpqXhiSK4b73B/z2qrHokiSdG/z+FVE6PqSZ7L4C+J9qr9/wDXL/yz&#10;P+Nemr8W7NIRw3/fs/418zaBC1o+SrcOG6V1UOr7k+7+laxVzCpgdT1zWPila3AZVDZP/TM+3vXN&#10;xeNoZJ84bqP4f/r1w0l55g+7+lFpLz07itowM/qB7v4F+KFnZSLu3cf9Mz/te9dd/wALismi+8f+&#10;/R/xr590S4KDO39PrWsuoME+7+lWqYlgT1K/+JdrK3yt3P8AyzNcj4x+JVstu30/uH2964m91gw8&#10;7e/p/wDXrlfFetNLE3ydvT6e9aRplfU2dp/wsO3l5/8AZD/jXR6Z4vjZPqo/hNeDR6u0R+5+n/16&#10;6Cw8V+VH9zsO3/16r2YpYVn0DovjWJpIx7/3T6Vr3fjCFbR2z/Cf4TXgWmeOBGy/IOPb2+taZ8fK&#10;9qy7eSCOn/16n2JlLDM6fxd4/t0l+bd/rG6If8a5rS/H1o9z/H1/ue4964nxLq7ahL9z+NjwKraD&#10;bSSXI+Vuvp7irhhyHgeY9t0L4iWcNv8Ax9/4P/r1h+KviDbz3Em0N9/P3Pb61i6Dpkk0eNrd+x9a&#10;NQ8HTXUzH5uTnv8A4U5UbFU8p6nE6nrH2jVmKgcn09zV601AFsHv7Vvw/DOY3QJ3c/X1/wB2tq3+&#10;GcjP95vzP/xNc8qep0f2ekeLeOvDs2rzzeXt+aQN97HGK429+El9csz/ACYOf+Wg/wAK+nLn4YSK&#10;33m/M/8AxNVbrwFLCu35uh9f8KnlLWGSPmKL4W3EaHn/AMiD/Ctzw38ILueSMjGNpP8ArB/hXtTf&#10;DqZ3H3v1/wDia6Pwj4CmguI87uEPr/hUy2OerBJmN8KvhbNYaRbl2+6EP+sHYn2r2SzshHbMOc7v&#10;X6UnhvQHtbPb833R/X2rUNg0a9646kjklUsYb2TMx9PrUMlnslrYeApUL27eZmseYwlUuS6VZbyf&#10;rXS2NltjH1PesnS12s1dBZPiIfWs5BHQmRfJWqN6+4VbmPy1mTjJrOT6GsZXKoh3NUiRYp8Sc0+U&#10;4ArGWpY6KLzQ3tVd4sPVhLoKKUDcazMpO6EsbUuPxq6tqRijTUKn8a0zAzqv50HNORWtIijKPet/&#10;RCFb5uwJ/WsqCA/af+A/1q7A32cqa6qMbnm4qXKrnG/F/WY7W1vic/KT2/2DXwp+0Vrcdz4w3L6S&#10;dv8Abavqz9oHxVHbT6orbflkI/8AIZ96+JfjPri3/icMuOjj/wAfPvXrUY2R8NmtTS5iLdrOf/rV&#10;ZtrNiQ3t61kWsu1vxrasdQ2oo46V6FPU/NcyqttjpIDuH0qxArRoc461XubnzpMn0qRLnituU+b3&#10;kTo5V80k12uahKmQ7vWg27E96qJ209CSOdS1W4papwWjGrKQunatos0qaom3qakWZQtVyrAVHWvP&#10;occokk0oJyKpXEuTVgnPFN+xLJ/F+tZSZnszKnkbDdKpyq8p/hrebSM/xfr/APWqGfTNmfm/Ws+Y&#10;pLUxPsb+351KlsQatXKCA4zVCTVhCentWfMaLQlktGP/AOuq8lixP/16H1kOmf8AP86gn1Ye1ZuV&#10;wUdQe3x1pgULVaTVQahfVFxWLZpGJeMyxtTTqMaH+L8qyptRBH41TuL7msdwNmbUIy2cnr6VWm1G&#10;MHv+VZZ1PH8Pb0qGa/31rGNwL0+qRhm/wqq2qID/APWqlMvmc/3qbHbGr5QLJvMijz8jio4bVs96&#10;sLYMwo5SuYgAZvSlCVbFmY6R7ffRylFcWzZ/+vU8Vqx//XUyQfNUyW1HKaFXYaNhqa6TAqDzdtHs&#10;wuR3cfmj8aht08s/hVqOU3NQXspiXpUk9TO1Bt17+VTWjrET9KckJncMK0rHRWu/UYAP+eKzlE6K&#10;OpBJocviJljt8bie5x14r0/4Gfso614wudPmj8rbJdbP+PhV6Y/2a6T9nT4QSeKfEYVZCuFib73q&#10;w/2TX6Dfsp/s9TaRo1lI1wMR3Mr8uew/3KhxPaoR0OS/Z+/Yh1bR/D0ckh+/EBxdIeqx/wCz7V9U&#10;+D/hvHo1lHHI04ZFH8akZAHt7Vs6Vra+G7FbX5WKY9+gA9R6VOuss235V59v/r1zSPUpxJF0lbdD&#10;hj69f/rVXdljkxmpJL/eu31qMWfnuDmueZ3U4jhcbRQ0jMf4aU2RiSq3nMg6VzN2NlE0oJVWAZbt&#10;VWaNZZ927vmmw3ZZRx+lWIo943fjVxjcmUbFG90/z1+U9iOtY9x4RMqFSx/Bv/rV04tsimFyjVtT&#10;M5x908+8XfDZY7AzF5Pm5++PUe1fNnxl0ARrtXd81s/Uj3r7A8b3mzw7J+H/AKEtfI/xWuvMmjH/&#10;AEwYfzrshI+YzCO54DYaFMt2x+XjHf2pL6yYs6n+E4610tvBw5HtWLr0uyfb7n+ldSVz4XGGMlsY&#10;5K0rY8Cmyxb1pHYW4zUtHHT3G38e8Vl3s6wpz64q1eaguDXO32qqH/E1hUaR3xH6hfq276elUllE&#10;gqt9sEz/AFqzZxeYV/3q5pSuiKg62sJJpmxjp61vX2oLY2Xzfwj09qhht/LjU+w61y/jLxAscTqM&#10;Z5H8/evLrMygin4x1NdRmbb/AHR29jXOp+7HNOttV+1yuuP88VYWAzJt981xyOqEQadTFj2qqy7+&#10;lSPa+XGadYR5f8a2oRuzspxIxEbdPMboKzNa+J1noMDLJv8A3ec4jJ6Z9/an+MdaTTdNmzj5XA/X&#10;614P8TfFS3epsmF7/wA2969/D0dUd1Omb/xE+M9l4hjX7PuO2J1+aIjk/jXml3NJqKvIwVVkOQR9&#10;aqxWH2h93PGBU8o+zJ+le3RpHUoDG0t1RDxzz1qSeBkPPpVqwfzIRUxt8pXo049DTZGP9nZTU8My&#10;xfe/Cp54DGtU5l3PtrSUdCoscSqxs3bivWv2ftahs44N27/XSHgf7FeYR6eXhPPetnwvrUehbfM6&#10;hi3buMeorgrRO2nHU/WT9iG+sdU8MWPzTAmBOg9pf8K+pE+Fq6vbtsaY7sEYdR159K/Mn9iP9oi1&#10;0LTbWJvJ+WMLk47CX/bFfqH8HfiDb61YLIkkPMMTfeHdSfWvNqRO+ETx74+fst3l7pOobC/zWoAz&#10;Onr/ALtfEn7QX7HerzTw+SUb97zuuV/uD/Zr9edRsj4ltNisv7xdnB9/xrzH4q/AibU542Ejff7M&#10;f7o/2K47amkqOh+E/jz4Cap4fdRL5X+sZP8AXA9Pwrz2+VtKvDDJjcuCcc9a/UL49fsyXjum3zz/&#10;AKVIeN3v/sV8b/Fr9nG+0q/upCtwQsKt0b/4itI6GE6Nzwm1vFcf/Wq5FOuc+lSeJ/CdxoV35bRy&#10;9uqnuPoKp6aWmLAqy7QO1aRlqclTC9SzPd7o2Apllc+W+0+uaJrHJ3UwwFTzXdT1OGVOxemvAsY/&#10;wqsbgFs01F3cU2W229PrW3L0B09Ljbu9jK9T+VR2uoxRgKS35VTvlZSaomXa3Ibr6VPKZctjoGvY&#10;5T/F+VKxUJgGsaC9CDvVhdVEZxSLiXJbAzp9feqN14bkmY//ABVWINYUHt/n8atQ6qr1nPQ0ic3c&#10;eDpV7j/vr/61V5fC0q+n/fVdoZxKKja23jrWHtDSLOHuNJkRO351l3elSMe3T1rutSsGx3/zis1t&#10;LeRehqea5tujl4SYl2nrQ8JKite80do5DnP+fwqtFaHzGHNbUtzKRlvKhG3mmjT5FHmcY69amubL&#10;ZLnnqamgn8xPs4B546fjXZEcWZlyxWmCRV29c9DWyfDU0vzKknPsf8KxNbtW00/OrgsxHI70NHRT&#10;kTSXSpbMo++RxkVufDfxsfCstwZljw+QMKW67Pf2rmbSXzrbav8AFkUye3ZFFSdHNofTN7+0lp2s&#10;WCwjduVOcQMO2PWvLvHeqL4j1B3j6SjjIx/ETXCaEuJj9BXQRTCFAfamtTmmV2iaxBDV/bBX8Tt1&#10;dmWTp+lf2xVrE6MP1CiiiqOk/iR+CelJL4t+bzCFXJ8oAtweOvSvcIJJIbRoY/PaCEl0Rxlkz1Pq&#10;QcCvF/2fZFh8WNNMlxPH5EiEW+N+TjB5wCB/WvatPeN5ZPmuFEj7Qz/KSPQjk/0rxcbFt6H5/nF+&#10;e9ye3khiT/WfvPL3lCRhwemM/j09Kzrd0N2u0bdx5xzgZq/rCbdOgjVopFTCIFwWAGevGR1NZUMq&#10;xyqkbAFCQSRgD6muKNO+zPGhFX0Zw/x6uZNNv7eAZbcxPUYC9iPbg/lTvAsDXcAE0jQqUEkeULBw&#10;Pp0+pqv8d7Xy9Xt2n2QcBcqNyspA5z9cnGO5qbwSm1VjWSTbDEIl8ltu9evze3NeqoxVI+pjFRwy&#10;O20m+ls1je3G6YOyh5EDB1I6AHPT6VpfZ4/LHmLIismM8rls89e3sKi0HSEFnDJIyuiyZSLPzkdD&#10;05A+tMvFht1bZJLt3swSRyyoSeAO2Pxrx6lm9D5+pyuWiMnWbGP7Uqxv5kJ7kcAn1Fea/FnSoWni&#10;UfvvMbD8nIPQcd69Cnfyof3cvzbgSD656A9688+MYmiaDY22WQ5DDqDnPXtXdg07nrZZFqVztfAa&#10;48MwxrGxMeMF32kNgDAHIxwK6yysV1CFrZl/eM4IcP8AKQB0IzjOcDpXNeAmDaXbsJQ00cSklyCH&#10;JHIx611enxeR5ca7s7y6vgMx4PGR2zXPipanHmFX3tDX03Tltzu8hZGQkFC42nggnnk0yVfthjY4&#10;fzBjL4JGMjr29qkeYv4esZGhj89QckEFgSTgEdzVeNDJpcqi4jR2wCmw9Oh5x2rzHzXPCnzp7kll&#10;uW2ZfmHISM4+XjB/EjrTtS1O61W982SMNI6LG8iAL5xAOTgAAZz+lTaeJxo1vHtVjESY9hwxOQDk&#10;nr/9etCexinMQUysskhUEDaQR6D9Khya6GEpSW6OC8TwfadMkkaNl3Dy87yAR0GfTofyrN8BxQxW&#10;7RlGVvN/dOHLKB3BHboOa6nxlpLWulTyR+ZHH5gARxgnGecE+9cr8Pl+x3UzeSs0auu9wDuRS/O0&#10;jjP1r0KMm4WPYoycqFjvrOWO7Ef2ho5hASke9yFUeoGePrU0mqw2omRoVV2KlO5wOhB6YP1qolhu&#10;eSUs0kcbFA6HjI9fXHGada25uU8xN0jMeE6ZUfXArGXmePP4rFtNZjvLlSF2yMN+AmdhHrin6vch&#10;Y1WBW8644kdwNufbjtisyVpVvRI4ZQpI2ABue3+c0XV9PK8ca2f26FFJVAm1gCTzkEdMmseoo2uR&#10;mdZI1j+X93l9m0HeRkZz+NZMqCHUGYfKFwWTncvT9OanM0bSHa21VyoJ4IBzkewqlqZaXaSzLJjB&#10;IBDMOODnr0rog+530ddGW5ZEQ3SeW29m+WTeWbk9+3r2HWn3dqGiaNAtyBgpn5cgc9KzSiXP7y4u&#10;JIvJwAVBIkIOa0Dd7JY90zTR7FAI64xxWnIt0dHs09UNurWTT7YXG3akh2LGc7nIAJxxjHPrVfSN&#10;RazZ90P2hXYBQeFHrnvVqWaSaPzfMbC9QU3MARg4GcDis+zgNzMQgnj5IBc5OBz0rWMU1sdEKcWr&#10;NGsE+02rySMzSR8IAeCCSMfhgVn3dksTbDEsxLqZB/EuOg75A4rW1OOGG7lhh2rJHGo3AHbJnGf8&#10;+9N04x2schaPzWmRo8jgqcgjOeRjH60pUzqp0VdJI5vU9M27VbYWYHA5BXk9cgYNa37Pv7OGu/HX&#10;4hadZ6TCr750TzAPufPg5I6ZAI9a9U+C/wCy3q37SfjS3TS7R44ZHU7gjMp5G7JJAAxx+Ir9ev2O&#10;/wBiPw/+zN4RTbZ2ranMBM8oiRfmxjO0cDI6n2zVU7p2R9hl2XKEPaVPuKf7Ff7FWlfs8eHYbq8t&#10;Vn1SaFTvYgmIgnIzk5GMYHtXqXxh+N2l/BvQZpvtFreXPl4iic7W3ZzyOePaqPx8+Mej/B7w4rTT&#10;F7ySMyJEBgdDjOOmfSvz5+Nfx71L4pa/dXdxKyrI5VE7IO3SvQw+D6s+e4m4mpYODhF6lz46fHu+&#10;+J3iC4aaRhDuYAA4A3HkD2Feay3DeZ83oMEdT9TULP58i7sfL154OT+tTSzLPeFmgihhYFFEQ2/i&#10;SOp+td2y0PwTNM2r4uo5ylp2GiFpI2aNWfaMkgZqM7j9489x6VJB/oxYxzNwOxPP1FRw3E0DnYzD&#10;cCCeD1P0qo+Z4um7HLEsabuG3ccD+Roim8mPIwzMcc8kVIsQif5CoVeo7Emm267fMbhsk9ulVzG8&#10;ZJLYaqyRgSK2f7wA6VYjG4YUnkcgnHNIieb8vmGPgk546c/jWn4Z8K33iDVYre3gaVpsAfIW/lUT&#10;kkjvwuFqYiooU1e43w5p8moakkdpD5kiEcHHGe9faf7IH7H0cCweI9et90jS/ubYIGUqACSw7YNW&#10;/wBk79jG38Px2+uazYhpHy8cMqFcAYIJBHTP8q+rNLtfscCsmxTGQAqqFGPTArBPm9D9s4X4Tjh0&#10;qtRajYrL7HbxtGq44QEADAGew/D8qtQnzYtw45wR6mo5m85127vm56cA/WjKxPt5H17mt4xSP0SM&#10;FFWXQc8fz/ex0oVvM+83Q9MU5Wyv/wBbrRuyMDK4PSmURyM0rBV5X34NTRBmj27v90dDjuaSd/NG&#10;5V2stROodd2/5umM0+VgNuC2/HoM+prlPij8VNO+G3ha51S/kRYbcDlyVy2CQBnAzx61D8YvjjoP&#10;wg8LXGoapdRR/Z4m+Qv+8lJHAVcZPJFfmF+2V+2Bq3xzv7iP7deLp9uWSK2kO2M88HaMc4xzX1OR&#10;ZBPEzU5rQ8vFYu2iLX7YH7YmpfHXX3hhuGOk2khS3ijnLLtA5HBwT65r59uov7RuW/1m3cDxwx5z&#10;j/PpVOGSfULmPzFXa2C2BhQcYzgV65+zN+zhr3x48Sw2um20kfmSbJJ3BVFUDk8j0PHXJFfpFSND&#10;AUL6Kxx0YzqysN/Z3/Z91j45+O7LT9FhuPtQ3JkkKiLyS7EjHQHA+lfqZ+zf+zR4c/Z/8Opb2Vhb&#10;tqc8S/aL913TSHuAT0B6Zp/7Of7PGi/ADwZDY6fahrt0AuLt4gsjuepBOfpXpcS/uVU7sqAB9PT9&#10;T+dfl2dZxPE1LLY9unRUErDw+4qszSybeMk5Ptj8ulKs7EBSzfKcjPUCi3HmRyBmVZIyCcnnB9Kj&#10;u5/KTc3y9gSe/wBf1FeDCLlK0SpT5Vdjbu6S2X5pBGqnBJyMd+T0xXyD+29+3LD4E0u48MeH7jzN&#10;VuARLLHhhBgkAg+ppv7cX7c0PguwvvDXh26hk1OQBLm7gbcLUDsvbd19fWvk39nn9m7xR+1J4/MI&#10;juGimk82W5kJwI8knJ/I/j0r7HLcqhh6f1jEnBUqOq7IqfBr4H+I/wBqXx39lt47i6+0SF7m8l+Z&#10;YDnJYse2OnXpX6a/AD4B6H8BfCMOm2ii5umCme7wA0pA6A44AOfrmtL4H/BDSfgb4Oh0vR4bfayB&#10;ZZ0i2NKQOeTnIzXcQW8awFGWMHsSOR7CvNzbOJV3yQ+FHZQo+zRJDKc7W3eXnpk96WOPa5X+Fvai&#10;JTzu+X0waUy4YbsnHHpxXzvW5sNlwh2/wk4/Oh4vJlKttkCkj1BoAJl249cd80eWq9jj7o7mgBDB&#10;tfjau72yMd6dgFvvDHsKR91u23BDYxg9gaRcgfePv3AoAkXCt/eXOMUx2yV+b7vr1p8eAA27Kk9q&#10;e0i5+6WoAasGyMMSeTn6U0Nviyv3c4PrTpJTGMLkBuD34pANknouQvI7mgBJOGbazYznnpinJIq8&#10;jaD0PemMuOOWUfL/AFpVjbO7C7V680AOeTYuFZfm7+tSYBUMrA87SOuKhjj8xW7DPI9acUCLkcbj&#10;0oAazfNlc7u/oaay7EyvX35oD/qaawy/X8DQA8KMbl42jGBxkUj7dysv3hnPOM0LyTTvLAXcMHHq&#10;OanmYDRLw3HzN0GP602Q7ivO08nB9PanO7dVVmbOBjsahnvWgTduHmID1GRis5uyuaU43Zi2v+m+&#10;IVfnNq4I561tIZLqU7VCgdAPTPasPQ3a/mnn4Z2J57YHXit6KQNEow2cYxgqB9K5cPfVnVX6WBmV&#10;Y27lep9Ky7nxZYQ3HlyTRrNHkEbwWzj09K1JQzBdy7XX0HJ9PrXG/F++07w34L1XxBdxiCTR7Rrk&#10;T8r90AgdOSTge2a6owqTajDczoxi37x8bf8ABVP9rTTbjStN8HaXcRvdNKLvUJ4Hbd3VIznHA6mu&#10;I/Yk+ByQ6a3ijUIf9IvIhHbeYclFLZLgepGcHtmvGvDCX37UP7QU0168mpPJK0oldCd0e8/JwAMA&#10;evYV94+HfD9v4dtY7W32iO3AQDGMADHHoa+P4+zZ4LDLDU/ie595w1lK5vaz2Lcb7YVXOdoA55yP&#10;xrjP2jNDj1v4K+I7JnKia2DBx/Ccgg47/Su0mtmlLLtxu755/CsLx/oa674M1K1meSJfscjkofmI&#10;VCQPfkCvxfIKk45hCpJ6tn22ZU4Sw7hHsfN3/BIXxNJoP7UjWM3/ADFomhOD98AsDnGMccg+9fqS&#10;0JtYxGzbipPI5UgnIA/CvyE/Yl8Tf8K7/bI8O3E+IzBqPkz44LiQkbT+LV+vUoNlqDwNu2xnCZ52&#10;qc/41/TUfgjLukfieYU2qjHRA5G5WweM4z+lSEtAq7V8xQScE4psR+Uxuy7uSCuSfxp2zA5PzDvQ&#10;eeETb9q/L5jHjJ6U6ZGTKsvy/wB4HpUUi7kKlmU9eB1pbaHHy80FJBtG4BcbfXPNCBY84+7jHTJp&#10;0j+U4VSRG2c9zUK3Ko6rvVcnHPAovYokk/dnr8vbNR/6rO5QykdxzmnRyLGD96QbuSemPald1ReR&#10;uUjOR1FTKSUblKLuYuvyx3F/aDdujhJklAHQAHAH41gX8Jh0SGRWwbqQsRj5k9Pwq1fXDTNPtcjz&#10;CYxjuM449Kdqtvsuljg3MtrHvYNjsB/jXw+ZS55tnvYeCSRn6frS2F+yL0VAApPJ49abJdPLqbXU&#10;c32eaQngx5jOeOvrVBdKYanv2u6yEOfUDPYd67l9csk0fdGIPKEQyhGeen4GvHw/PJP3rHViLRtZ&#10;GNpGoTWOnXFw11/pUaHEZHysvcgZ61s2WqNdT28YjEciopKIchifXHSuRt5/terxpGvy7zkdBt7H&#10;vjBrqPD8MEMFzdlizqGIYHGABjrXpZZjqrny3ukc2Mw8eW9jXS8hkMv7yMTW8vluufmIIyTVDX9Y&#10;XQ7RfIkLtIo24HKcn+VZEbs9mWiG1rqTAOMEj1J9am8YxtIbPy1KboiPUHoPzr3MRjqnsmloclDC&#10;w59TNs9HufELy3BkbcuMgsctk1S8V2//AAj9j5100awq43uhJJA6kjrgDJz7V2GhyiTSotuxpHBD&#10;rGhLAj6fhXG/tN+PLX4ffAHxTqFwzbo7CVIo8AGckYCbiDgHIzjn3rTKsnji5xc5auw8VjpU04pa&#10;H5H/APBRX4n2vj39ofxI1qrPYx3ckdpIh++ofqwPTqQPpnJrwO51ddSlHmTKk0KDBC4yMkdvpV74&#10;keNJPEXiCa5upgt1PI2RnKkn04z27+tc7dXix25R2k+0KFEKonY/3q/ovKcvWGw8aa7HxmJruc22&#10;XNU1q4u7mTzirbsHccMx/EcZqnLdeawW4eRpoQU+f5goPIxRDtmEJkZmbeGwPlG4E8Ed6r30iAth&#10;mZxkgMMAnuSfbkV6sFZpHLJkMlwl40yiRguAEOPmYjOQfQe9VLidsr16BMAckg8cU+2ixcx+XMq8&#10;AY7nvimy3i6nOqsrrHuwccMCOuK6ot2sZy7l/wDs1rCK1a4iK294m+BidwcAkE+wyCOaiismKQf6&#10;yTZvwT8okBP+GKEnaa42sPlACRtz0zn14Ge1TC7jjDMzMPLQoFxncxzjP4ms5RY7or3L/Z5l+XB2&#10;YO9skfj3quJYHZYpYWkA4DnoAKmu2jnmPl/xkZJ/WobkiKOTc0nmR8qF5DkcnPqKkY2OFdOG9iUA&#10;cYTOT6g/Srt7eRx2XnTTTPErEiUYPzdhjimCWNmaRZoZPMAx5QO0ccgAjORVV4HjUeSP3kZO9TyM&#10;kcnB4J5zWisaFzR5I7gM7StJJklBJwCOuMnr0PFNl0ma+d3dWwnzuw+6g6cY4NN+zIYvO87cYyCA&#10;MM3XnPYUSXXnW6qrbEYOCBncATkZH5fnVPTYlsspfB5xtIji4Acjk4z270k9ujXQfc77jtUySNjb&#10;1wF6DrVdZ2s4hIfI3XAAi5OQOCDzxzgj61YivFBg+eRl3ZKbOOfU/l+Vc8o3CLNCwdS6LwVkzGg2&#10;lVz27cE+ua+5v+CVXwTtdV8dW+vXlrNcWdirciPconABGeuQATn6ivi74dQTeJ9RS3tR5jS3CIVY&#10;ZbPABxzwOuR6d6/Yr9hj4WXPwN+BWm2KxyRXF4hu51ni53Sc5BABGBwAe1fmPH+brD4f2adj38lo&#10;NzvY9lHim+S5jXzBjOMtGV/EkDp7YrSs/Gs1ip2vZS8EZIwP1qFvF2pzQKrLa3SryN6Y49AR2psf&#10;iEyttaz01jkEIE69cjnrX4DLMaq95SZ9dHDp7pE0Hja7t1ZVjWSNuScjDH61YtvHCyBmms5IUUnc&#10;d+/cMdRgcCqMmsJMCG0q1jVuRtOV47fjTRc2eQWs3Xk/cOc57YHpRTzXEdJfeXLB0raxNX/hMLQJ&#10;wZI2wPlKY569fSpk121lZlkKqJMoy9FYEYPNYBmsXbbDJdRucL5ZAbJH9ajfyFP/AB8EbcYJQ985&#10;yPwqZZ/XXuzsEMtpWui8fDWmGNVt9RiUsQBGRuYYPB+lOi8JS3EO8TafcbDhMHa31wTxVM2lm9yB&#10;9tt2mkGUBBVgMeops+gpDEZvPt2JwCEkwx9fxrl+uwb5pL8Tb2Mo6XLN54ZvorWW3t47fdGQSVfb&#10;nOSME1oW2nXmuaH5V7CRqNqQ8ew5DJ7kelZMWmNwsay+YR1E4ZWGR0B70xUurd3+a+iZcj5Ccgn1&#10;x1HtVUcbFX0HKm3bUijlVEYzN5Y8zyye6MPb0NaNi/kho2YbZgNzE8ZPSsswbrlpJGnZpBscGPCn&#10;HQ59aljdpdxCurq5Bz3GOPpWNOulNtGtSldLuXBG+kak2Dte3IdH/wCei45H5V0+nX8ep2yyKfQe&#10;5I96wLWU6patby/NdQpmB2OMkdR70zw7qw0y6Ec/7tZnxhzhQenXsK+iy3GOM7N6Hl4rD3Xmi54p&#10;01mn+0L82T+9xwwHY1J4VuV1cLY3Sqfl+YknLKcjIPYgfzraWOORdjLlcZz97IPTmuP17Srjw7ce&#10;YsreZDGZQ5fbvUZJGO3AxX0VGHsqqnHZnmym6tPkluj4Gtf+Cguufs0ftJatpGqST6p4Sn1C4SS2&#10;JDtbgSYBU9c/KOOnNff/AMFvjT4f+O3g+DW/DWoLfafdAn5yFkg9FYAkg8HrX4l/te63LdftDeIr&#10;5lureJb2YoHc+WQ5L5IA5zkDr0rL+A37V3jD9nnxWuraLqH2I2+AIEytvck9d6k4OQe/Sv1CPDyx&#10;OGVWnvY+flWdOfKfvosWON2GxkCkEbRDc33W459a+bv2NP8Ago94P/aY8NWdjfXS6L4shjKTWkr4&#10;jnIwNyN05Pavo8Ss0e3llGc45wf8a+PxWBrYefLM7Kc1JXJInMcZ2u67uD6YpkRWNgeN3PTJJoB4&#10;+9wvHuTSp143ZyMccAVymgyS7ZtyqvtnH+eac2Ydu5W3Nxgc5+tK/wC4A+b5ZsMf1x9OtIGYHjBX&#10;174rMCR45Il3bv8AWKUIABB9yOhPavnn9p79hfS/ipp1zrHh+3jh16PDiD7sdwQTkKp4Dc5z+NfQ&#10;n2kptwQBjGaa915MTEqGVhjnPXPYCubEUYVIcktbnvZDxDjMtqqpQk7du5+a/gvxt4q/ZR8aSW3l&#10;XUcZJW7sLuPKSjPOCehHUEH86+uvg98cdN+MmkrLp80dvqEKjzbOR1Z8EdQO4zn346V2vxy+Avh/&#10;45aNFb6lG32qMr5V3sG6Je4J4yOn+NfFXxu/ZW8Tfs2eJrjWNK+0TWJkBhv0QqpAyRuGSAcjHOQf&#10;avyjirgOliqbq01qftODzjLeIYKFW0K3fo2fZ8DmeTczFmbAGeB+VSyq0IZvX5c55/Kvmv8AZ4/b&#10;KXxLfRaX4kaOxuI41jjuXI2SkdsA8E/TvX0lY6hDq1lHcQyrOkmcNnng4/Kv5zzjJa2AqONVHgZv&#10;kdfAVOWorro+gRK02e2Ow/wqJ0a3Ofm3d8c8VKy7U3LJt9c8UOd4Zly+3A696+dlE8TQrxnc7KSV&#10;Ibjnk1IC5G7e2emPanSqduRtDqc56Zot2MrKpONzcms+boiHG4Ifk+7/APXNOTDjrz0IxjFLcQKp&#10;YRncegz396iWXdIrdGzyBR7N3CNnoiZEEjnd6884ptx+8DH+JcflTpUzET0bkjioopt8I3Aq68Hn&#10;rWvs9ChIoWH3sEn86ljhV4zuVgVz3708TAjaw27e+M5qEtg8ZyTjP8q0hRS+Y9WKZFYj73GQcc5I&#10;6VneKfEdn4V0OTUNUvrbT7WMFvMncLvAGcKD948dBXH/ABo/aB0X4O2bfbpt2qEExWnlndJkcEkc&#10;Ac8596+RPHnj7xV+0v46gtYftFzJx9mtIg7xxAcBtozjGeTxX3vDnBs8bUU6nwn2eQ8KTxcfb4h8&#10;tNdWdX+0L+2Lq3j3U20/w/51vpPm8yAbZLhegBI6A9ffNdd+zj+w/eeP/s+veM1ew025XdFaSRbp&#10;btT0JHACnPU816l+zJ+wtpvw0tIdU8VR6fquvceXaODJBbZycnOMnH5E19AC3y/3QqpgBR0Xtgeg&#10;A9q/pHIeF6GFpJKKOXiXjTDZfTeAypa7OS3ZmeD/AAtY+C9DTSdMtYrPTYwoSJFAUY7/AFNb5j3R&#10;/N+nb86alusceDnzCePQinI5BwWXavBbHevtaNOEFaB+KYzGVcRUdSq22+rGsu3CsrdcilZf3P3s&#10;Z74ORSs2H4Kt7gc0YyPvNyenXFb3ZyELF7c/NIzE9wO1OYbW2lvlwMnv+FNurlbVdm5cEZJJxj6+&#10;leFftW/t5+Ev2XND/ealb3muS5WC2CF1DdgxAIHJHBHSu7B4GpiJ8tNHPKoktT1P4l/FDQfhRoEu&#10;oa9qFvptrHEZA0koV3IzgKD1Jxj61+b/AO1X/wAFRNU+JXjiHSfCK32m6HG46ybZCwPzSEqTkHnA&#10;6fSvnD9qz9tHxT+054ovr3VL+S302eTEFkrErbgEgAL0HBwPzrzbwZq02m69bLIqywB1w7OWYrkZ&#10;HpgD0xzX2+F4ejRoudTexx+2bZ+/fwquJpfBOlyNK1ws1rFKzydVLxqc+pPX8a6EjI3A7dpxz1P0&#10;rmfhLH5Xw50VfOjbZYQKq8sSAmeT+P8A9eugwyHcuWDEZHYV8FjIpVXboelTV4lgQ7RkttVuvc1g&#10;+LNf+woYY2VmbggdQK0NQ1H7FEzJ1AO6uXt7CTXNbbGeeSfb0r5LOcZLShS1bPUwWHT/AHk9EX/B&#10;2lfvPtLBW3AgA8BSe9dDf3sen2HmDDIo8sY6NjkD86La3jsbb5C2VQE8YANc14l1JtRufKjUeWHO&#10;wep7njpXJOUcBhv7zOiMfrFXyRVkmfxHqE0rNjfzITwFB4/AVDPcDUJVhjXMeSF29OBgnPp1pbnf&#10;p5kjDYkYDeRwcYyB9Kjgk8po2aTy3kjO8Djb+I718BisVKbcnufQU6Vo2WwfKxSBTuVDsG3gEnuf&#10;pWjFbTabpqrCjSXEnB2DhB7flWVZT/ZNQ82Nbd+ow/TnjOPWrH9v3s/yrKyhenlxk7CO/wCgrTB4&#10;iml+83FWpz0sSXGhm/kg8uCeOSPD5z99snqKtLoF3fhv9H8xUznMm0D8aqrq19qEyeZNcF8kHChQ&#10;46ZHpUTJO5MatIwc4wZNqEdyfetPbUou8bmXs5vcdceBpE8uNbyytWX523Z3OM5we2c10sPiKG2t&#10;445pVkkjQJkEZJAxn6VzMOlOy7ZJoo1Y4y5yB/8AWqaO0s1G1by3A9Sh5PtXqYTNJUfh/M569BTs&#10;mb0vi60Eg5YggDGOTTJfHtvbv8sUnTI4z1rEiWxiby5Lm6aTjARNwx9R0FSJBpqv++W+uIcfIB8p&#10;4I6+3Ndj4gxV9Gc0cDS7MtXvixmjbdbuu4ZQuQFJ9cV5z+0t4ak+PPwZ1XwveR28RuIGFsVbYRKB&#10;8vOCeenHrzmvRDJYwoV/suaRdhwjP827t17DvTW1+G3hWRdMtY5F4HAZ+2cnkcY7iurB5xioVo1H&#10;PS45YOnybH4D/E74eXXgfxVcwXfkXWwsnmYZc9Qcg4wQcgjGMjrXBXVurbY2aJlYbMJwp9hivun/&#10;AIK2fBe58O/FxtVjhjS11YCXEG1I97A5TA6EAA496+HLm3WCeaLMbSKVjjdecHHOMd6/qDhvMFis&#10;LGpfWx8LmGH9lUaMqTy45AsfyyMuPnB4PsKFkkM0TRqzKHGf4snGKfNta7U3Eg6hCe55xkUw3jwF&#10;1t8qqyAgkcgY619JvoeaWNRRbfTP3i+YZCRjPzA96p/Y/ORflb94Aq/Wo7jU3LCPzFY/eKnls+oq&#10;ZpmQLlCRI+xMcgZHepdOyMyOS2jjAjVpI9pPB4Yds/SnPKWHMh6YBI5qF7RrNc/M0jHnnPHv6VYY&#10;/wBo2yNt2+Wdvuc5IOPTipvYCTTJ4x95mO44BPANPmt8Btv3WJJHeqQhkgt4lkk3+WSQOo5qRL37&#10;MsZCDqcsSf0qeYuOw5k8kx7WYyRn5iRnI9MVIyv8pkkVgOEXAXHJOMD60y3us7W3DcSSBj7vNWJZ&#10;G+1R7VRhkl9w5GR2qVJsYkOtKE+yttByW3/xYA6ZqO7D3d0jOrNDtBwBgZz0PpUMpUS/ex07d6t3&#10;caiCD512ycDHUfX2ptWAa8YMPlq/lkMeByQMdQat2941vYrbxxtI0m1Mq+HyTyRmm3EFvJDHGiyZ&#10;4By+Tn1GO1QwLJ/G7MI+jIApH4n603qgNLT76OzuleHLzLgByduwjBI9Ca/Wf/gkT8Tv+Em/Zm/s&#10;ma58zUPCl+SqHhktpuQfcbsDPPFfkNHZLcRIrSTKq5IAIAzjgnIwen45r7T/AOCRHxtj8N/G9vDt&#10;/NIieIbQWIlJAQuANg+oIGfc18TxdhJVMLfex6mV1LVEj9f01Vba2jkdWUqgOH53HGf8PzrmdY1y&#10;41Z3jiDKjkfJHksDRe3slzoFurN+8ifyyMYYgDr79unpWt4CtVdXm/iX5yw+8O1fgeKqSrVfYXsf&#10;bUqapQ9q9TLtdQk0kptaVZ1OHDrgOvsa1NVv11XTFuYZPnjwWGSCufr1rS8QWSXunTK6q8iqQhJz&#10;tIGciuY8Io1wZI9vmfaACg65Gcfl1rGVOeHn7JPcOaNaPtLamtZyINTjkZ9yXUfX1PvUGsW7R3Us&#10;Q/5aYIA55AzVc82rMsYRrSbZs9DnkVe12f8A4l0M7KyyZ4I4yP6VNSUnTa6ojk99HOavPDfeTHs8&#10;loUwZRkMT69etRQeGpbWGSaG3ZX2jzJAfmkA6GoZEeDXJlZlmjyChPp1xXRTePzHoq+ZCyzKpjRF&#10;TGB6k185ThCTcqrPXcpJKMEZNvqDx6gkbT4kmPliT1z19cVq2YW40V42WRpLVyqf3SPasDS7dtRl&#10;eT7n2f5wcdwe3qa39KnKyo27csidfU/4114O2vYnFJWXcXQb1rfVY0YrtkGAPeumT984Odz56ev4&#10;VycUYtLgM23cr4z14NddaS+SVK/KV5XnccEetfWZLU0cD5/MIvR2HIWjXrtVsgj+IfQUBd67ffAJ&#10;pzyrJu3Zz6nk0mDv447819FE8sgkBWZc5Y/0qRuRt3EqwwfWpDF5gyfmPTPcCoZvkBXb+Vac1ldg&#10;OhBQ7cNjsBycU0pul+Zvl+mSPpXP61rl/YzvFG7Rr0HGDg1Rg8RXjKrNdfMnIOCFx9K8HEZ/TpT5&#10;Gj0KOXVJq6Z1SHy2VSPlOeowcVIXVEHy9+TnIx/n3rmLfxdcXZ3SRtMFwTt4YjsR6VZg8XSWrFW0&#10;u4bjKl2A49MDOT05ralnlCdtTSWW1VqfF/8AwWp8Uix8D+GLKObCtJJP5TqQYw4IyT3B29MdK4T/&#10;AIJy6X/xZlY7iNknhKyu/mHa7M+CAMdQMHGe9c1/wWi8WTeJfiLp9ncRrbLbwRbII3JWNQCST6kE&#10;/rXrn7IPhb/hEP2ePDMU0iszWizPt5Zy+TljgZIUr9K4uOMfTWUaPc+k4bwclXVz068H2VJX2sGU&#10;jAT3IH8q8n/ac+EVn8TfCcksgk+126KsXlxlmOAQM8+p5/OvWotsrKy7fl5OeRx6j3qO6h/d7G3F&#10;OSAOhPPH0zX4Bk+aTwmKVSL66n6dicOqtLkkuh8b/wDBOf8AaJj/AGe/jD/wjetFbPT76RhKJwSh&#10;kY4HUZBBA5A7V+q1p4w0nUrS3vodSs5luhlADtb0OVPOB6ivyF/bk+Gh+HfxHXWrJZlWWcSB412r&#10;E3B4Jzz1PPp0r7s/4J0fEDTf2gPgpZ6o1w13daWWtrmJ4ljMbBsA8HJBx1wK/obDYl4ijDEU/mfk&#10;+dZaqUm2fUiTB0DK+4N6cZH41IJmVuPxqNNsYUR+WFQYAHYdOfyNSKgZWwCGU4969aO12fJy3Mnx&#10;SjX/AJMnzf6OSM9AATkkVp2d19qgj2AMygA4GM/SotTXz9PkQcMEJJA6getR+Gv9L02NizKwz0OK&#10;xWlSxvLWBeEfz53Nn684p0abmxny/T1Ip3yjJ43HjrRKNxX5iv09K7Ucw1CUcHbuUE9sfjUsckhZ&#10;SinaDzjsKduVtpzk+tMVWkG1dqnrz3H6VZmOk2t95WO7n/PpQy8bTt+XmoQ/ln5g2RxmpUkwoH4g&#10;YoAUbUQdev1pr7I24dm+opslwVC/MDlulNw0h6cnn2xQUrjppPMTbjb9KihLQHDNkfTkU+VvJYq3&#10;DAZp0cfqVK44Pf8AnQJsVE3L/F9cGldtv3j+PegDykG5u3ByTz9KQJ9oB/vHjPpSYhGiW4i+bbsY&#10;jOPvf55qMbogI92Y88Z5NTKnlgd+xIFNZtyfoM9aYDI15698UoXEu3ftbO0qRmnJGIzncrZHTpzQ&#10;lwqGQN/EMA4yc/WgpMJYUchssMHoDkVDKmwfxBScYPSpFZg1AkyCPmZc5z3rMHcdbQMoZ1wc+vYU&#10;6ZXhZSpx1IBGVH4Hihf3W7d8xbGARzinSKVVdnrgjv8ArWkdCT59/bB/Y5sfjrpFxf6dss9eS3ce&#10;bGojac4zxjgYweo5zX55eDvGPjP9jj4vi4sZLyQ2cy+fBO7BbiPJGCDwBgHp0r9i1jDoylvvnGMZ&#10;zk/WvAf2zf2ONM+PnhuW7s7WNdYiQghFKlxnIwRnpx2NfTZVm1l7Gv8ACT1Og/Zh/ag0X9oPwVHq&#10;NpJa2t9G5FxZ7yZI+nIzwRmvX7aRSin5cMTtJ7+/0r8btM1jxd+xz8UF1C1k1Czs7WURXaRAOxAO&#10;SChGCdvPTpX6Vfsl/tW6b+0h4OtZreSJdUMeJbcOFd2JyGC54BHUDoeoozXKVFKtQ1TDmPZjKHYB&#10;dx5pLi3W6gaMoGViMggMPpg574/KldWBKx/MyfKR3460KdoA/kOc182049dUPdHxJ+31+wtDr9jc&#10;a/oNu1rJI5+0RQQnCnqzYHGCa/N/xX8N5PAeu3nnIu0DfKQpXewJAGD9cnHav33v9N+3WMsci+Zb&#10;yIBIgPEg/wAeK+Nf25f2CI/FelPreh6daymFGeWJc+YwwSzLzwR0AI9K+04f4glStSqvQwq4dTXm&#10;fmH4d1+68Jt50UrwSRxjyyhIJySQAQRjGOvtX6O/sBf8FAbfxPpWm6H4nuJVvI4o4/NwvLDgkk9A&#10;QByfSvzq+IPwrl8N+IhHebwZHCIZA7iIDgnAGeMc8ce9ZfhjU77wf4ku/LmWUWpLxvkqkpGQCMEH&#10;Geg/GvtMZltHH0uaK1PPUpQlY/oM0i7gvImaKSNs4ZcHO8EZBBq0VzJhhjsQDX56f8E+P+Ci0Wo2&#10;tv4W8XM1jcb1FtPI5kBwMAZPOM+vavv/AEjWI9UtleOZJeBynIOcYPpgg1+X5plNTCTaktD0aNa6&#10;1NBI9qY7/qKSKLczc7scn1zTIp9zEtx26c/WnCT97/EOMHHevH5TpkSbOV5H+FV88LtbKKSCMfrV&#10;kurQcccj61Ej+Ujbi3mM3AHpUkgyeV8xOW4IyenNZviLwpa+JLFre9hjlgkBJQZ5JBBwO2a1CUk7&#10;DIGOnJpqx+WQeu3+VK6IqU1NWkfB/wC1r+yJN4dmkvLCISxyrvHJ4BPTIFfJ994ZXSp5I54PKmUl&#10;CHJKg+ue9fshr3h2z8QWL293brcpImwgsc/ge1fGH7YH7HkmlTy32mxCS3cF9wG4xZ5AJ/H9KjbY&#10;/NOKuFY1E61JanxZc2cUI2oRIvPIBxn2qtPaYPmL5m1yAMfdzW7rujT6CzW80e2RXGe/6e/NYc1y&#10;0fyhXG37v90GtoTbPw/GYedGo4TVrFUx+TNKCWaOPvjJH/1+tQrtWbczbUwcEgtk+lWZC0SB/Nyh&#10;wSCcfMORwKhRIbhRJNJt3uSAOVXn9K05jj0FsZYo3Ek8jbTndgHg9ifbIqLVYyZPOf7pwMnsMU+5&#10;dLW9mSNiUY4IAJHTjrUaJm5t1mbdEv8ArUPRzg4+tZzauDasA8u2uFCfMvTOcD9K6jw542awuoSd&#10;s0MPDo4BHPHTp3rlo7X5OOegGOOeef1qW0YQsvLARkZAxhz7+tcstTsweMnSn7rMX45/Ba18VrJr&#10;WjxxrPI4RhHEGYHI/Q57fSvD7/RpoNauIZFdhG+wgR4kBHB6cDGK+o9N1hkuP3PlwjPABKgEcj9c&#10;GsD4gfCJ/FNm+oaSZmulLS3ZiTasSlsZznkHqTjNediKd9j9CynPPar2VX5Hzpqhjs9OvF85R9oI&#10;Uc5bbnnjHGK+UvGhMfiuaLcWaSdzl+OMkcGvs7xTpTaTpV55kgLRFrcIYgMkZycnn8RXxv8AFCEL&#10;4wkULt3OfkweBknNb4CNnY/SMjtujpPC0KiySNnQHrnrit7TrhrG7hUlmG8AjHRSRkj8K5vw1ciG&#10;wjj+7GUySRnBrW0yWbUNWt1YsjsQg3naAMd/at60DuxVO7dz1bRJDOWaPdJBFIEBdPmwenH0rq7c&#10;rd7gq/IpwPQ8d/euK8JalNocc0ckIHbL53ZxgYPTHp9a7HSgZ2t1+bbMVJPGfWvErx10Pi8wwyT0&#10;L1tcLZXcq+XGVxwreuO1Lb3Ul9b+WkatGpPz9CRngHjtUfkRmd3k8xUjkJDYyCBUk07Bt0O2NWT5&#10;hjGPp71wunqeHKirli0gaOJstG3JJyDkHp0BqKe2M8pK4k3HIKAhR7k9hxioLP5H3R3DNvIzkY3D&#10;HOQaV9UuYRItv8sLDG8k7gARnA/OtKaaZVOnZlSO5MQYsYlaONsI53byQeh9ew+teK/tA28t1p8y&#10;zK1uGKuoYfMMDsT2/wAK9uulQqvQSdQVbJNeR/tLzTHQd3zyLBK0YJOQVx156jJr1sDJ8x9NkFRq&#10;skeCaU/lThvmJUge+M19F/DuNY/DtvGY1dQA28JgjPqSelfOUYY3CnaF6ewHfNe+fDi4eTSLNt7S&#10;bUAkwSV5HAr1MZrE+szjWieg6bZj7UpjjZZGB3MSWbB6AA9DW21w1uWC2bFUgCHcejd39zzWN4ei&#10;Mekxz7mmZZGWRM4YAYwc/jWsl7FGyyiHiRfLkR3JyBg8H14r5+pqz89rRbZY03TntbeSQxDdMpIA&#10;wd578dabOkgijWMskSgYUcYPeq633/EyW6hhkhhRyETfn05q7JNl2VGMikE5xxk9q5Zpowle5WaW&#10;S2uHk2CZeQ5ILYzkcHsefwqHXbyO7az2rKrRxCMgjAIHfrU0lxG8MKbguxmk2biQSQOuMVnX95Jf&#10;OFK+Z5KZAXAIFTTi3uOnFsWS4DLGJHmO05j43YPtiuX17eks0SeYxc5O5NpJ9q6iWf7OEWSQxMuO&#10;B8x59Md6x/FDNaOvzr97eHJyW4yOe1dlBNOzPQwyamrnlfixWj1JVIG4dcnmur8GahDY6L5Mkaec&#10;xDhsdM55/SuO+IdodOeHbJGzSyEkZ7Huc9OprovDMOYoxINp2gAqCwcAHjPPrXqVF7h9JWjeidhb&#10;332lhCrtukYJx8owevPOKm1i+lhsGimZLkIfnUkrIQBjhh2qpZW+9Y4/M+z7lEj5PIIOPz9qi8Ux&#10;xxxyeWzlcnDkFiR3PH8s159O/tDxKMX7Q8rluJDrhjgjZlYk4GWYA8cduM9a9J8FCZYI4fLLAkk8&#10;ZyTgV5xqZgj11WVmtZCDhySrZHt+VekfDe+Bs4FmlMjMfvjIAGDz9a9TEyapntZhUlGgrHcafNDb&#10;WflyQCVztCAZUBgec8+lV3GWRQqmSSRg43bVHoe/SqbQSbgyTtB+8yScsrAZ5B7dKmcwrbNJlW5B&#10;VJHPJPXoDz+NeC6ib0PkvaXdz95P2QF2fsl/C5fTwjpI/wDJOKvRk6V5z+yAc/sl/C7/ALFHSf8A&#10;0jir0QHFc7P3DC/wYei/Ie/3aZSls0lB0BRRRQAUUUUAFFFFADo6dUYOKkoAKa/Sl3CkJU0ANooo&#10;oAKkqOnBjmgB1FFFABRTNxo3GqiA+imbjShjmqAdRRS8baAEooooAKKKK0AbJTadJTaACiiiswCi&#10;iigAooooAKKKK0AKCcUDpSOcCgBrNmmOcCnUEZoAFbiigDFFBMgooooM2FSDpUdLuNBQ89KhH36c&#10;z4FR55oFLYkqOl3Gkpx3ICiiirAKKKKCohRRRQUFFFFKWwBRRSE/NUAKGxT1bNMpVODQA+iiigAo&#10;oooAKKKKAAdakqOl3GgB9FIpyKRmwaAHUUzcaVWyaAHUUUCgAp6QecPelCLmhpfI+78tApbEyt5Q&#10;2/hULy7Zs+hpwlDrk9etQzuDnHU1USGPur5nQKvbnpT9LiQH5jzgZ571BborH5qL+X7KVaLjk7qo&#10;cdC7d28LZ+nrWfNFDBJ++cKvUfMBTP7VYRNJJ91ck1xvxQ+Jtro2nMyNiRYiQcHrhv8AZ9qqJrGR&#10;L8UfiLD4T0xXtZo9zMynJVugPvXzP8TbvUfib4hjYR7o5GaNisZGQze2fWtTxZ8Qb/xvKYIT5u2V&#10;jj5VwDx3Ar034KfB+PWNFW4vIszK0bD5vunaCejVRWjPKvBP7EGkavcLqt1DcLKcqf8ASHUcjPTb&#10;6sa7yH9mLSdJgjWPd+7UKM3DHgD6V7XLoFv4e0Roo/lIYcc+w9T6Vz15Ny+71NSxNHls/wAKbXTJ&#10;9q7cf9dCen4VeS1+yxHYO/et7XFL3G5fQ1VuLEJbnjnNOWwqcbM4vxQfKikYD5twrlZrxldf8K7L&#10;xXYyNFJjpvFcidMd3+auaR9Fgali5o1wXl5rr9OmzZx/7orjLJfs0/1/+vXTabejyEB/u1nJH12B&#10;ldGzbXe1KsxXjTVkwXGflrQtFyflrOR70VoWnBYVXmhyatR8nDU0rmpM5lKWDioHTBq9Kvaq80XN&#10;BinqV1lxTvtGxxUZ61H5nzVUTqiro2NPvMoo960rabdXP2k+0r25rVsZySfpVGNSGpoyR7h9aoXt&#10;qMt9Ku+blar3Rya0CMWjLltlzVeVAlXpxg1TuOaqJtTjfcrlN9RvYpIMf1qZE5odNnIrSLO+loYu&#10;q+HY593Xkev1rjPEPgSK4K/K33CPvH/CvR5iXGM+1Z93piSjn0xVXO2EkeH678PI1nkwrfe/vH/C&#10;ubu/CS29w67W4OOp/wAK9t17w3GxkKrzu9f/AK9cdrnhrZLI23+L1/8Ar1pGR2QqR2PP4NDVD/F+&#10;daEGkRoB1/Orl5prW5+UY4zVdJmDe1dFI6IxiyaPR4WXv+dSWmiQ56n/AL6piXLYC9M1NBKyHrXX&#10;GxoqUToNE0OFvX/vr61t2/hqGVP4v++qx9DvNrqPU/4102nXKlK3jsV7FGLf+BoZF6N1/vH/AArm&#10;9b+H0Mgb73T+8fb2r0mcq8Y+tYetRKsTH2/wrRJB7FHmV54Chhc/K3/fR/woh8JRn+Funqa6q8t/&#10;Nc4FOt9LPp2qiXSitznovCYjIOG/M/4Vat/C4kxw3J9f/rV0sOmq4A2/rVq20tQ68d/WgzdKJzdv&#10;8Nobt/mVumfvH/Ct/RfhVaW7K2JO38Z9vatuxs1iPK9vWtKG5WIfStIWsbUcPBq7DQ/AdnEg+8vX&#10;+P3q/L4Ms0b73/kSqya8sAx2/wA+1RzeKQW/z/hRUsdXsYJFqTw3bQyLhs/8DqU2MUTDH86yz4kD&#10;Nkn/AD+VPGt+c33v0/8ArVwztc5akIouXEKluPX1pi6DHdjJB/OnQt54U92rT063Yr+IrKVjzqlj&#10;Ni8Dxk/db/vo/wCFbGk+DY4SrYbp/eNbFnp+49O9aUVh5e0Y7VjJnmV2rlG20lYIsc9PWo7u0wK1&#10;Wi2E1WngyOlcdQ8usYc1nxULWyqa1JolIqhPxK1YPQ54ktlFsJrUtXwmPes22OTWpaJuQVm2aRJn&#10;ORVGZcmtAx7hVWeDHas2aw3K6pgVILfetNztq1Yr5orM0lsZkibH/OtG0ttyrUd3ZqHXj1/pV60U&#10;KiilYwvoS2lsE/OtOGMFPwqraRBu3ergPlRt9KOU5ZshDqszf7tR3dz5cO7tj/Gq323N/t/vHH61&#10;W8V6oNLsJGPACE/oa6aR5GYVLQPmf9qfxT9kvtYCsv8AriOg/wCeR96+RvFd4dU1USNzyen1Ne//&#10;ALUniZb3UtW2t96f0/6Zn2r55kia4mDe9evT2PznNcRoSR2yhfxqxaGTfhR29KdBYSMOmea2NI0Q&#10;s6ll7Hv/APXrtpnwOLlzMqQ2c06Z2H8jUtpp83m/NHx9DXWaNoURh+b1Hr/jVxtDt4F3f4/410Hl&#10;qnqc7FpAMS5VhxTv7LUD/wCvWpcNHEWXspx3qncXqRnrU82p1qyRFHYpGPvY/Gnm3iH8X61Tu9TV&#10;XGOeKo3GtkDGf8/lVKRMpI1p4IcffH/fQqrIkK/8tP8Ax4Viz+IWBx/n+VVm15n/AM//AFq05jNx&#10;NuaSJGPzZ/Gqc+r+SeCKz31Uke9VLi63tWbkYyiaMvimSMHlfyqrL4pklP8AD+VZsys4NQFSlZtj&#10;SNKbVGmGW/lVSQJL9761VluNoHNRPf7R1rNstIsTbEO2q8zriqlxqXzH5v0qFtQ3d6lyKJnIxUbk&#10;VWe/461Eb1iev6VIFiQA1C8Stmo2vM8bv0pPPP8Ae/SmqZPMMm+U1CAzmrMcLT5781PBp2G6VvGA&#10;czKsUBfFXItNq1BpmCPl/WtGDTwB071XIVcoxaYo9fzqdbJVH/16uCzKimPDtNPkC5QubeqvKGtJ&#10;ombrVWa2o5ClIiTrVmIHFV0hcGrlvC2OaOQ0UiCeAOtUpbba9bH2TIqOSxVj939aHEm5lW1s6E7Q&#10;fypLqwaXhh1NbVhZoCd/pUl9bwIm4L0yeprOVILmXYaTDBb/ADZyCT1qza3sdmzY+lVr67EcLbT2&#10;rDudYkVvvdz2/wDrVk6bOqnJH0J+zt8Xv+ES8ReZ5ka/JEOQvZh6mvuX9nr9rqGPTbSFry2BeeRc&#10;fu+4x/fr8mrbxvfaFMJIV2tn1Xt+Br0L4WftL6nod9Yq/G25BJ+TgEj/AGDUOmz06Vax+zfh7x/Z&#10;+J1+0NcR/MM8Mg9D6+9d1Z/ZZYUZZFbdjGHHNfAfwN/ashu9Aj8+b5/LBPyH+6npHX0/4C+PFlqs&#10;VurTZ+7j5W4+7/se9c0qbPRp1z2GWBe386jE8kH3f5Vn6R4xstRkVfO3bmx9xvT6VqmW3lPyNu9s&#10;GueVJndTrjReTSJz/KoxEZBzUwYA/wCzTgMVySps6qda4+CzjSAeuPWq8t00M21fu7sdKnEjAYqF&#10;4d8m7HfNVGLKlURctpcqc02WJWb0981GrlRxUc80nln+Vb04mUp6GJ8RJEg0CX5x1Hcf3lr5I+J9&#10;3E88fzj/AFLdx719MfFXU5YdHmB+7ken95a+N/iP4jYXcY/6YnHtyfauuET5zMHqzHsRGY5Pm9O9&#10;c54kAN+R23H+lXNO1Xduw36daz9YuFku23etbx2Ph8ZEeyRpGD7etZuqXSpG2D/nii41QKn3v0rH&#10;v9TEisM81lORx04jbu8LVg3Um6Tn1NajzblrJuQrN+JriqVDqiR2SbpB9a2dOtsKrehzWTpa7pV/&#10;3q37QeVb5PvXK6mgpBeap5EKj3xXm/iC8a9lk5HUj+ddV4h1No8BWx857VybxiadvzrhrSJgjPsY&#10;2tZt3r/9atS3uWL/AIelU74C3qWwZnG72rn3OuBPLMXjp2l7TJ83r/hUMzZhOPvU6w3Rn5uec16m&#10;FpXOymjgPjLrJs4bxFPSdR0rwLxfqjXWtc+np/tGvWvjrrPl6jeJu+X7QvGP9n6V4zq7C71Pd/nq&#10;a+jw9HY7qaL1jIyo31pt4+9efWja0S8cUm3zB83NevTgkdBd06PbahvbNSQ3uTtPrUNvcrDBt9sV&#10;VWZhMv4VtexfQ1L2MNGfrVT7FuO6p7i7zH+NPhdTbZxzRzFRKiag0cm3+9z0qvqV583yqTwO1R32&#10;5ZFZeOOtJEvnH5m/SuWpqddKWp2vwn+MV54OdY42RAnHzRg/3vU+9fpl+zJ+2RK9vBDJeWq7raEf&#10;cjGcRt/tV+Sk0n2Gfcn417N8FP2gLrR/ENqm7dEqbSMAYxGwH8FcdSmd0Jo/eT4a/FRdX0+zkWaO&#10;QySEcbf7x9DXZ3t62uyHd91TkYGK+H/2Rv2mbXxDaaPDcTbWe8dPuHgZz2QV9keCPFun6wjss275&#10;c/cYdyPSuWVK2p2Rkmc54w+AuneJ1XzFkOJC/EpHX8K+ePjb+xLpt1ZX7xwXD/6MMETSH+S19gG7&#10;VpWAkwM8fLVbVfCNrrljIsk2RIhUjYef1FZuJoopn4/fHP8AYsWx1bdFa3O07B9+Q/wn/Yr5r8Y/&#10;B6+8KIzR2s3LODlXPT8K/bT4s/s36frd0rRrnle7dgf9uvkP45/se7dMka3t/MOZv48Y446yVMdy&#10;Z0VY/Mu7e9tbhkkj2hTg5QjvToZQ/wDrDz7V7V8U/wBmrVtIvr1ltflj3H/WJ/fP+3XkviDwNqWh&#10;TN5lvtVQDjevpn1NdkKiR5tbDkEcMbj5ev1pZLUkd+lVbDz45v3ifL9RWtHtMfzDaa2jUucsqehk&#10;z6UJOv8AOq58NiRuEY+/NbTxfP8A7NXrKKJUXd/Wq5jCVM5Kbw60P8DeveqVzp7r/CRXd3tlHOvy&#10;ehrIvtHG37v6/wD16ky5bHIyeZCfp7U6G9df/wBVal9pON3y9/WqEljsc/L+tZSuVEu2epE5q/Dd&#10;qTWKi+UOOKlju2AHzfpWEoM0idAltFeLz/Onf2JCi4/9mrKtNY8r+L9P/rVeg1oSyfMf0/8ArVUI&#10;mxHqfhqORGYZ6D+L3rEHh7yj91ue/NdcJ45lxnig2EDDH+NdEUjKR5tq+luM7Y26nsfWrPw58L/2&#10;/wCK7G3kjbbNOEOMjjFdVqXh+ORTx3/z3rW+Dnh6OHx5pjOdqrcgnrx8v1quawRPUPDP7KtvrGlR&#10;yRwzMTnOJH9SP7vtXiv7R/wNm8GRqy20y/6VKmTvPTPqK/RT9nDwnp2vaRIsk3+rTP3W/vt7ivM/&#10;2+fglY2emloF4W9uu7cgA46tQ5m8dz81VWXTLhY2XbznketWpJPOQdK1/ir4f/sLxHLGvCxxo2P8&#10;k1zMV4xGM4oUjo6GjYXH2Z8j0rQg1TznVT90nFYbSMo+WpLS5ZZFJPetYmMldnVxWEcsW7n86/tZ&#10;r+J7TdVDxhc84r+2GtYm+HVrhRRRVHSfxP8A7PunNNqEnkws4twsj54DgsAePwr3W3sI7+whhtbc&#10;2+0sxmY7uSe/HQV4j8BpVW6uG3BWUHfIgJI6gDGcYJNe2aFtuEQB1VmQkAuQCRyBj1rwcXI/Nc8m&#10;1PQzrvzNPmeBigaQkGVRw/YYHbNVba2jsrAySvHNudf4/mAJ5B454rSvLRrXZ5hXM4IAUkMMcZOR&#10;x2rHeD7RffN8zY3KBw2Bnv3rCm1Y8vDyukcN8aNT0w67Ha2LLIrAL98vyOvXGPpVzwXAqbQp8uM7&#10;Q5KkgAEYzjpz71mfGuRYviFHbw28cW+KN2lTrkjJOPw5rc+HV02m200ccjlblMEDDK49811VL+zu&#10;fUTlbDo66BWhRxCrKGJAcHbvHsT/APXq1cXpbTobe4ZvJSDYAg25ySTuz1PPWo9L1EWLRtb7WkTP&#10;+vG5QT6A8VZutSjmtGDj94oKkdFJPoB2rzJVEmeFKpqctqOkmOfdu3Rk9MFj6dB1A4ry74nahnVI&#10;7W38t5Ijl1IIJ56ZPA/+uK9jZY7eKP8AdyK6gvkSkN+Hb0ryfx5BFH4n3bGMkhLnJ65HUgHr7/Sv&#10;WwdRWPdy2oj0jwpYf2NptgoibzlgWWUOmVVnAIwe4AIras03TsEZx5hBHbYc849OtZfgu/8Atvhy&#10;1hkmeRo0CAHBJA5HJ6eldFp8UdrfqzBkmtwwkhIDL04PHXGc5rnxEeZ3PLx2s3YsWc7bNqlSykEE&#10;J8yHODz29auSRSTiWKOURrMQruTlSBg8D1yKr3urLLYxfZreH987ebtfaVbPX24qNL1rB5Y2ZfLj&#10;OI0cBiSQOSR9a440bO7PLVPW7G+ebO4WBg0nkllB/HOf5H8auecu2MRpwwCklyyn2OehqG0tWRlm&#10;uFkj3qUyOhbI6D04q5ZzLZXSqvlnGDs64x6j3oq8qWhNRReyMvxNYXFrZsWgYROhA29mAycE8HA5&#10;rl/AM9xG19aqoX5hE8b5xk5IIxjkd67TXr1riyVVmnS4Zy8UYyF3EHJB7E8DiuF8Ba5JHe3hWWRZ&#10;p5QTIeuAcZPU1pR0hc7cPTfsnI7aztvs5t4YfOuPMQCTzOolxyRjt061J9in1Odo/M8tbX5vKJCg&#10;nv15qxp+tGGWHCANI/lh8gbznvnp35q5rl4t6wkdY1mYhAMAg475Fc8pXZ5dTV2sZ91dLb2i/cX5&#10;toIyAc9c1mhZdaP7vc3kxnlDjgHnuM0671eZ5Ws2by1WQMXZOhHPB/pVNtRaOVZFZVWRjntubpx6&#10;ZqvqtzopYXmF+xNIERmh2xgYOflIOc9O/wBc1iXd7LJLGrllk3kISchR049Bx+tT6pKLOaXbGrmM&#10;kO6OGAHXjkVUkt1aORWl8ybePKQfdbPX8sfrW9PDuJ6FHC8u5paHdGK5VppFXdk/OcIwPHTnrTrt&#10;o9Rn2q3GRtEQ4GM8dsVT0797CypIqhfldc5I+lSCPyJxt+70IJw2OucVoqdnc3VFJ3L0M0kUsaKV&#10;UqDgYyT7/WpGJtrdpvMRpJnGY042Y6kjFR6XJbiRWuFZWwduPXtk1oSXc0qRxN5LOHIbEfzIO3pm&#10;o6hGLv7pFaI1+ix+Wqs3Pm4JZfb6V6z+zH+zX4g+P3jiGx021u18wkPLs3JEMgZYkEY6/lV79l/9&#10;lnWfj54haxt4ZI1jkTzLhflRFJHfqDz3H51+u/7NX7MGi/s/eELe1sbeGOaQAPKm/wAxzjkk+5p0&#10;25u1j6rKsCkva1St+yV+yTpn7PfgCGzjt7OTUJiBc3IiBYkDAx0wc9/f2rW/aD/aFsfg1YmGD7PL&#10;feUI0jJ3Dd6k98f0pv7Qf7Sun/BvR2gt7q3uL1kPyKceWQM5PfOCK+Afix8Vrr4janNPcSzsrMQm&#10;RuMfryc+9e3hcKlqeVxJxNTw1Jwjv5CfG34xat8QfEksl9dSXDMSTgnGCDjGeAPb2rgnl3DaV+Zj&#10;lmA5NWJpdsqA/Nt+TOSd2OlRvHvDZ+Q56nNdE422PwLMswniarnN6PuRiyLR70Vvl7d6In/djcvl&#10;rJwjH1HWrVrbSCBlVmK9SQO1NhUTIqsqrGh53jscDI/KoZ5yjdldI5CNwR2HfCknHvj1p4jaJf70&#10;ZIGfX/69WXMmns0MMwAkwSwO4EZOORQtu8CKrfcY7/UD3q9C5UOhHDGphkk2ExnqOmDUllcR7W2/&#10;KrccDNXYtOaW1ZYJPlYZIIGG9eat+G/BN9qurxWcMHzTOoGOeCevHSiWiO3B5fUr1FCCuQ+GPC11&#10;4lvoYbRZJGmfYuBu3nOCPb6+lfeX7J37H9p4F0231bVrNZpztaOJyWERA5ORjnpwcipP2Pv2RLfw&#10;JosWrataxXFxebXAcjdAuM4x2J6fQ19K+R9mCrGmyFTgRj7qKfb8a5ORzeuiP3DhXheGFgqlRalO&#10;C08gq2xvL4Cd8KMcCraDLDHOOwpXhDlY+Wjz1/hFP27Vby8DbxkGt4xS2Pv4q2nYci/KNuRjsaj+&#10;zh5Fb5vXB5NCpsbcrbvfPepkGdp6lcVRRGG3/wCrUsQeeegqPzOeD87HGKmMSwHdGzb2J68g1Cfk&#10;nVlKo68jPY+tVGNwvYbcvkbl2jbjPOK4/wCMPxk034QeErrVNTmW3SAEAKwJlYjhSCc8+1QfG/45&#10;6X8HvDEmpalcQ9GHlhctIexHNflZ+1f+1brHxt8QyO8zJBn/AEeOPhYwDxkdyBX12R8PvESVSpse&#10;XjMYkuWBq/tb/tfap8ePGc7kT2tjLKwhiQrtCDGMY6H1B9q8Qu7aTU5JHeRpNx38jIwaqf2XM00b&#10;LJtmkJYgj5cngnjvj+Ve0fs5/s2ax8aNftbOzt9yMypI7AqEBPXOCPXiv0GtVpYCirWVjzKVGVWV&#10;jM/Zx/Zx1b42eMrXT7C1aSMEPcSEFVjT1ORg89vev1S/Z+/Z30X4G+EIbO3SG5vpkXz53TLBh2Ho&#10;Km/Zy/Z30r4C+EF0/T41E3H2idUx5sgxkc+49e5r0ZYcsX/iznpX5ZnWezxdRxvofQ0KKpQshIU3&#10;SNtzydxA+6OMU5CqjEhZjjjAyBSxhQuSdrYyfTNQ3VysVrJNJIsaRgEu52qo9Sf89a8SEXNpR6mk&#10;pJbkySbpVV1/1jAI+QuCeCTnt25r4s/bp/b2j8LPN4X8M3C299kx3MpfewGCCqAdSMA5zx6Vmft8&#10;/t7x6LY3Xhnwzd7WaEpc3cLFmcDqAR3z7185/syfswa5+1P4ztJ/Iu/sAHmSXpBGwHrubtxk+ua+&#10;3yvK6eFpfWsT8kefJyqyt0IP2df2f/EH7Tvj7GJpLSQhp7h1wv3gCD6cc81+o3wZ+CGk/A/w1Do+&#10;n28ayLGBO4GGdsDOSOval+EHwe0b4MeEotH0G1+z+WFEsmB5lwQMEswAJHX867DeCVX702ACx+9x&#10;/wDqrw82zeeJlyx+FdDup01BWQ5FaUtuJ+XsOhPr7UpbnazDHYYzikjO58bfvY9qkKZG35c5xn2r&#10;wTQg835MepGCOTSmMruTduJ/rToJsDa7eWwJAIXg02IR8eYWXqcjmgCaWD7G3lnH1Bz1FRbl8xd3&#10;3W4p6/OvPTp7+1SrDHLEoYeZuGMBsEUAMWJV+bPynqT1/wD1UfZWgjyrffycnninMuMfMzkdF7Y+&#10;tK8nLcD+6AfT0FADCixthXDbgDj+dNLeXt296akax5/T1qSRNnG447etAAJct83Q55qQsWjI3Zzz&#10;+NRqnkSNw+1uhz0NOZhsyzHHT8aAGzRYX9eT3qPf5QDbQ3Ixx271JImOc7s+nJprBcnDcNxgjmgA&#10;yzgsvRSM9uakVWeFmyOnzf8A1qidsoT8v1NHkqvKlpOP1oAZ908Abf5URrvG5S3X0xmpBH5Tjdn/&#10;AANSNLuUEMG+vQigBiH5d2Qp9PWo2bEgK/dXkip4gPmO3djqOgpgZVLbP4uMexqWgGLKzRM3Iy3Y&#10;4xWb4gugttMyr0Tbjoc+ta0carCZPmHzEYHI+tZXiNVS22qfmkcJgjkknpXPiJWib0X7xD4YsVTS&#10;o9o+dcknGBzWqjeYArMxVOxNQ2Ft5GnwoUw0Y56+tSPLgfjipoxtFCqy1G6oZpYG+zsFl7bs8nsO&#10;OlfDv/BVH9oXW/DXwvg8L3lrbx3movImxHZXMBwC57EAgd+vavuC/vYbWEPLL5SqwySdvv1yMV+V&#10;f/BSb4yzfG/9qwaXYxRrYaZFHpcAdgWZt5LOM9SSR+Q9K7sLHlftr7I7MDTlUqKNjoP+CcXw2k0/&#10;wdc69cxOst86+RMclVHOSc8gnp+HWvqKN/JjZcjoD7/56flXF/AXwwfDvw20u3kDLOsAODlWVuOG&#10;XoB15Gc5rtYozM33grNkjdzk1/O3G2cPF5hJvoz9qyugqeHURfOUMFxllH86j1C0bVLGa1yu5o5I&#10;92zfgFSDgcZ4PSpHhO5dzHcuBxUavi6T7zcgYQ4ZvTFfN5biFHEwa6M6MRS5qbPzz8Om58IftVW8&#10;sjBmtdYR3KDZlhKMHHpyK/aoSeZ5LbgzNGhdupLMgJye4yTX4z/G9JtA/ax1D5miVdQjOETK7Mhi&#10;TnoMnJOeor9gvBWoNqnhbT55CfLlsYChQesakA+pr+n8HPnw1OXkj8VzeNqrXmbAQq/+03pTT+7O&#10;C+QMjGOahlJby4/lMn+zlSR9TTjOgOLh/JZDxk5B/GtXJRV2zy4xb2JPM2/exz9M5+lNP7piNx64&#10;9DWDq+oTay/2aFlWGNy3mEbWfHHXPAq54Ye7nsv9IbK5+TcPnx9e4rip4+M6nKkbyw7jHmZoum5f&#10;n/766Vj+I72S0iiVMb5m2AYBOcE5rc+ZF/eCsbVy1x4k02Ndv+sJGVPJwRgEfWjHTkqdk7MMKo89&#10;2V/BtzcyrIswkdVIGRyAeprWvrhbSxmkZXzsIAztOT0rP8IXJVbgfK6rcEHscjH+NO8TXIttP+82&#10;JCBgjJ6+tcPtnHDXlubyinW0MbR7P7Ve28cgcxM3mEjsOuag1Am2/tKZP9XMyxDJ9wTj34rS0AtZ&#10;XN5Nu8yLyjGB02Z5NYOpQyjTYlVm23Mhcg84PTPtXy+Ik+S/c9ijFOSTLGvyJfCM27CPYAd+Npzj&#10;n8Kpw+dDPGsn2VlYfPII8qCTxxxzWx4WWK1vJ1nWKRmQAFjnHuBTvESW1uysjKyyIxcA5x6dOnSu&#10;OeHTp+1bOinJqXJYqrpX9majcSK3meXHhmOAuT1wB1Fakyf2f4ZXGN0uFI/hwTnIrF8PWkj6IsjM&#10;oa6nAGSWJUHNdJrCpc3lrarhdznkH5doH6HrXoZdT5YXXU5cYnzJNlVHL6rp8cO0NChkcHpnP/16&#10;f4zdk0xZFZQ0ZDA+oyMgVPoBF3qNzcqm1IsoN5xnFaGqQtcaVcrFGrl0Pykbsd8ivdjh3LDts82V&#10;S1RHIWt1d29zcTWf2iFVcg+Uc5yK+S/+CsPxD1Hwr8GobCaaRl1gOCkrFcFDgAY6Ek5z7V9d+DJD&#10;NqX8ayNngnAz0zivzl/4Lc/FSfxH8ZdD0CGZWj0O0KTxhBlpZBuO7HdeOoHUYzXu8D5bOtiVNvRH&#10;JnGI5YJW3Pge/vW1PypJljFxCDsAiyXJ6kn1AqqblwvmOyrzgdm4HQCptQsJ4LKGRPMkwe52tnPH&#10;4+1U2ZJLfcVbzGcEKTuyO/bj/wCvX9H0VBQSPkJbksMt1cyyspNwuBGpfIbueB3+tS6ukK2dv5Uk&#10;kjMgLR9TGW/D1FZFxm3USBmVmyoT+KIkkDJHAFX5NzBUjjPm3G0AgBTwc8H61q6avoSM08KJo1LR&#10;xGUlASMsWwcADjHPeoNW8tB/rG3I5Qov3iRQWe8+0SNaySLCQXIxkMRxjv8AUiqb3UiXcjLHcLhv&#10;M2umeSADxzj/AOtRytMDQsf3mmSOu5ZIwQB/ED689R71BZs90jOyqyocK47n/wCtSiBobCM5jklK&#10;nzMZDAZ6U/TYBvcJbzxwtjkD5UJ4z9PepdupmOVVijO1tzlgAmDkgnGR14qWGNf3iyK29SULkbQD&#10;3HPtRNdTaZCyxtiRhszjPA7j0qG2nl1N8K3mSSHGSefxJrOMbl3Ikkjs5yvkSFWAzIctgd/zq/YX&#10;MMKfvYYNsuTkodxPPPX0qt9m3T/Zp45BJyACSu7H5ZFVVWSzvpJGZWj4ChgWAPtjritOVBdFqCGD&#10;To2VV8mOV8SbevQkY9BVaS4lhZW8qebghwnYAHBz6etabxR30LCZRuUBw8YyXPYewxVO4i+d9h+U&#10;duRTbGJZ6fI06pNKjFk/do7khCDkDHQDsD61emt8srsFXcAWHIIY9ueg9qp2SrO0ihWVt4Ckjg5H&#10;ODWxphfUHZmka4RsAyEAqAM9Qe/GPwrmrztFsqmrtI+lv+Cd3wT/AOFo/GHw/FDbTzLauLm9u40D&#10;tBGjEggHjGQBmv1yTU70RxxfbNQn3HGbi2UEnHtwAMDA/Wvl3/gix8HV8OfB7WPFV1axedqlyunw&#10;YiO6OJF3MQegBJHHtX2kkPkMEXLJxkdiemfav574uoSxuKfv6I+wwNT2MFZHIRahNG+zKyK3X92V&#10;59TkVKNXCxqrWtlLuzyw+YfQ9jXYParOis4Xy26HHQelV5bK0jP7y1WRuMNsGAPwHFfH/wBg2Voy&#10;PSjmCtdxORk1KHChbJfMXup6j6U+G5sXfP2WQq2fuSbR06/WurbRLKSDfHaxeZnHfcvHaqc3hCyk&#10;kjxCvfIGQoHHf1rCpkNbpY3WY0mupzwk0kL5n2fUPMYj7nzAdjz64pymxe23CW4j25AOwbvYVvHw&#10;rbxr+7Zk3Ejrx07VWPgiOCJSs0/lsQTzuAIrz5cO4jfQtZlS0RiGxtI/3sVyzbOCZE55FPh02OVV&#10;8u6s24Gee9az+BpLto445nZnJGAMk856VG3gXyZN/nJv5LqUIZD6cVyf2HiL2cTT6/T7lA6FcMN8&#10;c+nNtGSVuAr8ex6/hRBpcwf94u5pMnclx1H0BOatt4Pla43KsLSRjALjdxSzeD7yOT7se5s9HK/y&#10;6Vr/AGPXjvEf1ym+qKVzp9zMuPJuIyrZ4fPA7getRyQ3Wz5UmWQ/30yz/iO1Xk8L6gx3R28jED76&#10;S/8A1+tRzWOpWTna10u3qA5bB9cHvXFUy+rf4WbwxELboq2zyQWLLL5gnWTzIiQQQO+far17H/a+&#10;npcbSsmB5mFyfr+FV5hfyH94btlBBwUBLD3obV7p4ijSyKoJUoEw230OK3oe1pqziyKkoz6nReE9&#10;Z+1WxgYJJNGiomMjzMDGak8S6OuvWrWUi+TLIrJG4HzIxBA69QCc1yunXi6YsbKzKUO9PlIOPT61&#10;12l6l/aOnxvH/rmQnJ5+Y8A8+hxX2uQ4n2rUJo8LMKPs/eifhj+2HZN/wuPXImlTbHfz4cHCyEOV&#10;OV55BX26ivBzAyzP5sjzrHJggncc+uK90/bWmXSv2gvFTLJHtGrzqkROZcFtx4443Mefc14zBqCS&#10;3UkYa1jW3YsHCHe7D1Oee1f0XlPu4dJdj5CvK87mp4N8Q33hDVIbqzmWKZQdjp9+JuMEehXGfwr9&#10;E/2D/wDgrm13bWPhv4kXn2q7aBI01Q25VlYZADYJBJ6544FfmxHqMlqkknlxTb4HjTjGxic7/UnG&#10;RSw3s5tFm3tHtRShfKttBxxjnvUZhldLFLVajo1nBn9GHh/WbbXND0++trq3vLPUIFminhk3Kynv&#10;x0PbFX3ZflCs34/h3Ffi7+xL/wAFN/Ff7Ld+ml6hcSeIfCcxBlspyTJACcbo27YXJwetfrL8BP2j&#10;/Cf7Q/he11DwzqkF4lwis8G9fOgYgnBQHIxj0r81zbI6uFfMtj0qeIUzvct91m/1ny9M805Rs+8v&#10;H9KbHN5O0sScHkfXpS42Ju3blzwwr56W51DCojj+5uAyck9KwfEGuyW1+scThGUAyfLxtreup0tb&#10;fzJDwO3v2rj2tmvtaaPDP9sl3yk/MEjFeFmmKkrUqe56WDoxfvT2NS31+SNN0kYljY8NnOPyq1JD&#10;Y+NbF7O4W1u4LomNoZsOdvOcqe1RHwvb27N9maQKvYAqD64zXIfGOdfAfw+1zVriSRLe1s3fz4CV&#10;aNyMLz/vEV5sp4ulC81dM9vK8PCti4QoOzv0Phn9pbSvD2i/Hu+03wzbtHYwzmJAr5WPacbeT/eO&#10;Rivsr4PeFD4S+G2lWskk014kA+0SSPuZ2PPA7AelfFn7O/hib4ofG63u7iGa4st63l0So+SQOCQc&#10;8nI4zX3vBGws/kCr6Yx39AK/CfETEQnLlsrn7XxdL2OEpYZvmaSu2PkuHkC7TgjjBXIxSB9pyN3z&#10;daciYToc5zycY/Cnwnb/ABLwMeuDX45JH5nZXIhN5pVfux8nPXJqSOEGPaBz65xTIo1V1YKzY4x1&#10;ANPDuWxuCc9xnIrk5bO9gESVVb2XOCPWiRAj/Ljcp9MEnimQxbzuO5OTx3P0FSW+J/mPXJB3cZrZ&#10;STD2dtUHm7k2nd5nTrUcigSb2OHzyCOMU/z85Hft8tJKjHaW27mHAPXHrWsrNaAQveMFx+BPSpId&#10;szDfnZnkevaoZowV6j5j6GhXy23b8yjH1rKnNqS12HFNO58p/wDBQHwDLYavpmseSzW96BE7s/Dy&#10;oDnI9MYwa9A/4J/6npNx4DmNlbR2PiG3maJ7nOGvI87zyc4xkcccYrsP2l/A4+Ifwe1a18s3V1pt&#10;vJeWcZxu8xVIyD3+XnFfPv8AwT48TAfEmTQ5ZhHBqEZMIPOy5UY5PqQCCPXNf0RwVjFWwseXdH6f&#10;TxDxeQypxdnHsz7q0zV4tSjG9iqrgEuSxz6nPrU2o6tb6dJ5fmRySMuQIzu3VzN9DcBGhkSSC4U7&#10;GwOHAyPyq5pXhy6DbmVLVQowR97B6jn1r9Yp47EuCpwR+CYjC01Nub6k03im6kuNi+TAHI2Fh8w+&#10;nrWtompHULdtx/eRnB9/fFUdR8JQwI27c0seGQn7xJ5656VR0PUBpWrbmkQQ3X+sHXyyM4HscnH4&#10;ilh6mJpVl7bY5q8aU6f7s6aSdoY+cbs/pURnZMmRvkbJ/Dufp/Wud+Kvxm0D4L+GpdV8TXkOk2ao&#10;XR5eGmY9AoOMmvyy/b0/4Ko+IPjhBdeH/DN9daVoELnf9m/dS3J3cFmHUYr9KyfJ6mMalbRnzeIx&#10;HLofTf7c3/BT7SvhO1x4c8J3Ek2vfMlzdpLtitiDjCnB+fA5J44r8xfin8WtU+IOuTalq15eXskk&#10;hdnjkLOd3UknOTXE3+t3ur3mZpJJOhJY7m985qW4uXsIIWbzGTIycjJXPPA9B/Ov1LL8np4WK5dz&#10;zalfnIb1mt7p45DNI0jAsZCGkTGM9gPx/wAa63wP9jvPEscUjRxq1wpWOTKsNxAIUd8DmuONmsc8&#10;1zu+0+a5YlzllXIOf5VveBJ5tR8Y2jLMrSR3cLhzjJAdTgcda6cxh+4foTTl76P6BvhDcPbfDnw+&#10;szfMumWo/Exgk8euRXTXV4IIycblB5Hf61g+BE83wHobKThrCCQZ6kMgIH4cD8Kb4o1hoHa3jOdp&#10;JLA9q/Ac6xcaXM3vc+owVH2jXYztY1RtQ1Lais244X3/ACrqNB02PTLCJQjLIxO89c55/Ssrwhoe&#10;xvtEm75s7c+/tWrrWrx6LYtKW5yEUN1JPevl8Fh2r4urrfY9LESvalTKPi7WGt4/JhbG48nGeKxr&#10;Irptj9qm3M7cRIDjLHgmmy3E11NHMxV/Mzzu7Z6e1WJPEOxRHHDbbVyoSQZ5PcH1r5/MMQ8RUbey&#10;2O7DxdKCRnzxSNNFNHcKwbmSMjJBzjBJpbsyzbW8v7o2ZWM7SfU4qePWrjcrrFax7TtO1N2R0Oc9&#10;6c+tahbyrJDM6pu3YRPlH4Yrw3gZT3TO3600tynDaTTQlvL5Bx/qsce2auxWd5tXy4Ls7sh+No9i&#10;Kk/tPU9Qwsa3ErSE9IssPfjt7Uhh1ZiqvJqTbeEU/KM/SuqnlatsxfWnezZGvh26uPmjhYcf8tJN&#10;pBHXj3p1j4dvAzRs0Mci5AdnIGe3birCaFq2pR/vLe78xvVx0HepIfDN9ENpt/MVmPEkpHQdzzXT&#10;Ty2V/gbJliVb4kE/huVQPOurFWUZwsZd8dzknH6UyPRbOJtr6pEjYyuUyT+XFSp4TuLhkDW8MZ/u&#10;by3vmnnwBM3PnWsXcAL2rr/suq17lP7zj+sLrMi+w2MeP+JldZ6HyyAAPXI5FRsNGh3Bry8Z+ybD&#10;l+R/F2/E1ox+DZpFMbX0IXIGBBtz+IqT/hA4wcNqDFQOgj4JFdlHK6/8iMXioJ6soW194dV9gsLy&#10;ZunmGVuGzkkEHnFR217p9tHtk0+eXBPznIOD0znrWongmzVwvnTN/tD5cfQDpTl8H6ewKzLMx9d5&#10;OfQ4NdtPLcRbVIiWKpdG7Hzj/wAFJ/hXZ/Fn9nCRItL+y32k3Auo7g487GCDkjsARX4peI9HbSdX&#10;uEkb7rlFyuGxn72D0Nf0a6j4A0bUdOuLW6sd1tcxmAruLZJ4zk+v6V+GH7fvwYm+D37QPiTTGjEa&#10;295IYwU2koXJDfQ54+lfsnAeKnSp+wqWPnc2jCXvRPApoP8Aia20kwlNsOPMRcgEZ5z0znFR3qLI&#10;6ERXHljO4P8A8tF9fetTh1iAiMcbTCB5HnJRWxnIXAB+uaha2jilaKSdmjhLIxzu5Hp+PSv1KNbU&#10;+dasYMF0sE7RtEvlofk+TnBx361YhvBCi+XtZsk88c/jU0r+Q6swES88AY+Yjgk0y9smiYNIrEEA&#10;g42k561rz30IkOhn2uZsBd4/iGSfXNPBHKnaNxBPHBxn/HFFvHvTLff4GM4zRNafZ2aRlEiZxjfz&#10;msxJkN3LC0sbKwUK/QZ5B7U9Jlhg3Mg28kZGSpxwf5VWnhmUeZlEZs+WT2HpU+nP9uMe+NSFUq5z&#10;hcjvQ46DTJFXdAs1r8vARxIPv5PJHpj+tSyWnl25ZmZpFbGQCcADnPp/9cUJcrYiGQ/OqOMoRwQD&#10;0Ppnim2uqOs91J5eFkGAgJ6E5I5/Dn2qOVrYojvLFvs/mMNrHgehqvblxGzHcwV8D5fzrUaa6ieB&#10;l2tFhioIyU5wQff0qFrhpEbyP3f2fhyeS4PcDvTs2A6GGS12vGzTOyDgjjB7cfzqSUpc2MkIVVmG&#10;dsgzkcdMd6o29y0km1Aw2k5xwcipIg0bMuPTBPUml7N2AVUkSJfNmDcheEC8Yx2HNdv8Fvidc/Bz&#10;4reG9eidozo9/DdoqgN5oB5B9iCQa4+2SS7ysflo2TkueFHXNWNPK/2raNPIkhjcfMR8p7gH1Fc2&#10;OowqUHBq+hpQk4TTP6DfBepxeNNOhurV7ZY9QjS5gKSb0VWGcA+nUcdxWrpc95obybI2aNc71X7w&#10;9/cd68H/AOCdXxBXxh+zF4IuldWew36dLj7wMZPBGMj1/HrX0d4lsvtdr50B8udkAJjyrSA9vyr+&#10;Z84y2dLEzdPe599hMUpQUZamXdeLJNTRoVQKrZBx1Pvitbwdp32KLzlMauwCgYywA6Y/Ws3wX9nh&#10;tWhmhTzWJw5PzEc5FdV5v7pVK7dmMAcY9+K5cvws6s/aVXqgxleNNctNGFdWyw3+oRpn/TArKPcH&#10;JNNRvtvhmSFpFUqQN2CW4Parevr5MlvOG2srbMjg4OBVPTY2sNXurOXPy5MZz0OM5pYqjyyaS3Cn&#10;K8U2cz/bduNQjjuOVkjMYB+XBBwCar3Vv9olHzTMNhCohyPr7ms/xR4MmklnvPMk/wBHf50PORnr&#10;9K6bwTeW9jexSSqyo6BEyc7Tjk9OK+MqU71uSWx71OXLTU4bkeg3k2j23ktH8rD5w4wx9fpV6zuQ&#10;8UbKxUK2wZ44q14k12HVbyLylRWtwRv6biT196ydKjksrS4t5DuViJEz35zxxW6Xs5KMXoTL95Dm&#10;krM1NXtRFqRVWRhMgPHQY9K2tEnWWzjb7ygAZPXNYjXaRx2Vxu7Mh3DAO7jHv3rR8IStBbXFu24t&#10;FJggfdPfJr6XKaiVX1PHx0f3ZsFDkYO/17UBGKdT+PanDMZ2rtYH8KSVyDwNufQ5r7CJ4IN8ny9O&#10;xNG4SJhmyOxxzUeHCsR83HA9aUwSxBFfaoYZ4PY0S1RUdzl/FoMWtSKzF+AQc84rO1BTJOzxqBHI&#10;igL2GAAfz61q+MIEGpbmyq+Txz1PrWTdHaUDOrHyxwOx9K/N8y0xDTPqMNd0vd0LuqWMMOmwzR2s&#10;KSEhC6ZDNjmmWmlwappN89x5yhUYoY3KspxkVa1WUN4fsWVo2DDnB+ZW759Khs5TD4VuliDfvg6P&#10;v5465/DFVRpxc0glKfs3qfk5/wAFG76bXP2kbu2kuI5FgjhgRy/8BXJB7ZBBzz1FfXPwOhA+GGi2&#10;7NIfJtI49joVAUIMnJ4OeuQa+Kv2vNQfXv2u9Uhjnby47rDyFAyuoPz4X12k193+ArhYPAWlWcfy&#10;ww2iJkDL46gE+h9KOPJcmXwifV8Jwbldmu9v9hhV03KrEBjnk5459qnXE8e4fMq87R3NRm9a5tJg&#10;WwYiEAI+Y+hx6UiTsq7Opbv2+tfhfNG/N1Pv5RdjyT9rj4Up8RPhhe26xhTbQtPG4J3BgCSOOOck&#10;DNeKf8Es/wBoK6+CvxSu/D4jhli1CdYhbuoZ70nggEZwQ2Dgc9a+vdXtI73S57eYNJDcJskXn94v&#10;ccdj049a/OnxbE37Of7WAvYx5cemayJYtg8sbS4Jxn/ZYjOP5V+3+H+aPEUHh29j4viLDpR5pK5+&#10;1Xh6+vNU0yOS7s/sk7EjYXJOB0ODyOla0e64uC23LccZ5wKoeG9et/FHhzSdVsfNjg1C1WZEZ9zI&#10;OhyR7g8+9acD7Ity/wCsB4J6mv0WnpdH5TiPielhlwnlWjx43bgQO+KzvDX+iiaFmVmQ5BJ5x6Vp&#10;Nkt0zyOehFZZT7Dr8kYbIbnJ6k1lW0mn3M6fM1ZGwI9zKzNnqSB1H+NPGRHuCttb/PSkgk3MOufX&#10;HJ9qdKu08hvqeGrvhsYgNwXaw8s+nU4olwke5RuY4A9qYr4+XO3nrinv88fP596ozI5JNpG5vl7D&#10;HenGYx2xBk34fGO4FNjUJGzlmU+mM5NDxiWJtzFZO2BgHNACmDyH5wdyg5x69vrSxvsOO39aht5Z&#10;IZW86TzdoHzH07CrUsYi2qwwW5BHpQFyF4vN3Zy244JPHFSH91Aqjjb0piHYu08HoO/NSq4wB14w&#10;Rjj8KAGiLz1UFwrL1xzmo2Tbuw23tnoaBhX+8+P4cdqdnjDbu2T/ACoAaqmFNuWalCBHLYLDHQcU&#10;Hkdc9hmgnDf736UAOgCnGd309c024jwp+v1OaRG8voe/r2o3N/tYzUyGlcahYdWLdO1SSqsJKqu4&#10;Nj6igsIuQNvYUAYTdluuOnNSPlHCHzo2Trgg7v4qc8eSdp785Of1p6pxnj5jjilAX7237vXnrVRF&#10;YjhgzIqr/EDjPGKVP3QDLuMjcDA6evNPMob7uPw60wkY+bJHt3q/NCPC/wBsH9j7Rvjt4emvLa0S&#10;HXI04lEKnzWA9QMkkj35r83oZfEH7L/xVt7hpri1+xybTACY+CSSAMAgjHHf1r9kXBSVWHygHcAO&#10;x9/avGv2q/2TtH/aF8KXSyW8NvrUKGSG4CAPIR/CxAGR6E817uWZpyr2VXVESjoQ/sm/tZaP8fPC&#10;0Kx3UkmqWq7Lm2cBWQgdRg/N9a9ptZF2KytuXJ6HnOe+elfj5qvhzxV+yD8TftELX1rNauMbAV89&#10;c9R0z0x+NfoH+yB+2Zo/x80SC2eZbbXUOyWB/laTHIx9B3rTMMtVva0dUTF20Z9BmBWDH+9xjnGK&#10;juY1dG/drhgM55Jx2/Hv1pVud0fmJuC5wQcEg96fHkq3Db8jH0r5/WL8zU+Pf26v2Bbf4jaTceIv&#10;DUNvbXVt813bRREs4I6qc556nFfmj4z+Gd54D1+a1uo1jhhlIKOhVsE8Adz0/Wv3uudNjkjZmVZF&#10;AO5XUEEd8+tfKP7bv7Ctn8S9Ouda8P2cy6sUdmtrdB5eOcY96+44d4knRmqdV6dzlrUFNX6n5K2H&#10;iSfSNTW6hjmt5rMt5c8ZPmEnJUYGTjr+dfoF/wAE7P8AgozusrTwh4zvpFFsFMd7Ly0CjIC4AyR9&#10;3OehzXw18VfhRfeDNZaO6huLLyZBEhl/ds8gbHOe1ctdy3ltPI3761uvM/18fTAHJJ7dAfwr9Gxm&#10;Bw2Y4fmTVzz9ab1P6FvD2sQ6vYRTRyLLHIMRyIRskx3HvWhnaRjv2HOK/Nv9gf8A4KINpCweHfEt&#10;wy2rGKO3u5ZSzKCOTgnIHGM9Pyr9EtC8T2viHSbW7t5lure5QGOeHO3HavxvOMqq4Oq09j1KNTnR&#10;pJceU4Axz26kGnPGzENzyc56mmwzZttq+XhT1x83PvUnmMx27uF6kV4ZsR+YVbG5uOORUiyLI7L6&#10;Dp6/SjaHXd3Y06JWAZiqj371mBEsy/Mrfw4O0jJ796ztd0GHX7P7LMrSQycFM/6wentWk7sQQv3m&#10;GM4zxSQM2WU7hsfbkjtQRUpqatI+Kv2qf2SFtXutQ0+3aRWJ3ImSY/QZ7kc18d+NvB0nhzUPs8nn&#10;NCoDElCpDHPHPpiv2O1rQrfWrFreaPfG3Jz1P418k/tb/sgxSW/2/S4olEjMXwCzIQOOfTPtRzWZ&#10;+dcUcK061JzprU+AmhMEnCxng5Dc8VF9ikUxyb12q2fTjr17V0/iHwRcaBdvDcKVkVyrAHIP9azB&#10;bT2F4k0Y3KoOIiAVI75rbnR+HYrLp0G1NGZ9qa5/eLIxXkcHcfTgd6ryytBPHt3DaMEnBY+/tUsg&#10;WFNqxlHYk8cYzzj2psZO5izDoASfftn1rnle55Tund7BbN5dvtkbazZcHHPJ4otJVYsGVmOMg4zV&#10;iRntrTzGYeX93Jx3+tUUgaOZT8yoxOHxxSRMZK4O/ly7lVjgkdMjNaOma81vOyvt2yYBGOR9Pf61&#10;UjH7iTDcyHIJGPrxTkf7O/mptwMYDfNk/ShwTO+jieRqUHqij47+H8PiKCSXT42uN25kjciNtxHc&#10;98kfrX55ftF+DJvDPxM1K3ufNWSK4dYySGPGOMnnocV+kek681lceY0cchUguH+ZVB4BA74ryP8A&#10;bW/ZCs/i1pd34m0W3kjvlmkuWgtEVizEDjrkA8nGPpmrp01B3P1Pg/iaMZeyrM+I/CxdLAMzNuXH&#10;GMgf/XrpdJumF7HIy7l7hhxk8ZqlqfhS78FmWy1G1vLa6VxmOVDGyA8jIOD0NO0tiJcNyrYBJ7f4&#10;VpUsz9PnUp1FzQ1PYvBSHU9L+0/ujtlIZXfhV9gc11eliG7uooyI1jZgQCD0GRweK83+HMptSfM2&#10;lYxuwRw3p6V6DpM76jetJIskK44YD+Ec59K8LFUWnc+PzFe8byafGkRiWNm2ksAgLCqN9eyRztHG&#10;kbbiQMg7geR+FSW1xLPceTBJI6sSVdMhiAOTx6Vn6zMrBmh8x5FI5b5i2c5yeo/+vXnxpu+p5EY6&#10;6l+zhuLS0SeRoo51IIBwzEdOMZx+NPdlCST/AC7myDk44PXAFQ2eqzW8CpJ5aq0GwbwFGD159frT&#10;7OWNjGysf3b8ofmJI54x2q5RS2JrRS2I4bC6XSmumib7HEwxJuwCScY9a8d+Pskd3o0kbxKvO0yF&#10;juwGzj3r2G6tG2+cyyNuclI1j3Rhc55OTj/69eX/ALRwig8MoPKVWWUuz54IIIC/kc/gK7sE9Uep&#10;ks0qqaPncR/atQXa/wDHg8cYzX0R8KEhh0+1kn8zyogB9ziTAxj8a+e7OTybpVOcbuBjryAK9v8A&#10;BWqzS6HbxbcpGMAknaK9TFK8bH1mcSbopHoNh5MXmCN9jTOC4zkbRkgV0VqV+ysxP+qwUQjcGz1r&#10;ldKt2kto2+WJ2zhQCCT2Oe4rqElhSxgRIpFdkyxU5UsMA85z39K+brXTPgKy13KL3SrNvVdqq+Tn&#10;IA6+lSWzeYrHc21TnCAnOffp+dWonhs5ZtkdvtmARUfJaM+oParNxZCCKWK4aJ0537D3HQ5rGMzC&#10;NTuV4LSMr9n+0eTJcIhRXGWwTgn6Csm/0+PT7y4dZlaNGMfXbu+lXprxnaHc0nmRII4zs3AjJPBH&#10;160ydYdS0+dtlxBIrgYcD5yAckc8j3rtpJbnZTelzKs7uOOJlhaZmUHzCVzgnoBnsKpT3GVUtIu1&#10;WBc45AHU4Pf2q4lo0L+Xk7SOSOh9zWX4osN7qFDSLtBDRqd3OfTjsa64QTO6hG8kee+O47e319mV&#10;muIWfKsflZh+uBW14dJn+zC3WbeinjOefbisLWla6vFVR93IUsvOPcetb3w/drR/OkMibc4wcDPr&#10;W1T4bH0FeyoHY2J8oQt5Nx5MYDT7wDufuFI7HH6GqfiLyZdGkkula3uLiRlt9hwoTjOR369a1LPX&#10;o0ixI0bRzKELPFubPt6H0PvWR4g1SS70x4JiGU5EZYfMBuzgH3HFcdNrnTPFo8vtEzynW5G03Um/&#10;fb2BxjaNpPt9K7/wderPZ26qixtIgyc8A854rgPFkRW+jbONpITjrXovwv8AIOlLcAO0igoU4B3e&#10;vc4/CvUrR5qZ7mOSdDY6nSr8WP2eTy9zQyB9ueHxzg+xpmuwTyPDLNLbyiQtgY5QZ4/HnrU8F0I7&#10;aO3uHVo0+YhMZGR0PFRTzu4Zgu61JwhIyRk814kopM+R5UmfvN+xyMfsi/Cv/sT9J/8ASKGvSK85&#10;/Y+GP2Sfhbjp/wAIjpP/AKRxV6NXEftuF/gw9F+QUUUqjJoNw2GjYafRQBHRQetFABRRRQAUZ4oo&#10;oAKKKKACiiigAooooAKKKKACinbKaeKpIAoBwaKKoCQHNFMDYpd9AAxyaVDkUwnNKGxQA+ihTkUV&#10;oA1+tNp7DNMoAKKKKzAKKKKACiiigAoooziquAE4FRlsmnM1NxzVAFFFFABRRRQSwooooICijtTW&#10;bBoGDnJpgbJpaQLigUthaKKKpIgKKKKoAooooKiFFFFBQUUUUMApp+/TqMc1FgCgdaOtOVKQDqKM&#10;ZpcY9aAEopePemu2DQAtFFFABRRRQAA4oJzRRQAUqfepQlKFwaAFooooAcHpfvCmUjTeUOadg5bg&#10;XAbFPVciq8amZ8jNTeZ5fy96uK1D2bCVWH3ajlb7NC0jc8E1bt4Dcj+GuC+MHxat/h7o1w0phGDJ&#10;GN+P4VP+0PStCJKxl/Fr4z2OheGNUh3bZVgYDhjznH90+lfGfiLx1efEjxXc2trcbsysoHlr/fI7&#10;gf3hVb41/tQDxX4vudNgudv2xjEBHJ6yt0xIf5V037L/AMCry98Tx6pcLcTRXEwkHmBmUqzxN3T+&#10;tBHN2PWf2VPg5dWOvCa++aN44D2/vAno1fTyW9vods0Mfy7gfX0xWb4P0Cy8L2duUt4Ubyowx8tQ&#10;cqB7CrerSfbbjcpwvP3aCozMPUVY3DM3Kkn+dY2tRFo2K/54rqbjTvPixjJrA8R2x0+N9w4z3+ma&#10;LXNIzRzaOoYiT1pz2DTwk1Tlf7VcnaWHOOPrXULphisJGK9/T6UpbGsWcNr9ooidT1DCuak05Qa6&#10;jxNLsuZgegkxWCB5gNY2PTwctTldU/0e4X/dq5pM+/YP9mqfiSIpcR/7v9adosuJkU/3aiR9tl+x&#10;1Nr8iVq2c6qKxPtKoAMipbPUv3gGeM1jLU+kpm7529sUiNk1Vt7rNTRzVmY1iR1zVedeamaXjtUU&#10;jZoWpzxlqVHXJqs8eDVlzg/jULmqid1PYWAYx9a07DqfpWfbrnH1rSsl2k/Sq3KlY04xxTZ4stT4&#10;sHFOkGaq5PNEoTwc1SuLbFazx7jVaa33DpVBGa6GcseBTJUZhVl4tvrUZHrVxN4zKb25z+NRuFFX&#10;JJAOMCq0mB1UflVXNfaPoZt9ao+71zWFqmh/aS3HU/571006hgeP0qH7J5h+6PyrSJcZyPNNf8LM&#10;Fzjoh7//AF65qTRGjPT9f/r17FqPh1buJvl52kDj/wCtXM33gtlP3CPw/wDrVtGVjvp19Dz+XTyo&#10;6dKaYNtdVqXhcxhvlbr6f/WrFu9IZScBunp/9auiMzrp1iG2vlhxWlZ61tH3v0/+tWDLaSRv/FSp&#10;vjH3m/Ot41NDojU0OvttdH97t6f/AFqh1XUw8B+lYMV20AzuPpyafNqHnptz+tbxkaKTZdtiJkz7&#10;1rwQAJ+ArBsrpYYh9e9aJ11VQcr/AJ/GnKdjWMb7loXSRP8AjVqC/j27veuVudaw5Jbj2P8A9ekj&#10;8TBFxu/M/wD16n2geyOtk1lccf5/SoLnVwE/z/hXLy+Iwvzbv1/+vVK78cRj5dw/P/69J1rGbvHY&#10;3dQ1tjJ8p/z+VUm1eQn736f/AFqwZvEv2mX5T/n86sQXLTjv0zWU69znqVpGzHqUjP8AMa2dNuyX&#10;/H/CsGxsmlb+I8V0Wl6Wxl/i6/4Vz+1ucNStI6bR5ciP3Wus0GMSRj6iuY0bS2G3733a6vQoPJiH&#10;3uo60czZ59SszptPgAP4irzRLVSxOc/Wr+3KZqXc45VLlOaEbmqnPDxWnIvNVbm3+WsZRM5RuYlx&#10;Hway7oYlP1reuLP5f4qyb202zN97rXLUi0zCUbDbXrWxYp+7H1rLtYBnvWtZ/Kn41gxRLipwapXQ&#10;wKttLtWqF1LuFTc0joylO/NWdMn2g/SqUxy2O1TWLeWT9Kg1lsaT7XoikywFRxncKdAn7z8apI55&#10;GrpYyaXVZtkR/Go7KbyB/jVbVbzevbqaOU457mbHLt1NG/2h/Oub+PfiBdM8Osc8mM/+gye3tW7e&#10;SfZj5v8AdOf615L+0r4yV9DePeoZU7H/AGZPf3rakeFmr/ds+YPitqLaxqV4eoknP8iK5ew0rYi/&#10;L6HrWrrGp/bLqbdtI8wnP51l3XiCOzO393wP8969ilF2PynNKt20jSskjHDetaSyRQR5/wAa5KLx&#10;jCJP4f0/xqd/FS3S7VbH0P8A9euynofJ1NXY2r/xJHYv97tnof8ACqd74vilg+9+h/wrmtYnkvJP&#10;lkbGCPvVWjsZmjO55Ovqa6LkKBrz6/5jthvlz6f/AFqgk1BpD979KzRbujY3Nx71Yij+Xq1YPcyq&#10;ysSSNI33T/Kq80Ezj/8AVVlW2Cka7C/3aakcaqXKL2cx6/0pn2KWL/Iq4+pqp/hqKXWI9vRf0/xr&#10;S+h6EfhGqdq/MOaY10imqk+tIXOMf5/Gqc+rKelSZyRpSajGA1VbjUY2NZct4XLfMeT61XeVifvN&#10;+dZuRKiXru6VjWZdMxX5ae0h7k01psD7o/KobLRTl3YpgViKsyL5jZx+QoWKkXLYpvCxFNEDk1oG&#10;EY6fpSrAufu/pWqizGRSWzZqlTT3Iq/FCPT9KtQ2wI+7+laRRJW0602pj6Vo28GTRBbbR071atYP&#10;mrpjECWC2zt+lXYbPPSktLcnbx29K0ra1/nV8oFN7HjpVa4sCa3vsWe1Mk0zP8P6Uco7GAumE02X&#10;SCT/AJ/xroI9M46fpSS6ft/h/SjlLOeGkEH/AD/jU0OmFRWs9kV7L+VRyfuT/DRylc3czZbcItU7&#10;hwrVa1C78tD9KyLq9+Y81KgZ8yFvZvLxtNY97fvtPPFWLq7yetZdw7TVXs2UEtxmIk+lZs9+iNz6&#10;1aeBmXbluaqXOgSS9N/X/Pal7O5UZk9vfw37EA+/Q1V1WCZJt0LfdAI4HX8adaaRJp77mz6c/wD6&#10;qtSTRmNlbG7GKz9idEKzIdG8caxo8hXztq7cD5E9vb2r6O+D37VTaZJbxyT7mTaD8npsH/PP2r5h&#10;1CxlnP7pm/M1X0qW90K4aQXV1+MjcdOnT0rOVE7KeIP1V+FX7WlvPfwBpM5nI+6f7o/6Z19E+A/j&#10;5bazEm1v4fQ+g/2K/GXwV+0DdeHb6Fn1C42rLvOZz6Y/vivpL4K/tuxWLQrJeLJ8pyHmB/hX/prX&#10;LKmjup4i5+pejeOIdSt1ZT1x6+3tW4NUQ49zivir4Y/tuWN9axBp7fPH8a+i/wDTWvZ/D37TVnq5&#10;XEtvxIF4Ze+P9uuWVE7qdex7tFIsgzStIqVxvhr4lwatDGVki3MpONw/+Kreh1X7WA26P5uRg1Hs&#10;rG/trmkJgTVgRjy+Kowru/i79jV5DiI89v61MYl+0Vjzn42TeVpM31H/AKElfC3xP1XbqEQz1gP8&#10;zX2z8fL3ZpdwFP8AEP8A0JK+DfiM7XOoxZZv9Tjg+5rpieHjdbmZpusKrnn/ADz7VW1bUt8jEetV&#10;rOyaOT7zfiai1BWVyM0bHxuLiU7y9ZhVHDF6sYMj4NOe32BuK5akjjporSTeUtZ8khd6t3zY4qva&#10;WpeQ5z0ry6szo2Lui2TNKn+9V3VJzZBk7bc1Y0m3EEatt+6SeRWX4uvdskh4+6vT61z+0Jck3Yw9&#10;WuPOb/gRrHZ9j+9Wr29z+dU4F+0zEZ7ZrGpuVFWIrtDdEfWrdiyW8W1qU2Bj+bioHjZnxuP4GinG&#10;7OyCLmnWX2/UAq9z/WpPFNg2gWrSN93b/Q/X0rY8GaAwukmYNjAbkcZyD6VlftI63FoehN5e0fu9&#10;+Tjrtk9x6V72CiddM+V/jnr32zWr4L/z8j/0H6VxmmIZirH2/pWh461D+2dQuJN2Wll3EA8dKr6T&#10;bmO23Nt46fkK+mo09DtiXruRVX8DUEX70cUy5uN4/CpNMGW59K6NjZEUiskn41K67VyKfdW7NL0+&#10;WoJ7naMe1ZSkzRakf2hmep4tTEK7WqnB8zfhVHUrvyp8bsAE96uMrmhuLMtyaesEcS/N97tWNpWr&#10;Av8AMe9bL3ayKGUL071L1ZUZWKWoPwQorEaa4tblZEk8vbn+EHNbl0fMJ4X8Ky7q3LrUyibQqant&#10;37Mnx7vvBHiDS/NmysF4ZD8i9Nv+4a/Rr9lX9tG3v7K4858ssWRwf+ejekVfjm2sTaJMJo5poWX5&#10;vkcrjt616p8Av2nLrwSbpZNQuCGjCrvnP94k/wAYrlnG6OqNQ/oK8B/Fa38Vwt5a/djR+p7/APAR&#10;XWpcLJGG2/rX51fs0/t+WJt5Fa6gZvscOd8in/2tX2N8M/jtb+NrO3aKWBhNKY+GH/xZrlnE6qdR&#10;o9b01Yblf3ke7/gRrJ8WeEtK1G0ZZbbdndj9446j61d0GRri33qyFWz3qe/09p04y3X3rmlodUal&#10;z5++J3wC0vWbC/8AKsfmkjYD98/qT/fr5F/aO/Y9kvzObe38n9yMDzN2fkb1kr9KLjwj50bF0yGH&#10;II/+tXHeN/hPZ61HIGs4ZGMeP9Up7H/Z96wdZphKndH4kfFn9l/UvDVu0n3cSyD+Htn/AKaGvJtQ&#10;0G40Cfy5GyV56Dt+J9K/X749/sgr4i0mYRaeq4eVvkgx1B/6ZmviL45fsTahpurzMsN0q+XIeEYd&#10;C3/TKuujUOWrT0sfLcWrrjbn5un+eKUtJM2VPB6dK2fFvwavPCd9Jv8AtnyMfvbuxP8Asj0rHgul&#10;sRtkU/JwciuyMrnDUptF6ynaGLaxp810Gjx71nSah9obcuAopPtqsOG/Wt4xOGaJ5V83NVZ7Zalj&#10;ugT/AI09mVl6VXsyYmXcxbR0rNuF/Ctu5jynSsy4hzn+VT7IuJlylh3p1veNCnPrUlxEFWs6+ufK&#10;47kdqzlE3jsX11xg33v0/wDrVdsvEAjPzN29P/rVzKQSTPwzfmaumxkiP3m/M1KTRnI7vT9dt5sZ&#10;9B6/4VueH9VjsdWhmRfuNuzn2rzCz1lrR+W9uT/9etiy8V8qyyHuOv8A9eokxRPsL9mv42W+gm6E&#10;3AMQA6/3yeymuo/aX+Kun+N9IkSPqJZnH3u4P+yK+OfCvxLl0hpNtwyblxw5Hf8A3q6y5+LL61Ay&#10;PNvODjL5zn/gVZSkbxPKfj5o/wBv8U3TQjgwxgfl7mvL18NzJcPu/p7e9e2+KrFtf1V5CqsJFC5A&#10;9Pzrn9R8CmNtyp972/8ArVUJI6Fqjze4i+yR/N9KSN1aL6itLxjpRs4M4b7zDisK2ZsL/WuynqZS&#10;3Lems0d5n61/cFX8P9u3lnd8tf3AVtE3odQoooqjoP4rv2c0Z/t8ciy4A3DGCpJIAOfxzXremXC2&#10;bRiaTbGpB37NwUZ6kd689/Zm09rPw3f3bfKzTLCccApgEDnPOR1r0zS7b7YylZoY1kGCjn5lycDg&#10;+tfN4ySTsfl+czTq2Ya7bStqFx9nuvt1vGnmeaICg29Sdmc8D86yWnSaSPyZvMiSPOVQphsnoDya&#10;2rqwgsomV5p5OofI28dMA5JIPP51l6TDDk7VVY1BB3nbwfQ1nRqJqx5+GqR0Vjx34n2Y/wCE7U/a&#10;jcSYHmIoOUzng+ldB4TJhSLc2I41PAGGBrC+IsK6b433Ku0tEpRy4Yk5PJPH0ro/C8P2qWJpM7jn&#10;zMHGfTBr0+ZezPq5W+r6nVaKxuZE3Kx+TaMnncelas0F1ahQItu7hsgMx7cCs7TYlZdjSbfL5BJx&#10;nnGOO9bAuWRG8vzGCnCHP3Mdx7fjXh1Y+9ofMVt9DF1XU1itpFEbq0fyA+h7nHevI/iPcZ8VwEq2&#10;0kkYHLjgDP5V6l4gVrtN3zfM3Ycqemc15N4wsZj4tUGR4Yw6lCeSR/8Arr1cHCy1PeyrZs9b8O6b&#10;9j8P2+5YczKGAB3MAR39M1t6XqOUX7QvnNH8uJGLBh/MdvyrH8JH7ZpdrHIqQqyBw478dc++K3dO&#10;0pbyJm3fKnfdnPpWNeryHk4ys4yZI06m3aNIoVRQQREnX3OetVUEd27Nb48yFQZFlblgAOmcZ+la&#10;AMels37pi7HagJOMYOSfWmg29/dRkWscUzOqsyjG9sY75Gf8a4/rC7HD9Y02GwXfm7WkjZlUDo3Q&#10;E8GrksOVVfNhWQnl8HcR0waoQv5UU376NWZvLCMMNwefbrV+8tI4baN45BJImABg9DnP5VjOaerI&#10;czC8R3jWdix84NJbkhFdCWB6gj19q5j4TzL/AGzqV0yrILdADEQVV92Qceoz/Our8TR/bIGjZvOX&#10;AeXywTsxxyccVxHhXU4dM8QXsQjZreQ7URwd0fIwc+vHT3rqo1Lwsethal6TR6FZajHFNiT7KqqQ&#10;DHtO4DrkZ6np3q1qU0MF1ILdvuklA/DY9gKwkMhVpPL2Rk7QeGIz1Iz25/WntqTSQRr8rFTjf/Hj&#10;vWMZHmyWtiS8vPkTzJI28wnhjyDWNqV0q3UYO7aSBnPbv+FWNTKq7YZj/ECBkZ/pWZdoGRZM7FJw&#10;QfmYHB5Ar0qOtj1cLHZkV/8AZdPnaUvIzLGZIkC5MhyQAfTOPSrpeYafG023MY3hOMbSCccc57Vj&#10;x29xeXRmi+ziSEfflfaSRnoD9elaVjcXFnastz+8kUgEIAOOxGa2lY9AtaJuvbpvJiT5h9wsFyBj&#10;1ODWpf6bNq5h+xtHcL9jNyMfJsUHBB65IOePasi4tlt1t98efKyPnAOCeg471bsbuae2eK1DK7Dl&#10;BkAnuD6A1w1KlmTGm5Oy3Lnh+wllVWCyM7HyymwliScDH1r6M/Y1/Y6179oDxtau0DW9mJQ7ySRl&#10;8jGeAOMEdc1d/Yz/AGN9a+PviKzb+zb6x0xZVd3IwXAxkDJ6e9frv8FvgXonwG8KRabpdrZWaxlT&#10;Lc+UI2LY+Y59M5OOamN6miPpMDlkKS9pXMn4B/s+6L8CPB8NjZ2VruYA3L+QFMjDpkDjrn06Csf9&#10;pr9pTS/g1pDWWnzK2olShkGG8ole2R19xWR+07+1xpPw3s7jTdNvH+3LmMApuGDnLgg89BjJFfB3&#10;j/4lXnjvUZpLqaSZmbc5GcgHp1716mFw7itj5Xiji2nhYOnStfpY0viZ8Rbj4i63vnlmZZAMu5yc&#10;HGee/SuRvJB5gJ28bgMZweeD154qYTQuGO5vvhFPcjHcUGWW4mXzGjPk4UAIF4x6V6kJWVrH4bjs&#10;2q4mblJ7kUeUhXdIrZwSB1BppYnPJKnv6VKiKY1abhmc/MPT0phiadlEfQ8fielZyuzyXKbeuook&#10;aOL5Wba3XBNQujgqArfNgE57cfyzU1rG0byRs2dmflBwcj8Kkku/O0sQtbvHMpL+YT97PTA7Cj2Z&#10;1RpvRiCHGxdsfUYxxVuWJoPl8xZOmOwH+NQuPtN7tiUvuICbBz0HH511XgL4eah4x1uO2t7SaSSR&#10;wgAUnvgk+3Xn2NVfkR7mXZbVxU1Tgit4T8H3ninUoYIYVeSYfwLgDPHT2zX3P+yh+yNp/grQzqup&#10;W8NxeXSAIGORFt749fbFa37MH7Ken/C3RvtOrWKyawzkBHG5QCBjB9eentXullZJbuu2JVXAGB8u&#10;Kz5nL0P27h3henhaalUXvdwsbcWNmkXPyqBx049qnZ95DZb+4cdMCkBwo+TPXnPakDeUow3HTp0q&#10;j7aMeVWJNjMPl3eXnHtRsEbdQvr6YojmZdoOdoPQcUso/e8LjOOtBQ5dsEC7cNzzio3uPK3duamw&#10;vlNnhQPWo4jxH/FvfGD1z/nFNK4DBJ8u5W+Xsa89+Pv7Q2g/AvwndalfXMbzQptjgcYDMemScADo&#10;c+hHemftCftEaH8CfBtxeX11G9xgrHbAESOe+PQc9a/Kf9qb9onxB8ePHd1qGpXivZ3GFjtxlVQD&#10;oCAcMQMckfhmvseH8hdaSqVNjysZim/dRoftK/tTap8cfFkk1xKy2HmMbeKIlkQZ55GRjFeUXXlS&#10;z+W0ieXzjDDknGMGmLOxiSNXYqrn92CVVxjGMgH+nevYv2UP2UdZ+NXim3jgtWXTYT5k7sMKFHUA&#10;sCD/AFzX3+IxFHBUL9jgpYd1HYb+y7+yDrPx48cQx26vFZW+x5p+dqAnHB5GeOlfqZ8CfgHoXwU8&#10;Jw6fpcDQTAq80zHe0kgGCQTyByeKtfBT4LaL8FvBdvp+jQw2yqFeUglZJGxyTjqAc+ldoGVIeu5m&#10;OSe4r8qzjNquKm9dD3aNOFONkATZ93J3Eg89ecj/AD3oHK/nnHXFO8zP8WG6j3qvd6jDZ2c0szbT&#10;EBk52qMdSewFeHCjKcko6tlylbUdfXUdvazSOyqI0MhyQAQBzycYxXxF+21+3UlhFdeGfD97JN84&#10;E8kAyGUcEBuhB4wfaq37fH7ePl3lx4R8M3E7N5ey5u4wMOSRkBgeQB/OvCf2R/2RfEH7RvjeO45/&#10;sdpCby8Zgdg6nA45wRivtMvyulg6X1jE79EcqvVnboV/2WP2Vda/ai8bW5b7VDp0U4a8uZE3LsyS&#10;eT1PtX6dfCr4QaP8JPBlno+h2f2SGxUh32gNO2fvHGMk+npU3wp+Gml/CXwdb6Po9qltawgByq7W&#10;nII+ZvfgYNdLjdja204Gfc+p968XMs3niZcq0ijtjCMVZDUyP4iG6Ad8fhTztkl9HHPvQW+Xr83b&#10;FNjkUt0YOOprxRjvOz8u3G3ipI338c5pmwGljKqaAJHXfhW6rzjpSR2pnXbtbgdegpEYs+0Hb61J&#10;liQu5qAIoT5cgHA2+1TI2VCthV6ZxzTSjGNi2FXIA9af5bBNoHP17UANBJUkfwnAJPP4DvQkWxl5&#10;4XJGVweaGBiJDZbjrnNLtEpAYL7cnNAEbMIwysyhgcD1Of6UnnMqso2ncduSM4zTmh8kvx8rDGG5&#10;/L0pxh2H+4D+ODQAZVAoZsrwM4601zsbbuwrdOKkcfZ2H7zcvfHIGaiY4ViSOvHY0ARKHSRs429M&#10;il3eWvzH8cc0tx+5bZn0I71VttSjlvZIdkjGPuFyoB7k0FR7kyTeYi/d2k4yRzjNWIgqp/Fszjmq&#10;5VhIF3bSCQVx0/xqdcv5fzdCRigOUZK+wbuo7U635y3IUHj1/Kho9i7hzk4xTY4wCGUnr0J/zxQS&#10;SCUwrwy/N6cgiofNVXx93JxUs581l2qi9sAYWomj3S5Zd348UASPICqn+HjI61k65LvvrFYfMZlk&#10;JcZ6k8cVqL+7ijfcpCuQVwS3scY6ViTzyR6/HIu1toJ45wfUVx4rbQ6KK0bNeUsjFw5kVT0JzSzF&#10;XUyR8bsYB6+/FMDG4CttCs3HA4J9akimZZmZf93Ht7VpTWiMpas5n4n6fp954H1Zr4Mi21pLOHD7&#10;VUhCRk+lfjx4Q0a9+LX7Slu0KEyXGoef8zlsFXJGDzngA1+mv7c3xauvhz8BfEkq2bxxXVhJbC6k&#10;GVDSZTAx6qTX55/sI+EZPE3xha8hm2R6ZEoZjn51IOAuOh+U81nmlZUMvnVW9j38hhJ4hJn3DpcQ&#10;UQlV8jbGqFefmIAGefpV9z5rrwq59OtRwwiK2V9u4nBJOWPToP0qR2LkyRqqqB0Hav5Vx0p1a7qP&#10;Vtn7NRVoJBM2yLG5s1BG7QzxybmjMMisSADsAIORn0GalaeNSq53bueOtIy723Oo6jjPUf0/Glgo&#10;8taMrdSq0nyM/P79s++m0z9oXULqH7QzLeeY6MdyyQnjJA6DaQfav1r+Bl79q+EfhmYeZ++06IgP&#10;1YBAMkdjkYx1AFfkd/wUQsbpfjc17DbyM0wT7QYyVZF5XlRjgKAc8/pmv1U/ZW8QQ3f7Nfgueacp&#10;IulxxM8j7i+3I3nrgngkE/nX9Q4CvCOX05Psfi+c03LEPTqeiajqMcVv5k7gL33Hmud8Qa79qtto&#10;WT7OmdpAAz7/AEqqC+rX0u3bd+WSRwQrAc5BP8qk8i3l0OaaMvJMRsGQVCHoQM187jsyqVr04bCw&#10;+Hp0rSkSaTqEmsaemnCNUEjK4fGGIHv+NdZFEkBWP7yoAFBOcetc14Gs/Kmm3LhogFTHfpzXRxEu&#10;WVhsYnhSMH6ivQyam1T5nqzkx1S8rLYd5nz7eMc/kKxVVZvEE5eab/R0O0KT972HYc1sS4kjKyfw&#10;nIH9Mj1rk/7YktNVmBVf30p2EdR9DXXmFZQSuY4WnKTujS8HrGtlJ8rBpXbDdie5z3NR+JLjzLy3&#10;hk3NHzJgdx359qs+CXxprM42pI7EZ9M9QO1VPEgUaw53f6uMoBnB5449a87FVF9X0OqjH97ZjbdT&#10;b+FpGDc3UjAHI6DjvVTT3gs9VkkkVmXyggBGQemcCrt2qwWWmW53KqAu/HByc8Guf/fLqN48zI8G&#10;QYih2lASfzxXzOKrbJHsUad031H3cEiTny4ZHjYkgqdrAducHipYNN87SZpGkjAjOCnWRyf0xXT2&#10;vh2yls490Ln9wSZATuYgdQQfauRlufs8tjD5m1rqUoSTgEq2AT74rnrUJU7NvfoaQrcyskb/AIc0&#10;/wAl7W3WNy0KBnO/5Uz17cY4qa9k8zVrqbavl2sREZ9T0z9TUmlBYL+8kVdy7zECOjAdSCPUgVRn&#10;eRbG8K/N9qlWNfUHOen4V7mHjaijz5ScqmpqaBb/AGfSIJNyt9o+fAGSPr71eETtGzKp2qCCc44O&#10;cVn3mpp4asY+WZuPLQr8rdj06Vz7+N7q/uWEMkcUcRHmDaWYA5/lXtfXqVKl7PdnF9XlKfP0CC4X&#10;SvEtqzKvkLOC5J2jbnOT6jjmvxn/AOCh/wAQZvEH7SniTXUkkupJNVuTKg6MokKIA3TAUHH1r9av&#10;i7etp3wy8Ra1IyGGx06WUEEghyCASOuRn86/D/4o6rLqGvXPnO7edcu5Byy5JPPXr0r77w3pOdSV&#10;S2h5GepK2pgx6m12PNX5Wf59h+Ygds56/WsmWbyrhmdgFkcEjpgZHb0FMuUFrhlMiLaxcDPMhzzx&#10;6VctnguoVLMqxkb3cDLD0GfrX7ZypI+YujR1/wAPfZLO1vEWOSHUovPjCSq4UDI+YAkqe+DzWXca&#10;l9p3RtExXKgMOWBHpjoCa7v4dfAAeO/AmvahpurQR6ppMDXX2IlFaeMLkkEkDPXjJJzXErYNcJ92&#10;TdCC0oGc88ZJHAHTr60qNeL0YyCCza4EbN9ntZJN0Y8yXDHjIyBnHNVb6ONn8xmVrqVAp8t22jB9&#10;TjPeiaxFpqG6TcsjKZAWwMnk9fwx+NAg+2W6yGORW4Ayema15wGwNIF/iWRmIPOWxWtoviq403St&#10;TsbWNGj1SNYnVl3EAHIIJ6c9xWaNP8gsufm2MRICdykY7duvvUOnxfYFjRppvPX5Is9EU88dOaz0&#10;b1MmrjWug96sKSKzYy+H+ZOxyMdjVq3vGV2ztLqRgAdR0P48VVuNPxPPMu/axBdhgMw9uPWpBPJq&#10;V5Cs00jw2wxGFAUEdSDxn8z2rbpoJXLH23+09Q2S+YzriMSSHhBz0olT7LJt8xY1UkAg5U+tQ/Zw&#10;fMZg6ybuD1Gc5xmoYtPaW4by1lkiV+COMHr19c0OPYotrc7ZN3Ty12bwDtGPbsalg1MwlmJLbxjA&#10;HLc4NVJI2VTGc7pN3XPOeuRnrUlmPK1No1Ro42BILc/Xr0FZyNC2qtA6Zk/cFxJheCD9Me9dF8Mf&#10;Di+KfG1nbxSXDLdTiPPln52JwMD6msmOwaa7jXc8czFTGSmVI69R0r6Q/wCCafwqfx7+1j4bsWt/&#10;tljY3AvrhHJKOqnBGOowSCfpXz+dYr2eHk/I6sJF+0T3sfqJ+zh8NNS+EHwl8P6KLW6smjs0luEi&#10;kO13cctgcA8Y65r0Az6ha7t017HuxnMXmE4+vTpXUW9m2nQfZ5ekZIHHBI4yAD06df61MvzYC/xY&#10;69R/nrX8+YzK51ajn7R6s+sp49Rilyo4xNZvBJ800gCggeZERkeo4p7+Jbu2RS0kTKx5ByrHB4wC&#10;K7B4N/WQsDx0z/OmraxwvuVOoAOcEn8ccVwf2JiF8NRnUsyptaxOXt/Ed0JGO23O1sENIQTx2JA4&#10;qZvGlxCdv2eERtj/AFcgIrcbSrUON1vDIvQApn/9dRT+G9Nbc7WcfUYRPlXHfiq/s/GxWkzL6xQb&#10;vYxl8YyKFaOJsKTuAGcfWrQ8aKRzBNu5BTGFPvxUp8N6e0oZbeRVOVyCRtJ/wp9z4Qs0kjeAzQqo&#10;GRv3biO/aud4fMovSRp7TDPoUz4xtrTaypLG6k+pYelWrXxfZ3KvJ50iyMBlWHBH496ifwvCHAWS&#10;bBznJ3YJ9PSl/wCEEWVhJ9qbcCPvjnAPp3FTL+0oPZMclhmtGWF8Q2fleaJlwxwOf51ctNcguBuh&#10;mhUq23mQZzjPQ9qxT4JmWfctxEXyQAU6j1pt34DlZ/maxkXGSUQq/HY5FV9bx63gY+yodGbkFzC/&#10;7wyf6zlDvCnOfQVYhuoZpHVW2MACc8Fv8a5OTwPMJeY4228sFchXGOhPUfQUq+EbqBHeO3kRcDhZ&#10;C2PzPFS8wxK3pFRo0ntI61oA+8JuRuCAR1+lRiBWDKirG3UkAdfc1y8GkalFL5McN7IzKTgSbjge&#10;nP6VFdQ6pENyrfQ7eBkYyfccg0/7SaWtJ/cUsL2mdTFb2+5t0KebneCRlsev0qaO2e3k2iONJHRm&#10;jOMYIUkED2IFcb/aOpMDLJJJ55GMmDaccg9KhvNcv4pgskrFmKx5IO4AY4HpnpXfl+aU/bRXJa/k&#10;Y18HJx+K/wAz8Rf22ra4n+OuviVY3mm1GVzKT80uSDtz6HPNeMpBJZ6hJ52VTJPbCE9v/r17J+3L&#10;ew3/AO0B4kjRj5seoyhYxwIyXIAz9P5ivI5dK8xLg3TGOaNyAc/KwABxkV/RmU+/hoy8j5LERtOx&#10;Msn2x1iDKsjcZzhSD6H86y76OQO0TyzKsaAAI3zMvbBPbJp32Z5bRlVoxGowHzgAjninWVhttfMm&#10;fdGvuSyjnHbpmvSUGjAba3k0cSLJI67eQOu3tk49q9b/AGY/2mvEv7PXj+DWvDN9LY3dvy5wVEo9&#10;GH4147JNtikmU7mRlAB6sD347ACrkUY1KaWT7QUbiQlCSQcYAx6/jWGIw8K0eWoiqcmneJ+2v7Ff&#10;/BSLw3+0ZYWPh/WpLfSfFmwbjJcFlvWOScbgMk9hX0x9p2MqsrDdjggg46Z+n61/OP4U8Z33hy7+&#10;1R300V1bOpiIba6MDnKkcg8DGDxX6NfsEf8ABXK1s4rLwj8SLmaaGRFFnqs8xZ4WJxsY9TnIxnJ+&#10;tfnmdcMuH72jsepRxafus/RbxTDLLpjLFyHI3YHJHoKxtMuv7OvPPXKQyEoQOWQDrmtXQfFVn4k0&#10;63vrG6gvLG6QFJ4+VdT/AFxUeqaQryrNb8nPKZwrjHNfmWYZfKNTn6o+gweIi1yM0oLnzowy52nk&#10;EnjH9K+bf+CkHxJbwt8KoNGhudsmsXiJNGAGDxRknAzno2Dn6V7tpetf2TJuZZJLfKq8aAsyc846&#10;18Jft0eOm+Iv7Ql1ptlB9ss7d4obYM4GxyBuxj1IBP0rys1zRUsM77pH6B4e5K62Y+2ltHU9C/YD&#10;+H0lv4d1bXplTbeSi0hUoSSFJLuCTwDkV9FhSm4qOvIwcYFc38IPB8fgP4eaXpsbb9sAkl2Hjc4B&#10;Iz3A4rprJAFGctkEHnvX8l8T5o8TjJN7Hu8SY722LlrdLQcVVn+8ckDg00kRQ7sn5s5785xmlEOT&#10;9DjmppPKMm5G54BQjjjqa+bvdHzmxFBIwbjPfkf1o3ZZuo24wR1zS3C7RkZUNzkDrQqZdWK53A/L&#10;UOknuK6EWUhz97cvr3FNnkJG7bjjPXNEH792bymkyDwhyFOPXoT7Uz7RJBtT51XkEOMFu9KVCSV7&#10;aF8s92tBY5GlC71/eAjnGMVJ5hjTapHynGcZJqJN0qlQ3zNnr6U+KWOVSu1t+MDPf1NZxJ5XcajC&#10;QlWUszHg571IlqpBbcyyjB9iP60wx+RFnPOelItx50Kq+7MZOD7URsugSi+g2fBDeZtKspUgDrkY&#10;x+NfCPiqwn+A3x5dFSS0bT73zY3i/wCWq+YC3Tr1I/DFfeFwuYMMdvIOMZJ/+tXyX/wUO8KrYa3Z&#10;a0qzNJJH5JaJDktkuOPUDJJ96/TfD3NFTxHsT7rg2SqTlhaj0kmj7a8L+II/E+iWmpLN9qjvIw4k&#10;YBSxwMjAJwR3rWcr5Q3Md5/HI9q+f/8AgnZ8Trbx3+zjZxyb21TTbmS0lDcscOcH05z9TxXtfifx&#10;PZ+FtHmur24jt4rfqz/d9h9c8V/V2XpToppan5DxZgZYLMJ0X3difVr+PS9PkubmVYYYwTuc/KSP&#10;f0zxmvmj9qn9tjwz8AfCd2JruO61q/w9pYWxWRoz/fY5wB14PvXg37ev/BT5NIefSPCcUsrOdn2h&#10;n2pDjrgDk8gEV+enjf4o33jTVJbrVLm4u53BGZHJLsSSSc+3H0FfYZTwrLEzVautOx8lWxns42i9&#10;Tv8A9q79svxd+0t4kkm1vWLqSzgcvFZE/Ki5HyqcY5614t9v+2zMywyJG5zgnJGPp1qyB9ptNojb&#10;dIT8rj5ceuT0+lZmowQvL5IkdJE52b+OhPBH4V+q4KhChBQprY8StUc3dluyXbeBI0kaSQHgdSO+&#10;c+gqSa6CQrGvnCPGC+wYyfc5pYRCjQNHcSK0YXJBDFDjJ5PWoNSuI4l3DazdTx1JOCQOxwa7vaMx&#10;5SnLvW5aPJXbhCOjEduvUdK6r4aQyX3jHTzGq7prmIEDjo46AemOa5qB5pJ9smWXOCZM7nx069RX&#10;V/De6m0LxRZ+Xbq8kswRR0AB4PJ6fX1xXHmla2Hl6G9GN5o/oC8Ka4uj/D7QryHbsmsohEhO5cCJ&#10;V/U5NN0LT21G9ZpjuVSS5x1rhvhpql1qnwz0G4mX92unwRxYGFwEGSK7/R/FcWl2kUaxs0ijlsY5&#10;Jyc/hX8o5pmCq49xqbJn3mFwrhR93c6uKyjtnMatuEWPmHOQe1Qarp0OoRqGxtJOA/rkVhy+PZSF&#10;22pbccBgQoHvVUeK7s3J2xqoOeo3ZJ9K9J51hYw5N0YRwNbmvc118K2calmg37jg5PH4CpU0a1t5&#10;VkjjiXkYBGeO/BrDXxhdRrysLDJBB5GT16dajTxRdBtsckeVwRgbs8dh1rl/tTB9IfgaPB1/5vxO&#10;mTSLcozRwR/LnOD0z1+tTwqsLgx7RztOQCQK5RNe1C8fa0ysAgA8uAqSOvPqaZLc3jjIa5bdjd+7&#10;IXIzjmqjmVH7NP8AAz+qy+1L8TsSWlhZlfKKQFI4Of50QzfaGXbuWTOCc4OB7VyCWWoGFZEW9UPl&#10;SwO0c9gKQ6LqTxkLHM5XkIZCvX1NVLMp292k/uKjhVfWZ10TJHIY1k2lTn5vx6GnPMrrxMuc9N45&#10;rlYfC08ka5tXjZR8yPc5De/HYU0eBZ5HZ1S3VcYx5hJB/SiOOxL2phLD0f5jpDfrEQzTxqcEqWcZ&#10;xULeI7CHiSdVP559qx4fBU08ud1jHF3Qk7h9OKu23gl44WInhQKOnlklwfQmq+sYyW0SPY4ddS2P&#10;FenFv9cWj64XJOccD8ary+NLMxZ2XG/uQp2ge59ajh8Fk7t2oXCqw4VI1Kj6eg/OnQeCYDtje71K&#10;bg5xL5YJ7HAGOPxp/wC3y2sOKwq3uPPi2NFyY5m7AbMbh7Gkl8aBUw1ncquM5Yjjr2pB4Hs7Ybd9&#10;wytjktlgc+tI/hDT92WhaRsAbnckg9qp0cwfUObCrYrN4ybcv+hs3PBMgAP1/Svzk/4LL/CtdU8R&#10;WfiSGzjt5Li2lkfy7jzPPcHJdj6gDAGT7V+l1v4VsQrLLbruyegzkEev5flXin/BQH4LWvxG/Zf1&#10;zybNfteig3sXloMOBw4Ydxt5x7e9fUcM/W6WLi6jVjixtSi4e4j8GZ5VuIpoyP3eOEbkqR0I9/f3&#10;qtJE0KlZRu34Iccdutb/AIq077Hq0gDIsaMH+Tg9Md+3Fc83nW+3zmX5SxBHJIJ4/nX9AU4pwTPk&#10;qnUJbGRofMk+bdz0JyQTgjHYY/WorvVLqS4S2M0P2SPBEIGS/HOSa0Z9Ris2XzrgtMw8vkE/LgEV&#10;nxnzbjcuXXcACR0+lOKfUylsOiVklJ5j2glcc5IIAz6DmpgjXdysausTKPLPmNjJ5PT1qS1mjso8&#10;Sx+cmeASck8HJx9KppL595Mzq27sWGRk59e2OKlRdyB0+kyGGFmj/dtJsLg7uc4x7U2Ei3Tar4+Y&#10;/OQeB6YqvY2rWs3LlkaTeAOQCO+Pzq1bxKjpI3zR5ORs6g9aEncAY/bPu4HTGc7TnvUgsdxkX73z&#10;AggkKRjnFQzLJbWwbc20LhD90EjHQf0ptnratY+XKkjTqSSScYGcjA/Sr5WVEfNfLZ42/ebOcnHI&#10;45Hep7HfPcltyYVVAJPUnp+X9aoXbjzxI0YO7sfSpoZPlY/Lt446bTk/0qkrDuizBp4lu9q7RcSF&#10;hhjgZGTn36VEYprSJpGUqqnDBz3pIpM3KvC7JNGSSeuOf069Ks6gzalAJrqSbzN5dQuPnJ4BI9BW&#10;E5MZXlkkgAWBlPnAZI+Yc9at22obIhjckwAHTIGO/p+BqCGJo4IfMjMZZyQ6n74xwMduf50sV5/Z&#10;s8JzNEWyN5TKjPp7/hRKPMrDjufpp/wRW+K0mtfDnxN4UuJ/3mnumpWTfKgcY2v05JP9QMV+kGhy&#10;x3mkQtIpLNEoz6HqcV+Ov/BHjx/Ho37UUdpdMWg1axe08zHEjbgcY9cZr9ePAsy3duV3FY0LbCBn&#10;p0HX6V+G8UUlSx7T2Z9Pg5t0kyrrOmzadc+ZCyje5IIGdgJ6VsaFqsOo6eqvuWaNtkhJ4PYEfkaj&#10;1y+t7ZGjkYiQ/wAGf1rntKn8m4d41kfa2Sg53Cvi62JjQre69z14UXWp6rVHR+I7M3FhIvC+WQwJ&#10;PUCseG4kn1q3mXarsNjs3ORjg4rbtrqPxFpmyNVjmkcoUc5wO1YcO6PTI7hsRmOVkJHOADj8K0xD&#10;U2ppioxklyMXV41luZUmkCtKh68ByOQPzrPuILeTT4Wjkb7UwwUPC5/zx+FbuqxxzGCT+PeCEI4x&#10;65rnGf8AfyDqyy8DqMZzXyma0+Wpp1PawLfKV0sp49jyzQc/wFCMEE8A9M81rXWrLqEsDeWIJEzH&#10;gdD2/pW2l5aJovlr5bR4/iIYqe5Gehrjry4njuI/JhbyoXHmSsc8k5zXNUoKlFWd2zojU9o7NGxC&#10;GuNFbLMTayF8Y3AkEYA/Or+i3jLds2Sv2gCQ9gT04FVdIVpr2+tlZBvi8zn+I4P5daTTblrW7tn+&#10;bH3BzkDj0r1MDUcJxkediIppo6pZEhDLtZuh6ZNO81W25BC5xkiiCVrhdzHnPPam7d3XoT0zX3dO&#10;XNFM+amrOwRbo8/3c496FCiQ7V3RrwCeuKfCjGRsr8q+lNDGM49ScDpgc8VuSc/4l/d3MZychCp+&#10;Xgj0rIubYYhZDj90FJI5JHf61ueL4gssbeYshbIIHOK5+S+8tkTzF28jHUivzTPNMSfVZfrSuSGX&#10;bAqr5aqPnGR16fn0qfXZFtvBn2ht2Lh+cDawH9BWfLKrLn5vlHA21L4guo00BYyqRxwxmV2J3MwA&#10;J5z9K5stqN1lc2xUWoaH41fGeOTxJ+2otvbssbNrEhJycuvUBue/Nfov4Zs47fQIWhkVoQFQDozg&#10;jJfHGBnPuK/OrxXL5/7Y1pcbfluNZPnDAZgRIT8vcYGOlfozpUxtbf8AeRsryYKckrg+ufb+VdPi&#10;TUthacPI+o4Tb1ZdCCNBx1PXufSn8phvujIGeh5o8xlIUgN34HNPjTzhtZW75JOa/BpH6Ari3Uf3&#10;W3szR4wQa+Hf+CjngCPwx42sdWihguYb9A4UOWCbWAAJPOSTyc19yKm98bW74PrivmT/AIKO6ct3&#10;8M7W9mhWT7G8kMUgGGiL4IOO43DvX6H4e4r2eOUHszxM6oqVK59N/wDBM67uvGf7Pei61dandTTR&#10;wC3eOSUsqEM2VXPXBAFfTsQ2gKWJC8qDzj/Gvz6/4It/GOQfCXUNBu/mvI9RYW2CWUow3E+i88YP&#10;tX6EWwZolO75sfN9a/fZKKlaJ+K5nGUauo5QzqGLdGIIA7Vi38uzXVlOW3DZuFbakoW24G4YJPf6&#10;Vk+J3bdC6/LtcDPr/wDXrOrtd9Dlw+rsa0UolVNu5enU0+WRVmCmTJx+FV7eYNbDb97Awfen28TC&#10;D73zE5z1rqp/CjnqRs2TK22Pg5J4II7UjPhQvOVzyO/+FOSblcMSehBHBpkoy5K5XdxxVGQk0Ymb&#10;zEOWxjAPehnfaqs2GbjGP600NtaTaR1Ht+XpQSzM2e/qc0AKB9nGwK25uu7nP/1qSJ9q7fvc+vI9&#10;vpS5EYIPAU845qROF3dGY4HHBH1oAaVUNt9enehnXac9W6Y7UnG3YGXOeM8UjwAwYBO4dCOaAJlj&#10;XADA89h1pm1oRgsduePWmxrs7/MOM5zTZm29t3Xr1zQBL8/loNu5M8nHNMYrEfm+bnGCCM02JWRt&#10;vzDzOPSmtAwCLvdgzkDJzz/SgBfKMZyvqe3SpYXWTGW+XPX3qRS0cq+Xheu7PI/WmtaqIlZWZi2T&#10;QASQ7jt/hB69aUfu2xuPU/iKXzfKVvmb2qM3m0qow2ZDyeDtx61PKUmOyomjUtjeSPoKkReCw9/w&#10;HrVG5tWIU7m2rk7uuTVi2l3xKv4Y9qaVh7okEjQNw3amqfnzuBY880jP5Jxjcc49ac6+1MgZvLH9&#10;PWmxmSMszbtmCp55YVK6COT+90yaU9MMSGzz7Ua9DQ8h/aj/AGYNI+PfhS4ZbNF1SztnEM0jcHoQ&#10;M+vIxX5m+PfCPi79kj4jR3tm1xp5srkP9oOSJMYJGQeQcfrX7GmDy1DofuAZHvntn+XvXln7R37N&#10;GlftAeE57a7WO3vmDCCRYweSM4YHjBzya9/K8ycX7OpsznlE4r9jL9tzQ/2hNHFneMtnr0Ma+fA8&#10;h2yngArnHJPrX0M6CCTc33uRwd2T+Havx0+KHw98Vfsh/EWS6t2+z3lvJhHXKrLg8AD+Icden0r7&#10;0/Ym/bf0344aJBp+pTR2etWe6N0l4NwQM/Ljv14PrW+ZZSnH29HYmNRLQ+morltx7fpUd5GrqPvN&#10;zyOxHcfQ0yBxdQRyL8u7OSfanqdycMAx/UV83rF6aM2tdHy/+2t+w5pfxg0ObWNG061XULU+dPAe&#10;VuwOOB2OfTNfll8Z/hFqHgfxNcW9xFcW+7dmMoylAOMEHocYr95blVcfMq/KeBjhvY+or5x/bC/Y&#10;z0/40aVPfafparqe07/JJVnYA5fryfavssh4inhpKE3dHPWo86sz8cNF1ubQrlryBZ7W3yqIBNvk&#10;BxggHGcE8496+8/2Cv8AgoDP4I1Kw8N+LJtthePF5U8srApno5zwAMAHivk34xfAbUvhd4kmsryG&#10;aSOEqJcZjBLcgZPQ49a4EeI5tG1D/lrG0SKseZTJ5AHIAb2I/D3r7zGUKGaULxtc86MpUHZn9CXg&#10;/wAUWviHSluo7iGWOdA6GL515GQCRx6VpBCQW3L8x5x6V+Vv7AH/AAUJufhldW2g+IrlrjTZI1Qy&#10;k843/eJOeQCBxjpX6aeFvGNv440RNQs5o5rSRQUeM/KR26dTX5Xm2T1cLU8j0qVZTN9Zdrgn7vQY&#10;qUyA/MWOPY1DC6snPpgDNL5e0j/arwZLU3FLbiozjcSOadEm7b90rnJOTyaaRtbqVwakcYLIvzKC&#10;Fyfu5qQHLGSR8rbc4zmqep2sd9C0Ei+ZCSOo7+vOatMXs7oK4UlR2ORUcrrMz/wquT+NVy9yZRTV&#10;nsfJ37Wn7Hdrqun3WsaWg8yEZlQKFbJPDcf5718QePfCcvhPUZIWWRVBAAPrzkk/XPFfsNfaVDew&#10;PHMqzbsbcrn8Md+OMV8z/tefss2/iu0n1OxtFF037wxwQ7VLZAGPQ9KXLbY+F4m4YpYmm5wWvc/O&#10;qewEyrIzbQ3PQhj2qtNa/ZYljjlEjSAAoVwvX1z1rtviN8P77wfrMttdB42jJUAAtsAPfsK42/t5&#10;ElzuVsAYbv1/+tT3PwjM8DPDz9nURDbPJM+FVXZMBt4yCB1wKbcxMm105TJOP4QfanDEhOG2so6d&#10;MjvRFbyuQ0e4rGRlM8Z/rRynhSjqVw/2dZOPm6N3xTpd7wxTCRSJgFKDgoM45qaOzWG+DT7vLlOW&#10;CnBI9uvNOvH2o7W6tsf5QDgkfWtOVFxiUJNqbmWQLk8Y+9jscfWp9OmaS6do2ZJG6EdSffoPzqCV&#10;RcTiNldSidhyadEhsJw251THJ7n8Kl0zojLkacHqcF+0L+zvZ/EqGXVrd2i1povnedtwncDAHTgY&#10;4/CvjzxX4Xm8G+IZNPuI3iuVILhTuJB5B46DFfoOdQikjWTBlAODk5U4zwfSvM/j/wDAqy+J1st9&#10;AsMeqW4YRx28B/fAjIDHrkHp9ays1ofpPDPFE4fua79D538Fobi3byWkaJiMDjGB7n6/pXo1rdv/&#10;AGer+ZHGq4iMIJ3n17Yx+NcTYWjeFnWyuYZIWjLLyRke1dNodu2oSQ28cb5klEaYOGJIyDjpjPev&#10;PxW9j6jGVlW96OpowaqbGNmRpAygqgU7doPXn3FQRSrcRMxiZfJTGQepz7VDFG85aORkXyzk7+hP&#10;T8e1Wmu49Ot90axzZT5wDtUHrkZ61wSi10PPaadmOjvWePf/AKzbgCNk3ED6U+2nkkZpQyq2eVK9&#10;R6D0qgbozySTLcRQyYAMQOHxjr6Y/GrlnJNsRZEMkcZ+YoQzE++DRKnfcmVFbsvQkTmNFkaGN0yO&#10;TtPJ6/iK8w+PWmLN4JnLSAbS0keDuYsODkehB4r0W2VliXcxWBnKR5cZQcnFcf8AGuJZPhVdMsnk&#10;zJcrGI0cgyqwOSRzwOvUda2wSSmehlKSrpI+XLMu98n7zcVYDHX1/Svf/h4YbnRLPauGZACW+7kd&#10;8V896dFJba0mPl+bnB6jJ49q+gvhxC0tlHt86ZVAKqiAsD379q9jFR9w+uzj+ErHcafrF5azbF/e&#10;Ronl84OB24Nb1lqH2aPZ52dwzlI8MCeoyf6Vi6asiNIm0Rxtj53ADZOTjvita1hjjttr3CmYYA5z&#10;jvXgVIN7H5/UTuQ3MyRurfMx6nB+aTjpWlbuH0/duFqzIJsS4yMZ6nuPwrNsWmn8ttkPlhyAWPIB&#10;459qtXoRIY45DA8fmMhCAtkf1FYShbcxlGwialHLPCWuoxuUgSL8y464H5dahCNdxyeX95eAOPnB&#10;747D3pD4bU+cYJItkSb0H3VJODgA9+gpst19iMbMu2RRzxjg9qmUn0Li+kSKTy4lbzJIVBH8OSCe&#10;mPrVbVrbejrHz5cYAOCNg5/A4yetOvYF1C5/fO0duDvUxcED34qte3SXiSIJm8tRkHnc+PU1tR57&#10;o9PCRldWPLvFtu0V/hl+ZnOCvy5z1NbXhFmW1P7tWBIAJPHvWH4w1GSXWY45i6iHOARkk5rqPh94&#10;WuPFM7C3hmby0DuEU4A75AzxXp1L8mp9JidKK5mdJYkWuI1MbMpBx1wRyKz/ABATqEyqUZmb5R8v&#10;Unp0/KujvdBa+iaOaaG1uISAiiLaXUDrkDnoP1rA8yaGPCyeXMmNrg5YEHgj8a5qUU2meLQknJWP&#10;IvGSTf2q6nMfkkjB4OQeuO1dr8O9Uj0VP3m5lmUZOAGGemDg+lc/43t5brWGkuJXmuS3z71CnPX9&#10;a6r4bTLc2MbeVCzxy7AXOTkcgY9s16c7ch72Kt9XOuFxHNP+4jkaPAJdoyAQfX3q9NdSC2aBXCxM&#10;eQB1P9Kri8mk3NJuVW5cq21fyqaNbc2qbm8ySSTgA4ZAB1/GvHrRR8jUim7rQ/eD9j7j9kr4W/8A&#10;Yo6T/wCkcVejV53+yAAv7JfwuC8L/wAIjpOB6f6HFXolecz9qwv8CHovyCnJ1ptKpwaDoJN3sKN3&#10;sKiM1J5xoAVvvUU3zKcp3UAFFOKYFNNABRRRQAUUUU+VgFFNEntR5lHKwHUUUUcrAKKKKOVgSUhX&#10;IpaKfMAwrgUlSHpUZ60cwBRRQTgVQBRTfMoD5NAEqfdpScCmggChmyKu6AQtmkoJwKb5lFwHUU0N&#10;ntTqnlYroKKKKOVhdBRRRRysLoKa/SnE4FIRuFOzC6GUYxTwmKVhuFUF0R0U7y6a520CbCgnFN8y&#10;hmyKCR1Ky7RTBJileXcOnegBScCoycmnF8imigAooJwKb5lADqKb5lHmVXMTyjqKb5lHmUcwco6i&#10;iindFBRRRTuAUUUUAFOVcijZTlXFDAAuKMU9RilAyajlYCIMCl8vfS4HrSM+3iiwpbDSmKjkGGp5&#10;bNMfrSFEQNg0/dUdFBRJuozmo6choAdTlXIptOVsCgB1FAoJzQAUU4JnvTSMGgApskHngU6gy+SM&#10;+tVEdybatrD2ziqX2jzb4L/eIFS3EpfFQvD5MZuD/wAs+frVIfMVPF3iePwpBGzSKm9gOWx1z7j0&#10;r4a/bW/aFbUbWG3hm3CS+nQ7X6ggjs/vX0R+1N8S/wCw4rNFP3mQn24l/wBk+lfnf8Q/Etx8RtXt&#10;Itv/AC9lzyONzAeg9armM5G58J/gzL4++ImjakyzNHJcqzcEg/x/3T6+tfpV8EPhhF4e8I2P7tF2&#10;RxgZUZ4RP9kelfPP7InwajbQdHuZB8yMrdf+mKH+9X19pSjStHt4UPCIv6KB/SjmM+Uj1i1MNuPY&#10;HFVdNRnT5j6dauXs5vFCntmqYcwPhT0o5irF54vs67q5nxTEb/zFI7/0xXR+ebiHafzrK1+2CIxz&#10;6fypqQHAz6f/AGdccc5Oa6U37TafIpHf/CsjUot9zyf0962haKLJ8Hv/AIUzWLscT4j037RLM395&#10;81l22kYDf5/pXSa1Fl5F/wBqqCx7Uap5Ttw9TU848aWzRzx4H8Hb61j2t35M689Biuo8bQgSxt/s&#10;/wBa4uSTGosvuazlE+3yurokzok1FnP3v1rW09FJzmubsX8xN3pW1pl0VHr/AJNc8o2Pq6bVjagl&#10;AbrU0UprPt5svV6AVm0TU1LG/ims+aXGFpjNtqTGNPUYwwaiIzU27PWoTwaDrjEkhFXLR8flVOI1&#10;ahk21URtGktxgVItyWFU0lz/AIVNE+49KtIycSbzN1RSS5FTiPioZ48DirjEUVYp3DYH4VQurvav&#10;SrsqGqs9oJB0rRI3iZ73rFunemPO0h71bk08DNRm22VfKaxI0QlOaGfyxUnQVDM2aZpEct3lvu/p&#10;VW9Xzf4f0qeMBW/GldATzTuzaDsYF9pnmu3y9T6Vk3nh8En5e3p/9autmt1Y9aqS2O/PNXGR0wme&#10;eanoXlqx29Pb/wCtWLdWhjf7p/KvRdT0bdG3Pb/Peue1HQRuJ/z/ADrRVGbxqHH3MhUY29/Sq8E7&#10;CbnpW7eaDuPXHP8AnvVKXR/J6c/5+taxrG8axRudSaHoDis0+I5Hcjn/AD+NaV5ZNhvl/WsOfTWh&#10;fO3OSe9P2hvDFRW5ebU9685qjc6htl43U5I3J+5+tSR6Ubh923v60e0NHjo9yOO+a4G3Dcc1Mvhs&#10;3WGw3Pt/9arlpoO0/h/nvXUWGhqYF+g/z1rKdQ5qmIvsc3p3hDeAMHOfT/61b+neEtka/L/D6f8A&#10;1q2NP0RU5z+n/wBetqz0n5F+bt6Vi5HFUrGdp3h3yQPl7en/ANatyw03Y33e/pUsFr/DWnp1oJHx&#10;jvS5jjqTLWlwldo2/wAPpXRaTZM6A7e47VW0vSlLL9K6vRdJUW4/CqjI4qkgsLMgH5e/pWh9k/dC&#10;pobQL7f1qYplcVtGWhz3MuazYdqryW59K2mgBqGXT93ehoXtDHNkpHIrF1e0Czt9a6me12JWFq8B&#10;aZvrXPUiS5cxlwwbRVqI7BTUiYA07ZxXFLcVrBNN8vWs6e7qzcy7RjFZc0uT+NZy3NI92TB9xqxb&#10;/Maoxvv5q9p3zlvpSN+W5egyoqza2+ZVz602CNSPvfpU4bZ+FXHYidMbqTeQvy/3f8ay2naR+Set&#10;Xr+fzPl9qz9mGar5TyMTLlKXi+4W18PySFtu3Pf/AGSa+UP2oPHawedGsn/LMcbv9h/evpH4ua2L&#10;DwhcfN0Ddv8AYf2r4c/aI8Utqev3EP8AdjU/X5D7e9dFGOp8nnGK/dtHExeLGupG/wBpj/P61Vv7&#10;hruXqao6TBu2nHUk/rWg0X7z0r1qex+S46s3NkcGlbm6tVq0tDE/4U+3k/ecirRCouetbKR5PLfU&#10;qTyeW9Oj1bA20XAVmzWfM+xhgZrSMgNBrtT83FRteKprPa7b0prXBNSc9VXL0t9x1qvNeMRUKy76&#10;HXj736UHIqeo2WbPrUbjctOkI29KjklwOn61aO2OxTnizIahMVXGGRyKhlwD0q0rjtcg+z5NOFtg&#10;U9XzThyax5S+Uha1zUbWlXCuBUbmjlDlIFtsCnC2U0rP6UI+6hRIkI8HFIIuamJ+WhU3d61iZNDI&#10;VIfpVuFtopqQhRUgGBTjuHKXLKIOtXobfDVX01f3fX0rQjSuuIcpNapjbWjbL7d6qWsY49a0LaLH&#10;510qOgcpNGuDUgC0qIKSRggquTuSCwrF3FVrmVM9VqDUtTa3bgZ4rJm1dutVyod2Xru7UL95evrW&#10;Nf35yPm/Wop9TZxVKeczfxY/CjkQiC/1LeKzJ52c9DV6a23VE1qtZ8qAo3ETPTI7Sr7wY700piqs&#10;aIy7hDFL0/SpI7wqPu/pVia2Dt1qN7VVHWp5URZooanqBmQALjk9qz9u87q0buzUDr39KpyQ+Xxm&#10;jlQ+ZleS/Nt0XP4VSnu/tW4Y+8MdKtzQBjz61W+zBOfxrGUTSnLUzLjQ/OH3mH0P/wBarGj6lJ4c&#10;nUrJJ8uR972x7VaaTC1TvLYTDdXPKmd1OpY7fwt8d7nQtu2WUbcfxH2/2x6V634G/bRubFv9dJxK&#10;rcuf/jtfML2gX8adZXzafnHzZOfpWPszrjWP0K+HX7f1xG9urXG3923WQ/8Ax6vdPAn7bw1K1tN1&#10;5H+8UZzN7j/prX5Nab8R5tKZWU/dGO3/AMTXY+GP2oL7RjbqF4jwM5X1/wCudHsbm8ax+zXgr9pW&#10;11dH3XsH+sC/64d/+B16dpPxAtdRtwBdQncCeJR6/Wvx8+Hf7bV1b78tt/eqeg/+NV9M/C39tdtQ&#10;khRpOWRzjb7n/plWPsLF/WLI+qvjbqMV5plxtmjb5h0cf3kr4j8dEC/j+ZT+69fc17L4n+Py65oD&#10;SedzIAcbf9of7A9K+c/E3iltQvE2nPybenufajkseZXrXIp9V8g8H9aqz35nBbP61SubjzPvfLUX&#10;2ny0b+IVx1JaHz+KjckjvMSVLc6jiJselZb3Ow7qVbjzhXnVJnHGNiC/1BmmrT0k+Z1/uis2ey82&#10;TINa2nQNGv3ew7151VsJM0r6+Wys29lzXJ6/qX2pnOeoFa/iS6xaydvk/rXLPL5wOelZQV3qZ63u&#10;VZn3dqWwG2f04qXyVY1Ys9OLy/KufxrodG5tG7Y2eRtqqAxz7VraB4Vk1H5vLc/Ln7v09qu6H4Rb&#10;VPLPl/xY+97/AFr134dfCnzbQHy/4P73sv8AtVUadj0qNNsw9e8F/wDCMeB/tkUbblGOF/6Zk+g9&#10;K+Sv2g/Hd9renNG1vcY8gn7jeknv71+jPiL4XSar4S+xtH8rHdu3f7BGPve9fMfxg/ZIVrI7Y+Wj&#10;253ez/8ATSvVwrsevRwzPgOWKRmDSRyLk55XHrTrWf8Af+X0HvXrnxK+BNx4emuEjt+IZgoO8c8f&#10;75ry/WPC95pV4T5ONrYzvX1Pv7V71LEWR3RwrJG0pXH3h+dROv2LoenFL9rmQ/Mm38RUTSi5kIZv&#10;fGK19tc1+q2LC3JeLOO1Z10hIBFXvMjjh27u3pVPzlYhc59/SpUrsfsLK5VS4MY5zVW9iW6bOfrV&#10;nUk8tTs+bke1ZguZFlYFe/rXRCxHswA+yHdViPXW27Rn/P40KqXKfNxVWaERBitX1D2ZqWmoed1p&#10;0g39xWZZXYSrRucrmiSTLjTKWvRfaEdf9kCsuysHgdiGYcY61qXEvmMc1XeTyzx3rnnDQ1UTtPAn&#10;x2uPBk8m2Wb5ohHwx7Y/2xX2V+zH/wAFD7jTLrS7drkqv2053SHvj/ptX54zwoH3e5rW8LfEGTwj&#10;fQTR9YZPMA45/Q1zTp3NoyP3w+BX7a0PinQVd9QhUjfwZx2Yf9NT619DeFPiva60Rtu7duFJxKD1&#10;/wCBV+CfwJ/bavtA05o/urh/7vdl/wCmRr7i/Z9/bmbUr8LJNt3LD/B0yf8ArlXJUpaGqmfptDrs&#10;V1Go8yM7h2Yf405oY5RuG05FeCfDj9oaz1u3s2a43NIVGPLb+6D/AHK9b8OeOrXVbVSsnLEj7p9f&#10;pXFKi7nbTqFzWvDa6jbMnlxndn+H1H0ryn4lfs3w+J9zNbxfNG6/cHf/AIAa9qtbpLr7r9vSnXUC&#10;zLhm7Y6VcbpFSimfnn8c/wBgqC7guZFtV3NuPEY/2z/zyr5F+J/7G8mh3N8Fs5v3TnBEX+yT/wA8&#10;xX7PeKvh6niC3kX+8D/X3HrXh/xR/ZPt9XF6zDmTJzz/AHD/ANNK6KczlnTufin448CXXhDUGg+y&#10;3AX5j/qz2JHoK5uW3ktz/q5FX3Wv0H/aL/YtVdYZo4922OU/e/2j/wBNa+WPip8C7rw1aeYtvhcL&#10;x5g7k/7ZrshUOSeH6nkMU+D6GrEL71qvq2l3GnXkqtHt2vt+8Kl00+ZHzxtrspyT3OOpSsTSLkVB&#10;JYiSp5Mlvu/rRalpioxtzXVyqxzSuZGoaY2zhf0rnNZt2ilX5W6eleh3GnK0X3v0rB1zQUkCt6DH&#10;6/WuedMqMzl1uzAv3f0pz600vY/5/GpL6yySu3bx61Vis9q89awlGyK3ZG+ZHq9ZgRxqM85qm6iM&#10;/e/Sn21zukVffrXNNGsYmmgyOGI/GtCx1I27j5m7DrWV5wVBzVuyAkRmPy/LmuflN1E6bS9YWRF3&#10;MM57n/69aTzLcxr8y/nXn8utvZXojXpxz/kVsaV4jZo/mb17f/WojoadBfEHgldVjx/tE/n+Fcxq&#10;Hw6+xJIyq3yjPA/+xr0G01FZ2+9+lSz6PHfRN8/3h0x/9eu6nKyMXI8Xv7FrF9pVvyr+3qv4xfEn&#10;gJWRnXnn+p96/s6ranK50YfqFFFFaHQfxifAB0tvDrs0W5WBd35zgnA45FekQwb2Ea7ieJAfu7SB&#10;kg4/D864b4DMIvDCtIdqxu67MHLgj1HUDrXpU7yRWNrbw+WUWQzqgGCCcA5JPP3R1r5fGW5z8sze&#10;zrMwp7ySaZd25WYncWORgZ/wqexWKGVfMZY9uASTkcnrz7c0ajagSTTqv8ZBTI4z3BqnY6W99dxW&#10;sMcixsCNxO7JAJOTjj/61Yw3ObDU02kjyX4jyqPG2orHtYJOyA4BJUcD8DjNdF4Xl82wjjDMJFXz&#10;CJVwAfQHvWDrKf8AFT3gkhaORXYOOnI4PPNdJ4buPtUSOFXa3AGd2D+Neo1amfVVouOHR0mjvHJs&#10;juFSPaBlyDtPPFaBdbSwaNdsbSsctg7iPUZPSqsGLiFlPzTDBGDkjHPPtVi5tlvFWaaWSSaRsF2L&#10;ZAz0644ya4otN3Z8zuzBv45NjbZAMjAJJwSfTn3rzXxcslr4mjtpWDGQKE2ksvJ4H1zXr2sabbxC&#10;OWOeOTzCSIwu3bg479Sf6V5L4pbb4sZvmjXzMAbCOpGMZ9DjmvRw/vHsZa9z1jw5pH9m26291v3Q&#10;RiMDkhcf0rrLPJjjjhtdtpNGGD5AIkB5OB0HtXIeHYLmzVDeRyPJgDdkk+gz/ntXV2t3GIjFneFO&#10;csNp/SvLxUWpHg46/tGR3/ziPzDuuEYp8gAyCeORz3p1sLV5pVlnuLVMgoAm5g2OcnIx9aiuoDdW&#10;k0ir97nOcEew6cVnC0vmdmjDyLjJ2oWwSO/XNc8YnNGN9zcv7WG5sXijIbcRsLkECQYJ5HPcVGt8&#10;ouvOuIgq7ACiEtkcj/P0rP0mWbzEjk8yPkkoPlA4x0PTPFaVjZLJcx27R7pZELIfMCrwSQOepqal&#10;NtaFyp3MG+1eTbIkc0/IMZVF+Z15wCO4/nXN6PZw3/iVpowqwLjP8JBAPXJ68Gt/4nXl9B9kt5bJ&#10;mjVXkE0SbWCg4IJHX/69cd4R2p4t8vDyRypgBDhgSc5Oc+ldtLCv2dz2sLhX7HmO+dLuRbcM0arv&#10;yNg3KQR0PT0qnrc0MIihjkM2xS0gCYCnngHvjAq02oSRQKq+SrwE4f8AiIJ4BHQ+n41makNryY+a&#10;TcDJjI5PPH5mso03c4fYyc7NFa7n8xdqvtXAYv8AxD8KpXd7nC7nbd3xx+dS3FwPJmm2ZjYGMdmA&#10;JBB/z61k3UkyFd8ku1gcAkkd67I2R61Kiki9FpcZtxD8srzOBjHIYnrk9K1dV8N3VjN9nuPJYxMM&#10;mGUNuXGeoz0rn0nlubkq0yLNgEgfKP8A6/vWroqveovlqo3HkLznPsOpqpNrU6o023Zakmm2Mlxe&#10;LHEyyPJyRK20PjkYyepHA9+9fXn7C37DGsfGfXY5rizWCzwspO8FSMcgjBH6/pU37Bn7Aur/ABmv&#10;7a81ayt4dHVxOwljZmYE4XJA5U8jAOR1r9aPhX8MNF+CHhKG30/TYtOs7G2EcskaFt5AIJOeePX0&#10;PNcvK6krdD6DB4eGHj7WqVfhf8NfD/wH8HWlhYW8MSxxKju0e2TB64OTx15/SvMf2oP2wbfwto81&#10;hozLFIwZCXIffnjgEcH3rn/2oP2sILMzaVptwrtHGfMKAbgB7j618beLNbu/Ft19sYyGFs5IBYk+&#10;5NethcNY+N4q4sjTg6dB6i+MPF1x4v1JpZ55NzA5J5PXNZlzcfaRuXBYgITjaSB0qO2gClcFj2ye&#10;1XvsccNruLL5mcY56V6ySS0PxHEVqteo5ze5BBD5XysTuYbgCO39Kmiid1yse5gevr7D1q1cTvcJ&#10;D5ir8q7AQMMR7mnWp/eRr50mWJwAOg9c9qDOFC403KvAsU0G3cxAccEEfzqCGJYLSRWQZkIw/wDE&#10;hByMY6VPPabrtvlY7eRuPyk98VJHtjiXPy8ndyDWZ0RoxWtiuB824qytyCfXPrUD+YSqtwOmcHco&#10;HSr8kQUYWNtmcsx5XPb8a6D4X/DLVPiPrv2WytvMdSN2QeAeF57UPQ9fLcrniqqhBC/C74dX3jjV&#10;LeztLOWaRmCgR/LnJ6+vf9K+/wD9lf8AZqsfhJ4bjlu7aFtYkLCUvHu8tcggKSep71N+zd+y1pvw&#10;d0pZrmCOTVpoArFlDCPOCCpHfIFezGPcdsjM3l8JjCgZ9hXO9XqftvD/AA7DBU02tRYJ2KqrbVzk&#10;47j6fhTnjVQeo3e+aBF5YXPzNjHNKqmROTz2qtFofXpWsRKrRKVP3VP61PIvlJ83cfzqKYN/eUq3&#10;BA65pw3MnzMw7dMjFUMWW88lwzKrLjAHSmwlid3G30py/Jjo/cZ7VHNePE0m/jaN2V5P4VUYt7BK&#10;yC6OxTu+VcHnPSvJv2hP2pNH+AegXT3cgmvliPkWwxueUnjPPQdSfSov2pP2qtN+BOgzMrLNqVyv&#10;7iION2CMbiCOme1fl78cfjxqXxE8UT3V9NPdTTux3fwx5OMY9h6V9hkfD8qrVSpseVisU9olr9pf&#10;4/8AiD4z+KIby6upHUSkvGWwoTB+RevGT3ry+7hWaRcBsZzy3AB5H41YvPtDqJMvMqgkoudx/D6V&#10;9Efsi/sS618cvEEN1JHb2ujxFXluZzlivXCqOp4xya+2xOKp4Kjr02RxUaMqr1MH9kb9kLVvjt4m&#10;UpD5WmwtiWdgMZ64BPfH8/ev1G+EfwY0X4ReFI9P0m3WNFRfMJQb3YAA/QZ5q18K/hXpfwm0eLT9&#10;GhjhtrdAASgzK/dzjuc/rXVm3ZFVsMWUgZ78+tfmebZxUxc97JHuUqKhGyIreMw5RWD7gRyOetSb&#10;sbSPpxz+fpUkC+W+7dtP3gSe9UdXvf7HtHuppo4bWI5klc4EY7k/Qc149OlKcrR1uOUrasjv9ah0&#10;63muJpVjjhUsSxAIXpnB64r4Z/br/b7N5DP4Z8IXI8iP5Ly5CHeeowuD34/wNVP28/26V1Td4d8O&#10;XcyR2bmO5uUQHzHBIyrAnIx0HFeXfsi/skal+014nju7pbm20cET3kxIXzI88jJHU5r7jL8tpYOl&#10;9Yr79mcrbqOyMn9l39lvXP2hPGHnXCyW+mRoZ7m5kQqCuTwoPc46E81+nHwe+GWi/CXwra6fonlx&#10;Qw7RzEEkkOOSQOv4mpvh18L9F+GHh1NO0PT1sLNIzEADuZyDxliOeOldAlv5Kqyrt5B4XkHpxXz2&#10;bZrLFT5VokddOHIrIkAIk3L0GQF7U/PJ6cd6anXvuyM854pzOgUKGUNuwfcV4hoKoz83GP1oWIy8&#10;j+Hk9jTfO+623hR+ppWXDEnr6+tAC7+/8QPT2oI+bNAjye9LcgJLtVmDLg4IoASH5iw79zVhCPLb&#10;+JsdO+P8aiD+6hs8ev1pD8zH+9nk+5oAmzgcgr0yDTlk3NyOWPr2qNt2OrNu96dHQA0Krg/eXGaV&#10;VxwfpSE9OemaUSb09Md6d9LAIV8v5V5+poBxkY5b19fahyGZV/iPT3phdtuGYY+lIB+/qPu7uOOh&#10;qN5hHjdtYdBkZyaUtsXH5d6aBux2yeM9qAGXH74fMG9sDH6VDZ2IsY5FjkkaO4wSp4x7VcmbeG3K&#10;uR3+lFq/7ptyKqyHAyOePegqJHJJtOZfvMQOvBoiZbR2K5XJNNnlWN2VuJCQQDyuPWo52WGb5mfa&#10;OemevqenFAPYtRTYb72N3c9hTplFof3cglTs4Hc9sVBGcZ+XOOP8KZbmRJxxwcjnpg0EkzuZD827&#10;PvwKjlZliVtjMucZAqUxDO3cRk9OopCWC/uw+1uCFPFK6AaCwg3KzNk44PzGsbS0W51yeQO37tfu&#10;BMg8469jWuEMf7xAcR5J471k+HJ/JM0u3KyZUjJ9ece9cVbWaR0U/hZrFVDNt+7np3FNdQvzq3yr&#10;9/nmltoXEe5fm3Enjkn/AApk77kb5iqsMHjmumMGkZnzB/wVq8RDTP2T7u1g8uWHULuKK4zncnzZ&#10;GB24zk18k/8ABNjTf7S1DWNQxIrWb+W5LYXYVBUKB1ycjJr33/grpos3hP4WaTIupPPb6hfnfbPk&#10;4ZYs5B6EDIzXkf8AwTStVXwBr0yeWkk19HnIO4KFIIx6Bv6eteZxhVdPJ3pufZcK0YzrH1LkyRM0&#10;fG48Z4xTDYyLEH3fKx55ojcx7dq7lbqOhx369KknVZztVtpXkFuwOK/mCctW/M/VIpxsVU/0eT5f&#10;cc84zR/r5RGoVmfjnpzwM014PImOGDepHQ05Ilbafmj3cZPPHYirwulRepVaN4O58Qf8FCrVpPj9&#10;JtZoVuNPhdw74G0kocEdjjpX35+whPceM/2VPCC3F5pkRtbI28USDbIwR2GZBnqeMHuK+CP+CicA&#10;T4wW1w0iorWixDy8tsjUkAjscnJr7i/YJ0+LU/gH4Zls0L3UdmPtEgXbg7yR16/KRX9A05/8J1Je&#10;R+V41L20j2jwrYtqF68N/N5c0OWRVPy4xnAAxVvWrCxsdOMcKt9skYF5DIduO3FaMFra6RpBkKKZ&#10;IpGBIHzkHnnP4VgwxS61e7d3zOcMf7q0vZwjBRS1Z5d23zPZGh4RSRTM00eNxAB5/MGuiV+c5JZT&#10;wT1/OqsVuIY1VmbEa8dgR0qx9pWREVmzjkAdSPWvpMDhvZ00keJiqnNP3Svqa+ZZSRltrfMQc7eg&#10;zkmuFkeS9v8AToV3NNMWdMDAwOMn0rp59d03xDoN8bW9s7o2sptneOQMFlHVeOuOh9/WsGztCdQj&#10;O7b5YABz7YP0Br5jiOs+dU0e5lEVyNs6Xwevl6JGjKrL57tv6sMcEe461Rurg3GqXPzBjcSBQSAe&#10;Bxj27fnWh4bn+z+HEyqyMwYIr8ADrkH1BrLsbdbq9s45G3ZkLsR1PfGfwrLET/dRiiIxtUbJNVdk&#10;usO0a/Z48ZQYGcfzqhrv2eDRLeSNVNxjBB5Eg56+h5pdalPlXjPt/dkIhB6HP61U0HTv7Y1OOGST&#10;y2xg/wB4j27V4Ne86nKj1aNkudjLTX5olihka6VASAhO3Zn0PoauN4QfQ/E1rNdb/MwzCGQBkwR1&#10;64zU2raUdCgjVrhpYJHAkiIDFOeqk1T0O/mnmvSzTFYQQhkORgnAODmsY03Goo1GOpK656ZveHbp&#10;LLw3NIySFWD4Gduw5IB+lU4dPkhm0uJl/wCPgiQ5PJA5H9atX6/YPCccIXLNGFd2PIJwf5Cn6ZCw&#10;8Q28YX/j1tg2T8wA5yfzr6enC6jE8m+8jK8Sj7Tr7Ip2rHJsAJJCA9TXVafp8elwqsEcbfvA+8gH&#10;JA55x06/lWFrukyWmu+Y8nlfawWDk4UY6Z9KksPGMgtmDWnmBUCGRDlQf73t+Na4d06VV+1VzOt7&#10;ScP3Z4T/AMFSvEcPgL9l7xJq0M5he8It/KT5S5ILqeOnzAcYr8V9bvbi/tI7g/vCxIJIPJ6kk++a&#10;/Uf/AILHfGGcfCDQdF/0OOO8vS4t4zmaYoD+9ZuwGQAB+dflbe6gv2ll/wCWK/KpQ5ye5P0JIr9/&#10;4Eow+re0gtz4/M5TvaRTiuPtLrFsCs2MAMcdfX86W3uJtKkK20qw7v3b7MEPz3zmrMsarG8i7flz&#10;l+oJ7AVkTIfI2qqrIxBx0yMHOPyr76R5JoajdJdWG1ZJFaU4cYHIB9K0fDnjGTwwrNatG32pGgnS&#10;VAyuvBwAfcZ+uPSuZFnJCVb+9jbk4P4irNjMYwzSNuYEAjFYSoqw1IS8DXU6btyxxk4XGRt9e+aL&#10;5Wtf9SzNGNvzv3zycD26VJeFtOuvOjVmVxtbPGwe3pUN3eefFHMF+6EBJG7HbI9OooUWkgbLSajH&#10;fzfvo98igBC4OOhweMZ61XMzSSeXuAAHU9QCT09BxRdRxxYh4kKMXWWAlmbI4BHoD1psWoLIIt7C&#10;SaMA4VOCORhj2/8ArVtGK3sI6Dwb4RHibUpIZLq3to7eIyvJK5VMDoM9jmsi9CpIyxjhkJjPB5Hb&#10;3OOaYdQmtbmRY4mj81PLkw+VYdf8+lV3kktXXqrRoRHsPKk5PuO+PxqY02pXuBak1x9Zjt4wiRCC&#10;POR8ucdc+tVZMBFaOZo98g+VfzzTo4y9oIrmOGGdJcrsyWKkA5OOKmtYGWdzG0fmKCFeT5RknA+h&#10;rRysgLWnwNPNGzKzxhvmI4bJ4GD2x1qO81mFJVs5GZtzbCSh4wO5/wADSWbyWOojdcbbpTs2x/Op&#10;B6gE5GTz2OK0dR05pIbfPzLE52qW4RiMk4556dq4ZSbepoUobm4toHeNgsMWG2NktjOARzX6P/8A&#10;BHb4eTR2mueKB51vHaTLZQ3IUM6OUyw45IJAB+vFfnjY2K3F1bxn5jPOqYPfJAxx25r9tP8Aglt8&#10;MrXwF+xjpDfZWgk125ku5EyFbAYgZJGcdQD6Cvh+Nan+z+zTs2etlcbS5mtD2Sw8cGYt9uVfMxgT&#10;xA4JwOSD0966C0u4bmHdbyrIuQFIOWY9/wDJqjqvhKO7+aA/ZZkPybOQT7569aybjSrnQ7mT769t&#10;8YwCfUgcc1+L/WMTh9Z+8j6R0KdVWi9TrAzbiPl2Ke/Un2pJCxQP8vl59ea53T/FjKgW6haRQeJI&#10;xkp+FbenarDdDas3mFQOCME59q9LD5hSqrszjrYWcPMsbCsu/hVPIFOUj5WC5/DINR/bFLgbsNu5&#10;yOgpwdY2BXcynueldid1oc+qdmR3o/f5V/lbqOij8KltlC5I5wM/hSAbvm/hz6dKC5jkb5jtOV4H&#10;alsHMNVfLP3c9wTQTvb5Vxn+HOc/j2obcEztO3sD1pV3RAMo6nApFDwPLZejMBxxzQiPOSCu78OT&#10;UkZWWPcNxPbj86bIWQn92y9CGz/Sq5USpIjkAUffbdnq3Qj0qeNUuE6fN15PUf4VE+2RDjhl6jHF&#10;DK21R03EdKUqcWUPlP73926llA9sf55qCK7mcbpEjjZW45znFSW0Cq+7btkPBJPX8KR18hvMXB2n&#10;GT3PpUujG2xXNJCqFdgzGT5cjI5wf8KguLW3vtomhO5g28xrlzwQMe+cY96lEvmFucSZ+gIOen5V&#10;HLG0kygbi2/IHQsRyBn6gVrh8NTdRXSM5VpKJ+A37benO37SPip13t/xMZXLlAVBBxjA6kYAPvXk&#10;t7HIdO+UNJGGzIm/aAp6kZ6HivZf22R9p+OviuZo/LuF1S4DhCSobzCf68+vtXj0uujEce394MA5&#10;Tg+gwe9fvGTxX1WK7I8GtJuV2VoiYkaHjy2YGMEZyO2Sagkunug0kR29EAQlWXpg+hxSSKzvLbpb&#10;yRtHEC4f5Q5BySpJPXjpVV4ZlUQSK0cjTqY8kBdp4HPfBNeqqa6nOWpGkkdtsZdk6nODgjOSM4PP&#10;8q0NNdbSZZC2V6sNmMH39az7qzjtnMTXDO0eACuGXkkgHFaWnWa6migyxxLCpZ94278dMVhKKuBV&#10;MMM9000itnec46cg81c0jVVsGVvMkZlAOS4TBBGDk5wfSsuX/XK24rGz4cj0yBULrudsDduGE3pk&#10;HHqPwqZ01JW6BFu90fXn7Ff/AAUT8bfsvyx29/fy+IvDN3MZHtJdgaJWwA4IHOBjj6+tfq/+z9+0&#10;v4X/AGifDNvqPh27M25Abi26ywN3yO6+/FfgBo3iCSz05I2hVQueOoA9Bx2r0L4HftEeJPgp4rtt&#10;W0LU7zT2jYb40kIWRTjhlBwR0/Ovh8+4chVTqUtz1sPi3pFn7rfF/Uk8KfD3WNZiulg+wxeYUx/r&#10;R024HcmvgX9m/wALw/FD9oYPdW8MbW92t/cohKs2WJAzzgDHPt2q94x/4Kfr+0D+z5b6LcaPc2Wr&#10;Sy7LicOGiuAoBGCACBuHv17V6B/wTl8ByW2h674hkt4w2pOIoGKbnGCSfm98/wCcV/MviIlg8PNt&#10;2Z/TPBNH6pkc8VPeSsmfUX2hYX+6q+YMkAcDsMe2APyp0Rwwbao5yefWqyBocfKrfJg+p/8Ar1LB&#10;tyOfzFfx7isRKpWcn3PjK3vSb7smEoYkD8yKhuZS0o28cgcCpJJFztUjb69AKjC793KrtBYliOAO&#10;v+fpW9KnKbSjq2Z06blLlSuyaZoYC+W3bcZOTjHpXM/FP4maX8IfD82o6w0kaxrlYkTLSDIGMjp1&#10;61538eP2udF+FEc1nYuL7WW3INhDQxHGMkg4yCRwcH2r5n8OW3jH9qfxqI/Mu7nzpC8sk8gWKIdS&#10;QScAYGeM9vXj9DyHhGrWkqmIXu9j7rJeEJTp/Wsb7sN9d2bPxi/bE174hajbR2c17Y6bDMzJboAu&#10;ew3EDLcDuT14rv8A9n/9tb7HfHRfFXn+SsSwQXkmX8okkksOOnr26V7h8CP2UPCPwg8PyPNaWupa&#10;hcIsbvM4lTkEng9z7V5v+0P+wba61FJrnhG6s2uWb57AkxqF6kp1Oev41+qV+DcHPDWVtj0o55w9&#10;Xn/Z/Jy9FLzPb9I1qHVNPgureQNHcAvHhw6uvYgjsRzjtVmVvtW2TIZmBBH3cYr4X+HHxx1/9nPx&#10;S2m6iZJtGtnMUlnJndntgnkck5+or7E+F/xa0P4u6Jb3Oh3IlmZP9IhLANbnngjrj39MV+N59wji&#10;MHN1KavE8HOuGamG/fUfeh0aOkWRgR7cfhTjL5a4ADcAYPP40RFJUVu+envTYOJCGbhsj7vUe3vX&#10;w7j73LI+SfmSZAOGJDMO/ce1ef8A7T3gBfG/wb1QxxiS808C5gzgfMBtbtz8ufxrv5lBRfLHMeAS&#10;Tyee1RXDxzaddWs8ayR3MbRgMM9RgdPQ162S4h4bFxku6PSyrGSo4mNVdz4N/ZQ/adt/2cvFvizT&#10;9fvE0vSb62iurSZN7TSThyHQdlAHP415B+2F/wAFM/FPx0nuNJa++y6GJykaQS4VwQFG4Yyc4zns&#10;SeK679q34cSeHPG2t2ss0Fq1jK8UDScbwSSccc55/CvijxlbHR9Rm+0SN5MzbCMbgepB/wA+tf3x&#10;4d06ONoRqt62Q/FjCwqKGNpR+JK7KeoeIrrUryRpJIU89MhSBuiIHJ3E5JJ7Vn+TMlurCSTzGBO/&#10;ALA++f0qxO7QMp3Q4YHOYwFI7Y681NZwRNc75JDHCQwaQJuAODgYBOAema/caNPkgkj+e6km3qMt&#10;J3xtMzN5QBw5+YjPJPQVFdqs/wAyKqqxIT5OSBkk59eTUeHt12cZb7+DnA/GpIrkyReQrMronmlA&#10;d2TnBKj2HNdME9zJmfDuj1qC1d1T7RLgknGM5xn24q5crBYXqrdQzTRyAYKOFIJPGCRjBqC9KXEv&#10;+kK7NvOXIwSuDgY9enPt70kBaWzl3M3mSgjY43Ltxn6Z9OlatXFEuJLJDK0beYsbArs4Y7TyDn6/&#10;zre8FLb3WvWltMy7Z5UTJzu++OAQOp6Z+npXMxXXlFZVMi7EAyU+bPAx6YyK6DwjYefqlm7FhJDK&#10;gEqAsCA4bkDoe1cGYxToSv2OjD/Gj96/gv4PjsvhZoPmPcNI1lDK6A5jQFeijtwenrmu1Xwlp+2N&#10;ZI5mWQkld+MdOelY3wOuvtfwp8MXB3MZNJgXJXGSEHP6110e6MN8xLNx9c4r8DxmV4d13JxV7n01&#10;PF1Ekk9CknhbT0Cr5LMFGBzUw0Ozhi/cwqVPBDDkfjVjeX+793ofXNO3eSD94L3BGMmsf7Nofyr7&#10;iZYqp3ZTk0WF5flgjVR1wmMGpFsoQc/Z4Q3YhAG/MVeEnmWwA43fjVUxMh9ea0jgaHSK+4n6xU7j&#10;7DFkwaNV6nGRnrwas+UrxttXAYgkA4Un1xVYSHH9KmL7FG3dz0461UcLTWyREqsn1Elj+VcBS2cH&#10;rnH500xNCuW5xirEbGV8bfmx09ahnTaCwXLehNaKnFdBKUiMJ5jbgvzZ/HBqVQHf/abAx64pc+XC&#10;oVQGxyc5qNsrIjKTuj5+X1q+VdEA6O3x82cN+pFPEoD/ADbtufX9KNzIq4Pzc8nvSKiuBlhknPNP&#10;lAcyHPyj5T78gU2ParbVVmk45NKT8nP3l444yKj3Kw42n155FBLiA3M7LIu0r0JqJlUy7c5PPapn&#10;j2cH7vbJwT/9amuYyjZ429yOADnJJ7YqZSUVeRUY9ENb5Vy28Zwcj0qn4m0K08V+H7rSLuESpqdv&#10;Lb8yFVw6EZJHpnOKp3PiSC3/AHaZuJMhcDhQMetY9/e3WrMscatdNvIjigGVBPYnt25rjWcRpVFy&#10;HdDL5TjeWiPwn/ai8Aw+EPiRqekQSNHNa3M6yh0ONwc7cEDuvPPFeTvYtYjMcsUzSKQUPQcAkZPG&#10;foe9fXv/AAVq+El94B+PE02Ps/8AayC78vZgqCAoBYdc4Of/AK9fIesTK1qY2j3PkDAf5CBxwPoM&#10;8elfvGRY2WIw0KnWx81jqKpTcVsVr8rJozytC0aqQmepDZBBHtxVO1aSVTJPIytg4whCj0olkefb&#10;Gv8Aq8nJzw7+uO3HvVzR5Vjt5lvPMlVR8jxHDIQM+pyBXvKTPOl5D7geQqsVBOMDBB6j26fjTXDQ&#10;7RIG8w4B9AMdz/nrUF1dTRSbZt/mRkkDAG8n1OPSpHWQ/wDLR3jkTPA5B74FHKZiRTsJN8asqocE&#10;4yOc05JTIBtAywIYHIGDnOKr2MkNsJJJzdI0iFYNp2jdkD5h6YzV/wC1f2RBHcQsmY34/iODnPUH&#10;mpk+wENzaiNEdpJX8zlU6rjPJHWqJ0uOC6WUbl3dM+o9asQagyoZg3yjOATgnPWmw3H2yGSQNIXj&#10;chgfu/himr9QLVtZnVFVPNt4fOk5eU7VAA9e1R3Vl5ZXyZvljcF5E+YMAegBx71Dp8rQzJ5irPHx&#10;nPAGfrU/2kNP5iHHUYwNo+g71lKTAt65pv8AZuobop4ZJxHHLN5SnaGIyVPqQuOf0qGKG4muJt1u&#10;yNGA5VuSinkHIzgc96sQyNKfNdiFbkgd+3b/ADxTVv1iDRrvjVkKHByZM8nce45x+FKLK5iK0k2X&#10;Cn5WQHIY9MHsP8asXUCvOu5UV1JLjfnjPp6YqlaTJFdRqv8AqmOxghG7GeR3xWisqXiyfNIs4KrG&#10;Ag5B4IP0B61ZR6d+xf48k+Hn7R/hPUo55IYYdRiEixj5nUkAhc8E8j86/dPwpeR2qXZZpLfdGLkI&#10;eoDgFRgcZwecGv54fDuunTPE+kyxzORZXqXKbBy4B5HuCuePYV++nwt10+Lvh14av4m/5CmlW7gb&#10;+mIwpH6DH1r8X8ScPKnNVYI+jyW0lZm5ZRTeItV3NIuGyGYqd2M9B+Fb954Ii+zobSS4Wfvk7QT9&#10;BWZoN2NO1BDMMR7tr56g9B9MmupfWbeyhVmuFyvzNzkgnoK/LsKqM6bnW3PpKk6kWlT2Oa8PXjad&#10;rirMqt95HBOBnoDn61Ylt1jstRgX72Q+P4TjJJH86oqn9ta75kKtI2d5wM8ZrevJGfW2WTy0jnQo&#10;TjpwOR9Kyp1rXtt0NqkVp3IZT5nhnzDvy20oxxnI6is/+zl1HVGZmWEmMOGOFU8elamixeZ4eliZ&#10;d7Rg4cA5Iz1x6+1c34mvJLSGzkVG2sREec964s01gpG2Dk78rK2oiXftijVmxgc4XOav6RNby6fJ&#10;bXm5bpgSCGwhwMjtWl4X0uO/juDJHGxiOAD+PT8qz/GNtDp9+sVujAyIMJg9eckdu3tXkRo1Iw9q&#10;38jpqYhOXs0vmSaBfN/adm2Q5ZBECBgucEDPqe1LclYrho927y5sIfRcf41S8PBltLORl2yQy/ez&#10;xnPHH4Vd1WP7Lfyq00cjMBggccg/ka9LDTbgmc1TR27nSWt5+6XDdQMj1FWQyiFt3qNtZ2jDdpyS&#10;eYo2rnPbFTwXXnZ28qxAyOa+/wAC700fN4iPvuxMWaBjluuO1Hn+cpVgm3OQT1Jqvq2qwaHpzTX1&#10;1b2cCkB3lkCqOgBJPQcjmrAi8uNfl+WRSyEEMpxxwRwRXoezaV2jBdzH8WyeVCp+Y7ccDg9ao6Lp&#10;c2oJvhkiRZO7qCVHfJ7VpeMFD6dHx82cj3Hb8K5aw8TNYW8tvF8qg5OOTn3r87zqVOnib1EfTYGT&#10;dK0DVuvBuoxXDfZ0tZBsyx83g/gf6VieI1bTNH1JbyJ40+wzykocgAISP1q/aX04VZHkvOmACoMZ&#10;9cmsX4k6hcXPhXXprN4vtQ0+VQHBbgrgjHTAGf8AJrzKFaj7WPJ3OmTqJan48+F9VbUP229PaRcW&#10;9xqTR+aEPJcEgjr1bAJ96/SjQ0mg0eGN+XaMI4PzN065OMcCvzj+EA00/tdWkMh8thqLNEj7yHxk&#10;qOMkdDgdsV+jui2xitFkZo5DgOMOSMEHBGfSs/EipzUafofX8KRtdlm18wM2VZVwACw6/SpkmwFD&#10;L93PbpTTtkiXDMzDgegqONGA6MZMkEZ5xj+VfiktT7x6ofdXPmP5nJ8s4Az1z6V4z+2pbRT/AAZ1&#10;ITR+ZDA8c7oHOHU8Mv4g/pXsTFmAk3Mu3GEUZVznqa88/an0221D4O68sjbA1uCVAy2AQxx+Ax9D&#10;X1fCVRRx0PU8rM43oM4L/giNdR3fxA8ZRpD9ohW3ikhwmFDhyQT7BeM+/PWv0n06ZphtCthurYxn&#10;r19Dz0r8jf8AgkdqWt3H7SsmnaTcXFq1xp8kUiIflKk9GAxkDHH0r9ZPDEVxDpUazSbpFADtjBLd&#10;ya/pLm95edj8Tzinape5rXMWZcr8qgcZ65rK19d2lMxbmEh8etao4RdxPz8evNU9es2bSZguQ2MH&#10;PWitH3TyKMnzoNImY6ZC21lSbGDjoferSnanHr9az/Dshl02FT92P5M5xzzWkseD8q4Xv9avDyvE&#10;qtHUaWC9+p9OlH2g44+8PanDjPy9KamCOTj+dbmLuJKnG4nHc/SnxlQvbJ6H0prDchG3dsbgnnj+&#10;tOZc7lLbVJHOMfpQSDH+Hb905z6k04t5E+115OMH7wwfpTZJAGH0wc5wfSmsVlXGQOhGO9TqArn9&#10;2G29yMkUxCpTDblHOCpzihFaI4+b1APSmxoVX5s7s9u1UA5JFDFfvF+ASOadDvVGO35lPGOc1Gw2&#10;MxL4/DNSBmeP5m3dgBxx+FBUQE21lVh8ufxzTmUiYq67dpznqcdsVGqsjENt8tvQc05V2jHzdMc9&#10;P/10CluO3shwMnr25OaCfLIHt0J6U5oygXg/NnpzmnKihduPmb25oEIV8xM7uF9qao8obmXnoOKn&#10;A2kbdwT+dPMnmP8AePtQBWwwO1mwuc4NMwynzONpOARzT5lJDN83zetIsw3CNd2044I5zVKwCpsR&#10;DhgWY8jHPNCyfMeuOgOKChhU84/maGi2r/ER7etUA4rtTDZB+8akZ9iblZWLkE+tQIJk7fN+eRRG&#10;6kHauMHr05rMBSCfuszDGOnGaI4PLcM0nDff4zgZB759KaeG3ZZvp0pfOMUe5u2eD3oA82/aS/Zy&#10;0f4+eELjT762j81QTbzIg8xSMAYPfkjr6V+YXxb+B/ir9kv4iXV9BdNHNY3IkgYAxEqCAM4HJxxn&#10;0r9hS2Dj7xOM84OK4P46/ATRfjx4UurG+hWO58pgkmAST2yTk4+le7lubSpfu5/CyfZX1PGf2If2&#10;5dP+M+n/ANk6q8dnrUGEGR8soOMnGev+NfTNhf8A24llVPLj6knDDr0HWvyR+OvwD8Ufsv8AxM86&#10;3/0GRZEexuEl6gdWGOcA9jmvsv8AYj/bms/irYw6P4kukg16PIE+/CzgcDg46104/AwqL21Em/L6&#10;H1ZvUlQB0Oee9JJCH3cdwwIGCD7Goku2aJWZQrMARxkkeuR2qWN8btzblHY9DXz8o8u+5ofP37XH&#10;7F+l/Gvw/NeWNoP7Yhj3SoDj7SVBwc5HOCRx1r8ofj/8Brz4b+LZLWW1uLVVkBUzDcCCSMdhxg1+&#10;793AtzasWVCjA/ePX8ua8E/a8/Y20n47+GLqe2tYYr6NA8ar92QjllAHIPHX3r6TIs7nhqiUtjCt&#10;RVRan4rwytpGoSlLhvMUkI4G0c4B69sCvsT9gn/goPefCm6t9D8RfaJtPuJeJEO4I2QOhIwuMHjP&#10;SvB/jn8B9U+FXiG5guLOR23l9joWXBJx264rymG/uYb+Q/6sKTtGCvGc9OK/SpYelmFDS2p5Dk6U&#10;rH9CXg7xpY+NtGj1CxuIpo5wHTyjuBB78V0EDZhXcu4LnIzgg+9fkD+wj+3lqfwP1a20PV7h20m4&#10;lDiR3JPltxsBJ46nHvX6rfD74iab458O2t/pd6txbXaF8nG/AJHI59eK/L88yOeEqXS0PTw+I50d&#10;IhZV2n15x+lOeTDbWPy4xyPypUk84bWVo9oOCRjPvTWbfJGu1sLnc56V83y6nWOMW8YbG1unb9aQ&#10;7opVO5FReCMZyKcs+Ydu47WPFNkZnUR/e9KrlAFyF+98xP44qO+gW6g8v5lXvg4J+hPSpJTnaoHz&#10;cDPrT408q4KMDJgjp0p8qJlFNWaPmz9pz9lK38a6feX2lwyCZIwTFKN/mMDy2R3IPT6V8CfEP4dX&#10;/hHUGjuLWSKRXKEFSGGPb0wK/Ye/tIy5VY9ysf4jnP1FeD/tM/su2/xDsJbuxtYftjJmREwocfU9&#10;DUy02Pg+KOF6eLhzw0Z+YM0flp0ChicDoc+9Rx2kltbrNIDskXjsd2f5V3nxN+GV98Ptcure6hYL&#10;byEZIyFIPHSuHnkkt5WaRsycYBBK7TnPHasnJn4DmWX1MLVdOSI7Zfse7b827JAxkAngmnBfLA/e&#10;BVbqQO4H6UsSGYyHdhRjgeh7/Sq88TLMFZvlbpnpk0Xkzy3dbEeMxsyt8zHA5/Wn3ESyS7vOWZcA&#10;MwYts9jwMdaa1w1rukj8vcxwARnjvimxRq28EPGshDsMkAkY6itqb7mkZMasts2nRxxx3CybzkMQ&#10;IyOgK9wTTlt5BDDcQ/NIsp4AyFAHBOe9SSQ+cP3POD8ox93PGDxRbQR2kHmSM7tv2GJPcHBP5VW+&#10;5cazj7ydmcH8RvhFF4psrm8hEcNwEaR40j2ljgnOAOTXkPiSS60D92kLwtaKd8iE+Y47E+h9MV9M&#10;QoTbh91urZKlHcEn2xXM/EH4f2vje3hDLaWslqpCOi7d56gn1Jrz8TS6xPrsjz+UWqdXVHgtrErT&#10;Dzgyq4/dup+YsRkZBJx/9am3LPDYsJFbLHHzdQc8kU7xd4dudIlkGGjXJRXKk5I64P1FY+nBSjQt&#10;PJcSKQp528H6mvO5b7s+/pxVVKomb0c0dtZ/ZRG0i3AXYZUAZHBByG6nOMY4qbSL2SW9hVljEe4A&#10;nhWOM8k9fWsUQK7skh8t1GRklsnkY68VoaTbM1n8siyNg9RxgA8n3FTUtaxNZabmlHKj3OHt4414&#10;+YuSDnp+Ncb8WdLeHwnMrR+ZHGDiQEg5Ix/WuoeeMuvlo8m1ACHIwTjGR7VzPxPuPtvhGSNFZfLJ&#10;L4HQHpmnhYtTNMti410fLhZYNRxn5t/4jnFe++Bt0GlQJGzQrcIFbP3scE4x0rwe1uY5PEDSHaUW&#10;Tr0P617h4Fty1krK0vykYJB28jrmvWxHwn2mbJOkr9j0Xw2YdNt9rOs24nIYdBjAP1q9p1i1yWkX&#10;omN5I4HvWXokc32fIuIYmb5SXG449hWpZXf2YbY2eRpHBORhcfj1ryJHwlaNmS3ghhlYLG0wweXO&#10;1SO/TrV/+y473zmtfM+zxqCBsLYB7dsc1Umha5aNmwysCuAeBz6U61TyLp3jEyx7QCgk27z+NRKz&#10;RzaMatz9gXbJtbzhjHQ8fmcc1Mmni9HmSTJb7lZ4/OT5GUA4wQepPGMVR1zbY3MbLZrbtH/DvJZl&#10;zkE5p1heCLTpGkndpI8Yi2DByeMEnp17dq556bFctirJM0LcBlXAQ5Ofc8Y4rPv5IodDvcMjTKyY&#10;9wTyQfQVraskIC+T+83IDkn7jdfz7Vy2tWMVxAqn5JASQV79c59uaqg3c7sFJ86ueeeL5mttXV5G&#10;Z/McZUctz1x9K9q+Efxik+GulT6do8MM91fI0MlyYg3yEY4J7jJ/MV5N48kt7/xBDsRY32BXYfKA&#10;RkZA+gH51peD/MidJI3XdCPMHPAx0/Dgce1etUp3p6n0mMgqlFXO/j1qXymaYTbvLMeVOGyT1Oen&#10;Qnp3rF1GeKzWQLIvTlthYg59R3q008gCz3E0c00xG8QE45PQ8DBqW70tbe2mWB13XabzHjdtzngZ&#10;J59644TgnY8OjKnCXKeQ+PtQ87VG+aSXd3IPJrofhfd/ZFkRkCmRs5Izxiud8YMlzfhTLloyRwcD&#10;HIroPAcTLaqxUFsABsZJr0Jfw7n0Va31Y9GvoYp1t0/1nA3behHpUiNHFajdCB9Tz/8AqqGzm3AK&#10;w2rgYYjk/QenWnLO07tG21oWRkCgfOWJ4+gFeRJ3Z8fUTbZ+9H7IBz+yZ8Lv+xR0n/0jir0SvOf2&#10;QG2/sl/C4bSuPCOk8en+hxV6MDmuBn7Zhf4EPRfkFFFNL4oOgbRRRQAU+L+tMpyPtoAcKKQuPemF&#10;jQBJRQDmgc0AKo3UMNtOVdtDLurS4EQSlCU/ZQEoAbRUmKQjigBlFFFADvMo302iswHM2abSbhSF&#10;uKAHUj/dpm6jNaAFA60UhbBoAk3CgvUe4UobNACs26hTg0lB6UASBs0VGCaN1aGZJRUe6jdQBJRU&#10;e6lDYNACufmprE7aGOTQKAAHBpxfimMflpm4/hQA9pM0yR8rSb6Y78fjQA5WzTqjRsmpKACiiigA&#10;ooooAKaUp1FADfLo8unUUAN8ulVcUtFABRQKcy5NADaKUrtpKa3AKCcUhfBprNuNXcB4OKcHxUSt&#10;il380XEyVZMUpbNQ76cr5ouQSUFsVHuozmpbAUtmkppfFKhyKkqItFFFBQUqfepKVPvUAPpVODSU&#10;nOaAJaKjD59acHwKAHhsUMcmmb6Qtk0APqK6+YKKXdQo3mqiTIbat/pC7vWpfGsiWfgTULjPMcRP&#10;61E0LK+8YAU5NYfxW137P8NdWjDNu8gkdfUVRJ8S/tq+OZpddhjjb/V+V2H92Q+nvXmP7HXw1bxv&#10;4iZpl3eXBBKOfVh6MK7L48aDeeNfE83lbX2GP77Y6J7/AFr1v9hb4MHwzqUj3UMPzWVuDtKtyCM9&#10;qAPon4OeEY/DnhaGILgxjjn/AKZqPU+ldQJG3ke9S2S2+nxeTGu3t0GOmKetrk7vU5oK5RqLkc1D&#10;JHh6tONoqFxuagfKh0Z2x1k+I5v3bf57VrYwlYniMbkf6/0oHY5K+m/0n8f61t29xuhb6/4Vg3sT&#10;NPmtW1k2I3NXHYRm66Apkb/arCjn3Ka1/ElwBFJz/EKwbLdKjFex71aN8O7PU5zxim7y/wDd/rXD&#10;XKAapJ9a7zxadqqx/u/1rzvUrvZqkrZ/jIqZH12XVErGrYsBG1adk9c7bXZVMZrYsrvI71zzR9hh&#10;60WtzYguMNWpaXec1zsV3h60rK5yT8xrnZ1qSexsmf5cVGWzUEMu/vU1ZSsWogDihjgU4fL1pjDN&#10;QbaWEWTBFWI5eaqnINOR9pqogaMU1W7V8sv1rNil5FXrSTBX610RIdjSQbhRLBuogkDrVgfNWxm7&#10;dCi9nxVee32jpWs8fHaqs9vuWtEXGSMedKqzLWtPZZPaqs1ln0q7G0ZIzZASPaoXjrQlsyoPSoZI&#10;Ni8ip5WaRKDhlpjMxq1JblulRm0Yf/rpxj3HzIrjdmnqu6pRb0oj21XKXGRSvIAyN9Kx9RsxW7d7&#10;QD9KyNRdQadmaKoYF1YqfzqlJpe41sNtdv8AGmiBSe1KzH7QwZtEDP0/z+dVJ/DIY9O/r/8AXrq1&#10;sVZ84GKlGkq/8I/SqjG61IlI4weFgD0/z+dSReHhH2/z+ddedHUD7q1G+lqP4RVcpmpa7nOJoyn/&#10;AD/9etSys+AtWzYBf4an0+z/AHg6VlKOpftOw6wsMVoRW4C1PaWihe1SmHae1LlMpSbGwQ5etbSr&#10;P97+P+FU7SDLjpzxXRaXYbJO3X/CjlZjKXc0tJtcMv8Au10empshH4VlWEao68dq2rIfuqpRMJSR&#10;YC7hTkjpVTNTJERWhhJjBFTjBmrEUG4VYS2BFaI55XMiezyvvWNqWnfvW+tdbJZZXtWXqVmoZqzq&#10;RNKfmcu1htqrPAEFbl1Aqise/bDH6CvPqRdzWTVtDGvDzWTOfm/GtK+bmseeXBrCQlKyJom5H1rQ&#10;sjhKy7eQcfWtCxuVUc/yqeZHTSkWftLRv1q/Fd/u6y5nVz8v41Is5Ra0idbs0W7qbePwqJXSOyuH&#10;b+FCf0NVpbhnBYfd6VgeLfFy6Lo1zuZl3I4GAeymuiKPmM0ly3ueU/tIePEttCvIVb5vnxx/syD0&#10;r4l8fa+2oeMbkseCij/x0e1ezftDfE7+0dVureOaX+Pg7ueZB614FqdrcX+tSTjG1gByfYV00z84&#10;zXEXukzW0qZVSP6VdMitJWPaQzQuuWGAAOtXUlIblq9CL7HwNam3Itb9jVBcXzAn60922xbi3tVK&#10;Rw0me1BzSpstRStKv40OuOtOs1Hl/rUVzMDwuatSMpIZIQKhkbFDbnNNaNhWlzFxZGzFTSecW70r&#10;9KjLKhp3M5RJVORS1Xku0Q9x+FNOoL/eNCZKdiZ2w1QS4prXYc96Y8ma6I2LUkHQ04Pio99Bep0F&#10;zIc8vNRu9BOTS+XkdqNA5hENOd+KhmlEZqP7Rmj3SScTVLHJVMSbjU8J4qQL8IzipUizUVvKoVfp&#10;VqGVMf8A1qqO4+Vk9mfKGKv20+TWYLqNT3/KpIL5VPU11xEblpJ8wrTt5h+tc/a6igC/e6elXU1N&#10;V7tWsZA2jZa4VRVS61FRn61nTax8vVqzb3VslvmbrW8ZIxkaM84uapXEOKr2V/u+8x61YnnzS5ie&#10;YozW21arNb81fllVl6VXcc0cxWpUb7tRP96rrQbv4aY1nkdqzcjVW6GeykVGeKvS2h9KqS27LnpU&#10;czNYlaVsNUM0vH41NJbux9vrUM1ux9KepTSZSum3fnVSYZBq7OuTVeWP2pXZny9io0WRVeVNpNaH&#10;liq9zAfao5hxizOkXioJDhKtzRYU/SqzR/LWfMbRiytMdy1Tlhzz6Cr8ygCqjDNEWbRuQNGpj+Zf&#10;1pIhCrjj5u3WpZVyu3iqUyOjN/jVJo3iXZ9ZmsF/dDrz1H+Fa3hv4v6npFynZVBH8Hf/AIDXMiX7&#10;ScEtTns8Hcvapm0Z1LpHv3w/+PN1f2UcMj/wjsPf/Y9q9T8K6mdSOT/z0C18m+BNQuItWjhU+vc/&#10;3W96+qfhhY3E8TFtvyzr3+lcsjjlJdTZ8S2rwDKj/PFZCyNt2t3r0LX/AAs1xEF2ru9SR7Vyep6A&#10;9nP91flJBwa460DgqWZk3MDRR7jVa1u/MmXHrV7W76E2ZVchhx09xWFotx5k25m+UEf1ryakWYcp&#10;2Gi2/nLlv89a2mu4YosN7etc/pmsQ29vtO7P0+tVn1Ca7mO1uOT1Ncc4mfKL4wn+0pL5fdAK5eK0&#10;mz/s59q6a8t2SJmm5GOec1FYwwXBVVXqe4qqcdS40W+hjQWku7/9Vd54N8KvePH8v3sd/p71Bpnh&#10;dbonbGv3c84/wr2X4a/DF7hof3cPRT1H+z7V3Riup20cK77Fj4VfDP7QIdy/8tPX/aH+1X0n8Nvh&#10;jHFZqCv/ACzHc+i/7VZHwl+FOy3hYxR8OT1X+8PavdPC3g9bG3XKAfIBxj0HtScdT2qOH02IbD4Y&#10;Wr6dGWHp6+n+9WH4r+COn6nDtZf4fVvf/a969MWJYLNU5yP8KjFkl6+3DdPari7HsYei+x8cfGT9&#10;kqx1FLxo4+WmU/eb/wCOV83fE/8AYsIeZoYed7fx9vm9Za/UDXPAFtfLJ5kasGYHkKf6Vymu/A/S&#10;tSRt1qjE5P3I/f8A2feuqFQ9GNJH4yfEb9lHVLJk8uH/AJZMfvp/8crx/wARfAbW7Ceb93ja+PvR&#10;/wDxdftV4x/ZI0zUwMWMBxGw5WL/AOIrx/xz+wXFfi48jT7Tc0gYcwjj/viuqMy5U0fkje/D/U7F&#10;mWRfu57p/jXK6taTWP3/AO6SOlfpR8RP+CeuqLfXXk2dmq/Pj9/EOw/2a+dfiN+wP4msUVltrHHl&#10;OT/pKdv+A1vGSMKlP3bI+WvDl9Hc3C+af4Tnip9Y8lHZo2+8fQ+1dF4s+Aet+B4XmmWBFRlT5Jge&#10;vPYVwusSSadP5czNuBIPOa6o1UcXs2V/tDGYfSrUhOyq1qY2O5v5VPcXK4/D0q/aK4RiZuo3DRSH&#10;b61qWl3vt+T2FZt0FnY/XvQk7Km1fpVcyHZFqabdnbVO8aTK4q1aruxu9amuLRXVdq/nRuKUlYxY&#10;Wbed1aVvGkkHC5565qrNZMrdO/rToBJEv3v1oaRnzIufapLBf3Q/lW94a+NWqeG72No+OVH8HYj/&#10;AGTXNbi33iaZ9mbBKhW5z83as5RQKWp9S/Bz9sjVLDUNN8ybaqSrn5U6bR/0zr7K/Z5/bktzHAt3&#10;cZbzD/Aem9fSKvyasdWvbAqYW2shyuGIwfzrsPBfxj8ReHSm27Zdsm7/AFsnTI9G9qylST2No1Gj&#10;95PhX+1vpOs3ar5ucxofuv3I/wCmdeyeF/ivYazBuQ7gzgfxd8f7NfhV8If25NQ8K6nGb3ULgLtj&#10;U7TM3QjP8dfXHwS/4KbaJFpqR3N5fNJ5seT9mlbsP9usJUTpp1u5+o9lrtvdBdp+9j1/wqxdabDq&#10;KEZzuHv6Yr5E+G//AAUC8N+II4dlzeMW2j/j1kH931b3r334e/tA6V4nitWjaVvOQMN0JHcD1rF0&#10;2jdSTNbxR8IdK1aF2mX5mRu79/o1fNv7Qn7LWn6l4UcW8fzbo/4m/vH1kr6wk1hNZG6FflxjkY61&#10;l+IPBNvq1iY5o1aPI7L/AFFKPNcmpax+NP7Sf7LVxosmqSxR8LdqB8w6H/tpXzR4l8GXXhvUJo3G&#10;3y2b07c+p9a/bj4//suaf4o0W78izt2kknR/mWMfX+Cvhb9or9hnVV1++ks7SxWMiQr++jX+Bf8A&#10;ZrppyaOGpG58S2zbxhj39KtraeWfl6V0/jP4Gax4Mlj+0rCqsu75Jg3fHpXNy6nDbyGPncvtXXGs&#10;cUqLexFOWqBYzKuGqx9oWY8D9KAntiumM00YOm0zK1HSFO4gdh/nrXMa1aNbsMDv/Su6lVZBWXqu&#10;gi7AKqvXvisqlnsbU0cB5bZyami+RAa2dR0BrdD8q9aw7hGi+X2rkqR0OiKJhd9qkW4eUbVPtWbI&#10;sgGc/rXReBNAbWb1Vxu8zYACehJ965+V3NNCvDo7SWxmb+HP+etNE/2UY717h4a/Zp1TxB4Wae3h&#10;t9rFlG6VQc/lXJeNf2dtZ8NXP76O3CsQBtmB6g+3tU21CT00OO0q/Zm49BWvYazsuo1Zv4ueP/rV&#10;i4XSn2v97O3j2qIXDTXqtGzD5h3x3rTmOflZ6ZaLDeWS5PXB7+1f1/V/HLot9Itsu5m6evsK/sar&#10;qodTow/UKKKK6DqP4z/ge83/AAiMZbf5ZJIIU4B984wen516Fbar5UYZUaN+E4G4N+f1rkfg3aGL&#10;wbHLLGsnIT5wzbARwQc45xj8K7KKeWzjzBbGVk43mMt5RPrzj8a+YxVO9TQ/Ks0ipV3Yzb+9+1xN&#10;03E54H3h+FLpTWpiuI5vNhkkwEYSbB/tDJ4ORnj3qHVYri3jkiZpoycEggKxBOeTjpiqmrSwW2lS&#10;uw3LvDoZUJWNgPb1xTpwXMhYSK5lqeQxzLL4lulh2rGJWjxnsCR+P/167Pw5bxwxKfMbez4IZflA&#10;zjIrkNBJ/tS63eWyyFnBHDEnoTntz+ldl4YtzHbxqCrNkHOCW/n9K7qz0SPpMVL92kdZplt5zfKI&#10;Yo/M8snkc4zntn6VNaXstq7tuhWMPsDkbcn6c4HuKpazdTXenoqNIzwvvBflS2MHoBVmzuPLtllk&#10;VlZcZXZuUkj0rzpRsfPSp9Sxqc7BYYXkE3lAlQg+VMjqP514z4uL2vimNWk+YuMk5LE5yOvTntXr&#10;lzcTNKyyBYxkb3EZAwexH515D4kmmufGczMFkk84sAoxwTgdfYGu/B3SPTy2m0mz2ayv/tNjBKzS&#10;SecitIcdD1OPzq5ZRKVDN5vlN1JHIOazPCwX7HHCMrxhjITtGR7A+lb6O95GvlyRx7QAh/hc5/8A&#10;1VxV5++eFi5P2jJLa48m0mwsflSZXD43jjggGodJWVbhl8yaN4yNzj5QmemcGo5IJHhfzsGbJTgg&#10;/MPw6VXurhrLdNIZG84h3wflOBwDWcYp7Iypxv0J7uXy7kyS/wCkLkgjJBzxyTj3/Sk0USRXEbW8&#10;arukG1D8ykHGM557449apx619otITI/lSNIfLkP3ShGDnB55x2qxezmysvPQXCwrKEEqR/KSemDk&#10;Y5BreNO53U6NzG+IeveXpcqRyNt8xoJIF67hzkZ5AJ/nXGeDpZIdVY4YFgcHGcZ6810Hiy1eCJiR&#10;skkUsQ4Bcknkk571z/ga7mudVaON2dUjJIHAUdD+VdEZWVj6PBwSotHZbpvsrFIjtYgs4XOwVT1e&#10;Rmhb5po5CMBt2ckcHIxzkGrsEcWm2O6eRv8AWBPLySxHXP0qlqzG5u18uH7pHfkH1IrjU25nBGPv&#10;XSIzqZdYY5VWKN5Fh8w42joPqPc1XK/ZLqaJlWaMRtAGyG+YEcg9ql8yNCi+X5ysQHDIFOTwQDVv&#10;SfDT6lctbwQuvz8gjO3GO4+tdEqlldnbCm27R6lex0q4t9Utd0fmPOML5eGbGD36A49a+0v+Cff/&#10;AATx1b4p6rb63qNnN9h81ShkQKADgZ9D1z7Vc/4Jzf8ABOG8+McyeJtXs2k021kUIsmI0zv4zuAO&#10;CMjAz1r9ZPDfgvR/g54I8mxht7OytkUOc8ZA5wT0HX/IpK81bofQ4bD08NT9pU3IvBfgTQ/gt4Nh&#10;0+1jgsbWxAV/KG7eQByDx1xnPqa+dv2t/wBrpLe3uNL0O4ncyExhzIQyjBBJ4wR7VX/ay/a9j1O3&#10;l07RWCWy5Rjn5y2MEkjt6CvkXU/Ekmpak011M8yu2cnJ7noPriu/DYO2qPgOLuKlGPsaLF168uNT&#10;mknaRpHm/wBY7dcnv9OlZUbsXKK2VUjcq5Cn8AauzSs9vvj3NE57oVIz04NRFI4Y1aNvmIyR3J/p&#10;XqxhayPxzEYic5NzY22Bmj8wRjy8kenP0qRPLMg3Myt1IxkYpIX3lG3+WzH1xgehqWe0Hy/OjbSQ&#10;wBycDkU5RM4xFtF+0y/xLGhIBxyPepVJWZPLVWWMAHP8Z9feoYkbyPlZo9xJx61awSqBvlb071ny&#10;2Nop7IrCFkXzH3fL6528+gqeVReOrRruPA4HAyKne5kuYmRZGESkB1U8E+/Fdx8FvhBqXxM8SRWl&#10;rA7W8jjc4BbAJAPSq5tD3sryuWLmoRRn/CT4Pap8Tdch0+zV5GuJFB/uoOBk/iRX378A/wBmnTfh&#10;VojQmGOa+mAE8pBBBByevvWz+z58CNN+E3gezWFd17MWM5cZJAJA5PPv+Neh3M7PIGYcEZyvPPpX&#10;O5OW5+15DkFPBwUraken2pihWNfvDAXA6irAd/MYN0zj3qNJDC67jtbt6ipI7gSEjcC2SeR1qT6k&#10;fGGkfyww3rzmhbpoBt3bmbgnb0pixs8g6DJ69CKGj2sFUn0Jx1qogSRxKUXc2GZscDtTQcjZ8pLE&#10;gc04g/dzyOKq3sq2+3cdue5GcA1pGLbshN2HbtvVl7gnP3AO9eK/tX/tSaf8CPC8ky3CvethY4AM&#10;ygHOH2nnHvTf2pv2s9J+B3h+WL7Zb/2pIGSOExnKcHDEcd/XA461+Wfxi+M+pfFjxXf6rfXtxeTS&#10;S5Qu+7ah/hH0Pbpg19tw7kPtGqtXoeRjMVf3UWPjh8cdY+I3i641S8maa4mcupbJ2DPAwewx0rhT&#10;rl1d6jbx3EawyM+wyno+TwfYVDLDeaqf3axsdwPI+bjsDxivpb9kf9jK6/aC1W1bULJodFhcG7lO&#10;YzIFIO0E5IzgjIr7vGYuhgaN3Y58PQlUZa/ZC/YyvPjP4mimvVkh0WOcJPd7iFyOqgYz+ePxr9Nv&#10;hl8MNJ+Enhi30fSYYo7e3QRkouGkPHJ9+tP+FXw/0z4W+EV0fTYY47JQAEEe1ywH32Jzkn19q31Q&#10;p0+73PfNfk2bZpUxVRu+h7lGmqatESKX7FBJuVW3EFD1Iojl8x/7vGTk02YhuWbCqCcn1qhrviG0&#10;8NabJeXcnkW8K5lkPAT8a8mnTlUlZK5UpJbk+t6pBoGnveXEscNvESXllcKgAGTye/HSvgX9ub9v&#10;tvF8l14X8IySR2CysLm7EhLTkgABcYwB7nnPtVL9t79tuTx/d3mh6DcPDpschTfGS3mjHJIzgdx9&#10;QfSvOv2Rv2O9X/aI8TfbrmGaHRLYHz5yh2yZI4BJGeB719xluX0sHS9vW37HDzOpPyH/ALIn7JOs&#10;ftFeMlmuGmj0m1kEl1cSDHmBTkgAjkkHOe9fpl4B8DaV8N/C0GkaTaw29vbk4IQKzjjBOOp//XUP&#10;wz+HumfC/QrfTNMhaC2UYfAGCcYyAMAHiugELKmflXa2c9/x9a+dzbNamJqW6HdCKirImgMiw7d3&#10;7teOe1LCd44Ybs4PcYpjTLGm5cfNwcGlD5w3zbq8UoU7ULYP19c1CyeYM8/U1K6Enr17DrTHkxlv&#10;4eh9jQAqv9mfzFw2OgYZBp6yMyCQMvmZ5UDGRSt8qBWJbHIHb86Xzd8nG7HoOaAHtJ5kRZBnkZHU&#10;mnEecVK53dDng/nSRIuMR8YyeeM0gJJba3zfzFAD8kxqW4YDBHfrQT8qldvXn3pM/eZR+HU0owkX&#10;zHa2eh6mgAGGB/IUSEQlezfWmxHcDwDjPf0oV2BG4YDcZIzQBDLLvl2/dxzkd6k8xZF8sfe/WmiE&#10;E/MfmUkA9sUMnU7mDc84oAkRARjd+8HAGOTTYpFdQHAG0njvmgMVCEN8y8Z7mq8snHOQcnHvQBYk&#10;G8lW3L79/amooXb178Hk0izfbDl28tuFGRnP0xTym1fl5b1PpQAeT5u1Rn5STkHmkO3YI98mzOcM&#10;O/eiZgBjkNzgioiSh2793rjmgDjvjjba9p3g+TVfDsrNqWl4uRCRlZ0XJIPPXHaqH7O37ROj/tB+&#10;F5Lqwdo723JF7aM+WgYdRt4OBg8+lejb1tpMN86qRuBGVI64I6EdeK/Of9tT4fa1+wz8fo/F3g26&#10;mh0/W91/HAmfJLFzvifHYkk49AK9HDRjVjydSZH6KFBbn7zfvMHHXB9vb3qSIEEFshffrXhH7H/7&#10;b+i/tSeHYYWhGm+JoB/pFgTtLgAZZMnkcZwP1r3RJxH33AjIyf8AOK461CdOVmhqSexMrLE4bBbA&#10;PGetQNIIXxtZR3Hv9acCwTb8u1ucnqKRF2hs4ZOgJ5PvXMMbdlYLZ5GUspGCASODmszwvbtaaXvb&#10;ay3DliB0HPH0q3qt79m0q6Xa0oZCBj+H3qroatbafCGXCuAR7g9655fGjtpq1N3NKM+R8yZyRjg+&#10;tRX92ul27TbQyrkOCM8Y4qYlk+6u9Rj/ACKJYFMOGwVlH3evH9a6r6aaHOrdT4F/4LNeNP7R+Gfh&#10;6O0kZWjF0wyD5aSq8Z3Ed8Zxx2rjf+CbeV+H+r3DSQKs067kDkHJTjA75PJ+legf8Fq9Ct7H4Z+D&#10;PLk2LPNebDGuSR8hKH1B9fpXn/8AwTRLWnw2vrmNo323cZdCm5SdhCnPY4zmvF41k/7G11PteFOX&#10;2vun0ldQTf2iskcm2Hach/4hjtUqlmgEigbWkMW0nJwAOT6CgW6zbWVnZ2/1gPQc9hUcduVVuc88&#10;DPJHua/mGVVOTR+qK9kM2c5C7WXIwOlOMAQdM8EnnBB9u3FMTcZ4wGCtkAZHqe9PY+dGWb1OcHk+&#10;1dGHX7yJNWfuM+EP+CkFzev8UNDjs1hUrZLBIJX2ny/MJzjkHuK+/f2EfDclj+yv4T1K4tY/Lmt/&#10;LDhyshjBwCOcEgY5xXwB/wAFHNOkuvjppqp5+fsYwXAGP3ucD25NfpZ+xbpq3X7KXhDa0Yxp6h0J&#10;3KCSc4Hb8K/o7B4f2mXUklrY/H81xPLin2udVKrXTr+8kaPJ8sMSWPpn1xxXR6Jp0djZKxZmuHb5&#10;wBhQPY9zVez8FxROZWuJmZWGxF4AH1Nabt/dUhc5Ac8Ad+eMV0YHLmpc0/kePisUmrRY8o0skSr9&#10;4vt9AT05PQfjXwv/AMFK/wDgo3F4FjufAvgfUPM1beVvdRtyAsBxgxxN3x3NXv8AgpD/AMFIP+Fe&#10;6Pc+B/At3t1ycKmp3gG4WyufuqQPvbRnjpxXx/8AAP8AY31j446beeItUuri0s1RpI5ZkLT3hOSC&#10;oOBgkAZ9/avsqP1bCQVXEtXeyJweBnX95LY+iv8Agk58fBrdj4k8I3momS/luIL22ilcM87HKyAE&#10;5xxz7kk19tiVpBujDt5khPuMcYz6Dg1+SH7Dfiuf4K/tPJHeRyW0N1OICjuFaOcMUGeCfuk4A9q/&#10;XiGzaDS9NZWbbcRmQdgGAOcZ57frX53xTQU8Qq1PY9ynemuTY1reFG8CQq/+uaMsh3cAknjH4dai&#10;0yA3WrQbCI/JjGHIxvOMYFOLQv4UiXbukaQRgnggHnI/Ol0xmV9SkbarJAFXZkYxxx7mvJlK6imc&#10;yT1sUDY/aStu+1lupwCPpzz6VV1mNvDGrA+asTK+YmQ5XnsaZq9xJa2tjH/sEjPU89Se9W9J8PnX&#10;DL5mNkZKeZjOSR0GTXmVIyqTtT3O2MeSCc3oVYtTn8RMLf5pjzsTouT3pmm2j6fZzb9xkaVUPdc5&#10;A/8Ar1PeQP4VDrIzRzW8YKk/L5gPX9DS6bdm/ez+TEd0+8knJA9TWdPDzdZKe5XtEoabG5r7NFDa&#10;2yncszgZAycgYzj8TTvC1uF1W+kkLTcCPfnHIyAR7cfrTdR412zjkc74UJDgfdAGRx7+tO8IMyte&#10;K7bhNKXHBwAQO/THFfVYaleqonj1KnuMf4vfdpo+XPknevHUnqM89qx/CXhyxnNxDNbmYqCSNxAf&#10;PQkA846fhXTahbpLbNHIu5OTjoTXKaEn9l+ILeJhuVswAMcHJORk+nSu+thqXt4uRnQrN0mkfnR/&#10;wW4e3t/id4X0DS4Vt7ePSGuXlPJyWLEAnkdK/Ou9tTBeRwqo8pyTIT1c+31NfaP/AAWP8YyeJf2v&#10;dZs45obqz0+KOG3cqFIVRggY7A55718dlkgnWOT7yZwmPmAr+iOGaMKWDio7WPjsZJup7wiXJDqr&#10;fJDjBwMkHnH4cVFNAY7iO4WEXEbMI280YD8HJwDxVd33SNIrMoXkI5PPXtT9OmDHy2YS/IXOOMDr&#10;kc9sV9G2nscXKRXk++8Xb5cafdUkZAx2zVe1tGgm8zzGkZnJ68//AFhWhc2qm9aOOTdDJhg4GFye&#10;v5VVkvZbWZYv3KkfIWcEBR1yceo9qrdEl+OcNboPKWT5yQDlsDBySR1FZRt9p3K0kasAXTbgHnOA&#10;D26Yq89//ZKKsnlyGSI7Hj5UE4wScj3qlq+tNqM0bSmV5+Edxg5UDsAAPpURg7+QFRbvyHBX+LOc&#10;HDA/4dK0NMMU9ruDbfMYgg/Lu/GqMulNaqZPOEsM20Rh1CtHnseuD0q1ZWK2r/vB5nkk454f6etX&#10;JaaAXFVRbsrr++xwQcY9fXjFSXdoIbRG+X5h8mOetUTeTTRRt5Hkg5UgDOCOpxnmpGne8tvJ3NuU&#10;ZIQHgdz+YrLleg1bqV7kNDH5cTs2ZMuRwecYH5irUJ+0BpGUcAYbOc455qXTLqF5ZFvN2wjyt4xu&#10;A9ffAqXVdNjtb6RIo5JI1zJExBUbD0wOmR9aHa9gRSjkkS7j3N5bAlw5/hH4V1txrGk3fgyKO3hu&#10;11OO7MlxO826KWMrgALjKkMR/EeO1cnFJ+7VIiO4IYbiM+nofarEOn3NhfxxXMFxC8jbTvG08YwR&#10;nqMdzWM6aZZ2Xwt0/wDt7xpFDhfOt7iA/McKo3jOPU/hX7nfCO0l+HXgLw/pKGTbp9hDE6yDiRgA&#10;SQPQk5/Gvxc/ZY8NXHjH43aPbxtEi3FyoeU/ImCCuTjrjOT9M1+5Ola/a3NolrcKtzDbJHBHPC2V&#10;ZVQDPPc4zmvxHxIxD9rFRlY+vyWn7mqNzS/GNtezeXM32dpHJAPY9ua1HiDQqsn3WGcnnJ+tc9B4&#10;XXVItmnypKxBO1yFzjsCe9VLe6utEG2VZIpFJbyn+ZWPsa/O6OaVKatVV13PTqYOLd6bsblx4btb&#10;yLb/AKmRnxvQ9/p3/Osm50OfSJBuXcq/cli+VsjPVQOPzrQsPFkc4VbmNreTG0nGVJ9jWxFeRuoU&#10;t949SOSD7118uHrq9N2ZjzVKT9/VHN2Hiu40942kja6t2JDzoQTGDxyOtb2n3FvfRufPVwqZIxhh&#10;z6U3UvDVrduu+NkZgAjhAoPPeufvvDtxpPzlmkVSCpThjg5pKpicNvqhyhRrbaM6JRJE5G7d83Qd&#10;B/jViNMIWIBB+UtXM2XiS404eXNuuIVkIGB8655yfp6VrWOvQXzLGH2uxJIcbWAHQ49678PmVOqr&#10;S0Zx1sHOOq1RcQyIezKDx3OKAFVy2G+YHAzwD61JBKGXPze4xyKb5WzOd2M5969CMkzjlFrcdbye&#10;XKxVuCuD/WnOyyEhc7ePrUgkXys/KrN146VFKwjGf7vHTFaiGqNsisp74p4cPFu/iyRgcZ96aBu+&#10;7u2/Smsiody7j1xjkE/0oKTFmXj5c/nUNxbSXCfu5iOQfLPAY+uatxFXK8DdnH400o0UwZW5I6EZ&#10;xQDZDHCY4wDxt65PWo9Qmb7PM0LSQz+S3lkDJRscEds5qxhd/wDd5xyM8+1QanAjk7WkmVASVA+Z&#10;uDxj+ddOFX7xGdT4T8Hv2uY5bj4/+K/3ctx5N/KmwMI2ODySeQTnP514PJBHPe+e2AyOshDk7sE4&#10;xngYr279sa7TUPj34mtpp4wsdxJEDGhGGDHIz3PI5PrjnrXi8sMt2Y1WFp3jIyqjcCAeM9scV+35&#10;TdYdeh4lZambqmpeXbSeZH5ZUsIzktsBOcDnP4+9S6VE19DcW+9v3MZcpLJtJUc8E9+OAKt3fkXG&#10;mhJIYY5I5WZi4+YDPC5z9efeqMMyG5DbPMUMOD1JHTFelzNowJju026VZlji+6VSJCFwRnnOckDN&#10;Ry3DtPvSTzEiwM4wR9PeiG9wJOXHI5I3dc54J4xTXn8obk3bWBDluj/55qY+YnfoQmVbpGjZlX5y&#10;d2Op9fxq1E3lqsZKsyoDnHrn/GqN9B5qRrnaVUAlD2BzjgVoFY7QFZG3MpGNpDBh6ZHSqkiVfoSW&#10;8bRhkViu4Eg/3j1Iwen1p9ndtFKy7WVpJEcZBDJxjA9Oev0qIWpvT5LQszMC0XzkFCT1yM56dKte&#10;GNPk1rXVW8kP2yMbEd/mY4BAJx29687GVVCm5M9fKcK6+JhSXVo90+B/gWYtawpcyRLfECISSZYu&#10;fTGMD0r9Zv2d/BzeA/hZpOm7WhaFS5jySpDcg9eDya+Cv2DvhQfG3xL0XT7qOS4021DXBnADKQoO&#10;EzgEEk8fSv0p0i3jtLWKHaojwAM8cDj8Olf5+eN2fyr450YvQ/qHOJLBZXSwUeybQ4cL3xjqOKdH&#10;gPu+YgcHPpUyylYmj3N+8ypC45ABPA9OK89+NPx90X4LWEkmoSNNcrF+7giG5nbtnHT61+I5bktb&#10;G1FGmm/Q+QwOBr4uoqdKLdzrvEXiGw8GaTcX2o3cNpZwjcZJTtyc9AO5zkcelfJvx2/bfm12W6sf&#10;DP7rTlJjLmPdLcjOAQSeM+2SeK83+Knxb8TftVeKfsK/ao7VsR2thAMBNxG046EnAOenvX0h8Cv2&#10;A9N+GujW994omk1DVpow8Fvx5duxHOccFhng9jk1+15FwXh8HTVWsry7H6RRyvLcjoLEY93qdEeN&#10;/A/9iTxJ8ZdYh1LWo1stKuH8z963ly3HPOF4IJycEfXNfY/g74beH/hhB9jtfD2nW/2GERoVA3k9&#10;Mu3Vifeuj8M263F7JITGFhjVEyDuwBgfljtjvVVyLi4Z9rSeZIQAeh5/WvsY0VyJ7Lsfn/EXGlfM&#10;Z+zj7sFslsOW1hdofO0612tGz78sd4BwOCeKd9gkht4bo2cLW8zmISF+eOoA7Y9aseIJduoBYVKi&#10;K2wcjAUnqf8APrTri3Mfh2yfaOoJVskAE+npx/nFdUKb2vofD89rTR5T8df2cdL+MHhi4a00vTdP&#10;ube5JFzHwxOwghlwSwOeT+VfHvjj4W+Jv2U/Glw1ve3Cyb1lingcxxSRkAhgAeRkYwevpX6NaVbR&#10;3y3giQqGxwOGyRxz6cVkyaHZeJrWOz1OztL6xkzE6TRB+RkEcjOfoa6JYOnOKhNJpn3nDvHFbBx9&#10;hiFzU+qZ4R+z5+2rpHj+OGx8Rv8A2PqixqgkJzFcNwMjA4JPbFe628ouIVaKTcroHzjAIJwDz2Nf&#10;FP7dn7NFn+z5q/8AbGj6g8Wn3pPlW4OySBzg4xjJAyCCPXrWT+zl+3jqHhb7Jp+uXUF/a2iCJJ5g&#10;ftG0Pkgk8EbTx9K/P+KvC6UovFYRedkfVYrJ8FmtL63lskn1j1Pu5ZY2T70hZRjBHFV5bI5HPGcY&#10;45HtWD8PfinofxX0OHUdFvo7uOQc4PzAZOCV6gdeT6V0SSZWP7rZyRjr7fSvw3F4WthK3JVTTR8L&#10;XwdXDVOSaaZ8p/8ABRn4bLfR6XqSRyeXcIvmyIAD5oLAg4/2SOfQ+9fmn8ddEj8P+JYZLZrmNWcg&#10;l38xCMHPBHB5r9mv2lPAP/Cc/CrUI0hH2ix/0mNiSPY8c54/lX5T/tLeHY73TYW+eGeG4dDFsLZB&#10;yDjHpjrX9UeB/E0nVjRqPyPrcywazLh2cd5Q1R853Eght2UySLPyAMEggnrzjsatb/Lt3Mco2xgL&#10;zx5oB6HH1qrqlvcRXSszMH4BB4AxwCAenFEFysySRrJlrdyJN64A4Bz+tf2pTipRTR/LFanKE3B7&#10;olNo2WWIssLOQ2X3EDrwcc4/pSLdrZRMqxLHOygJIDmRx0OfY0Wl5xHtk5JwoI4I5GfpyabMGgLZ&#10;+Y7uRj5hg8YxnitI0zBsakpTd5ju7PgHPIU/SrE2p5sYbf8AcwwwkkhQd0mcdT3PFQRg2+GLbuhO&#10;OmD0JpkiqXaeTKsckgevqPbFOUegi1FcbVxGqrJncWdjt2jPGMdTgV0Hw0ufK8XW4kVo181CD0BB&#10;PP4jPWubTUYrkMu2aRtgcu2NqHJ7Y5/Oun8A6djxFbtKvl+Xw+cncCMA+2Mg/jXnZlTSoS9DoofE&#10;j9//ANnd5V+CfhlpGk/eadEgQ4xwAMj2NdvIMR5ViVxx65rhvgNBv+Bng2VCojn0iHCgn92wGD9M&#10;kZxXa22YY1ViM8j1/Wvw/F/xH6nvQ2FjiKcnLfyzU5KlOobPpzimrtmdVbftwenHPangBR32/Suc&#10;JEaP5L7c/L6+9OSJpR8zN81OWNkONu5Sec+tNC7B/e/HtWhI17bZIW3FdvY9am3ZRmydowCR1H4U&#10;1GdoWZe+AT3x9KcImjk3Z3cjr0rOT7ADZT51zuHyn1xTop9sm5evvzTlIuQzd85PYZpksXl7sdvT&#10;1qLsqIkzr5mV+XuR2zRHH5oKnqDkkdAKaZllK5P498VJAdo3dHOcZ5GfWquUDEIdo+TnnA5P/wBa&#10;mtJvRQyqu3v3qPznmmOfvAnO0EAim3swsY2aQ7OhO47Tj1qKlWEFeTsVGMpbDwPmyenI9wfpSGZY&#10;Vyxjj8sbixOOPesO+8ZIQ8dusjMxBEpGAuOuKyWtLrXrncGkm7AEny89efXFeLic6iny0lc7qWBu&#10;rzdjc1LxRBBxC3nNu4cH5M/lWJdXk3iG6WF5Hl3HOyMFIyPRiOozWrY+E/s5WS6bcpGQicKD71sx&#10;R+TFhQka9DsGMD3rnjRxNfWq7I6PbUqOkFdmJZeFEmjJuG+7wI4vlQHscnqa2bK3h0+0jjHyqoCr&#10;sGGx15x19Kparq9voyxiWQ7nHRPmzXO6z4qmvpVhg3Qrzgg5ZwegwelEsXhMHtqzO1ev5I+KP+C6&#10;fgeNtK8L61HGu1bRrKRyC2WVy4247nIBJ9q/KjVdLabJU+XIifPGgwUOSDyeor9lP+Cn3gO98W/s&#10;yXEtxC0MNhdxymWU4dY3OCQDjjKLn6mvxx8W2bRahdbtud5KszE5wSQB9a/ceBcyWKwl1pY+czWi&#10;6crMzbJY5CqsnktxGefvkcbvbPFDy7JJo22tHtKIRjKnIP4jjmobXbfF1k8xF5PmIu7BA7+2auRR&#10;NBCySLH5LIJUlOPmOB0Hqc195c8YhWFtRlkjX95LIhIJGWBA5xjviorWN7BtrGRtp49cUPuguFHK&#10;yYJHO0kn37fSkvE3QN5f7vy32ZLfMT3pylpYnlNK6hmtY7eSRdrOmQSA2QenPOD9aoyuLVv3hyGH&#10;Oe/Xpiks0jaPbu+VecA7QQP85p+qQJfWysnlqijtkMR/hWOocpBErHZ8qLtOMsc8euKt7YbS2k+T&#10;dyQjj5c/h361Rt7Sf7D538JbaAD8xHfA9KmKs9qW6MCMA5AP0/SplJklqztA8alW3qw6Y3HNMlmU&#10;zquFk25+TbtIqt576dIu6NW3AAKScZPXkU2K0uLa58yORf3mcockKvsT60t9xamnpssJt0kk3SOr&#10;nKDKnHp6GqOqytFbeZBH5i8gIDlwCeSce1RmbyrZn2qsqng5JyO/epdJvI2gZpJJFkUfLtC4/HIz&#10;ir9nbUcdCPTby3mji8iF7eQ5LHzDknpnvWgJ2hChmb5QTnnOT3zUJtIIiZFX7mfnUYJqGS6adUbd&#10;hmABBG0A54I9606GhtHSWu9SWYw+TI2woYRwhxjPX86/bL9gHxJ/wlP7I3w/1Bp4Xn0+A2MgRSSh&#10;jPOT0ySWPWvxBhvZIpo/spkXav70u+CT7V+s3/BGPxbJ4g/ZN1bSy7htB1VJHIyQTIOOvruBr854&#10;+wzqUOY9rKZWkfautacloVmEa3EbYLrnIZz71laXpDa8dr7oSDjYvLNXUxW8d9YxxsrLwQATk4Iz&#10;np+tc9aNJoOr55RlfqecivxLEYCOl9j6jD4htNLfob3h7w7HobSYSRbgAAufT0wKb4hihN7ZybVH&#10;knnGe/X61pW9wt/F5sZb5wM88k1m+K90VrDJ825nx06+1ddbC04Yf3TjjVnKr75Ho6iC7uoPMbbv&#10;/dhj1Q9z/X2rD1bTVlRo/uIs7MMdh7D+ta2nnHiPau1maMuBjPI61X1xcx6kzbozGgmB43cDp+Jx&#10;XzuMV6N30PVwsv3uhhz3JspNqE5XAVg2GbHt/WobaU3+oRLczSLzgM7EkrnOMjpSaNYtrd4i7lXz&#10;ACxPLdeg98Vtaz4bGm2McSrJ8pHJPODXi06c6i5lt2PRrVIxfL1ZUk22rNHHtZUkBXHt0P61NrU6&#10;tcR+Z5alkA/ug8Hn9ao6cHkluEk+XyVJBzknA7Vc1S1i1PSbBpvmkj7DhhiuzC1Lqy6HPOKumzY8&#10;JzpcaSVZdyqQMdcgHkVqiJBkIirk4CY656CsPwbtW3ZQrAFyA54x9a3YSzxsp4XBwfT8a+8yqpem&#10;kfP4qNpnyv8A8FY/in/wrn9nSzt4PtC3upXDyEqxVpIEK8gggglm6EdK8L/4Jsf8FPRpc1v4G8dT&#10;SmzMhisNQnchoTkkozHOVJYck9qwf+C0/wAT5PFnxP0rw6skbJptpGIAg2MjMd5JxnO08fjXztdf&#10;sg+I/Dvw3sfFC3bTfbLdpWgjhIkgcZwGyTxwOgr7j2mHhh1Cs0m9jbCYOVaL5UftX4qeOXw950bK&#10;9uxXZKjBkYHkYIyCPf8ASuL0HRt89xOu5os4fA5UnpXwf/wT8/4KaXUOnQ/C7xdetNFJJF9l1GZ+&#10;LYAkGM57EgZOeK+//D/iuOC4ljgkWRpMOQAGXHUHjtzwfpX5LxPhUsSnP4e562BozoxcJInja7uG&#10;WGNXk42bAOAP8a5/X7b7P4Y1JJhuxFITuB5AU5z65Hb2Fdc/jJbVGkuFVBgjKDaQe2cVhahG19Ic&#10;jd50bEdwRsJ5rwcPRo+3g4O+p2S5+R3Wh+PnwnsV0n9rVWkaQTLfy4cH5sAnJI9wQPpX6VRw7pZn&#10;jiSNAVBjByqEqDgH2zX5t+HI10f9tmFY14j1MvKzAsQCMtnsfpX6NaRGwtIds3mBUz3CkEdfrwKP&#10;E6mlCn6H13C0F7N6lmRNiDB5YYGf4T7UzzB/CSu4AHnJc9M+1I8u7bjngkZHUUsBQElfTp789K/D&#10;dU9D7iOw6N0ifAYqucc9cHrXE/tCiJPhZqjfvGjEbgngNgIxyc5+Xjn613ElthPl27s4+bqSa4X9&#10;ovyz8IvEMDNceXLp8olkAGQuMfhg9+OK+l4Xi3jqb8zy80/gvU+T/wDgjt4lTwt+1X5l99qhtVt5&#10;FdogS+RwCc84+bJ/lX7CaPrFrq9vmzk8+NeA5wu7HGcV+O//AAShtV8RftcWMTSN9nuEnQMF2koV&#10;xjnJwQCST+nWv140jw1a6VbQtDtEmBuwTgjnGB64r+neaTcEtrI/E82jGU2zbGA4OWznpnpUrpFc&#10;wyNNNtzG2DjJzg4FMQL5iuvBA7DiklPm2x+Vt2/GCK0qLSx4sPiMfwwjSWcnJ/dNkgjoT3/nW4Gw&#10;uSeW4ArnvDV1vvblc7WWQqR2/wDr1vDdIxxw2cD3FZ4fRG2Ia0EZjt5+vHFJEokHzL/9ennbEcNw&#10;xwOmac+I3XdtXgjpkZ/Cuo5RXf5PmUbVUqQvqOetZ+ra9baNbyz3kyw28MXmPI5ARFAySSeB+OPz&#10;qh4/8dWXw+8MXGp6ldQWdlaoGd5H2k84A9z7V+cP7XP7fmsftM+O7bwN4Tufsem3Eq24SP5rnUZc&#10;kAk8D8O3UjvXfhcDOr7z2Fc+0/hh+0Yfjf8AGS40nw3Ey6PpvmNdXpDMhIUkDpgH8a9lRtrfP8vG&#10;cexzXmv7KHwEX9n34RaXoc8nn6pIgl1C537hJKfmIHAJwCBnkcV6dLH8rc9Ce3UdqwxHKpWRTEOM&#10;fNn0Bpss4QbfzOKdG/y8/wA+lRFGdzuxjkVziHIuGG5mZSe1O8n5AoYqygcnvTosRj5vu4waEbdJ&#10;iTdjAAI70FWYIIzjcrEdwDzRvC53OrDsM5YCmOCjNxjkD3pcr06luOnNK1w5RQ+QuPrz6VLG+zb0&#10;yO4qHzN2VDDcg44xnp/jT0kCdxuPB70uUXKx0rhV/iK+maRZGjxtbr0yKGG7b/F7DimuwC919M0R&#10;2ELMdq8FunIIzz/SmfNCP7wwRnGDinQyMi7WjXacc5OcUqxeWp/2epJPetI7ALB85Cr831okPTB+&#10;V+oB70kT7Dx/hT/LwTjb2x7VQDUQpJ/Dx6mnG13MWURL1OC2P/100qpTJ5OePemlsuG75wM8mswE&#10;GRtKt8zdh2pPJzuG35u/Oc0qRtKrMPur3zSB/l+XdnufWgaE284XC9zk801HML9N2PXkdev5U+KD&#10;z2wu5n5OMdh1psa/OzHvjjPags4v41fB3Rfjd4Rm0/VLeF2wwicfK8ZIyMEDOM9s4r8yf2hvgH4g&#10;/Zv8deZb+fCLdmMFyF2rnsPTjtz0FfrYY8jO7b0xxXI/GL4Mab8ZPDFzZ6lCJvPiMYOASMjHHU54&#10;GMV7GW5k6M7S1TMKyZ8z/sH/ALfll8UdN/4RzxFdrDrdnFHBCZcxh/fJHIJ4zX19ZSm8i5PzrkHj&#10;HT/9dfk7+1L+zfrn7Nvitr3T47oQW5Gx4gdwXPAPcgd8EYr6S/YX/b0Txffaf4X8Uajb294y+VFK&#10;25PMkwSAWPBzgjOfQV62YZfCrD29H8DKLZ9tJbKRjGW4xxim+Wd6nc0aZOccYPTPFQ2utW9xtCPu&#10;3JuyDnqP51aVsjLMy9Rj19K+XcXF2Z1LWx4b+1f+yTpfx+8KTeVHFb6wGLwkJlpGHQE46H+tfkx+&#10;0j8A7/4OeJby1vLGa1nhlKRt5ZA5yDk9MAjrX7pz24mjb1/iPU8dMV5D+1J+yjpPx88HXEc1tHHq&#10;EcLFJsD96OSEYd+e/UY96+q4fz+WFmoT2OTEYdTPwvihk0q8CSbnVQCGPP0+g619VfsPft63HwG1&#10;i20fUryaTSL6UQEO2RnsMt06+uM964X9qv8AZV1L4O3upb45opLe4MaRFSFdTyHBI9hx6V8+xSSW&#10;zosyfMkgI3rkuRzk5r9RlRw2aYe/U8aXPRkf0KfDD4taX8QtAtrqzvluo5EGwgg4UjIyRnmuuWVc&#10;fdPqOeea/Gn9iz9uTVPgZrltZ3Ukk2l3MqmW3JBVAOC6nPBA7E96/WD4L/GrRviz4Tt9Q0u6WaGY&#10;YfJAZSSSOhOO9fkmdZHUwlRu2lz1sPXutTuEVo2xt+XBIHenqmUzsb5sgZ4NQYAbcv8AFxk56Vad&#10;lj2xq+e4PXk186daZVKdA272x6VJ9o8pNvPLdjTmfnntx71HBbq8v7zLDrQMkQ8crnjAB5qG6t47&#10;lNkke4dMH7v5VMZBECWVgvapFZRIr5AUcj1FS0JxTVmeC/tKfsuWfxF0WSW3t1+2EcPGgBYdQDjr&#10;mvgP4s/B+88Ca3cQ3Ec0aQjKIqZ3f/q5r9bpLXz0HPBPX+VeN/tKfs5WXxC8NyNCqrcxOSkm4sDk&#10;Ecg+hJNZSifE8RcKUsZByirM/LIxxxwqytIWyQ6FOw6GmNBunj8z95ExBkA4OB2Fek/Gv4I6h8Pd&#10;fuLdo2byyR5ip8rDJwRjNebGCZ3MMcm4Sck4xt9etVTVz8GzTKa2EquElohqWsPl7oUzJGTkOcrg&#10;njmq7QecXZcMY+ozVhQEidPNXJAyAfmYjPBFSTFZAzxr5JC4I6ZP49afK+h4Mk7lGCOSaDdGWjmJ&#10;Pyb8Aj+tN3C4QBd0jx4Zs9Mg+1STLJPD5pdd0fy4GKYLX7GY1CsrNnBwenXnFVytnPKT6IrXD7Xd&#10;Ms21uFPYnqajii3q25/mbGMjIA71YM3yrKyBju5x1warvFt+ZvMVpDjngAHoaPY30CnOUWmmc/46&#10;+HUXiS0QHCvC5xyRkN1x7gY/Ovn7xH4Om8OaxM9xG0cOW6j5sZIB/GvqoTST4WVvNVOmec/l9KxP&#10;F3hC18T2G54WkmjBEZKjbznGeO1cVfBqOqPvuH+JOR+xrHzDa3Duki/KskZGAwO9jkZAA7+3vWg0&#10;rGWZkSSzWQgCPlVT2wetXPiV4auPBOpXMJ+dt5I8tAA54JcE4Oe2RWM073StlpJHbBI3gsOx6nrx&#10;XDKn0P0NRhUSnDVGnBIlyzRrumYAEEADHrWP8RELeFdSf7RHG3lDKuDmQjkBcY9P1rQ07bFdszCQ&#10;xxMMqDtLn09x61N4paC68I6nJJaq1yUxCSfkQdCCO5xmsoytUSJoy9niUfKM+V1YN2ZyMdxntXt/&#10;gSZrbw8sAbmQK/3/AJfTgZwK8Q1CPZ4kkV2+UOWGBgA89v617F4M8m6trNvOWXci7wBs25HTn0r1&#10;q0fcR9jmK56CZ6H4au4rqKSMLIWI2g8bQeeR61s2reUU8w/KCS5wTj6Vk6GiaXB5aQlZFIJkEhYE&#10;HPGO351vTWrvAfJXc8qBwiHOF75HrXhVpJOx8JiVrYdb6tHfRLGqgYfAyQOPXFNkWELL8okk3kIV&#10;6Yx361Tkj8m7XEKiNlA2OMAnue1XmsdsoVWZYQPnIXCkdsdc1i5anPZLRFbUBH5SrumW54BLHcpA&#10;64PXOMe1Vr+GMZMbbip2HjBAxx0z0ovVzfRyLNGvkOw+cHe5wMHp05qTTZssUYFlZgXxxuUf1pyL&#10;exVa38mBmXc3XCjj36/lWRq8LWlkdpZdyEHI5XPX61v6h5YmkSMbl6qPT+npWLq975isYl8lSuGG&#10;S2SOvXp+VdGHiuc6cGmpo818UwSXXzKY9+RkgYJx3rf8CvJHaqm5d+w5A4YKO9YvjDciFl3KsZBb&#10;C8EHvmtXwvI0VnGuWO7BAA5x/WvWlZwsfW1mnQsdxBttYVLK37wA5ccZ9etNvddjsbuPyJGjKgiR&#10;tnAPPAqvbu1zp8Z3RrHIWCJzuBBwcg9OtFzpcaWnmK00kj8OBgAH8a8+NFc12fP06EVO8jyfxmZI&#10;JpJVZXXzCRnjgk/nXQfCvVri60+SFlWOGE5Hdmz2BrH8fOt7cCP7PNGsfQuRmtb4d3a21kw3DzWY&#10;AAjtXbUX7vQ+grxTw9kekido7aNrhf3ka7YMEbge3171btbVLeCNZcr+83FgecnB6jtVOxmEVtau&#10;sShWyHcnJ59PSrU8tjpt2yCSRbdTwHILH1A9eTXiTi27I+Qq0pOVkfvB+yM279lH4Yn18J6Uf/JO&#10;KvQ1bFecfsend+yV8LT6+EdJ49P9Dir0auU/a8LpRgvJfkOL5FNoooOgKKKKACiiigAooooAUNin&#10;g5FR0qnBoAlD4p1Q76kV8CgB1FN30b60AdTC2aVmyKbQAUUE4pu+gA30F8im0VmAUUUUAFFFFaAF&#10;NfrTqay7jQA2jNO8ugJQA3dUinIpuADTqACiiitDMKKKKACiiigBQuaSnK+BSMuKAGOajc8VMwyK&#10;jIwaAI6acnipdopClADUGMVJTVXFOoAKKKKACiiigAooooAKKKKACiigtigAqSowc07fQAOeaaWx&#10;RI9NZs0ANJyaKKKACiiigAHJqQLtpiHBp5oJkFFFFBJGeWp6jApcc0UFRCiiigoKVPvUlKn3qAH0&#10;jNgUtNZcmgBFODT6jAyakUYFABRRRQAhbFIJdhzSN96orn5VWgmRfiQXEDe4rivi5YvL4V1OPd8r&#10;QY6/Suw0+6CIeucCs3xlo/8Aa+j3Q3BfMTHNaEnyrZfDxNT8Q3jSeW3T73P8Ke1e/fCzwdB4XYtG&#10;kYYwop2gdvwFUdA8CrZX87Bkbd9fRf8ACvQrK2Un6igcQA8yT8avNIEgX12iq0lv5bdvWlUhhQWE&#10;k241GW+anTLgVGOtAFjbmOsfXYt6SfX+lbK/6uqWpxCRG/z2oA4u7tP3h6Va8jbC31q9dWXz9qge&#10;BWjK1UQOZ8Qw745Of4hVDSbbEMn1rotU0v8AdsSR1qjDY/Zkb7vPPFUaU3ZnnvjuTyjGvquf1rzm&#10;8i8/VJBnq5Nd74/l/wBMhX/pn/Wua0jR/t2s9V+bceaUtj2sHiFErjTvKH3v1qW3lMLba6fW/Df2&#10;aP7y9D0zXHX83kzKB6/4VlI+oweITZqxzZrRsbjAPWsKxmOwE+hrQsJi4rnkj6LCyTWh0Vk+SPrV&#10;5Dk1k6fc4NaEM24VzyPRUS1jNNK4FNEm6gzZWpEMk4NMD0TP1+lQibFOMiZF2F8VdtZenXrWXHL/&#10;AIVctX6fWt4mcjas5PlrQg5FY9rNha1bJsrW0SSSU4NRsPMNOuM0yI5NbxADbZqM2APpVyJNxAqw&#10;tvtqzSDMG6sQu7p1qlcWowa6K6tN2Tx1qhd2gUH61cUaRkYZtwKjdAK1hYbz2psmmAjtRJMpsyQo&#10;8zpTWgDNWkdKy3UU5NHz/EtNRDmsYN3ZfKeay7/Td1ds+geaPvL+tQz+Fwf4l/Wq5Suc8/GlfN2p&#10;6aWAR0rsj4VVG+8v60yTw2FH3l/WqUA9ocvHpigVNHZAelb39iiN+q/rThpgHpT5bGcqqMP+z1I7&#10;UyTTF/2a6ePSht7frQ2jg+n60+UmVQ5M6Srn/P8AhUljpSq/aunbRdw6r+tJBoG1vvL+tZyjqJVE&#10;ZcFgoFOksVzW9Hoe7+Jf1pf7C3H7y/rU8o+dGRp9h+8X6iuls7Ta/wCNJp+iBHHK/rW7b6WCcjFN&#10;RM5SKkS+XIK1tP5jH4VD9gzJ2rW0ywxGOR2p8pzykPgh3GrcdtmrNtp2fTrV6DT/AJR06U0jNyKE&#10;NqMVMttgVfFkFFKbbAq4mbZnyQYWsfVowC31roriL5axdVhBdqzqFQOb1AYC1gaj99voK6W/iwKw&#10;dQjy5+grz6hUmc3qPasSc/N+NdHfQYNY81r8/wCNcs2Ye01sVoO31q1HLsFMS1HmKc1M1j5o+U/n&#10;XOj0aJLFLuJqZ3/dmqBdYTgZ/KppX3W7H2rqpnbdJXK+o6kbVSB6Zrxv47eO5LDS2VfM+ZpV4z6H&#10;3r0TxdqxtImX5vu5/Q14P8Yrf+3YAu7b+9k6j1rshsfFZ5iFqj5p+JXiN7/xZIzNJ82eM/7be9Ya&#10;6kkZ+5n8K9C8VfB7zWkuvOi74GG9z61yUngfbcGMyJ9ea6oo/MMZWvJozP7VVn4X9Kmt7pZG6Hk+&#10;ldJo3wnF2sf72L5vXd6/Wuk0/wCBayJnzoeMf3v8a2U7Hjuk5M4G6dRFxurPeTBr1a6+Cix27N50&#10;XH+96fWuX1v4fDTy/wC8jO1gO9V7QylQZz9i++P8qhkjKycntWhJZDTwy/yrHlvt84BHajnOOVFk&#10;zPtqN7jmn+Xvi3etV5YvmqvaHLKmwZsmmm3LnrUkUXzYqzEu00/aGMqbM+TSGlH3v1/+tUR0R0H3&#10;/wBf/rVryXBh6VDPq/mLjaacahzSgzHaEwvtz0p+3irLx+e27+9UbrXRGZFmR4prdaa7YzUbPxVc&#10;yCzJguRTyuEqk975fGDxTW1VcY2tRzI0imLejEjfhUa8Cq91fbpCeaSO+470abmijcuqMCpFk2iq&#10;H2/jvTTeNWiRooGl9v2DvR/bLIP4v8/jWLPf8nr1qnPqBB71Wwcp0ba227+L/P40+LW29/8AP41y&#10;v9o5I61JHf8APeqUrE+zZ2VvrbDb16f571di1dmH8X+fxriItUbOOavW+rsvXPX2qucz9mzrP7Qa&#10;Qd6hmDSn7361jwan838VXIdTyo4Nae0M5Uy9AzRipnvfrWa19u9ajFy1VzGfs2aP2kn1o8/PrWeb&#10;k4qKS6K1VylFmsLqlF1jtWN9vZRR/aZ9KnUqMTUM+801oNwqgmobD0qRNWOfu+1GpsiWS3wvaqs0&#10;Ofzqwb8mmvc7u1XcvlMu6ttn51RuTsNa1wPNFUri03k1DYcpQ3802flD9KtGz2mobhQoqRpmbMnF&#10;V5Eq9KnH4VWkTbWZomULldoqowwa0blM1RdMMKnmZqmMRN7VFd2oCMfarAOyobm5BDDB9KOYtMx4&#10;H8t/yq0dRVUPy/pUlrp3nHt1xTLzRNgbLLRvsZ1ZaF/4f3/n+LI1x6/+gNX218HdMWe1mOF/4+F/&#10;kK+HPh7D9l8XK3UKSP8Axxq+3fhB4l8iwm+Vv9ePT0FL2bPNqS1PVdctEikPyj8vpXD+KIV3yfKP&#10;vHt7itvxT4xYyZ2thunT2rl7zVP7VkaPaRuJOT+dZSouxxTkef3PmXN0y7uNx71Pa6L9j53fr/8A&#10;Wrrz4I8v97uj9e/eqGpW+Im9q82rh2OGrMCVnjfhj+daWmRY+b/ZFU7i3zJXUeDvDw1mVo9yrtjD&#10;c59q4Z0WdEad2QvZDVYPL4Xf8ua0PD/w/wDniPmL9/1/+tXufwj/AGYF8Q/ZSbm3VpJmXnf2+hr1&#10;3Tf2PobJ483VqWVs8eZ6/Wpp0mmehRw97Hz74J+Fi3O7LR/6tT1/+xr6K+GPwqjtlhb90flX/wBl&#10;/wBmu48J/s4x2CH99B9xR/H/AI16RongNdHhTa0ZKgZxnpx/hXVyHr08JqZfgXwiljax4Ef3j0Hu&#10;Pau1s7cQjbhcAdqis1+yELVpX3t7YpPY9GnhhXh80Utun2aTd7VD9tMT4pHu/M9azSsejRok9zOr&#10;g/L39KrNAsg6L+VPj/fHFWEiwPpzT5rHS6djNk0iOX70cZ7fdH+FQyeErSQMWt4G3eqD/CtiSXH3&#10;aryan5PY8GtFWRm4nHa98LtP1B5GNrZ/MD1iX0/3a8m+IH7O2nalbr/otgv7tx/q17/8Ar6KXV8/&#10;wnn3qvfFZ127eoI61pHEGco3R+Vn7Un7IloNAuzGLOM+fD0wP4R/0zr4D+O/wSXwt4iuF8yM7ZXA&#10;2t/u/wCyPWv35+J/wii8Z2E0LNGm50f5i3Yexr4F/bK/ZAiXXNQmFxa/65iBmTuY/eto10YOnY/K&#10;e7UWJ2j+IZqE7pQDmu6+M/w5/wCEV1C32yRtuh3cbv72O9cbp4M5x6HFdVOpcxlEz7iXyGqZI8rm&#10;pdZsArDpk/8A1qZG/lR4PoOldUZHNIdHceUanW+3r0rNlGZKltz5Qroic8maZgEgHC1Wu4PLPGOl&#10;O/tby1+61RNqJlONvWiSJKjXJjfFTQaiv3drc+1PXTft7FvlB96Q+HRF825ePY1HLcCaKVQQ239K&#10;sRXq7toXH4Vmj9y238KtWx8sbq3jT0DnDUYLh2VoriSM7s8OVrW8Ka9qmjZ/4mF195W4nft+NZsu&#10;qYx8pqxZH7fGe38PNTKmaRqanuXwp/aR1LwwYd1zfSbGX/lox6bf9selfYf7Pn7dV1bppist82Iw&#10;vQnP7wf9Na/NF/DzQRbxIuevStfw34/k8JS28n7xjCwXCqvY57/SueVM6qdY/oM/Zv8Aj63xA8Nt&#10;cPHKMPGvzL6qD/fNe1aXqn9qwt8uBuxyPpX4k/ssf8FFZvAGkwWH2G+k82eDlfJxwFXuvtX6N/s8&#10;/tev471Mw/ZbqP5pPveX2VT2HvXPKFjXnTPpzVNDhvLYrJGjbiDyoP8ASvOviF8GdP17zma3tcsj&#10;9Y17qP8AZNd94d8T/wBq6bbzFW/eRhsHFazp9th3DjjkGsWxcqZ+Zn7UH7LVrLDC0f2SPbCPu4H/&#10;AC0H/TOvhr4g/BH+wLi4k85SVZBw/qB/siv3W+Knwdh8W6bnfGoVQvzFv7wPY18h/Gr9h2G8srhv&#10;tdmC0kfXzfQf7VT7WxPsz8o7lTp8m3Oamhu/M4r6A+Pf7KSeEp223VsSMdPM/wCmfqfevBde0L/h&#10;G5F+YMHGfl/LvXVTr3VjkqQBYqcwUKBt/Sq1vqG9tuDmp5ZsV0cysRGNtTP1OyWVDwOvpXMaloIM&#10;zN8vQf56V39rZ/aR26U3VvDii2kYFchM96l6lHlep2q2ige9dF8JtWWz8S2K7d3mSwryM/xCpLzw&#10;2uozsu5fkwec+ldf8LfgkLnxNZzefD+7likxhv74PrWTiaR1PvX9kT4Z2vjn4U20zQ2+ZbqZPmUd&#10;j/umpf2lP2YrWztLSZFs18x06Aekn+x7V0P7IXi//hWnw2s7VY2lEN1NLlSOcn3zXafF/wCMq+NL&#10;K3hNvNH5LqfmK9t/oP8AarKSNYwPyn+IHw2FhNNh1+WWQcH0z/s1i6Z4QCqjMynHPX2+lfaWs/sy&#10;x+LHuG+0W68tJ82/v9DXj3xV+FyeAre9i3Ru1vGSChbnDFe/0rOTL9meLSyf2e+1e1f2SV/GD4h1&#10;xk1d49pzye3TJr+z6u3DPRk042bCiiiuk2P47fhpZrFoFvFHJcRxMiiYE/Luwc4HTGSSK6R9Umtt&#10;Tj+cPHsAIKcZ6ZOe/Q5rJ+E9vjwfYeZNCZGtsSiTKsGAzj6gVtNdbZkxEq7c9M7j9QSeK+Zqy953&#10;PyfGSvUbMfxpq87atua6+1MwGTsLAADpwB0Aqjr0El74TmMYZnaPzMIeAB3I/Cr8l+smqvNs37eH&#10;BBCjORxz70usrIvgLUr6NY47aOMJ5pGTgnGARjPetKVtNDowvLzLueI6RBJBfzFlP3yDxmvTPBGl&#10;QyyB5j9ojiUkAHA3AZGfxrzjQ7/zNaRXWRoySQB90n1P513+h6fcaptWLy1VWCEkkZznOMYyOK6q&#10;8W0j28dF8qOqjuI7YbmhiRWHmCMk9D6Z/wAnNOhvnbascW5XAIA681HbWrQBVe3WZmYIku/cwA9A&#10;e3XnNLLLGr7Y2eOQEgAnLY7Yry5O2h4OzsUdSnmu9LurhZGXy3EewklnJOPQA469a8v8uNPG0fnH&#10;DCQK4OdwGcHr6AfrXp99cTTWKWfmTwxxyNOFYja2RjcO/rwSa8rvopNT+J6WcbD7TPIFBzguQMnG&#10;eMkV3YWppoe3l+sGz2Lw5dfZ2lMTbWVyU3AAOBwMg9a1oL0GTbH80jdgm0A55+tYdjH5sCNMq4Ug&#10;HjDemSf8KvRWlwl7FGqs3mE7H3grj8DmvPxFTVs+Zx3xM1Lm1mgjMk0Sk5JBzyay9TgMSL+98yN+&#10;SmeR7VcKz4VZJEk2njDffPUVn3kgaPaAv7vBOO/PSsKeIZyYfESTsZ7zeTeQqF2hTlCSPTtx9fxq&#10;S81S4uNPEMjSR2/m7zGTkFiCM4+lV9c1Fr24YwwRxbXZ0GNyqpPTt0H86jiumRVLI6uQG+cAjOcD&#10;H516Eal43Pbpxukyh4ovLhdPTcrck4cjczfQ81zfgsznxFtMbeZzwPlLLyTnFbPiqK6hhWRsGFsu&#10;hVgFyPQHoaxfAl+s/ioI0xMjYOejAHOTzjIANdcV+7bPdwsbUGegXVzN5fnNGJPLUIGx0GOPbPSs&#10;tUky20NHI2C7E5YE+p7Cti3Rmt5I1aRLe7GCSOMg8c0WOhTyWJihj8+aciMBGDOST1I64H0xzXkK&#10;pZs5sPBzlypamdpmnNq19DZ2pa4uLl/kSNC5PHoPevvn/gnP/wAE5NX8VW1jrniWyfy5HWRI3Qs6&#10;rlhk5GMHIIye1a3/AATj/wCCW/8Aaupw+KNehuktYHQgA7DIxGevYDngV+layaB8GvCkbL9nstPj&#10;cfuA2/bjoPzHH1roop1XqfTYelDCU/aVdxNLtNP+DXhGWKby7ax01RGUdcEEcgDI659K+Vf2p/2u&#10;7jxaJLCwuHt7VQERIpCAwPUnHfmsn9qv9qT/AITrW7qO1Z4Ld5WYIrkgAggdueRmvnebUZNUupGb&#10;fmT+7wcY9fw/Wvbo0VBI/NuKuLb3o0WN1bWJL95PMfcsmQdxJY56nmqUzgQbFaOX5QnK42YJIx+d&#10;PntmhdlzlexPJ/Om+SLYqBubfxkAcn/Gu6G2h+TVa86k+Zu4t4/mzMyxwpu58pASqDoMZPWoksJY&#10;xCyb8nqDwKldlhdlVJNxc5LsDxjtjpUl6rNaNErH98FUkc4AOR9K0u+oW7kSIsW7zAWm7AjjPcU6&#10;BtkSx42szlyTxkHt0q5PYrDP+7YlRgZPY45z+tJFZMw3bB5cp2gk/dPrU8xcaTehWaRmhbb8+3GM&#10;cGrCqwRZFkkdjjOeoqa20mRWB3HjjgcEetenfAH9nbUvizrkKxxqtnGQXcnA+97D29qmUj3spyWr&#10;iqqiloZvwS+B+p/FPxDb21tbyDz5MEjAGB1b6D1r9CPgH8BNL+FPh+1Cxqt8sg3v/fUj27irXwd+&#10;DelfC3R44bGzt4JggQvt3NJkkkkk/wCc12oZhg7VXZgYHHH+Nc8rs/bsjyGlgqadry7kgh8zzOdu&#10;3O0dcjqMVAIBMnUpuzwR6e1TA7jnpz+X+FRmbfJubcdpwQDjP49qD6dMjitAzZk3/KM5U8j35qZx&#10;5WV3NhT8pPcUL8/zbWXtgnPFOC5wDxQA1JePm/OnebJGBtZs+p6YprFVFRXUm1CGZlIXIHr7VpCD&#10;+FdQeiuPjZrgDbubdkg+uM5/lXhf7Wn7XVj8GNPMEc6yasyqqRrhmiHqew69DWV+2Z+2Pp/wM8I3&#10;Gm2Lx3WuNEyJGkmGtycc4H8VfmL8RvjJqnxKu5NSvJLhr6TO+OV9zEgkgtg47/pX3mQ8OylarWWh&#10;5OJxTeiND4v/ABK1D4s+IJNTv7qZmuHcffLMgJ569jgdfSuOt9PW8f7OIy0k5Co44wcdBjA9/wAK&#10;t6XOmtXHkxxukruMAfN1A7V9Z/sN/sPTfEvVLPU9ZtJrfTXn3uzcklSeADwB2z6mvqsdjqeBpfkj&#10;no4WdZ8z2MH9iH9g7Uvi7fw6lqq3MWhJJh5Bhd4IOcZ64/rX6VeBPh9p3w28OW+k6baJDb2qiLeF&#10;G58DliR1J/x9ateF/CVn4Y0aKztbeG2toVWNI4xtVMDAJHcnua1pbfbcP/ErYA/Ada/L8zzaripv&#10;meh7dKmoKyGLKsMed21cjOenHSlST5OOQ3zDHOR2oWQJFt+VlIwQwyPesTxX41sfBOjS315MIIbd&#10;eXPyqOpA/SuGjh51ZJR3FUqKC1F8Y+KbLwTo1xfahcLDHAm/D5Xj8ePWvz4/bG/bam+KOpNomi3U&#10;lro8czBwHIa4IyQTjPHHrVD9sf8AbZuvitqt1omj3Ulrpiv5aqXLGcnGc8dQRxS/sZ/sVar8ZtUX&#10;VNcjSHS7dy4PlhjIOAAOmAeck+vFfb4TAUcBR9tX+LsefGUqsvIzf2Sv2N9Z+PHiJb7V4/7N0G2k&#10;Blkfgz5PQY/lX6N/DjwBY/Drw5b6bpf7q1hiEZATaJCBgsR2JAHNTeE/BOl+AtDt9N0yFYbO3RUM&#10;ajbyO59T71txsVXbyvTBHU18xmWaVMS9NEd0YKGiHsi27Rsn7wDg8ZxTk2kFVbKtnnGMmnKdi9xn&#10;371HAzIGVhhQSR36145sRshQ/wCz9MVJbLj5lYAZx9Kc5yMA5B7elNjURy7sEL/M0ASfdw3Vc9qY&#10;4CMzKrfMR8o+7ipTlHRdudxGB25qTYufu4X0U0AMMaxv8rZHGSR/SmvGGJYFuB0HFLt2rk8hjjnq&#10;RRN5cbs0a4iZ8AE7j09aAGqPNK9Nv8qlLqG+UAg4/wA5pi4Vsr8qsBx1FOZPLbpt4oAkxuk+XAP0&#10;poGXZs9+Se1EeAmd3zL27mkdM4252kjIxQAsjhT93+IZ9aSQxlcK0jSdSpGMD29aYrCYkK2cH05o&#10;wzqSpkZuQcdfzoAC26A4buNvqCDTZUaUffYHvk8UrfMQfm3L0yvNP3eai/M2/PIxigCFsDv8w4FN&#10;lQzRJuZdygAevWnTQ5Kt/FnvTrZmXo3zMCFO3gf5zQAIRGNrN8yjlh69qcZNqs2fzHNRhgz9WYL1&#10;J7mlklyvueABQAkw3Hb8ynBIb60if63+BcgD8u9LGPMznLMxxjPINE0YC/Nj5T8vHOaAAPhmVsYY&#10;n6GvMf2sPgRafHr4M6ros0Mc18qNJZOThllIKg+4APQEZxXp5ZfLMZXr7+vpUXlsp2ZZVD5T2PrW&#10;2Hq8k0xNXPwsk1rxF8BvirJ5FxLp2raPdAIHdkJIHIIBGef0r9Hf2IP+Cn3hv43yQ+F/FV9b6X4m&#10;jAWOcWzql4cdD1G4YwcE14l/wWH/AGWk8I+Irfx1p8dxFa63c4uSFBVJCDtPXjcTj8BXwroXizWt&#10;MltZ7GWSO40qUygxoRI+Bg5KnIGDkkGvrPZ0sTSv1MIxaZ/QaZ/JVCy7fMUMMnkg8g46gGpkOV2r&#10;khu/1r89/wDgnd/wVD/tjT7Pwd8SLlLdxKlvaapJKWbGCQrhueOB7Z61+hMcYEKSLJ5kMwDROCGW&#10;RWGQQR2Ix+dfK4zCyoys9jpjF9UZXiOJYLSVeV3YBOetW7KNobWBWZZFVAo+lVvGJL6X5W4eX5ij&#10;p8xP+FWtOgW3tYxn5WOMjkZxXjRu6p2T/h2RYQmEKFbCsDge3fntVTxDBdT6WGsJI/OzjGcEDHGB&#10;VsJ5bKG5VgR9Kp6hqdvpe0zSLHG3Tvx6dq1xCvDVnNTveyPhv/grvompP8JfD19rE08nl3kttCGG&#10;2ODeAcjHGflHWvK/+CaWsunh7WrNm/db8nH8DqFGCBjAIY4+lfRH/BXW7s/EX7KElvDHNM63scvn&#10;4IWAhgV56EnJH0FfLv8AwTPuftNt4hs2VY55pV5z8zlFJJJ6c7l+uK83ianzZFKzufacNzcK6TPr&#10;9HLn931I+lSwJ5DEqcD696jtYiJNu7y/k5B6nHpUkbq3zL/Dx+NfyzUi4zfqfq8PhVyN3aKTcGzk&#10;EEnkYPGRTZGUArxhckEnqcdM1Ykt1ZCdwKqRjiqbS7bhdgJ9jwDXbl7brRXmKvb2bsfEP/BQTVTd&#10;/HW3MZ837HZrEFyGGSQ5zjpgkj6V+mH7HWlR6V+zB4JRWjAk0uKcbAW35yTn6E4r8s/22bj+1P2k&#10;b6O1b9yZI5CWQIyO6YII9MgD8a/Wb9nu2j0b4B+DYYkWN/7IgLoMkAlMkYr+qMpp/wCw0/RH4bnU&#10;v379TspFJJK9F7jJz7/Svlf/AIKIftxQ/AzwxdeHfDc/meKb5G+0y8N9ijxt4HI3ZPHcYzXoX7aX&#10;7XOk/sn/AAlm1b7VHd61eI0Wn2QBVnfkbmx2B5HuK/M74J/D3xF+1/8AGw6lrV1JMZn+1X8rklHV&#10;iSxI6eoHf2r1a1WlgcO8VWZjleV1MZVSWxt/sx/sz6h8dPEDeJ9baWTSfNJYSOVku2z0DZyQPUfp&#10;X2xpXh20sLK3tYoY7OxtUWPZvL7FHQAY56k/0qTwl4XsfB2iW+m6dbxw2+nxiKIIAFHHp3JPOauX&#10;camLK7lIA7fqPxJr+euIOMa+NxqUW+W+h+uYLJ6WHoWS1Pzp+PUn/CF/tM3yo0cdza34dAibQhUh&#10;gTj1GOfWv2AGprrHhXwjNlvMm0sSGQchyUGDn3B/Svyo/wCCiVja6R8bre6hhZXvrRJJvkw5YEIR&#10;7g4/UV+hn7J/xEX4kfs2+CZtyvNp+lC2k5zhkYjb74GMk1+mut7XAU6nWx8TjqLVZ9j1eYeb4dsl&#10;+ZN0oGT3I47CpLO62aXqrtuaRgY4zjqeQP5VHvjkl0+MKVYAsQT+JIFRRvGnhl2ZibrzScgnnnHT&#10;6YrzX37HnyjroRf2dLrFzY28TK8lragDPAyCSR3yf51Hp2vTadHLGsCsjuSyv8jRsM561H/bzaTr&#10;pij/AHd0IlwcZCg9D9cc5oh8OTa/NJcfZVuZJckTzyFQR04HIJzx0rzVUfM3Svc6fZ6e/sVdX+2e&#10;JbuVnhkmZUxkfMI1wO/THvWl4dnd72xtZNsREB+YDkntn8qpvqn/AAi2mzQyKUVnFueu5GBGBxjr&#10;Wt4ZhFzqirIQjRRB1Y9fUD9a0wknKunJ6kVrKna2hc1SWM+K5/MlKpDCBvAzuOPTvzUngmSW00vy&#10;5GcRvIQT1984qvcDZqOqedzJHEEUgdScf0p11qo0nwzb/uC7TZ2S5woB6A4719BTreym6h5c6fOk&#10;l1NS61m3iXa0yhWbAJ4OfWuI8X3sIMjQyK7YLnZkkkH/AAq7pGjHWAxkk2p2ON3Pfr2qv41ik8Fe&#10;HrzUEt/tVvChL4wGwAT1xwCODVe3xGLnHkjpfcPZU6MWm9T8Xf8AgoD4sbx/+1V4uv1WPyY71oIm&#10;U4OAACMdsYPHtmvBdSlMHl4ClmJkc4ywPY59MV6p+0frXn/FDxNch44xdXkjoQgY4kySPqOef0ry&#10;m5j23X2fdIq8DnuAepzX9LcP0ZrCRT7I+HxX8R+pI9vus5MtHJ5kYQbTkj1PI61nwQyHUm/d28dv&#10;gICc5IxjHFXLrUFjtUhjC4z1AwSOn4VEZNsLdIXLjafvAfWvejTaOUVJdsgikmja0UhW2DGCcjAH&#10;866H4Z3Xh5dW1qHXtNmvo7y3MdjJHMYjDIAQCcg55A/KuU+y+WuJN8krPyShGST1HUYospJYbxeP&#10;MC5Y4fB4PTB9q3dK63J0uV50jIVFDqmCp3kEk5/+t2qaGyFtD5kKyM0YCpGAWyO2fb1NNkiWNZpB&#10;JIqthixTeqE8YOOlSW1y0LssZhRoH6qTulBBIJI46jpWvRJEjbK2a5RfLVjGwAfefm3fXp3P6VJL&#10;ZXFlb28n7uSKbcEKOC0WCBhgeme2Kk8m4BVYZ42VUEqEDqe4x3OQRQJVuVKyLsaMjcDgsM9+3qTW&#10;ZXXUvahp1o+k2lzDIsc0MZSVCSQxyRgAdfrWHDdeZdxwmR7faNhcEglTzg+vNaDQ/YsK8TTQzA7C&#10;DjYCTjn1zVO7gVriLLR+ZH0JPOPepjFdSTTtYkeOGMMrSICSznlvcZ6/QUmp61dXVhDYiaVY0Gwq&#10;UwxAOcg9QOP1qvYwPJDu89m2DIAbPlknkY7etb3inU7fxDomlwWtjDa6jaoYpJLc4a7BxgsMdePf&#10;Oazlo9QM3SLiG1XznVpLpZCBxlduD19+ak1GaXUpl5MmwDzMDHOc8diRWZYNJaRtH5kixtnIH3kc&#10;DoQf88itCwhuGkVZFZdybgQDjg4yT0qaigveZcbn1r/wSR0GPUf2kNL1S6s5LmHS7gybXA2yKYyD&#10;wcjAyOoxkiv11jXR9WCr9lTS7liBjBjjJ9TzgdMnFfm9/wAEPfASeJPiT4kuLzznt1smgi/iHmKO&#10;eRg857dcV+lU/g55EiWG5SYgcJJ90DsDnvziv5747p1auLcopNH2eV1oxpqD0ZDPpc+lgMI1m2n5&#10;J4JNzZA7jHIqC18WNsaK9s/tjK+N+MHHoRSLHf6Eyj99aygchzuRxnscdKsrqtvqo3XkBt7hckTw&#10;Kdpb19/zr81lzRfVeTPcjJeoNYWGrZFjJHCS5/cS5+QegqvcveaI+0o8abARkFkPPUEdKSXw5JCP&#10;Nh/0pW5LxEq4/A9fepLPxBcWSeTcRtcRDGY5PlOPw6GphKzvs+6HLVd15mlYeLvKCrchkVzw/wB5&#10;c+me1altdw3o+VxLEoxvIJ59K52a2s9VuWjt5GtZGPETfd6epqmLa70K5YPJMozhCnzR5/D+deph&#10;s2lDSp7yOapgYz1jodHdaHFdN91l46KcYbtzWVq/hu4092df3q8EEff+hOas2fipY1jW+3CPBxLH&#10;82T/ALVbFrcR3Me6GYTLg7scYHvmvQ5cLil7jszj5q1HSWqOYsPFVzpW3zAJ1h/gIIcnvnNdFpvi&#10;uz1VQI9yucbhJxg+wqS+0uDVB++XJGQpC4x75rn73wrNYSb4z9oVeMglXH0IFElXw3w+8gXsa26s&#10;zphJ5Q4O5eowCcDvRLIGJK457ZyTXI2HiO80x/KYPKoGSjuVPXt71uaZ4khuJNowrsMlDkfr0rsw&#10;2a0paT0fmc9TBuKvE0B+5Pys3Q5yeuamhXdHx14JHWoBLvkzjGeMev5Z4qWMyJ8y7vmGOnGK9aM1&#10;JXTOOUbDn5OehHNIZ/MGfl3HAyoxxUixFx97dzt/+vUF1C0TsuVI4xjvmqJI3j3fvE+YZwQfWhtz&#10;ASbf3ahlyMlkBB57c0+JsNuPzMvGewHpVbULPzz8ittkYAYcjaTkDgdQM11Yf+IjOfwn4D/taWjW&#10;vxz8Wyr+8EmozSkHO7kjk+hzXlMNyZBMquqR3CYRyCpxngHB65B59q9k/bQu/wCxfjj4hPlrNJda&#10;jMgHIT5Xw3HPUA14n5zT24kkXyWPboB/9bgCv27K4uVBeh4dWVmQ22m+Xp7Nw8meUPqSRx+Wc0iI&#10;Yx80exsADnOPeo4p7i1nkX5NirmNyNzFj2I9Kk/eXcEkh27YeJB93a3t7V63s7GLZUuN1wywbmZV&#10;zkjjPt7/AP16sxQeajbV+6RsBPAx7VFOq/ufLVnKnBAPJ9/oKdNbrNAqK8u5iNoxgde5z0qSSdsW&#10;NlNJMyGbZwAOpJ9umKBZtFd2qybra3uARFNcIQj45OMA5544z71BGyxRLGG3PMdgB5GAfXtUcl1M&#10;YlXzmZY8qgDFljHfA7Z74qZaI0LtvK1nd/L8y4KYBKgnJ6Z5rtfhbpYu9as7hl4kfy85LMMkAk+w&#10;5rhtMYKm7c3yE7N2RuzxxXvf7OPhyHURCkifvnKeWADzk8ke4yK+J4wzJYXAzn1sfqHhllUMVmKl&#10;UWi1P0K/4Jt/CX+wvBGoa1deW5vHEVo5BVo1RiCQPfknPccV9PNdQWX7y5lWKKHJeUjJRTknnjjp&#10;XlPwu8QaR+zv8AdJ/tq5Wzht4HmdR88ru2HKhepI9T618p/tJft733xMtprOyuF0/R1wRFECkjgE&#10;8uT1z3FfwXmHDOMz/NnOKbi32P2zGZTVx2JdSfu049XtZHt37UX7btr8PlfStBkS8u2Jzd7PlgGO&#10;SpB5PP6DrXwf4/8Aj43ijxHcXVxdzahK0pFxK7nd04OOgGeK4T4gfHeTXL+aG1aWb7OhBkKhVA7k&#10;DPNeYahqsl/bzTxyM2+QBnB4zjIyB1r+kuBvCehhKKdWOp89nXHuCyek8LlqTmt5f5H6S/8ABOv9&#10;pL4a3QXR7+T+w/EluwcX9yfNS7AGcqQPl56AZHHvX3PZ65HfSCT7Yt4pUPHIiEqwIzkAgce9fz16&#10;R4kvtBvVmtblbeZgcGKPGCORyemeM/TtX3F+wn/wVU8RfD7TrPwr4ua21TT0Aigvnixc26nJyW6F&#10;RxXr8ReHDpxdeg9Ox+T4ri7EY+pzV22/PU/S6C+k02NlW4mgjkJyuzOc+/api0EEEX+kSLJGMn5C&#10;eetZ3hT4lx+L/DVrqdrqFleW9yAYymHD5/LB68e1bcOsXE6lmks1aMgYKlST1z7gV+P1MKqdX2U7&#10;6HdTqylFPQje5juN3mzTSLIoBIBYN3646Z7VG8kkESwtfSTW/BIKcjB6D2GRVqbVry2mb9/buoOR&#10;gADPXAHp71Hrvi1fCuktq11eWMEGCS82FXA6jJ6DrW1Cgqk1ThdvY0m3CPM7Fc63HprmaG++zh0x&#10;I0o2jI/mOeteA/tX/t7+D/2etDRbPWre/wDErM06WwiO6IAHAYHgEtj35zivD/2wf+CvF9oOn3mg&#10;+EY7OzuLhJI49Tt4o5mVMEYUMDj1yK/OXx58Q7/xhrH9oahJNeT3UgcyOfmlPAJAOecj9a/XuFeA&#10;51Gq2J27HzePzZxThE9I/aM/ao8R/tF+JZtd1rU5p5bpyEi3lRHkD5VUHAA5HHXr7Vyfgf40XHh9&#10;dt4sdwmAhSTJAx3BBzmuT86GV5mjik8uHDHqzBug+nvWe1jJqkMwh8hip83gHcc8Efh61+q/6v4S&#10;VL2TijLKeJsbgKyq0JNeV9D7K+An7TepeBNVXUtK1JhwMoGyr5GNhB6gdcHvg5r77/Z5/au0P44a&#10;dHDJcW2mazIv/HpK+zfjgbD0JPpmvxO0HWbrQZ1Md8wb5X6bVwRjAPqP617h8NPjxJHpluYdQitr&#10;q2kGDFKFuMjoQDnH1GK/nnxI8H6WKi62FWp+/wCS8U5ZxDSVHFe7Wto+5+zFu63vnRzM3yqQ4J6A&#10;nBz7e1fmj+1v8O28C/EXWNJmUeZbySSIyPtVycuCowexHHrXuP7Of7fU91brpvil5LlJtqR36orS&#10;E8DDYI6AZyR61D+374cXxNHZeIbZY5obyOJBJEQzE4IDH68A/SvxHg3KcZkWaqnV2ufU5Rk9bB1J&#10;YatrCaaTPzD8UWEEXiC8jaRnXhy5BPJ5IIPTH+FZWqCOez2xqizTY5KEOQD3HYHFd18cdJvNL8SI&#10;0iyeZdH94OFXbnAbHqD29642e0a7VpVcyKrCMvsIwcnGa/vXI8Z7XDQlfdI/mHjTK/qeY1IJdTF/&#10;tFreY9NrEYQDgY9j2zWhcXbRZf5VaQA7QCARwPxPWo1tStyezK5RCAFyBzk1DI0twi+dJIyx45Iw&#10;oHOMH619PFq1z4uW5J9ut3Eatt818KuQQOvX34qLVRtt2jjaX7OznOTnnPUcZxUsMCWkEdxtfzI5&#10;Mq+N7EjoAP8AGnXjBZW3AtGwDyE/eGeTgdutRzK4uVlWzgaKNXWORpFyH53DA6Hg+1dX4culi1WD&#10;70iyESDDn5wfr27Y7YFc0rRyBdjeSFH3kPzOc9Pbg1veB5WS90+Jtu1LkeW/kjBLOAwZuCQAcj0x&#10;XBmUm6EvQ1o6TR/Qp8CNtt8FPCkEnzLHpsJDhPmYlQSOvQcCuwRFxj5tpOeRiuP+ArG4+Bvg5R8q&#10;/wBmxnk7mjB6An1Jyce5rsI7cQL95m3dz0xX4Xi/4j9T6COwxD5D/wC9kVKYGW3WTeF3HgA5Ix3I&#10;phgZl3Z9hT1/dBsFctxnHJrnKBmdJvvFlZgST39+KWQgDAC/Uc0K6sPfAFP8pkb+IrxyK0MyONdj&#10;59eOeTU0YJb6c5zmgjG5k27FIye9MlAQZXb8386mQEhK79yk7vQjqaVGAbniRc4HqahZ8IM59+Kh&#10;vdVj05G81vLYDPIySK5K1eFNXmzWnTnJ2SJ9QfygD/CuFPvVabUVt497tt5AGTg1i3/jCS8j3W6+&#10;WrPgFx3HesuHR77VX87dIzZyS/CqPUD2rxq2cp+7RVz06WAsr1DZ1nxW/kMtqpVuMM/ykH1rItoL&#10;3xLK7yK00nd5CQo/Ct6z8PQ2koWRzNIrAAsMjpWl5EccJSNccAkk5Jz6dK5fqleu+fESsuxp7enT&#10;92mrmbp/haKNGa4dpAw4IyACOx9BWnnybZc8HIOwAKMjoRWZe+MrfRLzyV8y4nJ2lFBOB9emKx9S&#10;8QXWr3R3Bl9I0+Y/mKJYzB4RWirsI4atW1lojc1LxPZ6dHtaRlZ+UUDdvI68dq5y68WXN9IFhLRn&#10;OeOTj0NQmw82eOS6m8pmyCerAentUUl6ludtvGFIf77jJPavn8dnlaorXsvI9Khl9OCvuwbSmIee&#10;bfHHIQwJGZB2454FTW2pRadEzWwUPvAE0hOR+FNtbGfUQHYhVPAeXOB1p6WlnZPuy1xNgA5+7+Fe&#10;Tzzl7y/4Jvy9DzD9sTw7efET9nXxdHJmeOGzeeSVmwAo9AR154AxyetfiD42dI7lbXyTHPMBkn5v&#10;LJJ4z+Br95viwLvxV8PfEWm7Jpo7vTpYkjiGcnaSB7gkYPfmvw4+MmlfZfiHqSzNcWsazkGIQ7d5&#10;XIzyQAMgjrkV+8+F1efsnF3PkOIKaUrnD3Ok2VojQ+YFXHzvyAfQdqit447mWG3hSGzjUbELNwPQ&#10;5PQn9KfqETMJFKpIH4AfOUOeCKpFWjugrKznkHcM/n+lftHS58qQXGy1kaO4E0ku8hSfm2kcdR35&#10;pb2OOxgjjj2xu2XCBtzOeeScdwfwqaOG3ggY7RvZgScHkd+M9KCkc1lFIrSCSNyAwGVwRjGOp61f&#10;YCPQ71YYXEkX2huQN6AoCffGc8nn2qSNtpbzPLhGdmF6MD9fT1rPuraWaL7KjbBICgI65JwCPcYq&#10;ZDBa2sUbSSSNGuwl+cke/etIkyLF0hMMcqyGONWOPLOWGKjg1Br5o1/eFVwi7hhSfX9CahxJEVaR&#10;lUsQcD7pB9hU2meS95HFdXTRw4bkJu2EjI4HqcCjlRJNFI0Mm7bG0bEgHvkjBxU1jKt023hmXAzz&#10;jAqgZWtotx3Ng5UEdR/k037e29mjDNkYAHBPrz7UnEDQ1CyQTArLEqjJb+LAx0OKpPBGs/7hRhU4&#10;UDqQen1qS2haG26qzcE4Ocg84OOpp9sBA24N+8GTyCRnHXNLWw0Me4Ux/u0ZmYAA54Prkdu9L9la&#10;JWdWdoc9sZzjsDUTWP2P5rcySKwDctuCE8nHAzU1tqEUsywxN8zEB3PGwnua0iiybTWmuocMq/IP&#10;mJ5GexyOP1r9KP8Agh94mZrDxpo/nSfvIheOgYMWYFQc47HGR+PpX5v6lGbS8CQzRzCFsbI3LI5x&#10;1NfcX/BC7XYZPj94jsXk23EmlKiRKf8AWgg4Y9OjDH418pxhTvgZOx6GW/xT9bvDtyt5pUZbywyg&#10;RjjnA759etV/Flh9utVkWMLLChJz8pYfTrVLQ7+Ox0DzH2r5JKgk8sT6flWfqHiq78Qzxsu2PaAF&#10;EaFmcD1r+fMVj6caXI9ZH11HDy9opLRF3wrqvlb4ZGRl3boyMjp1B57GtTxTAJdKaZjuYMCgBOPr&#10;iuXsNPW1hbBuFmMxlXeCqtnqOa6Jma+8OfvMHzEZSoGSBg+nQ1z4TGOpT5JK3qViqKU04lG0uFfW&#10;LFk+VjFsO3IOT1qPxKu2e4hCxqsyBTgY4GCep68VBal0a1fc3mLgA9cAVP4l8uSVfMiWR5ASHLkE&#10;HFcOIp3pNGtBfvE0YaWM1laRzENDEWPlyjjkfSiXWJtcl8hX3c7QMkZOOpNR295JfP5W77mFRc/L&#10;knrj1rTk0GXTrZZPLDMuTs6AHBr5mnTrNvk2R7NSMNHPcjGkNpU8Mdw3lySIeVBYeh5/Grv7mbw3&#10;GW2s3nt8o+8FHGSe30rFgv5LjVIYJWl3ZIXJPORkgc85rbtYvL0C8jX5e5PAOQe9duGteyOWtzJK&#10;5L4bbyr6ZGIIwHGRzjGeK6Kyvba4lT98VVRxsGW6EnGeo45zXOaOPM1GSPaI1eAc56nbXDfFDWm8&#10;NeB9cuFllRlspkBU9MoQWz2ABPP419Dl+YOnJQSPPq4VVHdn5W/tc+O2+M37WF00dxHJu1f7MXKZ&#10;KKXCn8AQf5190+E/CMdh4Pj0ieCNo7eCK3YZLIWVQOT3Jxk49a/OT4BWEfjz9sC10u6mmWOW8kM9&#10;yItwkJz8wPfORz+Nfpnp88dqfs6MGiVgQFO7HOOuBk461y+ImaVaMKfs3Z2ufa8K4GLgz4g/bf8A&#10;2RpPBssHiLwvDcRxs5lnCployHyCCo4HPfjjmvT/APgmp+2vJea7F4H8USLNexjyLKUvmWQnPBJP&#10;PT8OwxX0j4j0Wz8UaHcWOoK01rMhiKjIYg8Z4Izj3r8/f2qfgDe/s+eOo/E2jyC3WO48yC5Thg3B&#10;GMDjOMcfpXLkWfUs1w31XFfHbRnZm2W+zXNA/V6WCbUdOZIw7QyAZJUqCD3JPSt7w3pzatqMUGdz&#10;xwFMAAKDsOB1718j/sEf8FA5v2hvC8Oia4I11q3KRRfOMykYU4HGQeor610C+i0PXpDcQSXDfMNg&#10;JXewB4B/rWVPArB42CqbXPmK1WbpciPxvvNWbSv2zGPmIqWOsMh3kgOS5JJwOcMSPwFfo1o8P9l6&#10;bDbsNvlYQA5w4GQOD04A/Kvzk+MCNov7XkkJZYxHqsb+XISdnzhiCR64PX1Fforp+ofa44nVmZJM&#10;OQ+eSeSQfT0FPxOjGdKnUjtY+i4VjNppl4jMihdpUrwM8x/U46UjPtl5KsFGOOKc8+6Nse2cDrTS&#10;weErIu7nr3x9K/Caluh99C6VmPjZSMDapyTycn8q4L9rOWSb9nbxBKJGbbA4ceWQvKHuPfGOvNeg&#10;qyvtUYC9ASuWz7n0ryb9tS7Om/s369cqyrHbgM299sc5IKBMd8sc+2K+m4Og55lTj5nl5tJKiz5h&#10;/wCCTWuy2P7XHnWscf2u1glkCSA7cOAhUfgDj3+tfrj4N8T32twbpNP+zq38Z5XPtX5Zf8ENrS1v&#10;v2idZupo4UaDSGDtLhlRgx2kE8g9fyr9bLCSOKJVtzCythdw5XPqK/pDERcKyXNbTY/GcfUUm0o6&#10;3Jofkixub6dvenzvuO5WbqKQAFm2/eXhhjj86jx5cikt8uRwBnvXVutDxepjaaDb+I7pVVY/m3nv&#10;uz3+tdB5zMULNhuvpWMrGLxPdrj5mOQntjitKMsowysrLw2RWVG5VeKSRNKhDE7+pxk/zrk/i98Z&#10;tD+DPhGbWtbvoIbaBDIIw482XHYD61xv7VX7Wfhz9l7wFPqmsXi/bth+zWnmBXk4OCwOTgn8TX46&#10;/thftmeJv2gtekn1GeaGGR8xW0CEKFOMAj16Z96+oyvKnValPY5ld6o9T/bc/wCChuuftI+KbzSt&#10;Pn/snQpI1t440nxG8anOD0+YnqevPFev/wDBGn9kue41ab4i68lhfJAW+wqYjgyHGHGc4IOcnOTm&#10;vg/9mj4N3Hx8+OOh+G7G1kuFvLuMSnBIiUnBc564OTj39q/fb4NfCmw+F3w/sNC05k+z6PAkACRC&#10;PzWAwz4HqRk/zr0c2qQw9P2VLQ1SSj5nVWwZE+Y7Tk8LyB9KkeUr8p6478/jTVh3DGD8uMY7+tPV&#10;N2OVyDjnrXyLbZmKdjbv9ocHHegr5m3ooz/nFCfuj8zK3zcCnkllC+/UDkVPMA8pt25Yjt700boT&#10;/dVugJyT70BWICjceckn09KZsByu3jt7VQ7sYI97/MygDp7U9U2sv8Q7EDrSGVUO3G2n5+cD5WXt&#10;g5xQFw81fK3MFU/qScUhthA7MvXI/wAgGkcgt5bbcZzhh/KniTzGb7x6HJ+Y0D5hvnbznHfmmxDd&#10;95hx2omQA5WTzC3XjBFNhDO3yhTyM54oB2Jk4K52qCcc+tSRsyg7kTapIz6mo2O0Y6jOQD608spX&#10;O4L3P1oJGrL5chbtTGdSeejEH3qRmVVG5ccZz1yKryygSKoVmJ6+lFwJblfLdWVmZlxn0x9KSGLA&#10;Rg4znkHuKT7vbg8H601iyRttZjz06dq0AkgdfJYBlxk5UUyT/Zz8uTTYosRgnlufwp8LiNm3fN1A&#10;+tZgIH3Mp3srdeO4pQOPpnnqSKRI8Yb723jnjGalMZ52/Mox9SaCuYaA27LZ6cY4FJFcFAuFwy5/&#10;E092P6UxI/n7Mzc4z0oJOb+MPwv0v4x+EZ9N1KGS4dY28t3bhGJ4xkHP0r8xf2tP2R9X/Z38a/bN&#10;P8z7H/x82l1HkrtHXIOcYIr9XGiVdu3zN0nL5PAI6YrnviZ8JtL+LPhm50vVIY5InjbbKRiSNuoI&#10;PPGccdK9jLcynRdpaonlR8cfsHf8FAYr82vh3xRNCmoDEdtcSfdlA5AJPc5OD04xmvuax1CPUolk&#10;VuPvp75xg4z3/wAPfH5a/tXfsha58CfFE2qW9ozWcMmYpYnypBPB4AwfavXP2E/2+njEXhbxdctL&#10;sEcdvOwIZFXjDE59eT3r0sdgY1oe2ois0z7zSRQ33uQ3Iwfzpsx3yNuYbW4z+p/pUFlr9rqltDNb&#10;zQyW7qJAV5XHXrnmrU7rJHtVkZSeiDkZr5yUZQdnoy9zyr9o79mLQvj54UuLS+t1+3qjGKcvt3Hs&#10;M4OMDOK/KT9pr9jG9+D/AIsmsdSt7u3h83ckq4cspBKlTgDpX7WRW+WVWbYucbupxj9O9cD+0B+z&#10;/pHx08MXFneQQteGMolzjBQA5BGP9nivpckz6rhJpN6GFWjGasz8DdQ0e40HUZja+Y+1yiCVMMTn&#10;ngZANfRP7G37ZOpfALxlDbyPdf2XM+J7afPlEY5wMnHrmrH7V37JurfBbxZcRNBItrI5KSo+9COo&#10;OQOBjH0NfPWqzSWkhaeRVZCSSoJP5/hX6lF4fMqHvbs8yVOVF+R+8XwG+PWk/GTwVZ6tpN2l3ayR&#10;gyA4V4m/ukE5I4zkdq9BjlMr+XmMNIQCR0Svw2/Y5/bV1z4AeKIZre8uptNwEkgGFQkuCeMHPyjG&#10;D0/Gv18/Z9/aU0H44+GLfUdNuod0m4SwICWt2AzsIx+P44r8wz7h2phZucNjtw+Ivoz1Uqq8D5tv&#10;BNK0ZQK2B83TB5qK1nSeJWVtwwPUEHHv9aeW2ABvlUnpnrXyLv1O0Qv5h9vzx60rKYl3Bd6+3aml&#10;/KXavT9aRH2t8zMq98dKQCK7bNqk4I5pkq7124+XkE45p8P3j6VI0MjA7Ru4zjFAON9GeQ/Hn9ny&#10;x+Imiyf6PGt0qZjdB8xbOefU1+fPxp+Bt54A1+YSQsqPKQARtHsBX6wOGAbPmL6EAYzXnHxo/Z+0&#10;f4nabL5kBW6VHcSr13YJwQc5+tG2x8jxBw7TxlN6an5MX9ncQ3DQ+X5bJlzkDIA+lV0tQ6qzN83U&#10;5IAb6Z717P8AtCfs/wCseAPE88xjmiiVFGzbtHOeQe+e/wBK8gv4ZItuc71655yM10Rsz8BzjJau&#10;DquMloUS6j7QWSN8A7B3B7kAd6bCXRztG7nKkknpzz1qxFA0UqyAsqsSpwOOR3qG5tUgaPytzHOC&#10;+ec1pyxPn6kF0KM0eIiZAFdEJBUdTn3qSB/MYrKGmRU43dMnp+VWJoPOCeZubYNmc9etZ94vkPGs&#10;BkXaDuLHg1i7o5ZRlcYtq0aKpZlkUZwOKtxXIiRcOWZicjHt+tVbeeMttZlRlBYL1L08ryrfvF5y&#10;cEYx71nK73FHnj7xl+NfAmn+ObWNZIIVuLdGS3ldiuxmPXg8gZ6HPSvnfx54Jn8D60be4Ekiq20y&#10;BPkJyeA3fHFfT9vbiRTuycE7R6981j+JvCNr4m0yW3YFhIpJOwboyecjOfSuOtTW6Pt+HeIpUfcq&#10;7HzTp9xJDMrKqnyX3g4O5vwNaHieRtS0+8WFcrMCSCn3FwST9eK0vGvw6ufCUvzRyyRZJDgHpn+l&#10;YepXX9qae0aRbWWJgNrYzgcseecc1wRinJPqfpWFrUq8o1Yny74mi8rxPIfu/vCBnvg/WvUfAjNZ&#10;6bbttjb7LgFSclyTxXm3iS4SHxLJG0e/Lkg5yRzXa+D7pjbqyx4VsDnOTXqzV4I+2xHvUEew6JqO&#10;1mYyMJsAEDBUjjjpXQWcW1Gk+aTamPkYjA+uK4nw1fZh3eYu5sYGwkuec4/Kuusr3ckK28hDKoLg&#10;ngnPIPtXzuJi+Y+FxtNqdye+s4InjmaRpFdQCoyxHr1qnFfC0jYfP83ABJ59MjNWLiTe8i7l8yH7&#10;6cjr6VRcZjK5j3AnOThhn/CsIx1OeNK4sSm4mJaTauPvnJyT2q3ANltsWRRGz4OT82D/AE61Sa5Z&#10;IWjHKvgHI7g8EVYs2uHgwfLaLnJ8vLDnJ59KY3TJtb0hV02CZrqNuTmBBjA5wT+ArIWBLmGU3Cnb&#10;GBxEQGH6Vbuy8m0t83HAHJP1+maztRge1t5GZWdWwx2AlgD0HbFbYW6eptho+8cB8QY4Y5WVt/l5&#10;+4x9+OlaXgF4o7qMqkphVAdjP3zxg46VR+JOmtBLbqFEjMnKNjcB78mrHgl4o4xuXMiuqgElRgkD&#10;rXucnuXPo3G9E7q20pVkkeRcNvy4HzYz7/iabrawWulrMJFZWcjaMsRg88etSQt9kuJBDICqA8cM&#10;HA7Y71na9ZrJMLiGXcsihmVYvLVDjGAAf1rzLrm1Z4sF7+rPPfijLDLqUjW7v5ZPyZTace4qX4dX&#10;r3NxG33WUYJxkgcjpUPjix8y1lLTbcHII+9jPSpfhjG1ve4WVmB6n7zEdcfjXbKSVM+ilb2N0en6&#10;VGsFq0lxLHI2BszwBg9xVx7S1v7QzTTRxzRyAgGIspBHbB4Occ1Q0CVp5m8yKNt2QFIyQCfatC/0&#10;z7Myskk8gxzHgbc545I6ZrxnU1Pkala1Q/dn9kOQ/wDDJvwvz1/4RLSs/wDgHFXoynIrzX9j/cP2&#10;TPheCMY8I6T/AOkcVekR9K5HufteF/gw9F+Q6iiig3CiiigAooxRQAUUUUAFGaKYAc0APpwfFNpG&#10;OKAHbjS+ZUYznvTq0Akzmiow2KeTxQAjNTaKRjigBaKKKzAKKKKACiiitACgcmjFKo+agBfLo8up&#10;NvvRtA/ioAhIopznNNoAKKM0bq0Mwoo3UbqACijdRuoAKQtikduaYDk0APL5ptNYmk+b3oAfQBmg&#10;dKeuMdulADMYopzHIptABRRRnFABRRuo3UAGcU0vmhzk03PNAC7jRuNJRQAu40hOaKKAFVttPzUd&#10;FADnOTTaKKACiiigAxRmpDjHUVC/WgB1OQ5pi9KfHQKWw6iiiggKKKKCohRRRQUFKn3qSlU/NQA+&#10;g8iiigBqDJp1G3HaigAooooAa45pvleZ1qTNNd9gytBMiuZGhep0b7RblW/iyKZJErjO7nrTeU27&#10;c1oSQyaakUpZe9W7MbfypjZapE+QUFRFnelgG+oJWYt0NPsGPmfNxz3oKHXabVqFO1Xb8KYRyKpL&#10;1oAsr/q6r3iZU/57VOp/d1FcDKmgDGvk2N+dZpk+atLVAyt909D2rDnkKsKqIFi6jEkFZtzFtU/S&#10;tCOUmJc/rUVwm9G+lUF7HinxDcrfwf8AXP8ArR4ItVl1aJj3Qn9Km+I9v/xMLfr/AKv096b4L/da&#10;lF/uH+VJ7GlGs1I6bxhAqJ/wFv5CvLdciAkDA/54r07xpKzr8v8Adbp9BXm9/YPIpPz/AJVDPosD&#10;iGmUraUhPvVdsbtlzWe9u0J/i/KnQTMvY1hI+yy+rfc6WwvDkVpwXjFa5vTbz5hyPzrUhusr2/Os&#10;JH0tOzRrR3jKetOS6LGslbhs8irEdyQ4rCQpGojbkpm0Uy0ucpzt/OpgFbvSiYyHRjFWrc4A+tQI&#10;vHT9KlTKit4szkXoJ8CtexuMD/69c7FIQa07Cfkf41vBkmxIdx/CkjGDTIn3nrUsZUHqK6IgTRHB&#10;q1Gc1UXk1YhbH51tELkzwrs3VVuLUOT9at7yy7cUohDDrWkSlIz1sV3D606WxUGtBbX5v/rU2eHF&#10;UVzGS1ku6pY7JeOKstF81S28GR91vyq1ElyGJYLig6arfwn8q0IYdp6fpUywK/8A+qq5QUjEm0td&#10;vfrVW601Qp+U/rXTvp4K9D19Kgm0pWQ/e/KtYxM5SOQnsBnofyqL7B7H8q6ebR1GeG+m2oW0gD+F&#10;v++aJRM+cxorLjv+VP8AsI/yK2k0sAdG/Kg6aAO/5UuUl1DFFlk9DU0diP0rR+wYb7rflT1scD7r&#10;flWUo6lRloUobIU/7CKvwWfPRvyp/wBl/wA4qeUrmKdvAFetS0AJxVMQENwG/KrVhDIX+63X0p2D&#10;m0L0FmGfNalja7E/Km6fablXIP3fStCKEJimZSZYtrcfrVgRbVogG0cetSN9ylYzZCeDTXbiiXrU&#10;bnirjYgjlPyVk6mvLfWtOXdt6VlalJhju4571y1tyoXsYeoKAPwrnNQbbIfoK6HVn2qtcrqcx8xv&#10;oK86pcKhn6g3SseZvm/Gr15Kz+p+lZc7tn7p6+lckgo076kyYNPMvlpVaCXI/Go7+4ZMY9ax1PUj&#10;GyGXUnP4mmLqRK7ePTrULXOF5I/OqEbM10v3sbq6KbOPF4jkiW9Q01dS6gnIxxVFvhNb6z9+OTj5&#10;vut3/Gur8MWC3G3cM/N6e4rvdD0G38pj8udgPQV6VI/Ps2xPM2eG+IPgJZvo74WRev8AA/8AdP8A&#10;tVxNr+zxZzaxysnb/lm/t/tV9JeJbaPEkYzt5HB+tYGnaHG2obsv1Hp7e1dltD4urTbm2cZ4X/Zp&#10;sPKh+WTp/wA85PX/AH66mL9nOxhi6SdP+eb/APxdek+HNLRIYfv9P61tvYKy/wDLTpWMmONI+fvE&#10;PwFs1gbCSN8v9x/f/aryT4g/BGGFbjbDP/rB/wAs3/8Aiq+zz4bjukw2705UGs/V/hFp+o27b13F&#10;iCf3Sn+lCkyZUj85fGnwqa1uGCW9x9xj/qn9/evKvEfgW4smVlhuPu/88W9a/TnxR+zzpd07HyWz&#10;tYf8e6f4V5f40/ZV06a3UrDccDtaL6j2o5mck6Op+ed/YXFqzL5E3ynGdhrHvHmjdsxyDr1FfaHi&#10;79li2iM+yG5+/wAf6EP8K8v8Y/s1SQ3E3lwXmPmxiy9qrnOSeHPneHUX3fMtaEd9uH3f1rqPEnwS&#10;vNMUFY77pnm0Yd65K98JahZq3/HwMY6wMP60+Y55Yce92rL1Ue2aq3N2qH7y/nWVf2l5bn5jNnP9&#10;1hWRf6hcWxG7cMjvkU4yM/qp051P5fvL+YqpcattP3l/MVy0muzA4z+pqrNrMhP3v1NdEZGEsMdT&#10;Jquf4l/MVFJqzZ+8v5iuXGqSsfvH8zT1vJGHVvzrTmRP1Y3pdXOfvL+Yqu+sN6j8xWTJdORVWW8k&#10;Hr1p8xaw5uPqLSd6Fv2A61k214xRc/zqX7UfQVSmZ+zNddRJ/wD10v2/3H51iC7eni8b2/OtFMrk&#10;NWS43fnUEjFjVZLsn/8AXUyT7h2pqRPKTRjC1Mg4qqsvvUyTZHUfnWy1K5CZTtapFm21AHBp6puF&#10;XykumWor8g//AF6sRaoR6fnWZtb0P5UuG/2qvlM3A1hfse9SRXmR1FYZlkB/iqRLmT/a/WrjEHSV&#10;jeW9JNNe45rLS9bP/wBepPtZP/663jAz9mX/ADSachJqklzlh/jVuCdcdV/Or9mZ2sPnLKeKg85l&#10;5qyjLN6fhUc8OB0/Sj2YXIvt7Uf2kR/+uobhCqtgHpVGaWQfwt+VLlK5jVN59PzoE+/+IVhzXUqf&#10;3v1pq6jIg+9+ZrNxDmN15x7fnVK5fOaoDVWPVl/76pzXysPvL/31WJKYjsdtQsTQ1yp4yv50K+6s&#10;+VmiZDMMiqkiZq7L0qu4qeU1TIVQZpz2yNG309aUx5qFzIHxhsZxRyl8xUlf7OePrUK3TSNzV+4s&#10;ty/Nxx6VUW3ANVTMasix4Phzr+7pyf5NX058OdVa3tZNrD/Wg9vQV82+ELXfq2Aeeen0NfSHw58P&#10;zTwsds3Ew/gPtXZGnc8ypI7rV9VmndOvft9ParGjQPMFY7uR6fWtFPBslwyHbMRz0jrodG8HfZrV&#10;WZZOg4MeKv2OhwORn6onlWH4D+lcLdzuwcc16RrFsv2cq3y9v1Fco/hg3dwqxrI249VTNcVWgb0n&#10;qctFBJcS42sf+A19Cfs/+BrW9vJPO+T/AERTk5HOR71xXhX4eQrDvnVwf9qID19a1YfjNbeBZWWG&#10;SyVj+65uQhwteZWonp0dWff3gjwRpWk6PbtDNDvVmYYcnncf9o10sVhGSDuVuex/+vXxV8Gf22X1&#10;XUbOCa4sPLM7Kc6lnjGe5r6U8AfHGz8RQwkSWJMjsuVu1bpXPGnZnuYWOqueqW8KxR8L2Heobm7a&#10;H7v0qvpHieG+X/liflB4kBrQkSGVP4f0qpRPYjYj02drh/m9a2ra3X17VmWsCKflI/Cp3kkj+7uP&#10;51hKJ1xJJLVWko+yKhz+FV4ZJGk+bcv1q46cdTWVrHXTaIQuw1G1wyyGriIu35iPxqvPApJOayls&#10;avUjin30rQhzUSrsNSb81jImwCBQae0CsRUTSMp6UvnMoqeZ3JUdRJNLhfduxz7/AP168N/aK+Fd&#10;trsF7J5cjbnz8qsf4k9D7V7RfXUiw8ZBzVHVNBj1vRZhN95tp+6D/EP8K6actRTgfiP+2t8E00wW&#10;ciQ3H/Ht/wA8n/56j396+Ib2KXTdSePaw24PK47Cv2+/bM/ZysdV0SGTbLuWELxbKf8AlqntX5Q/&#10;G34QL4Z8Q3KrDcYWONstBtxnA9K9GnLU46kbI8iaT7Qgz6VVm/1i/jU98jWN9NHtZQrkDIxTYIvO&#10;bP8Adrvps8+orDZoNse72quCSfpV66OUI9qqxJhjXfE4ZXuRBWPr+VWbO33Sr9fSrcVohFPhg2yA&#10;jt7VUhalm0tQi1najOyOOO5rUhdgeVOKp6hArD86i2txx1ZDbxrNHuPXHrUcx8vNQrK8Uu1c7c1M&#10;48xM1vFlOIyBPOk5rRtT9mj4+tVbRFj3EkdO9Mu7xhwvoe9Nasz2L8mrNJ8uR+Ypqr5y/N9aybeZ&#10;vN+YHrV9rnbECpG70zUyiSqjTLtr4km0W9hMX/LNlbt2P0r6J/Z2/a61TRfFqhpIVUpIctJEv8I/&#10;2PavmyOASx7mGTS2OtSaJc+ZblRJj155+lc1SnoddOoftD+y3+1jJr9npMdxdWfzWjMR9pi6j6KK&#10;+uvh78Rodc02GQXVr86x8CZG65r+ff4N/tP+IfCGp2qxzBVhidBunkXg5/2q+7P2W/24L6bQdPW8&#10;uLPzCYVO7UWXPzsOhJriqQ7HTTmfrLpl0up2cieYp+bsQfSsjxr8PrfUdLbLZLOp4U/415j8Ffjo&#10;viq1uMPbbll2jZdbv4c161pupNqka+azhGyfv8Vx8t2dSsz5N/aC/Z3t9VSRtkzdOkTn/nn/ALXt&#10;Xwp+0n8B00T7OyQXB/c5/wBS/wDfA/vV+yet+AbLXIXEis3T+FT6e3tXyt+1R8A9Nl0eORYmO2IA&#10;nyEOP3i+1ON0zmqRPxw1+2fTNVdNrLtAPIx1FQ2V19qT5sZ+teiftBeC49E8WXawhsLFER+7x1x6&#10;V5L4emkeeQMG4UetdkZaGElZHYWKbCPpVy4/fQNH2ZCP51mLeeSo+6v1NXdDL6trEMIJxI2z5ee1&#10;bR1MZM6f4P8Aw8j8QXt1mOR9sYPyox747GvuH4A/su6bOks0ySq0dpHJ80cgwev9+vHf2NfhZHPe&#10;ag1wsu1rYYLwjBPmH1r7O8Q6/p/w10e6Nu1urPBJF80yx5KrxjA/StXHQIS1OE1nwtY+ELo2MMka&#10;/LuALc8+xJNavw78Dp4lmm3bmVckEIT02+h968F+IXx3kv8A402dtui8uZY1bF0T1zX1N+yxd2+r&#10;aEZW27mEmcOD0ZR6VzVFY7Kcrnqmnfs0aZHpkj4fLQZ+5J6f79fBP7fHwmt9Em8SeTHJ+7gcg7G/&#10;57uPU1+qF5D5WlNt8zmIgc9eK+K/21vh5DrOheJriRZGb7HIT+7Df8tHPXFcstzsp2PxP8ao1l48&#10;eM5xtbqMfxtX9qlfxm/H/RY9H+I11szlC64Ix/y1kFf2ZV24V3TMWrMKKKK6wP4/fArqmkQ2653+&#10;UCwc43EAHdyOcgfyrUuoFnCrGyyNjJIfoPc+1YnhTT5BounIy+S0NqkZJBOSc5z168/pXR6dpsML&#10;zLJ5LRyjZjBCgHuCO9fL1pLnPyfFte0+ZzuoBo7iNZG3rn5ujDHGBwelVfHN+q+EngVlWDyvlRck&#10;KcggkdOSaualZuNRkWKPZHG+N2SoK4rm/iHaMvhmPaZWO7axydqenA9feumlJNo7sKk5o4nQdLVb&#10;7zivzcgHPIz6Cu20S6axurWa3Z3ZWPGeMEYJrlPDdvGjqsbeZIwBOMsTnPt2ruNDCtaIiriVcgDH&#10;zEE5zg+nNbVpdD08ZPQ3IlaOw85pG27tgCHqW6579BUt7JH9l8vCurAOjlMSAenFF1cWt5q4kjjY&#10;Rs+ZIwOB6gHsKhspXklRsNjJQAEZAHFedKKe54UtzG1hXewhbyEwsrYcnJOQPlPsOT+NecwzvP8A&#10;E9pPMVZGcB8DnoBx/wDWr1fXV+x6JcM2Nq4wjna2T36da8j0yUar4180KqtG4BEZ+fqecHr27dq6&#10;cLHRnt5dK9JntWnWrmFPMEzbUIcHPOPTHSrWmXNuunLMWuPMXKrGDtbB4PJB4/Csn7a6qVjmmjZR&#10;hjjluTmpvvMjyXSLtBPJwSfQdK8+pRblY+crYdym2MW4FhJ5isWZXDKrfNjsKin1UMjM3lSOpAPl&#10;Ar39O9VftEcpmX7Q8UjDJBTO8+g9M/1ouoZLO0hmaWCaIvhhnLRnPXAHNHsrG0MOla5PJqts5lhW&#10;32lseW+7BHr16/8A1qoXCtcXBhhhVGXBO+QBj+Pp9K0LNvt9vIGeNYYSTH5gCtKPYdf1qtNbLZt8&#10;u7cvI3csc/n0rWnG2tjsowUGcxrMklu0m0lJInwm8hiwxzkEEYrP8F6cLbxXby/6uZpA2Zfu8c45&#10;zgH8q3PEmnpJbiSSSVvM5kAOVUdO3So/g94L1Hxn8S4bOOOa4kuiVjG0uxGDgccDoK9KEr0rH0WD&#10;i6kORI9I8KeDLjxbqBt0VnlPzKIG65OFwBnvjtX6Ef8ABOj/AIJhbJrHxJ4otWmaYCTy54AyKRyB&#10;gAHnjn2rq/8Agn9/wTjPhmCz17xRax/bBAJ4o3iywJ4AOeoHXtX3HqmtaL8I/DbzzSxx2VuBsVjs&#10;ZiOwA5BJ7/yrhw+Dbldnq06NHB03UmU9d1/TPgz4Wt9zQwxQHebZRtWIAEg+/wBBzXxX+0t+0xd+&#10;PdZuobOX/RYiOEO1Sc5IIHcdasftI/tR3PjjWprU3Mjaes4dYw3Jz0PfnBx17CvBr7VDLfTbY/lk&#10;BwD2B759a+gw+GS6H5RxZxYql6VJsZMZLqcPLJhsEjJJL5yen404vHbh2DZ+TGTx/k1XgnX9ydrK&#10;yDaMHOTnqabLiUnc23sa6pU0fl85ynLmeotxqHmFo4wvlt09+P0qWPctrGG2MmTgAfNn/CmLZeUd&#10;33lBwvHUVPb2ytIGctHkkbu4zTjE2pxbKsNopG4jarOUxn5vc1ZW28mQRlGVRyDnnkcVLb28Lqsf&#10;ltIcEMQ3BH+NEafZomwzMpwDxkjFVZnRCmuo1mcKrN8zy8vj16Dj16VYt9Pdh8qlmJyFHUH0HvUn&#10;2Np4P3aoxY4HPzZ+lezfs5/st6r8StSt7iaGWPThcKJJCOBg84PrjpXNUkke9lOU1MVVSitCv+zh&#10;+zTqHxW11n2SfY7UrvYjg5JJA7cCvvj4cfDfTvhv4dTTrGNUVceadgDScdMgcgYqT4f/AA303wB4&#10;etLGxjWGFUAfAw28nJJPc10keNv+cd/yrL3mfuWTZTTwtFJLUSRMfMiKP9kcUkq7wu3IbHIFOkkV&#10;VX5uW604IUhWQYyzY9xTPc00IVTIwdynrTd+HwoYc9alWPecnd07jrTFkKMevTp1oGiTPJ9R3o/1&#10;keQ2GX17n2pqt8g4yRzUcrMY2aMAsBk5I4+nqa0p022kiJy5dWNZmaP5QzSDnb6187/tiftpaX8I&#10;tJudL0vUGfWsrhUTcqcHKE9iCRx7Gj9rz9sTS/g3ZyWenzSXuqSRvEUSTyxbMYyQ+RnOCQcY7fhX&#10;5k/EfxTq3jDxQ2p391c6h5kpkkcyAfMfp/npX3nDvD/O/a1fkeXicVdWiW/iL8RLzx5f3V9dXPmX&#10;NxIXMkhLNKTjjJ546VzWj6Fa6nfKF2rdLxHksFJI9uOo6n1qqI7i71F2hmbyeCEEe5gcjAwByeK+&#10;yP2IP2EbzxrqVn4g17T7mHR1c/unkCNOVAI+UHIyc819hmWPp4Gla6vbQ58Ph3Ud3sZf7C37Buof&#10;FN7PXNcSSz0eN9x3kr9oA4wD2zz61+k3hjwxY+EtKisLG3W3tLdRHEgUcAZPBGMjk4zzUfhrwlY+&#10;GdNhsNPh+zW8YCogHTjGec1qF/JG1mCnpn3r8nzTMquLqXb0PbpRUFZD4j97ayq3PbORUUjMmNrY&#10;PfnIpyTRhSdx3evasHx946s/BHhq81C/uIre1s0LO7yBBwCepPP4Vx4ehOrJQihVKigrsk8VeLLL&#10;wfotxeahN9mt7VA5codvqeelfm/+21+2le/F3xPJouk311DpNkwEHkTMq3AOQCQMZ6jr0xUf7YP7&#10;ZGrfHO8uNNsbi+t9I3CNESUqJQCMEgDoee9bv7Ff7CJ+IzWOua7HdQ6Wzsgd03M5GMAE5A46ED8a&#10;+9wWDoZbS9tX+LseXJyqy8jM/Yw/YhvPjRrsWra59qtdJt594OwguwwQQTnIP+Nfo54U8J2fgXwt&#10;ZaTYL5NrYxiOMA5Jx3Jx1Jqbw7otn4Z0eGwtIVht7ONY1CqEyQMZIHU1pG2fKBv4+Qe4r5PNs1qY&#10;qp2R6dGmoKxHbo0v7vd8pyQSMU5YWIHHHTNPSVWmPnBmwMJ2ApFJQeXyyl+B2rxjUSQmMheOuKQS&#10;fufeneVvk2n5RnrTGO2cru3KDjpQA+NvKX5vw4qRY8nAO5WGcmo3kxF83QdsUQSNkrwP8KAH7fL2&#10;j3HenLGsSj5ty80jquzPXtQRt2/3RzQAbirZII9B1GKJY89+PpxmpPLEa/xfU96Ubo+cKVxQBE0v&#10;kbVUdsHPIOabJNgq3zc9WxkCpNirhmPydCcVGtqYos87c9OuaAFR9pbOfrT/ALQrYwdo6cdTUcq7&#10;4/lbpx3pFiaKRsHt07GgB0obOV+9nGBwcUu/yWI+Yc8nrio5nxkn7noetMi/eP8AKzKJMA5Of0oA&#10;tqfMVtrDoetV8FmUqW4JNCoyf7RP61IqqUVlXa2CD3oAax3+WzevNNlb3+VeMD3pzrvj3BvnBwc8&#10;HFKsW0c7hu4PGTQBFHDv+YfL7d/rTwvmHAXLKOR0IpdrN935F9ehzQW3D7xEnQkdSKACSVVAXYqm&#10;PPT7xPc0IMxMzSMGU/uxjINCwo9s2TiRcDryxJ602MMW3D923I69hQA2F/tO5SCrLnBA6n3pzrtL&#10;YPTGCTSJHgt8x4yc+pp4Xfxt+nvQBx3xv+GOn/Gv4Xar4a1JY5LfUY/ldlH7uQHKHJBxhgM+1fjp&#10;feEpP2cP2l5bLX7dpobG5XzUSHduiYkHK9GJU5GeORX7bSD7QWiZWw4KH6Gvzw/4K/8AwBt9G1S1&#10;8d2NjHbreItneSIpZZ5gCQ7AnIwqgccdDXpYWtPkcEdOF5eb3zwP9pL9j6Tw5cw+LPDKXx0uPF9b&#10;xQqI5QxO5AFJ4O08HnqQcYr6D/4Jz/8ABTC20oWfgXxzfMsd+4js7+7J822IyMHB5yQACeTj3rnv&#10;+Ce/xHj+K3wek8N6u1vdLpNoxO9mZijEqu0nOecEjHHavNP2tv2TLrwneSa5oFuzBSHXygFaMkck&#10;Y6Edc18/Tz6LxTwWL36Nn1OIyWNSgq1I/V/xFfCW0sfL/wBIs7rEsbgYE6nkEcn/AArTs8+Vt+7x&#10;jOc5x0+v1r82P+CfP/BQrUbGfTfA/jS6kudJsyqQ3tw+TbnJBAPUKMAkHPPPev0jtHURIimOWKYC&#10;SOVDkMCMgqe46V0Sw0oVOZ7dD5utR5FvqXJA0SLu+Xf0z6eorN1fw3BrhWOZtqDIzjkHPpWhIxwY&#10;5lztHBJwUIIIwfwrD8V+KbnQL1Y47WaSOQA+bs3IOeec/wBKzrRXK1LUzw8Zc+jPC/8AgpH8Nby9&#10;/ZE8RC2v1az09BcBGiPmIycgk9MAZ/P2r4T/AOCX8DaZ451S1mmknjvY1dJX+9uGBwORyE/nX6Pf&#10;tOwXnxE+AXi3TW1O0t7W4095JICnzSqASVBOME1+Yf8AwT/1+bwz+0Va2t5MDZ3cTp8g5LKCVGPq&#10;Dz6CvNzKPPlVSnBaJH0mTuX1lcx+gn2dkHll2WJSQT1bPFR3MC2ka9VVsZJPPJPI9abaahhNzM26&#10;QDJIyo69PU1NIqzRBT8xGAPUEd/1r+YcRBxqtPufr9F3grlW2na2lZi3yk4I7kfSpryKMMvmMY1k&#10;wAccoCME49ahlMsMyHLYzkHGTx7+1R386uY1V/MkmcRlX6sMjP044rqy2lzYmC9CMZ7tJtH57fHq&#10;zbW/2m3TdJNJ9silnklB8xwrhckYHJRR+dfsEfFOk/CT4VafqV/cfZ9J0XToA0khA3qEBxnPc8A5&#10;ya/H2CSTxD+21b2qMrR3HiRbaNuT+7+0gDnPQKT+VfS//BWP9rqHU/EC/DXQpJmsdN2jU3jyqyyh&#10;MLGFIGVCjPHc1/WmVYW2EhKeySPw/MoOrieTzPCf2gvjTr37c/7S88VnbyzaZFK1paReWSkcW8gN&#10;noOpNfXX7P8A8F9N+DHgGDTbKOPzFOLm5UHfcsTnnPYdMZryv9gX4HQ+C/Av/CSXAzea5ITAXUMd&#10;gIG4HnByMGvpRVCbWY5Xp9evNfh3iFxVOtX+q0naMdNOp+o8OZXDD0FJrUd5aiUsuGH9zuPeo541&#10;lH3mjY8jPQ47f/XoLCLcwZzgYIxnmo7oNv37Nwj7A8Z96/LaEr1F6n08rcjPjX/gpmnm+KtDl3Lv&#10;WyCF8A4IlY9fQjr+FfUH/BMaL7d+zJZ3TLsmF5Nbrg483L56fj1r5g/4Kb2E11qfh1Y4z5kkTOUZ&#10;NoCFgAcZ7tivsn/glJ4Tig/ZU066uJJHktbuZLcOPlzxuJHruJ/IV/RuAwrqZZSt2PyzOMSqdWSR&#10;71fxZvtOXcqeTES5AwQcHr61DM3meFrXaQrySEE7Pfr/AJ9Kk8T5GpiTaFXyz0PUdM49KJo410fT&#10;VhVhIXBOenuK5qlHluvI8SNZtJmLq1m13qk9yNzNBtjkcdgFwDW1oniVrbSY4WjuGmj4XYmVdeoO&#10;7nHOKrwaq1nf3hjVGmmYjZKMrjHHTqf8axv7AIib99qi/OSRASIiDz0GTgV43NOk26Wp3fxFabGa&#10;8W1m6dZFO9p/NYf7X0rpvDaNNqU0cW3zlTYpPTGOprHsdTWHR/sbW6CbzAVnx8xHuT/nmtzwym/W&#10;b5FkxJEAo7MSeCPrXRlsb1eZ7meKqWjykMjTXMGrSSsAVkVN+eCAB0455qPxIjJpVkrL5YChOBzj&#10;HB9KdIgbR7rcrbjKVRg4A6nIPvWrdW39qaMbe4kXcwUFx2wOor2pUXO9jg9pGLVyl4cuIV0tbdmV&#10;XhJAboSOv41m/FrxtZ+HPh7rElxsmguLKdNi8sWMTY49sZJqrqEjTzQ2vlk3W/yi4+XJBxnNcn+0&#10;F4ZvNJ+DXijUL5Y4fs+nTFGlbLOSCMADoSDjPvXVk+Kn7aNGK2epjiqMeV1Gz8Pfi9qk1z4vuone&#10;Rt+dhwASpJH6Y65zXIzPJFZsdys+/bhxkbcYzmtr4iXwfxFdfN8pckEIVO3JI4PTr2zWVZ2/2x9q&#10;o0iqccc5/wA9a/qDK3bDQ9D4bEv3ypdi1XaJOfLJO9UJZwQMAgdACOvvVeW58q3BDLuzg5OTg9sf&#10;nz71pap/xLr7yV8wSDjlcsRj16YrClnY3a7t2PuhtoHI7E46161PXU5yUMbr93HLsjUA4MnHHT9M&#10;/nRGzQQBxB5mX+6PmbGOT9KctyvkiFYYwv3mcplh35/SnQnypNrbo3BOAOKbAsP+6g2hVZSoeRU6&#10;lR/UVDJHtGAysjJvXHTnOAeOozU13qnmwBWhCzRjCGMYYjHBP9az7e7VbdYSqmZpSxnIIbkDgjOA&#10;PelEDpm1fT7vwwsF1p8c1xDtAfedoXHUAEc55zmubvnTS7iQI0h2jjI3c+mT2qS4M2mwrMUjjjeM&#10;IiO25pByCfSqOowb4l2ySdBkY5z9D/niiKSdwLmm6zlNxYOMkbGBxj/JqG1C3F5uKLuU8A8DGaqJ&#10;b+QFbarL1z/ED9Ku2hKTruZVY5OOn05olboBPPctEudw2twQp+YjOCTgcGp4J5DF5lvLIBn5SAQy&#10;ds5qrIsMc+1WRmxkkk5z6DPeul0Dw42p+F5LyzuEWaORU+z5/ebCpLOCTjHQY68+1Y1JWQGZp9ws&#10;TsPM3SEFtz885xzx37/Suuk8TWdp4SbT4bO0+0eeJ2vvnEzkIQEKk42jcTx1IzXKmZvs0sbbVZWy&#10;28fNnoeR25oFx9pvLZVwJIwA2MsX6889fpXHiYc0bs2px1Vz9Rv+CHdxZ2HhHxRcX8ix3HmQCGUA&#10;pvIJBIA6def/AK1foZb3MepW7SRsrYGcjkk9P1r4u/4IqeE7K8/Zx1rULi3h85bxIv3kRZhGQSFB&#10;7fMCT/WvrUgaXq8a2+2G3lBGwcgkDr7V+D8S4t08U+bY+qwtJTgktzca2ju18tu3ALHIweoxVG/8&#10;Hw3s+61YWbYOcZ2kjvjJ5NZtr4nuEjaSW3ZY1fGV+bJ+lbljrdnqartm/eZ4BQg1885UMRHVJG6V&#10;Wk9Gc5qOi3miS87dwx+/hkOccdVNR/2j5kzC+hN9HjaZEfY/1zj6/lXa5/eqY/lZR989qzNZs7d7&#10;RxdsdigkEfK2eMH9TXkYrJkk5QZ20cdd2kjl49M+2HbHIN2QYo3bDEfU/wBas2F5e6RL5TfuWAyY&#10;LhDyPUHofrTp/DbXcCtbzJdADlRwwA9fWoYrm5hP2e4+c9ES4J/Ag+lfO1ITpyPUjNTRajWwv2Ze&#10;bWZySCw+QHHUetRz6VcaRIGJkXgEywHcr9xkdqrmNZUAVZPOwcoRlV+hNMi1G40393tZUbnnkGnT&#10;xMV8V0+4Oi3ruuxq2XjB4JVWYK0bdZEPIHQg+9bdjq1vcyHy5MA9Cf8ACuZN1ZagNsn+iu5G1wvy&#10;uf6dqa2m3Wm3H3mZf4ZIiGzxx06V6+HzSpCyeq/E46uAjLyZ0uoabDfj9+m7vuHDfnWRqXhB4n/d&#10;t5yZH7s8/L9T3qTTPFE1km2ZfOtyRkZBPP61qWOt2uoR5SRepGC3zD8MV6XNhcT5M43GrR03RzVt&#10;e3Gjz7VZ/LUcpJ97H90GugsPEEVw21/Mt+wRzgHA6fSrVxaW95G6OqtFIc4Az/8AXrDv/CUlnFuh&#10;Pnx42jeNxxnpnPahU8ThvepvmXYnmp1VZ6G355WMSRtuUnPy84+tQLqsa6pHbtuBYFnJ+717Gudt&#10;9fuNBnRenlkZhlB2vz2PvWpF4ot7y6/f232WRnyoA+UA9MH616GGzaEtKqszCpgZrWOpsPAv342z&#10;nj3H/wBamxLt3O33Y0Lkl9uAOCf1FJHcK8Z8uT5euCMlvf6VFqNy1tZyP99SjL22klDwc172DqRn&#10;NNM86tFxXvH4IftqMv8AwvzxYrMp26rclNhyrHecn2Pb8PevIbJf7RC+ZIse75Np+77ED1r1n9sf&#10;y7n49eKxZ+RJHb3boMcsZWckuCM5JBGemADXjN8j22rOjId1uqlsdASMgZ7nHP6V+6ZVK2HXoeDW&#10;V2RzyK38O3qxI6PzgdadeRM6rL8ojPLEIDluOuKk1S0S9t4RDKsbMRnLDgA85A6VnJKsszwKm2Tm&#10;RSCRkA4JA6cYzXqKpdGHKy7b2Sw7pLjc+4EoInCsD/tDFQvPDdGTc8quuBHGcHf65PbFEN5NbTAr&#10;IsZU4RwuWJ7kcHis+4t3mllkVsyMxeU42/iDnGTU8t2NablieIxBiyhdpwCOcE8D+VPsLlWto/nW&#10;NmJDg/wjt0plpIHVod3zSOPvjg54HPbrW1rlrZ6bNDa28nmcf6QCASGGOhA6HFY4jRaGkNyz8P8A&#10;SRqmtrC0att2kSZwr5JBHP0/Wvo/4YapH4K1O1khtf8AU3CTqUf7oUEAA/XmvCfhnDC+qBh/o627&#10;mQK+TkHHFdZ41+KMeg2k8dk3msykE8KADwOD1GTX5hxJltfHVPYq9mf0Z4Y5ll2VYGeLxTVz1741&#10;/tRXninUpLjX9WuvNiQMBFEWGAuMZBHB479a+c/GXxel8VXE3nXl19nzlB0XA4IwMfzrLuNbm8R2&#10;bfaNsYD5LxodxGMYPOMDGa5/VraIzmIr9+TAPp3zgevpXVw3wdhsH71tT5fjPxIr4xvD4b3afRLT&#10;7yxFONUVokk+YAld3ylgeOf8KLUjTZfL3JtLAED7uQOv+fSq7WsmnpcTXKsu45Py4O0nAIA7U2C2&#10;e5uVADeSAQh6DOO+e9ffxpxgklsj8eqVpTbct2agWJ1XZKsylyx4OAfQ561d0KOQX8jRQyhflBIk&#10;BUEjsDj8BWJDcTKtxDIsgVY1dD/CCTgn27Yq7p9yz3MMnljzOASQeccAj3Fc+J96k0x0ZNTTP1n/&#10;AOCU1i0/wYmuJNQW4na6EohlySYygyQM8EZAx7V9n29/p0Vgs08cMe3AcAfMeOgH9a+Rf+CTkdjd&#10;fsqtcXCmS8W8JS5CFWOQAY/bBB619R2kEdzaR7mVrrnoeMduPWv5e4k/d46SSV7n6FhLVaa3Ll7q&#10;tvc6aYbe0jTkMXYYcjPH0ryH9uDTHtf2aL6+3+XNGBAgWQEyF8ggDkcDqa9bh0y3uLGZpHaWZlKs&#10;rjkADjHrzXin7aksCfs66jExGYopHQYLM7DPAHqQa87KE442DlbdGmLsqVkfih43uVudemkjkZIl&#10;YojP1QZIOTycdjiuYlLSXKbYVcwZIO8gnnp7Z65rqNTuIbfV/wB9GsVu7MzwkEtgk4yT6H+Wa5zV&#10;oIYdTaOKR5FBBDlxwCOenYf0r+sstp/uIW7H57iJe+7j9A1i4/tAzQrNZySHY0aOW3KRyCT1BwO1&#10;WrbUV0qbbGvLbwRkgKSc5JzyKowMNPuWMzNPGxJDgHcB0xkdqoR6wrxssgkj4xg8k13ew62MVI0T&#10;M15FcbWhkVXPyYO3d6juP/rVNbakumFZogv2xShVyPukZzj17daj0y7kumkvI24mcI4ACkjaei44&#10;x65oa2SQqZGXzI3AQjO45GMHjoPWuatQhOLjJaHVh8VUozVSm7Ndj034f/tBNYeVDqvnX3mAr5yI&#10;S2CeAQOBjsfTNe3aH8Z77U/BlxZ/b2NhHcLPsc5MZAIyCc4HPT9K+SAfsflsrYvvNAHJUGPHTHfm&#10;tfwR8SJNCk/fPJcR78mP+EgcDI74r834h4Fw+Ift6cdT9y4L8VquHccNmD5o9G9Wes/HDT4/EOoQ&#10;3TSfvYYVZJQP4hk5IB5AGAPxrxTWDJpwaOR2S6Rwc5JVs85AB+nX19q9fPjPTfEmnxpCmySSMRsk&#10;j7mJAJyR2BJ6Zry3x1o0cGqFVWT5SUcocp0BwM9SCfWvR4bwtTDRVKd9NjzfFKtgsZVjjMJJe8tU&#10;Y9vGy3SiY4dcvsdvX+nNPmkgtGjWb/V55cEkgduOlLf6pJqOozXDBXkwsblB8owAAB/M1VvZ1lH2&#10;cMzRscguBkH0+lfe04uSVz8VlLUdZ6mbbVWjEirI4JAU5OOmcdqunJjfG6ZpFJkLR7cY4wP0qppf&#10;kxMqtb7J5gELDDPkc4GBwDUy32w8qu0OSmV2sCcgZ9RWnsbrQi9xIYvstvEmxvMbDuSvCH346YxW&#10;n4elms9at5F3ZjkDgHJXk8nH0rNt9RYSBp2YMwxkHAI6Bea3vD1x9mvVkaP7QguFLxPkFFyB1xz6&#10;/hXFmGlCV+xrSj7yP6Bf2cS0HwK8Iruby105EOed49f1xXetkbQWyegx6V59+ypei8/Z78NqyyFV&#10;tFWAkfKYzyMHueR9MivQ+ETno2cHHWvwzFfxn6nvx+FDYCY5W8xm24+UY4pw+eRd7fKp6U6GDdHy&#10;3ykjAxn9TTHHX/8AXWBYjRmA7uVXoKVJc+vy+xxSyt5a53cDnr0/Os278TR6Q23zlkaQklPvN+nS&#10;uWviKdNXkzSnRnPSKNIrJF823dnk45Aqvf61aabEzTy7XyMIPvH6CudvfF11f7Y4i8SkFfk5Yk9O&#10;Kj03wvf3Nw8zwDb1MshBk/AZyK8Gvm8qj5MPH5noU8CoLmqss6j4oknZlh3Wqj+Ijc5B7gVBbaLd&#10;6lP5jNOGYD55CCzfQdq3rTRINPbdGvmP0LMMn35NSSyx6XF5n3tylznpg8DGe4rGOXzn+8xUtOxp&#10;9aUfcoorab4estPfdtkmkyAWnfdg9+BWmZERNuVj4wR90YrDu/GsLFvsibpB3fgL+HesmSW81t5G&#10;bzJu+QCsYPua562bYXC+7RV2XHB1q2tR6GrqvimGzG2223UwyXwTgfjWNP4gvdclijDruwVEca4I&#10;Huahv4IbIlZJhJu4McZwM+uRUcd+ZypjUwkLjEYIyPXPrXy+OzyrVla9kenh8HCC2LUlqltaN5sz&#10;+Z3jQbmc+57VX/tkvC0drH9mU+i/Nkdee2adbiFzumd1VTjb1dj7ZprXaPOfJjVCxGH2bm//AF15&#10;U605PQ6oyVrNAmlzJIs00v2fHIP3mf6e9Okvlgl8y3j3SrjEsqA5P071Y0nw3eahtP7xY2bAeU7V&#10;J45AzW5a+E4Y4/mbezEg5PyjFerl+VVcTqvxOavjFBWZzrzX2vfvJGMjHjLIUUfTFbGl+D4VZPtE&#10;zTbQOFG0Z/XitySNWWOMMJFQYUYxj/Gmho0DLvAkXueBivsMHkNGkuerqeJUzGpJ2gQx6dGsnliG&#10;ONWwNw4Iz/kV+Cf7Zvhz/hDvi/rtiZHb/T5w8crFmjO9ic+mSciv3iuPF1jBJ5MlwsatkM4+YJnP&#10;Q+oxX4h/8FLdOkX9pzxM0IDfa715DkfMzAD7wHqD19a/VuB61FT9nTseBmSm1eZ83m4YxcldpPOe&#10;mfT1qOeLekxjRdu4ADccgkdQKS6uJLSWOylt8GOYh9ke4ucc555qWbUvI/1fy7mAyBhWAxkY9MV+&#10;q77HhK5TuVO3y0bnOwYGDkj+VMspIbDUhHJukjY7SFOChx1H5UojYoZGbvjCZyR7GiC4jES+ZHHt&#10;jIIJ4bHOfr1qwGZWac7m8uFidj4yc84x6VE1rGi/3lU9+cmrjWmy2m29c+YCSF+U9MA/41BBNHa7&#10;PMdf3jYCOhPB46ihXAp4bzlXzo1VsBiASFHvVtUt5mAO5Zcgbv4SB9PpRqVstvLMsZLLn+Eckccc&#10;+oxTDEY7dZBIyYJ2AD5sE8Z/CgDTMMUlsMYCkHjqR9axyjadMrRqybTtLAZ5PXINWrBwinzN37wg&#10;L6deSatItvHfTSPbrJCyEBPNO4NzhwcdvSq1MyBrZku4UGZWmwQI12kAnqRk96fJaGyQpuZvnPyZ&#10;wBxVK2kuIbpS0CzROgUSHIMWGzkEHjn+VaZTy5VuFKuAdpwNwyMdqNrXLSsUDcyBtqnOeOOdoz+l&#10;TSWUbWTNCoR87HJGQTUmm3MrX00Z8n/SHJOUCqAM55IyBjvUs1vbxwhVG3dISxL/ACMMYGOR3q+d&#10;C1C3mXcpMcduuQp8pTg4A5Pua+uv+COGp/YP2vNL+yxx7ryzeDJGDKShzjvhcFvqRXx7cj7Rp5ij&#10;Dqq9QjHn8a+nv+CQGrNaftjeD0dZVK3bxmQHLDzEIUD1zg/TmvnuJ03gZW7HbgZWqpn7DfavtOj2&#10;8KksBITyM5Iz+ldZ4Rso00xWHyyYIYp3B9fSsXTtNeSwmRFZpbec8j5uAcEVJaavJpSieMxywscE&#10;FsEN6Yr+YrKliHVqK6uffPmqUVGD1Ol1hI73TpPtEhRljIQkZ2ntjvXMaJqFwks2G2rIPcrx7U7V&#10;PFN5rVoYFTdLnIwnJHbBHUVoeHNLkitGkkx50igDHGOxzmtalT29S9FaExp+yp/vHdlBLnOm2Efz&#10;LNbyMTkYBBPXNWvEbebc2+2Py23EAf3wRVa6ijj07duG5ZunJwAe9XNcmDRWcylisjKqYOWB7nFY&#10;1b8jiy6cveTRy62b6ZPKfl+ZxgkdDWpfeJJljWNlh3KCpfkggjrjsajedLmW8tz8u3LuWHODwD9a&#10;gt/AwQLK1ncFXw2/zCCR6kZPFfO81SF1TPUvB2dQbbWDG+hmGMxuCpPHP41t2e37JfK23zAOh7kn&#10;tWTd6i1vbR2+VZPMAQMMsBnkZrSsI2iN4rblWMDB65J6j6VWFjZsitG6T6DdObyNVhZfmypUg8jN&#10;eZ/tOv8AY/hdrkwZ18uzlBA4AJAAHvknGPevSNIkjl1K1co7FgcKOGycjI9eleR/tpM9n+zr4wMM&#10;h83yghwMmMBgS/4Yr1sCv38V5nJKpofmT+xLp0epftQhVkdQkD4MePMzkbgD2+UEZ96/RawlXyFW&#10;RpB5RKp8owBj+eMZr89f+CfNnH/w0zcGOHy47mKWMsT8y9WUA9ssOtfohCVmt4zIu1ig3YXv1x/9&#10;evB8TajcoLsj77heKVG7JmCgAY2sehbjIrl/iZ4D0/4j+E5NM1BVa0mAHmbAXhGc5BPAJ9/TrW/c&#10;IoZmDN1woB4AqaAYgk3K5XHt1PHTvX5Xl+YTwldVYs+mq0FUjZq5+Z2reGNW/Yv+OcOq2eYv7HuP&#10;MSUDAePJOB+BHOOxxX6lfs+fGnTv2jPhrp/iG1vZJVuYAbvEgUQN5eXUfrgHHJrwP9sf4IWvxS+H&#10;t1IsK/b7WA7JTkEgHhMjoAMnA/GvnP8A4Jl/H+z/AGYf2gX8NeJp/wDinZmYeU+SkTEYBI59RwAa&#10;/fMBWp51hYVIfHGx+d55hfqkudLQ5v8Aa7tLfQ/2ury4kaNUa/j825QFgS2cE4z1GBntk195+Bb7&#10;+0vAml3W5tktsrIQQWIwB+AyDXxj/wAFXtOh8H/tJahJYw+TDefZLjyoxiMB4gy9Prk44GfavrT4&#10;E6gt/wDCHw0yru820A8xMsHUEgEeo61w+IWFlHLoX3R0cL4lzqXR2ls5+VcM3PpyRTzKUkX7o3Ej&#10;jqPrTZlVWJ5PIxxtJFOkt1U/MOfTOTg+9fz7LfU/RNxySbydvO48E8EfhXzz/wAFGfEEFn8C7m3e&#10;6WRZpVhACEkyHJCkcAg4HOeMZr6EjDCT5R80eAcnGTmvkr/gqb4ja28F6XaLny1uPtLbxk5yVznu&#10;NvNfccB0+fMYvseNndRQoO5N/wAER/h3falqnie6bRnvFULHHdHCm3+XJUN1OWOfpmv0s8L+FLjT&#10;ZdxuZo2VwDEBuXA7kZr5F/4Ix2l7oX7P+rXhs2kg1LU3jKIMAFFB3A+4wevrX2PY+N7dbtY/JFvJ&#10;IQuwAlh7k1+6YjEUpYn390fkuMjJXcDcjiZvultrEZ7ZP0o2qFbhl52j604T5+7nkj3z9KDLtl8z&#10;DHg+3tn68ivYhqtOp4EmYM0rW/ihtoZjMAOSAx+ma8v/AGx/2xNB/Zl8IbrqR/7cuF3W9qJArEgZ&#10;yyjoOO/Wsn9vD9rSx/ZY8H/2l5kf9qTRkRID5hTPAYqDxhiB+NfmDFF40/bI8btqmoStdi4nCSyS&#10;TZFuSM8AnIXAGK7sPh1Qg8RiHZHVh8K8RJJFHxn4i8c/t5/GmdBdX0z3c5JyRJFCuTg4I4x0wD2q&#10;v+1f8L/DvwJuNP0vRriS+v4dP3XnnzmUvKRgqgxwOuBX274D+Ffh79mT4bvdafH5Meluss9xLhmd&#10;iewOSSSTgD1Ar4d8C/DjWP2xf2pZobcrI99qBkEJJUNH5gGFByF+UZI7Z70ZZxJLGVJOlpCOnqex&#10;isrjh6a7n2r/AMEaf2QW8CeEJPH2qWSm61KRo7JzksgAA4yOnzZr9BrWVniRirFsBScYz2rm/hr4&#10;Ls/h14UtNB06D7PY6SggjQtlsgYJOSc8g/8A1q6EWm4hvm6Zwc4qsRWdWfNI+bqPUs/dZdudy88G&#10;m7/3cjsWWRSMZGQfemr8p21IE2tz8pz29K5rGYjQ5P3t3I5ApVl27VY9TxjqakkbcAM9gKjHyjPO&#10;7tntSG2JcHy8xt94DknnrRAGj5HPbHWkcFWU9AepqaF9wyu73J6UCAqZGKsxDdvlzmoY42gcrx9R&#10;0NWFbHBXLZOSDgn8aaOM7vmz04xT5WA3YfLVSB7AU1oliA/iJxx3FOX7/PBpNpdsdOevekA63dnj&#10;ZeBk9TxSLBuLLtGVORnjI9c1IvMjLjheAehHvSSbVI+7j+8Rnb70AMm3I46L7e1RqMXH+yacjgp8&#10;rby3R6XYpG0sFYnqelK6AfLMDErfK38GAO1Qu26TcF//AFU5TsXcq/dJzzQtsxO7+HH45plbDx+7&#10;VeuM9AO9Ml+QL6se3alP7ofxZ+tIJAj/AONVfQTYqDAHLdeaVBtIVSN2cjjP50MSMkY56U5HXPH8&#10;I5z296kQ0zLLLgMeTh/rRNCrMDjHOOtDwoGDxs3fORyT7c04vJI6qAVbJznuKCtB0EuxCGAHHXri&#10;mqPLK8qzNk5A7UJlT82BuGKWNyzBl+bPBHrT5WJ26DZOQuC3+Jpse4v8+A3p1yKe6hv9nnGD0pyA&#10;xo3VVbOGxnmrWgjnfiL4B07x94buNP1K0ivLW54ZHGSnoQeoI61+a/7ZP7EGofCXxLNqem2802lz&#10;EvE8WW2LgnORzgEc59Oa/UqaV3dnJ3CQDPbkdMDtWH4t8KWHjLw3caddQq0czFDIRyAeCPfI4Ir1&#10;MvzCdCXvbdhqVj88/wBhP9uRfh9e2vhvxfJeSaWceU6EZDAEDr1GeOtfod4N8Z2fjHQY7yyaNrd4&#10;w6EkBiD249K/OH9tP9h64+F15Nq2j27LpsZfypYFLRxKRwhHJAXHHtWj+wf+3xeeDNQi8K+LZla1&#10;jKpBcICQq8jkHgc+9e5isvhi6ftqG/UylPufpDFtXLNuJxgN6mnCNQh3EgdtvQ8Yx9KztB8RQeIt&#10;FgurWRJYZhkbSGDAjPUE1owttVhg9Bx6A18nUpyg7SHGVzgfjl8FNP8Ai/4Wk0+/RZBsIibZ9xiM&#10;fl04r8r/ANsr9i/UPg14gmZbW3a1j+b5MsrgngjOOeRkV+yBX92F2kg9vWuI+M3wb0b4qeGbiz1O&#10;3Mhkj8uN0O1ge2eDnHHFe1k+c1cLUVnoKpTU1qfgd9hW1iEcYEUm4lwqbCDk9Bn6V6p+zN+0/wCI&#10;v2f/ABKt7pVxqElvvWOeJ7sRoQWAJYHqQucmvUf2xv2Jbz4L+Kbi6ihke0nI2TkhkMn+yB0xx165&#10;r5kvLS8sZpEb5VjRnJ2bSQOST7+1fqNPFUswoWdtTyZ0ZU3oftt+zL+05o/xo8PwXVq2JpI1YwPJ&#10;uKgjOcjg9/pXryXyz/dX5eSMfz+lfhR+zZ+0tq3wL8Y/aNLkuYbNHWWdJXK+YABkKAQPvdPrX67f&#10;su/tWaP8f9A+2WitDcyxL5loBuaIgAnPoMknivznPshnh5upBaHVRrLqezxjZgsWI7hRnFEP7yMq&#10;y/KDkE8MB9KSA5CtH91kBBHof/rU9vlK/M2G5Jr5NxadmegESeVLw3mK3TH9alW4KIzZZdwKg4qJ&#10;GGe+7I7UNudGKgdehPSjlZWgE7jj5jk59ajkdVGMj5v0A7U5Syru/CmmFVO4feyDnrg0crJfY4n4&#10;vfCHTfihojW80SNNyELYLAkcde2a/P8A/aI/Zf1H4caxcB7aZYVcgPjGRyRjHpX6cQxZUpuTBOSM&#10;ZJ/GuL+K3wtsvHmg3UNwgZjkxuRlt2DxTV+h83neQ0MZTfMtT8htbjXR3EDKysowTnOfWs5JCZd4&#10;CttAP+7jB/H/AOtX0d+1L+y3eeCNVkeGGRYGJKkoV3gc5/ya+fL6zawm3KoV4/bPNaRqdz+fs9yO&#10;eCq+Qy5AknXbsVmIYnlRk5/xrNk3SMwkdmKnCDHAFaF3H+5mm86SaQH+5tQH05P6ioXijlMm3LYG&#10;SozkD1qZM+anHUgtbFZY1X93HIXGHbIJGPpUVzLGbgho1RlwpAJIJHAOfw/Wriqqxb38z5UAUA4H&#10;X+dVp4FkuPukbhuAHJIqW9LIiW2iEt5zLJskYRhsoXVckA0kMH2WA7lYyMcemT05pAvCsO5xjoc5&#10;p9zcbGDbW8xiME8gfhXO4t6GKi1sUfEWn2ep2MkF1AkkhQoCQcgkY7HHGa8O+I3gNvAupTXcUK/Z&#10;7UqBlzifIHK8cDrnPrXtzbp5WyzMTznHf6VHqPh+38RaLcQXOEXY0YkSPcyggjkHqBnNY+xs7n2f&#10;DWePDVVCrsfmn4+svsfi6RmBC7j1GDyc/iOT+ldt4GkVdPRDIxRiCEJ5/lxWx+1h8D5Ph/8AESeK&#10;1e4vrJUiKTeQVySgLcZIwCSOvauZ8DOlrahlRmYkgEPn16j0ru5U6dkfv1GvTxGFU6b6HqmkQvJB&#10;CqqlvFCeAmQeTknPeuks4EEfMjR8Zz1JPcfWuY8OytBp43RszjBBIJ474Fb9xqomdWXylXA2CIEK&#10;OMHOcnNfNYuErnyONpz5i3b6u8LvCY5ZPtBCiQfe4PHb6UzUnlt9q+TxyCJEILfj3qO6vFjbaNv3&#10;N28ncB65qCLUGcL5skjQFgQgO3/69YUuzOWnF9R9zb/YLiNmZ5o2RSQ3KJknIrUfUorCFmaSRo2D&#10;bI4hwDjjP41ltrvmTnzlZYduESJRtB6cg5J/OlSY3VylvEpuDcMEGPlUD+lEo6lSjqX9OaTVrZpL&#10;OOSQl1GVGRnk4PbNY+oQSRLLGyjep+fJyCB2q3aQzaDpCwia6t4VlYgI/wAruOeDxnHrVLVLmQW8&#10;m1vvLySeTnkmqimpKxMFaSscF4xjaUSyLtjx0A+7n2//AF07wa7tYLuJCngs3yqR7Z71a8SRs0eP&#10;LZVkGcn+IU/wvDHCjQ/Z/MkbaNzH7gJ5wp617UZtUz6OL/c6nWWFwlnuKLtPY56gge3eptTgEemm&#10;T7y7BzvwM/5NJpMUMdtMWt2l3qFjYHb5ZGcnoeen5UyWNrSDbIfNEqNgEZA6YJHFeTKTczyJfGjz&#10;X4gapGdImh+zyJNMVw/9wDOR754/Kq/wyvFjljaPzFEPG8/xEDn+davjxFubVla3m/d7nkkxlQOx&#10;47cVn/DmRbgGEgSQx4dNnygEnHJ6dq9TlvSPetfDnrvh2MbYpImZmkI56A+vWtTXb77TbCFo9ka9&#10;VjPJJ96ytJ1H7VaR2/lsrLkh+GGB6EdKY0ZknXEriRgx9QCOnHrXmSppM+PrU1zn7xfsg8fsmfC/&#10;AwP+ER0rA9P9Dir0aM8V5z+yAP8AjEj4W+v/AAiOk5z/ANeUVeiqcGvPluftmF/gQ9F+Q+iml8Gj&#10;fSOgdRRRQA/OFplFFABRRRQAUUUUAFFFFABRRRWgBRRRQAUUUUAFFFFZgFFFBOBQAUqfepm+hXya&#10;0AmoqOigB7NimE5oY4FN3mgB1FN30K+TQAj/AHqSlf71JWhMgooooIYUUUUDCiiigAooooAKKKKA&#10;CiiigApr9KdTX6UANooooAKKKKACiiigAooooAKKKKACiiigAooooAKKKKACnIcU2igmQ/cKNwpl&#10;FKWxI/cKN1MopRKiSUU1DzTqvoUFFFFIB6n5aXPNRg4p6nIoAezZFNoppfmgB1FN30hbNACscmmk&#10;4opslApbDQcVIpyKjp6fdrQgWjNFFBUQpyHDU2igoddHMdQRf1p8zZSiIfLQBInSkkbINPHSoXOW&#10;P1oAz9UTJ/A1z95EPOX/AD61018u4fgawNRiwRVRAiwvlqKjz8rfSo1yZsVHqMvknj+7VEyPM/iH&#10;aqb+D/rn/WqGhReVcqw9DWn4tj+0XcWf7n9ar2UXkBT7UGEZe8aWqL9pj554IrBvNGVYm+U9Pauk&#10;sEF2vrzUmoaapQ8Hp61Mj2sFUtJHnOp6ase75e49KxJG2Cu98Q6WqwscN94d68/1k+Uy49a55H2u&#10;BrolsbjD/jWrZ3fHXvXLx3JUr/hVy31Fl/iH5VzyPrMPVTidYsm+gzFTWPbasxH3l6elXJLskjp+&#10;Vc73Oy10alpcM2PrWhazfMfpWPp0m9V+taER21RjKJsRSAgU9519vyrMW5I4/pRLN/KqiTymks65&#10;/wDrVYiuwMc1z/nVYhlYCtYMfKdRZ3uT1q0k/wA3WsCxvDnt19K0be4Jf8K6YyIcTatJCcVoRDFZ&#10;FlNkLWjDJmuiEtCeUuZwKdDy9V1fJq3a/wAP0rSMiGixHHk/jRNajPSp7dP51I0WetXzBEzxZgyd&#10;Ksw2oQVOkGGzTilaxkKTIZE2063Gal+z+ZQLbb2/Wtou5FyysYdajlgGKFOBSO5rSJDZDJbDGcUz&#10;yV9KmdsDNR+dTlsQxqwKT0oa1U/w1Ik3zU4yA1BHKVxbKO36VJ9nUDp+lSKyk0A5NZlRjoR/ZlB4&#10;prWue1XI0UipBCtTIrlM2Kz/AHnStCxtAH+73qWG2Bb/AOvVu2gw1TcotWsCqn4UbP3n41JH+7X8&#10;KXGTmolIlosIu0Us0hCVGs3rUNzdEDt19KXMHKPZt1JVfz9wFNuLlkX/AOtWbkHKSXbhIuPWue1u&#10;f5257/4VYvNUYJ94dfSsDWb9pA3I6+n0rGpMuMdCpql6DGFz+lczfs0hP0FJf3rtcIN3b0ohusnH&#10;FcUtxONynJFsTpVGZMjpVvVrnyiu3+X0rOjn8xqxktTanTsQjEMnt1qO+uI2Vee/pRrlx5FtJ/e2&#10;ZrmZNRZpG5H5UuW56UmlAsXt9tYc9z2NXtPaN9h9x2rk7jUt7nkcE9q1NFvC0kfP8Q7VrTp6nw+b&#10;YpJuJ6J4VGQuPX+orttJJSKT/crifAx80L/vf1Fd1bNshb/dr0aUbHwVepzTZzevyEySfU/1qlon&#10;zXf4/wCFXPEMuZJMep/rVLQ8tefj/hXY/hE6N43O60aXYkY7Y/rXQQDzIxXO6QcRRj2/rXQ2JzGP&#10;wrjOa1izDbKDzVryEKUxFxUqEZoFyXKsthDK/wAyg9uQKhv/AAxZXEPzQr/3wv8AhWgyZ5FNRvNO&#10;3tUyM5Ujj9Y+HmmXSvm3jJLZ+4n+FctrfwY0y83n7GpyD/BH/wDE1679iU/w/rVm3sY/L+7+tSR9&#10;XufJfxB/Z1sJYF8uwH3R2h/vD2rwzxz+zjEkEnl2B+8v8UPp9K/SHUdFtp4cNH/48a5LV/AFreRs&#10;vkMckf8ALT/69Alhz8q/G/7P0tuVK2bjLY/1kXpXlfjX4I3aKjC1k+7/AM9YvUV+vHiH4FWWpPuN&#10;rMee04Hb61wfir9mGxvbbH2O66drkeo96qO5Lwx+Qup/Da8t5mHkyDp/y1SsS98KzWZ+ZHH1dTX6&#10;c+K/2OrKa5kb7Hfchel2ntXk/j/9jS0XyyLO++//AM/kfpW8ZHPLCs+D3tvIOTkY96UXSonX9K+i&#10;vGP7JEdvazlbW+G0t/y9R+teda3+zmuneZ+4uhtUHm4jNVzGbw1jzsXsbqORn6VCz+Ya6LU/hkuk&#10;vt8uYc45kU9s1h3Nl9mYgZ6kda1jUMZYdlfzNj1YiO9ahFpufdz+dO837PT59TB0WXFhz2pHtgBn&#10;FQLrGzuv5GnnWlb+JfyNXzmcqLEb5DT47jb3qJrjzfx5pFi8w1XtLmDotFtps4p0UuKhgixx+FWB&#10;FxXXR1MZNomil6VegYYNZyLtqZbjb3/SunmJci+BmniHIqnFfMT2/KrkF3kDOOnpWnMZ8w4WmR0p&#10;jQ7O1WDNsNN+/W0ZIzciqinNTYq7DYqx6H86sLoyuPut+ddEdTN1LGYEOafGj4/+vWj/AGZt7N+d&#10;OW32DGP1rQwnWuQWQK5qy5G38KkECionjyKOUmOupC6gg1UliGaveXUckNQ4ml2ZF3CAPzrPuUw3&#10;Fbtxa7u361TubAHP3s49az5RXMGfcrVD9pZDjNa8+nf7J/Osq80/ax4P51m4hGI0XgB61YhvwP4v&#10;51lzQeWPwqrJKyVm42RvGJ0Et8Cfvfoab9pX/IrnWumH/wCqnR3zE8kdfSsjWMTpoJEcf/Wp5iXr&#10;+NYlvfeVg5HT0qSXXW2MoZckY+7Wb1NFEvXTbzx6VCLFgudv8qj0mbzm+bswrSudS8jhdvXHQ1VK&#10;JyVS38OrMSeJVVlHU/8AoLV9q/Cbwcr2cjeT0uB/d9BXyJ8HLY6n4wjyud2TwcfwPX6G/DPQlstH&#10;nYK3E2TlvRRXpUzzKhoaZ4Wt44VzGPyX39qsXuk28VoV2KOn8I/wrUlvMKqjH5U6WwW4sS7A84PX&#10;3rq0scdjx/W7GSaRsBsbj3HrW38O/DMdxOryR7guSc7T/erbbQVuLkoqtyT/ABUzxHr6/DjS7iRG&#10;WMpG3+sUv29v96uapE6qKd0V/iFq9n4Z0ttvlxsMf8sz6r6D3r8+vjT8YNQ/t1hBeNj7TP0aQcbh&#10;7169+1N+0VcXV28a3Frt46W7ekR718g+ILtr++aaRs7nc5Ax1Oa86tE9rDI9C+G3xk1zRdRtpPts&#10;yqk+45lk9AOzV9efs1ftYXFpFpwudS/5eHzuE7dQfevz7lkYwFUY4+gqTSdeu9EniaObaY33DKg/&#10;0rz509T04O2p+5fwq/aYh1KJj9ujb9wh/wBVN3r3jQfiTDqdrGwmViwH8D+g9frX4SfCv9pLUvDi&#10;v/pluv7hE+a23dPoK+s/gz+3beRxwxtf6f8AdUf8eMn+xWUonbCsfqn4f1pb2MNuU8+hrdiuoyn8&#10;P5V8afAj9rybxFYRK11YtudgdtpIv8Sj+te9eG/ii2rwq3mwnK7uImHp/jUNHVCuj1HzYnbt+VSO&#10;37v8a5bRNTa+YNuH4D6V0cWSOawnA6qdUiuLjaevenQS+bUV5DjJ96jhdo65ZUzqhULkltkdKrNl&#10;Hq1HefIc4/Kq80om/OsJRZtzIEcECnOAcVVZfn/GpVDRisoxdyotXG3kPmL+NJEyxRbW7+tWLceY&#10;Oap6i7RXHy9ia6acWjSWx578b/AVr4i8O7fIDkDAwF/voe4r8u/2yPgOtlreoMtmw/0eA/ei/vAe&#10;lfr5c6hHdWLRvtOT6H2r5z/ad+Dtn4purpjbzNugiX5ZtvR8967Ke5w1T8Gfi34UbQdevAY2TbO4&#10;5ZT3Hp9a5+FAsGVHUDNfbf7YX7LUdt4h1CSO1vArTuf+PlP70f8AjXx94o8Pnw7IsZVlyzL8zBvu&#10;ken1r0KcjhqRbObPzPineTs59aaH2zVM7+ao9q7qdRXOGVMIZwvftVuGRSQayvsuT3qdQ0C7fxrf&#10;muT7NmqbgBKpznzRxUKOzGrlnDtDe+KNtRqBTEHNDrtq/JbrUTW4ArNy1NfZ6FE1HMMtVqaLFQsm&#10;KuMzmlCxAoyakz8vvSUqpzmtlI5pIs296qw7SeenSoYrbddK7fcAwapyWzNdBudoOf1rZW+V4Gj4&#10;5Oeholqio6CzSi2hVof9YMe1dD4I+IusaHNa+XdTRosqkASvgYb0DVysMgiuW/GrPmrPtO75l9K5&#10;KlM3p1D9Pf2LP2np7e9uI7rUF+e4JAZZm48pvev0c+G/xMh8RaZbrHNG7OrnhHHRj61/Ot8J/iRq&#10;HhfxLHIs8aryTuiDfwMPT3r9Gf2RP2y76LxFYQyXlj5Ygn4Nm/qT2rllTsdUah+sWmv5g+b/AD1r&#10;yT4/eH477wvL+73YRR2/56LVv4cfGpvF00f763bOfuwsv971+ldF4msRr3hi4JXcoKrwcfxKa5pR&#10;1NubQ/Gb9qfwmsHjC8bysDyIf7vtXzLYwJbSSbR6dq/Qf9sXwBFD4g1BhHJ/x7wf8tB/eFfnz4lT&#10;+y7th93kDnntWlOLOWqWL1vPjVV613/wZ8FTXnijTZpI2MZueTvXoBXCeHbUzXcbNnGM9fY19F+B&#10;/EUPhnQo5vkVoS75ZWbHJ9K7KZgfQHwcvrPwLppaQrEZEKfMhbPzk/wiuR/ac+O8t3ZkWt5964mx&#10;tEq8YOO9eM/Eb47TalHHFDcW/wC7fPEDDt715fPqtxrKKZZN2fm4UDrW19CYm9a+ML3Vfizp91Jc&#10;SN+9j53t2Huc1+gH7FHjZ5vDTRmXcyibOQ2fvp/jX5w6Ta/ZtagnJb5HBzX1N+yL8SpNCtLhVljC&#10;4kxujJ6mOuWsdVN2P150uP7fpabvm/cg/pXz9+1Z4Zhm8GeJfk5NlL6erV6R8EPiq/ixFheWFttt&#10;GcLEy9cDvWb+0Tosd/4M19trHdZy9Dj+8a4pI7YyPwN/a48LNZ/Ea/kWNgvmPzuX/ntJX9g1fyg/&#10;t22Edl4mvwq4YTEcn/ptLX9X1duE2YmFFFFdgH8kVn5Mei2ytIyiSKLYgHJITBJ9utPnFvFu27Q2&#10;wptkHQnkEe55x9KwdIRtTHmJ5e2McIMhUHTGM+uT+Nbz3H2csJIUljkQZBbC5AIBGORjJr4WrfnP&#10;xjEN+017mH4itBJbGR5Yo0RCR853SEf1rnvHtrEfAsdxlwNwQAnbk9eOOcdwelb/AIneO2j8swl5&#10;rcoQkQ3AAgEHJ79yK5n4peIntdEs1mSMiVy+A3OMYJPYH1r0MLGbserl8JuascZ4asJbfVopFmaF&#10;pM7NnzEj09u9djDJsZNzSOqnrj5v85rlfB9ysFwki7pGQ8cA4H+cV1Vw6/YgqQkb23GR5SXA+nTF&#10;ehXi9D2sZB6XNWynkCTLJHncQVYHnB9hVu5lW0+6SqRgBHKYzx29xVHTrlBDCoV2t1JMm08scep/&#10;xqaHbNCsjN+7iyMA7mPXt+FcsodzzZUU9WjM8Yy3F7ZNdswLRAJz3HP+FedeECL7xpumXaofI689&#10;+vU16BrGpWsnmmeaa3tlBEhjj3MgI4yOp6iuB8ElZviPI0Mv7lZAsWUO7gdSvvxXZSp+47HrYWml&#10;Qdj1iSbydJWTeqlicgnBXnjg896zr/UmljWSPau0gk7MgH6nOKS5jME8nmtI3lk9Bkkfj9aq3Gry&#10;wwCPdthk+cALhmPoTXNGjrc8j2LuWJLtLqaFvJhUqMyIjlcj+lTWlzGq7drNG2QUIzj0xjGfrmsq&#10;xnkRm+Vd0mB1+8Pb3rRlnjks1SPb5ufmBG0Z9M9TTlT2LcLNFVphf+Wr7isaZAI7Z45+oqe2hmlt&#10;nnV498JBAbqxJxwO/wBKQNJanzFjUOgwo6qR3611fwt+H+ofFnXlsdNhQXSKOCCzPk4AAHUZPtVS&#10;5LHfQoyq2UUYWj+Ebvx/eNpdkq/bNRIRCBtXJPOB6AZ49q/Tr/gmT/wSssfh54WtfFviaNpNZukH&#10;lCRSPLjEhOFGQeeBnHTtXYf8E+f+Cb+m/C5bfXvEFkt9qWwF45osLASONuemOSTX2Z448Q2Pw40Q&#10;yXE0cMauUt1ZxucAZH0GeKdOLei2Pp6ChhKfNId4y8a6T8NPD/2q6ZVZoy6RiT5g3QDHYYGK+H/2&#10;mv2i7r4n6/Lbwz+TbwbgEBIZ/wA6y/2h/wBorWPHeuXFut9JJbwyPHjZtVBnpnGT9a8mmufPuY2W&#10;QTbhlywwcnrXr4bC2Vz8v4r4oc26NP7yvODchmkYjnoedw7c+1JdSxMNscaeWRgvk5zUU8bq+N7Y&#10;PTsCKiitmkkwqlmU9M5r04xVj8mqVJNu/Ut2U4tuqrt249zmlEfnozDaO9V54WiYYby8YyD61asb&#10;3zrWVZY/mx8jg4x6YFZSp6ig29CSODyjmRcjAIGeR2zUaO0NwrKuNuQDnI5q0rNFFGrR7WZyJSeR&#10;jAxz9c02az3Rsse5jnj0xWctDsjFkFuGjuEXadzEknNX0tPt4VYiOTg9ufSlj0NimFGWbpivor9k&#10;39kyX4g6il7q6zW+k26hwwTc07dQOccHuaiVZJWR9RkmS1MVNK2hjfsw/sq6l8RNdt7i5t1h09Nz&#10;PIRyQOuO2a+6/BHgix8E6HFZafbyQww5zl9xfIAOcAc8H86u+E/Cdp4T0aOxt4Y7e3iYlFgXaoJ/&#10;Pk1qW/7uNf4cggk8ZrmjFt3Z+1ZRktLCwVlqCo3mbfmZW5OP4T2qRQoCnO3nBHemBvkK7iN3p3pF&#10;Vmk2j5jnoBkmtD3hlyY0QOdx5xgDPtSr8o3Lnbg5x26/lS723nOQ23pilFwyqBGwj3ZByM5/CgBs&#10;7rHt2lipHOeuaj3E7cHrwM1JLCzDgnJ9e/4elU7u5W1i3blX2fhfxPYdaKdNzlyoUpWV2SX979ht&#10;mm2qwjBLjpwOScntXyr+2h+3NpXgXT20PQZmutWugcv5vy2uByMdznAABrN/bT/bWtfCFtdaBodz&#10;uv7gNBJKkm4BSMEcdO/Nfnr8R/F914lumvZVZpomGN5ztPqPUZANfo3D3DV7Vax42Kxl3yod478e&#10;XniC9mkvLqZ7qR/MkLMSxOMc89MYx/LvWX4ZtpbopHHb3E3muA+PmycHBPoM/wAqp6bb/wBsFVMc&#10;k00mMvjLHnr7+lfcv7CX7BsmsTW3iLxOs1vpq7XhtypH2gA5AyOmeR+NfUZrjqWAocsbXOfD4edS&#10;V3sV/wBg/wDYITxVrdn4o8TwNHp1m4P2TALT5PB5BGAR/wDWr9AfD3hyDSbG1jtYRHHbgCIABSAM&#10;gZAHpS6ZpFtoenx2llD9ltYeFhBO1ByQRn61difbIrK2O9fkmY5nUxVS8noe9TpqCsiNWyWG/DDs&#10;OajZti4OG7nPNWkCGEsrbXUc9i/0rk/iT8S9L+Gnhq51bVJhDa2qF3XOJGx6DqRXJh6Eqs1TitWF&#10;SsoRLXjr4g6b8NfD1xqurzw29rZjc4dwpcegz3r80/2t/wBqu8/aE8TNZ2qyrpMcji3QZ3EDIUjB&#10;Ofyqr+1b+1tqf7QPiSezSR4dKgJht7dO4zwxA6nGK9K/YW/YRbxxN/wkniL7Ta2dvtaCKRNzTg9w&#10;D05HJ9O1feYbC0cto+1qfEefrVl5B+xD+wjceNr2x1zxRBcW9pbRmRI5ULG4xgDqeM9fbrX6BaRp&#10;lromlx2lvHDbxwIscSRpsGAOeBxmpLa0hsYxFAkdvHwAqIFUADAwB06CgDc4JG3aeAOh+vvXx+ZZ&#10;lUxM7t6HpRhGKskJcDCsrbuemFwM+/vU8chbazeoAzzxQ/72PGTnufemoxJ2KSvPGfWvLKHIqvjP&#10;NSKIzxu+bOOtRxhkZfMO1s4JxxmnBAz7W2jnggUAOyI5SGYe1R48zvjOT607bv27vmVenvTY12/K&#10;vHPegCZVVeG25/OkFuCo+78p4x1pc4PPHuaehUDa21t3fpigBjKqRqDncSc+wptuViDKGZlanbeW&#10;DN24OadCEiGAuaACBvLj2sS2T+FIzsh4HXjmlX5f9kZP1p3l7FGCWGe/86AIgzA56/X7tSKvmNzn&#10;1GOmf6UmwEZPzJn1yc00ljLz91uMA44oAH/0QLLgMjZGPemFtqqf1ByRn2pjQG2g2AsVJzgnNNlX&#10;yzxQBK7rJIfn3KAAM8kml2+Whxzgjk8VHBgR5GQvp6mrBgLqGVhs9z3oAj27ZFbOF9cdaRf3iYG7&#10;0OKUhUUYZm54Gc801n/efLnHegBqInm7Cent1qbczptUruVs5zzimb1MW5T1OOnNAJMw8v26jrQA&#10;nlkPuH485yaJFYfd9ewpzNsPHr6dTTi29shjlT24oAhzGQG2tuUnPvSkc/LnnHH4U9GUlTuKtnk9&#10;jQoBHy/Lt655BoArhWbv7frUjsADhvmXoO5oKhvm2/N7HANOMfyKc/N6e1AEe9pPvfePGT0x614Z&#10;/wAFC/hZrPxf/Zj1uz0mXzLrSZI9Q+zCIM1yqnBCnqCFJPfgmvdXXjHTaAh+lRqscjfvN3lyAxsA&#10;ecEEH+Zrow9R05poqJ+L/wCxp47i+H/xbtLO75a8nNvKsYMfBO35uvRsf5Nffj6ZDrmlRx3TK0Fx&#10;kOHTcQQTkEdT09q+Gf28vhXJ8E/2itQh2NZ2sl48iTIm1gA+VxnHBUDB5ya+yvhN43/4Tn4daXf+&#10;WQ09shk4GCSCQQMYBPBP1r818SsPOi446lo/I/SuF63tqfsmfIn7YX7Jtz8MNTuvEvh6G6uNPz84&#10;SDyxGSckgZ5Fe/8A/BN7/gokt6tn4C8ZX3lsoWPTr24ICxsH5UueilTgZ6Yr1LxL4etvFWjy2l5G&#10;r28wEbmT5sqeD146V8JftMfs03nwX8Uf2xpcksdrHKCky8LCSc49xjqK9Lgvi+lmFFYTEP3raM5O&#10;IOH5037Wnsfs9dRNBOsfmQzFgD5scgdJQRkFWGQR6HvVS52xOVkaPKDucjHt2P5V8c/8Exf26/8A&#10;ha3hW18FeKL5bjWrJAlpcOQrGNSQAB0IAAPHPNfWWv8Ahe41H70zRbG2oCCCT65HIHSvq8ZzUlor&#10;nxdOladpOxR8cJot1oV9bXi2szXNu8CDYC25gAMY9yK/Gnw83/CrP2wYVm3W66fqLWgDcOygkYGO&#10;mScHPvX7LWMt5oDr5mlQXUajaSjd+ufm7nmvyO/4KDaN/wAK4/bI164a32291eiaKN02uEIB3Ejj&#10;05rkpP22HnSkrXTPZy+Sp11Zn6AyWq20zRqyuFAI2HjkA8fn+tTb44TJ5gZpG+6Rzg+9cz8NtcGu&#10;eFdNnaSOdntIi5T5lkYoCWJ9ef6dq3JHwmT/ABN0Hav5hzqn7LFypvuz9gwcuekmWWj8+GKMSSBO&#10;qhecZ68eue1c54sifTbC6mVwvkxkp2Y54B56EHFdFFPt3Lyq7g47fXp2rk/j74gTRPg9r03ztMlk&#10;8kEkf3oyflJJI6DOfwrTh+8sbBeaJzGs4UH6H5iXXxpuvDfxptfEGnWcc02laib1HuD8pfLDGMDj&#10;cSfw6GvR/wBlT4dXf7R3xtk1bXJJ79oZzJctLmTfnkYYnsRj2FeBeK9LfxF4oltbeYJN9oEPyAg7&#10;zyTg/U/ia/S39hj4P/8ACs/hLF9o2/aLiNXGMMyqQT8xx3446+9f0hxVniy/KFCOkmv0PznJsD9Y&#10;xntJ7XPXNO0WKw0uO1tY2tbW3UJGigbUHUgY962oW22aorMzRqMZH61VaNU78Njgdvwp0E7KPm+Y&#10;MMAjIwK/lutWlXqOpU3bP1OMUoqKVrFhHiNu7CZ/M4ypTgn2qrHuR14XYQAcn5snPFPjt42l35Vt&#10;udpJI/DFWLibyz53lxyqoyyYz610YVRdRJEVrqDPhr/gqlrkz+NvDKxTSRzCzLyBHBYgSDkr1XAA&#10;69c5Hevvj/gmbbLdfsd6DdKG/fXc8h3ZDc4I4+mDX5zf8FBtdhvPjjH5ipHM1vBAIy4PAB6Z5wAf&#10;1r9Qf2HdGTwf+y14Ns9qK0NhGZF2AHcwJOfUAY5r+nspgoZbTTXQ/Gc8leu/U7LxAq/armZQp8u2&#10;YY+9ng9PerFypOh6Hx99EdyeAcjJH6/pUeqMsGoXW37wTBGOfpj1onkNzb6bM0ZhkX5Qp4XAOBge&#10;teDiZayOelF2RztvZrbarfXKmQ+c+EBJ2jHUD3rsI/EdlBpjeXdR+dHEoKfdYsQcgD2rBiuIW0m4&#10;aRC03msFAbBQ55PuO9Zbeddw7vPj86MnACEEDoASRXgxxEqOkdbnpfV1Us5OxDe3f2zU9PVVUf6R&#10;udQfmC55z68Cuw8NFjc32G2srfwD5j0IJPr1rFgls5dNtUWEQXnmY2n7zH1z6cVteF1229797cs2&#10;0AcZ75roy2T9pcjGRXIkinHIt1o8hAxcC54D8bwe/HWuihdrm3V2CLtwMIm0dPSuXuHdtBRVcrMt&#10;2CMAY78//WrqZYvmUg9QpGOh4HNfUZf70nc8bFRskzlfFVmxv9zBv3jgLx1OP05xXOftVXQ1L9lP&#10;xxdSMWNrpTRl3OGBIAIH0rvPFOmre2P3lWWMGRSCc5AxXif7UPif+xf2UviOtxGzSSaPKYWLcCQd&#10;CAeuMk12ZXy0cxin1ZNWn7XDt3PxO8ULbXj3NxdNvvJnMY8tPLBAJwwxxgYHJ61gPI6QLGr3Csx4&#10;B+XI6Hp1H41peIrySTVY4Y/3jNgBDwQOTgY6isa5vVW7bzZHVIyOx+Q/UZxX9K4Gnakn5HxdbR6i&#10;vebYwrFl8kYBJOT371n3+37NH5gk254wcqCe4GKkmu1u1hMfzKTnBGcip9MVijxuu6NjkDGD/wDW&#10;r0Y7bHOUjcZRIhAzbXIynDEHufpipPPkNsjSK2Wz7kdf8KdOYUfEccvmNwcucAd81VkvEjYxJ5jM&#10;w3nIJUDkY/X1qgJGlYCBlTMZbY5x0OPWqsEf2VNsh2qQELEDoff1qW0vjFbSxsvUkjnoMUonMMLL&#10;IqyKw3Jv/gx/Wo1AktHYEQPMskSPhMkkAZ681Jqiyfe+R1VsfJ94j3rLh1JgW3LGm71OOmfar9tf&#10;Lfx4WFmZgcMuNqgHBzmp5WK6Kk0T2qKfLdfM4GRkkUyGxkdmkRW8uMgE9RkjOBnHrVq807zJFkG3&#10;5iAADyB69KjuN0S+SPmWNwcqcMDjn8OBTC6LMbrJJtwZh2G35gf/AK1WZNEuItBW+t5GEZuBCwB5&#10;QEH52AOBkgAeuapae9zpssdxC6xbWKkspJwRz+Ird8O+N5dP026spGkWxvgI54tozOAcj8j9K56t&#10;/slxKGlboLhWlJkZeeuQ4Jwc+oya1bG0itrqVFE05UZ3RY2xKSMsxOTgZA45+lZjpGyo0UizeZnm&#10;NT8gAJO734qTR79o7/zIdsg4Q9QCDjB4646/UVjiIv2bfkbU/iR+yH/BHfVpNL/ZdubW1tJJ3mvU&#10;dDtLdFKkDHYYByfXtX1ZZWE91ey3FyGXbE4VNuCDjqOK+V/+CRVvq7/sxwx6fdQ2/wBjvJ45fMfa&#10;xJwRjuRX1Za6tcSebDdL5d0IyC4JZZMjnGencd6/nXiKmnipubZ9jhJ3glFIueDHaPRlkXaszSbT&#10;3Y5BOec9qm1Hw3a3zq4j8i4jB/eAkMT64ziqfhJV/suNlfa2SvUZGDxWpPewxQM0kilkIJBPGO/P&#10;euHD06TpWZFRyjPQyUfUdJw7It1Cpwfm+YD6Uuo3ll4l09Y38y3ug+c4IAHbjqfpS3XihXb/AEaM&#10;SSFvlcDKrjnoe9V5/Dza9tmv5lj2nzModh9Bz/SvOxFfl92Ox0U431e5VfSbvSIlLbpPLfPmxHZx&#10;2yDzRHrbzL5d5DHcrgBjj94FzwByMGtG/wDFdvp80MdorSTRpyZeQT9eeB6/pWFd3M+tXizMnmSK&#10;D/qk5x6nHBr5rGYinGX7l3fVHqUKcmryLyaVaao+2xmaFskiKdssT6A/0qnfaLd6UmyaNkVej4LK&#10;c9s1Zv8AQJZ3iS+kjtwuHQqdrY9yPpUj+LXhtlt4VV14IZ23Agcd81zyqUXTvU0Zv+8TSjsYoSNP&#10;vZjj7ryy8+3apbSdNPjZg0qcnBjyy/QjtULwzCeSUsRuIyD8o/AVZ08LYzTXG8tLwcZwpzwRXlrF&#10;cr91nb7NNLmLJ1ezvE23VusaqdkdxAM5B/vf1qSayZYpGhIul6CWL5Sv4DrWdBHI07LH83O4gDCe&#10;versF4mj3rTN5juRjy4MBRkYyRXdRxnM/f08zjrU19knsvE8+klY5dlwu7Aj+7Io9eRz+db9t4gs&#10;bwHZL5civgxvwQCPTmuP1e4k8S30O1ZMoRsQDnpjk4rSg8KS300U8oELQjYQBhnHv619BlmOxLqc&#10;sVePmcGJo0eS738joJ7aOWDbJtmVjtKOMjHUc1i6j4SWLc1rK7K2N8Mh3L+Hf9a6CG1W3tIeu08Z&#10;znp61X1DUYdOjcs6/LjHIP447mvosVRw8oc1VJM8+jVqqdqeqOXN5caBIrx5WPoI3B2N6gGtGPxv&#10;b+YVu42h8wbAEJZcsCAefcjrVXVfFhurVoYVVrdmyRKvBPqBmsyPTdQlsLgafDbyNIhf/SRlSF5/&#10;THFeHgMdVp4qMMO7q524rD05UXKpoz8Of2p9GTQvjf4iW1VmWa8lnUDO5GLnKfhg49iK8l1WTzYZ&#10;mjjjWf8A5aFM7nI7kE16t+1vfrb/ABg8Rb13TJqNwhBJGV8w446+n4YryFNLjCyPvMnnPyWPzfTn&#10;piv6kySo54WLnvY+DrxSnYZZXAt49pRV80gHOCwJ7nHbpUEUzMF2qquGYbweGz29vp71c8tNTtZ7&#10;iOM+Xb7FIyASDkZB4zyKpxXnnRR7VdU378OACG9eM8e5r2lZ7HOSiGcmKZnYqcxhdm3aPWmNIstu&#10;sbRBpFwCMZBwecj1qxHJLexBWkbgFBnow+lQpaoy+YrB+MDYTw2cd8Z4o57bkyKrwHLSFmjxjCdi&#10;ewFOS6maVvLeTccknHORkk/Srzobh4bMyD5pMnfxsJ4z7DrUF1AtnIbfzfMYjEcsQ3Bzk9/Q9Kbq&#10;rqCkM8P6xcaXdtcRs4k6EFjyOMnnI7ir1xqE2qTbpvLaJXAK+bt47Enqef5VCBDFcNH837nCfOhX&#10;JxyPeoZbcFZFVfM8s7emRn29awlSpyd7HQsZV5OS7t2Ll1qHkOzW7RSR7wMcnkAdCevQGqQuWt7r&#10;7Qq/u4zlgR0PHNQO5gVlVmby2GezEnjgd6tNF5StGWYbsZGc5NChFGHO73DUfFck0sO2NZPPJj5z&#10;09T6VJbyhJMbzyM46EE/0qBUhiLL5iqxOACc47k+wpn2kyMxAXCpuT5CzE+nWsxX7GhefvLdI188&#10;tIAkrlvlfAzgDsAakhnitZo1+VgpBx2HTB/z71XjvLdhHG+9Ztil4wSxDHk4I4H51Ye2XzpPL8tV&#10;VsbifvdcA/pXPWp/u2aU/iR+tH/BJqdL79m+38v5oZL+Vz3IcAg5/EHn3r600R4Z9OXe6xzdQ5Pz&#10;D2AxXyb/AMEc9Yk0v9nxbeS1t5Ir5jLFPvOUkKYYAehx+tfXVp4ZutYsftCwwrHE5QneSAevODX8&#10;s8TU3HMpSeup+jYGovZJAblp5PLimja4CMokU8OuOh968k/bR8PXQ/Z31OSONWgt4ibl3kClYyRn&#10;bxnJGOR7jvXqem340bU/31nC8fKgRnaOnXNcP+2t4ht2/Zp8SWyqFku7ZmjYJuAKgkAntlsVPDvs&#10;quMi6mjvohZlzKl7p+CPizUpLXxDcwvbyLH57Km7guc9e/HTrWeIjfXBa33YkOXDYLAgY4wOK6rx&#10;hBJrNzefvPMWSUkAt87kDk5POPauahQac8ihDOrAB2cFCcg5wR1Ar+tsv5VRj6I/OqyfMyC5LQoU&#10;b7q5bbv4Oe4qhFKbC6idoWlExI6Z2H3p7xyxD7rSA4IwMKik4HXJOKjmgedVO5mbO4HPJHSutsz0&#10;L2jP5dycL80nQkkKeB1/L9avWWpooXzvlbeTmMHGQOOSemay9OzaxfdYbnzvJzgYwRitWCx81FMK&#10;ssbuRh3+4QP5H6VjOnqWmRzxyXGZl/1qgyEk8Ad8elQQJcC3aZViiVYypQj5z3BA96sCNfK+YBm5&#10;BQZ4HIqOYyNchmeTcoXgHsOADWUoX0Y3Lr2JE8RzyL5YbyWIClxlXJHvmnDU5ryy8uSSSYgk854J&#10;PJx3rJ1XzJZo2jUnkgg9R71oaf5htGeaTaYkGAPckVn7GEdbFPFVJrlbI9NaOJFj2zQrvLlfUfX+&#10;tTLNBHdq2xtzOQTjdwKRrr7TMrNnzPu47Ed6fazSGAbtqpGC7HHzAVpGVjMmupIb2H7LHDMskhIM&#10;o4aL0PTk1VNpFYxmSbMyrwUXKkgfTp7055mCrJGvnNOchhnIAyDwOOeKJ086FW/esHA47Ansfaqp&#10;z6ASQXMVzbXFx+8VoBuEQx5YXpnnknJrrPALeZrFr5iruWVUEcmDvJIwD7c1xLCOzVol/eSMFKuw&#10;+YHuPpXTeDZm03VreZlVpbMxygHlSd4IBPt1/DFceZxvQlbsbU73R/QD+zDMI/gD4OhV9/l6VChO&#10;MfMBgn8eM/5x6KcqgXny1PHqDXnH7LafZ/gH4TbzFxJpkSgAbuRkHn3PP416LG2XO75Q3qa/CcYr&#10;VX6nvUfhVx63LrHj5ggIGTwoJ9TVDUfEsOnzvD80z9hGN2fxqr4ssNQdovs1w32cn5ogeXPqfaud&#10;lWSO427SF4LryrE9x9K+PzbNq1J8kFp3PcwOBpzXM2X7/WZrhm/eEMxASOPLMQfp0q1p/hya5ZN7&#10;CGFhnGMuTVvw7d2cIXyVjt34yc/N6d62gfLhG3v365z36VzYHCrE/vK0texriqzorkpoo2nh+DS1&#10;XbGNy9T1Jz/OrEt1Dp6iQsuFGTvIAP4nn9aL4PLbtt2rI4IBPOD2PtXI6rp93ZzN9sG50GU/iQ56&#10;Z9K9HGVPqsP3UfuOTD0/rD99mlqPi5QG+zrs8vkvg8Gs0zXOvMWZ/MAfBdvlVQR2Bo0q5t5izX3z&#10;NgIH6KD2Jx6VautHuEvRI227sc7wLfLZGODjH6V8tisRia6u38j2KcaNJ2RQa2tbLrJ9qZQchTtX&#10;J7c8/lST31xqOxYz5KqMeXGSqkepNOjgjjv2I8ya1yf3CHaVPPUkZ7dKq5kSQibd9lcHAjPz8etf&#10;OV6c09T0YtWvcYbaO0bczKxGPunO4d/pT42eWL9z8u7gADJx3xUUKxR3C7syRE4Kr97Hpit9Wtb5&#10;CtuY7dgBgdGz7e9ThMv9q/eZliKzSskZ9t4ffZ5txIlrFySrnBY+2T3qSLWrG0tUFra7riMkmRzk&#10;EYxTdS06RIS1w8jYz1BK59M81V0pIY2RrrcRwFKY24/qOK7vY8klGK+Zio6czfyJpp9Q1c7YnkLL&#10;zHGv3R6nmuotboLpsbTlFlUDcd2AQO49TUNhLb3don2MRwssZyc8luee9ZNraXUF0seqLMyxjh1O&#10;RtPIxX02D9ph0uR3v+B51aSq6PSxoXniJiypaI8kjDAPYVGdJuNVhDXNxwx+dE+Vq0bKS1gXZDtf&#10;/bBGfpVlEjYYH3c8nNfR0aLqLmqS+R51Sqo6JHLeMfDdta6FDDCAsvnAGQnnbxzjuRX4+f8ABUiy&#10;+xftOeIF27ftE8cplL4KgqFGB2ztOfrX7LeKmWHT4mZVY5wufXPGa/H/AP4KwWsNr+0p4k3E/u4o&#10;/mEe4gkcjHcZ79q+r4Oo+zxto7HDmDvSuz5P/tKO6uIY1trbzFzHEQuN4IOct3HXnjpWVc+GWsIb&#10;O4+WOG6DFAhLAAHBOCeOR/KqkUrxx/6uOJjKJd4TAyBt49uc/Wp7m6ljt2jXb5jALvKA5UHPBxwS&#10;evqK/ZIRknofNOxLNaNZIrqzm3YkIXTYWPfjk/8A6qp3cgecxzlo+AAyoMAd8/400XczF92ZCp5G&#10;STz6E1HMtwYtx3PGowWznI9PrXTHzJsimzyyyKshWYocK5XkDGOKsR2wW3bIaRe2SePoPXgflUtk&#10;nkzYYg7hz3OCKNWtJLCCOSPeVb05A/SqlK2wiGOOYRPLtb5Tgd/xpkcyPdbW+XkgjOT+dLDehxmQ&#10;sY1GGXnJPqKfpwtwy/uQnAHOTuPr9T1/GnFsCOObybtVXaY1IBYtwD1x78UlxcNAWkWFmj3GPdvB&#10;YEdyPTmrt+f3C+UqrNGCDnCgk8ZGepxx+VVf7JjiVctK3kgocKB5hPOT6mrjJdSeYms18u23OoKM&#10;Awfv7fQVYjvHSFtzLGzBtioOwx1Oe9ULSZLRfLkk284AGRkVO8MkHzArJG2eBJnBNRJNsOYBE1w3&#10;VlYkdeuPrVi5t1tBayQzedbzMQexjIxwQc+v6VWuJRCy7VyrHAHOSfWq6QTSybo1baoyw6/n6Zo9&#10;mUaLX+LgyqzMuMYQAEn1x0r3n/gmjcTaZ+2v8PLmHzPKttVjMmfU8DOPQk18/WDCI/MOnBHSvff+&#10;Ccl5Do37Wfgi4uGkWM6pHv43cc4yOM4PNeNn8G8HJLsdGF0qI/dDwtE1pdanGv8AFMQcHjqc/nms&#10;zxRpH2HUt+FEZO4gDqPSr/htFTWr+Pfu8uUjI745zj8QfxrV1zTV1LTSyt80Z6EdRX85YvC88Jep&#10;9hh6/LJdhmiQxzxRzQpFC+3gIMMRirc8PlpwpPPTOSfWsPwzfGCVo/MRVY8OeNuO1dEjLLL80mM5&#10;wQM5rXL5xdFpKzRGKuqm+hyV5I4027GeVlygxk89T+FXdfj26ZZ7tqMCvJPy9OvA4NUb8eXazD5l&#10;bzCf1q9rDZ0634bLldoHc+teTUknzHo05bHN3Fo1tqF1K2374XeMkE/0Fbdt4qig0MwtC7XMWRk5&#10;Ib61Qm1KOye7iaPzZJgAQx5Q+tZCaPcMWkW5uVjJGQnI65H4V8zKclJ+z1PW5YVEucWeCS8u1cbY&#10;/KkL9OhzXRaNKZbqeNv3gjiznOQSeKz31NY9La18tVbeSX/if61raIPLvZ9+VZoCd38gB9RSwvxk&#10;156JdCnob41W2y23a5AJ6AVxv7T3w2vtU+BPjtobq3KtpE05hxnzSAcDtg5wQfb3rsLTat9awlfm&#10;kcocnkkjPWtbx5pf9q/DrXLNo9zXFhLFh8HgoRg4619hkFGNSsnNdTycZVslY/GP9gxn0z9pQwyZ&#10;eO4tpUITDbAAAoOe4Ynn3NfolbyIYF4jVtoIIOQBgccd6/OP4M2tv4G/ayubWAPHHFO4DknAkLnc&#10;OOSBycV+jUX7iYx/KFJ5wm3I6jjscYJr5HxYwvJWjOO1j9G4Tnz0STfiJfukZJ6c57VGoYSqPLKq&#10;wPOM4q00m9NqhdxI7c06QbTt8yNNxGSwP6Yr8U5L6H2kJW0M24hV2YSKJo+QY2ztkGMEH07/AJ18&#10;I/t8fAaTwF4vTxJpMbW9vIBKZAAPKlLnCgAZwBjB9CPWvvho1D9WYMSCAcA+/wBK4X48fDu18f8A&#10;w/vrOSNizIAEQBjISRnk9PlGPrX3fBGcVMDjYxb91ni53g44mi7rVH5l/Hb9oTVvjqdBm1Z/+Jlp&#10;cIgMozi4REAXPPU7QOa/Rj9jbULfXf2efD00Txq1rGLaWNCRgnJ49OSc89frX5f/ABI0F/D/AImv&#10;LMxtayWt3ImwjhwOAPr/AFr9BP8Agm14gXVvgDGxaNWt7j7MRv53BQxBHY8jn3r9l8RIQr5UqtPq&#10;j47h29HEODPpJf3TtyoXGADzTQVA425bAxnPBpqJvPzbgrc5B+bP+FZ4sm0LUZZopJGhkcB1POB3&#10;Nfy5OHvH6VGV0aRlazIZlTcxByfU8Cvhv/gqHqk03ixdNeU7beNZEMi5G0AngjHBye3avuGeaMDz&#10;e2Q5BGd4HOMDtX5pftgeLv8AhNv2i9Usg7TDT5WtSzklTwAQucjAzj61+oeG+Ccq7rdEj5DinEWh&#10;yn6Yf8Ev/hZ/Z37JPhlpLm4MWoSPcxRRucmNlABI9SQevavpSDwzbaRMPLg+5nl1+YZ/wryP9n/w&#10;zpHgv4JeFLGxupFkh0y3DxwZARigJz6EZxj+VegaS+rx3C+Uv2i3yOZwQ2Cf/r+9fqUKkJ13Lku+&#10;5+ZVoyab5rHVzIsCqYXbr1c8D8s15R+1p+1No/7Lfw8u77ULiCbxBcQN9is88EjHznHQdPrkdK1v&#10;2i/j7pvwE+F8mrXkmySQPFAAwRpGxwMnpgn6+lfjz8ZPjj4u/bQ+Nsi3EjTtcXCwIu8bXjyMZ4wB&#10;gDoBk/Xj7LB06dOHt62iXc82jg516nJHUh8U614y/bk+OENxMby+iurxYzuUmK0jJJZtvYELk5r7&#10;i+CnwC0n4WeDv7NsVXfgTzz7AGcgAAdOg44Jqn+zF+zVZ/AvwEITtm1WRwZ58AtkDjBGOBkjivUC&#10;wzulztVgHI4L57AV+N8acb1MXiFg8M/dvbQ/U8lySGHoe0mlc+b/ANvT4v3ngP4O32j+XHJPdTQF&#10;lKZkRSCVIx2yBmub/wCCH3gbVtW+Puo+Ir3TYpNOtbdSHBJ3yHJ6EDBGAev515T+3p8U18XfGWbT&#10;reSS+tdPuUtkiI+aYgDI7cAgD/Gv01/4J5fAu1+E37K3hVobQ2uoa1Ab+9O4mRpCSACDyML2Jr9G&#10;4dorDYCKtrJXZ8rn2JvJpbHv8cX2y7eTdtklfOzngd+am/1gVWVt68A9qhhhaEr2K/w5qxjjPzZX&#10;PvXrHxsncDAGkUE8dyDTo1xHwQyNkgYw2KQrh1Xd8zd8cCllXy0ZV5bgfUfXtQSNnHy/KT2NRCVs&#10;4PSlSViDldnQdeakEa+o56e9TygRs4JXc23njjOakjZtjfN0469T9Kq3sckgj8tljdW+6eMmpo/4&#10;Fbarjk5GOaoCaQYjTGVxx1zvPrUayFgqlj3GDTU2yuu792c9UHFSCLkLu4HQ9f8A9VADlbeuW5PQ&#10;YpoGzdudl9vWmyuC+1enbNSblESqzBiOuDmgCbDQxLIQNk33D3NV4g8f3fvKx68infamX758tB90&#10;Eg8e1RPyvLblY9ehrMpImI2KMjHt2qKdfKVWVO/8HJNOQIvyht49SMGnSNgbc7Vz+lA+VFPT9TXU&#10;i2G2tG53xkfMB71c37B6Me/bFRJEsG4oqr5nJIHzGpQAVzn2wTnFApDRzICW3LUVwjRqcBlwR06/&#10;hUj/ALtd3HpycH8qjuXkYbvveWOcdwaCSeLayqq+YSCRl8c02RAV+8oKnn3ptqjJhvut2FTRhUj3&#10;HLbiR6DNAEaHYPu5JpzYbBVcbQPxppPlru6jP40RZkj3fxZxVRAcZPmz0yRgUiDDbt2Pw/pSAbiP&#10;VTTohvJzxVALIQzd2anoPNbYjN9CeBUZdljYo2D6EdaETzGwfv4OfpQA1Duf5gPlNK6LKn3lznFI&#10;7YUe3A96aHOOy8+lAGX4k8NWnibT57PUII7q3ugVeM/x5GMY5FfnH+35+wLcfDHWH8QeE4reaz8x&#10;bgiBykln8+TzwOCK/TVTvg9CvH1rN8Q+G7TxHos1lewQyxToY2zGGJUnoQcg/lXrZbmU8NPyZPKf&#10;nV+xp+3LN8KNVh0HxRI0diwXEkrgrAxODkjr16nNfod4X8U2firTftWn3EU1rKQqSK25ZOM8EZz6&#10;1+fP7dH7B/8Awg1xdeIPD0EMOn3WZ3g2ljG2MHscKeK479iX9t3UvgX4ji8O+IJLhdJkcRIXJMcR&#10;IADAYzx0OPSvo8Zl9LG0vbUd+qM3dao/UuFsD5t3JwPei5OQseexPTpXN+CPG1j4z0KC9sbyO5SZ&#10;SUMZ3AHGQPXn/CtzTpbiWw/0hWjkZ+UPYZ4NfGYii6b5ZFxmmc18S/hhpfxO8JXml6lbwyQ3aFN5&#10;jDMnoR0wehzmvzD/AGxP2MtR+Dvia8urO3km0l4zIZwNynnBGM8du561+tKqGaVtzbYyBz/EfUVy&#10;fxK+G+mfEzw9PpuqW8c1rOhXDoGAz7Hr2r1MnzaWGqLsRVinufgb4s0OPTby2kM00jSlmniZceUQ&#10;c/iDk+nSuy+CXx/1v4KeILjVLC4ZVunBEInJYKeBjHTvx719G/tx/sG3fw61C41fSrdXsbxcJLGi&#10;oEYDkYB5HB+tfJuteEF8K3NtGsc7MwDyFsFSMEEgfiMc96/V8PisNmFBRe55tSm4O5+w/wCx9+2f&#10;o/x08NW0LXEMF5FbxRtF5uZN+ACAB1619ERyfaYFZW3LJk8dQPf0r8B/g18bb/4O+J4bzSbi8t2i&#10;nDyxfd3YIzjrg4AA571+s37Ev7a+j/tA+DrWCS4jt9YhQpNF5mPNI75OM++K+B4g4enQbqUlodVC&#10;v0bPpNEVWG1m9Dk8+9KAGk6d+c85qvZyq6K0bbt3HToatK6xHcPxFfGSXLozuAkLtPI4Ix2OaasS&#10;ttaNmxnnjjNOkBByfUYAPFEP7lWwrnvjPGaAHKqg5bcGY8Y7U1o8y/N03HAJ7U+UrnaSM8d+RUTM&#10;6R7lG7nn1xSbC3Q5X4n/AAwsPHmitDdLIzbGAJAYIccYzXwP+0v+yveeDZ57iGNkhX1TO8fUdK/S&#10;OZPLSPd1kGQpHJ+lc54/8Baf4+0GazvYZJfMBAC4OBjGcY5x160uY+dzjIaOMhaS1Px1v9FbT5th&#10;8sSgjcXcsu3noPXiqtvmOWRo5D5a/ISP4h/UV9PftNfspTeB74yRw7o3JEciD5T3wR2PFfOOpeHp&#10;9NlKzHbJyMYIArGUrH4RxFw7Wwc20vdMm9jZ5flbapAzk1LbxW1xYR+ZuWaFNu8c7uSRx+NPaHeg&#10;UruI5PGSaaskaXMbf6zbk4YbV47YqeZnxzi0UEt1gEin5pO2QcEHuKZIUtpdu75lIA4/lV5nWeeM&#10;NtjVmA3oeBn6dKoi2m+yK15+7fzCAqNvBHZs4HNaRHyWVxqwKjO+1mYDONuMD1pkdztLRndzyOMC&#10;rMVr9qmjictGxBGRzkdqBp6o+4yNJHjp0wfSqI/AxfF/hzTPH+neTq0EV1tUR4kTDBADjBAyME9e&#10;elfKnxk/Z4v/AIUa8zQA31hI58uSKIooIOAhGOlfYrRZDNCqLtAzuwD+APWodZ0O08a6P9h1KFJb&#10;fDMS5G5CeCQQOo4OPana2x9tw5xXVwT9nN3ifFOgarJKzW00P2fn5H3kFOOh61vG5W0gO24jkMY4&#10;AO4nPUDHU11nxY+B9x4WY3Fruezcli2ArIM8cZOcj+VcbFcBLoNtjVwMBfukkd68bES97U/Sljqe&#10;JiqsOpHp920cjFovNjQglm6EnOP5Ve1R9kPmdZJiHwgyEHTFV7u7BsfLj4bOcZIXHOeKZJLmKNUY&#10;qxIO8n5sew9KwjZsas2h9jeLc7dyxmZXJyTtAXHHPrVj7e1lIsyyR/OpPysGBxkZ4P8AnFYLhriT&#10;n5j0PHBH4Vatrn7NBDGqfLChiwo5IJJ/rVyppjqU00a96jSlfNChY/mGHJDA98dPSoJYc2QjzGdx&#10;456jHejSbyaRZIxGdhAzngKfXn+VR6nqizfu1LbVwVIABJ6dfrWMY+8c8Y+8cn4zWWERO6BYmyiE&#10;E8jvjmrng2+8iDzPLWVem/BLCsf4hpJAi7mVvnGFzwv09Kt+A5pEgZvvjI4zj8K9J29me7KSVE9D&#10;0i7X7Iuzb5yFTlj1BBJGKLm8eCwlT7Ksis2em4jr0pujzw3MK/KLddpPy/Mzn07cVY1mNrRWDM0O&#10;w4KYLNnGc5HAFeW7cx4ulzzT4m32/RpdrN8xAfAKgDt3rN+E8oWaOPzFVFY5CnA98VteONPk1iDZ&#10;byqzStzuHGB0JzWF8Prn7O3ksI/Ojk4dRwc+v416kZfuz24S/wBmZ7BohlF6skZJVgTgAfd/lVy6&#10;khk6rumcku+c/QDHSs/S2kW6hYx+eqoAQo2rn04Na0WhjyNphO6bAGHGATnjNePV1lufI19Zn7of&#10;shNu/ZN+F59fCWlf+kcVehSda89/ZCUx/snfC9W27l8JaUCR0P8AocXSu/kPNcZ+3YT+BD0X5C0U&#10;DpRQdAUUUUAPB4pd1R0UASUUzcaNxoAfRTNxo3GgB9FM3GjcaAH01xmlVs0taAFFFFABRQelR0AS&#10;UUUE4rMAzio2OTQTk0UAFAOKKM1oA4PmnFuDULPTS9AElFR0UASUVHQDigCdTkUtRqeKM81oTIko&#10;pm40bjQQx9FM3GjcaBjycCo6Cc0UAFKpxSUE4oACc0ZphbNJQBIDTt/FQg4pwegBxOaa5yKQtmko&#10;AKKKKACiiigAooooAKKKKUtgCiiioAKKKKACiiigApr9adRQBHTk606igmQUUUA5oJAdac/WmjrT&#10;n61USojaOtOQcU6r6FAOlBOaKKQBTlbFNpC2KAJd1Mc5ao9xpM5oAkoqOnp92gBaa/SnU1+lApbD&#10;aen3aZT0+7WhAtFFFBUQpzH5abRQUNfkVJD0FNqaLpQA25OBVfOTU1yeKqq3z/jQA5xmsu9t28qt&#10;pFyKq3kX7uqiBzLW7JO31rP1pt6/8BNb2pJ5YY+9c9qcocf8BNUHLc4bWIM3Cf7tRw225OnarWtD&#10;Nwn+7VjTrbeqcfw0HPy6jtEtjGencfzrUvEzAT7VHFbmOpZ3zZN9KTVzuoPlkjmPE4zaN/vCvLde&#10;jOV+v9K9R8RSfuW+orgNXsNxX5e/vWUj6TB19TlxFtB4pjNsatiTT9oJ2/zrOvrb5jx2rlqH2eDq&#10;3RNZ3I9e1Xjdjf171gRsYj6VOt4N45rle59LRjeJ12kXi+UvPc1qQzj17Vx2n32EX5u/tWrZXm4n&#10;5u1UEoanSKckU9lzVC2uM45q0k/HWqiL2ZMPlFSwtlqzprnB61G19sP3qq4nE3llx3q5Yz8da5qH&#10;UN79f5Vo2d6PWtIyM5ROrsZ/kHNaUNxgVzFle/u+taFve8de9dEZGconQW8/zVoWs/3fpXO2t4vy&#10;89q0ra7wq89q2UjGR0NtcfI3NW4JN4rBt7tSOvetjTpgarmM5F1IWdDTfL2mrcEmYKAm41tGRm2L&#10;a2pkxmpZNP46fzq1ZDa656VakC7f/r10R2JMCa38o/pVOb71ad+wI/GsuY/Oa0iZshlOKhMzL3qS&#10;b5m4qGRG9D+VadAQhu/XNH2tfeoWjYGkxUlJFqK7Xd36VYil3Vnom41et4sLWMmWoluGXFW4pcqO&#10;e1Zo+9U6SYFZyfQfKaKvip45OetZiy7jViGTms2yTSWXFSCT5aoxy4omvdo+9WbkUok012PWqc92&#10;Nx+tVbi7U/lVGe7G4/Ws5SNFE1kvAobmqd1qACfe/lVEXqgdaz9R1BRH97+VZuQcoajqgCH5u49K&#10;w73U1kZhu7+1V9T1EFCN3celYV3d5mbnvWNSRUYlu7TzHUjsKhmuNg5psV3sU5NU72cEk1z81zRR&#10;IbyRZaqtN5NJJcKmcmszUb8eX1/lWkVcp+6hut6mJI5Mt/D7VzF3Ory9abql6WLdenpVSyPnu30r&#10;aMDzcdjuSA8HzWNa+hQMt1CcfxVHp2nHc3Hb3rfsrHydpx0PvXVCnofn+YYlzbZ1fgubyWUn1/qK&#10;66PU1Cn5v4cdq89sb4Wo645q/baxuf7x/IVtGNjwYxvI3NRfz3bHqaXRbc/aBx3/AMKh05vPX6mt&#10;7SbXEYOO9XJ6HVKVo2NSxO0J9BXRaON0f4isC2T5l4rf0r5YvyrGO5wyNdRhM0iSbnxUbSfuzRaf&#10;678KmW4JlpEO2oojsmFW4hlKrvF+8WokWiwJefwoafFNii4HHapPKwKkfMRm7+XnOaSOUE1KsKue&#10;f51PHEg9PzoDmEjORVa7t/tBH0q3xnio/LJerQ7mJqHhtp2ztHQdzXK+Ivhs9+q4hVsN6v6fSvT4&#10;8eXjvTJIhS5hcqPnTxP+z5Nf2kg+xq2/P8UvOT9K838X/sm3F2k3/EuU7kA+9P8A4V9ofZGkP3o8&#10;e5ol0L7Qpy0Rzx941SkTKmj83fHP7F1xKVb+y0OW/v3Pp9K8n8WfsTXiQFv7KX7zfxXP/wATX606&#10;n4IW5Rf9ScH++1c9qvwsju4du23PJ/5aPRznPKmfjr4n/ZhudEMkbaaV8tQeDP3+orida+CM1t/z&#10;D3+9/wBNff2r9jvFH7PkOotNmG2YsoH+ulrh/EH7LMMuP9Ftev8Az3m96pSMPYq5+OeufDaS0Vv9&#10;EdeT2eudufDM1s5/cSfL7NX6xeM/2TVa2YLp8R+ZuRLPzwfavKfF/wCyZNHHOV05fu/35/X6VopG&#10;bon52raNB/Cyn6VLFN5R7/lX1r4z/ZrvLNX26XJw/UCY55PtXn3iH4Fajbs23TZxyf8AlnL7+1Tz&#10;2MJ0Tw06rsP3iPwFS22o7z97+Vd1rnwj1aCU/wDEvue+P3Un+FYd94C1ayT/AI8bpe3+pf8Awrrp&#10;Yix59TD6maknmgfMKmhtBj7y/nVO70bU7UtutbobT/zxP+FUxdXsRx5N1z/0x/8ArVuq5j9XOgit&#10;CG7VIIdh7VjW11Nn5t3/AHzVyK7baNx/Sr9uZyoF+R806GYCq63Ub9/1qVJY8f8A163hWM5UDVtr&#10;z5utXor7A61hwzgNVxJxjrXdTrHLKiahl3nrUkVuJF7fnWQZ9tSw3pA61vGoYvDmxJpv+7+ZqFrP&#10;aDUMF+zE/N+gqV7nI+tbxkaRpED29RmPmpy2aYYyTUOQ/ZkEsFM8nAqYxNiq88bKPwrNyD2ZFPB7&#10;VlXlkxzWhLK49fyrNubls45/KsHUHGJn3Wnfu24HT3rLudLwD8v862ZZSVqu/Ss5TOiMTCudPZR9&#10;3+dVzbba3p0yKz7iH+VYtjUSmi8YpPsZaRWx3zUphKnNP8zbC30NZtl8pLZXX2Y856g1T1HUPtNx&#10;t3cE+3pVeV2/T0qvao098q+uf5VUKhz1KJ7t+zjphOoW023jYOef7j19s6N45j03RZVMjDc7HgL/&#10;AHRXyJ+z5a/Z9HtWxj90v8mr3ixvlnsyM/xEfoK66dU82pS1PSdE8dx3sn+sY/gvvXaaH4nVrEIs&#10;nLAf3fevDtIkFpLu6f5NdLY+JI4LHLybVUDOcV1xqnP7E7vVtY/siNp5JFUZznj1x3+tfM/7W/x4&#10;hk0m6VLp2+TbwsR6+X71ofG74uRweHJVjuud2OBGf4096+PPE3iqTxPdNGzO6t1yqjsPT6VM6mh0&#10;U6VjM8aa6vizUGcMzZx94Adh6fSsZ4zBFt9wK3rTT4ooySoz/vGsC5VnuWH8OT/OuOcj1KMSCxg3&#10;XKn3/pU2o6dvJbHYdzSpCYuakjLOfauSbOzoZsumsB93+dbnhbWf7HuVcvsxgZ49R6/SoWfFVZUG&#10;fulvYVlykqR758G/2j4vB6QxtfNGVcnhYT/ED/Efavpb4b/tz29tbqP7WkU+Vj7lt/s+9fnO5WM/&#10;6uT8qsWmvtajCrKOMfcFRym0ajR+2fwe/a1t9bmhP9qbtwXqLcf3PQ+9fRPhn4vWt/1vFkG/GAY/&#10;b0Nfgf4C/aAm8Pug8+4XZjpDEem31+le9fDL9smZb5VbULiMeYOWgtwOq1DgdNOqftHp3iOG/wDm&#10;WQHcueo/xq7HIJYWIYdT3r8+fgv+1hb35s1m1ZfmgJO77Ov9a+jvhx8ctH1azj8zVLX5sfemiHZf&#10;Rves5UtDrhWPdLebau33rQtrXzEX5eo71xekeM9KvD+7vbVvmA4mT/Guks9dt1Rdk0bccbWBrGVE&#10;6I1zTa18sVWc7qjk1YTr8rfyqGFmBO7+VYqirm0a3UsSTfZlz0qncyNdtxVuNftB29anjslXrgfU&#10;1TibxrXMGewkbt/OqN54Xk1h/wDV7uNvO769q6/7JGV/h/76qONfsj/L068c1PNbUT1PmL9oX9m2&#10;bxNLcMtpG+9s8vN6p6D2r8yf2hv2ULzT53b+z1+WeYHBnP8AGo9K/cXVYzeu3fP/ANavB/ij8Bv7&#10;atpmNrG26Rm+/L3YHtWkKxnKB/P5428DyaBdzI1s6mNA3Ab+tcnMfJ4ZHXnuK/VT9o/9kh4LLVJY&#10;dNUstqpG17hufyr4n+NvwM1bw/NDt0242vJj5YpW/hHqtdVPEanO6Z4rEisikFenrVe6Dec3OenS&#10;ptW0PVLErvtbpeSOYW/wqFdPuSS0kcikH+JCP6V2RrGUqZJZxMVzVwSeXgetV4S0KbW4pDN57jb/&#10;AA10RqX0MnG2ppxLvjqGaIlqfaSYjFOdtxolHUooXMfy1TdMVpXXSqUgyatKyOeoVWXmnA4SnMMG&#10;hVyaqMjjmM38U63jLTdO1NK4m/Grko8myY9Duq1InoV7uDCdqksFIjFVFuN8p5qUysE+XPT0obBI&#10;ts3kOGruvg38S18IeK7e6kuDGFjkXOE7g/3q8xiuWeXbz+Vacsax2iny33A9QPrWMopm0W7n6Wfs&#10;2/tp2tiqxtqjr1/gtv8App71+gPwO+P9v478N6kF1BZAs6pz5Q7A/wAJr+eDQPHjaJhl89dvpGp9&#10;fX619U/s2ftZS+H/ALUsl9cQrJKGwYYOfkPrXLKGp0xlofen7YXh8XdtfTL5bf6PAM7j/wA9QK/L&#10;j4p6eY9SydvLDv8A7Ir7S+Knx9tPEHg92N7uaSJBz5Q6Texr4f8AiRqy3V7hG3bWB4x/dFVGJFQj&#10;0TWf7NAbcV4HQD0rUvvizG9k9o0z7mXbjanf8c1wQuZGG3n8qeunozCRgu5eTya0WhibU+rCeUyB&#10;j830ro/C2pAj73RF9K5TTTHMNvHyj1rWsZltmbtuGKpszOoOrr9tVd3celdp4C8ZL4fidjME3ZH8&#10;Pt6/SvK7e5zeK2e9bcN0klsPldueoFYyNoyP0S/Y+/aWt49YVDqBX/R4ByIf7w96+qPFHxGg8SfD&#10;bVWW4WTzrKTunPyZ7Gvxy8C+PW8LX0bx+dHuCLxGp6EetfQXhn9o6b/hDJoTdzfNbuuPKh/55Yrn&#10;lE29pY8T/wCCgG1vEd9IpU/v+x/6bS1/VhX8h37S/ieTxPe3JLs+5w3KqP8Alox7fWv68a6sL1Nq&#10;U+YKKKK6jY/kS0bQWs1a3ZZoWcMrgYGCMkD3qyN8MLFo4ePuiV9pfjp+NTXIk1Ai4IW1ViHTadqk&#10;ZJ4ySf8A9YqHU50tUUmCNpmIG8OXfGORjpivmalNSmfjlWP7zXuY/wDaMiRR27W/76bDM7vkAj07&#10;1yXxlSO2s12FZeQjnO4pxk4xxg+9ddHAZZZC27oQiAEYPfr261zHxO03/iXQq26Ns5LBsBx2BHTj&#10;Oa7KCSasezlskqqscj4ciis4lLkMcZGVJJJ9x6Guo0qGTVYJI4yy7Yy+QM44755rG8I2Msct6sjW&#10;7NCmEZ8nJx/Djvmt/TLhY7dd7MW3gMFQLkYPHrW2Iloe5jHdGldXMfktIEMkeEUIAV6AA9OnSs3T&#10;b/yrj5m8mNWJG4lm5zxRr+sPujjVZ4YOSCOrYHPQcisy71NIYE3SFi2HHGcggYrl5W0cMaLa3HeN&#10;9QW6lmUxxuZCuTGSNx4HXv0rm/Bdu1n4leeNlWaN8qSoJODxnPXoKv6gftzuzyKvO6Qn26Y+lQ/D&#10;Ew3uvSC4VnjiRjgHk4zz+orojdRsdii4UrHVCdhMvnfM7lnc52s4B57CofsrXIkmS3nkVCET58gE&#10;njnHUirk07LHGsfmH7Nu2HG5tpOSOnTgVTiaRVljwzCZxI5yQEIyc4HH/wCqiMjz4/iAMasse2aE&#10;KAp3j5i2egA4NPtVaYS53b1OEBHJ/GqUk8kl0vmL5h35BHGPQ16B8HvgtrXxr8UWthodpK11lEcE&#10;Hy2ycYPv3OaqVrHZQwsq81GJb+E/wuuvib4qsdLt7e6uJLmRQIooy7MCcY4IwODz2r9YP2Ef+CfW&#10;l/CjQ4dX1ixg/tBY/kOAJEB6BmJySCAa2f2Ff2E9H+DPh+31jULe1m1hoo0IRGVFYdWGTnGcdP61&#10;7/8AFX4i2Pww8PzvcyWq3kKGMW7ghwMZGOx+tc8cPzu59H7OjgaXM9ybxj8QtL+E2grcXEkL+SCP&#10;K3Fm9s5HbAr4i/aA/aRk+I+sSRwzTR23mupO4klScgAYGMdKh+Nnx31L4ialsa8kEfLCLJ2Jn0HQ&#10;fhXlNwZJ/vHcc9QMk/WvZw+FS3Py7ibiipUvTpPQd9va9kXc0k2XJIPLfWq91NGZyQrDkDFVZp2h&#10;f9zndnBI4/GjymcAs7KT03DjNde2iPzOtUlN80tyQ75LdVwxCtgGmrJ5GyRN3ykE4HJOamsnaCJV&#10;XdETlcocqT6kEfyrQCxBFjaPd5aEE/dJz7Ue0MfYplCa7Mk4ZmUGbJ4Xdtz2NW4tLdyoGz5ehbjn&#10;rTZoIYnLJ+7VjkDuAK1IrY3Vt5iLayMygYSQM2AR2FT7Q1p4e7sjNtoVkdtzHcx5wcjH+cVoWkMt&#10;68cUakNJgAY5PbtRp+hvc3scahhI3RAMZJPSvqL9lf8AZHvNSvY9S1q3hhjyrxRu3zOM9CO1YVp9&#10;EfUZHw/VxVRaaGb+yz+yI3jLUYdQ16Oa3sYxn5FILk8gDPB9z296+1PDnhm18LadDY2vmJbwgIFI&#10;AbAHByBzUukaLHolhFBGojSFAiovCgDoAO4q7AwK/NuVs/hWUY9z9vyrKaWEpJJajvL5Uk7s56mm&#10;iQyErJ8q9uMipk+QD7v4j5qa5WKX5fm6dao9ghK4HzDHoR6VKzbcNu3HqCp60hiw3GcscfNyMUeS&#10;sY4+X6dvpQBH87v+nPWmzIY1X5e/r0qaRCsisqk4OSfShYd8vzMCM9fSgCtqO1UUkFcdScnH5V82&#10;ft3ftMWvww8KPpFjPGdSvYmLMkoJRMHO4dRnivdvif48i+H3hW81BmVorMF5M/dAxwSe1fkf+0z8&#10;brj4h+OdSmuJjdSzuTAQfljjzxgc+lfX8N5S69RVJHm42vZWTPPvE/iWfxVrE2oK3zXBGCSckAAZ&#10;x26VFo9s+oTLbzQeZIylzjsc8HFJpsK3A3KTuc8kfU8AV9o/8E+f2LLXxVbt4u1qGSOz3BLdJISx&#10;fIyCQRyDjqK+9zLMYYLD26nDhsP7Sd3sL+w1+whN4ma28QeIovstiuDFBJHuaUdRxxge/Nff2jaP&#10;Doem2tvZr5VvbgJGiADaB6jpVfTNLg0i3jhtYWijjARUTPYccdq8t+Pf7ZXh/wDZ4/d3EJvdSUMJ&#10;IEPODwM5I5Of0r80qSxOZ1rR1PZcoUo2PZcNLAHyWC5yeuQe9RiPEay7l2twDn36+341+dXxI/4L&#10;B+KrDWseH7O1jt95SNLmMStjj0xgDHoal8If8FhPGA1qCbWtJ0PULdtqzRiP7OSpOM7h0I55rrlw&#10;ji1Dn6nIsfC5+g2oystmzfMPlLcDoACSfwx0r82f+CgX7SepeOPGI0eB4be302RoAwypkPJO4nqD&#10;xxX134X/AG1PBvxb8A6tqGm3R0++s7NpTbyzjLhkOGQ5O4A8dc+1fmF8bfET+J/GupM0jTXEl2XA&#10;yTjKrznpjr3r1OHcpnSrXqozr1ovW56l+wX8LIPin8ddLhumbyYyJ5ymPkAOdwznIBHPsRX6q6VZ&#10;Q6TaLb28flpGSAFAVSOo4H/1q/Nv/glp4js/DHxtSG/kIurqzlt4HLhQWYAAc8YGCT/9av0pRW8o&#10;Dy2WZRhwDkEgHPSuDiqo/bcvQ6MJK6uWYwxk9zyM+lRW6glj0w55Y9+2KdIglIbMiyKgUAHv70QW&#10;yzXDYkWNlXkEdSK+OO4fHFkblZcE4PPNKSsfAXcemT/Oo0ZpDz979T706Q7R/F8pzQBJtDSbZGb5&#10;jnp3pmFkYbf4SRk0vntMi/wsvQ0u/LANuLZ64oAZEXmcx/3fwqaOMgDd37+hpZEWUBVbawPUenen&#10;mQrHs3fKPUYNAlcjZMHuT781ImSvt9KiaTLBWznHb0pxl2j+KgYSsNvzfd/WljmVG8uTI44I5psa&#10;fadqsOmcN6mhoCr/AD8+5oAGl8qQrj6E+lSBw6bm69sdP/1VHdN5KN8uegzjJApscmV2pub3IxQB&#10;JCVLfNtzkj0pHP2do9wZVbPIFJLC0TEMfm6+oxUEkUhcLubbkjPYCgB7vsHzcjkjjGQelDMsQbJX&#10;a5GCOSMCnNZtAMMxZcDk+lR7cKPTPXFAEnmbo8qzbelNdu3zbc9uhqG5maAKdo2d8Hn/AOvT7edZ&#10;Iwwx1+6/NACeasjfLu+UnJA9PSniTMS49ecZ6e9Jtwcqq9c4HA/CrQi2BSkjEEfMOooAriHaMqG2&#10;54A5wacTwMdc4x/F+VE8jQDcp69fY+tNSbyJdygspJADcseKAEVtskbbV6HjuD706M+cm/d39MU0&#10;xkBTn5jnIHanJ8h/DpQA6QK+So3YHSmITn37jtQ5ZFbb8uR+dHmeYylR8yjv3NADZiGbdHlto5pQ&#10;/loc5z/OlZ/nLL8nGMe9Ryj5d33dxAwOSaAJCvnw7h97POT2prM0ce0ccHJ9aWBML1pXTLf3iD9a&#10;EXdHwB/wW6+HNwdM8PeKvLhnjmzZTFCd3yFduc5xwCf/ANdc1/wTk+Icnir4DS6ZOWaTR7tUfHLE&#10;OCTz3A+UCvqP/gpZ8PY/iB+yl4gAkV5tJRb+MAZZQGAce4IPPsK+Af8AgnFr02l+PNU0fE0UN8TP&#10;simCvIY+CAD1AUAkDk8YryuL8GsTlcnJXsfT8MYr2eISufcMcQYhWby14OT6d6xfH/w/0z4keHZt&#10;J1a3+0W8wODgFkYggFSc461rWl39qYxrFtRf7xyx/wAKmYqSPlLN2HqK/mLD4qrgsRz021Zn7BKm&#10;q0LPqfnD8W/hRq37KnxShvNPvHVbW5E9nKiEEANkIw78YBBxnNfpl+xn+3Vov7Qfwxj+2MG8T2jJ&#10;DcRICrSkrkOi8cDABPrXm/xs+Flj8ZfBV1pWpWcclwo8y2kIDOjDJABIwc45yO2K+D/CXiDXv2Pv&#10;jNJa3DzvDYyjyni+UOoOSG5BBxwSOOR6V/RHDvESzTCqD+OK+8/M87yZUKnPbQ/Zq91LVNVha1W3&#10;hh28s+NzIp+vc4r86f8Agst8Krzwx460rXLq5+2NfaZKm91CrhScYweigjnvivub4GfEnQ/jT8Lt&#10;P8S6PdXUUGoRKZELFmgboQDnPXpkc180/wDBXzwjceKvgjZXkMkl8+kzyPKRuZwrjABIGNowSa9L&#10;Cyqe25KnXQ+fp2jUVjn/ANhTx/D4s/Z60KNplkuLOI2gdDuV1Q53k475OM9hXtwjaSTcVxjjI5Wv&#10;j3/gmF4oji0K/wDD7R2axxx+b5krncjqQoC4OPmXBwR2r7Et440t1TzGj5GB1B6mvwrjzL/q+Pk+&#10;5+vZLW58OhI0DSfdYk9/SvI/25dfPhn9njVpJEjk/tC2axQCTY5ZiNrAdSOD716zIwOfm28c9/8A&#10;9dfJ/wDwU+8cLpPgjRdLZVK6lL5vmO4zE8YwVGegORgdTzzxXBwTh5VcwjLomLO6iVG3Vnzj+x/8&#10;JpPi58b9NtbqEyxq5uZZDj/lmN2SxHAPA9zX6c6Xp39maUsMX7tkABCH5MY4A+nP1zXyh/wTY+F0&#10;R0y68SXUJeObfa20mCoBz8w9CRj9QK+uRD9ngjX+BvzAFfSeIucOtiFQi9InLkGDVOHO92LbERSB&#10;s/Njn1x6015NkeFZ8Nnk9qJNsUjc7VOAM8kj0oZUQpy21nOfYGvzG7PprIP4F4G31/rQbloZFkYh&#10;FVgCQTggcnOO1PjTzotnAXGM1i+O9bh8I+FNSvLi5gs4bS3kdpZSVUZGByM85Ir08npuri4Q8zix&#10;81Ck2z89P2jBH8SP2sNQmjWO4j/tARRbskshfBVc9OuK/X34Za5b+GPBOh2ccM/2S3tooMohwCQA&#10;ckgZweuK/Iz9j/wnN8TP2xdHuJPtU+lteyz3JCNJ8gYk+uOMcnp3r9dNDiS201o7eSd7WOdWiR2J&#10;EYznp25r+icdjnh6NPDrsj8lxmH9pNzNzXjjW7hUbO0dR6gYyfenaqvmx6SobLYDndxhiOT+dN1u&#10;WNtYvJtzKs0eSSMjtnj34qxdp9jTR5lVZOCHB+bB64NePKfPe5z8vLZHOhC81zuJHzgAnqACcmuy&#10;kg0+Tw60jR2+7yskhxkjpnbnOaw1ghn0aS6dtsizlME4XHXp75rDlku5m3Q2kattOfnJBGevrn2r&#10;z41o0W01e51+zdVb2sSNKJdX0vy3KqszZbHzBTwM/pXUeGbbZaXnEjSCfOejdCPpWQlrb/2fZ3UW&#10;5rjzP3gYYO4Hpj0GM1p+HZGiur6RZJI/9L6M+cEjIOD6HiuzK6HvOTMsbUSgoozz+802NvLkjX7S&#10;BkgkE9D+oror7UI9MszI/wA3ljAHds5xj1rmZ0jGhLcOu24+3OCX5JH+GTU/inUvM8mNW3YjVsYI&#10;9uBXpe2lRTlHc4/Zqo1fYgvvFs927LtEa/d+YbuO/QV4/wDtm+H4te/ZS8cbtRjhkhtPN2BwkjqC&#10;A6AHqCuRgc819B6JosOn2DMNjPJjL4OTnqASOOorzD9tzwxb6r+y340uGt45JbHTzKpEYZ2AdScD&#10;6Dr7mvRyXA16mLp16ktL7HHi8VCEHSgj8FfEU0g1eaZmMMiuLdGwVY46bQcY+tZn2X7RbSW8nm7m&#10;HmA/eZycdTmuh8ZFY9ZuoLhmfYTglNzMcZBHXFYtukssjLwJLpFclyFyOnB7dK/p/Byl7GPoj4mr&#10;8TZiX+kyJL+7h3K3ybC5GB3Oe1Ty3Zs4VHzRmPgtksQPrxkVsfY0lHmGNlVuAue/OR+lZN1epaX7&#10;ERM2OCmN2P8AGu6MzBqwQW/2uBo5GZpG28htuMkEE+tSQRiG4vLcozbUJxH0wSOf502T/Rplmkjj&#10;kZowoQHb0HBIppvPtNw0Ikjt5ph8o2HaRxwWHQ9aOYRUuNodXRdp6gHrVaWKWQPtj8w5BIB5JPoK&#10;s3cFxeSqkbKr5EbH2zgkZ604xrCu3cjOvAbODkHGfajmJkUEs/tTrG2YWIIIf734flU9xLLZ6h5M&#10;cf3iBgfKSD6CpRqS5jgfy2aLOCc5Oc96kS8W8Hl3FxHFKx/dyEHcCBjGR0HfOK0UrkksNtdW+qxR&#10;zW8rWLDPmRncuSDjnscjoaS2sXiui3nN85AxgfjVdNUkslmjZ1kKscHJw+CeeOMe+O9FxqUjXJmZ&#10;cbmGVB5Pp/KnyMC3BqbaTY3cMkEU/wBpfJLgkoAcblOeCOneoLuOS1uGVGaRj8wKfwipLlk8osu1&#10;Y44skSHO8Ekmq8l8C6zR8qwAUJ0GByKhR1KTNMWlt/Y6mJp2uncAqp2rz146nOfWpdM05dAm+60f&#10;nSg7STkdgOemMGsnTb11eZt/yrhxv6+uPY1pajqHlWP2vezPE5d0J3MVAJOPpzxWNaLcWjanJcyP&#10;2g/4I2JE37K8KrcKtxaXcgmGQfOLEk9ec4A/Ovp7xC39pXcP2fcv2dSEIJ3Jn6da+Q/+CL3h5fEP&#10;7LU2o3SSrNbXoiDg7QxZA4DKO4Ur+ftX2xpFrHp25o8KynAyMkgd8mv554nw9Sri5RPr8HWhTipH&#10;K+HptdiCw2ke21gchzLEMknv6mteDwx9q/4+ZpJJGycYwASc8Ct1jk8ZYdCcdSe5pu8M+cKrL6n/&#10;ABrwaOBhRhecjepiXVl7iGR28UYXbHHHIrBiQmMkDGcVB4g01dZ0zy3ba/UY4wfUD0qrfeJ7eyDb&#10;S00p4wvOD71i3viCbV5jHGxXp8qDFeXmeb4anT9mrN+R1YXB1XK72JodM03S1H2y4luGj+/HHj5z&#10;2/D1psniJgf9BjWyjGSR/ER6VRmsvKVvOPlng5HLfSo31BbYbbWNvmbPzruYn29q+FqYxyf7tW/M&#10;9yGHSV5MlWFriD590exd6vI+4v15/WojcRRQqvls0zDI44OfQ0LbXNzbiaaOTccgMy7cnvgelOeO&#10;FUVfLmWbg73JUfQCuXmnUlqbe6tgsYJtQGSPLVDgySkKufbPXFSAQxTjcFuVVu2dv/16cy3fiGaO&#10;NmaRk6bgAiD8utael+ElhVGuJ2kkUklVG1R6dDzXq4PJ6teS5V95x4jFwgtWZIkuNTk+zwxTSMvA&#10;RE+UDvk8cVsWXgtxGPtDLub+Drz6E9q27KNIbbaiou09VGDn655qC68S2+l/KztJxyAc84r6qhkm&#10;Gwy5q8tTyKmNqVHy00S2FjHpFu0axFssOehH/wCuo9U1W3sI28yRc4ONhyc9uK52+8TXWpqV3Opx&#10;hQOrAetM0bwneXLM7L5Mcg5LjJJ69K3/ALST/dYSPzHHC29+syfVvFcjbUt1WCNu5yWJ9ajsfDt5&#10;qil5GjjXqHl4yD6ADmujsfD1tYKPlEmcEMecHvxVsWy2ygKfl79//wBVVTyeviJc+Ilp2JljoU1a&#10;kjFs/Csen3QZjFNtwdwHyn2x6Va1K12adcYXH7t1HbYSpOQB9KvAKEy27ax7Hp7j0qveosDHaWZc&#10;ORnlj8h4r6XLcvpUZx5F1PLxGInUj77PwH/bGktY/jz4mupl8xf7XlfgdOQQD6DNeT6hatNYedHJ&#10;HIZmLkgfNGCeB/kV6n+1zdt/wuPxCjNvVtRaRARtDnJ6n2yR+FeTXQUM28xvIqqgIBGTn244r91y&#10;tWoRPnq25mveSWVwiqiyRkAfMM4Oc5x3GadGqvdLIu35icqAVBz2x2FTTLHINpZkkXPATKn8c9aj&#10;t7SSwn3bju7KPevajY5JFxkQxSY2rG5GGD5KHuAO9QxrHaTvA21ixAQ8lsnjGOwPrmoJWklmOEVW&#10;bjPalhtRbE7m8zdhnTPLEHI5/wDrVjUg3sTzWFuzM0nmL5jNz83O5BjHY9OBSpqb3KxwSrbxsvIc&#10;DBxjoPT1poJeRYlVSignBcqAD+NNJIdo/mjZUIBADZPp/n0qddLgSTXJuY/LZifLyCeSWHYn/Gpk&#10;hVIA8lx5bKQiAA5HcHP9araescUm1EaRcgHk7s4J5/Ole4JKqkhVm4Gc5z70+QCRovs7x84XBJyN&#10;24n0p1xZx3vlFZ44ZQ5UrKCF27Tzke9Vy+T2DDjg0yG7ae9PnN90ZUN0I9Kv2XUCK40iOyRV3JIz&#10;7gSc4znjBpJBG115LyJH5oUO7rhVGOSD1xUs0rKuQu7pxnqSOlVr9HubqOTzCfLgCFGGQST269K0&#10;jTXUDRhCyxSIskezIIEaY3YGM5960Lewjs9Pgm/dhmlVBG7j94CcEkE1j2MLP5aR7pJGcDYOhH9K&#10;t2+nf2vrcfEjCFd/loB87A8c9hnGa5cUkqbOmj8aP2S/4JF6bb3n7GtvH5bCWxu5pEk2YG3+IFvc&#10;5IHbOK+j7OOZYfNWRo4MZY4IAJzxgHHTHNfKf/BJrW7v/hmWG1mVoY5LkPOm7CszJnA7EetfXul6&#10;HdXFjuikXygMeS2fnHSv5W4mqe1x84xXU/Q8HBU6aciK10Nb20aabiExMY+erYJH8gK8e/bHtI7z&#10;4A6pHMrL/ozPvDleNp9PRsV6sobRZDF50tipzmJwXD5Pb0rzD9tC0t/+GfdWm+2LK0MTfJF155B5&#10;9DivMyimo4yCWjubVnzU3rofhj4gRhqDXBkmilZyC8Z+XAAxnOeT0/Cse4ucoFaTcqOTkj5UPpnP&#10;vW9rtvNbX10txDDunmLxsjFjkA89hiuduYNi7WXgjEqODy3XIr+uct/gR9EfnWKVqjsO1G7aGDPn&#10;bWYjClCQRj17VTDtEUxhvMOxMfielWNSxc2sLbGDrnCABuPckZqnYRk7n2yNtBJxxs6816PMcki4&#10;Jo7a0kn3eZtAO0KSBnjk9quwxx6fdPG00kyQsQSvRxgEHH41TjuttlLDn5ZNpIxkjHIH51ZtLZpo&#10;1f5lD5ABGcn/AOvWfNbckZA62NsWa5BZmOFPAxk4Oasi7ihIDMGb+PJyMH0NUdW0yOeFUd8KScxg&#10;/MmCMdvpVfymiZnGNzYTpjA9R71nfsBoTw+Y7Msg25B44yp44ovEWQSR27Ku3HDnBbHNR6JqLTQF&#10;e/ABxkpjnirwsPtbNuljaQE9eP5DrWM52KiU0Ukn5mXnqBnB/wAmptrRgxq+0kAbj3HX86r2zurt&#10;HCyyLKMMg5wff3qR7tbWVVMbSR4O8A8jPGfbFUpXKSFk3yRmPeysyYXHRDk/zpbe4WGTbJJKvzAf&#10;Lxx0/M0iQuWby85x0c4461Pb20eo2bKsbrIpAEgG7bgZ79RxyKSv0K5RxijuZ2dFZ9oKOj8c44I+&#10;nWtjwrqMemvbM/8ADcDCMhKuBjqfzrFglkURtJ8zZO8ooQED1AroPCfh1NZ1WOKSaNY2IIIOMHji&#10;uPGv907mlKPvH78fsozG1/Zy8FQKPk+whyc5OSSSR3xXpgiWU7dxbdwOOpNebfspOsv7OHgOR2+/&#10;pSKDgA4DsPz4/GvTIZVjmdRkrkYx1GK/FMfrWdu579LZDBB5TZfd8jEAdRmo9VsLXVVCy267uoIG&#10;0gfWpLhGk+b+L1xzT4XWNx5n3d33c9q82thadRWmrm9OpOGqZzl/4VkiH7nE23O0nhse1Q6dq11p&#10;kojZWmTBykmVYH/ZOetdVMBtA2j2J6iqtzpkN98sqK3QAk/d9wa8WplHI+ai7M7FjubSoZ+l+KYG&#10;DJNI8TtgMCOnPQ559K1pIEmRo12yR8AjbkZ61zup+CpDuaNmmGcbM/N+dZ9nqN94ckI3SjnOx+59&#10;Aa5/rlak+SvG67m3sKc1ek7G9c+FlB8232rIpzsI+U/hWLNFeabNuj3wljjKMdvPXjsK2NM8ZRXG&#10;PP8A3bZAYnJGfrWhG67pMKrLnGMbhz71bwuHr609GKNapS+NXOUudShmuVa6jaOPABliQjHufrmp&#10;JdCa/svtFqxuLXdsR1wGz9Otbeq+Gba/iITfbyMeqnjH0rDm0O50L/VRsY95YywnnA7kV5mKy1w+&#10;NXXkdVPGKWzsULi0+z3DFo3kK4HI2sPpRaIlxcKqHcP7hG1gfXNXzqkd+qteW32hc/6xHII+uOtN&#10;bQ11GNpLW4Ejr0jcbW+gNeLUwOt4O3kdca2nvEZ1Ge2TymeXb1KE/N3785FOhksp4lkc/Z5GJOzG&#10;5eahlEllHsaNhjAZHBPPsadbrb3EG5maF2JCo+Cp/HtXPzVI6T2NJWa0ZMdPuLO6/cyeZxuDRnj1&#10;4H9K6jSA2oaYqzf63BB4xkduO1cnAlzp0sbAvGw5ODlSOeh/Cr9l4sIRdzDzM4znn+lezluKpQfv&#10;3/Q4cXRqSXuGjceGUlw0L/Y5snGwYTA6kj1qFdQuNJiVbiESxc/vF+8ffArQs9ch1SH92yeYowQT&#10;n8cVMYlcngfu+Dnmvq6MKc1zUmeTNzStNGF4lvrO80e3WORpJDIN5IIIGeePavyS/wCCs0s1r+0p&#10;4jjaNnZpFd3UZwdoBGR/CAAce9fr3eaDa3tyrKq27KQNygnH61+On/BUHV5LP9pTxDCv2iSO3nYn&#10;zesiv0JJ69Cfxr7Hg/D1Fi+aRw4+pTdOyPju5uPP/wBFxGqicF5COUBHQZPTgH8aqwt5czpLIVjI&#10;wGxkg57+gqxqdmIAI/LXsSM7iQecHPWobzcjfMWCn7uRyR6ZFfsdM+dkNDSRJuZflYn2yB0OPzpt&#10;5cR20ka7lZZED4BPU57DuMdKs3N0FcKu5TJ8uScrtxzxjrWY8KmXCbV/2yeOM8Aetaxp3JLAuXhs&#10;mby98eCkjAAsDg9OlQ2uvyXdukI2xnOUZ27ZqKzupolZVk8yKMHKuCfn57Ekd6SGzZAsUnl7XfLt&#10;5e4EkcAc561XJYV0N1NZPODDawZctk9B64pluzQ/NtVmyMZPYU9BLFDtm5kbOB7Hjqe1D262axrh&#10;YWmGQAd2R60yWy5qF6ksjTyCPbJgjA4TH/6qtebmASszSeZgHA6YyATz/Ss7y/KBV1+Vk+fHP0/p&#10;V2NZOJGw2U655A5wMAVnawincw+YV/3s9Oo7804Rx21lI6R5ZnB6nP0AqSWTe6rGW29ceh/wqrpd&#10;zJBdssgRw443/MMc9qtAXYYReQOpZHVcFAQSwPPT6U60sJdPtJAsjeY33iT99aZYwltx86KNVy3I&#10;xkc8D0rUspI9SxG0jKqox57EAkAfU0+axUTLMUbS5wScbQAfTsa9i/YYvpIf2nvBbeY0bDVY9zlc&#10;lQCcADvjH415PHprWcZG+aRmIIU4IXPJ6eletfsKRE/tZ+A5JMyLHqSPJgjpnABAzgknivLzqong&#10;5eh1YP8AipM/eLw5Msut6hJ8n7xzvIUqSR147Zzn8cVqX2s2+msxklVeAwH3uvtXK6bqT2lvPNGW&#10;VrhyCXBJHPf8hUmnaW2uy+Y7NjIzx1/wr+X8bmUlVlSpb3Z9tSwispvYbLfo2pzNBvZFII44J7gV&#10;19hfrdLHJH8uDkDqw45rEuvCU2nQmS1kaTj5o3BbnnOMdOKPB2ptBP5bKyqSDwPmI7gVy4OvVo1G&#10;qvU2q06c4qURt9L8l18u4+aWBPXHPb8Kk1tF/wCEft2Hmb1kAwc9MdQe1V5ZHae6YrhfMOwnsB06&#10;fWrmthD4dtVZcBnXJ3ck4549OtRJ35maaKyOauoQ+r3Gc7WIRc8knvXQW97aW2mbdyrJgh1xyOP0&#10;rP8ANs0v71bjeqsMwkDndnisbzbu4lCgW6qCcB87m69T614FPEOi3yq53/V+ezega9ceeuIht3OC&#10;OxCngmuntplfUZN2PliVCexxjFULGzt4vDd00smbuNBvikHbPRfpV3ShuvWVl+ZoyPTHHFFFSc+Y&#10;daUeSyM+1jzrdupX928mD3Iz6e9dx9lWVWV2C7lOzIyAcHGQPfHFcpAhGo2o2qwaTA7ZOfWt6/1+&#10;HTbb7jyMH4Qcs+CeK+oyfEKj782eLjqcqlkj8Vf2p4R8Ev23Zo2S4ihsdQjuRkFXJ3kuT7Bic/Wv&#10;0C8O6zJrtjDdNIhWaMOG7yKwyGz3yCOa+O/+Cymi6ppf7Qw1aGOZY72whEsvl5EjHkbiAcEADPtg&#10;96+hv2QPiF/wsj4C+G9WZm877GtvKpBX5oiYxx1AIUn9a5fEilHF5fHE09bH13B9SdOXJI9OSUxk&#10;cLGvYZBJPrT4VRi0jfM56HPA/CoWwZFDbN7HAXninxjC/wB32Ffzv7TU/UAW2xuJXcqjke9VbrT1&#10;nUI5XaACMjPQ8fX3q49x+7ZVaTnGcjio5bZooVVs7owDjGQB7VtRxTp1FJPYmUeZWZ+cP/BSL4L/&#10;APCA/FCLVbS1Zx4gjluBKj4RmDjGVP3SSD/PvivUP+CV/iWM+E9atZJG3ZWc5TLO2fmHtjgA16V/&#10;wUB+G8Pj34RzSbYkvtOBaBtpZpVBBKZGeffjrXzT/wAEv/GEmhfFSbT7i42tfBoIgckSgkkjgY4w&#10;OOvNf0Jh8asyyCzd3FHxdSisPjE11P0Wt7mO627W3cDGRjggc1I6mQbcNtX5uRxUP2tbuGMRx/Ki&#10;hCccDFSLdtHH+8YbfujPORX884j3azXmfZQ1ijP8VXiaJ4b1S4klMbR2khjJO3LAZwD0zgHA96/M&#10;r4Z+H5Pjb+2NY2Gki5upLvWBNKhG4yhZAxDDuuQAR6Cvu/8AbI8bL4T+Cmo3Ucy2rMVTLnKBmyo4&#10;6nOTnHbFfLv/AAST0jUtf/atn8UeSt5/wj7uiPGmyNnCswJxzgqM8+tfv3h/hY0culXaPgeJpXko&#10;3P1u8N3tvo9pDC2jf2WsaCMgxj92QOcfUj61e8SfEjSfB3hW91m91C3t7XTUDzPLhQgOcDBI5wDi&#10;qaatqGo6csxNrFbFWkJuPmULjnJ7eua/L/8A4KU/tdP4x+JF94P0G4a6s0dRcTxE7LgjPCjuAdw5&#10;r6zKaU6lW8Vpvc+FqUPaS5Dlf24v2sdc/a4+II0XS2urqxmnEVlaRKdjgPkOABgE9STmvor9jn9m&#10;m0+CPhCa41K3tLrWNSwX3wgtbYAOFPbByfxrzP8AYM/ZPbw9p8fi7XI/9MmKvaI8jl4145A4GD0y&#10;K+sooZJp2CttLdB+PTNfIeIfGCjD6lhn5Ox95w7kcaaU5LUlIjSBRH8qpgYAPQCszxXq0Ph/wtf3&#10;1xJDDHaW7Sb3OVwAcge9aTBoh83zdc9xmvG/24PGa+EPgRqEihg1w5hjO4AOSNpXB6khj+Vfk3De&#10;Gliswinrrc+qzKXs8O7HxX8HtEuP2hP21dD023sWmhvNVJiVG6iMlg5LY68HBJr91PCdlHpHhPT7&#10;dAqeTAuUyD5ZGQQcd+BX5T/8EYPhrB40/acutYuLWOS10Gykljd8gCYrgAA9wATn3r9YraD93uWN&#10;FUKWKgYKEn6flX9RwjyU4w7I/E8zr807eZKrnyyWbbzk8ck+lSqVI3N8p7e9QgkE8Zz0A9acY9x7&#10;DnkUzyRZRkY9aSA+WW+bb2PegS7FI+8en0prpk7l55/OgBdxlX5doXPT1980iZ3YwU9u/wCFCSCN&#10;iNy7vSpNodBuDbuhJoAjLB3P3um0FxkgfXufelhTJ+bb/vE8/wD16YJJPM5+7+dSFi0JBVeOnYH/&#10;AAqeYA+zbJNuV9sHNMB2fL93n9amR2BK7VVR6daaDv6jP4c1QEYDeYMjhe/WpY2baRuAB6/L1pqu&#10;u0bt25TwPSpWXyy27d9KAICBDIehOO4zQgO3HzN+HFSXH7s7v6c0CXeONw/Q1mVG4kcaovU/7uKf&#10;GdkqsMbfTFQtcNE+0q3PFTcRnCnOD260BIjkhZX4G7BxzxUY+UjHU54FWAWUtJyUXPuaaAMBl7+v&#10;FBI3dsf7vzdOahZGt9zAMo6e2PepCCv3f73UjJzS3AZZfvM24DjsaAHwPvXsX7Z64/pTtizRKQvy&#10;9eTVeKGRJYyvygtk8849Ksxrs+7nCkkjrgUDbGOvljPUZ474oijZm/u5/LNNnDbV2H7xPbPHrT4t&#10;2w7dxKgEn3qoiFEbSp0zgjt1NN24XK7V3Z6inmTccNkqrcAdaQNz83JzjmqATKsMfhnpzQjqDxuH&#10;HfvSH5E2sMbSc85601WEmASVA4xigA8vcecqKdFE1wOjbV598UTsCi7d27PFNt2wyk8sODQAKpdf&#10;uk89c8kfSnTHI+ZfmHAoWLd947W3enWguqPt24Y8knnigDN13RLXxBpVxa3lrFdQTRGN45QSrAjn&#10;p6dq/L//AIKWfs6Wfwd8dy3Wk2rQabqIW5jkAK7W5yBycdTxx0B78fqlKmxehKtnHFfDf/BZe4tb&#10;b4a6a26M3zTnom1ypxtf3AG8Y9yc19RwviJ+39nfR9DGtKyPEf8Agn1+2rJ8OvGFnoPiPVrmTSrp&#10;40hBJbY2TuAPOBt4ye4Ffp5pF8NR06GaNm8uYb0yScqenNfgd4N8TweHdft7iSOeTych9nJcEkDj&#10;0Bwfwr9s/wBlfxbJrfwT0C8neOSW406NIzjDbgACSMdfp9K9bivK1TaqQRx0aiueno+PlZSQPTnF&#10;IyqR/vEYPWuN8a/HLwv8O5Maxrmn2sjEBo3mCyJ1zlSeowaq+Gf2lvA/im78rT/Fnh24IGVRL+Pe&#10;4x2BIyfYV8ZHL69ubldvQ6vaxOh8ZeBrHxno0ljeW8MtvIhUh4g+OvIz0Nfmp+3T/wAE+5vAeuya&#10;po8cv2GAbwBGc7SehPT1Prz7V+oFhqdvqEcRhkaRZE35+7gcjPqMYP41meMPCdj4v0SSwvLeGeGY&#10;EnzAcEkYyfU135dmVXB1OqRL5Jo/Aq98IfZr2+85fLZDlC7jcwzk4A69P0q18F/jFq/wo8Xx31pe&#10;TafHHP58ZGSrjgFCCOM46+9fbH7df7A7eEBL4g0OOWfTWBU28EYYRnknPQjqO3418L6vpEOlpNHJ&#10;ayLPzHlwVeMjrxzjB/kK/VsvxlLH0LS1PNr03B8y2P2C/Y4/bO0342+HLeGdnhvo4wCjZ3OQACT2&#10;wCQOPWvo+2uCWI/iTqPavwm/ZY+Nt58DfiNHJb3EkazlYw8xLbcsMkc4A+Xp6V+13wl8eW3xA8L2&#10;+rWM32iCXAkfBHz7QSMn3zX53xLlKw1VzgtGdWExDfus7IOu7Cpyeg64p2coP1OetNSMY3HI3DIP&#10;tQPmyFOPQetfJnpDGj3suOMDJNPjfD7E3Zx6cfnS5YRM30HTrSh/MRyDwnX1oAjuyARvbLIMA9cC&#10;mxbYxu3bj2bnIqQIsufXH1yajZhuZfLPy9D0FTygc/498CWfjLQZLW6j3I5yDgMykjBwTXw7+1N+&#10;ypL4ZvnntY5GjbdkmPbsIODyM+3NfoMq5j7Fe561h+MfAdj420yW2vF3RyhhvdQzLkZ4NKUU0eNm&#10;mU08XTcZpH456zor6XqHlbXjkXI2hjz2zWXODt8uRk8xc7yT830r7A/ag/ZHl0S//tC0hHlTEokh&#10;QkoByAcEc+9fK+v+HJ9MuZoXCrIp5wM5H1rJRZ+AcScPzwVV2WhhSL5x7qp+7gDP9OKfd2rPFGrM&#10;W28gZ4/KrLQxw2+3aM89eg9fxqgZ5IQvorDB/Cg+PlorEaCSONXU7m344H6U22vPOYp/EuSSe/41&#10;a+2+YyxvGY0yeRwSeeahkEWlCQSSBuoG05YfWtY+Zg1YjeOCS6YtM25OAFwQfU/QU2CVYX3N0zgd&#10;uf8A61OuZZFt4VeNFEKEIQAG+Y55/I0l5cK6xyIkm0gGTPPI9BWlmLTuVdbtItVt2tpI4ZI5AR84&#10;yQCOOa8L+LnwffwrqdxJCY5LVdrLLHkqAcHGSOuSR+Fe6zhkdWbdjrt9qGW31ex+yXjBbdjySoZs&#10;egyK4cRhefVbn1GR51PDzSm9D5D1uNbF42WQdCG74wetRxLGbaQqZmKkAF12qAe+c8V6h8efhBba&#10;VN9ssIpGtZI1MgIBMZ5BzgDHNePsW0oOqhpkJwQxJx/SuH2bjo0frOCxFOvBSj1NSHEE8UTXEcfG&#10;c5yp+tOf/R7t5CM7TgkcqSfSsOS63yyLgZYjIIyRj061JZ3kSN+9WQrkgsGz68gd6Uqeh1Sos6aC&#10;YeXHtZvMY8oFyMVn3NpvRmkUAxkggcN69Ka1wtoyqrBlWXIJyrAe47VFdawJ2dY96yZIL9iKx5WY&#10;Km1I5Txb/pjqWZjHxwByee9XPBjrHb7mbg5AAGc/WqfiZfJt24Ytj74POfpVzwgNlvH5f8RGe2D7&#10;12W/d6nrW/c6noHhm4tRaJJzJcchwAVZVPb9a0NZuHspJoobj5JlwwJy2GByD7jNc3Z3j2jNHIr7&#10;uCT0AHp9DTry4Zo5fLbEhBAMgIUk9OnOfeuTS540Yrn0OS8aiWG3kCttVf4t3OP8msP4f2v2q8Kr&#10;t+Y4APDEZ61u+NJPIsVXfvXpnOee/wCFYvgKb7HqytuBZl4JPI57V2rWme3GN6DSPVrIqkUUeH3K&#10;ORnIJ5rWtGWEfLJtcgseuUOehrH0ydriUtuXauOcY6+v51tuhsoWkGyRZMjeT19x7141ZWZ8lila&#10;R+6f7IzE/so/DHJUt/wielZI6H/Q4q9CxmvN/wBkLj9k74X4/wChS0r/ANI4q9IU5Fch+24T+BD0&#10;X5BRRRQdAE5ooHJpwTFADQM0dKkximv1oAbRRRQAUUUUAFFFFNbgAPNSZqMcmpAMCrAKKKD0oAaz&#10;U2ikZsUALv8Aejf71HRWYElFNVs06gAooorQBjfepKV/vUlABRRSr96gBKVfvU/FGKACjNI5wKZW&#10;hMiTdRuqOighkm6jdUdFAyTNFMU4NPoAKa5yKHbFNoAKKKKACiiigAooooAKKKKACiiigAooooAK&#10;KKKACiiipkAUUUVIBRRRQAUUU1zg0Cew6io91OVqCB1HSk3CkL4NAEikYpHbmmh6Y7DNXEqJJux3&#10;o3+9RbhRuFV0KJd/vSq/NQ7hSq3NICxuqKR/mpN/FMd+aAHBsUE81GGwaeDmgCTNG6moeKdQA9Wy&#10;KR+lNzTmOVoFLYbT0+7TKen3aqJAtFFFUAUUUYyKCohUinioXPFORsLQUJctxVaM/vPxqW5PFRQ/&#10;eoAuQ9BUN6vyVND0FQ3zZiqoiexz+t5YMB/eHSuX1FvLHPHBrrrqLz5WX3rmfE9p5DJ/uk1pEUTj&#10;b4M869+K2NIg2wRkr/DWa6bpl+lbFr+7s0P+yKrQuJabbs/h/Ks/UJvLjZcgDFWLe43isTXrzbLj&#10;n8/pUyLMzV286Rh94ZHH4VhanpjHH7s9a34Y/tE1N1e127fr6VlPY9TAy944m9sigPy1m3dlnPy/&#10;pW9rL7Hx/ntWew3r61xSPtstbOVvIth+73NUxOoYdK1tXjw3/AjXPoOc1yylqfd0bcpsWFwPl5HW&#10;tazulGfmHSuXjv1gIDVettXUevT3ppl1EkdpY3alR81W1uFK/ermLDV1I6n8zV+DUlbuevrTuTym&#10;nLLk9aqzyNnrTDerilZw9AezJILoI3LVoW9+oH3lrDlkC06G646mqiYypnUWup4H+s/WtC21PP8A&#10;y07+tcjb3nH3jWlaXmfXr61vTZnynX2d/kL8w6VoQ3+EHz9vWuYsLnhfpV/7Zti/+vW8ZHLOJ1Gn&#10;6grfx/xV0Ol364+8v+c157p+oAdz1Het+w1ZQOp/M1XMY2O9tr1WiHzLU6Tcfe/WuY0zUw8S9enr&#10;Wrb3uR3/ADraLMZG/az7Rkt+dOuL4AffrKhvOOp/OkmuNw611U9jPUWe48w8N3qIjNRQvmU/Sp4x&#10;lq3QcwwxZ/h5+lBtv9mrKJikc4puVhoptbBj92kWyXPT+VStJhqY86g/erPmLiONoir90fpTT8nt&#10;TXvVC9aryXmT/wDXqeYOYtb6jMvP3qri53UhkxUuRpGRdhuAp+9UqXyr/FWQbny81Xn1NVH3j+Zr&#10;nlK4W1OgbVlVf9Yv51Wn1dSf9Yv51zV1rQ2n5m6+pqjJreX+835mueTKjE6aXVV/56L09aqy6kpY&#10;/OKwTqoPdvzNRtqQI7/nUuWhoomxPqgDf6z9ay9Q1UFP9YPzNZ93qgDHr371j3+rZHVunqaxlItR&#10;LF7qG4H5x19aprJ5wY5zWXcaiD3P50Q6ssabeefc1hKQuXUsT6jskXdJjj1qrNqqmT/WD86p6jN5&#10;ibgT8vFY7XpLd/zrOOprGNjQ1DUCTxJ+RrPlmkkT+I1ZtrB737vNSyaY1uPmUfpXdTWhxY6qoxsc&#10;7qFqzIflb7tGhWjCR8qencVcmlEkpXv0q5pdrgseOnpXbCOh+f5hiXd6mnp9sq5+QdB2rYWJfL+6&#10;vT0qlAu38quLJ8ldEdjwebmkUdXl8gf3f8motMumknX5mPI70niA5UfT/Gjw7BvuF/4DUsrlSR33&#10;h9P9ERsemT+AroNMmGQobv0rF0xfI0Xd/n7oqbRb/fe7eeo7/Ss2jjm3c7GzjB21rWY2gfhWbpo3&#10;xx/SteFdqUGJa61NbRYYcdqhtvmP41oRxYjFADo22im5/ejNB4FNkQsOKiQFmJ1OOlMuWw3FQ2yt&#10;v/8Ar1JLx1pWDmIlLs/y7qsxrIP4Wptq6h60FKhfuip5SHMosWj9s1YiZWQ9Kr353Nx6060VtrUX&#10;6CVTUkIdfX60hdvep4pAIxmlwrVmzaNQgjk+ap0nwOtRmD5qRo9tHMLm1uSPLuNV5EZh3qZPu1Mi&#10;r/kUcxZTWwEy/MvJ9qiuPD0M33k/lWsk0aJtwu76VDNMpNHMRyamJd+BtPuUw8f/AI6v+FZGp/CD&#10;RbyN90Wdw/ux/wDxNdaGY/w5H1phlUnBjWjmKVO55R4j/Z40O8ib/Q93P9yL/wCJrj9X/ZX0W5Zv&#10;+JZu5/55w+/+xX0QLZZf+Wa/kKaNNjZv9XH/AN8ijnB00z5H8TfsjaS8p26QzcN0ih/+Irz3xl+x&#10;/aNG3l6LcH5h0ii9T/s194XmhRSOf3MPf+AVSuPCltOObe3P1iWp9pY55YW/Q/MTxr+x1dZuPJ0G&#10;+I3HbiOL0P8As15L4o/ZM122ZfL8N6j9wn/VJ/hX7Bah4AsZw3+jWeSf+fda5bXfhFZ3DLi0svuk&#10;f8eyVoqxX1FWPxm1r9nPxRaICPDl+vH/ADzUVzGqfBjxRauw/sW/Xacfdr9ffFHwDt54V229n0/5&#10;9U9R71574j/ZnFxNIVt7Pl8/8e0f/wAVVqsR9RR+V/8AwrrxHZ/6zSbxT/tL/wDXqGTwtrUP3rG4&#10;X6j/AOvX6J+Lf2X5mc7be1HynpBF6D/arzzXP2W75/uw2/8A36i9v9uuqnWMZYFHxnFp2owH95bu&#10;v1//AF1aiaZfvKo+p/8Ar19Ha/8Ast6mIG2xxZ3Dokf/AMXXFa1+zBrMLrhVHPYR/wDxdd1PEHJP&#10;L0eYJLDvG5m/EVPvtdv+s/T/AOtXS6j+zzrVqpZpG4/3P/i6yrn4MatE2POcf98//F10RxBhLCFS&#10;S5hz8rqPpSxXS7l+Yfiatv8ADTUIPvD9V/8AiqRfBV0vbp9P8a76OIVjiqULMRLiMkfMtW4GjYdV&#10;quPCtzH/APrH+NSx6HcIO/5j/GqlURl7Fomkii/2f0qCSCIk/d/SpW0aZvX8x/jTToc3+cf41zyq&#10;AqLM69tk7Kv6VhXsChmrrToE8g6fqP8AGsrUPCs/zcfy/wAamVZFKkcrcFVH3u1VZLhAPvL+dbF7&#10;4WuNp47e3+NZN34XuAOn6j/GsfaGipleW5j2/fX86ryTxk/eWpn8L3X+SP8AGoH8LXR7fqP8azlU&#10;L9iRSSR4+8tV2mj8zll25q4PCt0V6fqP8aZJ4QusdP5f41hKoHsitqAhCjayjg9MVLoOjtd38eyN&#10;m6ngexpq+DL24OME/iP8a9F+HXgWeC7haRFwFfOQp9fenGoZyos9U+Deiva+E7RjCynylySP96vQ&#10;NPvvIUhmA5zzXP8AhK+h0rQ4bdsblQDgfWrM15ll2/zrojUOKeH1OjfUJAm5WP4E1zfjD4lx6Jp9&#10;xFJeRRyAgbWZs/eHv71Hf+OrXRYsTMf/AB7/AA968B+O3jj+1fEE32WSQKzno7L2T2HpWyrGP1cz&#10;fGHxTn1y4kh+1ecvmN8uXI657n2rl4UjiDSMQjY47VzthJLDqG6TcQSTy2fWtfULlZ4vlOKp1NBx&#10;pNML/UWV9sbbvpmiC2V/mZR071QE218Y/WtK25Xr2rPmujtp6BJaqo5A/SozEoiO3bn0qeX9+Cq/&#10;So1tGhPPNc873NXIzroMOi96rr5pb7rVrNFuP3RQ1r8vAH5UIRTtl3j95+tTfYoevyj6Ypsts2/j&#10;inJGyr81WlcCnc2zQsWiVj9KhHiHVNPZWtwwbcD1Yf1FbA27OgqNAiSZaNWGMYIquUpSsb3gz46e&#10;JNCmh2z7fLQrzJL/AEevXvhv+2Fr+n3EazanHGiqOss/XK/7deDvGsifJCv4YrPuVuYpfl3x89Ve&#10;lyGimz9LPhF+2oshf7V4iso/9ITG6aUcfi1fTXw2/a88P3kNss3ibS2ZockecxOfzr8StG1/UbST&#10;i6u1+YHidh/WvRfBvxS1HTJoSLy/YrGQQLpxis5UzaNQ/dDwl8f/AAzq1pCy65p7ltvRj3r0KDxZ&#10;pN9Fm3vIZuSDt5x0x2r8bfhH+0vJptlZrPc325THnN1IehP+zX2D8Kf2vdNkEgaac/v06yyn/wBk&#10;rOVPS50QqXPt3Sp1a4HzNjB7GrF7dYbCEn8DXkfh39onS9W8tYSxZgT95x0/4BXb6J42h1e3Rxn5&#10;gDySf6VyzidVOZtwPMzc78fjVjzyE+bim2upRyKfrUdwfOf5fSuOpodkZXJ7fZK3zEU+90a1vIds&#10;gX6AD/CoLexkI3ZqQb4m7t+Nc7kzVRPNvHHwU03xFHdK1q8iyR7cBI+ePda+d/jt+xrp+p/ZzFos&#10;smJO0cH90f7Nfbdr5ar+8jT3yM1U17SbLVI13Q2/ytnmIGtIVLFundH43/Fb9iC6jeP7P4ZvG/fP&#10;0hi6f9814R8SP2SfEWlw3LReGdQUJDuz5ScH8q/c7xF8IrO+Zf8ARbM/MTzbJ/jXl3xR/Z8tbvSr&#10;7baWOfKCj/RI/wDGu6jUOeVOx+Bvjv4T+ItAu/Lm0m+tz8v3lx1BrBsLY6ep+0KsbYA+b171+n37&#10;U37MMh12PyrazUER9LeIdn/2q/Pv46fCi88LzK21Qv2iVTtCr0+jV6VKsjjqx0OJ+1Jg7WX2xT45&#10;tydRnvWSwa1uY0bOeO9WopsSEe9dkaiOWVy3INwqvLFz0q0o3L+FRyLim5XOeSZRkjx2qMvgbe9W&#10;Jjiq8gwd1K9jNokjZFT5tu73qGd3fjLMvuajaN3O4Zx9aWO5C8GhyIa1sRPG6k4X8hUlsr4Gd1Wk&#10;YSDpQ7LHTjIaiOe3jRMhV3euKrxXjNL5bOxX0JqXzfNXAqCS1aL58UPU0irGgtrGU+6h/AVNZeIb&#10;zRZv3HRuTkn6djWXb3207Tn86tJi4bdu29sYqOVmnMdxP8Z9av8ATPJNwzDGNu6T+9n+9WNperXF&#10;4Wa8Zt+OjEn+dZdkNhGW71avbqOMDb+YGKTjYV7nS2wtSnWPOB6Vm61KyQyeWzfd6g1mWV24kG5m&#10;/wC+qv3MwZWHtRzGRV0LUZYbiTc7fd7k10EmreYVVZB15xmuWnmEMnHf0qxZ6gPNXJPbvUykZyuj&#10;tdKZpIlbk8mtizvVt4gHk2+xNc7oWqRi1X6mp9RuPtSr5bEfSspE8zOy07U4LlwFljZlA6HpW/B4&#10;kmgtDGrbV27eM88YrzXwkZLe8LSFsYHU5711cN75h74z61DVxczZQ8aaedTjaRlZskc/iTX9flfy&#10;Oy+Xc2e0qvbqK/rirow6tc78G9wooorpOw/kfh1KKSW4fcyQgl0zGCoXjA6nFVJbgbVlWVVkZxtO&#10;Dn8qj0y1W/Xy449zMcsSccHjOB71JeiaCzkVVjaPcCSAeCOOvb6V87KLufj9Re9coL5lzc7gxB3F&#10;fMJxn1xXP/FhreOZkYjysgbPQ46/nW5d3rQxqVZSynccjCjOO341xvxcuI7/AFC2HzeZ5Yk3hsAk&#10;5xkY9ulaQi7o7MFFuomZ+jm4uLTbHuVd45Bxk9gfTitx08uF2eR1miJBjVBgjjnOfesfRHW70zaP&#10;LWNZBu3Ng5xVi61RlR2X5d6Yzg+o5/StZS6M9qVR35WV59XmWRcySSTspjTafuA4GcYrNu4ptRTa&#10;sU37hMu6jKgDqc8fWodZupA21/MC8FONpIPIPGDiq8N0VUL+8bcMEAkAn3xVrbQ7Y7KyHXLyS2Ea&#10;MvyxnKMCNz59fpUnw9ujp9/cNGzx+YCrkfecHOeTn0qrq9jNamMKuDsBweMj6itLwAlxqVu5mRB9&#10;ndTsVfmZST3zzVOVlqVOOnKdJHfC11JXluJ44dhjyB8wGODgdcVHHratZM1vcY2YyX4aXHHSmvps&#10;lxcsQrR7SeCCODxwT1Nejfs4/stah8dfE8drZqTGpIkk8hmwc47YAGepJrP2yIoYJ1p8qIP2ePgb&#10;q/xz8bwafptrcXPnyAMEjJEQzySR/Sv2c/Yl/YO0P9nrwzZzXFmkmoFVlcyoGkLHJO4H6D+Vaf7F&#10;/wCxDoP7PHg+0mksY/7QeJQHj4CHrkjqTk+tehfG/wCOWl/DfQ5CkqrdO4XyySyrxkjOe9bU6bnu&#10;e5UqUcBS956knxz+MVr8JtE86Sa3a/U7RAMDy1AzkgfyHrXwz8Wv2g7/AOJurTSPMVj8wlTkkkH2&#10;Oao/Gf4vXnxG8RXMkkjeWzb8EnOSTx+AArgraDa/yttyMccmvRo0ktWfkvEXFM6snTpvQvhJLpGk&#10;/eOD0Oe1QwTZZI2WRhjG1Dgn6062MzQOoZv3XzEZxx3olhw3mxeYvcEHBx9frXSfCVKkp6sja2jM&#10;rbfNjbcVCHpj61HNbNGjBsnnj2qS0nM93um3PgEHJ6n6+tWobgxiPyudwywPzYPbms5PuYddSqp5&#10;UEYOQQO/1q4jK0beaskjMOCDz9KarMAyN0bnkZINTWoZbfbwVm4yOvH8qnqaRp6kcNtufbIyxk4G&#10;SelX9L0y4urqOODbIy5CEDceO9GnafJf3XlxRs287AcfNj0B/rX1d+yP+yglwy6pqsf7lUwEZAxz&#10;kEEE9/pTlKyPrshyGpi6qdrIs/so/shTXUEOueIo9sZIWNCCrAjnkHkZyOa+r9O0y30qDyreJIeA&#10;oAHcf/rqfT9O8iBF+fK9CWyccAfoKsyKq27JtUybgVfHINYdbn7Vl+X0sNTUYrUSGIbMNjK5/E1G&#10;CqP8x3buOhqdSY1+dR9c9aZIxcr1HpQekkNUszA/gCRzinYVQCzd8Dim4ZQN3Rfegvhcbdzbvlz2&#10;oAcZMP1+8cAnoKcXCZVmXd2OMj61C52Da2MA5x6URSHLLt27l6n60AOLnlGbLHqR0IoY4Cr7447/&#10;AP1qjXdEWGTtU4B6E1IPlIXqpOR681cPiA+W/wDgpX8R28E/CJ9P+aFtXLBmIIXClcj364/GvzB8&#10;RxjW79ZodsYbMfHBwM8e2K+9/wDgrtqUtzZ+H9PH72GF3kn8rO8Bsggn0yBnjt7V8BWM6zvzHHCq&#10;ykIkcxkG3sSSAST3r9h4ZpqOGUl1Pn8V70z079mH4Wx/Evx1pGjtHJI00y5LuFjUDk5IGcV+vHgn&#10;wNZ/DzwxY6bp6sLS3gVETeWVAByBntmvzl/4JfeEoNS+O+8M26NBIA53Ln1HpgDmv03R44gjKwWP&#10;ABOM8gd8+/avkeKq05Yjkb0PSwqSgeTftY/tAQ/s/wDwtuNUglaO8uWa2SJgVZ228lSOpGR/kV+T&#10;Pxc+L2pePfEd1eXF3LJJJLv3yuzZBPPU8d6+xP8AgrF4nuD4l0vT42kj2xySlDIGAyc71APDEEA+&#10;1fCN/dNfXCsYwhYAFSuNw9T+Qr6rhfAwpUlNrVnmY2TbtcjuLnzJR90EKDyeoPU0v2s4aONlZQwI&#10;KnnHp+dR3OjswWaPYCy4J6kD0+lMtUIufnZSy8Arwceh9q+u5kcGpZgv7rRHUwrJCJRg/NtJB6nq&#10;MjrS2GsPq+pCNT5yvGCkofOSOMD1OTgVX1CaWZd3nSSr/CJCWCD0HtxUOiXP9i6qs0dqiwySb0iI&#10;wPfA9CfyrmrRtScktTSnrJI/Qj9jD/gn54ivLDR/FGsavBo7sy3CWZt3MkigHndkBTg+lfdmmWK2&#10;FnHH5klx5YCvKzbmkbuTmvm//gnV8bl+IHwlXRrhmk1LSI1xL5hfzIiBnIPcE/r7V9JQmOI/K2FY&#10;kAE85+lfi2dYirOu1M+kw8LQ0HyJ5cYbOeelLNbqxDxkK2BkDOadJLuZWXGMEEEd6aqneu0gbeuO&#10;uK8M6BybWcKvG7GTT5F2/Ln6ccmkk4X92wz2JFOj3KgH+sbPX0oDW5GWYKG2mgfvBu9+KknUOq4L&#10;bgefSmIjbPmC4zwBQA5Fyfx4zTpGUqoJA+g60iqB657CkeNnO3PPpQQnYUSeY3LH0zTSNxC5Ucjr&#10;QqK6beVPc00oQNufmB4oLJgyhgu/bjpjmmt838RYH2qMhsbd21v1qVpFRwi/wADPrQAj8rj73v3x&#10;TcsU2szLzx6kHrS4/e7enfNRMxQZbdlc4oAdMxQ7Mktx27dqWNlZNvJ/hOT39aUztOwLDbx6cmmk&#10;qp/GgB5bK4/Hrwajdsn/AGc44pzLvXaeP0ol/ct6K+MD0oASS3ZEIkaNdwBAY8ke1NWHaWPzY6D0&#10;ApzMDINzZwcZbnj2qRTjcjZzwOOhoAgkPlgjr2Bp8Cso+98pOM9KSNRDLzxyfemKWhRd2WVj1I96&#10;AHT8LxuI5J4puCjZJG1h6f5xSzP9nThv65zT1LKV2sdhGc4zg+lADkm2dZG2sO4wM0TKsR6HjGfo&#10;f/1UyZMDnLcjOOhpxLfNkhugP0H/AOugBAcAspJ9Ce1ChVkDrlux54J9acSqq20FulRmMKQUbbzn&#10;B5oAfIQ5z0bOKYEBXcpbrjGOlHmYcN8rZPT0qQxiNDIuevTPU80AQgHGV4LZB9qdMxMY2/ez1NOc&#10;gFWXg45qOT5xuDbfbHegDJ8X6MviTwxqGlyRxzR6jBJbEOnDB0IGevGSPyr8VfCOsr8Gv2n7OOY3&#10;NnNY6u1pGFTBfEhjHHbJ4Oeg9c8ft+AnnRySR7hGwLADOQOcj39q/ID/AIKP/DmTwD+13q149tLa&#10;w3k8ep205ATzHzvBCjtwpPUZJzXZVjGrg50pdUeplM+XEJn3Bpwkuj5kixxyEDcA4w7YGSCODUom&#10;VZgrMFY5wQc4rmPhL4sTxn4JsNUWeOSS5jWQlOMMVBIAAxgEkZroZDvlwT3OOOuO+a/krO6SpYyc&#10;LdWfueBlzUk7ktyPMjC4HmAnkHBNeG/tn/s1Wvxw8GSXVnaRR+IrNW2SoMG4QoQQ2OpHY+/SvcI3&#10;Eg6Yb1B5P+FFxC0qNt+VkbhjxyRit+Hc4qYHFKrF6dSMywca9K0j4f8A+Ccn7Wf/AAzb8W4fC/jC&#10;aGPw5q9wLO4JlcLayKCA4HJB3DGPXFfpf8WNO0H4/fs8+KtF0/7LdNqGls9k4baxdQSuT64yCPWv&#10;zN/b4/ZhTwdrT+I9CtY4rdnWR9iEgOcEkknJ5yeOfevpv/glB+1XafFm2bwd4g1COG/0eIx2P7jb&#10;9sEqnqe+Mnr+lf0lh8XTxVKni6Wvc/IcywM6FVxZ8b/sT+Lrf4V/Hux0+Tbb6fdE20wkcbYnTcoJ&#10;J6kklfoRX6H27FbaPafM3YwR83b/ACa/Nf8AaI8NXXwb/ac1JlaNY4tWe4t43QHdEJQSBjjOAR9S&#10;Oa/RXwPq0et+CNDmhn86EWUSiQJskJwM7wCRuH15r858TMvjUhHFJH2fCuIlb2bZoXtxtgRBhGRy&#10;PMIIYj/CviH/AIKJ6lH4r+K2m6erGP8As3OF5WNuQOQepBzz0Oa+2tRdEtZGfdhcPkZYEA88dzX5&#10;+/FXxDcfFf8Aa8OmzfKbPVhbo5Q7ZIllDZAHYrxg968DgPCq8676I9rNpJyjFn2N+y/4Oh8C/BbR&#10;LWPagCSEnADuxcklh6kd69IjmHlKv329ay9O0oabZRw7lAGSHUkLjOBx7Yq8rLu27g/OAen418Vx&#10;BWVbGSk+57ODjakrErRrs+ZuBkn6Uk8LCMryysOtOiZRIvmKWUnB/vY+lTXOxZdrSN5eOCwxx2HF&#10;eLKGqsdSl3GW8jW0aLt+Upyf614f+3549bwt8AtVtI1jkk1YCCAlgG8wEZIHOcKScd69purxok+8&#10;uEXoOGxyc9fb9a+H/wDgpp8Tf7S+IOm6GpUiwCyYEvCCRAXG0e46n1r9A4Dyt18aqrWiPmOJsR7O&#10;laLO7/4IreDdUj8ca9r15DC1uulXVtFKn8DlwMgDjJBOfcDsa/QPTA0Mfljj5xkjpgYzXz7/AME4&#10;fhm3wr/Z60NbhFhbVlkvZiiMr7ZVUqrE9xgcf419AabeeTMse39zNIDhup59fWv0DNqvtsZotEfD&#10;xl7l7nS+IpI4tZkaT/VvAflHbIGKS52g6TKoaSKTgjPBOOc/gaXWm8rxFnaqLJbH5X5GMH+fNIU+&#10;zaHpsm39y771x1BPB/QUSpOz9DglPVHNs7XN3cL91VlJ8vPGcnmuq0/wxaSWMEnliRplJJJP9D0F&#10;ZVn4eaQ3twrIsqyF8Z6g+/4frWZN4oWG1KRrfrCMgDZ8obvk56V5dOpGg26qv2O2V5pKm/UNYV7D&#10;VtHltmZlN6Y5Y8/LtAJzz3PSuu8PRKNR1Afu2RmZXXGWDdQ3sRWDb6Gs+mR6krb/AJwAM8r9R2rb&#10;8LQtJqWoSMfLfaGA6fMf68frXoZbVcqnqYYu3JYp7gPClw39y75yOSOgIqbxdpUl3FBeRs26NFQg&#10;DBA9ce1V4F2+FdTZWUfZ75FERPzYPOR+PWunjH9p6euFIVkAcA8k49691Yd1E11PNdbktbY5u08U&#10;zabbQx3EN5In3FeNCzSdwBnH05ry/wDa31+bxb8EPEVinnWaNp829uQ+QMjcAfYe1ehatpwtrsLM&#10;0y+XIDwSvynrjmqvxj8H6dqXwc8TR28a7pNAvN8jtlxiMkYPeunJZYj63Cn2YYynR9lzrdn8+t7L&#10;Neapd3U0jOzXDHEgO/knAyO2MVRtdPj1y9e3e4jtrhATGgcKJAM5BJOBgc5J/CtTxTdtqWrTMYRB&#10;55Z2QDIwWyCOOx4+lYOtyyXUPlHMjRZAjAycn2P9a/p7ApujG/ZHwdbSbJLq5ms5/JkdWaFgpO4M&#10;fm5BBBwTg1G2mpqCCaGZRLESSxG3kc4+p7VCY1exVp2xMpGUdQN+OBgjoR61Bcyq8km393zkHJP8&#10;uv1r0OTTQ52x0azwMJpGVI+SUJDMcjIwPbimNd7idrMWbuBhkHOeuMVXW4eVG3f8fDEFXBJwDwfz&#10;H8qkuYWjjmZpGZV43AfNjjOBUeztuBZs5WmZVaRm6gMRlj6dKpXiMYmjZlXacBwMMQe9S2Ja1u9s&#10;gbyyQQRwQD0JqW6ufO8tizNDbnYoCcDnJ9/1q4xVzMzTEYRvUttkzjIyep/WrGmxQvIpfzFwCuf4&#10;i2O/t+FKJUMEjGRc7+E/iAz1A9KsaLJbFZmkjmSfJ2MehNVKatZEu5XuIUs5GVsuV+QMeGAGMHA6&#10;jrVm2ljSxLyfu494GXXlzzjFVRPDfSyEpIGyc56H6H861LHwrDrOn3Wbq3t5IUVo0lkKmQk4ODg9&#10;j6VnKvawJmfKGZY/MX5MfJuAOBk4OO4oubNTcbR80bElvLOM9Og9sVDFZ/Y5Nksglij+TJ6p9Pbj&#10;9adGdsi7W+WMkgjjP4966IyTVyi1EI3cFvlVQA2OrHtTrKSOK5DSN0Ocnle+fxpotNw4dcxoWIBz&#10;k9ePUe9TW1qrzKNy/vMAA/dJIH/1/wA6zqSXK2XG/Mfr/wD8EMtUa/8A2edYjdZVFvqKyFdp2kkE&#10;A/XG3n0xX2/cXa6bFukkjA+uDzX5rf8ABETxvf6T4e8VaTDcQxhhDIMthZEHJIz3ySOM9K++raxu&#10;tbdXl/1WSS8h2r+YHNfzTxnm0qGNlGKPt8twPtKSlJ6G5rHi6O13LbM0jYGD0GaxxcXmq3qyt58s&#10;h4RQdq/U+tKILXS1V2/0hlbGwHC/nU17rt5qCbYmWDYAMRLjj6/zr8xxmZVqj9+WnZH0FHDxppcq&#10;CbTI7ONjdzq0nURR9M+59apy3koh8u38uPbyMIAxxnqakt9OZB5lzMFJwQg5Y/UdqX7ULWQ+TH82&#10;Ty4ySD6V4tSLm/dOyEmtxkdlIYvMuG8tcDAY5Z/w706PUVtQy28KvICBvfO4EdCB6VNa+HbzVJEm&#10;k8xI8/IW79+npW9Y+G7aGHdJlpsnJLdfoK9TBZHXrNPZHLiMdCGlzmk0u81uXZJukLZy2Su3PcAH&#10;itjR/AUOi2yxyO1xLySXkLg5PAAPT/69bYaO3DNHsgVcRkA9T7Vk6z42h0+dYY1ZrhuBg5yegPtX&#10;0dHK8Jglz1ndnmzxVat7tNWNeIRvKuVVTGAgAG3r7etUtZ8R2+nR+TtLTqSNiDLEetc3Pe3WuSbV&#10;+1bRyUgPzE/X0rS07wQHZZJd0THnAcMTx3OetdP16pVXJhI28yI4aMPerO5Wu/EFzqkhjjV0GQAi&#10;DJx68VNYeGproF2+UHrn72O+RXQ2Okw6dAnlApJjDN3NTQxLwuckA7iepzWuHyWdR8+Kk35GNXHJ&#10;aUkUbLQLXTG24VyepIyR9KvJb+Wnb5eh9qmjh8pm+9ljxTi0a5BVv5c172HwlKkrU0edUrTnuyoH&#10;2t9cGnALubOduOTUhiUvk/SoZQY+N3y5rpXYzDDeaxznt7EVHcYg9NiqxII3DIB549P6VOCrA7uU&#10;bv8A3TVe+dra2f5lb5TweMg8HnnHFdOH+OPqTLY/AP8Aa90qZPjfrSyMJVuLmeeBNhOFjcjIPA5O&#10;Tj/9VeU37wfPtyM4wJBt6gZ4HbNekftdyTn46+KoFkZobfU7p0IHKKZiRgehU5ry2Swa8ndlV5tq&#10;lgS4UA985xx7V+35TTvQV+x4dZ6jR8sxyu1gRkr0I/rTr+1kt4hmNU3cjLZOOeajtisLZmXzdx2b&#10;AcY9OadrU7W0fkpJGcgZ2HzGA9Aa9SK1Rymb5yx33lsN3zYBBzg9efSpp3Zz+7iZWHOexHfFVo4O&#10;WVVkcyHtgk4BJ/lVxFaGOGVlZVjzg7wwcHgj6itrpAPgC3Fs7mNmRh84GBkD86S6OE3JhNpycelV&#10;oZEhmJjkkWPpj+8eOMdquW91HIpTaytwWL/jxWMrAVyjeU0isFUYJIUhgTwM1HBtjK8l9p5Zuefr&#10;TrmzkurnNvG1vDIcMC5YZH5YqwYVES7Nu1RnPfPTp3rPmsPlZm38+6X5s+WTjgYP1ohu4Z02yeYn&#10;BAkA5UgZBxUl8fs0qyLJuxgAGobWBtrYZdzEcnnH4V0R1REhqam8kEe4jzU7gcuOnI9amjvFnlj+&#10;XbkkMOx44PHQVVunjtrkR/eY+noajR2il2HdlRsz7ZJH41UqemgcxqSD7JN5P3VXHIySRzkA571c&#10;0lzDKGVmVlGDjoRnP4H86oWAaK383eXZmK46nHfrWjbzwvZTR4ZXbDD+8a8rGQfs2dVCXvI/Wb/g&#10;kpIb39nm1kkeyjlW7kR4zISpAXAYHpngcfWvsm38U6gFA8yykVFCZkJ/MYGPzr4q/wCCRM+PgKkj&#10;TCQTTmNItgXyARjBIHXIY5+tfYUcygsHmj+Ug4KcHHHPrX8icXV54fMp8vc/UcFSjVpLn7Gtda/q&#10;GsRbbibT1EgGExnYB3A5/OvG/wBsbSY4P2d/E9xFNA00Ojzs4IOXbOARnHTNenPP5T/vJ1VWwMRo&#10;Oh65zzivNf2vJ7S1/Zy8VTG4tzHb6e/DodzAkYA49eK48ixjqY+mn3RGMwyhSfKfiP42ZrbV7mNv&#10;Lk2SsD5fKk/l09v1riL+4DySSCRV5zt2ZJbIwAa6DV0aa9lkaWbczsSitggckj8awZFaSRlVWEak&#10;nJHpxj2xX9lZbb6vD0R+aV7+0bfcUX/mqvmldowuCec+gI7U5IxuZLW42xsNhCc9OepqNrZvLX5P&#10;M2g9OenNRZ+z7WG5kyAfQE+uK65eRzSL2TZJukG7AGwgAHr61StGMN2zGTCbs4ySRViK2bUIo2Zh&#10;DFKeDvzjtg+lFmIYzu3L7rySw6YNRfQk0DeQXSht7NNj5uwP0rL1G48u6PCsrIRtORgnofwqYr9l&#10;VfLCtlun196JrJZIXLcsOzHPPtWYD9OCupktnmbyQNwIG0Hvg1ZMihmkSMw+Zku3JwCe9Z1vGYUb&#10;arLHnnAIGalkMjP+5jZiw6AnJx/k1m6d2VGRcSP7XGstu0UDRsQSg5k44wO3TrUMtnNe20kmNqdy&#10;7oGxnqBnNRpdSId27963AAH3B68UsfK7WWTe4GCOc88YH/16rktsUOe38hYdy77Zl4YHcxPfNPt2&#10;aErLC21485xnjHPfg05o2t4vJZpFjh+5kYOe4NRwXTbl8xW+bPA7HsfpVD5WXNPuPnZmVixBJyOh&#10;I4PpWx4MvI9M1mFSvm+a3zjGADnnk+3pmswWaBm3eZGWQHJBZWAGcnB4qzoOptfC1hEkzSQyF8o2&#10;RGfYHpx9a48drRlbsbUtJo/oA/Y+1H+0f2XPAEhX5ZNIV42x8pBckYHbHT8K9YlXCr8seSOoHNeR&#10;fsWESfsseBTt2uulqSAc4Ykkj269q9bhlwq5bmvxDGfxmvM92OyG7/L+UqxoI2ry69c49KcWKDbn&#10;G45571HGN8nzH5W9OormK5hzKU2jazentUnysQg/iwMH1pAfl2ltx6DNKCkOfk3O3AJPAPrQF0IB&#10;tVfvfMTk+gpl7p9ve24WaEMme46j608ldnG7d2OcilW5kWJYSzGOMntk4PXFYzoqfxK4RqSjsc3q&#10;/g/7Ou+1DSLnBiJ5I7AetUYpb3Q227ZI9z/6t+Vx7Guw+bYzLyq+vFV/K3FdyxvGpJA6nNeRWydX&#10;5qTsz0qOPduWojHtfFaoy+cqp84A5yD7Vteatwhyq7Xydg54/A1kan4PXl4Wby+f3ZXueuKyES50&#10;G4+USRrtwAcstcn1jEYfSqro29lSq603Zm5qnh23vJHkVNrcKPLO3H4d6yrzQZtO/wBIhSSRUO3K&#10;8MD9M1dsPFSwDbdZjbP3+34elaokXcsyMpXII53D6mqVPDYnWOjJ5qtHfVHNQ61MzAXUP2lQMFX+&#10;8DQdOs9WT/R5BGwBd4pGxjqAB71uX+kxXyszNtZs5PTBNc7qvhK6hl82CRpsMCoHHAznNebistqQ&#10;1tzI7MPiISeujIxpl5pcgZTLDE+HBky0Z5Jqaa5s9Qk8yaJLWTGDLbZIdh0yDkAetOtfFF3DEkNx&#10;m4hjORFLzg8jj161IsFhqDtJHM9nI2CYyhCk9z7V5H1ZP4d/M7HUdry/ArNo9yYhJCyTrgktCQrA&#10;D1HqKm0vxDcWqhXbzGzk5B3H8KiljuNOlEqu20ZAkRcg/UU7/hIFeH/SIfMZf404b9K2pynRejaF&#10;KEai2NaLxdZhT503kMMk7xtwR061+K3/AAUv8QRy/tPeMprpo5PJvzHby5DtIoAAGemAD+lfsbea&#10;Wl3btNa3FvcSRjcY5+AQBkjvnAr8Rf2p9aXxN8dvFSSQQtL9vuDmQBkRC3VcnkjjGOgFfr/AOJq1&#10;Je8fKZzRhBWR5DcXwF3CwZZFXYwcEEEFQR+lVbwre2WH2ssLlsYK4yeDnvUeo38k1yyyszHYIxgb&#10;chBgDtwMVk3t7L529uUJA2ByQMev51+wRpt6nzMh1wD53k7vljcEHPT6GoHnlzt2nyZF37ymMjJH&#10;v70+9zKEVugORjqR70izLIBG/mcHahycJx6d+1dcbkj/ALK1pZLMw3vcHKkfdA6cipr3T2trSCaO&#10;RWMmAdhzg5x+FVQ0isqEFtpIAHT680M+Aq4bbuJwOFIreKdjMiupWuLlo1Kt9nby04wXA7e/1pLi&#10;REuFk8sKi/IAfWnwQx/ao2ZSy7+UH3iB6enNGpaSzltvlqTyTnnPv1qZbgTxL50Y2/xcP6Drj+VJ&#10;KFtUjVWeTzX5x24z1/A1DYS/Y7Jot7r5mPMB/jIzzj8assGETeayrIuCvPIBHBGPb+dZSfczK7eZ&#10;azRqwVobgl0wd7FenOOnPap2t3to4XVAoZxHgj5s8kDBqxaqul3Me9udgYBDhSD+HBqa7eFiPLUq&#10;sgwd53Nn1zxg81l7R3NDGgtprmdYQw8xicIeOPatTRfM0u4t5NvmKwyAQW4B4z+INUr35EjXy/MT&#10;lDg4YD0J/KrcdxJNYw2sn7tIyXJTKkZxkYzyOhFU5NlRNa4T96020bpCDgHHOOletfsH6dAP2tvB&#10;9xbx/L/aKSTgjLEAE8/TGa8SW/khl+UGSNQAWYZIzxmvoH/gmXbXGu/tneDLWO3Ei/aGlmQ8HYow&#10;SO2ec4zzXj56uXBS9Dqwf8VH7RafZyTw3knzCNXJ2DqTk4P5VseEZI4XkjLFTkBAT1HrUfhiGOSx&#10;udsi8zbd/cjnn8azNReeCbyR5PXClCdzc96/lrFU3RruutdT9Ao2qw9mdvNqUdpbPILjE2wnaTwQ&#10;QeM/jXLeG7Uza1HIv+rTcPUjPU/rTbXwjfXMke+Tap55O7j+ldHoWiR6dbthhukQlsg9vSt+WtiZ&#10;KpayI/d0VyXuYNx+6gmVXEe+TGD0JHWr3iGIrpVqVj7DPPOO34VnyzeZoxlZRnzyAMe+MitTX2Nx&#10;bW6KfmAUbu1YyjywdzWNm0zjZp5DrF9HKY9yspjKZ5XGTx9cV3Gl6FY/2XC32VWmWNi7E7iSRwSO&#10;2K5+bSbVoLqSSRY5oQRH3LNnI4HbrWPNPcRBQq3XzHBKOdo9/pXztPEQozbkr3PSqU5VkuV2Jr2Y&#10;Wtxs5ZVYDknLev410mlRKdRuJJGwyoDg57DtjNYsehiTRheOxz5uwJnnjqa1NHl837V+9aNkjO1l&#10;HfGOfajD/wAXnCskqaiV7R83Nvn5lVy4I4IPUVX8VX8i20jSSYkVwEHfByCfwJq5YwSS39kuY4/l&#10;OT6tniqOpxtqF08c0h8vzNhAAPJ5z9K6qnPKDjFmNHkTTmj4d/4K4/DufVfhnYXlrNJLfQ3O2R9v&#10;/LMISMk99u78q4L/AIJk+P8A+3fB+p6C8m6TR3E6EDnbIAME56hlPBHevuf9qr4Tj4j/AAO1jTW+&#10;zyXU22WIpGWll2Zwq84BI/8A1V+Wf7IvimP4QftLXmm3SxNbXxNtIC5Vg4PA4wCQc9e9e7HDzxOU&#10;ywr1a2Pay3ERjXUo7H6K2DtOGDq5YE4bGQc+hFWFzJIq7dqrxkjvVTSp457S2ZZFaPOW2AhQSOme&#10;+Mdas/bvLjTqMEgDHue/ev53x2HdKs4Poz9Kp+/BMfcqturffYHqcZOP8KjSaSQhF/iwBn09akuM&#10;Kily5ZvbrUcO1I1Zg3LYII5A9a54xe4XZl+PvDn/AAk/hm90fFqsmoRNEJZYtzRnGcggcH+dfmn8&#10;DHHwg/bDsLe6Wa3gN7IIzKNpDDJD4HQHBIz61+nN/snlG2Qg7hhzgMBkc/hX5rft1+CG8EftVS3F&#10;v5kUN9dxSwSnKrKSRuJwcgAcduM1+v8AAOK9pQnhpdmfK55TcJxqI/SDSbqS0dA0nmIwV+MbWyAQ&#10;cVqO8b7mbazM2QeRsI6EY6Vx/wAIdVj8R+AdNvlEIiuLZXUpnk9OPXGPX3711AEgVVVj+8AUhQTw&#10;ev6Zr87zLL5/2i6S7nu0Ky+r8/kfHH/BUrxxLp+gaHoI8t49RuGu5JMnfE0ZCqp5xg8j/wDVXtP/&#10;AAQ6+FtvH8AfFGvTxx/bNa1MW0ZGFxFCCQQe4LHnHpjNfGv/AAUC+JF14z/aDj0e3lW4t7YmJCwC&#10;xqc4A5PJJPr3r7s+Gnjq3/Yv/YI0uG63RXem20hQxIGDM7uxXPBOCByByK/o/J8PHDZbSw9viSuf&#10;ludYh1arsw/4Kc/tYzfs1+A28MaDrjQ6xqiSCWOAkbAVxsZgfcHHPpXw3+xV+z7qH7QXi3/hJtUW&#10;aTT9JuFzI8BKzuM5xngj14+tc34e07xR+2p8bnmvJprhfPMs+XO2JAckDqBnAx3PSv0f+Enwo0v4&#10;W+FrHSdOWaHT7eLEcLgK0Rblhxxjdn6jrS4s4goZPl/saHxyXzO3I8llVmqkzoNLso4beOFWRYrV&#10;BEiBNqqB0wBgAVdCLH/e+UcY7n/CkuIjaxt5Sqy5BxgdhTYboTLuYMqjgdvrX8r47EVq9R1Zt6s/&#10;U6NKEIJIidHt3Vk5TOWB5wO9fHn/AAU68cyQW+jeG5GjK73vXQgqRIMensQfxr7LjZUf5mwrMBnP&#10;I9a/Nf8Ab78c3XxA/aQmt4/mhhkFu5HDyAOFYrzjG3v3wK/SvC/Azq4r2r6HznEmIjGlydz7t/4I&#10;w/CH/hFfhFeeKNirHrN6Pv8ALTIEBVQecAE19wwrhS3y7uAR07/rXlf7Hnw+t/h7+zp4R0+1YfZ/&#10;7PiIGRktjknHGTxkn0r1J18t2bd7ZJr+gqkrv0PxXF/xBzx87l4OaanzNn3/ABqSM5X1ZTzjqKJF&#10;3j+Kp5jlCWLHse/Ymoy5G4Lt68Ac81NE7RqSOG6YIyD+FQzjzHeRduc9uDmqAhkdmuNxVVwMECpB&#10;JvZeWPNIbbaDkgtkc57UqLhflYBl7US2AkZWmG1ew69CaI5flZWf2HHegDOPXpwad98f3fL9BWYB&#10;Iclj196I3WM/e3dhg+tKrqE+bcS3ocZ+tQBdsvzcA/hVRAc8WX3dPqealbKnLHJPfrTROyt5Z+77&#10;inbFckNuXHTjg/lVS2ARlJb+L5uhNNYMEUKM/j0pwlwqht3yk9uKcBsUKO/esyoke47hubPOPrTZ&#10;I/Il3eo5NOcHjptJz60Km4fN09qAkTQTiUYUEp3P/wBamyjZHnnkjII5xmo4cqykZXJ44qYAdRKS&#10;3IOR0FBJGB8+VVvx4pWtgfujbn3zS/cz3z096A52Z29jjNADdhjUKSq88etO5VuuOOeeDSFtxBK7&#10;uPTvSooVm6fMOh5oASQrvUDdux0HQCkH7sAbu2Peh5/m9GAx0oBP+77nmgBwACttZjIvJGO1VZSy&#10;zfL83PJ7ipkZXGFPI6n1pvlhsf3+pI5yO1aAPPzBdox7jkmlCgIVzu9CP61HsCgY3KQTwOCc1JG2&#10;3+7nsO/40AO8va+N3p74p3l7CNvc8/SmpLhs9eMGgybdvXjvU8oDjIpbnOSeOKZNtlZty9gAc0xn&#10;VSo3bmxnjsKIx82JN3PTHenawCySM0Ui7n+VDsToCcHAz71+dv8AwVN8DfEDx74is765029i0Wxj&#10;MNukH7yIpgZJIHUH1x1NfojKoVGEgYEYK+tec/tGeOtN+HXwy1K81OP7RayRNHscjy2YgjJBIzjO&#10;eK97h/EOliU4o5cTFNan4RXkn/CLeJFa7Nwjx5KjYVO4Ngj6defavddD/wCClfji1+Fdv4Z0q+l0&#10;ex06JttzaTsLgAnJBbAI5HrXlfx51hviD40upIIYIJGmchEyFCFjwPTI/nXH6zYQ2BZI1WGOQZPU&#10;7D3xzz9DX7bHB0cVTjOqtT5+VVxbSNXxx8W9U8b6p5l5cXU0jMXMshMkrseSWY5yf8araB4km8NW&#10;1rJa3c6ywynLMCuSTnJx2+lc8dSQzOVmXLEhfVscdB0q3o62Oo3U39oX3kx28BkBfJ89x0QY6Z9a&#10;7PqVGMORR0M41pX3Pqz9lL/gpZq3wivRaaxezXmmLKsOFydgOdxwcnGcHPua/U74KfGfRvjJ4Qt9&#10;X0u6W4t2Ox0wd8bYBIK9RwQQe+fy/n50h5GvFkWFR5bhzlhux6DOCePzzX6Ef8ElPjxdW/jKTSL6&#10;7Y2t7bG3jEp2s5L5A6dQADnnofWvz/ijIKSg6tNHpYSpz6M/SDxH4atPE+g3VvdW/n29yhjIxhsn&#10;ocdelfkx/wAFBf2eV+FHxEl+xrcNb3QkkOU27CHIAB9SuD1r9b4Csm5mZ9qnA2nhgOtfFv8AwVh8&#10;MlfDen6luE/neZBh0JaMp8yHjAJ6DPbHevluG8VUpYpQvoejiEnTsfl/4a0aHTNYt4VlkmuYrsyl&#10;3wzCMgEAjkjHPPvX6q/8Eu/jdceJ9GvtLnZ3Wz2zlJDiPdyGI9eNufQmvyy1GS4gmmZpPJuJMB/L&#10;HXoTz17EV9mf8EqPiYul/EWxsrhpFmvkljcAkRvnAGR9QM/WvueJsKquF5+p5OFmlOx+qUTMcZBQ&#10;sAQD6dse1TeUGPfI/WqWmX32q1DiPAQYKk5J44IqzFNuXO7P14xX43JNNxZ70JXQ5uMDGdp5GcZo&#10;h2xuH2/M2Sc9vSpHIB6cg5zUU84AbK/MSB0wAKksRn2sqq53NnnpzToY23Bi3tg/MTUcJyy4YfMc&#10;Z6ACnvMgxtBz/eHIqWwF2Yk4DNjr6c0SFfJ6P149Ac0kNxsZuCzH178cUjHzFwfU/gakDJ8Z+G7P&#10;xbp0kM0EbtMMO5B+UYwSB9K+Kf2qP2UW0bVLrUNLh/cvkEDjAx1A9K+6S20Dafm/PisfxP4at9ds&#10;ZIriMTedGUJxk9DyD6j0oPEzjKqeLp8skfkNr3hptJZo5FWORWIG/JV+MkfXtXKzK0cm6SParE4G&#10;OK+4P2lv2SpNJuZL+xs2aHJciMFgBjkn3ya+O/FHhC60m9SG8M0ayFhENuckHkZ7dqVrbn4RxFwz&#10;PCzdSCdjCYedFJHuIYsXDnpgc4Huc1EYDdLuO2TaMsSApBB9+tOmhlsplj3SRqQcNjlx3HeprjT9&#10;jBWbYrJvBIPI9Pr71Tt0PhasWuhX2w3O2RvM8wdcnIPYD24qO9hZmXy1WNGAyACc1JDGyb+GaNcf&#10;Pt4FJewTeWrvHKsY43g4Ge1RzHLylS3CsG+8uAdwYEcd8Zq5YbbZZEjt90pAKueeM/pVG23M585s&#10;ZBA5PQ1ctbeSQM29sZAJBxxyPwrSJ1UZIhn0eHVZGtrqHz45B5b/AN7nvjpn614D8dPgVHpclxcW&#10;Mn+ivLgwEYZCeQRjOa+hLiRYZvLVxtzk55P6VTutPt9Wt5luIRNHKCHUccH35xU1KaktD6vJ86qY&#10;Wa5nofDYgmsLloHXa6Hk/dI7Z561ILhYkjb5tsQUMAc7iDyf1r1346fBSbRQ19ayLNFKGkJTDPnu&#10;SAeOteSn/R9scsbOu0AqOM59686Ts7M/W8DmFPE01KJespo1mumuvOlWVWaLLfMh6joORTI2FvbK&#10;x3LwQfUH15qjaSol9GnzRsTjJbdsx6frVxtQSaFSwEkmCCZBjPPUCocep3Spa3MbxBm/iZfNWPvl&#10;uCcc0ng7UJIrxITIV87AZgc4J6fSpvEhX7KYyqKy/N05qjoDyXk+7a0m7AwB0x7Cui8fZnV7nsrM&#10;7KKNzMoaZmk3kcc4x3zWldklmaRnO4Y6ckYrJ0ZWi2xsoU5OCTtyPStI4dty8LCMsGJJ/D1rzZtJ&#10;ng1rKfunJ+Kkza5LAiQkADg8HBrlvDsht9Q3AtHt4K55I69a7Tx7ftqmlxxy+UzQE7MKFbBOTkjr&#10;XF+G7Ty9Y84yNt5+Qc8jpmuym/3Z7VCX7l3PXbDU/t1pa3X2VFhkj2IB8qvjjJGeTWrLaEKqxyNJ&#10;5mMK3OOP0rE0mOJdOtY/s6KiqcODkjJz3+tdNp0rwxyLGyL5g8sl8Zx6j0rycRufK413n7qP3P8A&#10;2Pxj9kv4X8Y/4pHSeP8Atzir0UHFee/skDb+yl8MR/1Kelf+kcVehVxn7RhP4EPRfkPDcUbhTKKD&#10;oJB1p7HAqKOnUAOLcUKNw5ptOjoATYaQjFSZpC+K0AZQTiig9KAGl6cGzUTLupUTiojuA5Sc0/ca&#10;SgDNWA9c0tFIxwKAGuMGmOMGnUUANVeKaetSU1xg0ANBxTg3NNooAfuFKGzUdFADnPNNNFKF3UAI&#10;BmnhcUKuKWgAooooAa55ppGaV/vUlaEyCiiighhRRRQMKXcaSigAooooAKGzjiiigBAcDmkZuOKH&#10;6U2gCQdKKB0ooAKaXxSM2TTHoAcJeetP3CoKkoAfuFG4Uyiq5QH7hSg5qOnR0+UGOop2zim0pInm&#10;Cn7BTKkqLBzEdFFFMOYKay5NOooFzDdlASnU2SgQjdaSimv1qXsApbFMJzSFsUoOaIlRClC5pKen&#10;3avoUN2GlVcU6ikAUFc0UUAJsFKFxTXbFJuNAEqkAU6og2acrYoAfRnijNFApbDwoNL0FRg4NOD8&#10;0CiOpV60lFFyh+wUj8LSK2DSv0ouAxhmkY4p6jJpkvWi4Eco3GiGL5ulD9adAcGgCwhEY5qncnER&#10;qxKc9KpXL5XvVRYpbFB5xHcN9a53xbL5rJj+4a3r1dpZveuZ1xi0if7prSJBkQaQ05ztGR71fazZ&#10;LILjkADrV/Soso3Hep720Jg4XvVGsNTkZZ/sBO7jvxzXNavqour1AGJ3H0+ldP4lsyU6fwt/IVxw&#10;syt5Gx7Gg1lojZ0qP5VYdcGpfEB/dpj+9/Sn6SvyL9D/ADo1iBjEv1qJ7HVgZe8cJrqbmz/ntVaG&#10;DdF71pa7FgdP88VXtotsVefVZ99lu1zD1vSSyrtUfePeuZutLaCNiVH513+poWjX61zmrQZgb5ex&#10;rhlI+up1rI4TVW8mfnsBTLfUVB/i6elWPEdsfPbj+EVkn5RVxd0dcanOjorTWFQD5m/KtKx1nO35&#10;j1/u1xqXWO9WrS+2AfN39qo66cUzu4NSEi/eP5Vfgu1I7/lXF2WoqU+9/KtS11Vd33v5VUTb2Zuz&#10;TbhVZ7nyxwf0qut+rD738qjmmBHWtImMqZoQ6jtH3v0rQs9WUH7zdfSuZeYA1NFdhf4qtOxjKlc7&#10;6w1ZDCvzNux6Vdjvd6D5v0rhtO1MKV+bt7VuWGpAhfm7e1XGRk6B0lvOVbr39K1rO729/wBK5m0v&#10;lI+939q0Yb5R/F/KtIyOapRsdjpep+Wi/MenpWxaayMD5j/3zXC2l8CB838q07e+AH3v5V0RZzyo&#10;nd2+qo6febP0qVbvzP4v0rkrTUFK/e/lV2DUlX+L+VdEaljH2R0MDeTIWY9sVahvEHf9K53+1lI+&#10;/wDyqM6uoH3/AOVae1MZUzo7jWFgPLNtHtVKTxJGT95v++a5+61QOT838qzXvRu696JVGybWOsm1&#10;ZWQ4ZufaqraiC/3j+VYn9pKV+9/KkW7zIPmrJzZUToo7hWFNklArLi1FUH3v5US6mu3738qfNoDj&#10;dmkt2FHX9Khl1gKx+Y9fSsW71hU/i/lWPfa2u9vm7+1YzqG1OmdBfeI40PzO3/fNY8/ihGGPMb/v&#10;muX1DWcs3zcfhWWdXX+9/KueVY6qdHQ7GXXFlzhm/wC+aqS60qyfeb/vmuZXV1J+9z+FNN4JDndX&#10;PKsdVPDnWf2urdGb8qJNYVE+8c/SuXTUVQfe/lUN1qylT83f2rN1TSWHNy81xd5+dv8Avmsu61NX&#10;Iwx/Kse41BSfvfyqjJffOPm/lS5rk+xNwyhvrVadikmSeKz11Pj738qrXWsFpNu5vyFRJkeyNiXW&#10;F8kqC3ze1O0zw7LqQVo0U7iRy2Kh0LT21F2+Unaff0r0zwjoDRQx5j/ib19KunE5sRU5CPwp4Dmt&#10;oGZo4/mxjEn1rO8UaY1tG3Cj5j39xXptvmCDbzXDeK0admGD95u3uK76cdD5fMMU3c8sSwaS/wCg&#10;+8O/sK6HQ9GklDZVenrU1rox+2qdo6+/pW7ZW/2Yeld0UfD4y8pGWdMkhPKj86XymVOa0LnlvxNR&#10;TQExtx2rY4VLldjn9cuVRVDZ/wA5rW8G2n2yUbR2U8msfxNHtC/h/Wui+Ghw7f8AXNKrlCVQ7C5t&#10;fsuhNxjjPX/ZrH8O3f8AxOdrHuO3+7XRaiAdDkHsf/Qa5XR4dmuM30/9lqJROWUru56do9ypjjHP&#10;T0roLaPzoxiuO0icfu+ewrrdGn/dDnuKxYzQt7byz07+tXBMAuKiY5SokB31ncl7lgrv5p27A4oh&#10;H7v8aMbTUSYgiLBuKkePfTQ9SKcip9oTykcEO1uKub/l9qiUYFK3SqUiJREZdze1SQ/KKYp/dgUV&#10;HNqZcrHt97jpUsTYFQqflp1UiiYvgVGz5ptFL2ZpFhjmgHFAGKKPZmiYHLfWkMbGpF+7TWcg1PKa&#10;xkItowPb86ctuVPFRmds9/ypPPb3/KjlNIssAFKQOo602Nt35U4Q7u1Q4juRzX6htuT6dKkhkVxz&#10;SNYKzZ4/OntEIkrFh7RIjklUMcVCY/OPPNErDc1NjfFWqbJ9oyvc2auRlf1qm2kRzT7dn/jxq/M2&#10;GFJaNm5/CtFTM/aMw9V8HCbrEp4P8Zrn7v4Zeaf+PeP/AL+n/GvTbhOagcba1uTztnkd/wDBgzqf&#10;9Fi6j/ls3+NYOqfs9yXJH+hwnn/n4b/GveRH89SvFkU1VaDVnyj4j/ZdvLqFh9itjuH/AD9N7e9c&#10;VrH7H+oSzsV0+06D/l8b/Gvtu7tc9qpTWGf4f51X1hh7NM+Dta/Yo1Yhf+JfZdf+f1v8a5m8/Ys1&#10;RQ3/ABL7PPP/AC+t/jX6KPopmH3f51RuvBfmj/Vr/wB9NXRTxTRx1MKmz857j9izVsH/AIl9n0/5&#10;/T/jVGX9i3WM/wDIPsuv/P4f8a/RxvAZYf6tfzao3+Hpb/liv5vW/wBcZl9UR+cQ/Yv1cH/kH2f/&#10;AIGH/Gnr+xfq2OdPs/8AwMP+NfosPhyxP+qT/vp6mj+G24f6lf8Avp6X1p2D6oj84v8AhjjVg2BY&#10;WeP+vw/40Xn7F2rMvGn2fTH/AB+H/Gv0bl+GG0/6lf8Avp6jf4cM3/LFf++nrH6wxRwqPzRvP2Jt&#10;WZDjTrPp/wA/p/xrNl/Yg1hj/wAg6x/8DT/jX6fH4Ybh/qY/++npD8KQ3HkJ/wB9vS9uzRYVH5fH&#10;9hrWH6abY/8Agc3+NKP2ENaP/MNsf/A5v8a/T/8A4VNt/wCWMf8A329PX4X7f+WKf99PT9sP6uj8&#10;wB+wdrWzcdNsdv8A1/N/jUcP7B2tXM+wabY/McDN83+NfqJD8NPNuNhhXb/vPU938KBYwNN5MY2D&#10;fw7+man2jYewR+Xl1+wdrPh1d0mnWCjBfi+Zun41y+s/DabwsGEkMabSFO2Xd159a/SH4n2LXHlr&#10;GjNmJxwCeteL658DZfEsuPse7cwbkyjoMdhTVRmTw6PkbSvhhe6x++jihMbAFcy4qbxF4SuPDNnu&#10;mVFJV3yr7uABX3B4V/ZraDR4R9jjUqig/PN/hXFfHP4ByHT122an/RpujSnt9KftjOWFR+Yvxk+I&#10;CyOy+dJuX/pmP9ivOXvTrI3Bshic5GP89K+h/i9+z5cwSyt/Z7dv+e3+x7V4T4u8PXHhW/mt2tpo&#10;9rkYCN7ev1rSNZmM8KkYzRbWp22oRc5flZF+oqUS5PtXVGqccqNiKWXZJVuC8jK/xZxUPkiU/wD1&#10;6mgsgG5x09a3pu5yz90ks7gRTK3IGasy3+9/vcfSqt1EqIcenrUETYGPerlElSuaKyb6lDbB+lU4&#10;pQtOEpJqIlXLBKualits/dHP1qpG3z+1XoZ9idasLkN5ZEJ0H51m/ZWU/p1rWu7jev4VUCE1XMHM&#10;R28QjAz6VIyRn+HmpY4Nwoe2wvSlzE8zGJJsp0xMqDb65pnlNU0MZB/CmmV7Qdp8ssEg56EY6V3n&#10;hn4jSaIWLXDLuZW4iB6fhXErgJUMkbTMKbjfQqNZpn1l8JP2v7LQ9Sgaa/u12xuDizU9Sfavqv4M&#10;ft0aPc2VvH/aV9ny1zmxHo3tX5VW9qLSXdxx6Gt3w18Sv+Ebv4182RdoI4VD2Pr9a56lE6qeIP3H&#10;+G37RWm+KJJFjurhtrY+a3C9if6V7Boesx3sMZ3MdxPUV+Nf7Pn7VS2moTL9umXL55jg/uN719/f&#10;A74/2+saZaM2oxsTJIOTCOgPoa5KmHudtHE6n1fbXkYUq272qDyPPYcfnXJ+EvFUWtWsTx3Ecm5A&#10;eCvofSuy099y8svQVwzw+p3wxFxtxB5aHjt61HZy+Szds4q5eHKn6VWhi80n2qXRsjqjWLZ1OIgf&#10;ez9Kz722XVGaPG5ZOCCcZNXDpoK9B+Zp1tEsDfjnrRHQcp3PIfjR8IJNfvY2S3hZVC4zMV6Bv8a/&#10;O39r/wDZFv8AUdMd49PtflnuHJN2w7H3r9bdUg+1yDvxXkXxk+E/9v6RKi26vuaQ/efup9K2jUa1&#10;MJU7n8/PxR+AWoeG9VuXmt7dRbgn5Zy2AHIrzu8szpt26yYDDB4Oewr9Yv2mf2W5jHq0q6erYgY8&#10;NOf+Wje1fB/x5+C9x4f1S4/4l0y7UU5Cyn+AnuPato4t3sYyoHiNvOXH3uMelK25qfe6Vcac7Zt5&#10;kGSOUP8AWoWkby/m3L9RXZSxFzmqUbK5DchVHNUWnUv+NWLmUOCKrpBkfjXSp3OSpEtRT5ixmqj2&#10;zGUfSlY+ScU+Cf3rWMbnPezJ7eJkVfpUd1bmRzUgnwlM88ljWkYFRkJZKbc81Znm3pUBkyKahya0&#10;jArmKkq7HqxYuN+6mXYyafZR/uz9ar2Ycxoy3alO/wCVQRr5h3VBMdtFndbePaplTFzGksjAfMan&#10;XU1I8vcfTpVUyArVKQ7J91YSgWjQusZzUcZ3MD+NQQzNL/8AqqzbDaWrPlsxSgaWmal5KqpY5z6V&#10;0Gi3isu4k9+1clHHiZW961tPvFjTG6lJHPKB18l6qp8pP5Va0/VURk+ZvfiubtboSt1rc0m2EkkZ&#10;46+vtUqJk9DrtHvlnUAE9PT6V/XRX8hmmOsEgAPav6862o9TvwL+L5BRRRWx3n8hejTiW1XcFLMx&#10;G/nOOvJHetDUNNkj0dpmkjWK4PRG3PgE4GM8ZwKqaekdmVjaJm+fJnP3QR1GB26VZmWW8tnPmKtu&#10;pGCBzj+Z796+SliJXPxmpWfOcz5fmpM0odZNnGD0b1I54rlfijbMLuKYRwrAYlKSIerkDIPuCcHp&#10;iu1ufMS2X94zQ+Z86bAoYA5we/IrmPHsEMLWK+YjN83mRlPlQE8Hjrnv9K6aNVtnp5bO8jntKja0&#10;dZF2DzOTk7lzj9Kh1nVPs5VP3jdA+e5J/lUt3epbaSmFjG8c4OOQewrn9VupL6dWWTbHjqOea7oQ&#10;bd2fR06PNK7Jb3VPteoZvDtL4QEE4wAAKeWhuYIyvmSMoO/YjKqn1J71lGf7K8bfNMoIPIyRzzWl&#10;Y6k13HIscUiqW5A4zx6ccV1clkej7NJFmSRZIY1X5l2ckDINX/B8DJPIFYsrDaCvQY5wR6VSNx9o&#10;0yGFU2rGSXPAyOvUelfQn7CP7IurfHrxP5EVvcQ202UBMeWcj+6TwSMg4PXNctaVkaUcG6rstBv7&#10;Lf7OHiL9o7xSuk6XDc28nyGe5wEWBCeD8w5BAPT0r9o/2QP2LfD/AOzl4Ss42t47i48lRKc4Z2PJ&#10;Jx6n1qz+x/8AsYaP+zj4Fs7NbeaS8hRQZJ2EjKxIJBwSBk5OM10Xxr/aDsvhZYyW9rN5mo/PlM8I&#10;ADjnnJ/lU0KPVnbiK1DA099Sb49fHqz+GenyeXcxrcSLsMY5KKOO444r4Z+LPxRuPiNqN1cXF0zK&#10;JwiRc/MmODTfi78UNU8b61JdX8lw5mb5A5OAPoPrXECPzX+VSilQCMn8TmvQjHY/FeJuJKmIqOnD&#10;YkNt9qvY0zt8wnqMD05NRSQNbXrQg7WHQjkU1rlkmaMSFlRuDnqKECyTfe257k11R2PhpSvvuSR7&#10;pOedzcE07zFikdD908gY5HrinfKGZRlm4AI6Zp0dus+7dtJRScdMiruy43asNEIuFKt8u3kD+/Tm&#10;RYT94/KM4SprNVKIu6V2z3HA/Gp7LSg0xBYLkEnFZyNo0tmVrcyOVkViisNrDGWFXvD2jSX9ysKi&#10;SSRhgLjJ59hV3R/D1xrOpQw2paSWTCgKhOeo9K+wP2U/2TbfS7ZdS1ZTNKxDJBIduCB6EcfnUcx9&#10;fkXD9XFTTa0Mz9lb9kITQw6zrKxPGr5jtwcE5GQSCOQOM19YaVpcOnWkawxqmxQuAAAMcYAGBTbT&#10;SYdLslt4V8sR5GdoLY9M4q1buscYQ7flGFOMEnuT61J+y5blsMLTUVuOMqscDdnv70sagDAXbznr&#10;mkIzlf4vTuaPmjl2EFWIGOOooPUBjukbcW5qQPhR1NRggyBWPOacyquN26gBsnPG7qTxTELg4Xaz&#10;8EAnBxSS4Z1VjtbPHGDzWL448Qw+EvD97cXDLbpDA7eY443Y4xj1Nb4ei6s1BEVKnIrjPFXxP0Hw&#10;JYNca1qdnY7cjE8gUk9uPSub0f8AaZ8B+JL/AOyw+KdDWfIAR7kKxB64HccV+cP7UHxquPGHjC8u&#10;FuWuLRm2iKQlkjAyDjPY8V5Fp2tPp97FeR7YbiNw6SIMMvoQQODz+lfd4XhWE6V3e55VTMWnY/be&#10;0vYbgLLFLHMrZ2EPuVxgHP696fNIIiv8TLyB61+cP7G37d+q+CfF8em6tJLf6ZIwUyTyb2iDEDeA&#10;xycdcV+h2j+J7PxPpEF5a3Mc0Nxyjr8vy5ABIPTNfNZllNTCVNdjvo4hVFufC/8AwV2SRb7Sp4wz&#10;Kkbq7xn5ZW5JXPbBP618M21u15OvkxrHGgAA3BiCf61+kX/BVrwKviXwDYTRmO3tbOXnYcl3ALEn&#10;HsK/Nqyt2+yeZDIyeZKSmU+8MA5HtzX6Lw1WTwqSPKxUbT0Prv8A4JSXX9l/FrUGdoBKYDbwQSt8&#10;8sjDLFR3G0deMY96/R62kW2RV287z1yxHXj6V+Pv7KXxbb4UfE/StX86SNVuUgldBuKKTgn3OK/X&#10;jwx4kj8R6Fa3UbrPBNErLLjAlBGc4H1x+FfI8UUZxr+0PQwkk4WZ8C/8FQfA1z4c+IVvfwPNcw3t&#10;uJSXBYwOSRs9M4AIHFfEuq2zLe+YWIkc9+56Gv2b/ak+BVt+0B8PZtP85Yb6EE2jyJkLIAcZI5wS&#10;e/B71+UPxp+Dmu/CXxdNY6lZeTJC5G/orsMg44HGR+NfScM5tTnTVKT1OLHYdp3R55Bbbi+18uTw&#10;N3FVXjZrjBeRZIyVPpirVtZ3FmHjvGjjaR8ooGAT15P/ANeluLFnVmKsuQCMdDyeffpX20ZQ6M8z&#10;lkU1uSksUflyMTnaVHBHfp6Vs6Bex2d1FJtRmwM7xu4zyATUdrax3FnIV3QyQgESoeWUjJBH5U+x&#10;tUW8K/Nt4KA9Dn+WeayxElyu5pDRn2b/AMEnZ77TvH+qW1vcStbm3O8hAxQFxyfrxX6ICHM8h+9t&#10;Jwx6mvhr/gkp4Ukhl8R615bLuVbEo/y88MCB+Br7lsI2s2XknccEHkf55r8V4gnGWJ90+kw/wIsN&#10;nO7d2AHHFMUNG2f071Io8roePpxTmQYXbz7mvANhCCwVlY/MQMY6Zp0R8tutNRmVxtP3uM9RTguA&#10;DkNg0AEr9evXG0UxOT8uBz+tK4IVj/E3GBTSu48fL2IPU0AAkZs44ZT0PelkO9N27k9RTG++Ou7p&#10;TShB+Xk+lBEtx3mKE3bu+OlCHdy33icVE8LTD5cLzkg5JqeJV5K7ffFBY1Ttb/az0pDJuPX5s+lE&#10;km6TOPx9qdhZsH7nsPX60AKHG35vvetDcqrNnY3GfWmlSPu7v50gHAXJ9h6U0wHlNww27PbJ5xQZ&#10;FztIY7sAH0ppBEi59OuetKDgMPenzAIEZAd2NwPc84qQbpI+3pjqeacsgOWfduYYH+NRs+WG5unf&#10;1/KpAabdUZWPY9OtOb93jO7Znk9+etPLqw242n+8OaiXcRhvu5+8TxQAEguB/DnjIpcNld3OOx6M&#10;PanugYleOmBznmo0LxERt90ZA70AI2Mtldu6kWT5RlmC56VIvA/xqMNJkd4+xA70AOe4jSVYmYrv&#10;PUDofSnuvlttUM3PWmFvLf5ssvJz3zRBP5c7Ky7gw4470ANUbG5OF745JFDfuuFZWB54PNSFdsg2&#10;88g9KZxH82BjPJI6fSgBoXB3Hd1xg9Mf4092AjwpKhueeT3pxTa+NzeXkZHrTUi8oblZ8Akc9f8A&#10;61AEWSqbgG6gHI5IpJpN4XaPzqZD5cm5fmYnBz6VHIjXEu6OPy1GCQvOB6n0FADVDKc/Nuz9B/8A&#10;rr8//wDgtr4Ba5tfCfidbVJo/m01pRndCVy5J9jkDFfoNcR+WPM27hjkDuK+fP8Agpb8KF+Kn7I/&#10;iLy/MkuNF2XyJjOxQfm6DsoHeunDR5pcnc0pTammj5k/YA8TQ6l8KI7WCMxvp77Gjk6sAclhyeCz&#10;fkK9+kiUKvGeRkdz618Vf8E6vFLab8Qb7Q57qRvtSqlui/MyyD0HUqdpBr7dhlVkDsFUg8gcHOOl&#10;fzz4hZf9WzB6bn7Zw5Wc8MrsqhMQblbb1wO5HTpUtvlmXcfm6ZJ6VK1ojWpeEJuU4wTzgVCblQRt&#10;BwSc/WvzyUrPQ+ilK6sYvxD8HWPxA8J3mmanB9ot5o2wp6BsfKfWvzj8d6j4t/Ym/aFs76za5t7m&#10;OVXiuYkKLszgEjuAOM4r9No4xNKpYFlA6dzXj/7Z/wCznb/HH4byKtusmpaT5lzGSQjPGEJKs5BJ&#10;Htx0r9R8P+KVQq/VKz92XfofI8QZb7Wn7SK1PnH/AIKL67afELwj8Ofig3lTSaj5ltfQIoREmjIc&#10;FSAcbgMgH1PJzX0B+wh8TYfGPwcjtpnWS4t5SyOM/cIAGexOQcfSvzml8b6tF4Vu/CepTXX9m2c4&#10;MMUjkpDKARvUHqO1fTf/AASq+I0lvruseHb26jhVrL7VbD/nuyk5RQOnyknr1IAFfrPGWTqtlLnD&#10;Xqj5DIcVOjifZs+wPi7ri+Fvh/qlxNhkt2T7j4PJxwe3Nfn7+ySD8SP2p7BtR89kbWGkNzEcMili&#10;Tk9zgYr62/by8dWei/s+X0DSw297eSxwBixXzOQSB2DDFfMf/BPd42+M0kzwxwwwwNdIChIkIIG0&#10;EHgkt39K+B4awv1fKKlWS11R9PisS6mLjA/RBbXzolVWDeXkBj1K5OAff/GnPCYIo22iNWUjgdwe&#10;T9ahtZfLXy5OGViBg/XgfmKmadhGFBHU/LnJ6V+K4yrzVm/M+2oxagkOt48jJDN8xQHHU4ycfSpp&#10;ISu1XXzBjAP+NRxI/lMWbdg5Gf8AP61HHcoY2UqmxTnIJGfWsY6tWK+EzfGWs23h7wzqF9ePaww2&#10;cRmLyNt5UHC5wep4r87PC3hWT9rH9s63026jjkj1C580FATvt8/Kcng5ORg9e/FfWP7ePxRj8E/B&#10;e8sfNjibXIzEoBDNgHBOMHHJ/Ssn/gjf8El8UeLdX8bXltC0OixLbWEr/KfOYkNkdcbenGO/av6E&#10;8PstdHCe3mtz8z4sx6lPkifoxovhq28NaFY6SqxzWmlwpbQEqAQqKFA4GOgFO/4R2AvEzQR/Kcrk&#10;Vez9j+Vlj8zj7mcYociMgN93ORk19jLB0m7tas+DjiJ33MXxAYrbVYZGRfLlhkGPvYIHGf8APas+&#10;SNo/DVqxaTbHJsKdgCRn8eeKveJIGtru3ZkDRjIBIwGB96qSq9r4Lb7zeTMHUgZ4Oc8nrXzuJhab&#10;R6dLVJmfrupeVrF5b26yeSr5JbhgpHQgE1paT4Qa909bqK5ki4LkJgkN6YOR+lU5tJkvteuJVXzJ&#10;I4gzxA4aQYxxiki8RNpMKxpcFFU/c2kMpPUH1FfOS5YzcqyPV9m3BKkyhrM0+jozKofzJVSUdGfJ&#10;6gDgH/Guo8Oy+XrU7LGuZlUEO2SgAJJ989DWB9j/ALYiaRf9Wp3OSfvHg4/+v71seG5Raa1btHyT&#10;CTgjOTn/AAp5bL/aLrYzxUf3dnuNnH2e21jyipjLiVx3cLxnnPvXQaSzPpVs8e0K0KvnoWJGf/rV&#10;k6giwanqSj5t8eBgcDnkVd8Pnz9Et2A4Vdm3sB/SvscHJe0szxcR8GhB4m0Z76y8+I/vIRkgjqOM&#10;1g/8jH4O1rRW2/6Vp11EMDkZiJ6/0rrrm4+x2jFpGSMjB5yD/jXC6zaqviJY9NuNzySLs427sjBH&#10;vnOKuVeNHFwlB9SYJ1KDUj8AviJps3h7xbeCRWSS2uJE+TO0gMQOD0BGD+Irm1dpLmRmkeRnkPVS&#10;MgivT/2vtIm0/wCMWuedH5T/AG2Z5IPunBcjAHtgD8DXks0saN8k0kci4IO8qRntxxiv6Tymtz4a&#10;EvJHxmIhaTQavGILKHyUbywzbZi2QcdcD2zVeK5U2xZj5nG3gYBq7BPELcrIbho2LMD1Gc89/pUT&#10;W6SJuhVyi87Oma9uFZNHJIIJlijErLuVfVSVH1xSw3zXOxo0d5JHAAOec8Yx6VBozNuaOdf9YCTz&#10;kKAeeParlxaw6akywtn5Sd7MSQMY4rKb7ElO609tOl2/dYHjceSBn3PHX8qbEfMmWO42lVy48o5L&#10;HHH5VbmljvbeP9z9nVQHG056AZHPr/WqTxfYZPtC8JynuoPWs9QGxrNdKozIiqQBkcDIz3HT2q3D&#10;5VpI3mN8zDg9QG96g/tV3+Xr74AzgenrU11dp/Z/ltGyzcHPTOeR+Yp8regEEseJgsci47OOBn8a&#10;std7cL5hU42Y46+tU7Tcd0Qy5UZxj7o9fwpwt2eUyTMqvLgjPXB4B/Sm6SMx18QtsZJOQODxnJqt&#10;beXH5m9WYMhRMHAjY4wffp0qz5RCjzDJvV95jyCCOwomSON1mjTdu525z2rWMbGmw+Cd7UKPvcYX&#10;AGcelaQnWZ03syKp4wnTOB2HFZizbIQfmyx9OlWpbtLGCP5mKg8sDknJ9qU/hsOO59/f8ELfG0ei&#10;/EnXdPu47a7mubaVLYS4ZYgpByR2xzg+4r9Mjd3d8Y2WQSp94xID5eDxyB0r8iv+CQ/iiHwT+1Vb&#10;yXkUl9FqKGFUjIIIaMgg8jjIGa/XmLW72/sreC3zBCM5jiAzk9QTjpX8w+JWHax143uz9ByOovZL&#10;mHIbeFF85mbJIMSHt65xTbvVcwKtsiwrtCkRgs5Of61pWXgyZ8+dhVYg7c5JGT1962tG0m302MeW&#10;qru7gZJ+lfBYPJa9bWei7nqVsfTh8OrMHT/Cd1dOkksbQoxxycvjHXFbFt4Xt7Jo/L+ZlHzO/fP8&#10;qvXV7HZHcz7R2z1981jXvjqJt32FfM6q5cY59RXs08LgcEry1kefKtiK+2iNm4uUtY1G4qI+Bnj6&#10;1j6t4tj2/wCjr5jryc/d4rF86816dVy0jdCP4Rn+eK19O8KCTa04b+6YxwD9a0+u4nE+5QjZdwVG&#10;lT1qO7Mp7+812RtvmN5hzsAwoP8ASrkPgaSWNZriRVcYUKCCwPfNdFFaQwR/uY1jRRwvXmpI43uT&#10;8pwygkkYANdmEyK75675n2M6mP8AdtTViKy06KHiOMK6jACjbz61PGmOcbW6fd6/lTDxyW4znjip&#10;Y5VkX5Mj6nP6171LD06StBHm1Kspu7Yzv94fT1qUIqn+9kd+maGizJ8p+b34zQrbBt6+vt7VvdGY&#10;qysPvH6UkmDn9KEG48fMewzUY4T5uqkioAFl8s7WzSkZjbP3T0po3OwpVODz3/E0ANQ+SmM8ZqO8&#10;Km2l3r5n7tsEZLDIIyMelWAxB79cg4yaq6htghkRjjzUdcnPBI46V0YX+IvUiex/P3+2BI1x8cvE&#10;iI37xb2QMQRh23kAD1GAD+OK8pneLzpIpWZ3QgBxg+1ep/tanHxm8USNv3Q6jLFH2ABYkA9yc559&#10;hXkeoRyWgVQu03ABz2I5JNfumVxf1dW7HhVvjLdxbgQKq7cxgfOSScnnHX+lV4Va1LTL8qEfMY15&#10;A6cA1Wl1BGjUCTc0ikHno2T0P5VNe36w2nlsSrK+zAOeMDJr0I02c10Vb67ktb3Mb/d5DlArHIIO&#10;agila/T5XVVX3GCahku/LkwwEiscA9xk4A/WpIDIrpGdvlR5DAqO/f2qnGwxzJMojk2/dIwd+cnP&#10;eljhljmZpm3TSuTLG/Cqe2COvHtUoi+3SiKNQsjDHyjO+nXtuun/ADW8LJyEOW3b24ycVjK9yojh&#10;Id6ouU2jJznBz1oaYvbP8oYR/Nk/LjPHWmQXK7kaYfu8HGc9PXNGorGYRtXcky/KM4Bx0zR7O4O5&#10;A7eZKQxZmUcgcjnvmn28SxMwX73vTLSCSKNTtVVycnqT0/xpsmrtBE0axxnaQSSMMSewreCIauQa&#10;naM5jkB2uvXHJx7jtVa+vl3YjUlUxnIyQT7960LWVZ5SDtjOwtgjOT6VT1XTVmdVBVV35IHBOa15&#10;+hPKzS0pvOiVtv3e5B21r2WjofEy3iyeSscIHlZ3CViMFvTjqBmsTTHKW0Ky4xnAAySR6e9aFtOt&#10;oItqqo3YCjjIJ4JyOorzcZFuDOqi0pI/WD/glPBY2nwW3S+ZuiuGS3YNtjOQSwx0P3iQc96+tEu7&#10;UMytHN5LAEHzAcH/AAr5T/4I/pHF+zjbKzW86/b5JQ065WIEYznoBkACvr4wxv8AK32TOflfZ8p7&#10;9hxX8d8b0r5lNeZ+nZXXXskiFpLeYndBMWUD5hzgZ/wryn9s25s4f2aPFkccdwrfYJDJIQCqgEEA&#10;epLEcCvXrmXdclDJYksQCUYlSO3TpXmf7X99NF+z54ihjtdPuIPKV33YVsqwIx3wGGTivP4ZptY+&#10;HqjbMayVJn4f63OsWrm6DfZpFOWVgOG69MDjgZ+tYNpbtq2oO0kse1iz5fhSSScCtTxtdxx+I9QT&#10;5RLHcMDj5lIJJI59PWuev7iS4tsRhljEh2cdB/hX9mZdH9xD0R+YYiXvsbd3e64/dqqqARx69D+F&#10;VxMrLuCHa/B6qOmM0rM1rjfbyTKzjgfKxBOMgnp9KbNaJEVIaTachU5yuDn+X8q9KMTkbCyEZ/dr&#10;sKpywY8kngY/HH51cCRy+Ztjw7EY9j0I+lZrLh12+XIrgZJbbsxz+J6flWkl0dm1VW42sAo6YIBz&#10;jHXrUyiIgjmbz8bvu8bMZI96GucZbG7byR78d6fpyY1L5mkRZMhyoDNg+me3+NS3ixJps1vbxzBl&#10;cuxOBx64FKNPUBmmX8l1O9nHM8cMx3OASQTjg4HvUssptbjcpZplwgPTjv8ArWZp882hXCsp3QkB&#10;ScAtjOfTrWrq09nc3yPbtcMsmQcgAdO3f/8AXT5LMCtH5ixNJHFKUxtLAds807ejWvybhtOdpznH&#10;anRPJaW7/M7RtwydgO5qJ7BXtleP958xwTwD9MdhVcqZav1LMFmtz9n3XCqduZ+CfKYHoc9TjB4q&#10;TWrcyX6SJJG0igpgDGQB1I+n8qpzNtTyxtTHygRjOQcYBJ656U6wvtmpxyN807ssRBPIJ4xj3zWX&#10;s+xV2alnHJJoalvJj2yhN7ZEjgg44JwQMdqdpGm/b9RcRtubgGVPlBOcfjVeTVFvLuRTMqyK5iAI&#10;3YI4wOuOK1vDumh9StvMmm27ypES5ZMDI49PeuLFaUnc1p7o/fT9iW8+0fsw+CIWOPL05QOBlADj&#10;B9eRXrxVY2+ZQeOK8c/YlTzP2XfBJYfOtguwDg7SAck9yTmvW95Lhd2GHTPBNfh+Y6V36nuR+FFi&#10;BMj5mb2pwPlIvBXsfcU1CJIcNuU46+tNYkjB6gY/CuEob5rRSnONueOORTvMVwucde4znNNCq42k&#10;/ieM0BQYxu+Xv9fpWgEfmbG6sv0qbzFJ64LYNNAwPXkfrTTL5K7Snfg0AKwZJBHhtufXrmnsqoo6&#10;7c5OOTUbSZkw2dzD8BUycYUZ64oGnYjeVYmb7zMzfeJ7VFBa+cVWT5o2IBU8kgnn6VOIwI/4uRzj&#10;mhbjy5FDLtO8gD2x1zUzhGatJXKjUa1Rhaj4USS4bym8lc8bxu5zWRLb3GhMzxN5ak9QCVJHseld&#10;okSsN2VbnGKadsbFfLSROcqw3Yz1rx8TlMJa09GehRxzStJXOd0jxirjZcKArfMXA4JretJIbuIS&#10;W+1lbh8HIH19KoX/AIUgu7dpbdTDIHxnqpPU8elYF3o91pJeeHzlbJy8RIVh7jvXGqmJw+k1ddzo&#10;caVXWOjOq1HSo75cNEjNggNtwwzWLdeD5FVzA0bbACRK+HI9j3puneNLoRh5v3m0YfavPFai6zHJ&#10;mSPcyp22bmx14Gf0qo/VsTo1Zkc1Wk97o5iO5utLuOJGAbHyOhAc+gz2q39psdc2h41tbtyPnGQn&#10;Htx7V0PlR6rb5mtV8xhgrInK/QnJHHpWNqvgfzpNtuxUH+FzuIPoP0rz62VVabunzLsdVPGQlo9G&#10;cn8TdPbRvB+pag2S1tZSukkRIZPkIyccdxX4T/G6/m1L4h6i0919supJGEoIKtEQ5IGMDpxnHrX7&#10;U/tZ+J7j4bfBXXpdssUi2kiMkibkkJwMA8YJUnH0r8P/AInQ/bvEFxdxQzbLuQzxlx875xn5u/PW&#10;v1Tw9w6hFu1j5/PKm2tzK1uwjOl21xPdR/bTK8aWgQho1ABDk9CD29x71h3N64tpofs4YyJgOfla&#10;Mggjgd6ntrlJJ2jmLxmMj7wPOPXmmXM8c29VO4rgZ6E9vzr9cpux8vzFeGCE6bHGi7rpnLSPklmG&#10;OAB2HHrzmrWnWduskMbNKqkl2xhiW7A+lR6cRpkssckAYsCgMmeCe496bZXMYuHVo9mAQGByWznF&#10;aylbYOYbf6Z5jmNgFmfIGSODg9x34p9jYRwQW8TbtsYIJH3ifX3+lW7n/S+YVj+YryBySRg5+tGo&#10;Wa6alrcfao1WV2WWJP8AWRAA4JHTGQOhqPavYorz6eumyMymTZICEcfIHYdRzyDyPzpFvoUVlEfl&#10;71xKJPmII6kH2Jqu14t5cfLI025yXZiW5PJxntUF1YMEbO07icE5AzxzRGLb1ZMgtWa/vlXcqx5J&#10;3uMEDpgfzq3Fp9uksqrcM5b+L734fTpVaONbG2XLSq3AwnKkngnmpprCOIeZu+bIGV6g/StuRdTN&#10;oj1BRYyxtG0kiyHAJ7AfyxU7J50AaP8AhOT70+OTBDuF+9wSO340t3G0JBVhsbIIH3s/SpcEUVIm&#10;E1w24xLu5455qwZDv8zHLAK/BPQYyKxyswufmWNVZyv+0B61sWrYUqZCykY+U8YquRFR2CGXLsu6&#10;Taw4Cdx2zX1t/wAEZvDc2r/tneH7obpotJS5uZSRw4EeMfgCTXyP57Wcu5GzHswRj5sjpj0r7k/4&#10;IYaIz/H/AFS4VJPL03TJZXJyFkDjaQD/AHhgZr5viuThgJeh6GAjeqj9ZvBEa/2Tuyd0h568gdOK&#10;q+LrH7Pqq3UaFY2YcdcfjWl4StzZ6VGx2qswBBOTwcj8O9WPENn9s0iVoWjm2AHrg988H6V/POKo&#10;3ot9bn1WHm41LB4el+22SyH5eO57+lXZ5DDZyHJ+ZMA91rnvBt6yRyR+WNud28nP4Aelbl/c+TYX&#10;Hsh6c4yK2wdZPDNdUFWm/amCYFbTbZVZtrzHj1Oefxq5roWCaxXazKzHIHUjpgVTtg9stuM7ecnu&#10;eec/jUviK9dtQtdpK+WCSH6f5NeHWtKnI9KEWpI5y3u2ubq73ecrGT90vHC5I69+ldFd+GLOTRGm&#10;jaYTYUgk45zzke9Yosks7aST1JOScHn2NQx+NZpy1utyyLgp5ZHXnucV8xTnTp39qrtnqVKc5WcH&#10;Yhe9+z3sUZZm3OARn5Qc4rodJtyF1DhsshQkdME5BFZlvoDvFbzTfxPgDqw5yDWhYzKmmXyuSryE&#10;BSBg8HJyewqsPH3r2sjPESTSSF0ghNWtcyIW2MTxkhv4fzNULhG+3RNJu8xrg78DnHWtHSVkbVo1&#10;UNnZkD1Gc/l3qtq7BdXy2cLKCBnvXevdjfzOWN3Kw3xZMzX0a7tv2XBBA59uPWvyJ/b++FGrfs//&#10;ALVNxeQzLFuu49SUxoDHmYlwgGMHCggj1zX66XzPdX7Z/wBY8ig5524PT9K+Vv8AgsH8FbXxL8G9&#10;L8UQ26rdabOyXEj/AC7gBhC2OcAnGe2TX1XC8nUrOD2aB1vZSTLnwq8YL4x8C6bqUO5oL62jn2sA&#10;rRsBhgVHQ5HSushDT52jaFOfrXyv/wAE1/ijJqXhC68N3/lpcaWDKHuM7nQkAIpzyQ2Dj0NfU67Y&#10;8H+JupxgEfSvx3jjKnhcwl2bP1TJMd9YoKxMQ0suBkdgCc496ZcmSRf4ulI07Sopy/7vIwBndTln&#10;8qIKysjNwN1fDyaie29Cutt51x5Z/dqwIJPb1GP89a+Cf+CrulXGk/EHRb6KTzrO608SO7f6yNw+&#10;AufQDBGeua+/im739/XPv+VfFv8AwVb0VG8I2dysiyTNEQQZH3KOSDjoeM4A7nnFfonh5UUsbyLq&#10;eFn0V7G7PVP+Cf3it/GH7O2hxyXRubm0gAmDH5gwIU8dug47e9eufELxZD4U8G6teTsLeO1sZZRI&#10;X2sjAfKfc5I496+O/wDgkx8SCPD/AIh8OXJhMyXCX9vkEMY2ARsEdAGGTz1xjvj2T/goJ4/k8Kfs&#10;+XTCTb9qPkbMlfk7kHqOcc819FjMif8AbyTWjZ4KzG2Caj2Pij4cWl98fv2itJkSRfslxqKvcugE&#10;ht4FfLyAcA4xkE+tehft4/tJ6p8W/iXP4K8M3V5caHb3K2ttEhVY2OSjk46g9fbOPevmT4XfFrV/&#10;hTqN9caXLCtxdW0tk7NGWEUchBIXJyDwOc/hzX1B/wAE4fgLdeO/HEfjrUrZLizs5WeAyEN5jngu&#10;FzkEZIx6nNfs2bKjl+EVerb3Vp9x8LgqM8VibPa59J/sYfs023wW+Hkc7JJNqt8VluJSSVRgABGB&#10;joBz35Ne/wAEvloqsSxb5mAGOT9aj06yWKE53xrJhwide/c/U/nSuhRmbB8tjsTI5PrX8qcSZ9Ux&#10;+JlUk9L6I/Y8uwSpUlFCk7U/2vMwTnOKXG1SEYnc+Dz0x3qCS6WN+yqzcn3pyOdm7d3xk+lfMc3P&#10;oejGNjO8aa5D4f8AD95dN5atbxM+ZcOp4OSQccV+bXwt068+P37adlbWpS5W41cRgxgmMAHjp0U/&#10;19q+1v24fGyfD/8AZ+1y8TaZ5PLt0B+84Jw3A7bc/wAq8P8A+CLXwuHjb9oO+1zyXt49LBuH3Han&#10;A+QDGcEcnHv1r+jPDXBKhg3Wtqz824oxEnJx2P1q0CxOk+GNMs45Gb+z4I7ZuAPuAA+3WtlnRV/d&#10;/N6gjPH9KoWlvHb28aR7jHjODknPcn37/jVpdwBIyu7nkda+9lqz8xqSbd2LEVJZUXcc5P8AexSG&#10;bIONw2047kbcGcfKQR149KrhGkQD9DxSIHtM0cm5OvQn/wCtSxzeYq/7J4OOtCybpS2Nu3kj6U15&#10;tqKAVDRk4HqCc/pVJgRzL8z/ADbeeh6k1JCzNtx8vIH408Hzcbl2/j1pXRQ2VXCj2zz60NjVxGbP&#10;GSef1pfM8v5S3PUDrz6UkD5k5DLzzSP8+7aP48g1Ih+z/wAeOPxoyIG2n5j19RSpK2w7m701mwR/&#10;hWgDWdrhw2evHTtUkDByyyFl4JB6An/CkVmRVAzGu7GeuB60xINz4VmbqOec+9AEmN6feDHpnOBU&#10;YZoJdp4VT1pGmW1kVGypkfYAeme1SuojUKec8Y9+f8KzHcdKrJhf4SCetCoQnCg/0qORNpXcO+Bz&#10;0qRW8qP5Tktwc8cUBcFkwir9efShFVX3M3r+NRmUQfMeeamjPnDL4ZegxQIc7bkk454wTUKDCjd/&#10;D75p0qYxhvSmgAcf3qAJt+yPGO+eOtQtNtk9vf1pzsU9TxnH8qjaHdHy23Jzjqc0ADlX6f6z0z2p&#10;Cixx5Zuc8UxosMzD7zcfhUjx7x0J6Yq1YCGaconyswbuMdKdDNhGVmZfUgc5pzW+/DfeHftQsbIz&#10;FlbDZAPv2pgOSRXbncv86kbaF/LnHNV5C8YjKevTrUwG5cOT0oAb5uflx060Rr1ZQffnpTmCs67u&#10;cd6bvzjrt6EkYoAFRdjs3sMjjI70i8tu69ufSkbJkVenp3FDPjPf39KAG3jMF+Vu2A3pXw//AMFd&#10;PiXcaZoWl6LbsqzRp5rJwflLEEc8A4x+XvX29NxxyW46Hn8PQ1+cP/BXTT5m8VxyyRorahbybATv&#10;aAAgbyR0+7X03DUU8UrnLiXofn3rmpKb6eeP7Q0zS5jPG0Dvkjtz+lUddvEuLSaQ27bkAPyE4LdC&#10;ee1Lrpka4U+YG2gRhV4XGc4/U8/SqaSQw6c/mSOzM4YiM+YVAzkYyMdR+dfuVFpQR8vUl7xRiu5D&#10;aRWy28gMJMgdowrFmPr3FS22nyLyu1WJOcnI98AdKJNSU/MjbosDKPksD/hVHT9RZppGkCx7n7fK&#10;Qp5yB0rrUroxLluss14scawvIr/L5hC8/XmvpT/gnL4gn1P9ojw/p7L5axyeZIQhK4BxwfULnv2r&#10;510nTl1ZoWXy5/Nk8oQfdYkjAJPQV+gn/BJv9mKe78XQ63qFrPZadbQFg7x7VkkDdFbJJyOO1fL8&#10;TYqnTw7UtzvwMZ3ufpJpcTSQxxyP5a7cFgOg5wa+Wf8AgqMkdz8K7FG8na0kmJASWOMcHsMkgfQH&#10;0r61sk3rtTDBUEfzfwY9+/rmvz8/4Kw/FyO6urfR7e6IW0tllkwhVOJCCRjqSWUE9gCO9flWR03V&#10;xl4bXPbq6R1Pz21S++xas3lrGEUMScBpNxPBHTAB/nXun/BOi7uZPjlZtM7M8eHdsfMh3rz685HH&#10;t3rwTWplivi+1lNuQCQAzFTz1r6O/wCCa+hef+0Dp0kQmmtpN3MqfvIwVPze4GQcewxX6dnEeXB2&#10;fY8nD/Gfr7pEn2VQI4/lhAjCE8Y7Z9fXPvWjPOu5cRquSM4rH0M7NMh+8jYAOc7n9zn1qbVtat9H&#10;sXuLmaOGGIbnY8ce9fiU6cp1Gkru57sZJRVy8yKJGJ8xQw4+napY5VYN5ny7egP3j7CvAPiP/wAF&#10;Dfhj8MtQms9Q1yR7uL5Xht7dplHoNw4B/HitL4QftueAvjLMYbHUhBeb8JFK3zS8ZwAcHP4V0vKc&#10;Uoc7i7CjiIs9mnljMsbQxtGvQjOeT706K322pVg3PT0xVWK5Vo02srdMgHOc9P51aV9pHGFyVIJ5&#10;+tedKnJaSN7oleQyyK33Wwox7AYpgDc9+c+9AfZtG7gcc07hlPzYJxjFQMjMTwurbWX+lNBBI+vA&#10;7ZqwheZtrFwOme2KjMSxRLh23B9uOuR60AZXiXw9FrWmvDJnbIuAQASec8+xr48/as/ZD8xDqWl2&#10;/wB1GcxrztYdT+Ir7Z8wldq464A6VlaroKa9FNb3MEfluee5IA4x6GnKN0eXmGW08TBqSPx38T+E&#10;LrRm2yBvlb5MrhgO4A7YrCvriSMCGabe8fC4PavvP9pz9lfzoW1CzgVhMxIXGD65OOmAK+LfiB4K&#10;uPDF4ouI2jW4dlQkdSOoHpWEU1oz8N4p4XnhpOpTWhy41CSFWjVmKycEEfkabLOqyfvN0ink54Gf&#10;pUl1aJZ3m5meSBnA+XpjuKa0e9pGVWxJwi9QPxNaOPQ/N6uHlGVmVZYc7SO4zn+7ToblYCyt5shf&#10;oE6CppdMaGMfxeYdoIOSPfFMubfy/LZZGXd8gIPOTx0oWhnqiDyXmVmw3zZHQcCoxL9lTkna3UDI&#10;JFS2U3mLMIVkUg4cucZPtVhYdjQybhknJJ5wTitOY0jNoytWhe9jlEahfMGxgADj8wa8O+N/wdk0&#10;E/b7WKSbn50QDDkkEYH55+lfQ9xAryNJ5hl8skHI2gqOnFVRFDcPF5kSSxgksHXd7Z/AE1jUo31P&#10;oslzyphaq5n7p8I3ds2m3TyNFIvz5G7lgSPQZ9asGR/K5l2lQMZGD6969q+M3wGOkXM1zYpJLb/f&#10;GF2478YJ6V45qOmSabd7p1kCscfOCSfSuOcWnY/ZsszWji6acWjI1OaJ3do/M29z/fPrRocjWMrS&#10;Rs65Qjg7SfrTtWsWawlYf8swMAdcVT0u4CRZDeZ5gAYDt9fSqcbqx60o80DrNHlaZ1aRVmj38mQF&#10;lX8q3msleFWWTCyJuBCEBQD3z0rldOuHs7PczMsfBKgHbz3z7Gr0WpyG4VVm278LvyWUHHeuGeHb&#10;2PLqYVuVyr45ssaa5XMnAIK9GFcp4cD29y0i7W3HGGHT8a7LX7tBpqrN5kMiptKoc+aRnnB6CuG0&#10;sut/n/lnv43dcmu6jT9zU9DDxaptM9M8PRefEiqzMrnjPAxmuqt1azb94jBcAADHDe46msDwvPHa&#10;WcULJm435dXHy/Qeo4/WunsrhBp90txDGs+8OkmXDRn0AHH515OK0dz5nHRtM/dD9kdzJ+yj8MWP&#10;VvCelE8f9OcVehV53+yI2/8AZO+F7evhLSjz/wBecVeiV55+zYT+BD0X5BRRRQdAqttp9R05W5oA&#10;dQDijPFMLZoAeaKQNmlrQAooooAQrmlUYFFPVdtFgE8unAYFFFABUZOTUjHAqMnFAATim+ZQzZNN&#10;oAkprmnU1+tADaKKKACiiigBVG40/pTU606gAooooAKKKKAGuMGm05+tNrQmQUUUUEMKKKKBhRRR&#10;QAUUUUAFFFFADX6U2nP0ptADlbNKxwKZTmbIoAbSMcUtFADc8/dpwbI6UUUAFFFFaAFOjptOjoAm&#10;ByKjzUg6VGOtTIloKd5lNoqSQooooAQtigjPemE5NO38UAI3B60mc0ZpGOBQAhemk0McCo2bAoAa&#10;z/NTkk4qMnJp6DAoKiSg5pyN2qNOlPT71BQ+iiigApGbbS02SgBGOTSUUUAFPU/LTKVTg0ASh8Cj&#10;zKbRQKWxJRSKcilqpIURytxTqjqQdKkoKdu4ptFACq22kcbjRRQBDIMGhFxT3Wk6UAO8zAqrdnK1&#10;I781HKN9VEi5k6rJsjb6iuZ1GTzZFx6V0XiBtkTf7wrl0PmuPrWkTO5uaNbbkb6+lXriz22//wBa&#10;jQocBvr/AEq5epi3P1oaNovU4XxLaZ3f7p7ewrj5rFjKp9/Su+1+PKn/AHT29q5WS1+YcURN57Dd&#10;JgZSPoas6tb4iX6+lPsotpH0qfV0xCv+9RLY6MF8RwHiKHYfx/wqjA3ydK1fEy4XP+e1ZcByBXn1&#10;z9CyvYlvLXdEv+FYep6czwP9D2rqLiPMS1m3kYMLDA6HtXmz3PpFax5r4m0xvOf/AHR/DXO3Viyg&#10;fX0r0DxJY753OB90dq5u/wBP4HA6+lVTbO2itDlZY2Q/doQtitW5sPYflVc2OB2/KtInqUdxkF20&#10;SdGP41cTVNnr/wB9VV+zstVpiy//AK6q9jrN+11dXPpz/eq6mpK4+9+tcjHe+U3f86t2+ofN1b86&#10;qMjKUTonulb/APXUbXW3ufzrNjvdwHJqQz761iRympaaqInHXgf3q17HxAqhfp/erkDLhqmhu9qj&#10;5m/OmHs7noFnr6Hv3/vVqW+up/lq85stU2n7zdfU1rW2rg/xN+ZrSMrGNSiehWWtoV/+yrSttbXb&#10;/wDZV5/p+rDavzN+ZrVtNTyv3m/M1pGocsqJ3MWuKqd/++qlTX1X+I/991yUeo59fzp51ADufzq1&#10;Uuc8qLudeniNQf4j/wACp39vp/tf99Vxv9rbP4m/M0Nrm3+9+Zp+0J+rnYnWkk9fzpPtSjnP61yt&#10;nrIkK9fzrR/tBWX7xqvaMz+qo2RfKe/605dSUf8A6651tUVT94/macmqLszk/mannD6v5HQNqyqe&#10;v/j1V7nXVVep/wC+q5u61tVb7zdT3NZ99ry7T8zfmaftGa08Kn0N/UPESA9T/wB91k3GvKzHr1/v&#10;Vz19rO/+JvzNVv7S3fxN+ZrKUrnVDCrsbNxqAb8feqTTiqj3e5epqM3ajvXPUep008OXBcfNnJ/O&#10;h9VWMY/9mqhJfIq9azr++/edT+dcsmdUaKRrS6uB/E3/AH1VWfXRn8f79Ys17x95vzqu1zuPf86I&#10;7A6aNqTWVyOvP+1Qb8MeP51jo+81p2cPmdu9aJGMoInjuGJ+6fzrQ0zQpdRkWRV4PP3Sajt9OLHt&#10;+Vd/4C0QGyjZlU8d1HvT5TjxHuq6LPhDw0YmYnaPm/ue1ekaTYCCNeh5P8NYenWSwtwF69hXSaWN&#10;6L9TW9KKPAxVS61LgtGcf/W6Vyuu6SWZj/tH+H3rvbaD5Dmua15QC3+8e3vXfTR8pjJbnAm08q57&#10;ce1OkDMauSWxkuTx3x+lSR6YxPT+Vda02Pk8VNp6GelqxPTd+FST2h8lvp6VsQ6YdvQflVe/h8uJ&#10;+O1UeTOs7nE+KYNvbsO31q94CuNk+Pu/KveoPFS5H4f40eD/AJJ2/wB1aqMjL2rZ6Dcz+fpTfN2x&#10;19qxbGLytQ3den9KtRXP+hEf56UyyTdPu/z2qpFR5mzf06fy1j/x967Dw/PugX6jvXF2v3UrrPDj&#10;/uF+ornlFnSdWq7hSY2tRAaSVualxSFYnibI/GiRs9qijbAp8snFRKKDlQ0vg1LG/FVg2TU8R4qO&#10;VCuWUORTqjhNSUcqJEH+RS0UUcqM+XUKcHwKYWwaWkVyokzmlDYHSow2DTwcii7JFA3Gl8uhOtOo&#10;uzQbu28UoAk9qZI2GpokxSHcsfZ12/w/lUZgX+8tRGR/9r86jZpD/e/OguMi2u1KkWYAVRRmz3/O&#10;po9xH/16nUHIdNd7G6frUc17vXp+tNnQ5phhYpU8hm5Ee7e31NWLeAf3u/pUDRlRUkUv860jEOYd&#10;c2+4jp+VQwp5M27g1YETSf8A66bJasBWiRnzEkku/wDvVDIdw/ip0YbHT9ajunKfw/rVciJjUZKj&#10;/N1qUybhVFpNgzTkuhnrU+zRp7QtXE2RVdjvpr3SsadG6kf/AFqz9mg9oOM7J/C1Il8zfwt+dSg7&#10;x92hIMnoK0VOwe0uNS4z2x+NSLOpqOVNlR1XIg52WFfBqRLpUGP61TbcB/8AXpm5g3f86OUOdmi1&#10;x5nfH40FNo/CqcIYsev51cMgcCp5RRkN5QU37TsP/wBenSOG6VWkBLUcpfNcsfbM+v50hlqBENS0&#10;AOE2w7sVV1fXy9rJDtboV+/7Yq6xU2/v9KzrjTjPIx4+Y+lAHGv4ObWZl4j+XC8x7utaWm/C1bFt&#10;xNu2AR/qa6bS9PW3LZ29R/DVxzuUgGpchcqMG38Praq0f7rsPu4xisHxZ8Ml1+Dbvt+EZfmh3ZzX&#10;WXNvIZSRnr60sS4+8anmDlR8k/FT9kF9TD7G0/t/y5Z/u/4V8kftBfsRXp1q6kjjs22yH7tg3Odn&#10;tX6zXWgw3wO7yzn1jBrzv4j/AAgttXaZvLtcs2ebZT3X3q4VCJ00fhn4++AeqaKkjfY1Gx2Hy27r&#10;/EB/dry+90G/0+f95bzKo6/K3+Ffrx8Wf2XVurGbbb2R+dj/AMesfPzr/tV8hfGT9mC8s7a48m1t&#10;wyrkFYol/u/7VdcahxVKKsfIkLNAPnjkH4U434X+9Xb+OPgxq+k3LDysfRkHZf8Aa964u78N3Vo3&#10;7xcckdQefzrqhVPOnh0yI3fmHo3503f8/G6pXt/JXa33vpT7dF25OPyrq9pc5pUbajYTzz+tWQVI&#10;+8KqXTY+761R86UP/F/31Rch26G2HRR96nLdYP8A9esiCVyf4vzq9AcijmZnzF5WEo9KmESqfvZ/&#10;CqKThakS6GaSt1C5eXApdmRVVLkGpUuAavQl2Ax4P/1qkjjx+VKg3U+ggidCDSQthuam27hUMybR&#10;x6VSkIkubnB+Vd3tmqw0v7Q7SttG7nBHSpdNTzJfm9D1qxdfu22j9KHJs1iO0fxC3hOUyIJJN3Py&#10;Nt9v61798Df2wf7Bt4Fmj1BfLlkP/H9jgr718+26xy/Kyq31Gai1C+/spT5MeMAH5TtrCT0OmE7H&#10;65/su/ta6brmiWLy3UkO6Fch75Tjh/f2r6w8LfFOw1IfLdKwKqeZ1PUH3r8Fvg98cdQ8PyQxiS+j&#10;SMEDbeOo6P2A96/Qf4H/ALTVqlon2i6uc+TF96WVv4Gz/DXNI6qdU/RJPFFkIcvcRAe8i/40n/CZ&#10;aXCf+Py2Gf8Apqn+NfI3iT9qfTY9IlZLqfIjzw8o7/7led6t+17axS/8fV5/3/l/+IrGUbnXCsfo&#10;D/wmdlIv7u4if6Sr/jSDV1uGVlYY9nr43+Hv7Vum324SXVxxEp5klb/2SvofwD8YtG1bTYT525nk&#10;IGUc/wDstYumjeNY9JjvQx3bl6Y5aq+pW32+Jl3R/Nnqc4rJPiyyukDRMNvspH9Ku2moRzD5eeKz&#10;lHQ19tocT45+Bkfiq0ut0tj++jK4eAN3J/rXy5+0l+wedYS4liOkHfEP+Yfk8I49K+3Wy568VkeK&#10;/D0esWm0lORjlN3Y/wCNYxjqV7S5+Lfx4/Yg1Hw9Zu8cdq/72Ufu7Bl6A+1fLnxD+EGr+H9RaP7H&#10;KwVGOUgcDgkf3fav3k+KPwGt9asHVobNuZD81qjdR7mvkf48fskNPfzyQ2tjt8qXpaxDnJ/2q9Oj&#10;HQwqSuj8lLzRLyzmbzreZNueqN/hUca+X1yPqK+oPj7+zzeeHBdP5EKhd5+VI1/56eje1fNOv6XN&#10;pk8yuOY5COo969GjFHHUKdzH5x49Kjjt2WrFn+9h5qZ4dn/6q6L2OO2pVAwKC3tUjpSbeK0jJj5U&#10;RhqVWxStHkUJGelbxYxjxbz1qW3wgx70jR7ajyVNMB10N/fFR2kDA1Io3irNpb5zWdyo7jDNsXvT&#10;Mecc5pt1w34mpbSPAU+9ZSZRNZQHJ+lTSusJ696akoU1U1CRmHGep71zyZUS6LtWXr+tSQT8fe/W&#10;sWKRlPOfzq9ZT5zU3M5xOm0W4Jk5z0Heuo0698tF46e/tXJ6NIof8BW9a3QGFpxMeW+5v6Xqnm3W&#10;Nrd/4q/sLr+OvQo99xu9jX9ilaUup1YNW5vkFFFFbHcfyJ2uzyoZDJ5yzIrvtBDAEnjmtK+K5ZkO&#10;1G4RAAO3AI7VXNqLW0t7j/l43MZTksFBJIH4ciqt4nn2UcjYUSEtGxPU+lfG+zu9T8dlRU2Z8he+&#10;lW3y2C4/gJwSdvOPTNcd8ULVbDVLiHcqNDLsI5BOMf0rutMTzLhY/MkjYZOM7cke/avNvifKbm/k&#10;ClU8tiSS+WkHrz1r0sLS7HtZZhvf0Oea8Fod/wAsgZSoVhnAOQSPesa4KQyBYzIsa5Jwc/lVzUJ5&#10;riBRtULgAEde+ay02i7jKsyqgIIbucelerGNj6ylTtuQSJLLJu3SeXjIPetnQYctBKgOGyASOTzg&#10;9fWqOm2Ek8rPEzLIw4GMr/n619q/8E3/APgm7rX7Seow6pq2nT2WighYp3BKzjPOFx6j9ampJJHX&#10;DD8zOY/Yx/Yh1r9p3xXDbwW7WOi27KZ7mRQFPI3AY9s9M1+1X7Kn7LPhv4A+Fbaz0q0/490IDmAK&#10;XbjLYxwD79ep9K6L4GfADQfgN4ShsLC2tbfy0G+QptXP17njvXLftHftVWXw306S30+6E90ymItE&#10;CqqcHjPBzXLGi5PuRjsxo4Klds1/2if2grP4Z6JNZQ3XmXmQZI1IxnH1z07V8R+P/iddeLdTuJpG&#10;WOOYk42+/v0/CsXxn8RL7xpqbXk0kr7wcl3LMTnPU1hzTMXXc27cOvUD8a9Wlh2kfjnEfE08S+Wm&#10;9BJXee5DsoZlyB7irdu8aSxnadpPzgHOPzqC1n8lPl5MfzbsZApjXBDrI+5VlOeBxinKPY+IlUbe&#10;pNMix/L5u5XJ3fJ0HamfbhDEI1gVW9TyQPpVmUCGMhed4GMjJJ71TvrbBZzw3HalqZyY5pi42q3r&#10;jjHFTQyIZ4mky64CbQNuarrCypzjYwALL2q5CvlxCRgrqvCjIz+WaNSoya0JbaMGR9u7/WEjjJAx&#10;0rT8PeHb7WL3y4Y5XaRgoGDkn2qPwd4Zv/GOsw2dlBJJKXyojGSc/wCFfcP7K/7JMPgnS7HWtYWO&#10;5upssls6cwkd26+nSplI+24dyGpi6inJe6Uv2VP2XX8MaTBq19ZtHeSTDyzLGCABkDHpX0lBZ+RE&#10;u9oy2QThAu8j2AqW0slsVwvKlMn0BPXjNK6LsVgRj25NB+2YHA08PBRgrWG5DEsO544p2c8D7y02&#10;JvLY/Nn0FSBl+9+fFB3ArbW3Fm3HqD1/CnEs6gqqo3rgk/zqCQMkgZeq5wTS2cjMx+b5j2NAElwV&#10;aNV2hdpyTjmpHO6JcdelNWMXCsFbBUEmmh/mUK+7gdu9AD2kaQKrfN5YOD9fWuI+PuiP4n+GGr2a&#10;q29rYmNEB3ORzgnt0rsmuuQuxunJxUc8Ru1Vf+enBzwMY5B9a7MHW9lVUjOpG6sfiz8U9FfR9Z1S&#10;yvoJFjgnaLG/5hyD1+hFcyiQlcxq2ABwTur7t/4KNfslul4fEGjWuYbjm5XG0AgkEggEenX86+Gp&#10;NPW2nVEmJIPI54weQeea/XMrx1OvSTT1Pn8Rh2mLp1wthqMcsMiwyISw7Z74zX6B/wDBOT9qRPF2&#10;kyeG9Uuv9KtITcQSEBllUHGzpx16fjX583tmDMZFkwynAT19SK3vhZ8R7v4X+LbTUrJGeS3cOyBi&#10;pODntgY9qnNsAsTSstwwtRwdj9Wv2nPhqnxH+EGsaasJkvpoCYNibyjEdQc45UkV+TPj3wLN4O12&#10;a1eNoJrWVojEQCEwcdPpiv1g/Zp+Oum/Hj4bWeoW90ovF/dyQZw42gAg444r51/4KK/sqyQ2GoeL&#10;tJtbiRd4NzFgKQxIAIGM4CgnNfL5HjJYSt9XqHdiYc65j8/DqL6Y8iwuUjYglAoDE8d/x619mfsJ&#10;ft2x/DkWmk+IJJF0uTCFnwyxgd8sSQPavkHWbGSCeRJIyvy/Vh6iqumXH2ZdzRIy5PLfNnngEdMV&#10;9pjsFSxlKzXzPOpYiVN+R+4vhLxvo3jnRW1LR7yPULPI3OihigPIJAzWR8Rvgd4V+LVv5PiDTYbi&#10;Rcjz/wCKPOSGBA6jOce/tX5GfCb9oDxJ8I71ZNJ1m60+Qy7wEkO0Zz1Xofyr3Wz/AOCuPj3w9ax2&#10;t1Fo902AI7iS0MjHAPUAgc9818XU4XxNOd6DO+OYJr30fQHiD/glp8PbmWS4k1nVoY2bchAUr1PJ&#10;3cAYHPcV8y/tgfCD4dfBWKHS/Duqx6xcE7zcxSiQIecocE4xxkcdelc98Zf+Cjvjr4rac1lJdRaZ&#10;BKcOlghjyO/OeB+FeM6hrv8AakXmfckZy7nvIe5PucYr6TLctxdNqdaTZzVsTGWiRl3tyun321V3&#10;ebnZhc4A71p+G9Ll8W63DG00g83HyqAGfAwMAfjUGmRLqFyyrC8kjcZwQQemMV9SfsF/sfXHxI8a&#10;Q6peWZTS9J+Z3uMxq/sM8kn29Peu3NMwp4ek77jw+HlN83Q+uv2FvhVJ8PfgJo73Ue7UNVBupZX+&#10;8w4CjA6EYIP1r3y3QKqBfT1zz3NUdO0iPToobWNYo7W3QRxBPTAzx0681oMyouAOF4BxzX49jK3t&#10;ajke5TjZWJGXZ97pUP2jY+0D5ex9acWIXnFMtpPN3cfKD1/+tXHI0JYk2cBgN3P40OwVhg/X604n&#10;aqj5gevTH60123v8qhhxnnH61ICodsWTJuLHpTQu7keuM980o3RLikjYo52ru+bp60AMkw5By2R7&#10;05lZUDA7ffuaQJljt6jqMdKfxPF5i/L2IHUmgBoBcZX7y8njr7U6aNXZmCmMsAcDkA0xR5D5GenN&#10;O3fL94f8B60CV+pBjcTt5PoadlvLLDj8MVIH2Hd81NumV24bjHA96BgkuXx83Tt600ncN2fm5+pq&#10;ORnii3wt86888ioLJ7gyt9o2qzH+Dkc9PpQBbWVcdNrdqeOEG5WDfzFIlttjVivzNkYqbbuHzNja&#10;O/YUARK5MbA5BzSwsVGGH046ihNsytzyp79CKAN8jfNjgBR2oAAN/B+XJ6+lB4+VjuAJ7cGlHEqr&#10;zuIIH1phbs2fqPWgAztDdeCMfSpEX5vm6+5qNIlmk+bcf61JGfK+9g59e1ADSi7PmJXaTjuSaIUw&#10;oVj8pP40rcE89xxikkVlP3W29iehoAa3ytyD1wPpRuwfT+hpyo00qqoG49D2FNAw3zY+XIP1oAHj&#10;8o/6xpPTAxTSoddrbm3HHXFSbAp2nzPXIPFRv8rc42sfXmgB8krFtzbtvA9qZGxjJwx2k5xmnIvl&#10;ttDMVz9RXHfFb4pW/wAKLKzv763ln0+aTyZ5QQGi75A7960p03N2QHXv+7+Y5YE9qfE2Bw7ZYbMD&#10;096yPC/izTvGOnw32l3cd5YzY2SIQwz3BwcAjI4Na7SrGivn930yOcn0qZQcHZrUAZ/Oj3bvlYgE&#10;dTjvWZ4t0WHxB4b1PS5lWS11S3ktponBwQwI5x9auNL5Kqy7tpOAMck/SmyngNt3biA3OGAzzVUZ&#10;8k1MNj8R5Jr79k79qiaGY3Vrc6PqLQyA/f2h9oKn3Ugg+vav0Z0W8+028d4rP5d2onQSHcwBHHPf&#10;/wCvXzN/wWp+Dkfh34r6b4phtfLHiKEKZgCFEqHHXn5sDP4V6d+yD49f4i/A7Sbhjma1AtnwSW2o&#10;ACWHucntjNfD+J+VwxOGjiqa16n6Zwjjr/u5M9UDGRF2t8xGSOhPNPe1SXbJCPJkXOec5/Cl8pI1&#10;Zl2x7eDjJBzUdmv73mRevQgnPsK/nCaak0z9JjqhYpwhUgNGynkH1HOallkW4t2aRlKMcOGGcg9c&#10;9iMetNuYfMBaPahY9O1R3abo+PlZcZ7VdGr7GSnHdamVanzrlZ+dP/BRr9n66+Hvj+TXLW3jWx1Y&#10;iZ0hO5YiSe4GFBAGB715L+zX8Q2+HfxUsL5pHhZZ03kZxGgIP5ZAz9BX6WftD/Biz+OPwv1LR5kV&#10;pmQvGM7S7jGME9xnjtmvyv8AiJ4Vu/hl42vNPaSaG6tHdFPmZfAYgNkdzgV/VHAudwzjLfqlV62s&#10;flWfYGeEr+2ifTH/AAU/+M7a2mk6baz2s0JiSeVI13bnfJEgPYkYyPQ1H/wSuRb7xlqzXDNM32cR&#10;RkpgrjBPHvnr7HvzXyne6nqHjnxIpvpp5ppvLjlYttIReBgngHA/Svq7/gld5dl8XtcsY2Z3EDpA&#10;HIZnQICTkcHB3DPvXocUZPTwWTzhT7GWT4ydXGRcj70tIdqKu5244J9sVNHBulTao3MTyTyKWy4g&#10;Vm3cjjJ5z3/lSBhHHiQsGK5U4yTn1NfyDWp++3fqfr9N3iiZX2RrkMrbsHJ6/Sq13CRtX5lOScbc&#10;7T/hU7SgqqjPAH+12rkPjX8QX8A+Ar7Ughmmt7aQxgvtO4ISfy6n6V6OSYGeIxUaUV1OXHYj2VJy&#10;Z8Vft2eO7j4m/GaDw/blZfsckNlbmIHDSSOATgdcEgn6mv1K/Y1+DUPwI/Z18L+HdkLXcFsJ9Qnj&#10;AVp53JJDEgk4Bx17H8fzP/4Jm/Bub9o79sDT9a1MtJp+i3P9oXbAkq4QhlGTkcnt7da/YSfyzIwZ&#10;mCqxCEptwATgAjjv/L0r+rcHhlhsNCiuyPw7Nq7qVW/MmI3k8nbn5SevOahBWNsYzHkdeeaeSPPj&#10;VmHUlMnGAMkc9zRM/l7flXnBGfU1oeSY3i1xC9jJIrGHzBhR1J9etU4CJ9K1G1dpPL8wOEznaBkk&#10;1b8YXUdlpLzTNtjtxuBbgZ65GfTvXzdqn7YEfjv9qCz+HvhC8ivLeRw+p3pICbUUNIiNxwAGB+hx&#10;mvBxGDqTk5xWiPSw9SySR79eax/Z0sJjG4XForREcMCSR1HfjvTdJ0mXVSZF2sFJBY85PfHvVe8t&#10;ZJrDTiJDhUIBIHQE4AI7Yq9oPiZtEEiyW/nQs4wAcMh+ncV8hK0qrVb4Ue9dqC9nuVdU06fQmuo4&#10;ykiiLfII+crjJH1q5pFw8qeH7mFcJdREMPTkjB9T1qncajJrN420sHuCUATAwp4wfzqxp7/2fa2c&#10;OTttbgrjGcEkAjj3xRhVH296exnW5lT9/c0tRneDxCyxsrLNBtckdMAjHvU3h65jstIk+XO08huA&#10;BUOto1l4ms9qnExZAH9uv4c1DaFo7HVIF+6zkZ759B9elezKUqcro86MedJGezXniLU2aPbJscD5&#10;M7EGfStC18N3mlXkNxYyWz32eDLHuRCDnPHPHtUPgi5/0mWKPcN+MjOPrXR39+NPsWukZlVc54Py&#10;j1zWuU4WlUl7es9U9hYvnhanBaH4Of8ABRfTrrQf2xfG2n3gC3MmpS3bRAY8oOQdg9PUD3rwOe0S&#10;O4aSNt0e7AyMkZGe31r7E/4LJaJpsf7W2pavpjN5d9ZpcNIflUDaQSe5+YN/kV8gx3Mdoy/aZMxy&#10;DkgAknHFf0rw/UU8JFw20Pi8dTanqirE3kwTv5nsAx3FOO3OMYqSz3LCXjYy+WBvB+XgnrzVGJ/n&#10;kXq28vjGCR06d/rVqXVnksrgiaKN2QKiFc5wcd+hFfSLbQ82WpHqLMilYXKsxIxt5Gex9ulNVftY&#10;h86RlMaEEDjcDxipPtcaxllZ2XZglhhtx6nipLZrUt8u2R5k8voQyd9w7Z+ta7KxHKxLDTlvr5Le&#10;NI41BI+c4VABn1HPFP1ERtBHGu4swKk+rD09qbLBOqK3zbVUSEHDFj27dahlPnTtuQJ84YqOh4HI&#10;6496zUdQ5WVYrGRYmkkTKoD3BJB69Kr/AGvdctDzKzYwByfQVpPKsiiNTG6qMFkBGCc9fcVTW1j0&#10;5pNvXcHz3I+tabBYcsMlk2FyrsCDk846URAGRdzYZjjJ6Dt+VNnumfbuXYrcg4yxGalt4lvlaNj5&#10;bYJBPalKpbcQl1teP92376NiMp918Dr7VDDeM0YX5QGAA45yM5596edIVYGWQt8w+Q52sD3NTG3B&#10;Xcsi7QADkdT+FSqxCVxLaPzJlRdqsxwAegNE7NIRDMQrxnOVHLD6jirSRRnYq7f3hO85PAHU/hTb&#10;uxWylXEn7tzhGHI/OlzXLR61+xz8QI/AXxr8MyzAtCuq2pMvKsi7wG6dsH9K/oG0Wys7axt20+GO&#10;OzuLaOdCMscMoIJJ/wA8V/N/8N/ECaTrVncyERyW05kHHzfJyGPtX7ufs4fG66+IPwS8N3tu26Gb&#10;TYEaQjLMwQA5Gehx+o9a/IOPqMaU/bSjc+nym9Rcidj2q6vFsFaSR1VcZ+Y4yOawr3xk00hW2VlV&#10;E++cKR64HcVQh0e71CSOTFw0cg+/J29h7V0Gj+FraxeNpFWaRehcZAPXp7V+TSr4vFPlpLlj3Pof&#10;Z0aKvJ3Zi21nea9JuAkkD/xDpWtB4RS2ljknKXLdShHygehAxzW1gKC3QLxhBt/IDpQsoNtu2tjB&#10;A967cLkUE+erq/M5amOk9I7FWBkEu6NUjXqFQYCewqdRn25596ZaW4jLPwy5Py56VYjYKrMD8vPB&#10;/pXtU6cIaRRwybbuQtCBIvl4woPHvSyRNC2VYMM9j1/+tShfLnXu3HFK6h3L7vm6EY611LyJ1Qm1&#10;dnK4b0znIp0cGI/l+XnOD1poDKodR8wBqRpPNjXrv/WpkHMNhmEknzLu2nHP+NAZpE/ulQenHFDR&#10;724/+vRjcq5bbtyuSKkkS3dUATdtZe46mlmZZcfKQyrj/eNQ7lLH5drdPrUrfux8zZ4HI7UeYEZk&#10;k3bCNvvT3LSKu5fmAwMDBPvT2jLIN34c84pPMURtwyswGMnOKrmAIxgjtu96r6rHm0+XLtgkYbb8&#10;2CRnOeOKkAUrtyuM9cHNV9ZmUabN8rNtVm4HXg4we1dGGdqkX5kVNj+fn9qCdpfjP4qV2+VtQnBX&#10;bnZiVuAT6c8+9eU+IZGeAw7VXdwNhGQPQZr0j9rG63fHXxCiSKzNeyyEpwrAkjBOPvAjJ+ua83M7&#10;A7VCuwAGM7myevNfu2Tyvh0/I+exHxGXHaraQtuQSbhj3B/pUMrgqG3bmOQ2RwCe9XLq1klkGT5Y&#10;LHJHrz1qu1pvZl3bjvxgHPOOK9iNjnIoLVZXWNcLsxzjnPYip/LW2mKhpJH34yTnI9xVZ2aCUtmQ&#10;qpGRgk9fXtTopN028/dIIyOoJz371Mo3ZUdiWKeS1kaSNvLk5XjOUyMcVckZftWY9zKmCByedoye&#10;nFU1zb2cZY+Zld4O7nr39KkW5WN/leQLkjegG4E9M1jKncouPZxzWULDc0nQEPkHJzgVRciWVizN&#10;+5BXHQk/0qTzN6iRT5cir/AmMg9enQ+/NR3J+zurBdm7Awecn1PpURp2DmuSR38kSbfk2+gHzc4H&#10;Ws8yebqAjZSkiufvDOPStKOCKWfzFlbbtAGeCSc5ye3T9aXyhPD8yr1y5JJ5H9cU72AqxRLPaq0b&#10;MszyFCG4A4/rUVtNIsAjdVmkYjLhcsuOwPpWkDDZ2zNHtaRskl/vAdwBVKdliP8AzzkXJP0OCOc+&#10;hFEe5XKJcQidl/dKvmIFJJOUI4yAMYqxDNuAZlZUjIAQggHAJ71HZhJYcTMyKw4wu5jyRwMjuDWl&#10;LCLhSWb7iADfwefaufEfAy6adz9eP+CNfgu6X9kdY7uRBdf2gYy5X5SBkogI4yAf5V9eR+Hby3fy&#10;ylvlj1I3H65PQV8y/wDBFuLyP2RoY5ZI2eG+IDmQsu8rkjHp1wfavsd03x9QwYjkc4r+deIMko18&#10;ZKc+59bhcZUpwSRyk/hC4m+ULbny+cogX8a8v/bA8LXFt+zv4sum+zvtsjkZAkOXAAXP1wTXvXmg&#10;LsOMKRkdzXlv7ZdtDP8Ass+MvOWR5HsvJTkBU3OMHpnjrWeS5DQp4mM49wxOOlOm0z+fvx7NHL4n&#10;viy+W6XEka7sFsbj6daw/njuVUIu1gygA7QcjAPPerXi6SQavPGrbv3xfDgfPgkc98Eg/nVa6uE+&#10;w7GUCZgCQQTt/nx+Nf0Vg4Wpxt2Pk6j11Kl3dLcQMvl/MDuI557ZBP8ASrGl3HlTbppPLjYGME84&#10;B4PP0JrMN2zu4dvvBUQH7u0HPTsc1cgk+0xqrLv4wRnHy12vYxLWoaRDaIFt/KkRVKb0O5cduo69&#10;Kg011slDSfIzYBJ45xmnJ+4jwrYwcjPb8KtfZ5IIlmXy3aXPON2w45ODWErgJC0KhvMEgg35C9Gw&#10;QOh9OBUUAjDNIpk8xRjB6MOwJqKWOR5v3jNuz07EAVE7bDH5kjLGCcD19qadiugNPJcsf3T7mzgk&#10;ZJHTgU/TYWtr9MoxUA8dz68n+laFtKJF86OYq0IJ4AHykc1WubZbpoRIGkihU7EJKqAe9PmbKLCN&#10;lwyosx5AGcLiqc0kiRvGoZVjyAFGQAOTToJnsFVc7o8nYe4HvSyuWkBjXGc/gD1zRzGZJbSRlo5W&#10;8xN4zKUw2/qQQOMHjFI9q1w+9V+bBOTjcPfI6f8A1qrrbTW0AjTy90hAy33kXnkelOsXktbNUWM9&#10;97ls+Yc5Bx6YqS7o0NNsYYYmRY2WZjkOU3Htk5Pfg/nWzoKzTTyeTMnnsQiPt6cjqOvbrmsi31tJ&#10;LDnzllh3YGQEkPODjGeuO9bfhzVboSlrnytzHZB5e4u5wSRgdOv615uNv7JnRRa5kfvP+wpEx/ZZ&#10;8DtJ/BpUQB/56MM5IB5HOa9fmVfOU7W3Z6dTj615F+wc4m/ZG8FyKNp/s6MOHGWQgYx7dDn1Jr1+&#10;GQO6q3y88MOTX4hjpfv3fue/HZD1lVV2su3oB60S7jleN2cH1pXSNoW3M2cZBAyc1HEfMbnHXqa5&#10;tBcrFwEHOPTnrQzeYyx4BZfkX6UkyFplx+OD1qJX8uRV/unrj1p3QcrHO5DbffHT0NSANIVO3pkf&#10;XNRpGV2rz369z1qYxmKPDKy56c5/KmIbEuTt7Dqc06VePvHrkCjAIGzZt6e5NNnOw/dP50AOhRV+&#10;9yOSO9EirL95VUdnXnNNEuI1C59+KaAYoxlux74FAAT5Uvy7sdPrUgGD8pXqAc85B9ajDYkXdytO&#10;CLCP9k9gOaAFT93cYUllQnBHyqce1Ds0pb5dzZJJxg//AKqVh+69uePeo2TyT6E9z6UcqkrMpSaM&#10;zVPDsFyrNDuSZuem1fyrCvdLurJ/OzIsinh4uGB9/auuO4DuPqP1qG6i8xuBlc9T/OvLxGVUqjvH&#10;R9zso4xw0lqjm7HxTNp77p/nCnlslmQfTua39P8AEtrq8CvC+QwJPykc+uD3qG68Pw6lDktt3Hqo&#10;wB9axNS8OXmnJJJFukt8E7o/vBQPTNcHLisNp8UfxOqXsKqvszwz/gq38Qf+EW/Zbkjhk2yX12yO&#10;ChIuMDOMnnIAJ4r8XfGb51B9skkKw/JECxZQCTjGCQM4yR7V+iv/AAWb+Juop4e0DQvNbbDmdi/3&#10;omyBwM8gg4z71+bN6WklkWbcxY+ZsYllBxjOPX/Gv2zhGmp4ZVFGzPlczspWvcx7ybzbjdNu98Ly&#10;feq9tcwR3X7z5U5IOOSR0q9eaWJJ02ysNse0gnIJ7fSqc1pHKjLJDI08fHHIx1/Gvt4wseLcvSCO&#10;7sQfN3/u/MfewLc+3UAVm6bKsNwrea8cak7xszkEHAzzjHrUmnwJJE0yyvbBQY24DeaCegB6VNp8&#10;KItxlmEnlBozs3YO4ZyRjtTasaEy2JgnVVAYEF9+/g8Zqu0kN7ColkKxh9jnGTnJ5/P0qrFdtZuy&#10;St5kknCBeV6859OtKoa1uMyKfmAYe3ofpQqN1crmES3h0+XybdhsVmAJB3OOvNSyQNd53MxWLODn&#10;GCfX1qWAR6rKu5RHIq8Z4DZJ5HvxULxfZbjyWYAKQwDk7evf2pKNtAvfQWMp5abtzckEA52n0/Sq&#10;zakv2g/LtUnkt94dgfanxXDW92YZBHtDcunIJP8A+upreSTTSwhZQ0xx86hjgc96q7Q+VEsKfbIF&#10;VWRXbKqXOAcjjGRRFLHa2E1rNhriFVRzkqc5POB1qaGZ0ZWk8vGCV3jIPPYelVdySzM5YfN2PUEj&#10;jnuB/SpdwtYbNbL5bsZWYMBsITr7YNWIYh/Z/wC6K+bCuSMAknI6VXv1D2iqj/vkIypHBHFaOpWc&#10;cZMsbLHEu3JjjOcnHv04o5thkED2s0qtdbgkh+coDx6dOnPWv0W/4IfWAsZfFmrFWkt5LSOCJ0JP&#10;llmIY8jk9M/Wvzmt4FiVo33IWIw3OJM9wO341+p//BHDwsvh/wCAmsXNws/l3GpRohwMOQuWAI6g&#10;Egke3tXw/HeK9ngWevlK/eK598L4htfD+kw/LNIdqiPeOhGc8DtmsmbxjeTuVQqiSfJgJuHOf8aq&#10;vHJdzLAzSMCQmGPIzgH8f8K77TreDSvKhijWKCHapBUMc8Z+pPNfz5RlXxd4p2R9jKVGilK2pxmi&#10;k2jx3DTKFWURlT6Hviuj1yYR6RI453YDkcZBNZvjfS4YLuOa1Ylbnc7rjC5B7e9JLefafDcJCgCb&#10;jaeuR3/CnRboXpMcmqjVRCbs3VqN248ZGMfKOlO8U3Cvqc0i/wAKZGR0B6inQIv9vBV+YRoowOcg&#10;1S8ROsl7cMrMyzEZBGOehGK48RJqi/M3pxvUMTT7WTVbiP77MzDGTuxg5GK2tS8IT2lh9rkkVmUA&#10;uCApXP8AhVKG0bw+kchdYlk+eOQ5AHOcEnpipNX8VvqVuI/lk6ZKNvD44xxXhU5UlFqer6HdVU7p&#10;x2CDXJLq4t4ZNzeQ5Y/Qc9q02RjoU1xxt8wAj+4SOB+NYVhptxb6lJuRoJo495ypDZPSuB8R/tI2&#10;vgX4l6f4L1qIWkutSR3FjcF9qMu4qQwI5wSOOxJ616GX0alW6SMcRGNk0es+HXa71mVhlmXaAQec&#10;AdAO3/1qy9dXbqsm7crRzhwOpz1A/StXwjMup6xdzKyuGcxgooC4HBx7j+tZHiB2t9QuDuZTHKQC&#10;3qP8iuvHUXSoXehy4Z81WxLY3i3GsLu3eZJIT8w+XPXGav8Axa+HEPxf+F+taBc+So1C2kw8qblJ&#10;CkjseSRjiqPhP9/foGbc68gkctjmu0jZii7chsg/Nkc5549K9XhXmX7w5czlaeh+K3w98Uyfs4/t&#10;TyaTMI7aG1nMEwuQfLQHBAbAJIBI981+gaWrSYLr5arjOwHaR1yO4zxivlf/AILB/AKD4b/GiHxf&#10;b2qx2+tFZVeBCSknIbI7knqRx06Z49a/Y/8Ai/8A8LT+D9lqEs3+nKghuoHyJE2HapPucf0rj8SM&#10;ndfDLF016n2nCeOtaF9z1JYWjLttbaBnk4J68ipEuywK58zaM9N2BTmVZ4cK37wfLjPY/wAqURx/&#10;Z2jC7Og+Xhj+Nfz1Uir6n6NGV0VN3lMVwZOhwnWvlX/gqZbeb8LNMlS3ka8+0GLzTzuUoSQB04Ax&#10;9DX1Yw2ptKKMEkt0bOOlfLf/AAVBlhtvg5GrNMW378b+EfeFBI/3SenvX2nAUmszjY8HiKVsNc+X&#10;/wDgnn8SX+H/AO0FpsIkljj1BGjlCJ5hcDkJg8YLYB/T37D/AIKn/GWbWPG1r4XsWi8nTQslxGpE&#10;nzthsHkYIHUYNfKeleLptJ1ezvYpJopLeUHMEhjbgjow5APrTfH3jLUPGviufVr+RPtmoTB7hpB9&#10;7ChFJ7524zzyRX9RRyGH1iOMn0R+T1MzfL7BdTV+F3gSb4jfEax0WMvI15KvmmP5pEj5IIHrwOPe&#10;v11+CHwxs/hd4Es9NtLFLONFJOE2s7HGST79/evmP/gll+y4nhjQLjxx4gS31CbU0WXS04IgGCrE&#10;jGcgjp7V9qQ2yhFVNrR57cYr8V8UeKPbVPqtN6Lt5H3/AAplapwVaaI7aV0u9rHaCPkPt6VJMiXC&#10;gtu/dkkYOP0qQL5YKsm5sjBPYUIiq5yMf1r8LqO6uup93F9EQG2Ycso2huCR+tT29sQzNnbtG/jG&#10;TxUjbZI5Nu7zB93B+XHes7V9RXw/YSXUzQrDFl2SV9uQOoz2rbLMLOtXjBa3Zz4ut7Om5Hxd/wAF&#10;QvinHpsq6QHWKS0tlE8TZJnJfeCAM5OOO1fXf/BGr4PxfDz9nubxEV/0zxMEfZ5fARCChJPYg+3S&#10;vzg+LKXP7Rn7Sy6XHOQ15ciIS48zeu8AgnuACRxjiv2++EXwwsfhH4C0fQdPMaw6fYxWzhHypZUG&#10;ce3Nf15kuDWEy6nSW9tT8Y4kxntJ3Oq8zc+Wblj+VSHcy/e4X1PSo0kaKLo23JzuHH59qJkARXDB&#10;ix6A11HyA5m2v1yc8/SmA+a2Fzu9PWlEnmNjozHHIx9aw9Z8f6Vo2t2tlJfRefdHEYAIyB1xkc9z&#10;9KqMW9kBuR7Smd43Z6HrT0RWf5tvTrjGaYNsh+Vvlxw2MZzTm/1e3q3b1FSBIE3Dj6VDJ8vDbvw5&#10;qaEkR7vulVzzRdwlJFY5JZc4oAjMLHafmz+uKRJfNX+Jvm6dKng4jZ1ZsqccDPWoWbc2R+VVHYAe&#10;MovXaW/gI60B94x/EPaneeSnVd2dvTJAoEZBVc7jnsME1QDXTKr97OTUkCmIK0h9etNNx8u3GNpP&#10;1zSybQ7Ns29hg55oAjlRTtJAbyyW5Oct1/SgyrFIVLdRn8aFYkc4Vuvrk0kibo/mwVbrjg/nQA9F&#10;aeLttz1J5FJ5Bifazbu+QabEqxxYX9TTlHl7V/vdOM1OoDZPmf5myqnOPWrFthCeG29VI6H8KRIl&#10;TDHa23qOmafJKo3YB+bt1wakAuJ9w9/Solk8pk3ZO4gY9j1qMyMoz3/pSF8hk5O7p9TQBOzIzMy7&#10;l5wB7elQyTLE5I7dzzTN6wjaCRz0659aU4kUlRj8M1XKA9p2YblPX73pUnkhUV423NjJz0BqNgN2&#10;7K7QOeMYqQ3KMqqo28npzmqADJyeeRj8ajYjy8hfmDfmKW4Jk6Menp0qPyjJ2/HNTzASxwZAYKzN&#10;g8ChJP3Z3A5b17UilgPl+Zv1oi2yP8xEbKMhT3NSAm044xwCfagJsibeR83PXjNCERyFtqs3+0M4&#10;+lAAlVt2VLA4z1B7Y9q0AdvYHbuzxxiohC0nJVl7gkfrSg/KojZs9HyKkW5ZF27n+TgIDgEUAQ3U&#10;SkbdwAYAEjn/APVXyT/wVE+AX/CZ/DifUrQBrq1CWxYNswuckjAyc8gg+vWvrhXZfmKYZz1HTPas&#10;HxboMPijTbiyvYzLa3UTRyHYGOCD69DnvXpZfiXQrKRlWp86sfz/APi7Qf7O8y3ks1klhIQE5U5B&#10;APftyPwrl7mxOkWjSLFKWmJATPykd8AHJPSvrP8AbY/Z4uvhv44vZoI3+wm4aSLHI2nnknHcHivl&#10;vxXpEl2pkXakkQLKN5U8YzgAV+2ZVmCrUU4s+WxGFcJu+x2PgD9mbxZ410NdYh0O7/syXhX2Es5H&#10;ooBPvk4qPXf2dvE2j3/lR6HdMj5y/lFjt9OnHHrivT/2Uf8AgoR4o/ZxZY75o7zS5hHFcRPEWyqE&#10;HK4OckenXFfePwo/4KffBv4jhbrVbSPQ5pkDPJeWQVSQMAFSCQc+5+teXmOY5hRm3TjdG1CnSasz&#10;41/ZY/4JmeMPiFc2dxqOl/Y9FwTLNdxEPk9QBwQccgjPNfqx8I/hFpPwd8F2Ok6em6CzQgFyQXJA&#10;yTnjsPyrhx+3l8JY0Bj8a6a3kgGOAR7WIxzhSa82+L3/AAVb8H+F7N28PwtrD+WI1eVCpBycsACR&#10;gccHrkV8Vjv7Rx00pxdmepTqUoRsj3/44/GTSfgb4P8A7Yvru1RVcCOMygLISDkZ9eK/HT9pr4w3&#10;Hxj8YX1+9yZGu3Z+DkFN5IA9FxgYx1FWP2pv2z9c/aA16W41Ga4ms1dvIt2ICIMDgDHAxjketeLQ&#10;axc20Ua3CNGt0rzmQ43BeBj26dK+x4f4e+rQVSa1PPxGIc9EMa0kSdZPmkUlSVOQuCcYJGa/R3/g&#10;kT8FpZGuNeuo4reaQExZJZQcDaVzyOM4/GvgL4d+B7j4g+JLfT4NzSXEgjSIPlp88ADB6jOfXjpX&#10;7V/spfBFfgp8JNNs7wXB1FUUsJMKqcDBwOTgADntXPxZmHJSVKL1NsHT6s9MW9jsbBpbiVY44xku&#10;/CgY56njvX52/wDBRL9vdtavbzw3oerT29jA4jneDC78cYBOMjrn617t/wAFEP2l4/hR4Gh0uzvA&#10;uoalFJIQrY2APtOQOQfSvyd8e+M5fFOvPcXBja5kznnIxk8defxry+GMkVR+2qIvE12tEQ+PfG8u&#10;vMYm1aa2t58EuT+9kIOQQQeCenvW58KPiDqngPxFb6vb3hS+UbEmLEsFyDyc9T3PpXnk9rGs6r5c&#10;fA6hACTnPJxXQeGtOk1vUo4biW4CzsIlKR5VQeM4Hp6199iqNKFBprQ4KMpuZ+y/7Bnxo1D4ufC2&#10;FtTmuJLy1t0XkKFLkEjJGSflzzX0FD80ePuuv3ieRmvnP/gnF8PZvBvwW0+4uLR40uYwgJ+VZEAA&#10;U889RnNfRcFv5DfLk9+e9fhebcvt5ch9FRvZXFkG5dpyctwaf91mXjGeD36Uhkbf82E2nP41XvZG&#10;a2KrFvdiMHOOK8s6C1IAQPlAbucnJpqpiUMwLbcDBP8ASo7CSV1/0j5WHA9BU8k26Mnj64+9QArq&#10;jyDCjj0qPYq/MrY5IODzTUfaRk7Qx61I6K6biTuU7uOOPWgDL17SLfU7aSO4i8yFgQexGe464r5W&#10;/au/ZFh1iN9T0+ErGrByjEsoYggsoGMcY/Kvra4laMlNw+Y9OufxqpqOlQ3sRhY/LjKcZ5x39qlx&#10;R5+PwEMRTcJI/Inx34Qk0Emznh8nynbDlcE84/KuTubkvNHHBGy+SST2yQQQea/Q79pn9liPXLeX&#10;ULONGklJysYwASSehH8q+Ifib8OJvDGqMGEkbZA5HTjpUe0Sdmj8Q4l4XnhpurBaHGuk1+8kjNtk&#10;XAIxtyPpUM1uEtPmT/WHAx8xH1rSubVWucyNu4B3k8j2+lV79Y1LeX8m4DBBwBWkrM/OsRT1tsU1&#10;ty7AZ+uBwPc1GHzMFUFVyck9D+FWoWZV8tcbWHXGTmmyQLDOoXdJ3I6EVUY2OZQsVza/OWbc0ajn&#10;HA9s0DyFCeW2zaxyCOaLsFCyNuG/BAz6dKjExuJPm/1jEA4HGO1XyiQTWUd7CyyIsqt2xxivnv48&#10;fCO9lvptTVZYYGQEgfKoxx0xx9a+hnLIzLEPujBAPBPrVPUrCDV/MjujLMuAMB/mPcjJ7GuetR6o&#10;+gyfNp4Oomtj4Xv5fIdoZI5Y2xjcX3ZHrjAxWLo8n+lt5cnzHICDq3ftX0F8dfgNLbTT6lZ+WkcY&#10;YlShfqDhc187razaPqR2qyhT0xgZx271xvsft+VZjSxlFSi9TtLXUY3tlhuI0TohjQncc8nJOeam&#10;fTINPmPlwq2Ru+aYOp7jpjBrn7DUcWkcc27axJPrk4GTnPpWpDLFbW21lZ3+8gA7Vyzujed1INQh&#10;jvJE+Vo+zbTkAc9Ca5Cwv1fU5Nu0bZAEWU4JOeo/Kt/Wbtre2Pz7xyMA4IOOnI681ytqn2q8j3fK&#10;2T6ZIOT1rqoxbhqdFGD5GewaM0sckslwVkmUjLx4ZWPUc9//AK1dJZXS3KMuF4Iy4Bzkj9a4/wAI&#10;2c1rp1tI0SspBUDB2kZ4PHfrXVWUfkPhSrKrj5jkjOO+O1eXiI33Pm8dBJn7ufskR+T+yn8MVPJX&#10;wnpQP/gHFXoVeffslNu/ZV+GZypz4U0s5HQ/6HFXoNeWfsGE/gQ9F+QUUUUHQFFFFAClsrSUUoXd&#10;QAoTBpwoorQAooooAVPvU8VHTw2aAFopA+TS0AIy7qZJHUlNegCPy6aRg1JQRmgApr9adTX60ANo&#10;oooAKKKKAFU4NPU5FRFsGnBsCgB9FND5NOJwKACim76N9AA4yKbTmfIptaEyCiiighhRRRQMKKKK&#10;ACiiigAooooAGG4U1l2inUHkUAR0Y4oPFBOKACigHNFABRRRQAUUUVoAU6Om06OgCYdKjHWpB0qM&#10;damRMgoooqSQpGbBpaa/WgBtFFIWxQAtNkpwORQwyKAImXdTHj5qQjFDDIoAh8unKuaULk08UFRB&#10;RtFOT71ATNOAwKCgooxmnbKAG0jLup+ymkYNADGG00lOZc0BM0ANoAwadso2UAOByKFG40AYFOTr&#10;QKWwqrtp275cUlAGa0IHKu4U4cChRgUUuVAFBOBRQwwtHKgGh8mnZzURbFLG9HKgJGOBUUjYFSkb&#10;hUM3CmlylRImOTSHhc0U6X/VmriiTA8Vf8ezt/tCuf0uHzW/4EK3vFkmLJ+n3hWZ4Zt/P3ezirMz&#10;otKtzGG781PfL+4I9xU1rBsBqK/4jP1pS2No7nKa5Fk49j/IVjNY5Xdmug1WPe/4VR8rC0om0tjO&#10;ht+cVFrjhIE/3q0nTYKwvE0+yKPp97+lEtjqwXxHHeJpcg/59KzbXlAam1ubew+o/pTbFNyD61w1&#10;j9AyvY0pE3xLVG7jzGa0pV2wrVWTmvNqR1Po10Od1Ox3Fuv3awNQ07Z3PU12l9DuDfSsPVLbgf7x&#10;qTspzscXeW+GxVSW2rc1G2bPeqL2zYq0z0aNUy3tCRVO4s95+9+lb62pFVJbFqdzs9oczd2xUio0&#10;Ow9f0reu9KYjv0rOu9MMY/iqkylIgivdhxxU63yrVCW2Kt+NIBtqi7ml9sBFH2wYqgH+WkMuKd2a&#10;xRpC82elWbfVyD91awTc49Kcl3xS5mTOKudjp2t8KNq9K17TW8fwrXBWl95eG4rQttYVV/h/z+NU&#10;pMzdO56BBrnP3RU66yD/AAiuFg15Qw+7/n8atR6+pH8P+fxrTnsZyoq510ur7Bn5evvVWXXPnHC/&#10;ka5060h9P8/jQupKxo9oT7FHWWetdPu/ka0f7dUoPu/rXFRaqiVMuuxr/n/69HtA9ijpG1z9791f&#10;1pz61hDwv61yx1VWbPFMl1lQCPl/z+NHtB+wibl7rG/+FetZt1qLN2Ws19TV+m2oZb/PpR7Q1hRV&#10;i5NfN6L1pFvcf3fyrMe53NzihrgBah1DojRRrPqm1e3pVWbWgo6L+tZc9zkdqozy59KzlK5pGika&#10;0uvDPRevvUZ1PzOwrJ8ncasWtucVBUo2Lsc+4Gnopc02G3L+taFlprPt4bpVx2OWTHWVpuC8+ldJ&#10;oum7yevWq+laRII14bt/npXVaFpDK5+91/p9KuJx1J9Cxp+iZYfM3Q11mgKLK3ROvH+NVrHT9hHX&#10;pWnbWrZFXY8zGVPcNjTxvzj1rqtFg2RL9TXN6VakFvrXV6RH+6X6mumlE+brTcka0SfuzXJa7bEO&#10;3P8AEf5120FvujrmtctMM3X7x/nXdTifPYyJyFtabZ+/3v6CtrT7BZ06sKzpD5M5+taugy7930rs&#10;Pk8ZHUlbTNi8Ma57WbX5JPp/Wu4mjDRCuZ1a3z5nXp/WspaaHizp6nn/AIhsPN4yRx/jVfQrYwSN&#10;zngdq6TV9MaQ/wAXSqdtp7Q7uvSiDNqOHbJLeTEWPer+ljc/44/lWUW2SYrW0M5I+v8AhXTzaHd7&#10;G0TYgjxtWul0D5Y1+ornoh86mtzSJtij6ip0Oc662u9y5xjmnF97Vl297hPxq1BLvP4VhPcnlLyH&#10;K01uTToULJQPlaspByiLHg1KgxilA3U5V21JJJEcVIGzUSNipEPzUAOpWXbSp1pzDIqWwsQP96no&#10;vak2/NmlrNstIOhp6fdphOacr4FJMXKPU4NOVs0wHNAOK1irkiyW5kOc0i2rAVMlxsjqNtRVTVED&#10;0jwKUhV61CL7celSD/SOPWgnnY1rmOM96b/akannP5//AFqLjS3kXiqz+GpZT1H6/wCFaconMsrf&#10;Rzse3NSKVY1lXkf9lDEjKMD19K5rxH8VLbw6vztDwcdR7/7Q9KOUz5zsrvau6sybXY7Q/MPfv/hX&#10;knif9rTT9KWZWksf3ZI5Zc9D/wBNK8p8Xft3aVA6ZksfuE/eT/47VKBLmfVs3xMtLD7y5z7n/wCJ&#10;rK1j49aZp6NuT7pA6v8A/EV8PeJ/29NLmjXEmn9P7yev/XWvNvGv7alheCbbJp/zSA/eX/47Wnsy&#10;XI/Qmf8Aas0eH/lmPzk/+IrMu/2tdHJ/1K/99Sf/ABuvy61T9rbTwf8Al36H+7/8crAm/a7sQf8A&#10;l3/8d/8AjlXyIz9ofqpP+1npTD/j3X/vt/8A4ikg/aj02QcQL/30/wD8RX5QSftd2IP/AC6/+O//&#10;AByr2n/tlafGDn7L/wCO/wDxyl7NB7U/Vy1/aN025ZcRryfV/wD4itew+OVjMgIjHU/xN/8AE1+W&#10;Gi/tx6fDMrFrDg+q/wDx2uw0X9vnS4oF+fT+p7p/8dqfZh7Q/TzTfjBZ3GflXp/tf/E1sWnxHt5i&#10;FCj5h6n/AAr82fD3/BQPSUDfvNP6f3k9f+u1d74b/b70mWePEmn87f4k/wDj1aezH7Q+7X8WQznh&#10;evuf8KktNZSdmGOn+fSvkPRP24NMu5o/3lhy2PvJ/wDHa7rwp+1vp9677ZbH7gP3l/8AjlLkRpzs&#10;+mg6vSEruxzXl3h/482OpOVVoegPBX/4uuj0/wCIEGpFdpX5jjt/jRyIOdnZsoWIYyaqrC2768dK&#10;bp1+txbKcr+H0q7FcrsxWXKWpEUdmxNSG0IqaOcDuKbNd4o5S+YhaDbUdSvdBhUR6VMojjIE+WTP&#10;arC3UQj53bsev/1qijXelMl0yRjuHTrWLNkRXByfl9KSzOx/m9KdIfL60+GPzRXOzQl+1RKmDu/z&#10;+FUyRP8Ad7VDe2rK7fWjTblYW2nuwrMC9AjKPmx+VJdQR3MLK27nsDVrImXihNMYnf2qo3CRyGr/&#10;AA1jvYmUSTfMc8FfWvO/iB+ztDqlhMvn3gLIejJ7V7wmoLCfm7cVX1G9jvImVc5IraMmcsj4M+Lf&#10;7HP9oysY7m+7fxRf7FfJnxO/Yf1SOXMdxMczv94RdP8Avuv2E1Pw8b5yRu5/+t7VwPi/4NyavGox&#10;cnEhb5Rz/wCg11Qkc1S3Q/EPx5+zPqmhSzu8jfu0DYKpz/4/Xn+q+DLnRCyydFwSeO/41+u3xb/Y&#10;8vvEEF55aX37yEKOG/8AjZr5e+Mf7BWrRS3TeXfbVhU/df1/65V1QkzhrW5WfDLW+00pRcc7vzr2&#10;bxv+y/eeHNvmJecysnIbt/2zFeR6p4fbSbx12zKVJHzD3Pt7VtzHjuRVPlqv8VMMuylFuzv0qaOx&#10;ajmI5im0TSnqOvpTxC0XX1q7FAIm5zVh4hdDaN3rTUhc7M+M4arEIzzU/wDZ5HrUsNkcfxVfMHML&#10;EuRTwu2rMFmwBpXg2jvT52LmIk+7SOu6pNoBpxPl804y1DmK8TfZW5HtSshuX3CkeT7dJhfrV+wt&#10;tkfPYCm3cq9ilFpkgfd6f59asvEzrtNX2u1jTFVfN3tmspale0I4rd4R8uPxH/166TSPiRfaSu1Y&#10;bU8ADcrc4/GsQS/LVa5bau41m0VGtY7if4y6lNaMvkWPI/uP/wDFVz2s/E/UZtv7mz6/3W/+KrCt&#10;dVWRxH6nFTXVt9oVdvPrWbibxxDOo8KfHG+01m3Q2P3Av3H/APiq+jfgz+2YNLFks1rZfJcEnAlH&#10;H5Gvji70tiR9aZbWbW8qsSvymjlNo12frX8Lf25dNn0zEltBkbuhl9R/sV794B/at0zVZNqwxrwn&#10;eTv/AMAr8RPB3i5dGRgzRdD1PuPevd/hR+1LY+GL/Jks/mEYO8r2P/XQUSp6G/t3Y/ZXSvizZ6vb&#10;JtTmQADlvTP92tGw1NdTn3Kvy5x1+lfnN8Ov29tLgezjMmn/AHh/En90f9Na93+GX7cWk6gI/ntO&#10;WIypTHUf9Na5/Z2ZtTq3PqyayjmPzbh16H/61cr40+Gtrr0Mjedcq2xxgFe/4VxumftNafrbqsbQ&#10;dj1Xv/wOun0v4zWzWzbWhO7nqPT/AHq7aMdCvaXZ8l/tpfs2Rw+FLy4W4uvmRzglP7kxr8ovjx4D&#10;bQNT1TDO6x3Lrzj0b/Cv26/a/wDizb3Hw9nX5TmJumP+ecv+1X48/tV65HqWsa2y/ee7c44/uN71&#10;2x2JlqfOaJ5SjNOlnBb8KmhtGnLHB6+lNOnYSqMpQK5mVuKAc0r2+w0LHxWkWZPQVIw3epFj20xR&#10;gU9T8tdEZGTY2bpUPlcVYc01AMUNlxkMWPaOatWMwUE1VuRgcUzTpdgYGs2y/MsXVvuIOeuTV7+x&#10;WGmtJu+72x/9eoonE0qLXqGg/D2XV9C+Xf8AvGIGM+v0rOTLieQTR/Z3+Y/e9qdEVn/LNd/49+El&#10;1psULMsnzMR0Pp/u155M39lsquCOdvPtWDNbFiSzzbswPaqHneRKwIrSi1NZbBtvfNZV4jSSbsda&#10;QuU3NG1ILJ93sK1INeWOcLgfe965XTQwf8BViRCJ88dc1URezPTPC+vxmRR7e/oPav7Iq/ip8PXv&#10;kzjO3oa/tWrSj1Lw6s2FFFFbHUfyOWl9JHbMVLSIxII25wff9arXy7IFkVmWFSCBj5c9TjNX9P3W&#10;MXmfMqscgBNyk89T+NJdJGYtrq0i/MVj3gJk+or43mVz8f5lcz7dBcXu9lMcpG8bztV++O/XkYrx&#10;X4tX6jxNcb18vc+RGEKlFOMDB5xnvxXtNzcJbTyKylrhohHECCxibIwR64rxz45TSS+NssZPORBD&#10;L85bMg6AZ/2SPyr2sDqfSZL70jkZbm5kUqjeWpOFGeeOtXNH8O3fiDUraztUmuL24kEaIELtKTwA&#10;AP51Y8G+GL/xtrNnp9jbSXV1NJ5EaIPnkJJ5I9B61+u3/BJ//glPH4W0iPxh4vtmXUmP7pdgdYz2&#10;4I9vpXZWlZWW59xh8In709jg/wDgmf8A8Ea4/E1pb+KPiBDFDGdstpbOXPmYOcALgehyeBjvX6q+&#10;BfA+i/Cbw/a2traaZZ2NjGfKEKFdiere/etGGWz8E+F4YRBb2NnYxCNNqBcKOwA4BJr5j/ao/ayg&#10;jeTTdPuI4MDDPHks5PGCT6Vz08PNvmkedm+aUsHTvc6D9p39q238N2lxY6PeO9xM5Tz0OVI5zgdC&#10;OetfIviDxVeeKp5lvrjf5jFy7nk/nWbrviWfxDM0txN8shPlsfUn+VU8y3duyrtmWA439Dg/WvRp&#10;0uVH4Rn3EFXFVGovQhnuPMj2kp8ny8DqBSwW7Mv3flboBxmkhi8yRkB7EnPAwPSpkDGSNWb5V4AB&#10;5rfmPlZTbQ7bHKEjIZdoPTr+NVyjxhY3Y4xwCc8VYkgMr5b92rDBxyaiZdpVt3+xnuDWZKkxkNw8&#10;DrIdzbSQM8DpirHmYjRpJGkEmAQO3ao1aRZV3MH29mGf0qYWr/LlSytnOEPB7UpbFxu/MJIJEkVQ&#10;0zw5wM4yPpXReCfh/feNNSitYIW2sQAQpOecdOpNTfD/AOHl941vooYEkaBiCWxnA/xr7u/Zy/Zd&#10;0/4XaTBcXSpcXzBWy8eQpODgHPUVzyk+h91wzwvPFzU62iM/9mD9lW1+H2lR3F5bFr1gDkjacnBy&#10;c5xXvlrZLpuVjHXkk44Pt6VIjMnt0poG9sc/41cY23P2vA4GnhoKFNaEhG1vu7h9cYpsiRxMvlnP&#10;HP1qQtsBBHamqQh+YfKRxVHoFeRlVSfmLdOlO/1cYP44NOY7Pm6jPINOM2Gbp0wOKABWE2ewU9O5&#10;prSeUOcAetOwSm78fc141+0r+1Tp/wACtFfP7zUblGWGI4K9QMkYPSuzB4OpiJ+zgctbEKmtT11p&#10;94ba6RhFLuXO1Qo5znjjg1YtG89I3jTdG2T8gLED3x0r8r/id+3r451fVpvKvPJTd5aGIeWAh9R3&#10;rndN/a/8eaDqX2m18U62NzcH7QWUexB4r6ynwbWcLt6nD/aSR+usTrKi4wNpINJs2/XkjPTnpxXw&#10;D8Dv+Cqep6aFs/GFtHeQx9LyByJ3I6FgRtx9MV9V/D79s74e/Fm0SWz8QW9jfYUPaXbhXYnrgjj8&#10;K8bG5BiqD20OynjKc1qz1K6i+0WjRyLHNHIhV0kQOpJ9jXy1+0f/AME49N+Is8upeF4rPTJiS81p&#10;u2B2OTlDjrnt05r6esL+PUbVLiBhJHMCY3jcOrgcHBGe/FTRyGVWkTG2N8D+IZ6/y9a4sPiq+Enp&#10;c2koVFofkf8AE/8AZD8cfC3VnW88P6hHaR/OLmSI+U4x2YZrzdtCuNNluHnWP94B8o52YPX2r9rd&#10;WsbfXbfyb6JLiFcjZICy8knoeO/pXnHjP9jv4dfEWKSPUvDdgJJeTPbZgnIBzjIyPwx+NfVYXi22&#10;lZX9Djll6tdH5x/sQftUyfBP4jxW0y3jWc0ixXEY+5IpOCSCevJJx6V+onhnxFo3xi8ILMDb6tpt&#10;8hVEk+YFemD6Yz16187+LP8Agk34J1i5Muj61qGjrv8AktzhowQMZzgnJPvzXTfAr9kPxZ+z3rCy&#10;aP4k07UtFk/1ls5eNkGecA8AnvjrXJmmMwteXtaOjNKNGa0lqeI/tkf8E9LjRLmbWfCNqLixfMsl&#10;vGSXhOcn5SM46HivjPWvCbaY0kMyNFhyCCDkEHFft8l08rbvLjDMehywxxkHPY15t8Wf2R/Avxn0&#10;1o9R0mHSbwksl5p8QWQZ6gg8EH3rTLeJ50lyVdia2AhNaH436jAIXb7zMwAIHUgd/aludH/tq0WP&#10;zGga3YOOdzSDB+Xt1zX3p48/4JCyfbg3h3xFaXqzOSft/wDopQdgAAwP1/SuQsv+CS/joHzFOlsy&#10;yFCgvRtx/e3Y4H+cV9TT4pwrSZ57y6dz4msrOae5jjk3W6pwSR257H6VoaHpN/4juIYbe1kkEmMB&#10;lILjPYjivvvwz/wSBurrVYRrviSws4MjzILZPPkx3w2AM819A/B39iHwP8GbJY9N06C+k+6JruDf&#10;MrA5BGSQOfSuXG8X0owtT3NsPl+vvs+R/wBkT/gnfq3jy6tNS8Tt/ZOkxkSJbbWE1wRyctgAD8e9&#10;foJ4L8I2XgbQoNP062hs7e35CJ34xnJ9cVpXS+RF5beZmPAXeQGHAycdh7cAV5h8X/2uvBvwZ05m&#10;1LWIZrjYypBbSLJIXxxn05r42vWxWYVL62PS9tTpKyPVVkYRgMDtzyQMn656Yp1uyyFW3E84zkEG&#10;vzp+Kf8AwUK174hXcek6PIum2cjBCSSZpVJxyQeOSemetfdP7PysPgv4Z86S4eZrNXff95iSSM5y&#10;T1H51zYzLXh1ee4Uq3P6HZ+ZsA+X5WOM/eINEoRkGSGDcjA2mntI0QVMKo5PC8g03lY2w3LYPSvJ&#10;lsdAgXyv9oN2Jzj86a37pWb5WXPApzfN8p9OtCICeTUARsVxtw3XqOgprMQflbnOAR2qR+TjO7nP&#10;pRAqqxbH9aAHRxkfNgYJ+8OpqSQeQ6bQoz264qEKVbPzbewpzv5bYAxuH1oAaxyc5+ZvTtTWOw/L&#10;zu4PrQUaMf7Pc4qQxeSu4Dd645oAjAYHK/rSTRZfeq7tvXHamSSskv68VYaX93kMy7uy8ZoFqRbQ&#10;4x/E3qM5pk8CltyfK4IyOxHepLWTc6/MybcjIHzGhxt+Vd24nLZoGETbFwVbcOxOePahZ965AZcH&#10;nNDK0h3fMWHXAqSLldxO3dkUANDNGdw+9g9u1QoXV87sZ4waklfsu3HXFNIZx/db060AOEzY+8vy&#10;nn3FDDIakH3+4/CpJQfLyrHd3BoAiCsSAMhuxqUIYs8/M3c84pkYye9PI8z1yeB65oASeUSMynac&#10;AA9s0kjyPGVkbdkAI3TAqOMfvCGLqVGckcE09X2Mu7r0HegAiG3KnPXj1HvQ/wA5PB6gA9smnMm5&#10;mVm3EYANOV/IK5wrZBHccUANeNom2/K2DjnlahVj5h8xdv6rVtpdkeG57l+7E+v0qCE7m8vcqryS&#10;SfmpagNDsm3pwenasnxv4RsvHPhu40jUII59P1CIxSo6BsAgkEE8gg45Fa0c3B3HK9iRyaHf9yqv&#10;wuOq+9a0ajhJSQH5mD48+MP+CbPx9vNBuPtV5oN45uvLnyqXFu5OGUDgNgDkcnbmvu/4C/tQ+Ef2&#10;hPC8N74f1SyuPNUMbQyn7VE5HOVPOAe9eQ/8FSf2VF+O3wPg1zTbONtc8NiQysiDdLBtOMYGcrg4&#10;HvX5X/DL4y+I/gp4jS/0maTT7qxYSmSTKt1ABwpwfTB/rX0v1WGLpcy3J5mfvdHKIyPm6EEEfNge&#10;oPtTowAx3DcT+eK+VP2Hf+CmHh39o2Ox0HxF5OmeJrh/IjnQCO3uWAwOCflJwOMkc19WSJJF/rF2&#10;7cZyc5/EdR9K+exOGnRlaRR8/f8ABSj4It8YP2Y9Wa1t2mvNDA1CFidzIq8OFHUHHX2FfCP/AATz&#10;+IMnh/4n/wBgzyBre6jlCxuxMjyEADaB79jX6w+INNj1LRbi0mklihukMcjoQG8sghgAQeor8VPj&#10;x4M1L9lH9oPUpRa3xs7q7k+ySjJMMZfhCQOpHI6dK5cxoQxWBlQe9tD3sixfsa6kz9HgjQ/u/mVd&#10;5yr/AHgeO3+elOLSJ8uflPt29q5z4WeM7Pxz4C03VNPYSW72iMcOWKEAAlvQlv510rqDGWxu24J5&#10;ziv5PzjAzw2JlTl3P27CVlVpqUSMsFQyZY7fahJftMe9QzD0xzSg+S7bdqrvOSeOMdxSpL9mdWyM&#10;Fuo5zXmPRHZy9SrPbZVtnYDIxkY/oa+D/wDgqB8ForLxLbeKrCy2nUFVZBFGQPMViTnHAOCB2yTX&#10;35fxMjLJGVXcACE6Y9/euD/aA+GcfxY+G2oaUyx/aJD9otnclQJFBwOOxyePavu+Ac8nl+Og7+63&#10;qeBn2CVeg0lqfAv7FP7NGnfG7T/HU10q3E2m+Hp7yKN4g7RyqCylT6nBH0Nbv/BNHVoYPjGWUrbt&#10;c2Uh8sLyjdGUe55/KuN+A/xm1b9jX4leILe8juLzTb+3nsryOM7TMrZAxkcAEj8DVv8AYN8TJ4b/&#10;AGkdNby9gnYmFBIAqSEk5JIIICk5Ff0hxFN4nLZzWqaufmmTw9jjlGXQ/TSxDbVXazckY/XirBVZ&#10;pPKZf3nTjnAqpaTytHhHUyAAnPysQeeParxulLRsqqr8DgYyf61/HWOpuFaS8z9ipy91WIri3WNH&#10;Z22/3TyR9K+Sv+CkHxUmtPB9n4et7qS0uJDJK4B+cggEYxyOAQcnHNfVviXV47XTr6Rz5PkxM5f+&#10;4AOf51+cnxEgm/aY/avSSFZLhbxltxBHIdpiU4dwOgyOTX6n4b5QqlR4mp9laHyvEGL932Z+hP8A&#10;wR5+CA+Gn7Nv9vXmnyQ6j4kYGOWfDEwZJGMdRyOfQjivrCB8sVkZVMhJyw4H4VyP7P8A4Yh8G/BT&#10;w5osG3Gk2/kLzldoOVHHcAkfhXWywNcyAD7w54PYV+zRnz3Z+TYp3qD44t1xtkk+bHyZGR+VJbzL&#10;cT/Z1kUOjjJdgAB0yQe3f8/xTUJ/sse18ASEIHYgKpOeT7cda/On/gp9/wAFNYdEur7wZ4JkIuIX&#10;+yX+oW0pjaYjhkQjk9QSR6cV6WDwTrS10SOTVuy3Lv8AwU2/4KSQaXFqXgPwNqqs3NvPewJlpXII&#10;IUnkYPcDnB4rlf8AghZ4U/tX4navrWuQNPeW+lTsBKC5EhIQEA/xHdnHYY7Zr4I8VR6taTx3N5Be&#10;WV5eESxeYGDEHJBVm7H1HvX6sf8ABIL4fL4d+A+leKJlxN4juJH8xiWbaoVScnqD/MmurPeTDYPl&#10;p216ndhqTtfqj6qjnFkkOI90MEuC7feHXjHQdM1Drwj8U3y5hJWVyI/J+Vjj37ip9Yt2ig1CzkIU&#10;h1YYHPPf8OtQeG9RXQLlN6YVown0HPzjrX4piLOryy6n0FK6p8y3G23h648O6rCrK1vbyIGjl+8p&#10;PoT61Hp+otPp98wZmaK4BKDpnPUe/Ga1Nd8QCe38hVZkYh3LjIHpj0rL0mxmsHulYL5epJ5qEduD&#10;ShGnSqJUmW5SqU26iOl8RMpjspA25RtfeB9wnBPNN0pVstau41LSW0yfLuGdxyD+lQv5kvgy3cNu&#10;aKP5yR0weP6VZhmW31izlXlLiDYBt6Mepr6alBTknLY8jmaWhU1ewh0O9R3jka0k4GzKsjH3rMtF&#10;utTgmW3kvHhiYIfM+5gg9RnrXZTWiarbm3lKMrg5LZAHGM1ydvJceDtWbdH5kcZ3EHJWRCMZPPX3&#10;rHFZe6dRSTaiaUcVzws90fnB/wAFvvg42g+I/DupwrG1rfWDiQK5ZkO7HzcDABJIHvX53X1r9k09&#10;o2ZpOgDZ4B9a/YL/AILb+EbjxJ+z9oniC1haaztbo2jmM8gSYIznk4b29K/IeYq8sqtu+YkZBHQc&#10;Zx65x+df0XwVyfUY2Z8Xmc5OpqYttL9mRFk+ZVJBYfe98etF5FHdkHao2gqDs659akKPZ3KR7kaN&#10;ODjng8nn1oe5+yRK3n7VkyCSM4B4/L1NfbcvY8sbFbQEKFk5bgE9Bgc5qYwrakzRpE8duU3RSMcy&#10;HPOCPUUySCO0miZdzNuBTP3SuM8n1pLy9PnRsoDLwzlB8wB/Q0uth8rEuryaSWaJdojkJ2clmjHX&#10;HXoP6VFa3KzS/ej3MnvwamsbCXVZN8KrJIqM2D8rP1zjOAcYqvP/AKDLueJkkjzwME4x1OMitNFs&#10;IrxF9Ju5IW+7KwbIyxPXnPpzVia5+07Vyu3HXvioba6+3H+JyRkhl6Dp2pqWswcNGYWLc9cEY6cV&#10;MpClsWroLDDG/lmWXoQey57VJoYVbvC9JG2qXGep9CR0/rVcTln3Nlpn4Oec89gKmMIjUbmZWZ8g&#10;Yyce5zxXNUTZBteItHl0WGEXUW1pBmIuMeYvqPUcj86x9KuFKbpMwqpIB4I+uKk1vxFc6zLCs00j&#10;/Z4hBGCdyooJIxnvjH5VHBb+bCfvfeALFRgjvxUwjZe8Tyk0sPn3XzblmwcZHysDj06Hiqdu/wBl&#10;g8iTO1m4OSRnnvVhYPsUYVgqqpwH+8SD3J9aJLlby18lWLNCSqA/d65zj1/GtoGke5csbJreeNpP&#10;likQpwfmIPB/DGc1+yX/AARu8X2Pjz9layhkCjVNLufskiHJ3Q4IBwT1yP1FfjjH4qWGGC3khe4h&#10;txnY4AKEnkg4556fUV+jf/BEX41Lomua94YvI5ppLwRzxIiAyjaCTgZ4B4z644zXxvGlGE8LzzWx&#10;7WVykpWjofqGqPCixbWVV4QdRTpW2v8AL8yqMnPrXMQePlMyiK1vJkyPlGFc5HU5OAOlRr48uJdy&#10;/ZfUDcfmH9Divw6WbYaDsj6JYOrJXZ1Mk6wxL820MTzjmmxy5UYZivQjtXLt4wuI+Git+cDBfJz9&#10;BTZPGl5AqmMWqgnJL5PFYyz+gtrmiy2p5HXE4jHy/LnqBTkJQ7lwSCBjqefbtXDyeMrpWZ/N3N1I&#10;A+XHfFWP7f1KSPcs7eXJyUERU9Oua55cQQtdRYf2e+rOykmVMsu7OT8uOlNkkVFTH3lGSB2Brimu&#10;tQ2f669C98DAOfemiLUJA21Loqw5PYj1rP8A1hm9qbK/s5dZI7ObdCPmzt6Hkcj/ADmi5vIzHvjY&#10;beN/P3K5C40fUty7YZ2GCTuc800eFb6cbnj8zd0/eEEfWh55iX8MGEcDDrI6v+2Ld/uzxhs+uDTW&#10;163Vl2zQqwHIduprm7fwVeM26SO3XHG0sSf0qePwRcSldssKdTjHFZ/2rj39gn6vRTtc1z4ns1kk&#10;826hYq3GznA9ahm8WaerRlLgyMHwRjjHrVOTwNMnl75oo2UHcY03c9vrUlt4J+1FlkvPLkxnzPLC&#10;hvYCj67mUtopF+wwqWrLA8bWCnCrJubrgEiq83jSJF5jmZsEABMcfWnP4UhL7TNN8px8nynrUkfg&#10;23K/vnnk3Z4D7TjPrWvtMzdrWQ+XCxRTfxwzA7LedR0GRnr0FVdS8bs9hMv2LnBBzJtZRg5IHc+1&#10;bH/CFaeUeGQy8uODKQxPYjHFQa14U0qPTbp5oWjjt4GO/fkbiCASfTcRn2FdeBo5hKtHmfUyq1MM&#10;o6I/A39pryh8SNZbIWWa9lcdPv5yfX15ryKRPssbKWb53zyhVSepwcdulevftHoI/i94ghZY/wB3&#10;qU+B7liCQfQ4rye+uZLR2fdNtU8YOVGeDjNf0pksZwwsbvofF4xr2mmiK97O000imP7PtcJwcrkg&#10;DJ96hVVubn7zK0ZBDYwpI6frUN3PJfTSY8zMhD70PB+vrSG5Ys2VXbkgY64Pb617UDmGXIkS7yy7&#10;dzYOSQCD64Pem7t8hCjbGxGEHIzyM5PNakGjebZzecsn+rPlnB5btWXbIttbSRuG85iFX/ZI5yK2&#10;5gJ1WKG32su8MO/zdOtMtU8yMthhu4z1PfjFSLcKzMshxHwRsOTn+lRW7m3ZtzP5LHjnpz6/jUc2&#10;gtSeG0khldmZl2kJg/KcEZzz2qxNZGQLlt7vjaOoPH61lLfyG5mE0vmx7gE+nc1fjhZnWRJBtxhU&#10;zzjn8qj1J5WQyzeUhVW3cHecjOPb6Uk1890Vldvm2AdMEj8PanzCO4lWO1a3e6VG3hztIwcEfX+d&#10;NSDDhpFCsoyRTTKiRm7jlLNj5cACPux+vrS3FgsTrIpbbvGV+8CSB19OuKWUKXHk/KxPGRxj+lSv&#10;5E1uqqo8zguAxPPv+X6VMpdjREuvLNdX9hJb7YvsduLcoExvwScjPU/Meaks7jzrv54nB38nJLEY&#10;HOO3WkNvJdGYzTqqx4McpBJLHsQOfXrU1yqN95oVuGX5ShI3EDg/pn8DXJXl7jNaafMfsv8A8Ebt&#10;0v7KUy7gJJtTWcAn5smMgKB6AcfhX2NpzkptkDKCBz3H4V8Y/wDBGRP+Mcb35m2R3asMH+LoSD9S&#10;34V9qQjfGpb7zAZIGDX4jm7X1iS8z36fwodJHESm1tzDg8Eceua8z/bBtvtX7Ovi63T7x0+SVA+A&#10;rleQM8/X8K9MSXyf73XAb0Fec/taSpD+zv4suG8sLHpU7k4JIwMAfU5H5Vjlv8eNu5FaLtofz4+P&#10;osa867scHEmzmYk/oO31rnru2mt4JGZVCxgAhs5yewI/Guh8W3i3fiK7W4WTzInO1ScEkZyfpzkC&#10;udCXCRsrNtYuWznPav3TBN+yXofP1L3M141eTKjbg9+o4qxY3HkSR+Y21SQMgZ4PSmT3C7G8zHBG&#10;eOXPcnFPt2+1iGONm/ekguw42+3611amZcugscn3g0bcFk5Kn+hokhEUsY3blXJB5+c+mPeqtlqM&#10;csTRxMwkkAxERjfxnipJdQa12j5VZSBjBZs45wfT1ocbk8xaigjjiChmZthODyRn3rNmhedmRl+4&#10;2VwaseZIYlk67u+eeeh/CnTSLtwzIi4GSe54OanlsUSRCOFlYbt6jGB0I96bdXU1wE2s/kqOQV4X&#10;3qtA7SyBVX5c53j0rSDt9j8kSAqwIPqR700kBRjCzTbD/FyCeB07Usb/AGaVVO7GQC/VcH1PtRqt&#10;qtjDC0bbg2TxnIOO/wClVyWMCsp+ZscZ4PY07JrQDWnVftL7XjYZ+QjuMCo0sZpbmOOOF2SMb8js&#10;PU57VVtH2so6LkhQea0tSdjIGlwNybAAMZHpxWIFWP7PPcbbfLHOxSUOAep7e1XfC67dehjZ2+/s&#10;BXqCecj3qnA5tY/kUKF4346fl61p6HdfZNbtZgzbdwdhs+8QO2OvNc2M/gS9Dah8aufu1+wT44ez&#10;/ZF8H+ZbXDRx2wijkZwXnAyd+cDGfTsR1Oa9hg8ZwvKu2CZZMkjA3HPocV8+/sM6dNafsl+DWaSa&#10;e0vrRXLk5VJhnKgDoNrA17rouj2d9Du3uZowFkGCuGwBx61/Lmb18V9elGm+vU+9wtGg6XMzWHjC&#10;zb7xkyvUlCuPb3preKrV2+V2xngYxmmP4It3Td9qnU+hQEg0n/CCkhW+0N5rcjemFx9RmuV1MzTt&#10;Y1jHCPRliDxNbgAF9qkjtk1cXUbSWNla4wVyQSQOO341iT+CZ3iK/aLdvLBJBU8/QiqcngiaSTDN&#10;Cp9ST07dKpY3MIKzgZyw+GfwyOostXjuFWPzlZjyC3HpxUslzGsvl/KjKORuzn3FcfH4Uv7YDb9l&#10;bkcpIefzofQdQJ2srL9JRx/WlHOsVF+9TZH1Gk9pHaSTQwQqjBZGYjGD0BqPzAshXd8uQAD1OfrX&#10;IyabqFugVXn/AHfKPksQfY1GJtRVl8+S+PPLlOR7+1V/rDNfFBi/s6LWkkdkZAG/i9DgZp6SBX2n&#10;BWTjkdK42PUL6EYa7nZUJJDxn5fQ5FSr4pv4Ewsi7WwnKcfXJq1xJDrBmUsvttJHXmJbdsNnLdMm&#10;nsm0MVy3tiuNk8WTQqS/2ebcQABkke/1pqeOJlmTbGV5II3YGce9XDiSg9Gmh/2bO17nW7jnbhsd&#10;aUPs2s3zgEDBHWuag8aSMi+ZalVwNzlgec+1TS+Nlgl/492aNunPOfWt459h31MfqEzdm/dyHcPL&#10;XeflzxUSjLKW3dDWSnjG1J+aKaNckneN2PekuPFlqzGU3G2GPjkFSa6qebYaf2kS8DV7G0YlhfZu&#10;ZBnB78EelRoxjfcvlyNIDEEIOXB46fjWXb+KbGdd32jauBgvnOfwzxTNU8Z6fpOn3F99us2+wxvP&#10;y+MMFJXOcZGQBiu/C4qhWqKCkmYVKNSCvsfkZ/wWK8eWniz9piSOyvGkh0WzitgrodsjEAk5/wB5&#10;SPoQfavi/VLuSY7lRVkUkOoJ5JOc49hXrH7UPxIuPiN471HUppIZmuJ2kQDBON5PI64DEgdOABXk&#10;t3BJDdLcLMu+VN+EGcH0IPav3nJsPTpYeKguh8xiJNzdx17D5Vs3lKzYGMkgfN7c5qnFcyWbyXHm&#10;FZMBBsHL5BByT0pJtTxJu2bpGJPAwM+wFDyRyQOJIzuXGPQD6V6tzEisoU2zhh/pH3iQDtPsB6mp&#10;IrjfdzW/mRRHI2Bwdz+o47UwysYOYz+7x84PTJ4yRVJb1xeZkYqc4BP3sDp2+tHKmBcmiX7Sr7uW&#10;Y5Ofl444qGJpJo5RLJMuAFQpEGUjnqcjHT3puWYYIIZhvxtPH0NWII5FXyyWjtdwyozuJ55pSdlo&#10;AW0axNhWRWx13ZOM560y9uDfXEcnmBnCLEAF4IHA49fenXwbzV35ZegIj2jHFRQwMk67SynnGOcj&#10;uRWW4DTpw84KfM255A4OTU0cbQsP4mUY3OMnPTioX1YG6kjTzGEZOCR8zDHUe/tU103mnd52HCBB&#10;GQQ2eTnI4A/Glys0HoVULt+bzySjnkoAORjtzTIbZVdnaTaqg8d35PT0qFf3G0fvE3IQc+pPWrFx&#10;Kt2/l5+6BgkY/wA96rlsBYt7qS6G3+HITJxuyegzV6W6MMrW7KyyZAK4JXj3H061kratbyrN5isE&#10;Ixjk8egq3Fqn2iJnikk+Zju3Jtzg8jr+tZT3FdEoKXNzD5avu3DeOwOfWv2S/wCCXXhefwv+yN4Z&#10;FxJG39oajLcxAj5sEryR0wc8fSvyB8NwefcC2VUH2pxGpY4XtgZ9ckV+6v7IPhRvC3wZ8FaXNDH5&#10;dno0eAg27GbJ6eoz1r8w8QMQvZRpdz38np6856L4lsfJ1pm7uQSRxg9/pyKtW/jSPTrOOOa1me4V&#10;cOfMBV+2c4zjAFS+KtOazjWVlJXv33Z9f0qp4e8MW97p8csi+ZvGS/8AzzBOOn+cYr8TUKkK3s6O&#10;h9Rem4c00ULjU73xDebY45tik4AGfLU9fwrWnsV04WMKEt5Z3P3/AArZ0/R4dNP7lSqMCBh+TxWd&#10;rbtNrKsu3bGhyAO9dEsBOkues9SY4iFRqFNWRF4cto/7fubpWZfLIGM8EDGayPEl0LbT5btecyhA&#10;Dz1Nb+i2u3Tbi42blYtuYcY49Pwrm7uzN1FDGPmZn39OHI6V5mOi/ZJHoYP4yraWlxrVym6NmOOI&#10;zk4B9B2qzJpn/CNakrSQvFMpDhcZUg5zkevNW7PUZNB1N5ponkWQqCR95SOw9BUfiHxGdau2VLdl&#10;4zkjLbsn/GvG9jRVPm+0dcvaTlZbBc6s2uXdxMpjDyKEZz6jgGvkn/gsD4UkPgfwnrtu3ky6eGjl&#10;dDiSIEE8HqM9eo5FfUmiWskaMzN/y0IIxkjnqa81/wCCgvw5PxG/Z71i2t5NsukwreshOVYJ1C9T&#10;k57nv2r3eG8Ry4hOZy4ykk0kzwH/AIJcf8FJNPfSV8B+OLm6juYtosNRllTbKxO0I5POTlRkntz1&#10;4+xvFDR3TXEis25XCBC4bGeRkg9cDNfgP4iS60bxA81uStxZy5BiJ8xGDZ747jvX31/wTu/4KPTe&#10;JZIfA3jm4T+1nIktNQlfa0oAwVc9CdowD7D1r7fijI5VcN7Wj2ucmEklUufox4LtVdnLNIDGoIyM&#10;HJHSusjZo0Uq3z5IHOcj1Ncz4JeC7inkUyRg4MYJ3Fx1zkHBzkc10FrNJIi8NGqk7MHkn1ry8hw/&#10;s6HmedmUr1NDwD/gpH8Gf+Fzfsr+ILZvNe70/wAu8tzGoZiI33MCT0XufpX59f8ABPL4iJ4N+JGr&#10;eG9UuEj8z90hkc5ZgwO1VHBBzjPtX7B6xaW+rW7w3EaNbzZgnB58yNsAjH0zX4q/tbeFP+GX/wBt&#10;u8tLW3vE0uyv2QScLgF8nnngKQT+FfR46jHF4GeHl2Z05LjZ0sQux+iNzcsoZZj824KAedg9sdqf&#10;llY524OMEc4rnvAHiUeL/C1nqwKvb3kayRkckggYyPy/Ot4XrSS/N5a+g7V/JWdYP6tiZ0n3P3LC&#10;1vaUlJBckRfNGo3cHPPYjP6V8e/8FatZFv8ADXQ4jICbi5lV40JL7UwQTnjblsH6AY5r7AVuGyM7&#10;ckjpjOR1/Wvin/grfrMEt94fsVbfuslm4GFiyzAAjqSSMk+uPSvsPDXDc+ZRZ4vE0msM4nyb4u/Z&#10;n1jTvgQfHdhum0uHUBZGSQKvJQMTwDlgSBj3HNVf2Xfg/N8cfjBZ6bDa5t94eeTYCsQ6BjkYwTk4&#10;9q9R+Jf7VMMP7E3hf4Y6fAsuozTPd6jOH+/ISBzxjlRj6jrX0d/wTI+Aw+HPgi88QXkKrqGrbUjQ&#10;wEEDqSSSQMZIH41/RnEmdSwGXTlLfZH5rkeVfWcTqtLn0/4X8GW/gTwzp+mQxwxW9rbKiJGPlGOS&#10;QBxyf881rQ3Aj4b5kzwcYptsF2rubhWwCTzipIJJI4F3blzydy5BAPBGa/jfMcZUxOIlVk73bP2r&#10;D4eNGmoIRV2+Z0ZW+pxTJIWiQNwy57dqsWt01zM25iy542oBx/hUjrv+Vl+XJP1rypSa06HRGVim&#10;0qxwFmT7vTnqfQV4x+3D8SYPhr8H55rhytxfSLaW6E4ZmYEkj3AHNe4yuII2+VW+TnewG3HXHpX5&#10;8f8ABRf4vWfir4jWehtdOP7IkMUluXLebIzgdPUA57da/SvD3J3iMUqr2Wp83xDjPZ0Wkzu/+CMv&#10;wQ/4Wj+0ffeMNStVm0/w+WcNJllEjAkZzwc5PA9DX61RyboQ5P7xjjaeijt+NfLv/BL74Kt8H/2b&#10;rFpLfbPrUjXM7uhVgMkIOcnhQAK+nFt8RbnbdkAqM4/DBr+iuZS26H4rj6zqSuSOnlxvtZo45Pvj&#10;nDEc556VHPqEcUDMpRVHJ/2B6n0HXmqXifxxpfgjQrjVNW1K30+ztQTKJSOCO36j86/OD9uf/grh&#10;balcXHh3wW15Zw/Mk93kPJKc4G04wFxjpz19K9PBZbUrvTY8yUux9Lftf/8ABSLQ/gFp0mm+H5LX&#10;WPEUyMBtIaKBvc8nd14xjiqv/BPrwV4k+JWj3/xM8eec2ra3Kw09JH/dxpgfvAoOARyB9a/OH9ir&#10;4a69+2d+0Tbx3kM0mnrP9sv5ZEI+UMARnnkkgenNftl4Q8L2Pg3QLPSdNhWPT9OjEUCYwEUHH557&#10;967sfCnhqahHfqaxskaUcwc91bqueDjpUjdP9r+lLF8zfNjkgcjnHsaWV9u75l+8QB3xXzpI3Kxr&#10;90N6Z4p0bsrA4XtxjOajJDjP90UM7RuOnzdKAJJziRsfu9xGQMjNRKDJ68HqKeCZD96nB/Lj29T3&#10;9qtAJgLyflbn8qRXWM+vPXqak6R5bLc46ZppVVk3KB83GKYDTtJ3YVfb19/rTdzL+7bdufGMdqZM&#10;nmLtbcDnrjoKUsVb5ieOM+ooAnWEC1Xcu11P3s81E0m0Hc27pjPrU2V8lgy7myMEnH6UwQfe/hJP&#10;pxQBFENxPRhnFPLBGG7dkdugFPj+VGXbx7VCSzOB83zdKAHf6xFUMp64PeiJijDc3y04J5I+YL8w&#10;4OeRSDawyzccCp5QHFiybtpyBnjmooonA3bWUZ6kYFOkOy4YevyrjuKa4xHt3M3qCTijlAGjjGSv&#10;zMSPwp0m2FfvZHY9Kj2soG0j8BzmpIcOg3bSoyOfWqAjV/MRVZeDz/ve1SuQrDYrL7dqZNEYR1yq&#10;+hpLc7o87eSe9ACs+4L19CKezqw2rncvoahnjZSu0HrT4Sn2dVRjvxgnHOaXKgASyAOcd8Hjt/So&#10;yVD/AN7tn0qaSPzRnZ1I5zUc8mV2rx70wHr+8VWVuh57nNE1v5mN5+7x6UlsrEBQvzevTmrAX930&#10;ye5JzQBCI/8Aax245prIWZfc8bRzU3mqn+9mojNhiefx4oAikDI6ruLEngd/yodtkpbcY+mO3Fch&#10;8c/H8nwv8D3OuQqzyWUbMQARkY4Oe3Udq87+Dv7dngv4pSixa6m0vU1bYba7YF5W7lT0xn1ruo4O&#10;rUhzwWxMpJbm3+1H+zbpv7Qvhaf7Tbo2oW6Hy7jOHHBAG3gHrX5Q/tCfsm6x8LfEMy3NlfQNzvWS&#10;LaSueHUY6Y6nPFftVp2rW95GHhkjdVJHHLZHOcHHHvXL/GH4LaJ8atA+w6ypZ1fdDccM0DYI65BP&#10;HUZwcDivayvNquDnyyvYxqQp1Yn4Da/pU2h3KecJJPLIUBhs4JwSc5471BbXN39qZI5VYMSC28kc&#10;cjuc1+gX7Vv/AASq1rR9JvLvQmh1W1kkH2d5UBkVRySY8dfQ/Wvj/wAa/s3658OblRqGm6ivaIvb&#10;MqlRjkDkgAkd6/SMDnmGrU/eaT8zxa2BnB3gcjpmrzWjqLgSLu5BQ4JPrxSnW3u7RkjF1FJGcPI8&#10;jFHGTnIJOeMdMVov4Au541kjtplEZ2ERxO7P05AwT3q1oXw61bX5ja2MEsjg7dgQljjGRggHI712&#10;fXsJH3uZGHsanZnCs8y6nHfR/wCuwYzzlZB0GVPQjnkEda1bf7drl7a2uG+038vkRoEYnJPBHX8x&#10;X0r8Ev8AgnN44+MeqJEuh3lnAxDveXcZhjhHGTk9eOcD86+7v2bv+CZPhX4LtHfaxNY+ItSj2SeY&#10;LfaqMDxt3ZOB39a83MOLsPRhyx1Z00cDNu8jzj/gmx+wJH8PtLsfGHirT2a/zHLZxToF2cfeIOfy&#10;PPNfVHx5+NGl/BLwHJql/IftDlhBF0MhAJAGePYdKPjj8cdB+BHhya81aXyXkUmC3iABcjAAA6Ad&#10;ulfl/wDtmftV+Jvj1rN4BbsLe6fNtEWPlxAYA2jIG7A56CviMKqmY4n2tZ2Vz0pJRhZHnH7V/wC0&#10;DrXxp8c3mpr+5e4uWk+/uaJSSQinsMckY6mvFRo+bWaSTL3DOvllc5wDkk+teieGvhFrfxF1Jo7H&#10;Tb+6i34BMTbsjkA4Hck/417l8IP+CWfxF+JFvHdXWiQ6Pat84kuJPJRR2AyCffpX6DHMsHgqXLzL&#10;7zzZUZ1H2PkzQ4LjX4i9ttfDhAWQnBPbHXNfbv7CP/BO/U/il4s0/XtWtpbLTbP53EqbVn6YwTnB&#10;6+3FfR37Nv8AwSU8H/Cm8a+10Q6hNIQ4tkHmKJcghyxIBA9BivrvStGtfDumWtnZw21vb267I44k&#10;Cqq9uP8A69fFZ3xZ7Zezo7HpYTCqGskQeH/Dlt4W0610uzUrbWcSxRDO4IBx1xz/APXrSLMQpXBK&#10;kA9qjjlCOVLHr+NOmmz8qntyO5PsD1r4SUpTd92zt0Q6V9rfeyWoLKyruXPpniq5vFHy7lkZegAJ&#10;OfTA5z601b6OSVo1k3OoyBg9O+OKHRna9iVUi3YsyLlT0x2xTklSElWj37gOpxtPrUcErbdsmdue&#10;BjnNPdVZfvgN16E5rMshLgPtZty4wPrUj3LPHt3bVxt4HJFRtFgYw34g4oEHHv8ArQBX1D/QiDt5&#10;PcdasW7MQjMo246nqT70slsMLlvm6D6U8z5ZtwX5sA4GMigCvf2cd3CyyKGVsZBG4e+Ae9fOn7Tv&#10;7Kdv4rsbi509Y/OVC5TG3jH9a+kp38tVG047fSoLy2W7t2V8srcEjn/9VTKCZw43BwxEHCSufkT4&#10;9+GOoeELp1uIWVS5TPTaQORz3rkWsZWnYbVJwW+foQBX6b/tO/szWHxF0430EUdveGQKu2MKGUKT&#10;k4x8xPGT1r4K+K3wRvPAk7ELIrF23o4C5GeAPXv37e9Z83I7H4rxLwrLDydWmtDzlGm01POVopGP&#10;GE4A/P6/oabFMqyeYV2s3PrzV25tbZ2RlgWN9pDkZIc9s5Pbnp61SmfhV579BxWnNpofmmIhZ2sV&#10;JrdpWkZmbk8H2qL7O0Ue5cnJ5PfNaESobfaxPUk56fnUe2Fpow22JfY4BFEZM5iCxhF1e+SvzOSM&#10;AnGKfdLb6bM83dTjgc571JbXSRxusaxsufv4+bHpmo55cOqrnDnBIGVH1rojZlRKF8ovrQrNAfKJ&#10;JVTEHWQ/j1r58+OH7PFxFP8A2paWsqxu7RyBI/lBAJz6Dj+VfRNuJRqCx7tzxE7cdMgdqnupP7Y0&#10;26hmjeSNzmZCcq4xg5HToSOPWs5UYt3PoMmzipg6iaenY/P+Symswm6P/WEqGPOR/k0lvqD200f7&#10;zYzHyyeuATgjmvof9ov4H2UHh60vtGRo/LllEsOwgRIAuPm+p+tfN+pxtpU4jkUxvnkMO/49/wDG&#10;uWdNLSx+15TmdLGU1KO5sajNDJp8sMypKd5dZAd2Dj2+lcnawrp+oQquJG35BD4IPOODWhLfpGg2&#10;szSM2G2DCj0rFvAJNUjZevf1z9aIprQ96jF7HpHw8urq4TymuJJFt+ChcbQc8YFejaAJorBdysI2&#10;JbLgYGDjNeP+Dj9jfcxaN2+73xzXpGgvJNHCh8y4lZSpO7jrk8GvOxVPS589mlDW9j96f2Syp/ZV&#10;+Ge37v8Awiml4+n2OKvQa88/ZFOf2UPhjxj/AIpLSuPT/Q4q9DrwHufp+F/gw9F+QUUUUG4UUUUA&#10;FOQ8U2nR0AOooorQAooooAKKKKAAHBp2+l2CjYKAFpCMkUtFADXWmk4qSmlKAG011zTqD0oAjooK&#10;4ooAKKKKAGlCTTqKKAAHNO3fLQq5oZcCgBtFFFABRRRWhMgooooJCgnAoooAAc0U5VyKHXAoAbRR&#10;RQAUpXApKcRlRQA2igjFFAEbnBprNupzjNNCYNAAq4NOooC5oAKKXYaQrigAoIxTWbmmrIWrQCSn&#10;xrmog+KkibigCYcCoyu00u40hOamQpbBRRRUkBTXPzU6mv1oAbTJD81Po27jQA1DxTqcseKXYKAI&#10;2XNJswKceKYWzQAh4pwxUZfBp0ZyfxoHckoAyaKVPvUDTHKu2loooKCmsuTTqcq5WgTIiuKSpmjp&#10;mwUC5mMoxT9gpQmRSYczI6cg5p/kik24OKaFcULup6jAoUYFFaCCnBM02l3GgBdlEnCUm40ffoAr&#10;SZFPiGMVK8GaFQA0AOUYFQzj71WtnyVDNH1oAp0TsRCT71IU5qPVf3Nkze4qogcv4suN9vIoz98V&#10;H4FXzFk7YkWoNYuftM0if7VXfCkX2WOT/fBoZMjqvLx0qpqI2xt9au2jeajfWq+qqBEfqKVzSO5z&#10;N/yaosu098Vevz8x+lVCN0BNCNpMr3m0Q5965LxfckRx4IPzdvpXS6jKyQn6iuY1mFboKN3Q+lVL&#10;Y6MC/fOH1KRmZSfUdvpV3SlEkSn3PWk1uyEZUD1H9KNOPlbV9zXFUifoWV7GvMm6Je1VGi3VqTWv&#10;7hSPaq8dr83NebUWp9A5WRk3kGCfpWXqNuGA4PWui1C2w34Csu+tVKj61mXGozlLyzV/4TVKTT1/&#10;u1v3doBmqU1uooO+lUMn7EPSq81phuhrYMIzTXsFY1S1OuNS5jNYCUfdqlfaKpT7rfnXSjT1FQ3d&#10;gGSqNY1DirvR1Vj8rVnz6esfZuldleaSDk1k3OkZP4f5707s2jUZzLwbBwGqvK7K33T+VdBc6RtB&#10;47+tU30gF/8AP+NK50U6hiF2/wAilLsOlaF1pnl/lmqptcVUS5SRCL10XH9KdHqbKP8A61OltfkN&#10;V3g21Q1JFhdcbPf8hU8Wvkf/AKhWU6baRWxQF0bf/CQN/wDrFWrfxAxHO38q57caRb1kegLI6R/E&#10;ZVu35VF/wk7E9vyFc/JesXpq3DdqCrI6seIj5fVfyqrP4kbzOv6CsYXTFcUm4seaLAbSa+5H/wBa&#10;h9ekHb/x2suCXn8KvC2V4vwrOUmjSNrEg1x29f8AvmnjVmI/+tVRbb5sVMlmxHSp5mWpJCvqbNxh&#10;vypY90jjr19Kmj0osRWhZ6Pl+nf/AD3qbsftLEdnY+YFyp5FaVppIK8hqvafowAX6f571pW+khVq&#10;omNWtoZ1vpAB+VT+NbWk6TlkyO3vU9tpQJ6d63NK0gAr9P8APetY7Hn1a2hLpWhgxLx6dzXS6Zow&#10;TPHf1NRaXp6rEvHpW/bWqqp+tao8ypXdxsNqq9jV6CBRGp9vWoXARM063nz8taRWh52IqOSsbmmD&#10;GfrXT6PHuVfqa5vRofNDexrrdItSsa/U100onkVNDetrbEXNcr4iZQWxnO4/zFdXFLiKuU8Qpnd/&#10;vH+dd8DycTrucZO3mXX5Vp6K6w7sntWPes0N4fwNWLC+YE/Sug+XxdNXOvjm81PyrIvLbezcVasL&#10;zcp+gp16iiJm9s1lLuePUgtzCvtODL+HrWZcWYRG46A1uM4d2B9KoakqxxN+NTHcujLU5ic/6Vj3&#10;/rWpooIUfWsmdt2p49/610WgWe+NT7/1rc651Fy2NK3ONoNaVhLt7HqO1Z7x+XJ+VbGlW2+Dd9Kl&#10;yOC5ehm2nH41raU3nMv0rn/O+atrw4/mTL/umueUncls27f5U/Gl2Zf/AAprfu+npmnQctzUSbDm&#10;ZMsWBxR5TVIrLipPlK1nzskrBM1Ip+aldABxUZfBpczAsIacRio4G3Gpn6UajViE9aFG6gVIFAFH&#10;KzRWIzxRipAgJqRIloUSJSIAStLvp1wAp4qEPzW0TOUibG8fWmtaRt96SNfq2KhnvPs0LOfuqM1x&#10;ni34mw6VJjzdvzY+6ff/AGfatVHuYykdvm1iVt1zbjb/ANNRVC+8W2Omox+2Ww2DP+tX/GvnD4gf&#10;tXLoFvJtn/jdfuegP/TM14r47/bqmtoLnZN/CcfIPU/9MqtU0ZOR9leJ/wBom20GNsXtj8rbfvoe&#10;5H96uH179tpdJdgl5Y4B9Iz6/wC37V+fPxE/bru51kG7q+eg9T/0yrzHxL+2Ze3W4g9yf4ff/pnV&#10;cqMudn3d8Xf+Ck11pV60cc1qw2yfdgjbof8ArpXz98Sv+Clep3+5Q8P3geLWP1P+3Xyl4m+O114o&#10;n8x37MOg7/8AABXL3+unU3yz9een/wBanyhzM928Ufttalrss+7y/wB65J/0dB6j+9XA+IPjlc6o&#10;V3MgwpH+rUf1rz1vKUbjJ7/dNZuq6mqbdrdj2q1FEuTOo1b4hyybcOOn91a5/WPGk0yN8w6j+EVz&#10;Nz4hZx/n/Cqk+qtMv41Rm5Mu3fiOeU8v/wCOis+bUZW/i/QVA0280sgyvFXygM86ZhzJ+QH+FPBl&#10;X+NvyH+FESc81MwAo5SWRw30kPf9KuW/iG4jXqv/AHzVGRKfDFxRYlSZv2fjK4tR95ef9kV0+g/F&#10;m6s5Fbcvy4I+QdvxrgmsyBViz+VutMqL1PXNM/aUvNMZfmXKnP8Aql/+KrsfCH7aGoWMsnMf3AP9&#10;Qn/xVfO0mwv979Km02TyZW+bt6UuU25j71+HH7d179r+aaH7qf8ALCP1/wB+vcPhx+2zNei13T24&#10;3TEcxxj/ANnr8wND8aT6TKGV+w7Dt+Fd74M+Pd1pbQDf92XPQf8AxFLlDmP1/wDAf7Uw1Kx+e4te&#10;meiDsv8Ate9enaR8UYb2BGNxbtux0Zfb3r8o/h5+1bc29pt8z+H+6PRf+mdfRfwz/apk1FLdWl7q&#10;Pu/7v/TOo5UOMz7tsPFq3Dj95H1x1H+NakV+twPvKe/Br5t8JfHeO4uIw0nWTH3fb/cr03w38T4L&#10;xV/e9v7p9B/s0uU05j0lUDjr+tPCEt2rmtP8ZwzR/wCu/wDHD/hWxp+sxzt/rf4h/D/9as5IfPqa&#10;KnYeM8Ui6ixlEfbODxUT3kZJxJ/47SRhS+7f79KycDqp1Lkl9bqRu9Ae9V7W6w2ParEsiyJVWOJc&#10;8daydM6OYsvEJo93rVAWqxyKfmq+j7I8VEQr1DpmcqhJDNsHBWrkWp+XDtPzfQVmn73y1YhgZo93&#10;T3oVM55VhzW/mN8w688U4aYkP3mVf+BVUudbjtB80n/jv/1q57xH8ULWzt5P33KqTjYfb/ZrRQRy&#10;zrHUTy29qv8AroR9XFYuq+M7OyQH7VaKd2OZV/xrxz4h/tFR6Ru8ub0/g/3f9j3r5s+I37b9xYsF&#10;WTP75h90dv8AtlWsVY53WTWp9XeNPi9Y20dwq3lnwgP+sT/4qvF/ij8VLTUbe8/0m1bMO3Adc/8A&#10;oVfJfjL9t+9ubmZVb7yAdF/+NVxGr/tX32oiTn7y7f4f/jdbRkefWraM7H45eK45pFw6N/pMh+Ug&#10;/wBa+T/FVl9v1GXduxuJ/U16L4n+KM3iEru7OX7d/wDgIriLlPtVwxPua25mebzGFZeGFds/1NPu&#10;NDSNsKG/Oty1txHTpbJWbJouK5zS6B50nf8AOtCDwssJ3H6fe/8ArVqJp6xtmpZSNnHrVC5mY82h&#10;oo/+vTRpyRjjP51pTLuqF49tHMHMyo0GwVWnGF/Grk0uPyqrIQxquZhzMqsDupxj80Y6fWphGrGp&#10;GiA+7QpajjLUrwWH2Zty49OtOlvjAcAH34qba2KhntwxBNVzDGpcmdvun8qJpDAO3rREqq1LdRrK&#10;v4UXM+YrNqu1v/rVaji+2RfN6Ais2e1+Y/WtSzHlIPoKm6DmK40L7LJ5mfu88GpFujDwv45q5Owa&#10;I/SqTQ7j6UtGNVHcTPmv831oltkIPGfQ5poTHenZ4qlE3jUK726r2H4GmxI0MoZW5qaRcmmBcOtX&#10;y6G8ahr6Z4yudFljkU/6s7vuA12XhT9qvUfCTqI2G0Nu/wBQhPUf7XtXCHTluLNm9qybjRlabr/n&#10;86wlFXOmnUPp3wf/AMFDdVsJsjb8qr1tY+3/AAOu203/AIKg6taoY/MhXOMZtIv/AI5Xxnb2P2NC&#10;Vbt6VWurxop+fmOK2pnRGR9a/F//AIKIal418ONbvJG2VI4tox/C47P/ALVfKPjnxRN46vbqV/vX&#10;EpckrtHcds1CLs3Y2sOOlN+yJEMrx3xW/MdEUrGTD4YWCP69eTVWfw/5SYP6E10PmqVwT+lQOiyn&#10;B5o5glFHJXek7Gbg9apvbbG288V1OpWC4Yj1rFurXbK1aU5HNUiZrx+WM4qu8uOecelaU0KstUpb&#10;XFdCZyyvciDmQdKaZjHVqC3Xb0qK7gBkGPSncuIqASR81CU2t8tSSKYYaNKX7V16gVEtjZbBpN0z&#10;atGh45Ycj2NfZP7OngG08WaRp6vIu6e5dMebjv8ASvjaSD7FfLIv8JavpH9kX4xS2/jPQNPaTbG2&#10;oYI2joef7v8AWsWy46Hv/wAV/wBlKG70mzaKGRz5rZKyOe3+7XxZ8cPgzN4SCsLW4G6eRRw56fUV&#10;+uHgbw9afETw5bsz7mj3MeD/AHmHqPSvnj9sH9kcR2CtDDny7qc/e9j6yVnJmsWfmtaWLWoEUkci&#10;tnuuKtS6XmBWGBn1P1r0j4pfCObwrr00fl7RHGjfeHf/AIEa4u8sWgOxuq1PMaRVzCtUMMvT2p0h&#10;zJn3q7PaCFdwqtMmFzRzdjTlVgtbswzZX+Vf21V/Eb9w7q/tyrei9zOmtWFFFFbmx/JDZ6kIg0c+&#10;7yQN4AcqGPcDg81Dd30lq277G629wD5bSOGLA/rU8cUVpFu+0LNIxAX5CyyA9R/n1rP14rK7SzRy&#10;NI+AADhFX0A718bTabtY/G6ck2VhPJLr0M8isxd1wDlVOOOo6CvG/jkzWfxB1KMfIfPLkctwQORn&#10;+der3GoRzWFvDD5zujuNjpgoCcgAjOeB7V4x8ZJJG8XStG2S3JfJOM9snHTmvcwcbH1WS6SPur/g&#10;iVofgHWfGV/Jqgsf7ch+eCSSPfLEOhK54A9/xr9om1ux8P6UkzN5FpBBGwIIAZcfeGe54OK/ls+E&#10;XxV1j4L+NNN8QaJO0F9YS71cEkOO4Psa/R34Nf8ABWLXPjz4Oi0PULmLSbiGTGyIlsqEAGMnJ4Ay&#10;cYB+orscUpXZ9JmGZVKFC8VsfY/7U/7WzXUk2m6XIyxyE5LNk4yMdOh46V8za5qf/CQM8lxIskzE&#10;vzng9cis281ZtdJuJJvOaQly7NkvnjJx61YsYUVXjZQzMRgk8Aewrrgla6PwTPc7r4ys+e6SGxoY&#10;/lYnPYHp9RVmB/Lc7i0YfBGed4Oc496nju1N6rTRiViMADAwMd8U7SJRIrDftVXARGGcZzyKs+e0&#10;3C3sUkkbzJPLVQSCepI6AVNbRPLbKyquV7nr+dCR+ZK6synaSBnr6k052D7ljO5QfTqO9QjPlKrT&#10;eUqkMWmyAB2waRrc3MTNJJ5TM4yMcZ9aYLl5LiMbV3JwBjAP1rQRftbMyKYQAcr1wf61fISNhia4&#10;KqcbkHVB1Paus+GPw31T4h6vFa263EpYj5RnaM8c/lWL4Ys4b64jjY7Fd8ehPpz61+gn7Lfwx8O6&#10;J4B0++ssG+mjU3EobzB5nIOOBg4xxzUytY+04TyWni6qnN6EnwB/Z1s/hlpdqbu3je6jRckp8oY8&#10;k4yc9f0r2a0g8i3jwqbck49D7VHaW6Bsc9CMnqasR25Q/wB4jnp+tYn7thMHChBRggQ7RtZlZTz0&#10;5pBxhh9w9OOpp4uYyhTPzj/Ywabghcbjt7ei0HUO2s7jC8sOKa8TR43bue/am2bsgClt3FTT+ctt&#10;znyyeM0F6kI9D931xSSwiNmIO5c596QPtp+WX5vm+buehoFqZ3iHUo9K055GbZ5anGOeQCa/L39s&#10;j4sXXjX4kXUdxJkW8nlhWGNpHXn0JxzX6YfEOzmn8OXnkrubyJMA8A4QkYPavyF+MfnQeK7xZPMk&#10;/ekBz0kOeevJxxX6BwhQg7z6njY+5xupMJLgvgs3HU/yqEOUU7mZY245PGas3Bt5EaMRyLJ1GTkG&#10;q94xeJeNpUdAM81+mQeyseFU9SGSeW2g+Vt0bDgj1HUe1WvDfiC5s7hY1kfBIL4JDA+vHSsqEypb&#10;NHJtDO+Rk54PXipI2bS0by87pMZJGf19K0lRhJWauZ82p7b8Nf2y/HHwYmX+y/EN4tthUMch82MD&#10;OcANkDPcjnn2r6L+GP8AwWE3aiU8UeHba68/CiazJj2cjJPPJ9sAcV8Ey6mXt2WYrH5wA+h4HFSW&#10;FtNA6Mu7dgn5M7iO3SvDxmQYWqv3iSO7D15x2Z+uXgv9ur4Y/ETbHHrbaLOwDxpqaeWr9c4IJAHT&#10;r1zzXqGieL9G8TW3mabrmiX6YBxBexscHPbI9K/FOzsb57vdC0lu+SpckZA7Hjt061sv4n1zQLaN&#10;YppIZeiSISoJGe645r43GcM4aL9yVj2KOMqvdH7OJG0zlYv3p2EgGQEcck5HBq3DYNG7Nt8x2AZ0&#10;RC2Mj07cV+Ovgz4ufFazlWHT9Y1ySKYgyH7S7LEP9nnP4Yr1fw38WPjRq0iw2d14omlBwB9nml3E&#10;dDkAflmvHq5DCL0qL7zoWKl2P0xM+9fvfMnAGMNQW8t18xmVccnHSvgCx/ai/aC0eJUePVnVMDB0&#10;0xbyOmQwGTx9atN+2r8eoWKNHfQs2Mj+xyzY9+vH0xXK8ld9Jr7yo4h9j71kiWRt2VY5H3uSD+PF&#10;BTcrfMuyNiHI+6hAzgkcAd8Gvzj139uv4u+H5JJmna3uRLy62TBXbsCrZBPtXmfi/wDay+J3i95o&#10;7jWtUWCWXz5Yx+7Xfyc7SMDqevHNd+H4adR25195MsU0tj9RvFfxb8K+A7aZtX1zTLXyQM4uUkkB&#10;PQFQc/lzXzf8XP8AgqF4b8LQ3UOjgapcW5Hlyu5WPd33LwQuO4Nfnj4u8e6xrl5OuoXlxdBiCDLg&#10;lF4OBgDj/Cuea+e4gnVvKmW4yJFdCSVPQZz074r67L+D8NBKVR3OGpjJs+lfjX/wUb8XfEmym0+3&#10;vP7FVQUH9nyuGKnrk5O4EcYNfPd74w1LUmm+33rXokyBkBmOMYyT396ybXRhbJ5kc0W9R+8QkqVH&#10;sOcjFMSJhMzsxO1hgY4P4V9HRy/D0VamkcMpSkdP4J1uK11q3lkZ0a3lV0wAcEMD0/Dp9K/Wj4F/&#10;tReBfHPh7RNL03V4lvIrRQUnQxhDjpk981+O9pItvMrJtEkZy3Ocjr07102j+ItShlWaOSVNmAmx&#10;yrcHOQR05718/nmSwxC5ux1YetKLsj9xI2MZRmkUqwGGB3Bs9MU5iqjEe4qOpPHNfK3/AATf+Pfi&#10;L4k6RceH9ejkeDT4zJFeyAl3AH3PwyBnvX1Kn7hPm3KcZx7H+dfleNw7oz5G9j3abbWo5Hy2386c&#10;ku1/u/LT1iyGLnnGRx1qNZcHY2c9hjtXGWKColHOFbg8dKbKVQ4Viw/IVIvzR4bC7ec4puVVv7wP&#10;TIwKAAFgypn5W5IzTVkYFv4e3rUcqbT16njHWpUXbj73T0zVcoCRq0Y+XcVY8g0XIyPlLKGODzjO&#10;acJ2h+bGVbjjnBpqKO2drevJ/CiQDIxscNzx69afMhX5uoPQelSK/lKu35txxk9RTZDskO3lc4/G&#10;pAjU+WVxyrZ5HWnBWxvb+IfWnbDHEjL91icj0phR0A2/MCOnpQA7eANwYr2OO9IZNqf7p44605Bh&#10;u/5d6c4Vh1/xzQBXAEhUbdvBzRGmE+U4bGRk05vnBYHvj61IQrjco7429eKAI1kJX0x1qRz5p3fN&#10;uxzUZVQvGd3pRGSGba33Rk+poAM89W9uamU5tmywVsHA7k00puUMdoB9Dk0pX5flDt9BQArfNH95&#10;lbPAqvIrb+Du7VMZBnvuzkCmqT5nXPOcYoAaNwXBHfr3oUMV+ZvmIPFTFBLJ5e3a68jnrmmGErIy&#10;s2GXigm+oxgzptPSmvOVgWHb82c5xyR6Zp3QsM8e3rTergMGyO/SnysoWIfKN235RjkdDSMFKbWb&#10;r9ae6bgVblsjB6ClDLlY9vmO3TFICG5ghe2kt7hd1vcBkcEcOpGCCPQqSMV+PP8AwU8/ZHb9nv44&#10;6jdWEaw6LqtytzZCIlljiccAnAHGMEdiRX7EfwMGBHHBHp7eteL/ALcn7OEf7Sn7PuqaOyqt3Zxm&#10;8spMEHcoJKggZz0xz6V6mXYp05W7lwtfU/Hvwn8MfEWn6AviDR45JLWzkBD2xO+Bhzzjkdj+NfbX&#10;7B//AAVkj09rTwb8TZpJLeM+Xb6jghg2MAMTk/ngcda+df2U/ig3wb+Kk2hassjaFcTyWV5bypua&#10;UgbQxzg5DAZI5wPavQP2lv2JYpdLbXPCliqtMTKYoCGAJ+fIA7HnJPrXDmOc04VvYYlWvsz34ZUq&#10;tHnpn6mPrFrrmkxXWm3FvfWd7EJbe4jYNHKpGcg9Djp1r4j/AOCk/wCzu3xI+A0PjTR1kurvQblo&#10;rqOCBpHMTZO844wvOWPT0r56/Yy/4KD69+yV4gj0fxP9tuvDfn/PbO24xjjOwHJBHPAHNfon8JvG&#10;/hv46/DzU20eaObQdVjZMBceUJAclhgYYZ6HAJwKj2apyUo6xZ5XJKi7M+A/+CbPx08y5vPDN9dK&#10;qyOfsiP8m8YBJJPB+Yf/AFq+wLXbII23MsLgbiByPYep/wAa/Of4x+C9W/Y2/aZvNKhmuvsul6qU&#10;guIlBaeLBYE8EbSDivvb4Z+N4/H3gzS9Wt/9XqMCSbAcsr4wQQM8/KeOK/HvEfIfZ1PrdNaM/U+F&#10;cxVSl7NvVHRMDF8275S3G4bifrUjQP5Qk+Vo5CR1wxP9BTVXzSzLtZF9QRkdzihVWA/P86+3+Ffi&#10;8qh9tdi28vltt+VfwqKeNtrNGrspyGIweCCD19iaI5PkxnjGOBznNE+6NSVY+W3ynHrRTqyhJThp&#10;YUkmrM+Af+CmH7PMfhfxGuvaXGsVjrRMqxScMrIArDI7cA5I7186/s7eJ5NI+Mvh+4mjhtlhljik&#10;lP3SC3J7Z6ge+a/T39qr4UR/E34QatFHHDJc28Lz5cYYIASdp7ZPbHavyjfR5/DfjJftEwE1ve/u&#10;oQf3hIOQSCAMZHf8q/qHgrOP7QyeWHqO7S/Q/Ns2wKo4tVV3P2U0vVYdd023uoJlaOSJXAYcg4Ax&#10;9OKtp++TduKypggAdPWuT+A/igeN/hPo18q7VjiWCSEY/dOqAkEgD1/Out3Mh+Td3+UDcT7cfWv5&#10;8znDOOYSpW6n3GGq3w/P5HkX7bHxU/4Vf8EdRltblftV+4tHi6nYw6n3zivHf+CTHwnn8ffFkeKb&#10;6zZ9M0sTWm8jCvLIpACn1BzmuD/4KT/FJvFnjm28P6dFI1xZliQTtXf8vJHsxIx6199f8E8vhTB4&#10;D/ZL8LsqLHc38zXMsajaVYAAkj1Jya/cskw8cBlSS0lI/Pc2xntaz02PojwRiLQViC7WViMgYBxw&#10;PxrehhaR41QbpM4Hbn096w/CskbaTnO6RZCSQDwO9eSft1ftXR/ss/DCW4hkh/t7UoCllET+8iJ6&#10;S46DHPfjIr6rKKbq00up8RioynVsjyL/AIKkftvSfCDwxceEPDd9u1i7kEeoGMbvs2OCgbsxyOOo&#10;zzivjX9kz9lK/wDjZqsnifxEs8mn286pFKQCryckh+ckYPJ7/hXN/BT4b65+118Y7y8vpJpvPne5&#10;md98oROpct0JORyeSa/Qi28OWHg3wt9l021hsYIYFJjizGHVU5c9gTjOT1rn4g4mjgpRwVFrme7P&#10;p8ryXlpOtNH54/ttXQ8bftENpdtNCktlJDZIgwUWNFC5THGD1GO+c+tfqp+yN4In+GX7N/hPw7dW&#10;62cmjxq6AA5/eANj6DI/Svyn8C+Dm+Jn7ZmiC3X7RNf63mF5fmXYXIAwQMAjt75r9otY0uHStZvL&#10;Zi6mOBFiJAABAA4A6AYI/AVnmuIqSw8E3e6OWUo87hYm1S0D6hIZCp3xZJByJG4/I+1UL+eyOgxl&#10;vOa5KEIEcDYc8Z45rX1YxT6fpUnmKzSKVKKMYJ4GfU5Fc09upu5oZI2E0edgxy47iviswvFo3wsr&#10;79COw0m4O2Sb7dcQ4ID7cx5Of5Vdtr+aXUrWGRlG1PLR/wCEj0x+ddJaa7Ynw55fnRosSEkElWJx&#10;jAXueK4u6LJf2su0bRIHBPUDP6cZ/OuT2Cp2lGV+50xm6t01ojsNATzvD8trJu/cuwA25xnpxVGK&#10;9ZdHsZGDeZb3JSUgdFzx9aueGb4pqt5bYbdMRMh3Y2cHP4EH9KrsG+w6jalsR5EgZhjvgY+vSvqq&#10;Ev3aaPCqU2ptHRx7khUFl2EZ56nPbNZnizSGv7Z5IVbOBtx83A61a0i9K6PCS8e2RASX6E8jr+Br&#10;L1PxqtrMI4pNq5wRnC//AKq9HGYqlGilU3ObD0p+0utj51/b60e78R/sua5pvmRlbaWO6AlB3Rn5&#10;g2Dz1A4GOuK/IfxJq3gu28BSWNrFq66wJy8jkI0cqljjbnBXFfuT8QLC117Ttbt9aWO60/ULKWD/&#10;AFWQGKMUfIHBDY57V+DvxU8Gx+A/H2pWtxJHiN4zvf5VQyZwMDrjnnI+gr9D8Ocw9pB0n8jys8op&#10;STRyWoSM43rE0ccgyCgyM9Dz3OMVROnyXUgTy2uk8oNypXywfYfStC6KyXDeXIWweSB8px7/AIGo&#10;rtiYvLhVv3g2ltxDEZ9j2r9ijOyPmgsPLtUheRNrw8BHOfM9Mg9MDimG1VZ9nmKpbOQ54QE5wCPS&#10;o9Tt4Wmj8u4kmVUBkZxgBu+OucfWptLkhvgY2lVIcnYZE2sSeCT14FHNpcCtqUn26w2RSRMsZIWM&#10;kqxBznOOSDmqUFu0kLbfMh4AdUPGB1681fnsY4JWjWRptx4kwFBFRfYdtzwuZMEY3YwPWgCvps88&#10;l1ctHmGNcKpHUjuDmrNzIsce07Q6vkZ5yPrUsRSwRWbaytnA/i+tZupXclxCWDSNHnjJPBx0IIBH&#10;9aI3bJkTJeqs6sHVdxALEZCDPWrN4ySROsN0sm1yjOAfnPtntWRDGk0kKozNKScgD5cD1qxGiRvu&#10;XGQwGB0A6d/wrT2ZJasbZnhbdJI25s8gYUeg/wA96mhZCDHIJW5JTZyAe2elNt7zbE0cfLPjvnHv&#10;Uaztpsm1tszZwEL7Q57is3Tb0Auljc26xqjbs4xjAb2571SnkSxjk48uRThunX2qQyxzwrKhkQHB&#10;IJzsJ6j6e9SQiO+ghkVofMjBByuWI7fjRZo0KdjcC53SBtzRjIyfvj0wenrX0f8AsG/FBfBH7QHh&#10;24dZPKmdY5JA4U5LgAbscDnOfY4xzn58gsI7VlLrIshyXB+6R/hWz4PkurHW7GaOSSGOKVHDggbQ&#10;jbjgDBBwDj615OdYeNfDShLXQ6sLJxkmmf0Z2/hPS7SFWuN1xCqq6TD/AJaKQCCR6YI59q0IfDWm&#10;jb/o8bR44wxwfavI/wBlH9o61+O37PXh3Xo9PuryOS3+zSSRONqSIMbWzkjGBXcxeMbqNFhjhWFg&#10;SQrEfL9Dxmv5nzOWCw2IcJrW59th6WJqU00zrodFtbRjutVVT0+TnH5Zp8FhHbg7VXrwNoPFc7D4&#10;6vJNqFLPzGB58zc2fxx/Kk/4THUEZN09nblRwTlj9OBiuP8AtHBdI3NPqeJ6v8Tp7f8A0eMgMwX0&#10;HQ/z6UwxsWZlwd3ZxuGD/KuTbxNqG/8A4+E++zBkUnBPBIH9KQ6rqKbpGluWjYjB8sgcd+aJZxQS&#10;92H4B9RqPeR2kaeWv7wqDxkHoP8ACml/JYkNtHbb0rkYNO1K9gZla9ffkjgbT79aDo2rQvH+7upF&#10;bsH25/wqVnS6Ux/2el9o62PMrMQ3BBfJJ6dzUMV5EXIW4TqARkLg/jXMf8IzqAYf6Pn/AK6TnOPT&#10;IIqw/gy5x80ccatnILkHHqMmplnkukB/2et2zfOrW0bktd2pPcCUcn/GoZvFFjbqG+0RgqAPvbgS&#10;T2xXOan4abT9PmuPO0/cq5QAguSPTGah0zT7XUNIS4bUrOGTBLwCLD/4YrirZ/W2ikVHLYPVnTHx&#10;np7qf3zOQcfu0LZ+nrVe48aWMzAK052jA+Taw9eprFksdPRv+Qt5noFiCkH04/nmktLbT1tywkv5&#10;Nx+8+GyPbiuP/WLFPTQ0/s+j2ZszePYY5fmt5JOccYAbjAP1quPGaTS7FhmPbDYGD6GqGoLpq2v7&#10;2G8k3LhQDtJPsR0p/iCy021to1tvNa4IB3mUttB6g+9N51i3G6kOODpJ2sXv+EumguIYzbfK5O1T&#10;y3P0rQ1yYjw7eO0eW+zMGQ8g5zk4PUgc1l+GNK8+QXHl4UZCAvk59ea0vF2pWmneG7ye4k8mPyHU&#10;sRyWIIGAfcivseG8RWk1Ou92eXmNOC0po/nz/ablkb4zeJoU3q0epTxBiDulG7II9sEfnXnPmrf2&#10;3ksJMq468DI9a739ou8uLj4s6xcKvmR3lzMYy6kNGN5Az+uPavPo7NoSskwjZVOTsJII65Pev6Ty&#10;3/d427HxmIVqhDqUS6dOsI3dMZz39KSGKMrIsq+YjYCj7oB9afI41DUGkVcck49sU29XbbY27d+Q&#10;mRyf8K9IxI7e+bHlt+8yxQEOeoOM9/eq91D9nbbgny2wW+9xVgadusY1ZPLaMH5lPPJzT4rprdQW&#10;Z4GYtF+6IZsY5Jz0BFaxYGdbKou9n3d4GMfdGeuakuJUtJVt/wB5tPUj5hmm3SeZNuXPJ6jvn1Pr&#10;TZo2ctlGLYBGB74HPSnIB85SGSSNdsysD8oPKZI5P5U+OR9PkEY+bjAZTjA5pthZol+v2iTbGrjz&#10;T1fbjO0AdakLease3dtZckHGc9ufastAI49Jj0/UpriPzHXg7n+8G71NZCTW779yVkZUJIHZRyTT&#10;nWO6i8r5lD7V+c5JPckjpzUtrF/Zl6k1vsEkeUxDnLD3NRzMCDUdEm0/UFMnzDG9zn5UUDOTjp9K&#10;r6fC0zXEieYischkGVk9hV42dxLGJJjsZiSVx/rA2c5yT6AUx2W2eHGVjGGcIgwoz0/HiiNS+hom&#10;adnFcXZa4jjZZLcDYmdrMxwOP8OB61pfYW1d0Yq0F1EjF3fgOTyeMEDpyf8AGqfhbVl0vU4p/Iju&#10;h5nmfZzkJKnOQxzkdfeqNxe+ZcXTfvPvlsJIVCZOQPp0A9a5a6fK+xvT3P2A/wCCOHjGG0/Z1e0a&#10;3nkvLe8aSVNvylVGNxIGMEkcV9kW/j+JovmtWj55/ib8uMDrXxb/AMEevCa658AryVdQuLEW94YB&#10;FEN7TrgMSxJ4wxIPcYr7MtPAP7sH7Uy7eRkZP15/zxX87cTVMZHGN0drn1OE9g4Lm3LE/iiF1Uqs&#10;3JwQELZz0wBXmf7WPi2OT9njxVaSecrT2TDcVCxxkcDPPU84HrXpUXhWS2kVvt9wu0nlMAY7Hvmv&#10;Mv2z/h8J/wBnzxReNqxikgti5jeMlJT2BwOuenvWGS1MdLFQ5lpceK9gqb5bs/Bnxov2XxLcSBl8&#10;yOQkmT5i5BOP8+9c/e6qt9IzKvl5POBxnI6elb3i69XVvEdwsyx2UjMxKysFPHbn69K5yGNoS5Hl&#10;sxBxg5Uj19K/pbBU2qMb9j46pLVjPsqFlkWQptzuD9weOBVa2s/skyspcfLkjrwad9jMyxld3zcu&#10;HOSCcnj24pt3dSJdJGpCjYEOBwQBXbymZczaNtkWPbNFxu3kg4HHHao5IP7Ruo5lLlVfJULwT05H&#10;pUEcbSAMzRr1OEGOn86vWmoQxWkikTb2wUKkeves5Ra1JiMvLaO3TaNrdB+7+bH+e9MjtfODK5Gz&#10;IAQnLZ7Gpi26FZYd+13ICHG7jrxS3suxoZMWpkRwQHJCvz0bHQetLUojXSNoXzE8zdlRsJHOMkZ9&#10;hUMcUtsiMrlkfO3+9jPGc+uatjVZbq8SzWOxj5Zj5DlYyScEkn6Dp/Wn6lcLO+2ONVZcRYD7goHo&#10;cc1jrfUCSG4/0ZRJudl6D+Ems270v7OyyRtujPXsQalVprCUMwmh2vs+eMhXHByM4z1pkoedVG7a&#10;zknj0+laJ/cBHaytHGwXbmM/VquRMzbS7Bgc/LnofWmLF9nZRkM6kDjuDStKBvVo90zoUQZ+6cjk&#10;etPmQC2DC6mLLluMFewwepHar+n2Sw6lHMJZNixkEdVGeh9hzz3/ACrNVpLG6LISj3Aw4Iwp56Y9&#10;8Ct7RWe4spImt1jkYGMlOSO5wM/WuTHRvRl6G1PdH7r/ALAEa6l+yL4UXc2I7KMZONuMALgD1AJy&#10;fWvR0NxpN/5gkaMqRvwM71z6f1rzX/gnXBj9kzwhIWVdttswDyWAGR+A4r2bxFpxntPNjQblwOOA&#10;fwr+dc8wjVZ1I73Pr8vr2SgzS07URc2W5SzMRkNnOPYjHJpuqarHp0Zkm3eWp6hMnH0Fc/4V1JYN&#10;Ujt5GZY5nPzHswBwPpuwK3p7bzoGjk+ZWGCOenr+FcNLEynSdt0a1KChPXYqjxdYrt/fbeAfnTGf&#10;wqxB4nt7iPcHVueM4x+Rrmtb0ySwWSEGMMpBDkcuvXgmrJ0fzNOhmSeHyZsjfs4jIx1xyevp2r5y&#10;Wb4tVHFpHoxwdFxudDDqlrMzb57dG68cA+3FPkvYZmKoVZmA+g+ua5CXTYsM326xdgMCNQdzfhTL&#10;GwkmYII4Q7HOfNIyPQ88VlLiOSdpxH/ZKa5os7RZkjfblQqkDI6k+3rT3gIX97JIpY5UkZDn0PtX&#10;HXelXVqu5YZlbA5EuVPuPSjffxgr5l423HBbdgn09qP9ZKT0lAx/suXc7PC27rDIjfNkjGMk44zU&#10;T28Y5ZEbkc4zz6VyaapqcDBWkuE28gGInP1NRp4m1FCF+2Kc8fvEIA9un61cc9w094k/2bU6M6e7&#10;sI5QVaKPDYYkAZGKfJoNnFEubeNw5JDlB0PpmuZPi+5C+XutZNx5YZLfhnHFTQeM7yGAKY4ZFYnG&#10;e3bI9K2WbYB6ONvkL6niEtGbD+GdNCfNA3B6bvl59cdqjk8HaaxXarQ84Kpkj64J/rVFfGbJu89F&#10;z6IRk+49aP8AhNxGv/HtI20nOAOc9PxrWnjMsemgfV8THUkufBlnapmGa5wWwQX6j6dqZL4Ohlt2&#10;zcSFflBBHXJ/p/WpU8Z2skrEw3S7s4ymMZ/Omz+OLVJdpZhjqDwQPqK25cul2K/2pIo3ngqRLxlS&#10;4WQcZPbJ6AYxXiH7f99D8Iv2cdYvbq+sYZLyExxZQ73YHBAH0Pfr+NfQK+MNLjRWEzYz8wKYIHc5&#10;Nfn5/wAFrPjFY6jp+h+HbG4NxCoee8w+cSOcqh9hgH64r6ThnK8HXxcVB7HnY/E1qcPfPzU8WyyX&#10;PiG4uPMkFu+SmBjOSTnAGBz2+tZ7XMdza+SrKpj5Oep9qd4hv2S52nd0JHBK9hwe461k3UJA3feJ&#10;6kfw1/QdGioU1FPY+QqS53djrqMWzbl2LICCQeeeoxUY8y/iaVhtVRlyO3sahEk8l0q7WLMAAfvN&#10;+AFWn0+VL1VZriF1+YoflUAc5I71uRyhJLFbts+aQIFL+X8pjGRzjvg/ypIdHS9cu0gyuW34Iw2f&#10;X1xSX+pfazJNc+WrSP8A6xEI3jPf2rPTVpljYOVjjmYlAMsSSfTseKmMWO1i5LZSWhYtIs5f+LJb&#10;p0+lQWN1l5BKbht7cHPyrngA+gqawL3Fqqo3zbyME4PAyTUMqifKS7lZyDtGckDkdOtbcl9yCeWO&#10;QIwZWyo4yuMHtzinaVd+VaTQyKsg4kU/xBhnofQ5/lVWa7ZfMVZnx3LnPA9jTmukdFkhkWTcuB8m&#10;3vzUyogSJZyQ6lvbb8x3lt4GO/AouYVXzNp+XcXyScHP+cVWF5I42+XHIZ+MfxDA/TrVqFPJgfKs&#10;yqmWJGNo9vWp1Q0yOJGn27mUJHkjccs4P+H9aS7heF9zFuvXtirFtOs5k+Xaoj2IMdffPqeKmuLh&#10;jZbdxZpOWBHAxnHNTzvYr0KVldrLHJyu7YSPTHTr61dTT42eF1kaS1kUFjjae+cdc81X0ab7La+d&#10;PH5ccTqN6YYJuODkdeBzxmr4VYIFjhm/0ZmKxyBCc5PH+fesZOwoxdzvf2dfDQ8XfGnwlo5Vpo9U&#10;1AW6DI3AKN2SMccAc1++Xw80tbPeIynl20aW8W0cbVAH9K/GX/glX8O18aftgaFcNvnh8ORNfsAm&#10;QTtIVj6Z5456Cv2o8FxLp+gqzMgW4HmZzjBPJB+lfjPGuIU8Wotn1GX03Gle25qa5FJc6XLCCojx&#10;k8ZY4rH8H3a2966Et5bfPtHpnnirs3i2xtd26eORtpGwZOawvD9wsWsB4WO2chT+vAr85xWIprER&#10;cNz2sPTn7JpnaM+wH7zbvUYwD2rm7p3SW6fqqjA/Gt6a4WG3adt7IcnJHUDjA/xrmZpGWxkZf+W0&#10;mRkE7lzwK6MyrXUUjHBxs22aSYs/Ce75hHcAAY9Qea5251f+zddt1jZVlWPID8hcDJz6V0WuMtjp&#10;UFshDBccYJKg8/jXJ32mNLqE11IwkUDHTkH+tfL5lWloke3gYpptssf2c2ovNfeXdbm5eSPlEHrj&#10;19qk0l4497TM0zMD5bkc5B7jjBrX0XxHZ2GnxLu8tskkH7pOcjIrnfE+pTTxNNCzJNJLvCAYABPJ&#10;B+lcNanBQU73ZrGVSTaXQ07JUuJo4xuVnJJ5xz1zWH8WdOXW/BviaFwsi3lk0GNhfBODlQMdge/Y&#10;10VkEt9UVo3MkcKDecdCR3qs8AvriFflaW5nKAEArwfp09a7MCnCakjmrXlufiVoXgtfC/7XFnb3&#10;trDc2s+qYliMgkUckEMvUDHHOetdt+1p+yz/AMKa1638SeGI9unyT7128SQMSSTk4+UjsOwq/wD8&#10;FF/Ctl8M/wBrS8vNOj8nydTSQARlSE6ZwOduc4B545r7D8NabY/Ev4XW39oW1reW2rW0bkiMlCpQ&#10;gFT1BAPUHivvs2z6pgKdOpP4WrM9PK8DDEU2obif8Erf254fif4Zg8F600drrlpAUtHkwPtQGCVB&#10;JOcDofavtmJ45Y9yht/OeR69sdq/ED9ozwDr37JHxXsfEWkq8UNoFFs8LsNmSTuAOeD0PuK/UT9g&#10;L9sbTv2q/hDa3LXFvH4i06NY9StyNjErkeaoOCc8Z+o9a7KLp1aSxGH2lrofPZtgZ0qmqPc9Zu47&#10;OwdWZYWIGwkcuR6V+dH/AAVz+C0ksCeKLW0VxLKI7wkHM0jDg89DtByR1wPSv0D129F7qifvUhht&#10;VEj7xvL47DpgH+lcH8fPhFcftHfC3WNMulLx/Y5JrYOBneiEg9RjIyM+lef9YnKuuX5kYWMaa55n&#10;xD/wTs+Lo8YfDm60O4dvtOjkESO/AVs4QADjGOM9h7V9JBWYfP6ZAPDY9SK/PH9kzxK/wL/aZbTb&#10;yNbYXWoizlBc4ABYZPPOeCPrX6HBVglngZWZkcqAOg9SK/HfEjK3QxKrpaSP1bhzFqdJK9yaznaI&#10;ND8ryORgk4Hfqe+K/PD/AIKteO7ab4oW+lbpDNZafHEX2AgHzGbOf0/Ov0Jv18izkdVyqqSCeSh7&#10;nHpX5R/t6eLH8T/HLxA8Mi3CW9x5SOfvbRgHB6Fe4/Gu/wAKsPzYz2r2RjxPWvS5FucX+zX8L774&#10;x/FzTdOs7OTUFt5UluccKkORvZs9hknAz0r9dfAHhlfBnhbT9LVWt1tYAHiIwA2TyB7jH518if8A&#10;BI/4Cx23hu+8Z3CsRdFoEEiMrHBxxnsCDyK+4ZF3lmbYzMeW5JPbua6/FLiR1a31am9EHDOX+ypq&#10;o+okFr8qsfm29CfWrSpD5LfaN+4gCMg5XJ7GqsS7UG6RumQNvFTpP/tbg5yQORivw9zaZ9hKLdrF&#10;P7C1q7KjOPmyWB7elPjupm+9IcfdUHjAqwsSuCdy5PH1qCUrbxMfm3KDkY4AAyTVUYyqVFBLcmU1&#10;GN30OI/aJ+IjfCv4Q6lql4sYt2iMUZkJQuz5C7cEZO4H6V8L/sbfBRv2of2w7LUpI/Ns47h728Mo&#10;DrgICcjpkkDBz+ddp/wUh/aFuPEd/beFdPZmtbPa5OVyc88EdSCfXPFfXP8AwSp/Zgb4Efs6XGv3&#10;0cYvfEiK7nywZI4iAFBJ5HPHXqTX9NcF5I8Hl/tJL3pH5RxFmiqVXFPQ+p/hdo1voWgRRKzLFBAs&#10;aJ1GcZOfb6Vl/Hj9prwz+zl4Vk1TWrjzJP8AljbI4V5OM554AHGc14/+1t+3v4f/AGVvh8YLXy77&#10;xEseTEU3C3JyPmx0IyDg9e1fmXruqfEH9vr4hTLcNcTW9xcZaQttXBIOCTwFGT0HQV95gcLCjD2t&#10;d2XmfE/Vatef7tHaftgf8FEfFn7UWvXdlaSXH9jW9wyxpABsfOACdvUdBzjkV8n3tjcnxaNNB+1a&#10;gFEbxRjfhzkkFhxkHI/GvsL4peBtN/Y5+EV5azWdvdazqEShrhAWaQscDacAABgBkcck5q5/wSo/&#10;ZMX49/HIeKNUg3ada3cl5cb0DqWUhwhIOSC3GOh5Br6TD51SdG9K1ugsRlzpWvufcn/BMX9kX/hm&#10;j4IadfXlv5fiLVYle5ZwBJbK4DmLIJB6g/Q19T20+R0ZepYEZBJ5yaq2NusMYVW2qFOz5NoQZ4AH&#10;TjpmpmYkLj05A6V83iK86s3OTOSW5IW+7hcox6+ppA3O5PlZsDp/nNHl7UXO7a3QZ4/CmlWh2sDj&#10;nAwa5xCuVQjDYbuOuSKWGLzDtEhbvlhjH/1qYFVD8yMc84HP40qsyxOrbvmIC9sA0ATFsj7x7DI9&#10;ajUnH+9waLdEWL5WPmKQCDwKRk3ZXncpxVRASZd6hlZi+cuB6fSnQfvW2/Ko55bimhcBc+v9aj1O&#10;HzI/kXymx1HPNUBLNFzxtHIXgkjmkmG87fvdBk06BlNsoZ1ZkGPc02R/9rqemKAJIY/NGMKvPGM1&#10;HmSN9rZ9qljciNQfmXnAzjFF1JvTPzZA44oAarKy7fmAPenNICw3dV4HHOKihYqo3ZG6pRhnHNAD&#10;Cck7c7cfj9aTayJ8+5VPQ9vrSh2t2ZG6MMZPUCgJ8mFAk5x8xPSgCNk2D77PznPbFBjJXIB+tSRo&#10;EP8ATqBTyF8tW3H5jyPSgCIHKY+b5Tz60ISqgHDcnBzjiknPkM2OVI5Ge1KsYKBvlK+o7ZoAGKxx&#10;4x369qIlHzMp+XFNcYPLN0Ax2pyD5PvN1IOB1FADpHUKNp3Z7elRhPMi+XK9cj+9QuD83QA4pwky&#10;Qc/kOKAIrf8Ad/xd+RT2jAP/ANakVA83y7t2R0GBU/Yj5SPr1oAX5flj+YliMY/xpJeZThQvYDNI&#10;su35emG7HnOKSJtqYA5HHIyfrQA0AbtrttHqBk5+lQyTiJfmz97v2/GpHlWFfm43MB65Jr5d/bA/&#10;b+s/gNrc2j6O8N/qTR7y7w744zk9uASCDmuvB4OpiJ8kCJysrnqH7X1vHJ8DPEktwzQ+XZFIgFB3&#10;tnI6/jX4t674juI/ErXUd5NC6HemHPUHOeDjNerfGP8Ab78bfEy2uodQ1q8uI50YJBGu2OPOece2&#10;cV876iJp3kVlKsuCrl9uMknOPxr9b4byX2FO1XW54OLxd9EfV37Ov/BT3xp8G7yG2vJpNc0nhyl9&#10;IZAig8gZ6ZGRwfpX3X+zr/wUE8E/HRVt11i3stSmcgWjh1jTJPBY5APT2r8VrrVP7Ls3djLLHuAI&#10;T5mA7HnsDUmkeJ5LK7hmtpJLVmI3NvJLg9iPT/GurMeGKFe8oKxFHGSS1P6ILPWbWQI5mjaORgUl&#10;R1dSD0I6kjI46VQ8VeANA8WySLqel2epNICokmQgqD0AI4A+nWvxd+EH/BQP4hfBOQW9t4gvL63b&#10;G2Cf7m0dEBxwo9819ZfDP/gtmttbRSeIvDkk0VwVikFi5DoR3IOARknnivh8ZwviaDvTeh6FHGdz&#10;7Rg/Zn8Aps/4o/RJWcHe3kfM59+egra0j4YeFfDVysln4Z0W3ZQVAS0UBcjGRgdceua8D8Hf8FR/&#10;hT4lkT+0tX/sqYjJWW2dU5PQkEjIHUgmvQLL9uv4WSpuTxdpMYbKoZ9yqT7HGB+NeLWwONho7nVT&#10;rKT0PVo7ZbaHylVVjwNsYA2gew7CpJbfzoiq/wAeUzn/ADzXnNn+1d8Orq4h8nxp4cmaQ4KNfLG2&#10;Px4x+NX5/wBo3wbEpP8AwlGiRqxJwbsMpPYAjI5+tcMsDiOsWaSkkZHjf9kDwj8S9Za+12PUNQlL&#10;YCG7dVA7gL0wab4d/Ys+FvhyVmHg/S5o2Vh5U8RlDH1yTkfhV3Vf2pPA/h+GOS78S6eqb8OBLuZO&#10;OpAzgH1/SuU1v/goX8LNHZgfFFrGyhhsETyAkcjGOpNdFOhjVpC6J5oHrWgeDNF8KRINJ0PStLjj&#10;AGbe2VTnGAc4zn6VpBcj52L9MZy3P5ZHf8q+WvEf/BXf4XeGi6QrrWtTRrvZEtzbRkdjlsgdO5Fe&#10;LfEL/gtdeXc2zQfC8dvbs+9J3viZABkYYAYIrto5DjsRvt5mcsRCJ+hckSIW+b6tjgcZ5J6VieLf&#10;ih4d8E2cs2p65pdnHFggSTBmkXGchVySPyr8jfHX/BVP4rfEK/ktW1hrWzJKG3TEMZznKgLySVzy&#10;TXi+ufGXXvEeoXUt1fTzCfI8vzNwRSPuqTzgYHevdwnBVS96rOSeYdj9bviH/wAFL/hn4Elmt1vN&#10;S1W+j+cC3tzHBjGfvnr9AK+a/ih/wWg1TWvtEXhfTrGzt0QIBPEZ23c8jOCD9CRXwLfeI2ntPJaR&#10;pF3jeuS2PXqaq6ZJDZvlmd1ZSmWJUknnII/lX0+F4XwlHWSuzmqYubR9G+Lv+CkvxK8daiwXxZfW&#10;/mR4D2T+QyEnHBUDB4p/wy/4KR/EPwjqGy68VapeWrEJsvHM2R6knn9a+d9Kto4bpJGdoY9xyQQC&#10;pwSB7jOKpvqC3zecpVeMlOhJ9TXqvJcLOHLyr7jKOIa1P2S/ZC/bs0/41aTGl032HUIYyhik5aZj&#10;wSOSADkdcGvpC2mlQhZk8mRV+YE55PavwT+BHxY1D4Y+OLO6s5ET7RLFC6gZZ1MgGRg8Edc47V+3&#10;HwP8St40+Huj3ImmuJrmIPI9w4Lk8jORwM4zj3r8x4myWGFqc0Nj18LU59TvT+8j+VnbPB54/Kno&#10;QMZBXgjp1qG0gfbtXPB5PbFSCNlX5l6Hr1Ar487iGWTBI6+hqSIKqjcf0ppgyvuuCmfTvT1VmX5u&#10;ecYTg0AJOd7/AIcD1ppUou1j97sBUyZQ/wAS59eTSllVCu7JY4PH8qi7AqsmEZQOTnggNz+NeN/t&#10;Dfs8WXxB02aZFhkmWInCx4zjsR+fpXtfmee4RcFV745JqKZC8DIoGFBDjODjmpauceMwcMRDkkfl&#10;F8YfhBdeA9YuEMLCOMgn5cEA5wfpXmepwfZ5VKk44NfqZ8ePgDY+PtAn2p/pjEjJ4Z1I4UEDrkfr&#10;X5+fHL4S3fw98RSQXlrJb+cWNuHHBTPXnFaxppK5+F8XcL/Vn7WnseWW+oBPNTd8zdO+PpUNwoiM&#10;cm5WHp3Parl1Z/2fdxiL95Ng54+UAgjr7cn8KLSf7DPIzGA8BQCuecEHFVZM/OKi6Mo2srSSsytg&#10;Mp/djhR9aje5kYtu2qu706f41JJLtnbZu+Yjp0/CpBEvXqykgg9TRzWOb2nKU3/cSSMHTIHYkHH9&#10;afeuZJrePLwwxgbiAQzg8kmi5aS6sNrSH5uMYGQO+DioC24xorSSMGA+c8sPQmj2hpGpch1q1hu7&#10;CeF1aeGY4jQg4GeOnb614j8ff2Zmuo7jU9LtdzRELOInDL3GQDyT2OBjiveFdlYrjcGUhh1Aqvcy&#10;Ytip3KxyCAO31+lc1Sdz6bI81rYWonF6dj4BvLD+yLySK4W5jC5UrtwwYdjWJduRdxjbtXk5PU19&#10;Y/Gb4BW3jK9mutNhaO4kOXWJCykkenbPevnf4h/B/wARfC5bObWdKurODUQ3kmSJlwQcYyRj9ain&#10;LofumVZpTxFNN7jdBvZIriBpFZVIHA64rvfD+sQyI2xmXyyNhIIYk9a800u5UsrMz/uyOTwfpXoH&#10;g+WKP/ln84PBPIHuPWufErQzzOLtc/oG/ZB/5NM+F+M4/wCER0nGf+vOKvRK87/ZDfzf2Tvhe3Xd&#10;4S0o59f9Dir0Svmpbn6Hhf4MPRfkFFFFI3CiiigAp0dNp0dADqKKK0AKKKKACiiigBdxo3Gk3Ubq&#10;ADdRuNG6jdQABm/yaN1G6jdQAUUUUAI/3aZTmPFNoAKKKKACiiigADGlLZpKKACiiigAooorQzbC&#10;iiigi4UHpRRQVzAGIFBOaKKA5gooooDmCnBhim0UBcc5yKaTiimueKBjT1o7UUUAKvWnio6kHSgA&#10;odDiinPyKAITH7UeWoqQjNNKVoA0JntT1XbSgYooAKKKKmRMgoNFFSSFNfrTqa/WgBtFFFAC7jRu&#10;NNL4oDZoAWkKZpd1G6gBhj5oVMGn0VXKwClU4NJRRygP3ClqMdako5QuFOD4FNprNg0coD9xpKYG&#10;xTwc0coATilUEjijZup6jaKGgAdKKKKIoAoooqrAFLgetJRQAuB60icE0UUAOZuOKapyaKEHP40A&#10;TAkpUMwbBqQNimSHJNAFYk56VV12YjS39cj+dWZG2tWdrsjHTm+opoDiZLhpNXlXOfmNdJoCZVv9&#10;4VzsFmz63I3PVq63RrTySf8AeFORMjZhXy4zt9ao6rLIUYe/rWgjcVXvLTzQfc5qTSJyt6kjN939&#10;arhGjHzcJ3roLrSGP+f/AK1ZGpR+RaMp+9jiqjuXMzNc8k2LbfvZHavPdWmubVwxdtp4BzXaXzSM&#10;hB+7muc8YRxRQx9B83t6Vo46G+Bl75zFxeCdss2frT7JRKVK1jXkzGRdh4yOn4VsaArGJS3qa46i&#10;P0LK9jrIIxcQKuOgFV76EImYxS2Nzjp6U+cZSvNqRPoJS0MmdWf73XFU7m3wOfWtiSBWaqt3bA/n&#10;WPKF+xzN/b4zWbNDiuhv7TJrMu7baxo5TohJmWYeakWHNSPFg05EqrWOmNRkLw4FQyQhhVx0+Wo1&#10;t80GqqmfNYbt3y9qpvpG/wD5Zit8WefWlbTwBQaRrHJXekfM37sYzWfcaZtdsIK7C70zdu471nXG&#10;k/MeO9B1U6xylzpit/COlUpNKAH3RXWT6Tz0/T/61U5dJ9v0/wDrVUTSVY5aewwCNoqnPZY/hrp7&#10;zSsE8VRn0z2/SqBVjm5bTI+7UZtCP4a3ZdJ4PBqE6YR2/SpkV7QxpICq8Co0tmLcrWwdN9v0p0Wl&#10;bm6fpU3NPaGULHe33alTTxn7orZh0jOPlP5f/WqZNH/2f0/+tT5jT2pipp3zD5f1qZNN3fwitkaR&#10;gdP8/lU0Gj5I47/57U+Yn2yMWPR+eFq1FaN02/rW3Bovzfd7en/1qlj0L5un+fyrGo9Q9sZNrpPm&#10;dVGa1LXQoygyi9Kv2ej47fp/9atGLTNqCs7h7ZmdBoEef9WtW4NGXdxGtalvaKo59KnhtV3VUTKV&#10;Z3ILTT1VV+UZxVqOy/2atW1pk/hVy303d+daROepWY2z07nlR1Fb2m6aqqh2jpTLTTVH51r2luEV&#10;fpWsdjgq1mSWlqFRcD0rSGFH/wBaq0CbVqykRetTz51HcjlJKVa0y3D4yP8APNRm1Poav6ZCEK5r&#10;aGxnzN7nSeH7Jct8o6/0rrbS2WGEZAH4VzGiTorn6/0rpTdL5fWuikctaJbV1A6/pXPa6qsG+p/m&#10;K2ImMv3azdX06QozYPX0967onk1lc4S9hje6bOO3akSBI+R0PtUepSNb3T7u2P6UW832qP5e1dB8&#10;/iqDkalrcbB1PSpLq+Z42UMeRVWC2lI6dvQ1MYWUfMv6VHQ8WtRknaxXijkd8/1qjraSJE34962r&#10;UqvXFZ+vSxeWenU+lKKPNlzxZx8MTvqq9+fX3rstBgK2i/Lzk1zMRX+0wV6f/XrqtDnUQr9T/Oqb&#10;M1Vk9C4bRnb7v61o2O62g29KbCUcKafLcpGMcdKzcjZDEIaWt3w8FhkXP901z1vMrSitzTJtu36V&#10;lLcOY6FWVwM1JKoVP3fWs+GZmUVegbb9+okLmI1MwPf86lSWQDn+dTLcwDg4z+FKXjb7uKz5WRzE&#10;auzLTQNxqUjPQUCAg0crDmERWB+WpFMh+9/OnQYTrUyyR5rVQ0I5yFk21GJGJq1clMZFUo5QXNPk&#10;LVQlBY9P501riRGxmpVkUA1XlffPxWkaZDqDxIzN83Q9KdJHsFSW9o023jPB7U66Uozbl6Z7Vp7M&#10;z5zmfHctxH4cvWt3ZZBCduDjmvjP9oLxZ4u0u+/c3d2qGbAxOo7yf4V9sa7cwNaTRyKNrLg5Ar51&#10;/aZ0vR7e3gdo4tzTL/Cn/TStFEylI/Nj4vfHTxZDG4kvr3b50gz5456+1eRaz8YNe1ASeZdXTKww&#10;cyj1+lejftEapp8Ec3l7P+PmYDG33rxaXUraWB8Y/StFEz5hNT8W3l+h3ySNz3I/wrPj1VpH/fNx&#10;3yM1VvdWhRyoI6+oqjdamoTctVyozuzf/tK3hXlR83Q8/wCFQX+rKltujyDxjBrl5L64mfO5tvbk&#10;9Ke99KYtrE/rRyoLiax4su4mkCTScHj5qqWGv3F+D5jO2DjlqhvLGW4Zjg/Mc96fptv9kB3euakC&#10;zIrMtVPMZJiD/OtQtHIvy1TngCuzY70AEo5+WpIY2cVHFMr+lTfalj70XK5QmO1flqv9oYfeqwrr&#10;PxStp5kouw5RLb52+ariKgH/ANaqYUwmnC5rS5nyl3zVYfepI2yetQRhnHy1PAuw/NRzE7EUgkE3&#10;8W361PbM4Y9enrRLcRp94j9KjS/jH3azuyuY2DLGg6/zp1vq628y7c/eFZLTyTj5c/hUTpMr/wAX&#10;60XDmO90Hx3NasyrLIOOzfT2r1LwN8ZNSsTH5d1cLyMYf/d9q+d7O5mgYkk8/Wuw8HeLNsqhm6Ed&#10;/p70C5j6r8P/ALRuvW08e2/us78/6z2/3a9T8B/tUa1blPO1C7+708z2H+zXyDpni9VdSJBnd/e/&#10;+vW9ZfESa3I2zY4/vn/GgFUPujw3+1leFF3311/38b2/2K9E8KftUM+d97cN+8HBZuf/AByvzos/&#10;ipfKo8u5b8JG/wDiq6TQfjRqlp968f74P+tf/wCKqeUJVD9MtD/aTtbsx+ZcScrk5Ln/ANkrtdH+&#10;NFhfWsJWRjuGc/P/APE1+Yei/tJ3tpMvmXzYUEf65v8A4uvRPCH7XJt4rZX1BeAAQZ/f/rpT9maU&#10;6x+i+nePbW7BxJu5x90/4VqRa7byn5W/Q/4V8W+Ef2vLQht95H/rB/y1H/xyvStB/au0uWVAbqE8&#10;H/lon/xylKma/Wj6JlvvO/1bUkUrA/MT19a808L/AB/0nUoEb7RF8wz99Pf/AG63J/jNpUKFvOi6&#10;E/fT/wCKqPZmUsUd9bXlrEMyBfxBrN8T/FLR/D9rJHJKqyLgACN/UdwvvXjvi/8Aah0vSVbF3Ev/&#10;AG1Qen/TT3r5z+Nv7Vc2oa3cLZ3v7tnOCsx/2fST60vZ2OKWK8z2D4pftO/Yo5fs91MuJGAwzDjc&#10;P9ivmf4gftea68dwseoXq5XAPnHjgf7Feb+L/irq2rbv9KkbczH/AFj+oP8AerzXV7+/uS26R23f&#10;7TH0pcpx1MU7HbeMv2kfEeqM27ULxwfWUe3+z7V454q+IOranJ+8uJvvs2S4PX8K1roy/wDLTP61&#10;g39vHI3PqfSkcksS+5zktzfXk5LyMd3qRU0KSKm2RufpWi32eBui/pUFxJHITs/DpRexg6zZAE9B&#10;SiDJ+7ipI0qaKAGq5mHMQrbhRTZI9q/jVw2+1aikio5mHMU5WIqLdmp7iPFVlG01pzBzDtu402SH&#10;Ipyvg0ryjFHMHMZ1zb89O1VpYPl/GtWRVeoZrUMvy+tVzFGXtZTUkB67qsNZc1FdWbqny8cGjmBE&#10;6+TKny8t9DVC9DibHTnjmpdItppJcfN0PrViWyYTnf8AhVcxpcz0tpc/d/UUy5SRR+HrW3FaqF5q&#10;rdWyse3SlzC5bmPHA05/nWkke2P3xVjT9J3EsB/nn2p0lr5Zpc4vZsouJSfb601oZD/+utOKBWHI&#10;/SpPssftVRlqP2bMYWr04W5A6frWlLHGg7VVuJFB49K3jJFKLRX8pc81HKigcdqJrnBqMzeZwK0v&#10;oXqkOF3LnYrMF6U5I+Mt8x9ahEbRnc3anrdqVxnnpWUlqaU5MlCGU4HSgWduf9YqlvUrmiK+ityA&#10;xXL8DpW94b+H+oeL5l+xoGVmVRwx5bp0Bqo7HVCTOdutGMy/6PtU+yisy48P6ojsPmI7Hcv+NfTf&#10;w3/Yk8Sa2sU0lqWjfB/1cp67T/zy969CuP8Agn9q0tuCtipYqP8Alg/p/wBcaJSsd9KR8GXmk6tF&#10;ccGTb/vr6/WrcdjeWvzSbiuepYf419m6n/wT11qMNI1hwoJ/1Enb/tjXmfxV/Zc1HwjofnSWrJ8y&#10;8iJgOSR/zzFZuobS2PnyS4jcMrNyvXis+/gV2YpzxVzxVp03h/VLyOQFfLkKHIPr+FQWNzFcwLux&#10;k8dq0p1DCUTIisZC3zL+oqxLpIW33Mo61fmlhtpF6dPam6hqlu9uVXGcjpiuynO5hKBiNFxhaIrJ&#10;pRyvOasW8XmP0q4IFReK05iUrGTeWWEIIqtpyLas38PFad2PMJqjND5RqZPQZBdMZAa2vhX4suvC&#10;ni3T7yNpIzbz+YGWTGDj8axv9ZTiklqm6MEMvIPNYtlJn6T/ALBf7SF14k/tC2vLy4kW3tgwDOWw&#10;TK3+zX3lrnwi0P4q6HeeZa29x5UL3HzxHjcp55Ir8Uv2MfizdeD9c1jzrlo1e2RR+8I/jJ7sK/aD&#10;9jj4rWfjuyv4ZJFm3aXEfvK2dwx/eNZSZpFnxb+2V+ylp2narq01rYWyhLONlKqFwf8AvuvhP4n/&#10;AA/fw94gliMQQfJjBHdfrX7hftHfBK38YeHdYuorTf8A6KEBEQPT/gJr80P2ufgBJoXinctu0e/y&#10;hjy8fwN/sD0qeY2iz4ynMfl44PbpWXeqdzbava9BJp9wynK/vSOeOmarxIJxk07m61Khi/ddK/tt&#10;r+JiVlWTbxX9s9dFDqRFasKKKK6DQ/kjmXbBtKq3lqHQoDkZyOcfSo9Shht7GOSb+PgFTlgfoelK&#10;7XFjYqVklkiYgZKFC4weB7D1qK6RbmzZpEkVowCAAf1Jr4+NJpn42qLTTMi4dILZmXjBBBGQwOeu&#10;K8S+LFlIviWaYTNJukOGYY3j1x+dey6m7WcTSN5LRZwRv3SDPQgDrXj3jRVubid2lkkkVwEJjwCO&#10;efavawUWkfU5LFqepyJXyo2we5zUmgeKLvwjrcN5Z3E1rKoCB0O1scZ57g45HfA9KvmJZ4pA5ReN&#10;xOME49KyLgNENvIViQNxBH/1q9K1z6ecYzTUloz7m/Zf/aZX4laaLPUpDJqkO1ASFVZl2EkgADAG&#10;30/Gvc9L1FbuKN05OT1HGK/K7wd4nvvB2rx3VrJ5TKxyUcqSOnUc9K+2v2a/2hbf4haXDat/ot5D&#10;F++eSUssrZ44IGDjAxVQVup+T8V8NOEnXoLTqfQ8MTSPu3CN8E9OvtU1ptEgJVu+f1/+tWZp99Jd&#10;W0RQ7hk8jk/T2q9BLLazHJB6jmtj85lFrctGbfbxqRiZckt0/wD10xruRZomVWyvBJHWnxmS4g5C&#10;t5fIAHOf8KJbyaRcDaxbHAHIp8ouVj5VMrbiF/djgDg8/wA6UStu8xflVR0700ShY/nXngZH9alQ&#10;7SzcEZ2UcrM+Vj7eZ43RvxGe1e7fsvftPXXw612OxumWTT5iWkEpO0EYA24PGa8NkCEfKeq4POKI&#10;5vmj2MRtHHHX/Gjlvuezk2bVMDVUlsfrF4M8Y2vjTRlvraaFY2IHlg7jkjIIPoea3o5lZlxkMRnr&#10;X59fsv8A7Utx8LtatbW+d5rSSRIyhQsqg8E/gOa+7fC3i2z8V6PbX1rNEbW8y0TqD0GRg+nQVzSj&#10;Zn7tkWfU8dTVt0bbbX+Xv696EZUUj8vrUe87yu7dyRkdCKk8oPEVyVPrQfSECnyXb5lwxAHHIqyZ&#10;GijzkvH2z0FJHZFiuSq9wx4zSSBWj2ht3OOTwT7UF2sRTFfN5X5fakjHlHLF2jz93/CkCeVxzTvu&#10;kqVXaewJ/P2oGVbzT/t1m0MnmKsyNHz2BBBP4A1+XP7cXwKk+GXxCmktYrhtPm5jlIZw7cliMdB6&#10;dOlfqerED5fujuSevrXI/Fj4KaL8XPDj6bq1vtjmUqJ4ztliB44Pcc9DXvZLmzwlTXZnJiMMqiPx&#10;ia2/fBd3zZA6HIHXP0ps1hJHEWXc2WwDg19teNP+CQevJq8s2h63b3ULSs6JLKoPl9hjAOffNWvA&#10;3/BJ7xEs7NrmoWtja8Fwj+YCPQAcgn61+iLirDcid9Tx5ZbO+h8Nppz3eEWLc8Yy5xyM9P5VqaD8&#10;OdY8V362+m2M93cYx5aL8xHsDjNfpl4J/wCCafw/8HTvJcQ3WrSMF5cmNQRzkg5yOfavaPDnwv8A&#10;D/g+2jt9J0XSdNiiXYpit1ZyBzgsee57968jFcaW0pI6aWTx3kz8q/hz+wJ408cS75NBvvLRiXM3&#10;7lVHvu9PY19FfDf/AIJLXL6fDJrWqaVp8KgEwREvO69jxxn2r7iW1Fn/AAqytwVI+Uj+X6VEYY/3&#10;kxfyYkH35MqiY98dPpXgYjiLGYl2jc6lhaNPY8M8G/8ABNn4ZeFEjmuodU16ZcF455THE59wCSQP&#10;SvSNL/Z58B+Fd0lj4P0OFo3D4MRlUcdcNnmo/Ff7RHg/wBbSXGoa9ZfZ4zz5T7nB9gRk815P8QP+&#10;CkvgHwrY3E2nyalfTRx5Fu0QjaUdyCcgH061yxwuYYh31KliaUfdVj3zSdA0fTpreax0rS7Frckq&#10;8UCr1BHPbito33mOWRpUkwMbJCozjnIGOtfFNl/wVuj1O58rTfCaTLIQPLuyA2SOANmQT+Hevd/2&#10;ffjL4y+MkUOpah4bt9F0aZSUfG3LDggZ5PvwK58Vl+Jo61H+JpCrBrRHr/2uRbXb5zMWJBBJZRnq&#10;QD0PvUaalcK3+un+UDocH/H9aY0kiwtN5bbFPJx8g+przr4pftY+CvhNpLXGpa1p0zeYYxBbyb59&#10;wGTkcYA9e/asKGFxFV2pplOpBdT0K9sbfUJPNltbOWRsFw1tGQ5HXdxk/wCeawdc+F3hPxbCRqXh&#10;nw/dKyMgAsxGQD1IK4Oa8I1T/gqp8OLcPHDFr1zMsm0CK2C7xjnBJwB71lN/wVh8CRj/AJBGrqy/&#10;JmWRVO70AAOfrxXrwyjMY6wuZ+3pdTc+Kf8AwS4+Hnju0j/sOfUvDd3sOYxKJICxPBBbkD2r5Q+O&#10;v/BL/wAafDC4ur6xsv7V06AmLzbMlzIBwDt6k9OwAx1r7l+GP7bfw1+JahY/EVvpt2oDmO9HlrnG&#10;SoYnk/hXrun6q11HFdW9wki3ib0ZGDlgR3xk4I7e9bU82zDBStUvYzdGlUWh+G2uaBceGrqOLUIJ&#10;o2UYcSxmPPOOpA/Sqo0GKWCcru+blRnIwPzr9lfjL+y34N+OenhNX0qGG6iB8qcRAsc9scDGeea+&#10;Hv2jv+CbXir4f/aNS8N6e+saTDmSWSICIW6jPUH3x0zX02B4qp1dKmjOWpgmvhPmT4deEf8AhMtd&#10;s9Ot1jE97OtuCflUFjgE+3PNfa/ww/4JISvKJfEGrQ2/kGE+VHHtE2eoByeg79ye1fOf7Pngi60v&#10;4y6DDNZ3EVx9tXKEfKccdSPXjOMV+tawQzlGQhdoXhzuyQMH8c14/EWdVLpUnoduDw/KryRgfDT4&#10;L6D8ItHjtdDsms5MFJnL7mnHqTj9K6tbcEfNu6dCc06Wcuxy3oeBgE4xx7UxpCw24xx1r4WdSc3e&#10;TudpI7BURdzMe/aoZM7iPu8cHuTTgyp95vmbpxTfOyfXnH41PKA6FmWM7u/HrSxJuf5yyrjjilVy&#10;hYMpPbHpQG8s9+R36CmlYCNztHy+ufQ4qPzCowW3c5qSV15XLM2OCOlEaZ7fN6d6Y76WG2yrb/My&#10;nZ3781INpbcciPP44pVZvL2txz0FPGI16fe6exqZCI2m2ZHIVuOnQUbtrKe3qKcG8pW3N8rdc01f&#10;kHGDn+tSAixsu75iQc8elJH8u0DceMZ6806ZPJwFDYPP1psHztu+8B/B2oAj1G6e1h3RxyTeqoOc&#10;Y9aLe486GOba0PmAYDDLc1YmiIZmU+ZHgZIJABz+tQlDCA2Ny4AznH5UABXY5YADuT70LL5cm4fy&#10;pvnf8CGfxpoYnLZJA7U+VgTT3G1f4T07cmmzHzHB27l4xgY5qSONvs6MyyKMnORmnK5BXA6Z4x1p&#10;ARwx4xt43du+f8KWR/KO5WOT1A6/lTlQiUbdw559cUgb7Mxbc3J545I/pQAyNlcMVOB15656U4k5&#10;+X738+aaTujVlX1z6nmoWjUyrJ50it5gAA6YxQBOjiZfmbawI56GlmuTNId67WBxx0Ipkh5LfNu6&#10;dM8U48xg5+Y9eKqJMu41QJY+uxlP50kaeZ35BxyaJYvOK4bHIpRwu1V/eKR17iqJJfLGwdOtRBNr&#10;emOmOuadv+0K2G2svB9/pTD975vmk9+KzNB7OpiEbfw8D2FQiXaVVjuXoAQcc8GpYxkcttzyO+ab&#10;LtMQWT6ZI6mqjJqV0B+ZH/BVf9miT4V/EH/hMtHtduma1OzobflrWUKCwK44zjPsTjnNdZ+xB8cV&#10;+KPwdh06+Fu2paQWikEY2sYs8FgQSc7utfZX7TnwKtv2iPgdrHhedo7e7mQyWV4Yx+4lXkAnGSDj&#10;HvX5L/A3xfffs0ftKroepM1nHHd/2dqD4JUYcAnHYYyc+4ri4ky1Y/AOUfijqu59NkGYOnVUJ6pn&#10;0d+1j+xlpfxe0X+0NJhFjrlqCYxEmxZVxx06Zyf0r51/Zn/ak8dfsJ/FL+zdQm1SbRbd9lxp06FI&#10;5znksQCW45HocHmv0D026h1nT4Zd0RjkiDRSITtmjOMH3OK8w/aN/ZY8P/HbQZpGtPs+uRsHjvEf&#10;DOMYIIORjp0FfmvC/HEsLWeAzDa9k30Pr82yGniKXtaS1MH9vNPC37Z37N1t8UPBL2Ca5o6b9TtX&#10;JF4YDwU2nOcNggkZIPWvG/8AgnL8eI9L8ZXngvU7qRV1IQ3kKsW2gJkSKmPukgj6445zXlaeJvHH&#10;7Ffj66t/s7Rx3CtG8Vxl7W6ixjDr0IIweMc15Onjy60nx1b69axx2N3bXS3KGNQqgg5x7KeBjP4e&#10;v63mOXUM0y+UKVmrXT3PiMvxFbL8Xyz0R+wUEuJY1WFv3oOMHbg8YznnHtTniwdsjZXOSErz/wDZ&#10;1+Msfxj+HFtqS7ftEICz4OGBwOoHTv6132GkUSL8q7sfXFfyLn2WzweKlRkran7dgcQq1JVI9RTN&#10;5UTeXHwx4JHQ+uaRJFgn3Md6qPmBB5z6VIF+bau7b3B6k+w9KbcLtnxHzHjkvwc+1eXCCvqdAWwV&#10;FZpI/MRiytG5BUqcgjH0NfmX+398Gofhz8Wry+iini0+6cPBjBUAk9ScEkcnoOtfphPE0cEe5pmj&#10;lc5JORn0xXzz/wAFD/hkvjr4PC8W1uJrjT4280woSFBBKsfp1xX6ZwBmbw2K9lfSWh8/neDUqfP1&#10;Jf8Agn74zh8WfBO0SzaWT+zwTMdhTKsTjg9cEMPpXuPifUI9M8OajcKyhIrZi5Mnl4ypxg9jkdq+&#10;Cf8Agmv44vfDHjC60k3F1dWtxGFiicYKMD0x6YOeegr6k/bK8er4D+COpeTLH9vuY4lET4/eMyMS&#10;mDnBAIJr1s44fcs8jLdSdzhw+MUcG49j41+GcP8Aw0T+2jJG4km+3awltIXHzIAVD7T0PIIz7571&#10;+xHhXS18O+ArGws18qOzuZIIgeG2gcE/X19q/MX/AIJK/CpvEPx0vPFVzbXV1BpspuXNvAZPLZ3J&#10;Hygc8jHHIr9QNVnAZ5F88RNKZfKERDDPJIB6ZOa+4zalKMoUqe0Uj4qtVi5XZfg8U2Xgv4f32sal&#10;L9ns9MMs13KTtAUHIwT+HHfNfj3+2V8f779vL9oO+j0yO6urCSQWllbo4WNFT5S45GCWGTX07/wV&#10;P/a+k8K/DhvBWlq0EmpSG5u1kBy8Ow+WcDJGW6j6V5T/AME4/wBm2OSb/hMr7T7owr8sSFEQ28kg&#10;yxIPJBycY9Pwr6JZjTyzLXXqfFbQWV5b9Yr857x+y78BU+CHgPTbVvs51JoQLt0JYlhgH5h2GBxX&#10;afGzX/8AhHfhrrV/ZNPBNY2MpDk+YzNjBIHPYnqDXReTmJY1U7VyFyPmxnPPvXmv7XGtf8Ip+z9r&#10;V2vmMZCIAqnayZBJI5yRwM1+D4PMKuZ5zGU9dT9DxlFUcK0ux8q/8E0LdfiZ+3FoMbW4kTTbia4x&#10;klXVT8pPpnvnnmv108Vgv4iWQ/uxMSCSpI5GcZ9Olflv/wAEQ9Aj8U/ta6hqENjHCunWz3JVM7fm&#10;Uqx5JPU569TwOK/VLxUGuLRWXKyw4OfYcHj6Cv3bNcPy0kl0R+S1an7/AFMzyUvfDBjkkw1m+9CB&#10;jjIxz36UtlZW+uaxcLcSPHLcQCRJwdrIRycflTtPRJbi8sS27zEU5I6qRnPt0rJ1W7aLSbWWPcsk&#10;O6FzjPfj8MV8TjmlT13O6hTfPZPcpzpML9vJkj2qTiWRPmPbip7CWO002S3uGSQ3ByJ05KHOcHPQ&#10;VreErG3knn+0Kr3DY8oueQO5AzjNJ4sSyS8jEONyoUkUDAY9se/vXjyw1oe2v8j0Y4l83sbfMTw5&#10;eW/9oafN522OQMjyEEkc9K14IIV8YyW8jY+2RMik8ggAkYH1Fcp4aM1vozRyKwayn8zp9xSep9cc&#10;fnXUeIStvHaXK/JJCQQ464ODnPpyK+kyutzUrHm42NqhBo97LHoNxbydIUkj6YKZJOf51n+DtKju&#10;b/fMVZbcgkOMgk9Ov0rWQNaapdWcn3LtBKrDkkHqc/jWXZR3Xh6+dJMNzzGRkSr0Bp4hXqqU1dIz&#10;ptcjS3OqmtrZY3haKKS3uvklTZ8rocZGPQjj8a/Cv/gpr8MbH4XftceMdHtbdl026uPNtnkB4Qkl&#10;QM9NvSv2z1Hxt5VlPC1m8Uu3EZbop4Ocd8Yr8zP+C2Hwzmhv7HxRDCy2t9AttPclcLNOCCdhGegI&#10;H44r9I4JzagsWqMUeDmGEqez55M/Pm61X7FKsdvFDtkcgtjcF+nTHWqunyf2hYtCx+bH3zwxOegq&#10;vcW6aZdSKzNjjnoQTg49O/6UWzrGy9F25KnBLEnBB4Pav3uNFWPlZE00axy7ZlZYUyrgDJP8u9UT&#10;DtO5d0isMAE/MPetaHbcRLDNcb5GBIJG3Pesm6RrJzt27fXrQ4dDPmJd6zusNtubeeARgkjr17e9&#10;Qzo9t95t0ik98n6Z9KiZDAFXDBnHB77fYVJpN/hXtwiK3ODjkgcgc9CalUyXIqtcvdR5DquRtLsm&#10;7Z9BnrVi5uhdWDM27qAT03kDGeaqSKXmb5UjMeCFYbsnPIqL7P5swXzHUscZJ6fQVpElyL1lpcai&#10;Nt7W7N0Lj8+RRKjb9qD7uQWyDuFOaeS2eNs+aVwCQKL6xkeITDjk7/lwcelO6KG582SRsLEsbjac&#10;cuMdqL4AjPlhcDqx3df60+3ZSR93cMLz8w6Z6Uy5sFwGT5mUkkbuPr+FRzXZXKN+dbfy45gYWjUe&#10;UAQ2R6kiiwvzpkkjbflaNgD3B96ej+bCyfKGUq4fnOD3/wDrVF5P2h/kVEC9euX9+a0jruUXrK98&#10;5hJJuXbjCnuM9fpU3mS2upLMsaurDBDE4OSegz2rPWzV7hTI3mIpGBnb0PH4Z7VsrqEch8uSNY2U&#10;gYXge/r2NZVaClGxUZOJ+n3/AARY+Mfh/V/DWqeE9U+1JdWZN1aKgPlSkIDJnkDgEdM199x65ocK&#10;4XSTIWYEPnI9gOlfhr+wj8XD8Gf2iNBuo9QuI7G/uRDcvGf9RG3D4B4BIPrX7g6afDs1vC9rqE16&#10;ssYkjZCGO08jPbP+NfzL4hZLPDYz2qSsz7jJ8VGcVFtmr/bVnZSMI9NSHujMAzZ46H+lQHxXNYyS&#10;N/Z9qq4ODI4UfUDByRTW1PSbYfNBczNkjng445+lRPq9pbtxpC+YuCjvlsg+g6Cvz5S2V19x71+q&#10;uSjxxdQwKn+jquMjjOffOKrv42uFlG+78tpMgZiL4B46CkuPE5tZ1j+w2catnmQ7iPp09elSReLL&#10;uL5YZLMxscHEW5j9MDj65rNym3ZS/AFbdpEK+IL672qt3cXAToFgKY+nrUry6gLdcfbuvOAen1PA&#10;p/8AberXDKFuLkrIPuLEOAfQ44on02+uy2FvZEY4ILFVB9cCueuqqV1cuLg3bQbDp9zeBRG0jbuM&#10;SSgMfXrVBtPezkk8qRNsmEffOzYA545P6VoQ+GNRurhWa3HksBmSWXK4+mQSRUkvhWQRsftGnW8b&#10;EkDft4HcA1yyjXkv82aqMFqZssMRl+TyW3egLY9etMk8rOyOaNlXr5duVI+ua0o9Dtbdo1bU4Uab&#10;IQgFWc9wAf58VY1nQbfS9L8xbi4mZuDkjbj2PelLAVnD2jZP1iCkomK0EkNo8my4WNDzhMLz9adP&#10;BAumQzxtdpI8hwjHIA656cYp9nHN9jbdLJ5KkNIrvuBPYCn2lp/atw0o3BclnCfwKMf/AF64I03Y&#10;2lKxLZ3bfYf3jyP5XEKOe5OeadpOktr2o7tu7k7uMZFQahcDU75o7Pcik4gUjoBwTXWaLpI0zT1V&#10;N28qMs3r3PtX0GUYF4iorrRHmYzEckfd3ZHdaBb3cUfmFlNvyHQ7SPY461wPxd1hb3wvffKrRwxP&#10;hCCWJ2kD8q67xhrRgj+yKQvrgcn8aybLSln8P6pcXkXFvZTyQA/NlhGxBJ6dQOK+no4lzxkKFDZN&#10;XOBwtSdSruz8CP2jprq1+K+veWsiCO/cR/OS2CeOvbH+NcZBqvnxeS3lCZdwSR8KgGM84/n+ldx+&#10;0ldm2+JeuzyM80bXchh9XLAHd9ASw/CvPYMzOJG++/OQMrjAGMdq/qfJ4/7LFeR8PipL2mwTPCbx&#10;vLjKtK/Dl920Acjjt/SpIzC8vlzNuXHblaqwXBCSW4jhaSRgUcffUgn6AA9D7U27uhC3lsGH7wgA&#10;HLDjrxXoRpNnKWruXyI9vzBeOT0FZd/DGb7zAWCyEA9yB+lTNqTiHasw+TiQyIeVHYY7imvd7I5M&#10;BvnTDkkMc+oOOnt1rVJocdwiKyB4k2qVBOTwDzxRc6f5H8Mg3IMYOVAPOfrVeWSS4Kbkji4Aygwp&#10;A5yff1qYTb4rdTCy4TrgqHz3PJ7jpWcpFkl9qI1OOAslukiRhf3UZUuoH3mOeT71XWeOINhd244w&#10;CQo9wKtarbT6MphuIfs7zgGNyMKY8Z4Izn9Kpz2rWyxsGVt3Ixnj604smXcnEbFVVWYhs8Z4yOef&#10;rxU+nwNCAu47jjgHjnsar2l5hV8wqwk7EfMCO4xU13rEcd5G1ugihypw+Tk+p/GiUexJMb3y4WjO&#10;QrD7/Vh14H51JDcR29u//LSbcI0jZcqR65z149KxZpZDL8rLjOUI+71p8JMpXf8AekPBPK5Hf9az&#10;9nbUSkT/AG/YPLLDb0OVw4wcgA9K2NMlhfUbfzolktfP+d/LLHGB0GRyOo96qWVjbsybhuZn2PgA&#10;8DoRmpbGSG01NfLLxrF0EnJDevpjJFYYi/s2dNHWSP2Q/wCCKpb/AIZp1CXkRves5zHjywCAQfQn&#10;jr3zX2mqSQTLGinc2Rgj2z+or4T/AOCREFvrXwBuZrSDUY2+1uUWJyYWUgGQMRwTuyQT68V9cixu&#10;EIMP9o7cDAdizY7HtX83cQ5nOnjJRUG9T7DD4ODgnzWOzmSOONUZdvYDB59cV5p+1tIt1+zp4yWa&#10;FbpTYHCMpUsOvGMcjGa2ik44kTUI+TyHOQCMcZrzP9q2JovgL4kkaPVUW1s2lJdyFz90E+o5Nc+S&#10;ZpVlioRcGtSMRhFyN8x+GfxB0hV8SXbzRI8kLE7wdplLcj1yOcdK5dyySKr7UTBUg5IweTjPet7x&#10;v5kfiS48zc0kcrAPnIAGcDHYBcfSsHUS11Hudl+XJ5PT/PSv6ewF3Rg31R8dWXvNIr+csUbNuYSP&#10;xGffHemRJJqkqqsflycdPugevSkjeaOVo9ykrxtIzjOCevsafA3yLmQZGe23I/DtXVK/Qw0Fih8u&#10;LG7MjOUAx27n6VDDFhMY+ZScEdzVnzDOzKWVohn5gNrfnVSWSSO5Vbchh/CfunH+c0a21EaEEi+e&#10;GijZdpyR1J9c1H4hWNdRMcPymQH93xzkdQD+NV703E2oln8mNFQAmLIBJ7kEnmrBjhd1lKbp1ygk&#10;PXBHOD2qbdQIbSDFuc7ty5xx644+lWLWz8+RlX/XRkIoc4BU9TVaW5VDhgV2gdO9WJ7jfFHzu7e4&#10;NZ1ALF9GYodsm6TaeTnPp3H0qhBdNZ7mWNWbBUbuMZHWpprhZZsK7YwvDA9cc1Hcx7xld24dsdsd&#10;RWfSwo7E1jeL9kjLN5ch4difw9KsXVvv8qQs0ZyD8uAAOefbJFZqW4Y87tvykg8cnr+FWb2+2u0a&#10;szDHUHjIPFBqWXtwyszySSSMcBzyAB/X/Gr3huaO3Cu022TzNnl4JI46jsTWbJdzW+1mhAMikhxz&#10;vPTGOg6VoeG7ZtTvI1VlWRnXq4U5JA47H8qwxTfsXc2p7o/d7/gm863X7H/g2Vpdsy2rHyyv3wTg&#10;ke4I5r3gRYTGfXAPTNeH/wDBOaCL/hkbwjKsckaGNwCT8q8kEAdsEc+xBr3YW/mDj8O3FfhWZ615&#10;LzPoKLaSZyuvaItrOJAwYSE5x1B9q1/DWqfbLfyZdokiwM5+bFXbvTzOjK+NrH7w6j6Vy92JNFvt&#10;w+9GSUJGcg+pr5PF/wCzz9otup7FGSrw5W9UdFrGk/2tbbUwbiMYjJHy49/XtXM2lwttbyQzgqkh&#10;2OPQ89geOldbpeoR6pZ+ZCW6DnHfHNYviTR9r+cu3a2N5/riubF4eM4+1p9TTD1Gn7ORlXUf2JPs&#10;8cMasmDkAEuD3z19Khksf3G4y2q5JADkq7fTHWr1u0er2pgk/d3cPCOOMr6Z79qzFibz9sm19p4z&#10;265r5PHYXqj6CjL3bXEW2kERxy0nCYkIA/pVlrK9BbzF2krkESAnAHsetRTwRzXUX7uHY2B85OM/&#10;hVqbw1cfKEjTawIDhyu73AJ79K86ODm9tRVGurIxcXFszNvmG0YOeo980r69qloWaSSRkU7VcxFw&#10;R65HSnz6Je2MbNIlwzKQMocrjt14NR297qCIyLJexxy55ILBiD6dCPpTWHqroZ3XRklz4mureb5r&#10;iKePG7mAFs+mSM0x9ZmuMGaCzZu58sgsPftUTatc2WS/mN2JeH/63FIuqsmWkjhYE9wen6VhKnO/&#10;vXLvpoNl1CGC7O6xikh3q+ASBgDB57Uq3cMcq/6HJCjAkAPuz6dOlTHVLX/VzWNuyseSJSCB7AGq&#10;4k03f/x4lIumFlO4+vJzV+zt6+ZPtGlZokS8tYgcx3yFTliXyDmnLDYzM3+mXSr1yYgSD6EdxQk2&#10;mPF/qbqJm4IBzkfU0Qf2eIwv2+6i3HAAAY4/Ku6N7KxPtktyHVX0/S7UzyavbpDCpkc3AwAoBJOO&#10;c4Azj0r8V/2z/jdd/Er46azeCaFUhnlJEQykgJxkKRhQVAIr9OP+ChnxS0v4Sfs331xDqdq13e3B&#10;s47eT/WPlDnBB6ghfwNfizr2ozXOtT3TeSsd1KZHYAhzn+91yeK/c/DPJJW+szR8fnmNUvdRT1Ue&#10;d/qwu1xs+QbjjjjnoTWba7oYiHWRnUnac4zjsRzVzWblrWzEiwybWlCuQ/Rj0AGOD1/Os+KZkmeN&#10;mZSMd8sCeua/b40XY+V5iYXCeYkkaZVOSiAkk8ZHTmpHv9178tuturEfLGNoGeCT70RTtCI1WRmK&#10;5JQAqwHYg9qgvL37PDH5KgtK+D85LZzzkEnn+dT7Ion1MRsrK3zbRjpwff2rOh8xdU8xZGZVICRl&#10;OAADkn86sW1xJdTfvSuckZIyTjtikWQx9UOGB+XB4P8AjVqLSFdEdqA//LRVlUMoIyCCTTpk8uwt&#10;3IVZORu35Zv6iia5hllCxqqbBjA+8Tjk1asNJiuoPOlDFFPQH5jSvYgqC0FzhJI2bOAOQvPuTRDY&#10;eVKf+WbKQCAdwwfTtViO1kvXYLhFLHap64+ppYFjhkMbKY3TBycndnnt6U+YVx81gSZjCufL5yeG&#10;PHrUcNxHdRrG7uu0EESZOD6ADrWv4WvYBcTebvkhkAXOOV755pvj60h0nXLi3tbq1u4YSpS4tiWU&#10;5AOAcckZwaz523YZjXlq2kLseRW80dEPzDPfFWobm1urSOCPzpJI0wzSjbz7YpdrswmaJfmBAkI6&#10;9+vrTJPlQyrHI7LnEhUqHOBkAkYOMip6gPivF06T5VfbwAAASR68jFOsF8i3jjZnaEOXML4ZQTwe&#10;Rg579aDl18xWUxsPk474Hb6mrl7pzWN1BBDJ5y3BQuyRFVQnBOT7Aisa9oxcn0NKesz78/4ImfDy&#10;3tIvEetKv763kit4HI+Yk4O0nrgjJFfo1eXM2VtkkIRGAEYGMsQM/QV8tf8ABJz4YL4X+Adm7Qlb&#10;vVZWnnlPSRd5CHPbAIx7Gvq17X7DrUjTSZSN8EnoMd/av5d4wxNStmT5X7t7H6Ll8Yxoq/Yu2vgW&#10;RostMschHTAIPtVTU7ZvDkckUkIaTeroUPYHngdM12AaO1RfmWTcoKtkEHNc949vYrm/jjSRXZFA&#10;3oMD6H3rzcRg6FKkqkX7xNOvUqTcGtDZvr7f4Z8wfdcCNT6Z6getYcKvBe28MgYLgHB4IHbAqxN5&#10;sdjptqVZvNJcAHkGrVvEtx4nuGLeZbw4RD94kYGfyJqZVPaJX3Q+X2d7FTxHdrHq0KiQ+WBmXHbI&#10;45rBk1tbiwMXkoGyfn5zjPb0NWdb8xJr7apAmIiywyM57e+Kr6QsNrNbrMVCqACX6E5718/i6jqV&#10;uXoerh+WNLm6lc2EzNGiMZRxvDLgoMcnB61qTaXD9ntdrSP5jhxITuwB1GPb0rY8WCzt7dT9oWW8&#10;yNgj5UjHc8flXOaVI095OcM0EWSADjax6HFRKhClK17jjUlVjzWsaem8abdXBKrJnG0jl+cZFNsL&#10;YnWbdgyloxvCDt35qRrb7JokZDZ84hcfT/GrPhi0X+1bi4XHljIORyfUD8693BxTnGKOGpL902z8&#10;1v8AguvozWfxys9TihVJbuKKRGEYXzU24J46ndnr6da9L/Yw8RLrnwC8MyytukigZMEArkSEHA7A&#10;AAY/xqX/AILYeH1l0nwzqy/NItvJE+eu1MEAZHHJz+Ncf/wTq8RW+vfAFbWGRpLqxvHEhMfy4b5g&#10;QexPOfp0r1uPsK5ZMpW2PW4NrP2rTPQv2ifgPZ/tCeCrzS2+yQ3i5+yTvEFKc+/btzgc9q+Hv2Yv&#10;jF4g/YL/AGqbVpLWWPTbhHt7+PG5ZQSeFPIHbJ5PI9K/R6ZZPs8YH7vaMZH3j1PJ7/54r5c/4KB/&#10;s/WureF28SaZZx211Zgm5eJwqup4DHJ+8TjnufSvh/D3imdOX1DEP3eh9dxBl8KtPnR+kHhHWNO+&#10;IPhex16B7C5tdTjE6CIl9gIGFPuOn4V0luLcpEskTKoI8zC4BToRj0IJzX58/wDBHf8AagHiKK6+&#10;HuuSXEN5Zxebp0rAssqqMtHz3796+/IwlxKI3LYOQHX5hnrzjtX7DKjCM+aPU/JcZGcHys/Iv/go&#10;/wDB6X4OftVzXCW8kFsJY7m2ITadpfeCD35bA56CvrP4U+LR4p8H6XqHmLI11bo8zKd3zkZbOR1y&#10;aZ/wWV+H7an8OdO8RW9ja3ExkFgblgS8RX5g7DPB28A9PyryH/gnN4tvPFvwmurPUmxcWNwwTdKN&#10;qDjC46k7fwNfGeIeWvEYBVFq0fYcJY3lqKDPcPiP4uh8FeEr68mkMLWqNskwcAkfKehGOc4Nfkrc&#10;6FcfGj9oVbVWmeTVNRdSI8spyxIwB2b8MZ9q/RT9u3xwPB/wIuo1k2T6hKYIQXG1NmCSR1IxmvmH&#10;/gmf8JP+Em+KkniggfYtIJCRt8pEnOCAT7kY79uleHwfR/s/K54pqzPezS9fEqKPub4HeD4/hj8M&#10;dH0WGOSP7HH+8Rzkbydx5712UconeRmCgseh7E+lVXjbeoMLRKoBC4Pvzk1NDJsT5W+914xzX47m&#10;uKeKxEqktdT7DC0VTpJImJZEb7xII5I4UehqMTbmZvuc49qkMeY/4txwRk/KQPX1qCRSN27HynOO&#10;gry5UUzqjJiPdNapt2jy85ODyp+vpXm/7TPxih+Efwm1XU5NpuPszm0jLmPzHwQMnsM4zmvSpFjj&#10;hmkmkWFI43ld3wqqApIyfwr81f8Agox+1MPHfjK88M6S0jaZYkRF3yROThi6nPr+WK/RPD/hl47F&#10;xnJaR1Pm+IMzVCjZbsufsN/BjUv2zv2i1vtTj8yxsZllu7goWggUEEocZ5Kk4PrX29/wUJ/4KS6L&#10;8BfCd14H8JTWNxdtBFbSJbEARqoBwGA4bPOR0I65r4L+Dv7ZY+BX7OQ8L+CIWXXNceWXUbgO6y2+&#10;CQihupJ64AOAK6b9lv8AYs1/4y+If+Eo8bR3LW8sguTA+SJlJGOcdfb3r+j8ZicNltLmxDSUVoj8&#10;ro4Gtja11tcw/gt+zl4s/a98VHVtXbUbbRbi7L3F7I7M12uSTHkngHpzX3b4S+Fmi/ATwVcLpSNZ&#10;2lrGDJJhWkBAHJIzkcV03g7wpZ+CdFgs7KJbe1hAEcYG0KAMdBwT7mvFP+Cg3x0g+F3wxk0u1k3a&#10;hqgMYe2n2tFkEAEccjvwa/HcTxRic8zFYXDfw0z7ynlsMFhuaW58oftL/FK8/aP+NM2i6PdQzWP2&#10;g2lj5G9hIpI2uQfckkcCv11/Yr/Zuj/Zl+CWm6K0dsurfZwb14lGDK7GQgEdgGAr4C/4I6fsizeN&#10;viLb/ELWoTNp1i5e2Mg3JLKSQAw9jgjjn1Ffq1ZxfZQy9OeB274H61+q06XsaUaSPzvNcU5zdh6r&#10;NborbcozYH+NWbOQQSnjcxUj6ZHBqBpsFcseCeB7055Myhv4fu4xhT7/AFoPFJDEyqp9sZPc5psI&#10;VwuV+fJz6U6GcQndtWT2OcU3ysDO5QpzkDqKAEli2t8o+X27H1pUbIOMj6nNPK+Wm7gZHAJ60nkZ&#10;C/QN9K0ARbdpkkfsp5zSs3dTls/pQW2q2fXHXOaby4+Uc1PKA1nJfau7HSiNVW3XzNySqTuJPbtQ&#10;I22555NPKbSFVvMz1yOtUAy5jMjqVO5cdQOlCLtG1j78jJqRxtb5d3PHXr/9am3DeY3/ADzOB3yK&#10;ABWyo46H86RVXeqj6Cmk7V2/hTS/yr+GB6UAWZIyqqxGVzgH1P8ASoQ+0ndxzx6mnRqsQYHq3uaE&#10;ZXVtxYtg7aACZ23dN3IB9s9KYMxydcNmpI1JjZmH+sxn/P40s0bDbuXHpigCWIbI+duWI5qs8zCR&#10;gWZfTHJ/Kngttx2xn0zQkf70cenfmgBjQLLH3Ge3fNMaH7PGduWz2x3qVlC/Mpb5vzqMrzw249cd&#10;6BXQ4O0i5y3pg0IPKfPqPrzTo5REd3zYAxxQq59cg59KBjDAGHy7sk9D3pVizFjaR3GP1pzyGM9c&#10;N/SnQEpHkbucjNACRpsbO7y+M885po/egkEkDnpT5htT+EsB6849qgiRpcr+B5oAlTbn/az3pxba&#10;c52/h1psA5K8qyHGCKcYsv8Ae2nvQBE6K8nynEnUEevbrXxn+3X+wVcfFO5vNY8Pw3019N84t0Qy&#10;LLjJYrgDA5PHvX2j5MckDfOqlcdQTn8aiZpIUZl8zcON6kjHr9K7MHjKmHmpQJlG6sz8MPH37N2v&#10;/Du78u50y6svtETMFkBB25IORzjHp1ryHVbOS0uG+bzDHgYJ+bOff+VfvT+0J4Q0vW/hfrk19Y2c&#10;5sbSS7Q+SFdWUZyCB7jqa/Ev4vadqD6lerbwwtcQAqSMIuSx6564B7c1+r8N51LERtU0seLjMLGP&#10;wo86uw+okbtoC/fEa7cjgevtVPQrWS7upHjS4kit3KEpEcEk8Ak9DxXrfwp/Y78bfGTU4LPw9p82&#10;pSTbElaKN3jjZiAcsoJABI56V9r/ALO3/BFr+wEWbxxeNbx3EayPaWMrs59Rk4C9xyCfpXr5jxFh&#10;sNG17s5qWDnJ6n5++GvBWpeIb3yrOzkuJJCWjiPLP2OM9Sew717Z8IP+CfXxG+J9l5lr4V1K1t2z&#10;H588RQCQkYJJ6AZJzjHNfqh8NP2Ovhv8J7eNNG8K2fynKTXIMk2B/tHODx1A7mvRrKZbWPy41ZI8&#10;FcJk5Hb8PrXweK4urVPdpI9OODjBH51+Dv8Agix4tu9N/wCJxrFvpPmKELW8izFMgYyDg/lXpHhf&#10;/givpllb/Zb3xtJcycfPNaIB+g/xr7SNzCtuy94wCWXJZR6kUK6kcBpFY8Dacn357V4VTOsXPVnZ&#10;S5I7Hxpc/wDBGjwnbRSM3itmk5BBtiVGDjIAAH41Uvv+CNOm6bAZtN8USeY2NgkSWSM59RnAr7I1&#10;m2mtjHJGu+NgcpnPHfOOh9qsaZfb1U42kevb8+tc0s2xD6m+kuh8Jah/wSQ17Ty1vp+taLM0wHzz&#10;uVXPofQD8a5bV/8AgkX8RNXsGtYLrTpI0OXaKcMrjnOMkc/Sv0kkdPMAk3KrHOcYHt9f/r1CsypE&#10;wVl+bJAkGTzkdO3WtqeeYqJzummfkb4i/wCCWfxM8KadcTRaddXqhGMfkW7kHkjknA6Z6A15b4j/&#10;AGW/FXhTTZ5rrTboNBgFGgKsi9zgjJx7Cv3Fh3WqRvHct5ijGCTkHvjsO2Kr3uk6frXz32nafqDS&#10;KUJuYBI236n8a9Kjxbiae6RhLCQZ+AHiDwTqCxB5LK4iNrIJ2cRlW4578DIHIrAubSRZn8wyRySH&#10;OHXGzIzyRxmv3J+KH7FPgH4qXE0t1pdrp13JL5qy2kACj5QoXb0xwDz3z6183/F7/gjjHqhu7rw3&#10;qkNy3EhtzbbXlHQ4BOBj2r6TB8ZUppKqrHPLLU9YvU/MOO0jkBWRlVmziRD1PQkj0pn/AB8WdrDu&#10;kFv5hd8xn5sDGPUA19OfFX9hvxX8MrrZdeH7iFYw4My4CuueMAA88fjXkHij4bXWmWhM26NYUBUl&#10;trsx65B5x0r6LDZxQrfC0ctXBzgjg9Wn8uVVKrGy4IxnnHTr34qmZ3kuFj/2gUO3kkniugv9Ilii&#10;lZW+8ASCOg7kk9MVSh02GJoI5HCXDMRtGQxHbH06Z969SOIgo3Rx8s3pY1fCtmg1eycwqrW9wrux&#10;6swI6kdAOtfs5+w1q9vN8DNHXczTRoyElCQ5BxkHPsa/Jn4T+AJfEXxG0+wt1k/fTxhyU8zAByeO&#10;QcEYPPev2K+CXwhtPBfw602GGGWG8iCvJIQVJBGQcA4HU1+bcXYqNR2TPawNNpanqHmLkbG+XGDj&#10;rU0QUR7Zmkx1GOaztJd4QUlDfX/69XwnlhNzEsx/Svz49IdCGMoWQg7shCOgHbNK4XzD/CVGRjvS&#10;I2SzM3RutFxKpZtrdenfFTIB2GJ/hOe+eRTXk2IwB3cE4PBzj1ojcyNtZRtUYyO596r3mkpqEnmS&#10;Tsvl4IjAPJ+tSBNZM1vaLIzANgdu59KJSbWQ5+9wckZ61ILTbHtHoQO2R171yPxH+IVn4G8Oz312&#10;0axxg43uRuI7ADrTSuY4jEQowu2O+I3xO0vwX4Xnu9QmS1hjmUlwPm285A7nrX5t/tT/ABi/4Wf4&#10;+urhZJLqCNPIgZ8qSoJOcc+35VvftOftL3nxC128W3uWW1MmEjGdoHoAa8BvLme5vJpTJIu3JXOc&#10;g+3H6Ve+h+Icb8SKt+6p7El5LvT5sbVGNn3WIPUZ96p3yRyyM0aeXGxOE+8UHXk/1oWeYbj5gZ3w&#10;CSOahnnLRsv77zM8HHUe9Vyn5NK794qlfJlwJMMORv71NFdtNN821m2kDGDzTjF9q3PJuG0AAAcs&#10;acYBZxqZFufMYAgEKFAzzgjnp61nJnPJdiG4i27Y5Xk+TIOBj8Kq74/tOxGbcpyMjJFT6iwYSfvJ&#10;GZgCOwzVSzRoP3iO/mMDngbhUhG7RIsx+59S5HepDEl0JIVlXaynk8EHHrTZ5Zw2YvM8thjtknvn&#10;ir3hzwhN4gv9u4R4cA7umD39+lTyXPZy+MnUSWoaF4Vu722jukj22+TFvX5fMI4J9xXkv/BQrxIu&#10;jfC7T9Nur5mm8/McQAZljIBBIHIJI5ye9ezftAfteeHv2W/D1zo+lqdS1cRBEjKBWiLDkg4IBzkn&#10;uK/Oz4y/Fu++Keute6jJ511cOXcnJxk8Ak+ntiso0Zc1z9r4ayuorVZ7GFpF2yKsiquDyQRu5r0D&#10;wXPImZpNqqwGRj+Q7VwWlREyosbbcYwCcrn16V6P8PtOmu7W4lVl8u3Te+8YLc4AX3qcRHQ+ozKy&#10;p6H9BH7HJz+yL8K+/wDxR+k8+v8AoUNekV5z+x+2/wDZK+FpCsoPhHSSAeo/0OLrXo1fLS3Z9xhv&#10;4MfRfkFFFFSbBRRRQAU6Om0UASUU3zKPMq9R6DqKb5lHmUahoOopvmUeZRqGg2iiijUNAoooo1DQ&#10;KKKKNQ0JKD0qOimGgUUUUBoFFFFAaBRTScv+NOoDQKKKAcGgNAooJzSP92gT2FopE+7S1oZNXCii&#10;igzCiiigYUU1zg04NmgAooooAKKKCcUAIxwKZSs2aQnFBoFFN30obNAC1IOlR1IOlABUlR07zKAH&#10;EZpuynA0E5rQCMjBooooAKKKKmQpbBRRRUkBTX606mv1oAbSN92lqPOBQAjHApFbFDnmm0AO304H&#10;NRg4pdxoAmX7tLUSS4NS799WmAUUUUwAdakzzTFXdT6AHJ1psi5aikK5bNACBKkQfLQgqaNMrQAi&#10;rimt96pwMCkZMmgCCinFMmmkYNNAFFFFW9SeYKKKKnlDmCiiijlDmCnR00dako5Q5gqN+9SE4qOU&#10;5o5Q5incnDVm6zJm1I+laF63P4GsbUm8qH8qaVhp3M7T4lbUGOPWujt1CA1z+iS79X/A11flbjQ1&#10;cUiNJuamSbdiq8sG2nQDDfhUGkdyScgr0rjfEk2JSfT/AAFduLffXJeKNI8yfd8ob6n0FaRiVUTs&#10;czJc+e+3Fc78QrfbFDj+/wD0rqv7KaG43ll/CuL+Mev/ANmWluFDf63Hb+7WjWh04GK5jg5JjFcL&#10;/vD+ldHoM/m2y8dzXlUnjxpr+ONo2+Z1Hb1HtXpHge8+26MjYx87DmuWoff5Xt/XkdPphw7fSrtx&#10;yKowytDH+ArSsf8ATTg15dQ+glsV47feKhuLf+dak9p5AwKryx5rIcWYN9bVkX9v87fSulvbbmsn&#10;ULX52+lI6YI5+WHmhEq7cWvNMMFBo4lcrmmhAKu/Z8CmyW+1aBbFZetSFd1DA0iDbQXFitaBkqrP&#10;ZLu/GryHFOK7xQdEZ2MWawUHtVGexUZ6V0UttgfhVOa3zVJlOocze2a7jVF7BSe1dVLp+8HkVXbS&#10;+fvCjmKjUOZbTFZKifSl9q6kaVj+IU2TSv8AaFZuoaRmcl/Za57VLDo67u3+fwrpP7G3/wAS1Mmj&#10;7VzuWlzo0jMwbbRlOOn+fwqf+xFHp/n8K3YtN2pncKkGn+4p8xMpamANHUH+H/P4VLFpar6da3P7&#10;N46igWIWjmJ5jMhsFB7dKsppy47Va8vYKkjfms5PUpTKgs1SntFgVeWLzE/Gg2vvUj52VIU3cVds&#10;7TL0W9hvl6itbT9Mw3Uda0iiJVLBaaeqhT7VehtAFqxb2AC/hUgh2Nj3rSMdTnqTuSWkeAfrV6FM&#10;4qO1ts9+9aVrYZ29OlaI45hbQ/IK0LWANUlrY4iHNXYrPy60RxT0K7WoUU+ODBFTSvgYp9u244rW&#10;LsEd7lrS8xyV0sOXQVg2MWXrobG23KOnet6UjKtUVjV0a1B3f59am1uNYrJvlH5e4qXS4vK9/wDJ&#10;qt4wvTDoLfQfzWu+m7nkVFdngXxG8YHRri6AUnbGrcD/AOvXNeF/izI8silG4X09/wDerhv2pPHk&#10;mhf2mw8z5bRXwoU/zr5euv2pJvDl0w8u6bdgcLH6Z9K6QjgnM/RjTvHv2hf9WeFH8P8A9etePWRd&#10;KPl+97f/AF6/P/wr+2/cSK3+j3nyovURf4V6h4R/bImv7i3X7PdDcwHSL0+lQ29hVMllJXR9aR/v&#10;G9OKztYsfMH3upPevOfh98eZPEAVvLmXLFeQnqPb3r0DStdbVpf4hxnkDvTiup4OKyWaexmwab5V&#10;519/1rasY/LVcHvUktkDlt36VHCdsu2qcep8/Wy2cJNs2rHc0S81HfbhL1NNt5tkCrTtnmHNYyi0&#10;csoPYW0GyYVvWMmxV+lYloiq24ru5x1rUtZl+X5O3rWfKZPQ39Mk3rz6itWZPMTjiuesbzan3O/r&#10;WzZXXmA/L39aTiS3YabQh/vfrU0X7tcVJ52P4f1pplyen61aiYuepLDPzU5eqsK7+tWFs8960VMX&#10;tCN7nDdKiW43SDrVmSywd27rVee0MWG3fpVezJ5upaJ3w1DBB8xqrPqhgHQnFZd746ksMYVueO3+&#10;FT7Mn2ljpXtMIx9qqbdlwPrXnPiD9oVtNhn/AHdwTHuHCp2Nef8AiL9sKbTbh8W92dqg9Iv8K1jE&#10;nnPpKPVfsKqNueo6VzvjL4if2XYySLG38X8PsfevlzxX+3xcacVH2S9PzY6Q+n+7XhXxR/4KMXJ0&#10;6ZfsV996Qf8ALH0P+zVxiK59M/GH9qmXwsb7EMjeTErcIe+P+mgr5H/aC/bXuPEZjj8mdfLlB+4R&#10;08z/AKan1r5w+Pf7ZM3i+/vd1pdKZoETLGPt9Fr551jx8+uahIxjZeSecep9veq5SOY6/wCK3juT&#10;XjJu34aeRuc98+5riILtmjPzN+dVLt96hvXms6TUvIuM7fumtOUk0Lu3ZiW3dT61CgZvlJ9qtQ3J&#10;vLYdtwBqS3stvO7rVcugtRkS+XD9BWZd6t5NwVx+ladzI0TeXnKtxUX/AAhMeor525Qzc85/x96l&#10;hZhp1+LkKNvUelO1G0242+hps+j/ANgQmQKjeWMZDHnv/SqNt4ibVWwdyYIHQHrWLFEdBeGF6nlu&#10;xLF939K9F8CfAdPGDyZmhXy22/Nv9Cexr0jTP2Lre+02Im6tfmXP/LT/AOKrN1LG0YnzPDCVHWiZ&#10;CR94/nX1ba/sMQt/y9Wf5y//ABVaEP7AkEv/AC+WX5zf/FUe0L5GfJ+m25Mo57GtqKFVWvqa3/4J&#10;+28D5+1WP/fU3/xVW0/YXhi/5eLL/vqb/Gp9qHIz5B1OHy46zwea+zG/YAju8j7ZY/nN/jUMn/BP&#10;G3U83lj+c3/xVVcjlPkqJ/s46ZpnnmQ19dz/APBPyGb/AJerD/vqb/Gq3/DvmC2O77VYHH+1N/jR&#10;cykrOx8kXFoZx97t61AbRof4vbrX18f2FYVbb9osf++pv8abN+wNbygbrqx/76m/xo5zLlPlHT77&#10;ym5GenatAXSzpnb+lfR13+wlb2a7jd2bbc9PN/8Aiq5nxN+zBB4c8zbLbt5ab8gyf1NVzEniLnea&#10;l07dZSFgxwvPWul1zwWujXTLvVue2fU/4VzV/JskZfwo5ieY1bbxY0R439f8962dK8USXTBfm5/z&#10;61wotwx4rR06f7Iy00zPmPS9I1wqv8X+ce9aI16TPDN+f/1688std2Lja1aNvq/P3TyauIOVztEu&#10;5rtuJJFz/tGrkLXVvtZbiX5ef9YaxtEvPKto5MH7tTS+LW8ww7G2k7eo/wAKtGcqvKdDbfEG+0z/&#10;AJeJ+Tn77f411fhr45X0VzHmS4OAf4m/+Lrzay8O/wBuk5ZVwQvOe9dJofwdTzl/fR9D/e/xqzle&#10;JPoT4f8Ax9vEs4fnuPu+re/+3XdXnx2u54du64G4EdT/APF1856H4GXSYVXep2jHGff3rYhT7KOP&#10;rU8pnLEnVePvHV9q77VuJ1/4Gw/u+/tXA6rc3TzszzyMSc8uTWk5841m6hEEkZvQ1nI55VyOa88l&#10;V3bmrI1fW4wjbYyDj0/+vUWp6l5asNp6/wBaw7l/tYbtmsWznlUDUNZMj4x+n/16zbwb0z71YGi+&#10;a27cKVo/s54PtWbZnLUxb7T9wZt3b1qtDBsNa15f+WxX2qnJMZ81mEdCINinJMVNMY7aFkzTuzQs&#10;pMXFJI9RxtUmeKSbuBDIuRVd7fitDyt1RtabhWhXMZskOPzqFz5f8q0ZrPaOveq09pQUVTcYpBc5&#10;qY2dJ9gFO7K5iEz5enr+/wCKnTTVI60+GwWCRT7ihN3DmEhsxbDcPpVW9O6UfjVzVLzYDweoqjE3&#10;2ibNWVGWpYig8xfxqGSxwavlhBESKzL/AF3ysqVboDQdlOBoadGI4qq3kgRunc1Ri8TmNSu1v0qG&#10;bUjcDJHSldHRGkmXGusLTPtn1rKutU2lvlPSq6a0rZ/dtx704vUqVGxr3FxkfjVC6uOv0pIJxOOm&#10;O9Elnu79q2uR7EqNLuepoj5fzU2S02HrQke38aqM9TKdNWEur4sjL6ioLOMySA5/ixVhNKFzKMnq&#10;atf2QNNQSKQT/n/CttyY6GbrVqwurPaxH74Z59xX1h+xr4Yh1GC18yKCT/SrUZdQeuPavlTUJzJN&#10;DJ/zzfdXrfwL/aWm+G0kMa288m2eGT5Nn8OB3HtRe2h0xP2U+CXw009PCdmzWVif3Sf8sV/uJ/s1&#10;38fgvTY/l+wWPA/54L/hXxZ+zR/wUaudftLLT2sb5RtjTJ8nHSNf7vvX194E+JLeL7S2kZJFW4iD&#10;/Nt7kDt9azlI66bsa1x8PNN1GzlH2GwHykf6he4+lfNf7VP7PVjqPgJtsVrG3mxDKqq/xH/Yr6ys&#10;9XNlEY0X7x/+tVLx14Q/4Svw81szIu6RTkk9ue1c7Z1Xufg3+1b+z+vhy91q4jlj+W9AADep/wBw&#10;V86X0TaNO8Wc+WSODX7QftkfshRaro2qTfabUeZdxNg+Z/jX5j/tJfs/R+EPF2oR+dC3lvKfl39l&#10;U9z71pTkHKeE3N612vcYqCIMPmZifxp+oW40y4Rc53DPFPs1BIrsoy1M5Q0LdrdKi9P0pz3m4VVn&#10;byzTYD58ldS1OeWheii8w5pt9ZKQD71Yt/kQVMw85RUyV0Sc+lvsepnbdD5fHTGa1p9JyvUVRNls&#10;nC56VjLQB3hXU38P3d1IrMPMCr8p+v0r9Nv+Ca/xxuoNYSNjMyzafaIc5P8AEv8AtV+YOsReSi49&#10;a9u/ZK+PL/DvxPZqlvM7SC2iypX+F19QaxkaRlqfvh4U1KPxh8LrxpIl3Ss6fMvpj618fftxfCy1&#10;udVgk2RBmMXQD+7J/s12/wCxp+0vN4p+H1jatbzr9qvJUydnH5CvQPj34K/4TXRrG4MirudeGB7e&#10;aOxqTeJ+Evxx8ELpMjNGVH+lSDj2z7VwMMfkQ+4H9K+sv21PhavhmwaTzI5N13cjjd2B96+StUfy&#10;GZf89aqO5vEoTuftOfrX9uVfxGXNvmLdX9uddVDqNKwUUUV0DP5KpLmO3SOLy12+WQxJ3DJ7r6VQ&#10;1i9mt7TvHHPhCw+YqBxkdKf8yrDGqsqtwckYOfT2ptynn2MnyLtUbAQSx4OOK+T5m3ofjMakm7Mw&#10;rM2892y7WlkzhH3lePqOa8x+ImnJY6nOsccisScKXJHX3z616tDG1iZlWNo5cHYmcc4OCCea8m8Y&#10;3LT6s0TyFpI8bgchs57+tehg5Sb1Ppsnm+Y5d0851jmj8sZG5wMsBntWRLbLZXTeXPIWySARmuuu&#10;rVIn3rHtEg53ud2fUe1c3f28Ubfd/eKxByDkntj1r2D6qMkzNDeVCFbcZFOQMDacn6V1Xw+8YXHg&#10;/Uo7q28yO5VgV+bC++R3BrHs4kDKG4WP2zmrKLIseyOFRuJwQMnH9KmRjiaMKsOSex97/s8/G2z+&#10;IPheNZJGm1DCJGkSk/UsB3GO2eteu2R/tCDcip5kUZDIQegPUn1r81PhT8T7j4aa9a3EKyXEUYO6&#10;ATmHJOQMMMkHn8efWvtv4O/Gy18baaslvthc7Q8UkpdoyT3zgkHHU9ziroztoz8h4i4dlRn7Wmvd&#10;PVbe9kslRo5FWT7hQfNx+P0FS2hmm3XEbRhsgMABkk81HbmO6eSRVCbgCCOcGrMVm8akbfmUbsZH&#10;INd10fISptLREAQyyjL43E5HbPr/ADqy0MbRRgzRx9jwcgdjxVdn8tgFIyc4GKmhXf8AMd3CAEA4&#10;zzRaxlJdAZ1m2KGbapxnoG/SrM0flGNcMzqOueCKpxP5g27tu1uc5yB/WrZO2LgllJ4J9aTRkyxY&#10;XfmfKuTg5BGeDz34Ne+fsr/tMXvw/wBRtdNvpWbT5JQDvyyoCQMjOcV4FFLHGFUxqTwckncT6cUs&#10;epPE4ZfkIbdkEgfTmplTTPdyXNKmEqqSenY/WLw34lt/EWlrc2s32hG5DJ93nNakRyoLHvXwn+yP&#10;+1XP4K1G10zV7iS40+MOwjzkjjI/EV9seFvFFp4h0uzuoJ1ZbuMSIAM8H17jv19K55xsfvmT5pSx&#10;dFSjubQnyoXP3RgY61CZf3xXkHHHHBpvliVo23EbT8xXjIqRlWUnb8qqD9TWZ7QuzjHKg9DSMm5t&#10;rH8cU5flj+o456fWkTB5B3euOgoAZHCPm252/WmngKG6Dt61MXA+Ufdxk8UwYZ9p/i6HFVHYBHgx&#10;KGwqjtjnBpNzQj72KWAYHzbi3sM4pzLk9vTntVARlmRTy2McnPB/OoZbrykOfurkggc1YuFURSKS&#10;zZIP+NeE/tf/AB8uvgxoLtp95Ja3F4QICj4YL0JIFdmDwbxFRQRhXq8iNT4/ftfeHfgVbyR3Eh1C&#10;+hABiiIcAsDjPPAHf6Gvhz46/t7eKvH0sqx6hcWtusp2JAFjVU7A4zn9DXkfxP8AF914u8RT31ze&#10;SXUrkkuT82Scn6VyxUTr/rGVmOTg/wBK/Vcp4eoUqanJanhVsQ5PVnQax4zvdc/11xI0bsWwXJUE&#10;9Tz3Ncfei8vb0W9rGZJJnGEB5ySBxjJPbium0eGC8vIYWSZ1HDYIUn8Rmvr7/gn5+x8xkbxVr1ja&#10;/uJM2EVwoYgEnDEdDgAYPv7VtmeOo4Kn7q1HhcO5vm6Gp+wd+w6mm6NHr3jSCRb9ow9nbIm5SSTg&#10;885AGeQOoxX0R8bP2h9D/Z+8O+d5sL3G0+RaINoDgngjsR1I68mofjz8cLP9nv4d32qRtG1wqhIA&#10;HwxbIHAA5AyP8ivzL+Nvxj1L4xeKZtQ1i7uJpmk8xCx2gHkdBx3FfMZfgamYVfrFX4ex11aqXuxP&#10;R/jZ+3142+I19dRR6tcafp9wzILa1cqoyMHJ68j+fWvBtR8TXN5HJNLcXE91Iy4DuX3knGCWyR+d&#10;Z9yrvLho98mT84Y5IJ9BUaHN2bYrcb+PLAGcn3/TmvuKGFo0Fokjl1eg241W63srSKjK2xkyQUA9&#10;x71ny3zQSNHGzN2BHJBPXqP85rrNK8Ba7rqRQ2Wm3N4twHSRzG26L0PAOSCBjFPvvgxrlpHltLvo&#10;l4+c20ij3ySK0jmGHT5W0T7GfmYGi6xdaYGMNxKxaTy97HcQRzx9PbFfRf7Mn7d3iz4Eapa2t7NJ&#10;qumyFQ9tPKWIQ5JOTk5weDkelfNlx4bu7S4+ztHP8pMhIBUK5Hv+tTXTzRXETb9xiUOHIIJIB4+n&#10;NcuMwdDFweifmVGo4M/bD4NfG/Qfjp4Mh1bRXAP3biATeY0Bx1zxxn1rqzKzwMvmsY5OCC2VfI5J&#10;HcEZHPrX4/8A7K/7R2qfA/xjb31nNcLDkC5giOEljHJyp68fjX6u/DD4maV8X/CNvrWkuWtpkj8x&#10;G4MchXJX6DBr8uznKZYOpzR2PZoVlONzN8Vfs7+E/EviO11g6bHY6lbOp822XYZNpBAIHGcgcgDp&#10;XbW1qojwTzn6fpT4yqrvxuOTx3/Kl8xo/m24Oehr56VSct2dXMyQcxqpP3famR8w9fmU7enWkDs+&#10;Np6HkY6U35jnbtPpn1pIQ7Pm7d3DLxgDtSOuIAuNrB89KfDtY7j8sy8HH3TS3DAk5yr+h70wGBsu&#10;cbvmOTnvQh3PtfcvPWm7mdfp271IH3lQ27vxQA1CQMNu9RjvTov9YPl6kck0AtnaRz247UhUOO27&#10;OMHjNAC4KTMv3gvOfWlUhyNxxn26Um7Em0ttPTFDHPy8/KSKAH4aI7lbv9QfzqOf9yxY4Zl5HNSy&#10;nGBuVsjjB6VDI3l8Nx/I1mASBiFyWOemfSo5jJBtB4XIxjnrTgzY2t91RgeuKeZFjRY2XK+uaAE2&#10;NEFLN8rgYHrTbgsgU87WOKfbEom08qucGkEnUN908E1oTzDI4Nu4/LjPfvUsoWE7du04yQKOjfL8&#10;yk8Z5FNcMr/eZfYdKCgdMw/LIWLfwEmo1dmUENjbyOeopz3P2U+Z2XjOM0scnmwrI/l7c4A7kUAJ&#10;E7GTd75IqeWLD/KBnOCKbFCEUMvG7qPSkE6ibjqxzmpcewDNv+8Mc4qAQlWzg8nGcZ9KsTqVVWHz&#10;bjt4PemxxAEMAevI9fapAWOBlj+ZZF+vFLIMD5SeajmTY3yMyhuoJJqNmxKNrn6dc0ATJ+6Hqfyp&#10;5O6PvUYbK8Nu9qlVA8Y2n5qd2AwRhxj+IntSOMH3xzmpGhZkXDMrKeR6ikHyH/ax6c0hS2GcSFRn&#10;7o4OetMiHmn+L5T0p0h3AcbWH60rfNDtC7WyCOcn/wDVQGo6VtifN8vIIx0BHI/DNfmf/wAFmP2Z&#10;G8LePbX4gaP5UcOrfPcOG3NLcAgsCBgDCkDnrn2r9MFQsMH7x5rif2g/hHa/HH4Qa/4ZvJVWa8t2&#10;ksS6BvLuApCHJzgckHGOue1dmFq2fLLZ7m9CpyTT7Hwr+wT8aI/HvwlXSbq7lm1DSSQFLFgFLHA5&#10;54yv4Gvf32zpjy41bgYGST17/ga/Of4Y6/e/swftM3WlXFxc2v2W8FveRyEpiMNgoeOhwSCR3zX6&#10;I6PqtvrGlx3Fq26C4AkQhwwAOO/fr+lfzz4kcOywuN+sU9pa6H7Nw9mEa2HUHqcL8ePgBpPxw8LT&#10;abqCQRyNGRBcOfmgYAkYPpn+dfmn+0Z8Adb+C/iTUNPurORrdYi9o8ZDNIuehHI5yf6V+uN1bxXK&#10;/MB5iggBBgE+p+lcR8b/AILaT8bfCEml6kqwyeUwgnKjcsgHByBnHYjOPauzgTjqrgJrD4h3i9Dn&#10;z/IaeJi5wWqPhj9gn9pZfhd4zt9J12SSPS9YC2zSIMtHKSAhbsATjJJ4xX6I6derPZCSKRZ7ebDx&#10;89RyMgjtX5VfHD4Dax8APG7Q6pCscc0mYJVGFcZ4OemR+dfYn7AP7TaeOvCK+E9YvZH1bSTsiM4C&#10;74icqBgcng9cY6dq+o8QuHaWPw39pYPW+rsedw3j6uHn9WrfK59Q2pUMNvG4jJ/wqO6LbI4o8Psc&#10;lj35NReb5NyIWYLzgnkDHQ4z0pT/AKNKwDL83Ug5yK/AfZuDalo0ff8AxWaGs3yAuWyxJHPQ4rE8&#10;a6MfFnhO+0hpJlgv4yjiMjc4weOex6VviIYUfwn8TUM9kI5VV1aSI8Lg4yfrXoZXjHh8RGd+qMq1&#10;NTptM/MXwZrFx8Av2mmZsrNYXklo+SOcnHGOpCkc+le+f8FNPH/2HQvD9vGsdx/azx7gucKpT5XJ&#10;6EkAjI9q4H/gpP8ADGP4ffHCLxNbW9uyaxELl1iyVjkHA3AdCfavEvir8cLz4hWXh2xuEKrosMUW&#10;wknewwFIySTtU4B9jX9UZPgaeYUqeNWrSR+WZpi5Yeborqfp3/wRV+HzeGPgTq+sxh4pL29OxwSP&#10;MU4BJ9eFAHuSe9fXXjXVf+EZ8Japrm6OG302CS4kllUEAgcZJ65bA615d+wp8OF+HP7MPhWGGSWR&#10;Zbcy+WRwdxBBOPXH4V5h/wAFgfji3w1/Z1j0CCZftHihm3xjrFGvI57ksBwO3NexHB051tUfHSqS&#10;qVLJn50+P/Gmsftuftc3BUG5OpXrZITaUZWO9FwcBQoGB0xX6JfD3wnY+C/BmnabpsDWtvYwJCY+&#10;QxYDlzycknvXx/8A8ExvhZFceKtT8XTWrtFCG8rCBY0dgV+oJ3MfwFfcDRwyRM0Ksq8DHXAwO9fi&#10;/ihnidX6nS2R+t8M4NU6Sk+o13a5ZWY/czx2+teC/wDBQ64a3/ZjvriNna6+2xR26ZBG4g5yemCD&#10;jmvfElULujYYzggjqfSvnf8A4Kaaulr+zpa28K+RCdVDyykgZCxnIxjoMn6Eivj+A6PtMzh6nqZ7&#10;dYZ2Mz/ghHpMlp8SPFV1GqxldMEcsjPtZG3jCgDrnA59xX6YXSfbdNnK5edkIKbjzx2P9K/Oj/gg&#10;7pH9pHxtqS3Eix27RGIAD9+oOTkkcgEg/jiv0aZfPG4bvMbnOOQPav6UzSnfTyPxOpP95d9zmdNm&#10;23ltIwEMjJ5E5JPygdqhv7XEl1B97yyHUjkbfWprq1z9sxuRoJBIuOSQfX1qxqccd01tcKu0zReW&#10;5IO3pxivznFU73T6Hs0Z2aaM7UbY2VnFIzRyQsA6Jna7E+/tWXYrcXUqtJCIVyT5Zl3uRnpkfSiT&#10;XYb2eG3dfLmtUITJI3FjyR7/AMq6+x0Cyn0SNVhWNoyC8u4s2evJPbv+FeKsK6z00SPRlUUFqtX1&#10;MeNLe7u5IUaS2kmjMWyThnbqM/kK0tPmXWPCe2QzboxsByAAQTnPH0rn7+4eHUtNuE2+ZayHcwHM&#10;gBIyc5ySK6Tw6ytdTW7L80wMqq3f3x7c135ZUfP7M4sZCyUivOFfUdPuJGY+WBEecDA4B+tbOqaS&#10;up2277sy8oe+ByMVjSoY7e+styhrdhIARlj3z7VvaZdR3mnRt5g+YDt0HQ/SvpcLSVS8JHmVJNWa&#10;OJSRYdeMmpRNJwAdxOc+orx3/gq38L7f4j/sSXkcMaPJpt59rARCCqFTnHB445+gr6K1zw4upW3m&#10;BdtxGMqSvDgevtXH+IrJfEHgXW/DepKJLPVrKa1RpCR9nZ1OH56DJxXVlMo5djIztu9zTEWxFHTd&#10;dD+enUbG3trxoDGrI0hCtzmMg4P5dwfSqd4yaWrRsY5BuIjcZDSk5Ix6AV2Hxo8OSeBvid4i09rY&#10;qbG/kR1ZgrFx1Iz2PB4z1FcraXAlKvuVRHnBIDYyfTv1r+mcuxXt6EaiejR8HWi4zaZQRFl+Z1ZV&#10;JwQTk8jPB9KSaBANpZY1jAyhOWcHuMVBPcyWAkUOwhfC4xgsB16j3qbSysdnJubdF0Ck4cE989xX&#10;pR13OZsrXKSQ8tI7AgnIGWQDoKjhRUtz94swyx/izU6tsDBZGbdn5j6e/wCQquvyXCjazNIcnPce&#10;maT0JlsM0qLzP3nzKrHHA3Nn6UuowW9jfQNGwbdkuc8k+hHanXLtbuy7dnH3VOSR+lMMMd3CG8lE&#10;kXkSEZKj+VZy8hRJSzXFsJkj2qSQQOSfep7S4+0QiNmYK+eoPJp0kkdk8fVmXGeyj646VHM0c9qC&#10;s77lbIC9B0qOZvc0iOFsYrRipVSpAPGCSSKrzJvEnyt1z1xj8asaa+X/AHjrHhwuHbr7H8qr6r5k&#10;loJo23LkjjgDnoacYq+5Q37R9nTG5W7HPUDB6Co1TAJU7fLA6HcefX0FR6SFuoWVfnZwctnBU888&#10;9uauWU0dtI24fdGGbPBx3rojHsRdkMpMMXnGNplQHIzg1Y0tZ57bzI5I1myRgnqCOSD9O9NurqO9&#10;iMm7cvRVA5+p9qh81beBWQsu3gjGOOefrVbjTOi0bV4bQx75ljeFlLY6ptIPXGT05r9uv+CWvxRt&#10;P2hv2YLG8k1QtrGhvJbXVu0YjIQECNhgEnvycV+EtgyzXe7ap6HJOMn8a+8P+CNX7SkXwh+NT6Pq&#10;gt10vxgiWWWlw0UwJKNtB4GcDJ6k+1fBccZPRxuG5prVHr5XiZwlofrwngi1uZW85riQbe8pUg9i&#10;cdqmTwlp0P8ArLUuzDAdnLnI9jxinDVorNY1umWM4BzjdgHnjsfXr0xRY+KLK/MiwtJM6FvlAxkD&#10;qcGvwz6ng6UuVpaH0qrV5dR0ehWagA2sPGAOO+OtWo4Vjf5VRRjso6exrF07xgdQj8y1s7qaNsFT&#10;sx6ipodY1I8tYs0ankkhcfh1pxlhVrGP4BKnW+0/xNwfKu1mwN2R2OMdOBXPeJWvJJYYrRplXqdh&#10;K7j6VJNPrAmZVhtUiJBG8ncuc4/CmXVzqWjW+55rdkJI+TkH2Ga4sdOnOFrW9DTDwlGV7mYNA1Bh&#10;/wAe0zb3AGJMBc8njnniqmraVJpUUbtBaiZ3KCN03SKo53c8A10lr4iuND0lZrxoE85yYgUOc9iC&#10;M881hxx3HiLW3kbKs7/vD1VF74r5zGYSmklFu56mHrTu77E1hp8erhbpreRbOzzk+p4zzye1Q3sk&#10;2s6qqxLuilbYiDhYV9Se2Kn8RzQ2zx2NjIzWsSLuzkCRySCP5fnTLqD+zFFuW3XDDMoU5WPPI/Sv&#10;Nrc0Y+zT06nVTSb52U7hkW48mMDCnBx94nuTU09xLo1o1rG21s5kYEZK+mfxqe0l/saNrhFRppgY&#10;kjK5OCMEmk8MaSt9epJ80kaEFg4xlv8ADissPgZ1aiiiqlaEVdml4M0b7LDBdSD55MgxnJKj39K2&#10;Na1AaXaMzEMynhCcZJp15MkCM33emT0/SuQ1++m1S6WRD5nmHCAHJJBxyK+2qU1hMOqUPiZ4tNe2&#10;q+0lsO0+wbWtTaQ87T5hyeD7D2rZ8W7V8FaoscZWRbScEAfKR5Z4wPx5qxpGnrpse1drNuwT14xy&#10;fpTdfZU0i5YcCOCR3IG4FdhDcfQmvT4fy9UZqrP4m9zjzHEc3ux2R/PL8fzPefEnWLdUZWhuSnII&#10;z3BBIxzx+deZ313cafI21tobI9Tjoa9k/ab0NY/G+p/Z5ZWX7RIYiH3ZUOQMg9gK8jv4pbjZFJGv&#10;yjCFR8xB5r+lspqL6vFeR8XiH+8ILYm4iaXy48sDHjHzgHHP4YzVaKw2CVlnkbaBln6k59u1WYXW&#10;xTy/3jNknqMfjU8UO+2Rtm0vhCR69wffvXpOVjMh0+X7Lfbiu7aS6BxlckYOabLdm0vRdQ+XC0b5&#10;TI3AHpwO/wCVWLvyYdx3tuZzn6YA/wAaq2PlzXJV5gsIyNxGRjt+tZX5gNDUZV1P7PO3mQzMipKM&#10;ARuw6kAevWs2/g+w3HlK6sp7xkshJye/pnkU69ufOm2Jt8qE+XuBPJxnNRx7IYFj3GRoznk9c+5q&#10;FECa3RPs8ny7nyJWO8sUUcHGe3PQU2WJZ1VCd24ZBzyBTbq4iUK0O6Jo02nHHJzn+dXdOu4pYIE2&#10;7Fh6fxc45Oe+aWqY7mesCoZD5zJIB8mATkHjmmXMWCqqxVY8LJnncSDggegOc1bQGaN7jLLtYAE8&#10;ZP8AhVQT4ZFO5VUknP3n/wDrVpy32EFsk0Nwqyx7VU8jHbjt+NOZ/KlaNG+QDoeR+nSnG9FxI3mN&#10;uZhjnrjpRcvHDCpWRV8zIwAaqUQHRztbyqqqzbucH+laltDuWRuflT7ikA4x3/EVh2k/2maNCvfA&#10;c5rU01vm3L8rZxntjP61jVj7juXTb5lY/aL/AIIm3Ex/ZH8sYhjS9c4QgZIGDnHqADj1zX2RHL5g&#10;/i3ex+b2r4v/AOCKM8cv7OV1HCw/cyxo4K4XcAQ5z67sj8K+0AVjI7Z6HHavwzOqMfrUnbqfR0pS&#10;5VcJlbzd+1pmyODySK8v/a4ief8AZ08WRsZN32QI4B+VUDZJI9uDXqjXKrG3zANxx3NecftUQRXn&#10;7PnjS4uBGR/ZTR8nDYJwNuPzz7VhlVOP1iOnUVST5D+fDxjPDd+MNQQK0KxzuHEmQd2TuJ478kD0&#10;NcjNefap9ke9ZJJAAOCNvfPXHNdZ8Ub6WK8uIfMVZvNOZR9+QAnBJPqAOPc1yc1jm4+0YKyHBD/d&#10;JJ64GMV++YVfulbsfN1X7zNDWPDt1oEcENxatFc7BLlwQzxtyHIP14/CoJ4fKRY1dmycZxggcU8e&#10;KdUvI5o7qeW63RrCPNLOUUEYwSTgAAD8Kn/dPtLmPc6BDgHcAOnUYzW+25kZqXr4aP5maM8YHOPe&#10;pbOWSViqx7mIAzt6AAAfTI5P1psw8pj8u8cqf4SQcj8aryXqWU3mBZoVYAAIeD261UldaAXbyNoj&#10;hnDELyfT2qkhkhAO7Mfck9fpThd+Z+8X5zkE8dh6+tJcXPnblZF3HgEDaMHOeB/nmpbAuQukViN0&#10;fmb+Cf7v0qUW8LWs0rS7ZFIIiIPzZBycjgYwPXrVMbLe3TaV/dnlM5PvmrGnRrezwx7N24l87yvH&#10;cY6VhJDsJJKsm0KBGjDgAnGfU/WppirwsI2OQpAOMnOf5VEumW0U8jLMyy7iX6spHQBRjj3NTXIK&#10;AW/7zapJEkY2sc/zFTy6FaIa0CyWsO5WaWNzuJ4VwRwevOKqX0ii2+63nL3zzjHYUstxsVv3UgkX&#10;APBwffB6e9Sppy3Q8tGLscktgkqO34U1CwuYWxnNxDskHOwhSOcnoTj8DVrS0aynhVI23Rk7SX6D&#10;tximmGO3MDwsqSIMHZ93OfStDw7ZK+qRtL5jK0nLLgEfga58VL92/Q2o/Ej94P8AgmfcnU/2LPBE&#10;zfvJPIkjnYgqHkyCTj8QPwr36Lb5eVZc/mf/AK9fP/8AwTOuFH7F3hD7PGFjkQmMYGQu4kA/QHGa&#10;9+V1J4J64OTx1+lfhWZWeIl6n0VP4UDMzdNoXtnnms3WdEbU7Zdsf75SMYPJIrWZsBj8p/DNNBWZ&#10;lVssy4II4JNeTiMPGrDlZtSqOEro5TRtYk0Wba+5FY4dCfuHpzXUyWq3kGG+bcMHvg1zfjPQ2iaS&#10;4VflXAk4x17+5q34S13zU+xzbvOiJEb9pF7fjXi0f3NT2M9j0Kn7xe0W5najZ/2ZP8v3lyRkffI7&#10;Go9QRdUtFuVG2STKyoBjyzjjFdH4g0dNasWQGSOTAZT33Z/SuchL6VcypIu0g7HDDPUda48dheV+&#10;R3YXEcyT6oz4xutZXkbLw7QBnBlHQ4rU03Uv7StY7Oa48tQh8piM8ntnjmqc9j5VxGFZikgJRivB&#10;9qhMHnQ7ZGaEeoPKH2+teHG9KpboelyqauyaS6utGhk864uUMZG9M7888YB60R+Jb25dcSy+SB8r&#10;shyuee3QVcnhXXNN3SbTdW+EEYBzIuOSPU4qPwvqbWsrWMg8u3kdsNJwxPQA/TFaexnKVlLQxVRQ&#10;jrHUjn8XXUNrtb7HKozzuw5x9c1saDNZ63o0dw1rEpkxkuPmBHXGKbrM9vpzRrc20T+YAVbywx/+&#10;vUdv4n0zTrdYUWZNrkjMXy89uK9bDYVQkvaO68zhrYhzj7isy7LoVjuVfska+YOc/Nn3B7Gorrwh&#10;p4kxHHINw/vdPpTrLxDazHblPmIAJPIP+FWG1i3h+USo3XJ3jHXB617H1TBS3ijzuesurM1vAtuk&#10;qlWuRu6c7v8A9VV5vBEv7torqNRuCAuCCCTj8PrW4l4Jl/dt8w6kHnB7fWuJ/aB+LkHwM+GGoeIp&#10;polWxs5Jwr4yxAGMA9TnnHtXRg8gwuKrRhBdehFXFVYRu7n5k/8ABZb4qNe/EuDwtBcCTT9JuVQP&#10;EAFaVM7nP+0M4zXwnq9rJcKrecCqjeikZyRwec8V2Px1+IU/xH+IGoatJuma+mecOWLKAzkhRnpj&#10;OPxriGvlSPbJ8zfcbjjp+mTX9FZJlMMFho06atofJ4nEOpNtjZ2+zFo2ZWX5ZQQdw3dDgevFU582&#10;HmzKnnMTyx+YgHr17ntU8TLEsj7Y3WTHzDOY+vHbmoDcZiKK27cMFRzu617DvY5epbl1WKM/uY1m&#10;DplUdCpQnGDnPOMdqrXkf2K/lvFSFVXDIB64ODz1IzVfT7+40+4kkWQxpCpyCm7g1oX92uopJtj3&#10;REAZI/i+vasVKzKKYdnheZ3Hy5dzjBz6+1Saa9vLLI0jsMdCMtkmo5njsUVtrFGGwDGQeOf51Dp4&#10;VAskbCNVAQwkcnHc+9VdMC1eJDb2W4zFihOwFME59Kdb7XCkTGKRwQiHgkDBJ/Wm3EW5o9vzFsHD&#10;5Y4/z/Km3OlqyRy8GViSwwcAccj06VjKIFiOXyRI3zOw7+x61HAqxhuQqMoABYlgx68ntiobZWlK&#10;JuXzMHrycVatRIlunmff3jAA4Pvz+FOMUR1sQ28rWsDeX5iDABOeh/xwDUd1O00/nHdDGsmMgDaS&#10;ecf59RVgMZopIZP3ahst0yT2qujq7SQqq7XK4B5bjPTnjpVxiWXYlxaqu7927Fl6nLDHBGehzRLf&#10;TW8S29wsrRIS6JnKoW9B6darT3SoRHho0YHAwSxwOefelt7O4uIPMY/LDIN/OWZSM9/T+tT7HqgN&#10;G1TyuXXdGo2AZ3becdPSuh+Gmi3HifxdZ6bZrNcXd5OixRAbssWABx7dSB0HriuRdpBqA6RxyDIA&#10;5PfnNfRf/BN74XL4+/aO0e9u/OWLR3NyDEfmLhTtPGcgN1GOQa8LP631bBym+x24KPPVSP15/Zh8&#10;A/8ACBeAdNsvLEYs7CK2+QfKsi4J6cH5hnPvXY+JrlrHUpY1CTLMBuLjKkkfzq58PfDA0nw3BB5e&#10;1o0CE7cbyAMk57nk1F42tP3m4soOARnsf8iv5pzSnKopVLbs+1wlS0rditB4e1ZIQy28iw9VKSDb&#10;gYycE5xzWnZ+DZIpka5UMuc4Vs++fetfQf3mlQ7iBhNhI5Yg84zVpo/J+6N3XGew71GGyuLpqrNk&#10;1sZLn5UrGDqEirq7bWVVhQKNhzjIBP484qSyDaVpkkuVjZ0I45xnj86zT8kM3RfOlDAKOCAPWtLX&#10;pni0m1tUDCSYjOBj8/b3rl9mruUehtGT0TMfUpobSKCNtzSSEyEH5mznGR/Ks2/vHku5NkbKkgGQ&#10;4Gc+uKdqdtIPFfmSIxhtYsRpnaCwGck9hnmum07QLc6XH5kcb/aMFpXG5gSOQCc4AJrwfqssRUdn&#10;Y9n2tOjFaXMHQdIk1q5Od0caEBiTggeoBpY7MWMTmFZBDJKUR853kdj+dQazdf2LeHYw2xkqMfKS&#10;elaGlo0l1axvukVdzlD8qg8c59TxWNOjFVFB626iq1Hycy0LV7tM0Od3kwx+Y6dxxz/hWh4QtDBp&#10;u75mZmL/AO1tPTp2rH1e9YyzMvy+YoibHpkdPzrqNKAsLSJFfdsQAnHOD2r6XKKPPVueFiqrUPU+&#10;S/8AgsX4ft739nrS7zy5RPb3chWQLuRywACHPfAz+FfNf/BN2Jm8B6zHDI/k2t+u6NAcbimWJB6Z&#10;BA+gxX1h/wAFd9N3fsjS3S7WNrqCnO/bk7emO+BnJ9+lfHv/AAS11hbyx8XM4DeYkZRQTkMGAz78&#10;ZH4V9PxdTbyRnucJSSq+p9bDMao20cY79ccVn+NfClp408N3mn3kcbw3CGMB4wyrxkZGecHkfStT&#10;/j6hHysMHktjb+NTRRZhVW8v5icHOT06Yr+W8PipYfEqpHufrtSgqlNJn5ui+1j9j/8Aau0++sJP&#10;JuNLn82AlN0QjkBBDDpjGTgg1+ynwo8d2fxM+HGl+ILG6iubO+jBjZE2ByBhuAAB82f0r83P+ClX&#10;waW48O2/iKzjmmvEU+ZHGNquoYAA98jrXrv/AART+P8A/wAJP8MdS8E3dzM19o87XEUbnfsiPHBP&#10;qwPAHc1/TWQ4761g41b3dj8l4nwapzukfR37dHgxPiD+yx4stdry3VtbieAjrkE5OPp3+tfm3+wX&#10;4rXQPiPrWjvcMsOpBZY0c7fmUklwMckjaMZA5zX65eKNBj8SeFdSsJFQx6hYTQEvweUYdexr8RfD&#10;nxCtfgN+0pa3V/N9ls7W4mhdtm9kVG2EY7kDFe9WwP1zCula54OU4t0Z8x3/APwU78ceZ4n0/wAP&#10;+dFMthIBIMYWIkbto9RgjJr2z/gnj8FF+FvwKs9Qkhk/tXxC5upGc7h5auwjABzztzz6V8beMPFa&#10;/tR/tHQywpd3FncX5VCUxIyMQpOPZRX6YfDnQIvDPhLTLONty2dtHEnmZzGQMEcYxx/KvzfjitHL&#10;svjhFpfsfoWQc2Iq+1kdFsWYmSZZDIwwPnIXH09aDbKIR90bMt75qFbzZKqhQ204x2JqZpFO1Fbl&#10;uuR/nivwKXvM+85XFIhglbOxt+BnA7fhRglBJgjacAH/ABp8jBE4+XHJHUfiK53x18QdP8B+FdQ1&#10;bU2X7JYxFzGZAjOegA9+/sAa6MDhZYisqMNWyK9ZU6bmzxz9vr9oaH4JeBGt45I/7Q1CMxm2EgYx&#10;9RvYemSB+Nfln4l1q6v9Y8ySP7Rc3EmTIjblBY9Mc47cZ6EV6h+1X8fNQ+PnxG1C5jdnsGkMUEa/&#10;MSASQCRyfXjqa+gP2Cf2BW1m2t/GHiiJJNPwHtLKWPEkjkcOwOMAdh3r+nMj+q8N5Z7avZTaPzLE&#10;wqZni+SPwifsFfsISeIr6HxJ4vt8aPHFFLb20c217tmJIDAjIAIGcdQO1ff1pptnoenpb2cUNrDE&#10;Qixx52oMc4FU9KtBbJCqqsQiwESNAqgYwAAOlWL68WyOXVgzHoBnmvwji7irEZtiXZvlvoj7bA5X&#10;SwsEluVfEeqR+HtMuLq4Zo4Io2kaT7y4UZx7Gvzo+KWv6h+2h+0/aWemPcTGO8WCKCNMDBcLuIHB&#10;GecnrgivpD/goP8AH+38BfDyTw/Cwkk1SPzABINwzlSSQenTg1N/wRP/AGQ7ibxJqvxJ16GZbPyh&#10;a6dGUAWRSQwcH1BHB9/ev1Dw9yKOHw31qorSex8pxNmFlyJn3V+yr+z5p/7OXwpstB0+z8uXCG4l&#10;EpYPIBg4BPQkk8euO1enyoIx83U5GKjtIljGEG1e2Ow/HNPnfAZljkYLz1GM1+iSu9z8wqS55XZG&#10;6MsX8O5SMj2pyyrt+934zSxsDDu5JPXio54iHUr8y+o7VJmPk3J84+Ze/HAqQSqYFdee3TGKiUsE&#10;KruyQc5pUIKbh93ocdzQA24udkQZvm2+gyfxq15vmDcqquRVYQ7lIy3zdxTbKKWF2DFWVWIGTzit&#10;ALl4VWOORVyG4z6n1qLcqfd3dvxpzMu0KAT1A56etNkO/wC6PmI4HtQA7G/+9t+tOXCvt3NnqCBk&#10;fjTbZljVV3bTnFNLYmPr0470ASAAlf8AZJyT05pu3JYbfm9uaIjubqO5KHIFNadQxKqsbYx1Iz9K&#10;AGyhjwvmKfYYqG0Am2qzNuX17mp03MNxcgduTzTQu4/T9aAFI3jO3HOB71NEgk+VhyOnoaj3YPf0&#10;GegqSE5iUbs7c4FABcq0Z2t0bATjjHemo5Y4O4KpwR2zR5zY27T0xu/rQpwOv3styetABJAzr/s9&#10;D2psT+RJx8u3FGdwweecEdKcdu4K3DMMjHJoAcsX2iTan3sFj2GB1qGRfLG3jaew5yacRt3EbsNg&#10;e9Rx3CsNq5HbmgzHKNjMG+bnGCfu+9Ob90SxbnGDle1NJbDf3mOCcduKc0iyHI3Feh5zzQaDWBVu&#10;fmKnBGaMkY5bPYdcUAMzMx7nk/ypVOJVXe43HnHGfpQAxj5nmf3m4HHSnQrsGB171MY8HI3Zyevp&#10;3psjBH75xmgByyMztu3fU96jZtsnX5qdsO5WyT7DmmzRhtzBvu9R3zQA4mQoY93BxmmQgyRSbvMM&#10;m/YgBxketMYkITjmhm+7/s9+/wBaAOY+L2gz+Jfh9rGm2kbfarq2eJRvOCT2J6YHp3zXyd8G/wDg&#10;k5pOqasNZ8b3SzrPP9pitkfdsfOSGC44+uRX2w8Wer7e2PbPXOaijUQt8yk7mPOMj8xXpYfMKtKL&#10;jTe5nKmnuZHgr4f6b4AtI7PR7W10y3T7kdsgULjvuAz+FaF/qcNhumuJvlIZnfBOQME5Pp0zWb46&#10;8f6Z4A8PXOqalcrBZWcZeVwDx6ADuT0xX5kftu/8FJNW+JfiG40jRZrzTNBtcxCNHMT3A/vkjnB5&#10;4zXp5blNfH1OZ7dzmrVORaH1v8fv+Ckvgz4T2s6af9o1m+hzECEKwI3PIxncB6+1fHvxR/4K0fET&#10;xGyw6PcWelwNH8jxjdLyeMEAe3B/OvnXwb4h0rxDLMuoX7QySI4iMkhEecEkHrznBBGK5OXUVsrq&#10;QxiOZAwTJBYBc5JHoOBX6FgOG8NR+NXZwSrN9T2+X/gpJ8WrjUIV/wCEu1Jrh2HBKKmepJXuB7kd&#10;67TwT/wV0+Imjr5d9rUesQwkRuk6EsjA87ccdOe+civkpLd9Yt0uIYoRHcbidwJVO3BAJ5rLtbOe&#10;21mC38tkQuwkKAsr4BIwSB1/pXpSyTBTXwoz9rNH6qfBD/gsH4a1/bZ+MLOTSTvB+2wIJI5Sckbk&#10;AypPA78jrX1j4I+Iuh/ECwW40fUYb6OTB+RWVgCMjK444r8ELm8lszttpJPNZVQnG0OoySD7j19z&#10;Xq3wB/a38VfCXxVBcJrM3kwun7p3IQqpGM4PA4/Kvmcx4TpyTnQOilinsz9avjvo/jrw/BJq/hHU&#10;pOEDXFu43qgHTA568cDmvlST/gqd4++Emura+KPDek3EJlZBKYpBI+eDlc5J9utfSv7LP7Xug/Hz&#10;wLbSGSOO+gK+fCr7ld8nnBGT0Hr9a5P9tv8AZZtfi5oU2saXY2raoob91AmwykjOQRwSfXg8V85h&#10;Y0qNT2OJj8zs9p7pw/gD/grf4Te4U6tb6lbbkDyOsS/ZsZzyDkr36kGvoL4a/theA/i2sLaP4h02&#10;4ZyMoJ1R1J6KFJBY89hX5I6p4EtT4plsbm8OmyZaPfcZVUYA84/TArioLy/8FapDcWt9tuLaQkSp&#10;HzgA4wewNe9LhzC4mN6XU5ZYiUXqfvTaaxa6h+8gmEiHGGwQMZx1IwenbNXS5ZFZfqOck9unYV+R&#10;37Pv/BRXxR8LJ7e1vtQuL3SQFjKSEP5XXJAOMdfU1+iH7OX7Wvhf48Wv/EtvLdLhQMxu+CcAAnPT&#10;knpXyOZcP18M72ujop4qMj1y/wBNh1C18m4VpY2wrJIodWHPBBHQg15J8T/2JPAvxJ02SOPS7PTJ&#10;5JQS9tAIyPUgDgGvXIp1c7d2WJz1wPankBD8oy3Q59+OK8elXrUpe6zu5ro+BviD/wAEfrlr+4uf&#10;DtxYzJMTiMOWZweu5TjB+lcZpv8AwRy8YTX4S4ezsFeMj7QlztkjBBBxgjBwTjrX6WCJZGBX5do7&#10;HJPr7/rTjZh5QzDd7ycnFetT4gxSjytmbowbufN/7M/7Aug/s/3VvqFxM2raxbIsZlmG9nwOuelf&#10;ROmStbQMn8MyYIPp/wDWp0duvmKrfKM4yM8U9IGR12tuXoC3p/SvKxGKnWd5s0Stoh8CYX7u5s4y&#10;alEax8fLu9c9D6UR/uxgfezjOO1Dt+7VcKrI5O7uRXK1cB4gWQFc5LNkY6E1XkiWJ++70p7ExM3z&#10;ttGCD0wO9ODrKOvpz1qAI41ZY93bPr3+lH2gjgN8xPfpipDEfur83P1rlviF44s/CPh68vLi4WOO&#10;EgAkY3Nz8o98VUY3ZhicRGjBymyb4kfECz+HeiNcajK9skYLs4O7g8dMHFfnh+0t+1JffEPxPcpb&#10;yyeRGSiYyqqB0IAPP14p37Tv7Vl/8R9duLWzkZbBSUGXJPcHk9en4V4KLpi/mtI21sg8+vWttIn4&#10;fxhxk6jdCg7dCW51Sa+mLSyySb+SOSc1Uv2urWTnzFhfqO5HanXEj+Yqgthl6juO9R3Vwt4g3tlg&#10;FGSSOBweKz5rH5XOrObvLVlCOIyN5i7mCMAcHvz+dWLe38+QbpyjEZAJxn2FTxpBFMIVkj3Od6sS&#10;Rjg8D86plWkAZsZjOwEH+tVzESuOu5zFafKN0hJ9R9KhMrQRfvMb2656gfWpHjG0szTAe/TPtSLu&#10;f5v4l5ycdKzkTyFRUZm+Zdy4IGBk5qxb2shlWSNV/dgBuMn8v6VJb4tFEnktKxPHPGT349K6nwB8&#10;MbzxDqhkk/c27HBOCxc+wGacY3PUy/L515WijO8KeCb7XdVWFFkm8xxgIoYkk+2cCuf/AG0PjhY/&#10;s26DdeH7Ca1bxPdJhispY24IH93Iyc9yMY967n9pb9oXw/8AsieEm0+2uGPiS8jzFBbgMyIRwTjJ&#10;zk1+YPjrx3efEDxFd32oTyXV5dSkmSUYYgHAB9xzWuiP1zh3heELVKqHeJdVu/FN3eXt7qDXl9K5&#10;eRic7885681y97AVcfMVGMEY71t6XZyx7Vm3JHyqcDkd+ai1GxSIt97bnqefxrP2h+hUZU6a5Ik3&#10;hTSmmXzOX8sDIzwM+1ek+DYWt/MVhDHtO8Ek5I9q4Pw/Z5kKpIqowySTt3n09q9P0C0ksjm3QyNN&#10;CF8uMFyCRk4yPSuXES0PJzStdWR+9v7ITtJ+yb8L2blm8JaUSfU/Y4q9Erzv9kFSv7JnwvBVkI8I&#10;6SCrDBX/AEOLg16JXycviZ+g4X+DD0X5BRRRUm4UUUVXKAUU4JkU10xRygFFFFXysV0FFFFHKwug&#10;ooxRijlYXQUUUUcrC6CiiijlYXQUUUUcrC6CiiikF0FFOVMimuuKAugooozQF0RE/vDUpODUbD5q&#10;cnNAXQ6iiigLoKjJzTmbFNoFdD0+7S0wNinhs1oQ79AooooICiinAfJQBG5+ahOtD9aE60AOoooo&#10;AGOBUdOc03rQAU12zTiufWm7KDQbTk60eXSqu00ALUg6VHUg6UABOKahyaJOtRrkNQBMDinq26o1&#10;6U5W21XMAlFO3e1ITmjmASiiiiRMgoooqSQpr9adTXGTT5WA2mqu4U7FORKOVgR+XQIamxQBxRys&#10;Cu8eDSeXxUrDmkI4pxiBARg1NCcp+NRlMmnxpx1quWwD6VRuNKUwKVBgUAKBgUUDrTn4NADacqZF&#10;NpyGgCRRmnA7RUecVJmgBwekaTFJupjHJoAC9IDmiimiZBRRRVkhRRRjFBPMFFFFA0wHWpKjBwaf&#10;94UDElbFRyH5akKZqOTpQBR1A/N+BrE1KTzYvyra1H734GsW4HmcUBcg8N2+dX/Bq6+UeXWBoFqq&#10;X4b2Paty9bf09KBOVyMfvKkSHbg1VgdkPU/jVhJyazOmPmXYBkVynjS5igHmNL8q8n5T7VuT37Qd&#10;/wBa8V+OvxWGgaHeLG0JkWJipafBzhT/AFrQfMpaE3xJ8e2OlaBI3n/Msij7jd/wr47+NXx/vdSa&#10;BY2+7IT0X+6P9iofi7+0Rq91NNbxsGXzEIAuHb+HPTNeQzapPrsu6bdheRklv51T2O3L8JOU7o9a&#10;+Dutv4gv4mn/AL6/zb0A9K+lfh8iRaDH/vtXzF8EESK+hxtX5x/Nq+jvBl2yaciq3G5uM1zTZ+hZ&#10;dh5RjqdlaRNdD6AGtSEfZzn0qjovzqf4flFal5CAPl/SvNnuezLQPP8AO/GmmLnpTrSPIGR39Kse&#10;UKytcuNrGbeW4NY+pW3LfSuguI8ZrJ1OPJb6Ucp0Rkjn7i25pPJFXZ4v84qELzRylylfYRIBSTW4&#10;YVaij5p7xL6D8qOUykzKktKjMGK1JLfcDx+lQtacf/Wo5QjKxnMmKPurVqW24/8ArVVmtm/vN1o5&#10;TZSI5nyPwqJRmpPs7d935U5IOP8A61JxYSnYjaAOtRmzzV5YwBSMgWs7McZlIWdI1jVwR5NJ5dYy&#10;TuWqliqtkBTpLTYlXAiimyLkVPKzSNQoiDIp0dtUzLgUqjAqohKoILbiobiDbmre7AqG4+amT7Qz&#10;2TJpYIsv+NTGA7u/5VYtLMBh/hQXGoSWlvlKmFtViCNYk7U4gE9K0jEftCKG1AatGyiw341Ujj+f&#10;+Kr9ohB/GtEHMnqaEcXyD6VJDYeY2fei1jZiBz09K1NPst6/iO1XGJjKSG2mnfzrWtbHYi/Spray&#10;VO2efSrG3YtaJGEpJjI02LStP8lRyyEGo81cTnlYbO3H41JY5LVGY93rV6ws8levT0q+Vmb0NbSo&#10;uWNdVo1tuiX6msXSLMbW+Xv6V0WnlYIwPl6mt6UTgxFzUtYVRhuqHX9NjudGbPov8xTXuWJXb+hq&#10;W6Yy2m0k4wO9d1M5qdup8Xftl+Eo4dG1pl7WCn9frX56fFS1+wXa+7gf+Oiv1B/bD0JZ/C+sYXJb&#10;Thzsz/Ea/Mr9ovTpNKvI8b/mlA5XH8ArqPpsvw8ZHDQ+IDaRrgbsjH0/StLQPilcWOow7V+6/qP/&#10;AImuKt9Q8xMMcYxjLdafBuSVWUkkHIxTt1PrKOAhy6o+mPhV8eJrPy/MbafM6YB7r/sV9FfCz48i&#10;9vI1Z+qR9vcf7Ffnrpvie+07b5e/hs9W/wAa9J+Gvxn1PTtShBbH+rHMrjoR709DkxmU05bI/UHw&#10;Z4xh1nT1O77xA6H0Ht711+mWtvcQiT396+SvgT8cZri1t45mhy2083B9E9a9/wDD3xPjOiwyM9uu&#10;WOczj1NVzXPic4yNxpuSR3jiFJNv+NaOn20Eluf/AK9eSa58bLe0lk/eWfyt/wA/QHaks/2ibaC1&#10;x51j073o9KOVM/K8VSlSm7nrTLawL/rNv/ASasWt3agDMvb+6a8H1n9pK3WLKz2PT/n+HvXPTftW&#10;i23YnsjtOP8Aj/rN09Ty51Fc+nv7Xsomw03/AI43+FW4fEljAP8AXf8Ajjf4V8g6r+126y/LNY9P&#10;+f8A/wDr1m3f7Zc0UP8ArrL/AMGB/wAapUWYyqo+0JPGemp96fn/AHG/wqvL8RNLiOPO6f7D/wDx&#10;NfC2q/tq3qvJtmtOvH/Ewb/GuX1r9t/VklbZLb9+l+/+Na+xOepWSP0Fv/irpMEf+vwf9x//AIms&#10;LWfjrp1pAzLcdCP+Wbf/ABFfnVrf7cWvNH8s0PT/AJ/pD3/3q5PWP20fEd1Aw+0R8kdLuX/4qn7O&#10;xj7a5+gnij9qG1sWXbc8bsf6s+n/AFzriPE37YMcFvlbrt/zz9x/0zr8/fEP7U3iS9YfvicHPFxK&#10;e3+9XLap+0R4huwFaRun/PWT/wCKquVWD2h9seKP217hLqTy23jC4bAGen/TKvP/ABV+2xfMEx/e&#10;/wBn0/65V8k3vxX1i4Y7mkY/77/41n3PjbUrxRv39f7zf41FkHNc+gPEX7Z+qzQTL2bP9z1/65Vw&#10;uvftU6pemRsdVA/g/wDjdeWvrrP/AKzHvlqzdX1mMI+PL+72cUuUnmO4179oq9udm9ecnuv/AMRX&#10;CeI/inJqcUisndj1/wDsa5TXtcbzPlYYz/e9q5+XWJJ8jp/wKtFEOY0tW1X+0r7ceNwApiWohXcP&#10;4jVKCTIVj973p8txI/Rmx7GqViuZEmj3f22ZlboAK030yExFm9PesfT42hclRtyOwq491Njb835m&#10;tFYd0NjlaK62r93nH0qxLdSBVx6VHYw+Zcbm9+tWdQRUt/lxmlLYLoWycSwszcstV472/lvzHaj5&#10;ef7v9ak0uzmuHRVWQq7AHCk9a9w/Z++A9t4o1yCS8jm2tExINsCD8oPce9Zy2C6ON+F/wj1jxpe2&#10;yzWOUnAbd5yc5cDOAw9a+0P2f/2AbfU4bhriPZtuYwPmJ4/CavVP2cv2W/Cllb6XJPDgi3UktFCo&#10;zvU90r6y8MeG/CvhOFxbi1G5w5/ewryPotc0ky4yR5/8K/2CNF0e2uG83nzAfuyemP8AnrXoEH7I&#10;mk2tiu2b7ox91/X/AK6V0lv8UdN01D5b2fzHJAu1Gf0qWb412LW23dZj/t8X/CueSZoqiuctB+yr&#10;osX8X6Sf/HK0rH9mPRR/F+kn/wAXRdfG+0jHElp0/wCfwVz2qftOQaeflks//A8D0pO/U29tE6G4&#10;/Zx0JBnzv/HJP/i6pSfs+aCD/wAfH/jkn/xdcHq37W8KRti40/qP+YgK5TV/2yBCw23Fh1/6CP8A&#10;9es3cPaxPbbf4F+Goxk3P/kOX/4uoL74NeF1f/j57f8APOb/AOKr5x1z9uK4toG2Taf0PTUT7e9c&#10;drX7dupGZts1p0HTUW/xrS7JdSJ9R3Xw08KwH/j+/wDIM3/xVY+teBfCscLf6d6/8sZv8a+P/EH7&#10;b+s7l2XFr17Xz+n+9XD+Jv24fEbQNtuI+/S9l9v9qi7OCtUVz7K1nw34WtGfF991c/6ib/GuJ8Uv&#10;4etNuzUOrkf6iSvjHxB+2p4qmZ8Sj7oHF1N/8VXI6x+1z4oucbpAfmJ/4+JT/wCzUjDnPqL4g+Ld&#10;NtrX9zefNucf6pvT6V4h8S/F0c0lx5dzuzEAB5eM/pXkGoftBa9qq7ZX7n/lrIev/Aqz5/Hl9qkb&#10;NK+Swx95v8aOYL3G+KdTe61Ft3qf5ms19NjkUs3p71XuL6S4uWZv1PvQ188mVA9uKqMtQloO/s6F&#10;BwP51Xktl31KJWU85/GlCeY9dEdjBysOsrdS9WLiRYOF+8RxVVXaNyOnvVmwtWvDzubkDOM4qopk&#10;Sqdi3o+rXEkiw9sH0rvvCvhSTUY7eVx/rAGP5/WofAXw5jvjbyOsnzRkk+VXsnhbwTa2mmQDb80c&#10;fdBz+lbqDPLrVmU/C/giKBG4/jHr/jXVHRFtl+Xr0/zzRbWy2oO31z0qx9r38H+dXyM4fbMy7lGj&#10;kK+lVZ+orTu2UseFrK1B9vT0qGmHtGV5rry6xtXvjlvrT7u7bd1P51n3MxkfBrKQcxl36+d+Zquk&#10;GDWjJCDWffP5KtiueWwDZZvIFYGoaiytx/eNXLy+I/i/Ws2cecOnfPSs+Vmhn3F00r063lYVJNbL&#10;n0/ChLfK96zd7gKzZqWOOmx259z+FWUhx61Q7sSOPmpVixT4Iht/xpWXB61XLoO7E6Co9+6nsMim&#10;CL60uVmiQhh30xrQZ5pwDFsfNUghbb/F+VOzLsRi0U0PbKopXk8sVWub4qnbr61QiZgqio/MRh9K&#10;y7vVyrkbv/HqptrEn8P/AKFVOOlwL2sbWty3uKhtB/o25e3Ws2a9muDg7tv41cs3YWrAnbwPapNq&#10;e5S1LWLglVXuM9v8K1/CHhLUNfUMsO9d5Unco6DPqKj8P6CmuawsfPTsu7sx/pX2R+yt+zHpuuad&#10;ZyXMc7Fp5gR9mXBwh9QaDvpo8P8ACH7Od/q9pDJ9m/1ig/6xff8A266pf2V7wRtm29P+Wi//AByv&#10;0i+Ff7HXhmPRLNpISCYVJBtYh2P+zXUXH7JfhkK22Pqef9Hi4/8AHaWp30Y6H5E+Lf2drzTbedvs&#10;/wB1M/6xf/i68w8XfDi80gpuh27mx99Tnj/er9iPin+x54fk0+78mGQt5HAW0jPOfZa+Uvj3+yJD&#10;azw/Z7e7UeZg/wDEvB/gHoBS1R0ex1Pz5uLeS0UbvXHap7efMQ969N+InwIutKlXC3QBldf+PMr0&#10;/GvN9Y0GbSLplbzAEAPMZWqjUMp0SN/mqEnG6qs+oGN9u79akS48z0rVVUckqTHxX2yUfWrbXvnK&#10;M9KyppNsnb1pReMf/rGuqnURzyptMk1Ehhx6ms2W6a1cMibsd846VpwgTthuc1OdIhlj7fTAq3Lo&#10;XT0Nb4Y/Gy/8J6tC0Kf6tlxyvYr6qfSvtn9m79tK6ddLjuJvLYRhWXYDj94o6iL0r4IbSls33Rrz&#10;67a2NC+JuqeEpIWt5NvlMAPndT1z2PtXPUOmNRH7ofAT41WPjLw+ZpJ8sHjH3G7qD/dFewaLrlvq&#10;B/dzZXJ/gPXH0r8cf2Zv22db0Wzit5biBVaeAHdeyJkYAPG6v0E+BH7TK+IpmilksS+98bbzPAVe&#10;1czi7nRGoj3T4leB7bxbpM0byf6x0f7p7Y9xXxD+1V+ynHquv6lJHD5i7JiG3kZzGvbzK+5NB8UQ&#10;+ILKHmEiRA2RIGrP8W/CrTPFMM8kyqWljYcRo3VcdxVx03OiMkz+fn9ov4MXnhm9tfLt/vQbvvj+&#10;/j+8a8Ni+0WuolZRtYDkcHHFfsH+2B+xlpbWEE0MdwzLABlbFDj94voPevzg+NXwJ/4RI3M0Mdzu&#10;SSNcm129VHcV0xqGnJoeYtcrKtJGQjfLWZZi4hSQSK/GMFlIq2zNG+Bk8ZzXZCpdHHUjqaaXGRTk&#10;u9h5rOhuG6f1qdwxPf8AKq5jHZG1Hd+YtR+UpnVqxW1KVZMDI+hNXormTaG5qHqSXr20jukX2Oar&#10;2N7Jo2uae8Y/1dwnp0DCm/apJP8A61SQos8ys33oyG59azlEL2PuD9hP46SWGq+H7OVsKdSbPHr/&#10;AMAr9OvBmq2/jbwHp8m7u56HtI49vWvwr+AfxKvfCnxM0NIW/dx3ivzIyjn6Gv1c/Y++O8mu+CYY&#10;bjyT5QmP/Hyf+eg7H61PKbRkeK/8FDfg0I/DCyKv3ru6PX/Yb/ar8x/iroH9jaldr08tiP8AyIR6&#10;1+4X7afgjT/EnghW8vcd87/KFbGYz7V+Qf7WHg2HQfEWpqgKqMnlAv8Ay3YUWOiMjw3cXt1/Cv7d&#10;K/iL4gcLncMd6/t0rqodTSLuFFFFdBR/JLaWlzh/OXlJMZVd/fsRkH8Ko6vdmwlEMkjR/agwQhch&#10;CDnJx0zx+VXtIMjxwwzNJsWXzY3DsvzkY9SMVk3NzsvZIVH764z85QOwxkcE9j7V83Ttc/GqLTZk&#10;iP7UWaRpmkUF8htrYGcZJzx9K838WXyX+q7vssMQU7C6E5lbu3U8njivTbu9az0h13N5mCHfZlhj&#10;nAz2rzG8CzXCloW3b92Txk57frXdRPo8sdncp6l+9tkKqy7BjHr71hTkQXrbonlkyAhD9eO45rev&#10;oW2lVbaynkdc/T1rNGmbIJP3bxyKe/r1rsjI+gp1LIpvZgIWj9eR3FTWtuEPmNJIrNgZ7Ad6fGFU&#10;cDPPJ6ZqWeKYExqq+WpHOdxyemPaqcu5p7S+5n6lfNG+3yt+0jbtXgj3r1b4ReMNQ8GSR3UczQrJ&#10;tEp7vGDnB4ORwTXmOt3MdiVaYNGW4ORgCu8glkTwrbRyW8axzIHjcAqxAxyOT2FY1KnLqjz8fSVS&#10;nyPY+4PhZ49h8SaG9ysyT27AICHA5xn14OO1dcNUa/LMZGLfdA4yAD3xXxD8K/inc+BbzyZPMNrl&#10;XMY5bPABA6Zxj8q+rPh38QbPxxo7XlrcecuQh3jy3QgZIKnnjI6V2YbEqSs3qfl+c5VOk3Onsd5D&#10;KkkMjNJJ524BAQMGrEl95IjC5LIMEYx/nrWXaztcRruP7yPGMDqSTVxo/Nt2b7sivggn5iPXFdVz&#10;42o2pEYuH8zeByx4GODVi1uFaTnnqFAzwfWoraYCHywGEik4OM8VJZSSWdwskeyNs4JI4OaLmFy3&#10;b3T3MPlqZGVRvdBggj16cU6VzcwxkL5SrkHByMepqtJLIksjblXgx5XgEHqKltMzQfcZtvp3o5iJ&#10;VGnoXNPha1ZpYplbyiAD0Oa+kv2Uf2urjwncx6RqTL9n4SNwcjoATk+o/lXzCHZ7gxqTuJwRjHOK&#10;bDfTW+wx/eUnAxg8movfc+kyLiCvgqid9D9cdH8RQa1bxSQsrLLGrgqcgqRwfTFaavtU7WPv9K+I&#10;v2Ov2sJtDu49C1S6K2cnlxh5fmaMDgAZ6CvtPQ9Uh1e2jlt5FkWQHDDlTisZRsfvmT5tTxtJSi9S&#10;2igDg/eGOmaLc+T8q/Luzn3NNWRScN94DPHSng7wenTjHY1B7QxlOzbk4br70xT8hX9epqbcC+3p&#10;uAAqEr5jFdu3371aAd5uFYEMrKQeO4oWUH72MevenBWiXb396hkXJPHNMBmpSLDaSMX27QQO+Djj&#10;61+dH/BRTxtdXnxNnsVm3W9rhcFSoOUzxn0P86/RoosibWXcuQSPUivk39uv9lDUviBp9xrmkxz3&#10;l8s7StbpglIdvJBOMngcV9Jw7iqVKtepoceKpylsfnxNGrRu20YxnnqTVSSza5mAjDRDGAVBOa66&#10;9+FuqWF4LOWO4V1fBRx85OegH4V61+zd+xV4j+J3iCP7RBdWdrb4kMjjYzAntnHHHWv0rEZ1h6VL&#10;mTR5cMFJvUd+xV+y3J8VfEclxcRzR2tooeSRkIV+c4yeAcCv0Y0nw3b+DLG1s4oY1t0SOIhFIUrj&#10;+fcmqnwl+EmmfCLwrb6Xp0bRQqv71WbcXk6Fie/f9PWsD9pv4lxfDL4S6tqk141uyxm3tuCT5rA4&#10;PqBgGvzbE46eYYrl6HoSj7KFkfCH/BQn9oBvGfjptPjjke3sZ5Io4LfADHOGJzxgAD86+arycXG0&#10;fM24g5IP48f5HvWp408R3HijxTJefLK0ZIzghpCSSWOep5qrpGl/b7gQ/wDLRjglj06nr+FfpODp&#10;RwuG9EeTy887XNr4bfDTVviTri6dpNpLPcSOiBFHy4JxnPYV98fs7/8ABLvwv4MtjfeNGbWNSkjU&#10;iKJjGkBBB2t2PPBNXv8Agnn+zrF8P/h22r6tB5moalt+zuDlUXgk/jxivpbxH4ih0DS5ry6mSG3j&#10;UvPI4yIl7t3zgc4r4fNs6rYit7Ggz1qdGNOF2VNDs/D/AMItBkXTbSx0HTmlLyGKMMAcYY8gnGBn&#10;AryT4lft7fCXw1cyWep6vHrlvsbzII7AEA5AGcgenvXx3+2Z+2VqnxO8VyaZpt5LYaLYGSBSqMkk&#10;6kkbyfcHgfrXzLda3cSsF+aRQCC/Ugdsk8++a9bK+G3OHtK8tTjrY1rRH398Vbr9m/8AaKsLu8s9&#10;Uh8NeI1iAAw8ETMehK/d7dBXwz410GPQvEeoWsd2l7b2riOGVEO2RRnBGcVz7eIJIv3czNuz1H3j&#10;gcc1NZapJJCqtIzNNgHcSc89Mkn6V9Ph8tlQXuu68zhnWcmOtbeKCWNpJFC4JKh8dB+hNfeH/BLb&#10;4+Aaff8Ahq8upo/PnjltG27l+VGBHTvn6cV8HfbIp7llljRNr7CcYBP1r1X9krxnefDT43aVc2t1&#10;FG0sgiBJDIATkgjB68jjpk152fYVVcO+bdHTg6j57XP2CEqtBu2lS2O/zH3z6URhUbzMkj/a5NVN&#10;EuPt2mRyrukZkDvgZGO3Ppxmr0gEmWSFYwuATvzn3x2r8erRtJpHv8o9VVxuXcN3JzxTTFmL05oQ&#10;7Rwdxxihpdqr83Q81kUtBkTiNvlHzc8Zp5cn5mLeYOhPao5WWScsoPGMYqTzfKbnrjvVcwAWEoJ6&#10;uuPbJoTc3VeW4oj3ZXbn5TnmnBcSfKvzc4ycDNUAb/3vBPHSkb52XdgiPOPWl2spA29OvfmmxoXU&#10;7QeefwoAjdiW9DnAwOtSZyNuCMNnPenJlxty2c5B6GniLeOVY7c8+tAEQbyxn5uv92nbN4Cso57j&#10;qacSzLg7l9OKA+HA6N+dQ2BAsDWwKsxb3NKke9cHOPWrH3l253H0qM43YIIoQDYQq5U7ivOM+tK6&#10;bxjdgfypAWGI9vGeCeuKesO4Fdu7dwOcYNWTysij3EevYHPNBdgNv/66PK2yf7Qpxj8tjn73tzmg&#10;oGjym3+FutNLLbgBVLcjtToz5andzu70rMY0Dblw3HzDcaAEuI1d8clGA68HP0qExCA7l3Y6YpyS&#10;bDkruznHepk27eW3Z7UGZDnyn3fLjr9D61IQyD5TuUnt0NRyYhx8snX0yMU4DylUqe+eazHHcRty&#10;EFdoXHekZcfNHt3ccHrinIhCKW/iOOaMFB/Ew9uc0FkZ+Tnj/CnoxaPcDk5xgDJqVI43bLN8uPQn&#10;8MVGsXky7oWbDHBwMEUAKsrNGW/iHWmKchWByQe/enhGm6Ese9IWUOdn8I//AF0ANT52Jzuwdp7c&#10;U4x73LR/eHHIprh8bhnIOenanLIrorIedgJ7c5oAdgED/ZHPAFRuf3isrfMuSB16U9h5gI+boSaZ&#10;CmSqn5m5A5qo7gfm7/wWa/Zqk0bXdN+I+mR3Hl3kRg1BdoLeYjjDkjjODjn0A7cn7CPxwXx/4Ej0&#10;a6aNdT0/93GQSuVBJ+bJxkjA/Cvvb46/Ce0+Ovwk17wrqUbSQ6haPsKR72EgwUKgY5BHbrmvxz8E&#10;z6x+yf8AtF/2bffaIw04iu4n4aABySSCOCQBx2z71w8TZPDNMtlG3vRPruG8z9jVUGfpCeGxu2nr&#10;nHGe/SoJrf7QrL95gTgjuDVHw54yj8T2SXFq+6CYCWElNpKkZBNaMj/bF3AsjA8jGARX8nY7Dyw1&#10;Z03umfsFJqpBPozzb4/fs7aT8dPBk2m6jG25QwgKAB4yR1DHOMcV+eOs+EPF37Jnxeff5n2mzkyj&#10;uuBIOcA+px3zxmv1WlZn+VTtYDjAzx9K8t/ac/Z6s/jz4Ra3MMMWsQh3trx/7xXAU465OMdK/S+C&#10;eMnS/wBixesJaa9D5/NsqjN+2pq0l+Jofs6fGW3+Nvw3ttQVrpbplUXcUiBjBIB0BBzj3/lXcQgh&#10;lVjt3AHPbFfnv+zn8SPEH7I/x5h03XLby7e5K2V35mdqRkkGQDOMnjBr7+8Oa7D4j0K2uEZfJmiw&#10;jj5g4BJBBB5BH9a8/jXIYUKv1ij8EtVY68pxTlH2c9y9DO0lyqqq7eRnmrUsatEqjcqnPOeh9qgs&#10;32fMykLwUOKswtnaDtUYOe3Wvz6Uopo9uUXZI8B/b0+HreL/AIGzOtmkn2WUosuWZjKUIBA7Drnn&#10;HFfm/wDCLQJNV+Jun6e6iSKY+Q7kFlUjkEHkgkqBz3NfsB458M2+v+F9S0+5EjWd1EyyDAZkOD84&#10;z0IP8zX5f/CzwwfAP7V9rY6lJBZ2ttq0MzxltyiHzgQMdMlecV/R/hbncquEdDsfmHF2B5KntD9x&#10;fg3pU/hj4Y+HrGRVMMenWrbQdvLoCAQT1GQPr9a/LL/grp8Wbj4hftXXmi2832jS9FC2o2gr5cgB&#10;JG055BbAI68cCv1m8T69F4V0C/1SD7PeafZaeb23BYIsscaBkHsDwBX4a6hJqv7Q37bOoW91DIv9&#10;rag08m07jHIZd/3umSpxj2/Cv0ZS9lSqVp9Ez4zLaPtK6Xmfc37HPgO28DfBfw9a28ckMl5aLcXO&#10;AVEjHJXPuM8j14r16GNbZDyyxsAPXJqnpdrb6VZ28MCr9lgjESqihAwA59cHPp61P5o4+ZmDEcen&#10;41/JPEWM+tY6dTzZ+45dQUKCQ6QNu8zYzc9eOlfL3/BUiXb8EtN2lm8y93uBGW2KQev1xzx6c19Q&#10;SPuO5euSPfivmb/gpvo0V38FbSbzClytywhjA3AkJk5PXoc/gK+i8PJJZnE5M+usM/Q7b/gg3ZeZ&#10;8NfF91Cojkmu44B/dKjlwOwJ+X8q/QFJG5Zd29QcjHIHQj3r4Q/4IMqum/BPxUsPl7ftqDLDJySS&#10;SAOh4A79K+9cBBlB1JJ9Rnn8a/ovFu8z8Pqp879TndaGNfVsFUuICpA74BxxVW4IuvDUcoLLJaS4&#10;wG4IPPStPxdp4ntY5owu6H5sZ5I6de1Z2kOurandWqgbrqIBF6KOORnHBxnmvjsXh37W1tz06Mr0&#10;7rc+cP2n/izceEv2rPhzoeliSSHWk/0mAf8ALZiSuT6cHP1Fe3alrEmnazdaTG15vtCv7oOGG0jv&#10;7da/Nj9oT9qLVoP+ClWl3Vkxki8M6iunRHjy/LXCsQec9Qc46k1+knhbw8ni3XbS+kmZrm6iE87g&#10;4M3y9zXnZ1l06EIpaXPRwtZ7z1RoeGZbW8tpYb6Oa0nIPlsW3LjHB+vH61paTqMc+o6fNu3bEaFz&#10;u+YEDg/j6U3W/C1rp1mskLHzd+zYTng8HisvwPA19HqNi22NrctcI5HzMARxn8eleVhZSo1FTlu+&#10;ptV5akOZfcdHr8Pl6+s0e7NxEYjghckZznr6Yp3hK4YJNbzN80b5Axzg9PyqfUH/ALZ8OecgjWaJ&#10;w/8AtZHoKgjkaTVbe5+WP7RGAcccgd/SvqqcuWaZ4tSPu26m3K2Ydr8tjaCTjA+lcb4zuLZwzR7p&#10;GOR5YQOjr3DZ7cdK1fFOpHyVhyzNNktjoSOD/Sqmh+DnvBBcXki+XcA/JESGC9BnNLG4idaapUl8&#10;x4amqa56j0PyT/4K2/BGHwV8cbi60+xaG31+NNRtpAAkcUZGDEAOoBGME5H418dWN7thaK4WNOGl&#10;A2HnAxxiv19/4LFfs/Wurfs+23iaxjmmuPD8kjyozZxEw47d2BJ7dO9fjxrE00F4DsjXzCTBlNzj&#10;p3GcD2r9/wCB6sp4FU6m6PlM2jB1bx2KV1tuFPmQYYMSjZzsyMdPpVFVW3hdseYocKQDggnvVpCW&#10;mKs0m4nGcc8kjkU5llmWS3EcZHHzkBWOO/P0r7zl5UeKUo5CqKN7Nxnn0PtUtrfRwTDzl2xPjj39&#10;c0+WJbGHDbMMpUEHccEdTirnjTwRqHguSxW7haW3vYjLFLF9zsRhjjJGRkVjUqJOzE1cytTIu5t8&#10;Zd4d2zcBwD3GfbiktXbTPMjVTIsyYyf4Ocg+9W4LkxaesLqqW/mEfKvJJ6k+5ptzaebAw2s7Mgwc&#10;4wP8aNGhR7ken3UMmVm3LI77enHuT6dQar744byRfMbqQPlPJOAKls9Ljitpn88tuOQc9PXp6f0p&#10;9rqUdpJhlW5k28E59P51m42NIjZriGVA0e5pvMYyq6YGQOMGi3iWVhuVFhVQrx7iGf1/E1aa3WcR&#10;NgxsyA88c9+Kp3A8i5PltubgZHQ89jWZRZk0BrWFp7WIx2qkHacHH4+tR3CR6lEwVAJeCUPR/wDC&#10;tXT5vJDQ+WytKQCM7tw9cdqq6jbiKUyLJt2uEAwACCCTz2xj9aI1GtzMoSotu/ybdszkBAc4xUsd&#10;ruuGjVGkaOMs6joOnfv1p7qGYL8rlkAJHYY5PI71BCv2Sfa00hWPglOGPTj3wK2jUYF7Ri1vfuyo&#10;N3llSThigI64PQc9a1fA/i+bwd4pt9Ss2miurB1kDI+wMwwRk4PGetYmpagJXab5VMijeANuQMAD&#10;P4U3T5GQblkb5x93HLnIJ6/SuevhlWpuE1ua0ajg7o/fb/gn98ZrH9pH9n3TdYa6a61S3jjtJ0JJ&#10;kRkUAlsce2R1GDXsXiiwTSreO6jBhuEKgbBgsCcEH04/WvyE/wCCQX7Wl58DvjI2jSyI+m64FgSC&#10;SbMKM2c7uThjjr7V+vcMN14mhiuLq2+x2siB4gGLF16A846nn9a/n/izJ44Os0luz6/L8Q5xUmyx&#10;ptydHuGt2kK294BJGO2fc+vOK2SPOi/3h1HFULgR65pi26sizQ5eDkcEdQan0W8a4svLkA+0Rko4&#10;H0yK+ew9SFPQ3rJz95EjpHDbbpGEcY+8fYZrLsk/tzVFm+b7HGW2F/ukg9R+NLfSya3cfYY9slvE&#10;5Lvxn3HvWxGsdvYrCPmhjBROO5OSfrV/x5+SF/Dj5mb4l8OjWbOMLceW0bgJlNyn9eKzby4/4Ru3&#10;+yx/PJN8xlGAAO4I685/St3W9YXS9LYs3zdUGM5b/OK5Czh/tLUDJcsdjAPcOOwGSRnt6V8/nFSl&#10;TfLDc9PAQnKN5bEltAbXTvtky+YjEpCjn7x559qNJtfPupJrr5reDlyQcFuwHrUdzeLdpGsX+r3Y&#10;RT/AM9T+HNWL5VeL7JGd8NqAO/72QnnA44Ar52Med+6elzKOgwhtavxgf6znC5/dqP8A61dRpulx&#10;6dajauMAd+Sf8mk8O6G2lW/zyI3nDeeM7PQVH4h1AaRbSKs0ayMBsRid2SccDFfVZfQhhaPtqm55&#10;GIqyrT9nHYy/E+s+ZcNDGw2RkeZg5OD1pvhnR/szGRtxd3Oz2U1X8OaB9qlkuGkVo1fqRyT1Ofau&#10;rj2u5YKq8jAH5cVrl9GeKqutU26E4mSpQ9nHcVAqRKrRruyTkDn2FZviBc6DfBVLbraQcHaQSh6e&#10;p9u9acmEHy/KM59eazfEO7+wL9VEau1tKASCdpKHBFfX4OKVRHi1G2rs/nq+OmsE/EXVhIyMyzy7&#10;wgJUneeBnpx/I1x2n6lY6u6wySYt1IAkxsIwP0FdL+0BG3/CwtUuFby0jvHt9i5DSNvJJJJ7kZz2&#10;rjbOVrOF2kXbsYO6lweemeO2K/dctp3w8X5HzeI+Iz9Uggs7jCyRqi8ZJ3ZPBB44J5/nTZdQWaGO&#10;FVCyCTeTvxtQjAGB1Oeak1GcXMTLGFYTEk8AqnJ6Z6fWo9M07zbpVdGMfGXyBg+vTmvTa0VznJZL&#10;XNv80Um2N8eYD145/nn8aqSWQiiaNHbZJwG/iIrSuHaGeOKPHlO20sTg4989/wDGrEdklzJiNVji&#10;PIUn72O+e1YuTRoc7C/9nR+Sr7txyc/wn1qxbRPcRqm7cWwQNvJ5/lUmr2SrArKoV2fJIOTtPT9a&#10;ZbQNZXayQyER7RscnDA45BB6c0c1yeUg1G1kjK85zwRnjI6nAohLMrDp1GDwAafdNI0ZV2yd2c44&#10;OevIpnlSTBRnDZBG4/f+taxj3DmLkNxvUr92PIGByAelFl4fk1Iyqs26SMsV3HC7QCePfio5YRZM&#10;wP7to8Z7j3x61FLcefqOyMyBQQcE7ScggEAdqvlKG2l5H9ijW42iQckAEY4yMk9aimujaJ5m/wAz&#10;rsTbnJHT8607iB7a2jhkCrgA5I+Y5PXHpVF42tHVWbaGOQ54x2/Ac04gX4o422ssheFlyP3ZUBj1&#10;HPUA8Zod30+72BS21wGwMgD/AOvU93NHDCIZi2eApR9ygk5PfvntSW/7mT9+42llzyC2B0OemOKw&#10;q35G2bU37yP2N/4If2Wf2Z7yQNMv+m+ZGu/ja2WySRznrj2xX2yFyOmfXnPrXxT/AMEQpvM/ZjuI&#10;0kzbx38pVByxzgDk9gOR9a+1FQBw3zEA9+P5V+H51piZep70GuVBJGPLVtp69hkkV5x+1muf2cfG&#10;kyx+Y1vpzEqeMjnA9uf5V6W5bfmONfpk9K8u/aiu47z9nTx1FGy7otLkklXO0gAZ79q4svrRhiIp&#10;u2pVSm3HRH8/XxCsl1HxdqDbWXEm/B5wTg/r1rC1HaG8zc23AHJJwPaui8Yop1+ecsrsDh+TyOg/&#10;SsIyrJG8b4Zc8Y6gda/d8HJ+zXofL1r87RnT3/2dpSvXAAJTJyO3tmnm9Ebgr9+QAd8YznvUdx/p&#10;NwGijj+XIOB8xHv6mq1z+9G3afvc9a7OmpJr3S7e23aAQD1APes3VLdriCNVKtzgljgCp7aX7PY+&#10;Wz7QSMknccduf6VPc2sKwL5UrvM5+ZMfKq4yD9c4/OjmAy1iktm8v5Awxk5yKu2BBYjI2spBI5IH&#10;rSXdukYcCXdyMcbf0qQ3PlkrHMoygB2jAcenIqXd7AOvjHBlNqoGweOWz6mo7OOR5IvKYfNkehwe&#10;/tUgjV23Rx+XGxwcnIzjrzT7WRYpm+ViseSHTsRxWY4sdvltbXZ5aqshMcZB+Ykdz9aggEjiNl4V&#10;UJYA9vXJ6dqn1GBvJjmg2/LkFFLFgCc5OTg0sKyNbsqP1BGRgZx057UCGjdPdqn8THksDn6ZPGaL&#10;ODzdRjikfywziNsHaQD60y7ubi7kXzJ7hmXI5fIHuM96knCy2+6PaJoSOT9489TQ72AvajZJCAMN&#10;98BNgwvPr15pdJuniVpirKY3z5m8FV9ARwSeKrxTma5+aZxtGCe/TqBV4rHOYVCx/KQS5QhnGf14&#10;rjxC/du5tR+NH7lf8EsLk3X7GnhBPmRreJ96OuGAYgjj3zkfWvpKOLbHI6bdqnucF/oK+b/+CYWq&#10;SN+yb4ZEjNMoDQR4j2o8UeAGznOSDjn0r6ODfc4Pfr1r8PzH/eJep9HT+FEyyrkfMvzAg8Y7VE2E&#10;ZN3G7IGDgikhDYUbdwUZJI5HvT1b5NzOGZuvt+FeeWRXNst1Ay/MysBwT1rk9Sgk0m/jkVmUx8o4&#10;7n0+ldlkcbeRk/Sqmpact9ZSK2d2DjArzcfh+eN47o7sLiOX3GM0DU/7Usd+dzJwfU57e9UfEelI&#10;/wDpCqvmRqQ+M5YdiRWXZzNompEO0ixggPjqO+cV1Mc63cQ27G6gEjlx16VxUZKvS9nLdG1Veykp&#10;x2ZzOl3wn02bTriZlEmJI3HzDPYH/wDXVB49uoMrqrR8ggkjrwCKu+ItI+wzl4cxo7ZwB0NLJANT&#10;hjkbat1brjyyPmccnOBXz+Kw8oz5Weth620irA82mXEbRjdyChwQpHfNWPEEEN1bteQxtsbl1GTt&#10;bvgVXtn+2v8AZZG2sQfLfOACOxHvwKdpOsSaPO/mMFUkCUOeg7EVlQvflf3lVpJrmRoWKtruiiGc&#10;SrIoDRORtYEfX+VXNIulmK280K+coILleXA6Z96vrPFc26yKwO8g4HYVQ1XT5LVzPGxWRcE+r57V&#10;9XSwsIwU9zx3Wcm47F4afbg7Xhj+YY4QbgPb3qlL4Y05mX93uXPORg981Y0q6W6gbc2OcFffqKre&#10;Ir/+zbX737yQ4CGuuUaXs+Zoxi58/Lc5XxQIvDuoLJbvN5NuD5myTcDnnnHftX5+/wDBX39q66v5&#10;4/BMU0MNvp8Ye8QqRIHZQQCe42tn/wDVX3F+0d43tfgx+zxrniO6ls1+ykSJG5IeaQZICAfxcZA7&#10;8/j+FP7Rnxhuvit8S9a1Wa6kuf7QnMpBJZsYAAyeoHT2xX2HAOSTniPrUvhXQ5c0xUVDk6nH6rrP&#10;mu0MZjVRnGzo4JGD9aq28a6lb3Ds2026FwgH3x06jpVOeXZAfKXy1wB/ex9aisTIJW2lk4wcHG8e&#10;hr9y59LI+Tk+pa068e2HE21SMZADZHpz9ainQBvk37upyRyCT6AYp32cLO3zFUXGRjH6U7z1QOjI&#10;rdDuxyKynNNGZNa20K2TSSOzNIMBSOOORn1qne3G1mhj2osuGICjaT0/DrVxsEqsbDng5Hf8/pUN&#10;zYrbv5SlZpnGQRyRz6VirdSrsJYYmtLfy1jbjLfxYOPaq9xG1lErSfeXJfHJI7VYlu5Y4lYDy2GU&#10;OUC5564FSQ30c9qVADHngjkk8GmrjuiqZjAjs3y+WA4JzuJOOBjtg1YhuJPs7bfN8uQlOB+P5e9V&#10;7q8/s+JWkXfIpGUJ5YdBj1HFNaaa48t4zIp2ZC7vlAqeQLokmkZYgyssSx5k3dSSeoqM3El1DG2e&#10;uec5xyKkgl8xinCnHJPOasXFj8yxwszLgvINmAOOPzrRRtoLmI7WNvO2lQ+3ByQSCPrQmkRxXpuE&#10;XyY5EJG8HyweTjIzg/XirUep/aLX93bJEnygEfK5wCCTz0priMW8i7nDSIQByQQR35rOUmmF2UWa&#10;W42rJJtlOQSAcY9fpWgbsWTrAsq3K+XgsBtBbuBnsB3qqm5m2sx3tgK3Xj9KjmtzMGMj+WI+Cf4i&#10;B3xR7QosNcERM0jfMiHZGOuQfxr9NP8Agi78GG0/R5vE0kJQXaG3j3xgqgYAluOc7iBz2+nP5reB&#10;9Dh17xJZ2s0kypcSKoMYyxBIAAHUk56eg71+6f7DPgI/B74A6HbzcytGJVVwQkqkAoQDyRtwMn04&#10;Ffl/iRnkcPQVK+59FkuDc/fR9F2RS0tI4V3MFwoPJBOOv41ieMx5rweYuVVyPSsebxBqVxcMis7b&#10;kEgMYICZ7Y9vWm38OoXlzb28sksfmSEAyA4JAzgGvxDEZwqlLlhF+p9Nh8HyT5pM6fwxI0ejRMxL&#10;BuMZ6YqXxPcrb6ZsztkmA2FTg45HI96r+GwIYJLZhukhkxwcjmq+tyPqeoW8ORstwegwcDJrrp4p&#10;rCpM55Ub17kaxfaNQtbVQkiW43MO/Pb8MUa3qSrqilcn7MDjPPJHGfzFTaE8drLcXk21ixBwDyAA&#10;cY9q5rVrqS5t5mjYNJO5BjAO4jPHPTFefWqezpep3UKanU16FmRrV9LWMpPJqRcsWV/kAznBGMGs&#10;2fUWt5DD5d5C2RlW+4R3wav6JpW+ULNukVSM4JHPrxVrxRpNvYQQmFZlt5wco5O4Edx+frXDTozm&#10;udHTOpCEuTc8ok+JNxL+0cvge5Zo1aziu7ZSA0hDAs+foqk/QV7FZt+5vLsZPlhUUAZBHQkk9O3a&#10;vz8+MX7TVz8Ov+CmOmyNJD9nUNom4Dc2BAwG4nvuxk198+Q1h4es4bhpFN9HHK6DkgsMkEg/3s/h&#10;XoYjLfZpVF1OKdZt2ew2xSa91CG2HmFMF2yBhPrkc9K6xYfIVcbMqMfX8DWH4dja61Sa6dYnVXAx&#10;vI2ADgj1PFdA7+YfVSeD1x/WvYyajyRcjy8ZK7sfOf8AwVKs11P9kbVIlVWdrhQARt2MwIyT6HAF&#10;fC3/AAS2X7VceKmG6PzHjwQQQFQAn+Z49eK+7f8Agp4sn/DJPiD5E8szwF9+QEPzYYnPAz+uK+Ef&#10;+CWt4bO68TpHtDSIj+UADnLkkk9hlj9eB0Ga9ziiN8kl6HtcKSbxFj7WiCh/lKuFxnpuOe9RTwGC&#10;T92drEdeDj6jvVbTNPjil81FkWQjDEsQCeucVYyf4trYbHPUV/IOK0qPlfU/bqUXyrU5f4y+E4fi&#10;H8MtS0yZUMkkRMEhDFg2OCAD3wPb2r4T/YY+JMv7N37X+nxyyXFrbT3rWdypbd+6OcIw79evHX2r&#10;9EJ7WUlmh5ZhhAM7vbGOmR3r83P2uvCA+DP7Q9xqKYjb7TFfkR5bZkqQgwcnoc/X2r9n8M80nKLw&#10;0mfE8U4O6cz9v9O1KK9mhk8tQjHnK4VxnjA9xivwx/4Kb+Em8AftPeIraOKSFYtTnEMXlkZViGBH&#10;HOc8n6V+y/7NfxKX4vfATwrr26QteadGJSVKr5gTkqT16Cvy2/4LRaEkv7V000TLPI6EYQ7mBZYy&#10;Afccgjgjj1r97yWoqcnc/J7NVOVHI/8ABLX4X6lrfxKvPFEmnSQ2dhCIY55MupLk5O04w2AMGv0c&#10;NutpD5TNu2gdVwxHvXzx/wAE/fhmvgf4MQzXR2Xl1Ip8twQ3lFMqSOnc/lXv8KM/8Ss2ASep6dzX&#10;8z+KGdfWcxdOOyZ+0cM4X2OGTYQKYXKo2cnIfGQh7dqekGI90rNLJtwpxgEn29Klhg8pflZstngH&#10;v9KjSeQt5ZbdtBOfTvj86/LYTm3aPU+qlUVtdgkljj0tnmVoZMERkfxkZyPpxX59/wDBQP8Aarh8&#10;S+IJPCeiMs8do6+fJBgtvPBUNg5Oc/TkdTXvn7df7U0fwe8Hro9ncGTWb1CPIOVVIyQCxPUHnoB3&#10;PpXgn7Dv7KWofFTxD/wlnia3WHRXJS3WSL57k44PIwQOx9etfr3CGV0svo/2li9+iZ8fmWJliqn1&#10;ensJ/wAE+P2CbfU9Wj8UeKk8yCGUC3sShG9gM5cjAwMjj1Br790qy8uCNUVUUjauBtC44HA9qj0T&#10;SYdE0qG0gjWC3jQfu16EjAzjpk9c1oiVU2su5Vz68gf4V8rxVxRWzKs0n7q2R7GXZXTw0dNyvDOr&#10;T4UtujP45FU/GPifT/DXhrUdT1abydO02BriWQ4UqBjGckcHIA5q6LTH3mG5j1+6MH8q+Vv+CmPx&#10;oj8N/Da68IxTSedrQMM8a4YSqMEEegGAeT+Fc3CeTzx2NjFrQWb4qNGi2nqfNPjjxDq37Yn7X0Om&#10;6bDNdWt9eiOCKO3xH5YIBRRz1GT157Cv21+BXwqt/gX8IND8J2PliOztI/PI/jcDJPsOenbivgL/&#10;AIIq/sw+Qk/xI1KORZA7RaZKzkqsoJDkoc8hSMH/ABr9IrI+XGuNzqw5JPfPp6d/x71/UFOhCjTj&#10;Rh0SPxfNMZKpUabJlHyRqG+8fyqaVy+7djr26EU1Y8Bfm5HbvT2/chc5K+3rV6s8YQjYqtubGccd&#10;APenR8fxbsn05pVYSRn5eDxSrG0a57d8ckUOPYCGSJmO7cq8498fSlTc44X7vTA6+9OjQksc7h7n&#10;mlmjWJ87mYY7cYz7UcrAbGeRzhu4FSFvLZhn8SOTSKgVl45+6c8cetKVCYz/AA8E9c1QDSuTuX7u&#10;cjnt3pYH52nd6enBpUdduec8dehHeo9xTr83XI7YoAdJGsfIV9wIx3p5IWP8j06UlvnzE67ec89q&#10;a8nmxjjaeWPvQS7hhnO7bu7cDn602KRGhCsrErnkjmndZQ5wvpg9qa0OJFwo3H3wKA5gl3MOrew6&#10;ACml8HHfjNSomLfY6gMCfn353VEY8N06d88Ggofs3H+6aRT5Z29D3NPE23h/ve1LKN68jdn0H9aA&#10;GwsTE3zFWDcf7VN8/Y4DE/L0OO9COW+8rNIx2jHQH3oUfvGVlyST39qAJEbHK+uc02RlVeOBxxnP&#10;PrQh8vb7epp7J5Q3bvvcYXmgB7KBuKZKgD5uvX2qvtWOXpu3fn+VOLLAeSw9TTgBPHlcFPu7/wCL&#10;NADWwE+mOtNL7G7ZzmnGNh8pJNBiLqR2/WgzEWXKHG75v5UxflcfPknsR0qdQysuxflAqJwS/bPP&#10;QUFRJMAqpYb9p6HqPehgGLMdxC8dM8U0Lj7rjPPB7VIjJlT5gYN296CiGMvkfNtOcgDg1K6E7t3y&#10;txn1NJMyhVGG6846mljb5N3zE559aAI2kDBlBG5cHFJs3f3vp6UrRgMzfxN3IpXO1Wb5uBg/WgAK&#10;LI3Lctj6gVXupPIVVd2VVILHI2jnrznpUiNt6rwo6/WuU+KXi228OeDdSe4+VVtpAACQxbBxg/72&#10;P8K6MLT56qgZ1JWVz4U/4KiftNXl74jk0SzvpINJs4mEoBAYTg4J46jH+RX54+N9QvLlHnUoy3En&#10;Kz8sFxkkHPT+telfHvxVffED4j6tNeRpI15OSGViwkIwDuUYwcgAjP515Xr6SSwstvb/AOrBPzH6&#10;8Y7DpX7tkOBjQoKy1PnMViG52JtFUxzqsPmN5gKRqULckcADqTk19V/s5/8ABLLxx8VbK31S4VfD&#10;kMmwOb2IrHeKRyQMkAk9q8s/Y08e+C/ht44uNc8cQzXkGnQRy2NlEcmecAk7uDkZAH419iWH/BdX&#10;SXtlEPgmae1D4QXE4g2gEAgAAgY6nvxx6Vw55Wxvw4aPzLw849TQg/4IvWi6Wsa+Mo4LlX3+QbQm&#10;PtwGB6Zrzr4uf8Ek/FXgO2km8P3X9vxIhdnsrR8xgdSVJ5x3NfQ/wi/4KseAfibqs1hqqS+HLhgC&#10;rNvkjRjkhGOMDPr055xX1B4c8UW2taTHNZ3ENxbzIfLeAkoy5BOCMdK+BrZhmOHlzVWz04xhJaH4&#10;U/Fb4O6x8ONd+y31lflWLx7zAVBbnIII4Iya4G2mW1t1kUMse4JvjQkgnjOB2yP1r92vj3+zp4V+&#10;MNhePfaWvnTISLiNCW3gDB9ecc4Hevyk/ae/Zcn+Dni263KyranzECB1jdTkg4PHHQivrMk4iWI/&#10;d1NzCph9LxON/Zm/aU1b4N+OrG+82NrWzykonk5ePIG0EcZ6n1r9kfgP8VLf4p/DGx1e3kR1vI1J&#10;iLgsgGMEjPBJI/L3r8H5rRpdUuI7uFbdZH8xDGjjYAcjBPUHqR7196f8EqP2l/7D8US+H9UuZry2&#10;vAqIdwURAIcZB7lsZI9KjijLFOHt6e6M8PUd7M7j/goh+yDHb3kev2NurWlzKTgR/NGCoJyR0AYY&#10;BxX58eIHm04zIrY8mVowhBbkEj8f/r1+6/iLw/Y+P/B9xb+XHcNIoHluN4I4IH1r8xv28P2Spvh/&#10;41uZLO3jMcjF0SOPaACM4AHUgg/nXDw1m0Iy9lVOnE0HOF1ufI0motbxFvlEYQM28ZyeBkdcc123&#10;wC/aF1D4X+KrW5sLryfmA2/wOQQcHHQkjriuJ16wupo4bdoTGsb8bl2tg5zx35pdN0pfLjS3sz5q&#10;uS5UcnA//VX6FiMPh69Cz1PIjzwlY/bL9k79pW1/aB8BW90WMd8sYZ485CY6jPqMcj0r2OHAbdw3&#10;HHNfl1/wTD8bTaT8QbTTd03k3EZUpvIB8xwCSOm4Z61+odlerPaRnyWjKIEKHqCBg/8A66/Ds/wc&#10;cPiGon0GFqXirlhCsMXoRnJHfNO3ed94t7DvVK21SG8fZvVWzjGepq3aQyTXKqqnOevXArwTqHiP&#10;H/Aj+NOT92wHAwealXaW43fewT0/GmsdvynLDOTxnNAA21VXbh2YdO4NRwSKbxRIwVWOD27VJG+x&#10;/l/dtjH1FRzxLPLuZN3p9aBK/UdGqtH8w+XJB9vSiJY1k2M2yNvY5qM4hVf1HvWN448cWfgjwzeX&#10;19NHEI4yUy+GJz2B556elCVzKvXjSi5S2Qzx54/sfBOnNc3t19ljjBcEAguBngH14r8/P2qP2tL7&#10;4o+Ib6OzuGhsfMBRCmAQAQCOevv3zVv9qD9rm8+IWtT29i0ttaxEpHEJPl2nqTx1OelfPetzefZw&#10;SBlLMdvByx+taSkoaI/G+LuLFK9KizNvb+SYMzFl3Zz3OSSf61FGCyKrcYHGVIBpbiXCx7o33ZJL&#10;AZ496aLiS9gk+VlTIAI6jnHNcru2fjtWTnLmlux8H7hlZmZTjo/Gc1AVW4B3bV44HQGpLh5rOcNL&#10;83lkBd4ypGOtRojyiSRdu1WyR656AUc3KTGVh0CCO781o45lYEbCc49xUelxK52RKGUPvkWRTjGe&#10;gIqa1LJcAjAbHTGRycU65vv7Mi8vb36r0o5jojUT0epUvJVN1Jj/AFYY4wflwaWcKbXaud2RjAHO&#10;adHKsV0skYXOdqAruB+ua6rwd4MuvGuqwwiIqzEf6oDnn/POaFc68Jg5V5pQQ34dfDafxRc20McW&#10;4NkyScjAHXPWug/aN/aO8N/sdfD+1ht1jn164M22LBZcBAM5xzkn8MVN8fvjdoX7LPwyeOJY49ec&#10;GK3TfljISQc4446gZ4yDX5XfHH4v6n8XfiHdalqV/du0mSBK5byzk8KM4HBGce1bQP2fhnh2FKCn&#10;Pcm+LPxe1T4u+LrjVtSvJpZ8nYjOT5aHoFyePwrm9Ng89Cw3M3mHn1B9M5qlp1stqi7twWQcg85P&#10;rnmt6yZrTYqqrblGMDj/AOtWc5WPtKloR5UXIYvsy4+ZT/cPzAA1j61b7EVt67i/MYBwK6CKWTUL&#10;KSRtjbcR4VgG/I9qx9Qs1MuX3oGJIJz2qadmc0JI1vCojjmjz9CNm4fl612ml3ObxWaZ/lBCGM7G&#10;U9jkc8VxPg6WVz5e75d+N5H9a9J0gqTCrW9vI9vwMDG8n379K48VV5Tws0rKOx+837IsrT/sofDC&#10;RtxZ/CWlMcnJybOLrXoded/shk/8MofDHdjP/CJaVyOn/HnFXolfNy1dz9SwutCD8l+QUUU0vijl&#10;OgdRTd9G+qAkD4FI7Zphel+/QAtFFFaGYUA4oooAdvo302igAooooAKKKKACiiigBqtTqZHzT6zA&#10;cHwKGbNNoxmgAprnmnU0jL0AKBxSNwRTgcUEZoACcCmFsmnOflplABnNFFFABSb+aWjbzWgBupyn&#10;5qbQDigzJKcPuVFvNO83igBH603OKCcmigA3UbqKKACgHFFGM0AOD0N92m0UGgUUjNik30AOpxbA&#10;FRq+acTmgCQjNIExTVODUhHy0AJRRRQAUUUUIAoooqmyXIKKKKUdyQoooBxVgFOVcik3Gn0AMYYN&#10;J2p0nSmKetOwDD1opzjBptOKsA3ZzT04pKcvIqmA7PFFNRs06swAdac/Wm0E5oAKdHTadHQA6lf7&#10;1JQTmgAooooAKKKKqImFA5ooqjOQ8LgUuM0zcaUyZFBAjDBpFGTQTmhODQVEJRsFOifcPpTJTxSI&#10;2DQWo3J3OKgkOWp7v8lV3kIzQNxaK2oDJ/A1iSndMv0rXv5Gz+FZMI829Ue3+NK5nJF60TylVh6V&#10;oJMZarzr9ms1b2FS+H4Gv1boNrAVVrjpK71HzRbKgW5xJj0q7qEZtGXPzZGaprZLM+77pbnrWbVj&#10;epKyM/XtQ8kcbuh/kK+H/wBrjxvcW95JFHJIokUjqf7sXv719S/Grx3L4QDeWu791I33d3RVPqPW&#10;vz++PHxJk8X+I41YMqswGCgXtH7n0pqVwwuHnOorHA6rd3F3qDSvJuyR1Y+mKH1CO2hXanf0q5qN&#10;js0Yz/e5HBPvivN9U8XSJMydlIx8o9Kp7H6dkWVPluz6G+CF5591G3P3x/N6+j/AkhOnJu/vtXyl&#10;+zPqTajNb7v747e8n+FfVXglSdNT/faueZ9VLCciuegaXcbU/wCAitqKXcRu5rndE3MGyf4RW47b&#10;TXnT3POqS5noXk9qkBzVa0csB9asgYqC4XsV7nkVm3kO4t9K1JU4qncw9fpQaK5iXMIDVUMe1q1r&#10;q3Ut/wDXqpJbZoNIyII5OaeH3GmSgIOlRo5agCxTjGDUSZqVOlAkRyWwphsFb0q4qbhT0h5oLTMt&#10;7BQKj/s/HpW0tkrN/wDXqRtPU/8A66pImUjn3tMDtTGteK35NNUIf8aibS1H/wCuhxFzGELbBpGg&#10;5rXfTgoz/WoXsv8AOajkRfNczxDu4prW2BWnDY5b8PWpfsA/yaTih8xi/ZaabfbWy9iM/wD16jay&#10;rNx7Fe0RleRR9nzWh9i/zmnCzX/JqbWD2iM0W2atQafnvVqKxUt/9er1pbrmmkXGWhmx6ezcbv1q&#10;ZNNPqK3LWyVv/wBdWF09cf8A16uMSuZmFBpuX6itOy04BucVcW1VD/8AXqaL5TVolyHW9koC1et4&#10;ti1BFJtIq3A+4VcUYykXbU5VqnK7lqO2UMDVpIgVrSKMinJFzUax/NV5rfceKbFZjd/9erRncbBa&#10;gMPStSxhVAvHb0qvDa8irUKqhq1qLc3LPC9PWrqk5rMsZcZrYtfnALV0UonPWiXrCHcDuq1d2REH&#10;BoskVl6VpPHmOuuPc82z5tD59/aV0H7boGpK235rHHP1PtX5pftleGF0+7tduzmfHH/XNfav1k+O&#10;Oix3uh32e9pjr7mvzg/bz8NRWk9jj+K4P8R/55LXSfVZTU5bXPhWZGD/AHsdehrW0790ELfN3rH8&#10;QXLWlx8v95hWkLpvsqn/AGRQfbU8RHlsa321ey/pVrT710u42jYrtYHrjuK5N5mdj9cVsaDJtlX6&#10;CspSZ2YWn7WVj3j4QePbmyvIVMkh27cYJ9U969vX4uXFt4aiAab7zdCf9r/ar5b8CSt9tjI4OB/N&#10;a9RtLCTU9JiVpPlyf5n2pxkdmaZLzUL2JPHPxwvo7u62zXP3v7zen+9XJP8AHbUmU/6Rdf8Afbf/&#10;ABdZHxA8HtHcXOJP+Wh7+x9q4a40lrV9of8Az+VdUT+feJ8mlSblp/TO61X40apLbt/pN10/56P7&#10;/wC1XN3Xxa1WTd/pVx1/56P/APFVzF3bu8J3Nn/P0rNELI33q6IxR+VYmMoS1Onu/iVq8zH/AEy4&#10;/wC/r/8AxVU7jx7q0q/8fk//AH9f/GsRyVamSTADpW0UjnlzKPMX7rxdqjKx+2Tdf+er/wCNZ8/i&#10;bUpC2bqT/v43+NRyXGUxiqsk209KenQ86pKTegs+r30rfNcy9P8Ano3+NLBdXBPzTSH/AIGaIJsA&#10;8VNJJ8vSspWRpRjIlhuM53MzfjUVyylhjd0qCW5YqP8ACkaVgmc1g3cqV09SQy4bPaoL7VlhRcK3&#10;X0qleXzNkH+VYd/aNcn72KizLT0uO1vxJtik2hgef5/WubutYmumPzN83uf8a1j4K+1dZPvc/e/+&#10;tU1r8P0jA+bv/e/+tVENnOrDJdsdzdOeTTTo+09V/wA/hXXp4XS0HX/x7/61TrocYHv9armDmOPh&#10;0VyB8y/n/wDWq1DojBeq/wCfwrq009YkH+NO8kYo13No7HOW+kYb+H/P4VYTSgXH3a2BGBTguKrU&#10;rYxTo+1jtYDn1/8ArU1tIaX5S36//WrdU7aXevpVPYwuXfAmkxworSKrbZE7Z6Y9q+mfgl4307w7&#10;bQM1mzMseMrEp/gUeor5jstcaxXai4GcnjP9amufHtzBFtRtuP8AYFRLYXMfoBpv7US6Vp8aQW0s&#10;YjQKuI8cfhJUNz+1vqUg+V7ocerf/HK/PtPHd7cPtMvBP/PNa29H1G6uVb99xuA+6P8ACsm0TzM+&#10;07j9rHUVOPMvP++m/wDjlV0/av1KafaJLr8Wb/45Xx3cw3JYfvu3oP8ACpNJFzHe/wCuHQ9h/hWb&#10;iL2jR9gah+0RqhQ4nuuh/jf/AOLrzvxX8f8AWHk4urjH/XR/b/bryO61GZFPzZ49BXP3l5Ldvy36&#10;Vnyi9oz0W/8AjZq86Efa7rOR/wAtX/8Aiq5zWfirrEhX/TLjr/z1f/4quagtSzctU81rnrUuBPtm&#10;NvPHut3HDX9x/wB/5P8AGqr+JtYcbjey/wDf5/8AGphZKH/+vTzbKq//AF6nQX1gzZdc1CQ/Ndzn&#10;/tq3+NUrvVbp1+aaQ/8AAzWowUn7tU7u3wtUokSqXZRW7klX5pHP/Aqimgaf+JuuetXYrcPVqG3W&#10;MUaBGormPa6R5jfeP5//AFquxacsCba17b9zz7UtxOzRt0xjFZs3jJHKXpMc7BcUWs3lv83NTaiD&#10;9rb7v+TUOpwGOHIx0/xpQTuOU0ydiJm+X6VPAmzg1k2l2bd178+lbmj2o1m4Rfu5B9u1dkTiqSsO&#10;t9PF821cBjxk13HgX4eZ3eY0bfvV75/pVz4dfDWO4uo5Cw6g/fPqvtXtFl4ah0lflXvu+8T0rphF&#10;HJKoUfBegQafZwr5aZWMjhR6/St2N1iYqoxtqPOwZWkQ/NXdTgefUdycuWqJmKVNFmiSMAVU4WMS&#10;lM5Oaz7zk/hWlcnaTWXfSn9K5KhaaMbUBtes24OHq/fP81ZN7OVc/WuSQ0RS3m0Vlalc71brU9xM&#10;WqjOjSL1rBmmhnXXztSpb5FWvsmetSQ23PFK6Az5rT6U62s+O1aX2QHr/OlFuqDpUytYLlRLRac9&#10;vhatCPNPW2BrOLAoGA+tENozPy3b1rWt9OV//wBdWk01VX/69dESo9zHj07d3p50rA6itUwrEKjm&#10;uBFHnFGiNkzHa2W3kyecUk96iRY2/pVLxDrLR+ZgfxDtXO3etuzfj6VnKcTTdGpqOsKpX5T09P8A&#10;69Zs2reYCMGs+8Jnx24p1jpfmtye2etOJPKR3UbXEpbdjn1qSC0wfXnvW1Z6NGtup9vWmm1WNuPr&#10;1rXoHKylKi2y/dHp0pUtGuosqQu6tA6Iuorj15610Hh3wxHb2i7ueB/F9amx1U6bD4VaCttr2+TD&#10;fr/C3tX6GfspeL7HTdDs1NruYTzHPlKf4T718Cte/wBjSBlXk/jXoXws+Od1occaxjhZHI/dA4yv&#10;1quU7qcdT9dvAfjeDUNKtVjgKful/gA7H39q61XDp8qr83XIr4Y/Zy/aNu7/AEq2VgxIjUf6lfR/&#10;f2r628FeMzq9uuVIyiE/LjqCfWjlR6FHTc7C70mG6O2SONtwwcqDXF/EH4X6brwj321uNr54jX0/&#10;3TXbx7SiyfNuFSxSiTd8ob1zSlHQ7FY+IvjV+y3ptyIvLjtl/wBIc/dUf+06+PPjX+yv9mmvpI5b&#10;VQsCkfNj/wBp1+xmveG4NVRd0a5VifvEV5d8Qf2ddP8AEsVwZFH7yIIf37j+lc8osfKj8PPG/wAG&#10;JtFu/wDXwnO3o59D/s+1ci9q2nKQx3duPav1i+Nn7DemajqSsrKq/Jx9qf0b/Zr5B+Mf7FlpoMDS&#10;LMPlklxi4Y9P+AVhrciVNWPlKWbepplv8zfjXa+KfhZD4duJV8xmEYJ+/nuR6e1cjqEC6dM2zdgc&#10;8/Suylc4KtMnt4yhzVgXDIazI9dIGAvseP8A69WFuDd47dq6I7nJUi0i695vXp+dZ93CJ5G5Yd6n&#10;SwkZs7lxUrWmw89cdjWxnG5n2GrXemajF5NxNGsbqcK5HQ+1fT37Nn7SuoaJ4uTzJryRdshxuY/w&#10;j/br5tdNiHbxmqtjeTaPfCaKTayrjoD1/Cl7NM0jdH7Qfs5/tN/8JBb6ZC0d1ua1YklfT/gZr6Z8&#10;I+OItX0qHdG/zKMkqO+fevw4/Z7/AGkdQ8GalZMPnaGB4/8AUK2c/iK+8v2df2zrzUvD2nq8bc+U&#10;v/Hso/iYf36wnTfQ7KLZ9efFvwFp/iPw8ytbwllAALIv99T6Gvz4/at/ZXt5vDt5cR/Y13XEOBwP&#10;4QP+edfoP4E+ITeKbCZpI/uybfu7e2fWsj4u+AbLxR4bMMkfEkyE/vGHQGsUpJ6noRlZH8/vxg+G&#10;v/CGySLmE9Pun/c/2R61wUhWMdK/Rj9tT9lGxmlnZX2qNuB57f8ATH/Zr4U+Jfwvh8HX1qiuzCVC&#10;x+fd3x6Cu2nI5apyEabBuqxHe+YT8v6Uk8axxMuOh4rMina24610XOWRrwWPnNu49asxyqsYTbz9&#10;Km0uTfb/AFVaz55/LvT9R/KqsSXN2ymtcY+78pzzUBvCVpEmII/2qTi2TI2vCt8+n6/Z3IZt8coY&#10;EGvrz9lT9o278N2c0LeeyqsmMZPVkP8AfFfGSRBo/M/iXpVvSfFV1okr+XJjd/sA+n+FTysqOh+t&#10;/wAQP2oIvE/hvyZLWZsRsfmjHdcf89DX51ftearH4j1/VpFRo9+cDAGP37H3rndK+PGogbWfdlQp&#10;/cr/AI1zXi/xNJ4gknkk+9J/sgfxZqoxN4s86v7Qwtu3fd461/bpX8TurRYhPua/tiropnTTCiii&#10;tDQ/kZuRJGqx/aNy5yMcAZ9/WsjUbaG6k2xoyy9clzuPfg/56VuOsMmyZCGiUDfzznHOPpVLUgtr&#10;eI+5bjcgdBggoDxj618vSjZ6n4vRp2e5VTTL6zhfbmGPBdy5AHTnBOecV5rZv5t7KJ5sZfh352jq&#10;OcfTtXf3d7Jp+l3SR+UGuOB5oZmRR9eg/CvNkvmnuWeN925imwfNyD/+uvRo2R9FlvUs6hbbm8zd&#10;bybU2ZR+QSSQcfnWZcrstvvStcZy2fu+pPvmt4aJcXoWWOOaSW4AVFRScEDkEAdeBVDUtMuo5FhW&#10;FemZSFJZD6Hjit/aHsRmm7GJp+A7STw+ZHnGB8tTIFQbgjL3RQwOPrVqNVKMrBQ3IAx2qrIn2eVd&#10;42rnHPT68Cs+Y0TM/W7eO9u42maRwoJAJxk13ti23SbVlvFk8uLaAUchAQCFBPB64/CuC1K4/wBJ&#10;WNtxVeeCBkf4fjXceFFWLSFKh51C4AMhOOOmDWdX4dzOv8IWaBRI0kikMmeeTnIGBXpHwe+Mo8Fe&#10;IYLW6mkubLJGcbWDbcAnGcgntXmTpK0wUBl38beMg5z36ilWzkYSBzuIJA5wxPTHtWNOLvdHm1ML&#10;GrDlmfd3w98ax69ZrMrRsJlIxn5uOvXHQV1VzNuEcm1drAhCBjJXGeSe2RXyH8Dfi1N4d8Qpb6gk&#10;kUcgKGTduWNsAAn29a+mNH19L6CLbcfaIeoYZABOCSAemcCvaw9bTlZ+WcQZa8PUvBaHUJE135ag&#10;bZXJA5C9Pc4p4lme3kxsZYWAI3jcT9OpqC1ZDBGzSDOTgZyc4/Sho97LnC7uMjk/4/rXYfNFlk+1&#10;n8eAeMn2qwkTWkO1DtZsEZOAKrrMsNxtVlbamC2w8e4z0pbebe6+Y25eUQ5xzU37hGJKGXz/ADNz&#10;xsp+8p4Y1DJL9jwflkkznL8jI5HFLHE1vBn5lVjjOCeajvYWldG3MVzggDI/OpI2Ldlqc8t00kfl&#10;xyMN+Rwvc4FfW/7FX7WEkN+mj60xNtEFijlL8RHBwSOcivj+2t3RFVfu8flWlomry6Pd+ZbyMhjO&#10;Rj15qJ7H0eQ59VwVRNPQ/WvT7yHVrOOe1mEkMgB3gfjjPr7VZBLLt4/rXyT+xv8AtXBDa6HrNxiO&#10;4IwxySxGcDk8Hp+VfV9pefa4VkUfLIAw7kA/Ssj9+yfM44uiposrkAHPsOKB9zGcZNJHLllx0Xj/&#10;AHv/AK9IzN83X/Gg9jmHHMjZPLdB9KZcDcOPlbOOOafsby+PlYUkZDuvHOec8VoHMxjjauPvY657&#10;01cAn5d2715wD9c07nB528+nb61JHGHzhun50XtqV6mHL4A0K6uGkk0XSWmOcyi0RZDnJPzYzV60&#10;8P2dtOskcaxsqBEwMAAduKutD82B370pO1ttDrSatd2J5uwxlYo23aeoAOFOK+UP+Cm2qi1+D9ra&#10;s0m+6vY3Q5B8sLkEfQkgf/rr6wLLvTcPlJPHYkV8Zf8ABUm0x4a0lZPOVI3kikROhY7WUZ9ckZr3&#10;uH43xKOPFfCfAM48q5dnjK5J+Ykc89vau/8A2fPAP/CefEfQ7Hblby9jV8c4XIyffArzbVCW/wBU&#10;h3Zy+84UD0HvxX0Z/wAE99At9Y+P+gK0y7o9zoGBVWII9M1+lZu508K2+x5OHt7Q/THSNEh8O2kN&#10;jb7Ps+nxJBEU6FVUDOOxJ6189f8ABSD4v3nw++FFrp9rlZNWnZJQO8ezOc9RkmvpGGJg23awRiST&#10;0znPT2wP0r41/wCCqGlXEsOnXUMitDJGUOMsqqCR09ff2r85ydxljFKfc9DE1Hy2R8B3OpTX43Ty&#10;MkmNxTrv69apriBW2qZGAySPu49a0Lowh2BVQwxj1IqpM00JiHkwtCzESSO+1kUdMDvX6xTqWirb&#10;Hk2ZkXtudQbzJf3e5vk9Dj1qdbDybrbMrK3GzspGKmKi6IVm2Oo47rjPWrN/ef2hBtZYZnwEDHg8&#10;emK6va3SM+Uj059m7cvmso+TcNwB716h+zjov/CT/FnRbONc7rtRuUAEPyRn0BPH415TpWnvc3DL&#10;u2l+Ae5HtX2J/wAEyvgXJ4g8etq13Y+ZZabOruSdqs4GfmJ7YOQB9K8HiDEwp0Gm9WdmAot1FI/R&#10;LQQLfSrJd8m9baKOQejBACPzFWnbOSOpOMCkQbpCwUeX/CPQdBTymwfKN3evxupq2/M+g62JIY1h&#10;RWDNu7j1ppYNk+/epJF2BWXdtxziofmIXvurLlZQ4w4j+XKt3NCsYm+b7x4ORmm7xGF3/wAR9amB&#10;DZYH7p+tIBpk3Ebev1pxXcVGNzdgabJOrSHbjORjA6U3e0j/AHufyxWgE3m45UfN0x7+lNfEeFbC&#10;sB29abG++Fv4cEgHrk+tSNGzbfmG7qT0GaACJVIDbl+g603zC7r87L1XHqKSUcfextOD2P1p9uFM&#10;Ybr+FTIBG/esMls5A600cuSe1SoVaVm/u9sHNNcKVyrfN6VIAj5TazcZ6Y5/OkvMvCy5b5iCMe1K&#10;FwnOFb86FkGwjliDj6mqiA2GRmSNT/DnBPX6U4Oy/wD66RTh8dfrQrKU2sq7jyKoBsh55xyaDOyx&#10;ND8vJGePmH405Tuba3FQPDvG0n5WPJH3hQBIseDy3HYY6U1jnjP0OOKmlTyYlZuFcD6/nUbhTGAf&#10;XjbzQTIjYYbB9+elPEew7fbOKR1CL94HPrQDgAbgOcA0EjtrdvTOCaJgIyAjFv8AGmxz7Tt7Y6nu&#10;akUBT/XH3qzAYy85y3IwRjgVLHC0H7z5lxxnPGKNyxRsWx1H4imqcv8A73bnANBoDkg5Utk80uSg&#10;DDHzcHHWkV8tncPT0qNJPnyuSPXHWgASGYzb4/lRcZxQcRdFxuyM45NOd8Lw23cQMUPFtbaG6HnH&#10;QUAIZz5ileeDRkA5547dKQMIYUGcBDwOrHPtSvOsr7V59+zGgBCSx3foO9AhbHmbeFPUdQaexZmD&#10;7dvIHpSyvmTjhTwQhJBoAhlh823+b5Xx2JVifYjpX50/8Fhv2XLiw1Cz+I2i+YRevs1lwm0RzD5V&#10;IOOrL1z1xX6NXC4TC/eBJ45JHpXK/GT4Rab8dvhfrHhXU4fMt9Wt2Cgn5hMATG4PYhscjsK6sLV5&#10;Xyy2ZrRm4SUkz8/P2BfjjcfEXwM2m6osMOp6bwMna0sQ6HbzzxgmvomK4JOW/h4A6cV+ePhrxFe/&#10;slftAXkeqeZYvp07W0sLDHmxl+WAA7jGPzr9AtC1e11zRLO6tZUlgmiVkdeS4IBHJ7jmvwXxG4d+&#10;rYp4mHwyP2fhnMvbUFTluaayLctjdtbPB6ZFRyQLcoyY2t2O7b+dMSTzZEQEKQMDcO/PP4VJu+1p&#10;GjR4K5GQCd5r8r1g7x6H01WKtZniv7Wf7LUfxz8NXV/p862/iCyQfZy4G2fPBU47gDj3NeM/sT/t&#10;S3Hw/wBXPgXxYrRsGe3tRNGVe3lBA5J468dupr7VJ+x3KzLGu6MhgMcZHt618oft9fs5+ZaQeMPD&#10;rYvrYs86QJtYsTkuTjBwBk881+lcO5xHH0P7Pxb6aN9D5/HYZ0ZqtTPqqNQXfkKjH5MA+me/1/zi&#10;kNxtkCt7YJr52/Yd/ael+Jul/wBg61Lcya1BGNiT5UEY5xnByMd/YivoyJV8uRWVt2QFJ/h5/Gvi&#10;8/yWrgq7g9r6M9jB46NWCb3Qk0+2KQlRIcADjIHpX52ft+eAP+EJ/aCk1CGOFVvimoQShwWkJOQe&#10;AOjDAHbFfoiIWG7ezA79gPQ5r5X/AOCmvw+k1PwPo+qi1uC2n3DoZfKHlohXgFh2OSRnjjrX33hX&#10;jlRxnsXsz5/ibDqtRufS2t/H638Tf8EsrzxAqqLiLw/9inO/H+leYIwuT0JQgjtg1+d//BPbw3de&#10;J/j99pEkjJpExnkOCVkckAEk9SATyKv6B+0VHD/wTm8VfDttSjtbyXxHBcpG7Fnki2ZY5PbcM4rt&#10;P+CS2hrdw65qFy6wmzfZJKSCDliBjqccEHHQjFfunF1b6tlVSptdH57kOE9piuV9z7Yjsk0oRR/N&#10;tXOSQTgZz7/wmpoo1jKgFirHOMcnFNju1uOcsWyec5BHQH8sflUnkeZEqsxUKQcDIJ+hr+Pa1bnq&#10;OXdn7VSoqEEiOSWOM/IzKVOTkYOcV80/8FK0kh+C1vOqtK32392nmBSG2c84PYH64r6Uniy3XjoD&#10;6185f8FLLDzf2ab6T921xFKrxAkk7jgZA+hNfa8B1bZnG/c8TiKL+rOx2f8AwQT1t7n4b+PIdsYW&#10;O5WRRgBhyFAAz1GST9a++2zHC0ibioGcjrX5uf8ABB7UxomqeNAV3RyxrlSSSA7gbgBnOCDz7V+h&#10;Fr4ujl1aOJVk+xqSGc989OOx9q/ovH4iEJo/Fp0pzk/I2b5BLYylf+Wi7QCM5HfivLviz4vuPhZ8&#10;P9a8VWIiMvh62afE2TGmeATjvz0r1Rjt5z8jdCf5e1fJP/BWn4qt8Gv2d76ztzJ9m8YQfZnl6GCS&#10;NwTx75Xj3rz44d168XFF4eooPkZ+VTeMbnXfjY2vSbkvGvze/e3KjM+4n2GCDj2r9vfhh9qn8AaP&#10;qEDFo5rSJ45YmDFAYwTu9D7V/P7oPiSRNdtJJljkkmnjE2Sd8uDyMDsME+uK/d39mfxhI3wK8Pwx&#10;+XturK3uEf7rMGjGQPUDp+HvU8aYVwpQk90eng6jbstjs7zXZr6dGaeSa4QgYCY2YPUmta3uoYYL&#10;SW38v7VuJuCAdzg8EH2puheGE1YSTfbPsyq/l4EW5mGM5zkYweKh1/SjavcRw3BZo496tjazdunN&#10;fntOlVilVlsehKpTk/Zrc2tDdZHntdv76H5oyejqapyRSGzkg8wRyWzkrxljzn8qj0S/Zf7OuMru&#10;kQRSlun1P61qalcfYPENtMqK32hTC+R65GR78givoqNR1KafU8upBQnZ6mb4ghkvLe2uAxKKChwO&#10;/Un9TWn4c1ePUNOhhmkjWaEbChODgHIxS6VZqi3FnKrGS3PB9QcHP1FZOs6SumNJ54LL1BPHJ9cU&#10;fvaD9tAT5Kq9m9Cn8etLsfH/AMKtb8N3Hl3LaxYT2SxFQwBdSAc9sHBB9RX8/wD8XPhFN8MPHGq6&#10;XK1wbrTLhkUg7gXBOT9ASR/wGv3+8L6Hb6tJtvXb5ZcCOPO50HIO7P6Yr8zv+C0HwBX4VfG248RW&#10;Nmsel+IrfFsUJKbwcNnHAOcEjuSa/UPD3O6sq3JLZngZ1g401ofnzaaNcGaaSQswxvfZgnv1o0rU&#10;Lf7VskjyzHYmTtwO/IqXVdMMswdhmTg8DufTrWW9t8wLFdyAkpg8+tfuWsonykty/qkSou7YrKr7&#10;Ac5PT3qe78U6hrem2tneX872lm5e3ikcsIyRg4JycdOKrLJDLZRs6KpV8kjAZxxxk8VNqs9pPAsd&#10;rayrGSAGnYFkPU8CueUdRGdrT/2fKsMeG+fcSAevX8acrLNBCHUsdx7k8nP09Kmlhiubzhfm2jy/&#10;nxz3OeB+dJ5bWc8haONlhcb4QSc9ec9KoClb6aYNyDzFhkGTk81DNZrBLjc23opPBrTv5Giszysj&#10;TOSv+wvYVSW0kcIVYHcxHQ8VoLqWrVTeW3LLuQA5Jx0+ppslszK7GSNVx8ueo/8A11FPab0aPG1t&#10;uTkdMfWrotTOyQwrmSRRwTuJPrWVrDIdH1MreqV+ZlBAHTJ9c068VSTtO7dnKE5XJ9vWqxtJLVsj&#10;bjeU47EdeafK6AxhZlY873XOV9qTirXQEcqTJp+6NpFYAYGzcBj61XhuZJ0jdSWbG1hgg5Jx+HFX&#10;tN1IWV5HG+XXJ75zmnXlusUokt5du7LbF6gdBzQk0BG8KRhS8nHBwozjH9a0INNZwsmflcFxnkgf&#10;0rOu73NtIkca75MYfGcY68etRW0+JVkLbWXPGCcge3atFcDovDd//wAIJrVtqFpJcKsEqy5MhALK&#10;cjJHbk/nX7ef8E8P2nbj9qn4VWMNzMv27Q7COO4kDkNcooCKxHZsADHOa/EPTp4dW0eS3kYR8Hbu&#10;AwSQe3HtX0R/wTb/AG0Lz9l7436f5nmLompSLaX1vFkb16e+Bk5r4virKYYyg21qj0svxUqc7LZn&#10;7jSeE4pQjWyyfac527++Mj0wOKyLe8vfO8y1G6e4BSfJ4Bzjj396j8P/ABSh8dadHcaJb3T294PM&#10;hlAIwh45yT6dc/hXQaHp32azWOQfvclzn0/DvX4RiMCpVeRXVj6qFVxhzPqS6Xpa6XZBSq+cwGcj&#10;JJPXmrV3OsEBaSTy1Q4345ApwIVOTuK9K5rxZrPmq0Me4pGAXKHqewHrRjsRDB0dNycPTdapd7FP&#10;Vb6TW9RKqWCSOBED6evtnimag32S3NhGF2dZjnLO2fX0BqaTdotj5bFWvJjg46RqRkZGOtM0+BYL&#10;Rri4Pyqf3SFP9Yw689wOPz9q+ErVnUqXe7Poo+6kkLcQjQ7Xy2VvtMx74IWMjrV3wVprNMssys0f&#10;RDJ39TVHTNPbWNRXzt6vIQXyc4HoPbFdnaRRwHy12quNqk9AMda9nKcv55e1lsjz8ZiHFWjuJc3A&#10;sbGSXapiQcnPT0rjtsmu6nudmZmyAcZ2rVvxX4pFxdi1i2PGhHBHEhB/UcVseF9J+wwGSTBmnycg&#10;fdGc4A9BXo1YvF1lSj8K3M6Uvq9P2j3Zb0rTlsLZVKj5WP4kiq9vDeWN8x8yOSz5IGAGye1XmIH3&#10;v3mSMjpkH+VOnkUwrtEeBxn+Ja+mo4eNOKS6Hj1Krm+ZkMx3OMMu3qdvasvxdef2foGoSRqzFrGd&#10;FH+0UOfoMZ5rSeIoc7uGGMdvxrO8QqLjw/qUa71ZrKZUZRnBKNjj9K9DB/xUYyfun88v7Tqmw+LW&#10;pQQ7ltZHklKZ3A5kYgg+uK86hCxxsdqt1yc9PbFeifHj/SviFqk0cyh453AH987iCD6YPauAkt/P&#10;ZnYqrRsCUHyhxnnGO/Wv3rK3/s8fQ+brfG7kmg6G3iPWbezt45FkuCBGMHqe341bv9KbRdXbT2jO&#10;6GUB8/KwI5wc1m/2h5d2t1aiaFVfMe9yWT6H27Gq95cTahfO37xvMfJbqznuSe5rscG2Yl6806cN&#10;MJJdy+afLwN2EPfPc9qoRXLRMdnSMcknpnpxVu7umliVT5irGCo2528YwMevOafPrMN9bWlo1nBD&#10;NECryIhVpySAN2e4wcfWo5fIqIl48cOleashZtnmK4XknI4ArJkufOldpF3bwPY5z3qxLD9kmfzv&#10;OEiuI0zzwDkg+1SfZVndVjwolyCSOcjrzTUEHMUgjSyNuz9mQjkdj9KtXd0oVW8yPa4ABA5UdM1A&#10;6+WdrYDYAJ5PenELvjVsrHvxkDLAVWzJCKZEkwzsyLkI5Gd5ORn6Vnx2zLJtXcyqccAkke3etdLe&#10;MSeZ8zRYGw8DHXt70yVfIuwz7hnPyA4OD3FUBXtrjcFYSY2rtJYAeuBj2zU0kaXCDzJCrE4LHlQB&#10;6iq72wggZo9z7eeQSPalsr1ZZmhkA8yPDfdJznnp3oNBLbBt1XjdltmPY8nmr+mKY5lJMbNjeNy7&#10;gTzgEd+aie4wnkrIqxbG+RFwCT0PTP4Uaav2a4jWTy1LPtXecDJOAc1jWfuO5cPiP2c/4IlTtD+z&#10;bdMknlx3GoMdhXkYQABR25ByO2K+2Lf9+nLHcT2618T/APBEqKSP9l0STPKpivZIpNoDLuwSSCfU&#10;ng+mK+0txjIPXeDwOGGPevwrPJpYibfc9/D3aSKviC+/smFWBLeapVCD1OMV4b+0tO1t8BPEElu8&#10;v2kWzRXof5leJwdw9+gr07xXqK6pqu2FmbDiPAPyjPHA9TXEftbeDZbH9nTXLy1aZ42s2Fykce4j&#10;sc46LjGT2wa+Ao1quKzOPsnomj34KFPDvn3Z+CPj+ZI/E995Jcw+a7o5GAEHI4/MYrEjl+1BpI2C&#10;8AEjpXUeLdPkPjG+tWha4mWcoUQ53qMkkD09K5E6WtrffbEjjwqsiwbiqgEkhyM8ken0r+p8tf8A&#10;s8U90kfDYqK53YP7QbTJFaPaznqDjPPsaJrU3lurK6Rs7HPfcew9qhntN8cMke3ziSHyMgj2+n9K&#10;bb3SmdIyrKMkE9Me4rvOSwSNJbQrFIiiZckgjOD74/D86sacFvbCTzDIlzDtaNgPllGQDk+uDx9K&#10;j8j+0XEPmGENkF8dR3P8qr6YjadIqtl9hIAAySOmT/OlKF0ItXtpIqr8rbcFyMHBH1GOKzTazJv8&#10;6RX3P+7PPC9h1/Wr1y32n95Gu13GwBz1HrxTWtcqrSAK3TOeo9BWtONkK1wllne0AEm7anIHLfWm&#10;WMzQO5kjLKR1ALcnvjvUC7pJ1Xy9it8vf16jBq011JZofL+WWMDaf4T/AIUSiMvNPDC6KsskjMoY&#10;P0XB7YPpVa/uPs9qyBXZ3PEh4GO+KYyfakyqxqyuA7jOT9fpVyeOIW+0SLIsZUfOcZJ9B6VMYoDP&#10;EzKirKrDkjcOnSr1o2EddzNvwAP589qqyOogb5lkAG7C/MM9jUsJlvLlY1VBMSuMDjHfPviqlawF&#10;2/to4ZbdY23tOWJH8UQBA5Pvn9KvaLOsGoRxsRLIo+QHkk9elZaXE2mqd7j95kBEGWBBxyD0znpV&#10;jRpoTcxsXBZX2cjHB4+orzcVF+zZtR+NH7tf8EuoRb/sa+FlOJljjkcyOcMWYg9Pbpj0r6Ljyjbj&#10;na2Pxr5s/wCCV5luv2MfCk0p+Vg0gB6YJxgeoGB+dfTBO4/LhlYfkPWvwvMJf7RL1Poqd7K5IjcH&#10;DDa2BVcLskO1GZSfvgcVI6C3jXbgbvxBoUblzuJ5+4OhrhNAEjRxbc4DHP4UPJuU4P3uPekmHkx8&#10;N26Y70yCNivmd2olG+jAyfFOkb910q5PAYf3h3qr4f1Jt4t95Vh9w+h9K6J4fMB4X3B/wrmddsPs&#10;F0JVk8tmfcnGOR/jXiYqi6U/awPUw9T2sPZyN7ULePVbXyWCszYIY8EGuTuRNouoHBZWXjOM7xXR&#10;aXqK6jb7t4FwpBcHnPpgelN8Qaal7pzOv/HxGcBQOGHf6VGLw6r01VjuVRnKlP2ctjB1CJZYWkjY&#10;fNgg45Vv8KdLB/b+mhn2C8s/kfHWVQM5x36mm6ZKqXIt5TiOQkZxjBxUPlSaRdqrN5fOQSCA4Oci&#10;vD9nb9T0uboi94b1cQJ5EjLycqe4AJ4FdJ5e+Ta3O7gE9OlclqForIs8BC/MTgfwnPY+9bPhXWG1&#10;FWhk5ljGSQc5969jLcXZ+yqbdDhxWH+3DcZdI3hu6MzBvss33yBnac4BPpWVqfiKG6kE0z7Y1OUZ&#10;uM8Z7+1dVNEl1bNHJ+8VxjB7496+ef24f2i7f9mT4cteRmNr66jk+zRFdzxgcM4BGOATj3Fep/ZW&#10;IxNaMKOxxrEQgm5rU+O/+CtH7ZFv4rVvAtrcahaw22ZPKKARysBkFm6g5OcdcAc1+aeqybCTCu5S&#10;cZB2gc9jzXZ/ET4m33xC1+61G6kklWSdpAJW3bgTwMnnoB19K5C7jWWLavyqxyQBkZz1Ff0NkOXr&#10;B4WNPrbU+SxVb2lRsr2S+SjPIWkdiAAD8q//AF6vPZxu8gbDbSF4OPeoUAtdu35jyCD39DWcGdJ1&#10;zIy8k5H869eUrnLLYuzTtAuY1WTaeOrH8arRXDSBPMLNuPzDpg5/lV+0u44o23Sbd4IJUde1I7w7&#10;GKrv4wMjtWVmyBG1nyWit2Me1WP3Bk59zUwka5eQL8q8EEDLEZ9u1ZNuYbu9aNbdh84TcQcJxnk9&#10;qktZJtPDNM6bY2wTHngE4APrVRiBentseYnzNIM8k9Ae9Uk097y4SNW2EgE84xjvmr63CXp+Xais&#10;M5PBftT5rgWz/vo22xocfKMEnpRexF2QQqskUauu4QtgFh8x6nrVyX/RtP8ALO3cBhMDsetZ0nmX&#10;XzR8DONnf2/IVOJmmAXj5cA9zn/Cp5iyvEoEmeTkcYOcVeN23m+bGxTgI+O+Bjnmqc9r5H7xW+bG&#10;cY4NVYJWuPMyQuRk+uKd0BsQShopGQIvyM2XyOmSAPeqpvpLi2fdGsJzw2eWGeB0qGe6ke1WEMqh&#10;SAmOrn0NTzWzvG4Kqzp2HYjmsnBvUCSCaSQfP8p6dMc1btdIW9l3XH7tNx+btjHHpVdWZyPvNnA/&#10;HvVz+0fLtQvLtzgMp4Pb6VFSPLG5UZXdj2X9gv4Ut43+OmgLNbTXFnDOTKQm4kYOCvoeR16V+2dl&#10;pTeHdD021Mkiw29pHFGJE3bFA4AI6Y5GD0r4N/4I2/s9zS6e3ia/jkimZVSHYisjsGDMTzwRwM9+&#10;vav0S8b+XbTxyPGpXeCUA+U8dQBiv5s8RcQ8TiHZ6RP0DJYpQSNXwyqtoirtTdkF5O5A6D1qXX2W&#10;XQQtxn91KZI23bWDEcc+lc3pnjD+zUEcMfmRByQshwwyPXuBRqHiK71q0W3jTZHI+4pgHJ6cGvkc&#10;NjaSw3Ilqdn1WXteZvQ0PCUqhbgbvvYJHTPXJz9KhLnyZLjazNO+yNlPuf8AGnPZtpOkmHcwmuSu&#10;CODjuM9hTtPtvtN/Dbx8xwDcyk8ZB9KIOTXLIJSV7xLWryx2PhhbWOFVklBRnXlmOeT7Vl28tukx&#10;F3NGqxoAOeMkdRU2v3irfOuY0S1Qg4BJLnt/KsPS7H7bJtZtssj4RyMhc8dK5cXUlzqmjswtFOLm&#10;2Sf23Jo923ktOmCPLl2blYH68UXE19r0m755gwBMrqFRACM4HQHjrWpf+D20qykKzySeXnerg7Wx&#10;wcAmsq78XLpVlcQhn5jbywONmFJz7jjpWmHoTjVUZvfsb1JU5U+aK2Pxq/be8eS2v7UOsXkb7o/7&#10;WE8Q/iz5mCSe3Q/hX6+fBf4lQ/EX4aaNqVpcLdQf2fEjyD5gGACNyO+Rn8a/Ej9pHXmvfjRqEm6N&#10;ftEskrtKOQS5IGefY4xX6U/8EfPigviv9mG10GRl+3WF2y3LucFg2WBA9Ccge6/SvvM0wL+qwaPG&#10;51Jn2n4eg+y2ezaP3mTz1IIzn/PrWm5a2VWXCfxL9Khgm8gN8qszAAEDgew9KkQGdDzujyUPGT+F&#10;Rg8OoQSPJrPU+e/+CpF7HF+x5rOJC0bXMSSZG4EckgjoQOvPevgn/glnetHf+I7ib90CiQhSg27g&#10;+4H6kEn+Qr7R/wCCuWorpv7Jk1vFJIWursnAQ7W2qCFJ7Ekge+a+Nv8AglUhS08Q3FwvnGd1OCDi&#10;JwMbSMEcjvmuziqPLkUj6LhOPPi7I+zopJBiTduBJ4HI9ulOkcR3CydSyjOODn/Gi1cPFlcKpGMD&#10;1+lDoDv3r2G0g9K/j7EU/wB479z9whFqKRYLqJ90fynjgnIx3r4q/wCCp/gRYm07WLTbJdTQeRJG&#10;YflDBjhsnOCB3r7NiLQzZ3Zx2x2NfPn/AAUe8JLrXwE1G7VYT9lAdpFc70LZAGD6tgDHc9K+24Ar&#10;OnmMYLqeDn2HcsO2j2T/AII7/EmLxV+yDaw3F00Ufh87rlDkjAzkAc4A29PfNfn5+1r48uP2i/2u&#10;tQiW580NrBjicKCzqxACEgY4AGcjPAr0L/gnb8eT8Kf2U/itarcMt00aR248wYDkASORnkbRjAOc&#10;kmvLv2JPC8nxm/ad+0SPiHT92olwcsArAAngckkcHrmv6XrS+q4adZ9j8hwdB1MWoSXU/Q34beF0&#10;8B+F7HS8vvtbdIZN4G7IGO3Tr+ldGTh/ut2PB4pjPHPNuwAvBA9ug+uKm+z/ALgDco5ySTzniv5J&#10;z7ELFYydR9z9wwdNU6Sj5EUkqljuZtzHjB5+nFcN8e/i7pvwa8DX19fTRiYQBo7cuVck5xwcZHHr&#10;nmuj8X+MNK+H+i3upapcqtrp6eY4j4ZiRkDnBPpXwZ4q1zW/29vjL9ljW4tvC9hceY6/ebGDtzyC&#10;Qf0r2OGshjUf1muvcjqceYYq0fZwepU+C/wz1r9tP41Prnii3ebS47gJclPvMofCpuIIUbQBxzgH&#10;k5r9BfDXhO18NWUVlbRLBb2iCJEUkhEGSBnrjk/mPSsn4K/C2w+EngmLR7CFreJpBNLHgbS5HJOO&#10;v/666gwgsV9DyM9B69qx4oz+WIn9XoO0I9AyvL1S/eS3ZNbWyvLyVTkgHOeB7UNGrHG6NVIwdw3H&#10;8KhjmVHbGAScbiOQPWkD7W27228jP3uM9cCvjI05ykrdT221FXexS8R+Lk8G6TeX1z8tvHAyuZBw&#10;mQcEFuMk9K/NLxNp3iD9sv8AaatdNtbSSd9QcQwRowLWyZyxcjuFBOQM9q+kP+Cm/wC0Kvgj4fr4&#10;atdQYX19Hl8fNsUE4A6Y+XnOe4ruf+CHn7LU2jeG7r4k67aPDqMxNppqXEO4bDyZAT1PIwff6iv6&#10;L8Pcl+rYX6xU3Z+Z8TZhFyajsfdXwN+FNh8FPhhpHhewS18nSbeNGkijCrcSBMPIR3JyMnvgV14t&#10;2yVwCvtxilhQiLbuUKo/dgIFxz7VHJG9u27ltx5HXmv0ByvqfmlSfM7kzxsBwzJ2BU5zTbjaBtG1&#10;i3TnODQrAp/vDNN2eWS3A/CqRmRszwr8rZGRz0watC72RsuVIbGfl5qD7y5GWGaeIinPbp+FMBEL&#10;wgsNvXuM8UrbX+bIG7qAakQlWyv3uhB6CoWtmB+TlSeQKAJHzGysvO7rnmpAc85+7xioj87n3/lS&#10;oduAOuc+1ADtjMD83PXgdfY02RlRRgfgetSK2PmHysvoagdmLtjJ9TQBPLDiJWWRN2OmckH3FQqR&#10;KmCG354I4GPpTY2aN8gDr6ZP405h5efm9wPTNAnfoNddjDp9TTlj3NjcDu6H3oVRMF3HjNSNGAuV&#10;z8rjGeuaCeVjWjUL97OOuVpkcvP0NTpJ5iYPUn6c1DIdq7ejMelA4itHv+Zv0oabaoVpCE9Byc0k&#10;R8tS3P496b5gyecZ9B1NBRVe8uLa/wDJkgby+qSY4JqxDLwGbrz2qRCsiL/ezkHJH6UrIJNqlWGO&#10;/agBGXd94denFCKkK9iWzSofK+Zz8q/l9KSUhm+VlOeo9M0AOgPy87Tn1qWQ+WAu75euB0zVZf3P&#10;3sN6L1pyYH0oAkY+4+h700/KRyfpSHgZ4bd6DJHpSxxMV54Gep7UGYqPy/bBGMd6ad0L7lzTogYz&#10;y2VpWbAz15oAQDcc577elIq5QHcq/ORtxyTTjEzOW3KdxzgdqY6LlR95sc8nr60Ggiy7/rnvQUbb&#10;gdz260Rw4P8AF5gByOgIpyuoX720r0J7GgBuN/y5bj1ptz87/e47jpnFOlcMPun6g8H3prK0xXbz&#10;znpzQK6ERv3LY3bsAj2ryH9s/WE0b4F+Irh02/6EfLOCxLdgCOnOOa9eyoyv3Tj/APXXlX7YOjS+&#10;IPgfqtuvzKBudAceYvIx9MkZ+lejlcksRFvuYVk3E/FP4rm4sNSdVkkWdskyjs3UnPck9/auNhuG&#10;kmghYeZ2dz9089/Wuz+Kl5cR61cRzRsIVcoA55GCeD78ZI/rXFapC0UwJ+XPO1Tnj8P881+/ZfNO&#10;krdj5WtFqbG+IIE0+waNTuMb5zGeck9PoOPyqjpd60qqG8zbG4KDeQB+HY5Oc9eKkfWY2fYPlxyy&#10;kZ4PenTRRrJJu3MuQQOmef0rtt0aMlJ3NKw1i4lu4poZJ47qKZWBMu4Ec7gc9c/pX2x/wTl/bx1H&#10;wt41bwxrk0zaOyFIHkIkjjbjIyemeBXwmsDXEob93bnGQoJ9eOT7V0PhLVZ9B1m1a3uNskjgOcZJ&#10;GCT9CfWvFzjLqVai7pXPRweIanys/oD0TUIdc0qC4t5i0NxGGT5CG55GD6dPzrxP9s/9nhPiz4Tu&#10;7u0ijkv47R1hQgAkgEk5PfHSui/Yw8WXXi74K6TdXksk6pF5KHAAXHHQcgjgc9a9E8aaes+hTFV8&#10;zzN0QHUkEENx9Ca/GYSeHxXLDTU9xbH4TfF7wX/wh3iye1ul3TIQ4lQl8Z5AJ6AYx2rZ/Zw8YXHg&#10;z4jabdKT/o9yrjaMkqMA5Pp/hW9+1zEkPxE1SJW+WFxJhPupGchQf5ck815j4Iumg1S3kZpoVWQA&#10;mM5OOoz6Z44r9X/iYL3tdDyZaVtD92vhbr1vr/he1uI41h86CJ2SMbcEoM59x/Ws/wCNn7P2hfGf&#10;Qrm01KOZZCm2JhkmJj0YHg8detcn+xdq02p/Cq1aabftjXPG455wpPcdfyFe0R/vj/CzccHnPr/+&#10;qvyHEVJUa7cO57VH4T8pP2pf+CeuufDzXbq+a0ebTVwIZYlLKcHO8YJOcYyD+teEa18Bb6RYmjaZ&#10;YZnPmW6AxkjsA2OvU8+tfunLYQ3CeW8cEiZyEkQSLj1wQQPwrIf4e+HRIJY/Duiw3SSBxPHaKrZz&#10;kHHIP4ivbw/FlelDkeoSw9OWrWp8bf8ABNL9lK98BwLrl/YzwrNbqY7aQ+YRycFs+nUYNfbttEUR&#10;i37stnIHBye1EcQaYldqtkEkAKOO2BwBUjJtblSSx5r5zHY2eJq+0kVCmola80K31OSOSSPZJHjA&#10;QYyPzq7BuQKsKsGU4ynpTYgJFG35ucZPBFSFERiu5lbpkVxGhISsRY/M2T37fgKaJldgoYrkkenP&#10;0pEfyl25ePbk5XrVaWwaW5EssjSeW2QAeh7ZqdmBZUMrY/u9c85pA6u2DuHPGB1pskhZ2IXaM857&#10;Vn6/q0Hh/Spr+4eOOC3BLl5AvyjGcDuecfjRzMzrVIwjzN2SG+LPE9j4Y0yS7vW228KFzzhnx2Ff&#10;Cv7Yv7UsvjHUJrGy/dWuPKBTlguc4JNSfte/taTeKbybT9KmK2cMrRphjlxjGT+NfLeo6hLdTFpZ&#10;GZ3IdhgnJrSJ+R8XcXRinRpPUbrd95zMxYlvX+96cDqfeseW7lg/eZG7PbnHpVq4n/5ZfIOdxlI+&#10;ZT2A9qrpC0T/ADNlmPT1FCWup+M1sQ5zc56tmgk8m7y1aNlcBiRwQfpjrWXfXbrK28Mu4jIAxnn9&#10;DWpeztHb+YPMEmOPLwQcVkTXeDI7b92cnIyce9HJdnM9dRyXirdRPdB2t0IJAPJAOSB1wTSwyrEi&#10;ssbbmcuCDldvYH1x60XFhsijOGEb/Nkkck89Oaks7dlgyvlsuRkEdce1EqaNFEks5WOPmRI2DEHH&#10;JABqrbQJK7CSGaQPnAL5GeMHH4/pVu4K3l18scMPzAeWhO7BPOOvP19a6nw98PbnXWkWyglbbIp3&#10;ONw2nOenP41l7I9PB4CdXSKMjwP4DvfGGs29qiSfM4DZG0IDxXqfxk+Jvhz9kbwFNe3D28d5cITb&#10;wJl5HbkbcjgevJGOtaHi34p+G/2R/hdHqk3l32u7JJjaltqsBkhCMZBx356dK/Mb9p746XXxw+Id&#10;9ezXly1vdHIjlnLIgySCAAACFIB47U6nuRufq3DeQKnFVKiRQ+N3xo1L4363cahqVx5kmW8uIHCI&#10;DnGRnk4I5+leM31ov9pf6RujDHBcc/5PvXY6ZY28m+OW6WBVU7ZNm5Rk8Zx2/wA9q5fWplt9Qjhb&#10;95uPUdOvfH51yKo7n3lH3FZaGnpWlQ29pui3MjEAFhkj8K17TRprW33lchxzxk4rM0nMMYVt24EF&#10;APQ9T+FdVBBcWsI3B2VgASSOPw7VlUqM4sRWlco21sqHYxkVRj7sYxz15NZPjC6Fup7rAMDn73U5&#10;x+P6V0wsJJg80fmNDuGcnbgHjvXH+PIfLkjjVXJYb+F3YB461NGTvYzw0nKdja+Hu07ThmYHeAOQ&#10;Md69E065/cNJJ3XIwQMNnjGOtedfCqGNE3efMjYMeUHB9c59q9D03SYlZ3Mruu8N5ZHGMdfauHG3&#10;vqeTm0UpWZ+8X7ILbv2TPheeefCOldf+vOKvRkavO/2Sdv8Awyl8MdoGP+ET0rGP+vOKvQq8k/Wc&#10;H/Ah6L8gPWml8GnMeKjq0dA7zKPMptFMCQHNPj/rUHQ1LC386AJilMPBpdxpK0MwooooAKKKKACi&#10;iigAooooAKKKKAGRf0p9NYbOlJuNZgPopm40bjQA+mn79JuNKvNADqD0prNg0m40AITmiiigAooo&#10;oAKKKK0EwooooIEZsUnmU0jBooAerZpaaq8U6gAooooAKKKKACjGaVBk0pGOlBXMRlKbipD/AJ4p&#10;MH1oDmECU4DbQP8APFOUZ61XKHMNHWpj9ykKqO360m7JxRyhzBRRRUhzBRRRQHMFFIGy1LVcpIUU&#10;UUJAFFFH8VUAVJUdPU5FACkZFRkYpxJBpM5qogJTHGDT6a/WqAbRRRUyAVPvU+owcVIpyKkAoooo&#10;AKdHUbNzTo24oAkooooAKKKKACkc4FLTX6U4kydhEPNPqOl3GrMnK4+jNCnIo280DigpyCm05Dk0&#10;G0adxswwKjxzU0oytQ0G0Y2EnOEqBmqaTlahdeaAkinftz+BrDE7Jcqw9K3b5efwNYzKpmXA4pW1&#10;MJI2bGX7fBHGf7ua39E077DG/JGSDyKwNGAjKFOG2/WtOfWjbR/PIF69W21ty6EwshdbEbOpaRRx&#10;3Nch8T/Hv/CLeGpJVkiURuiAs6gc/UGuE+NHxsfw9p2Y7yNZdgKn7Sox84B4xXxp8dP2uPEmr6jq&#10;emreXTW63A2hbkMOMdML/WspIv4pWOh/aO/aGk1qeRVlt2/cyD5Zo26xp6LXlng/wWvizTnupY5A&#10;0Y3A7WOOW9CP7tTfBnwq/wASod+pRNcMzon7yLdwWZT6dgK+kH+FOmeDPBGpNDbxQskDEfIV/vep&#10;96zWjPsshy1zmr+R8ufEOwXQvDk0Y42uo546nNfNOsamX1CReOMd/YV9E/tGawbZLuONwFEsXAb/&#10;AGAa+ZYd1xqk+75uB/IVb2P2bKstUKV2fT/7H0jSz264/j/rLX2H4It8aWn++1fI37H9usV1bYX+&#10;P+stfY3gtR/ZS8fxtXNI5c0tHRHTaSNoP0FbDR+ZWFZS7M89q3dMl89ueelcE9z5mMLsns02AfWr&#10;VIIwvalqDaMbDXWq1xHk9KtnpUMi7loKM+eHJqrJHitGVctVC4XaKCombdw7scGo44MHv+VaSxCQ&#10;c0x7fHagoqImKlRae0OKAMUASRDBBqeIA1XX7tSo2FoAsxgCn1DE+6plORVRJkAG6neRTox0qTNU&#10;SVGt9wqKSzAq67AVFI/FA1Irx2qqc05oVx0pxkxTWk3Cs2h8xBNGAKgaOrDnLU1jzU8ocxXW35pw&#10;t1zUmaevSplEOYi8inQLh6sRoGPSpIoF3/dpI1hLQmsRtGfwq0xwKbboAtLLVxL5ipPc4qJLxi1N&#10;uD81JDCC3rVGcmX7aUsVrWsV3Rj8KzLSH5l44x6Vt6fCBEPl9K0M3Iu2ceM/Wr0ScVVgXBq5B2q4&#10;7GbYeXikROelTgD0oRQD0pmbY+KPJp/lf5xToasRIGrSBtTtYktI9hrYsEyq/U1nW0Xz81uaTbq+&#10;3cvc11UjhxdSxetm8sCrvmkrUIhXP0q3DAp611RPLjLW5yHxDs/tllcAqfmgx+pr4e/bk8Arqc9j&#10;+7kO24J4Rj/yyX3r9ANf0+O5t5NwU/JjpXgn7Qfw4s9bltzLbrJtlyP3ZOPkHvXTFHuYOvyn4s/F&#10;bwq2mXi7Y5B++kXlD6iufhvMqsbccAcmvrT9o34MWttcRtHZlc3co4hb/GvknxVYSaRqUiqkg8v/&#10;AGSP4iKcl1PosJjHKViYQqZDz3q1aXn2eePbjqB1rnodWkLYJK89Ca0tNZrm9h6n5h79xWEkfoWR&#10;4dzkmevfDAfa7uEn/Z/mte6+G7RYtGhOP4j/ADNePfCXStscL7Gzledv+5XtWhfLpaq38JOKUT9L&#10;q4GMsOotHn3xKnxPdfL/ABn/ANBNePeJtUMV9j2Pf3Ne1/Eex817r5T1zwP9k14Z42s2j1DO1ujd&#10;vc10xkfg3HGWRhFu39XMxr5pVoRN4qqvyH/Gpo7gjjNbxmfzXmlFKY6SAE1Tlts1ejbzM01FXd82&#10;DWkah5lRL2dinFpnmt3/ACqSTQMr/F/3ya0rIRiX+HGPWta1jhlTnYfxquc8TkfMca+lNE/Abp/d&#10;qaPTcjnP5V1Z0uGRfurUVxpkMScbaxqVD2MLRTWpzEmmbD0b8qJbEeV/9atW52j0PvVVzkVipGOK&#10;opMwLnRhJITzz7GmxaMqnv8Aka2XC9ePzqldz7D8v6VaOWUbRGwWSofpT541VDyOlZ8upSDd8xqH&#10;7dIx5ZvzpnPInueDimBAFqNpM8n+dVri7ZR979aAiPvJ/LZsfzqubncKhlm8xvvfrTQ+O9aGkJE5&#10;fimGTFRmXApBJu//AF0FSkP8/FNa7I71G3JqOReaDnlISW/Znxj2qWGD7SvzVLa2SSpkr+lLOpgH&#10;y/L+FZtmcpEP2dbd8+hrU0fXGt93I+8D1FYs87sWHP5VLYI3PDdazDm0Oti8QtIhPH5j/CnQeJXh&#10;kzgfmP8ACsi0i2cds960ba0hdFyq9KCeY1bXXnvx8306j/CrS2gPNVLWzjtz8u0c+lalv8y881PK&#10;Z8wnkhD0qCV8VambKVnvIxajlJchxb5qbLk09fvVKEVhyP1qPZk8xmKG9D+VMux8n3a2Fs4yfuin&#10;TaVHIPufjinsHMczv8s8LTluZD92NvyrqtP8LW9zcIpCnLY+7/8AXrtvCvwrsb4t5kKN8gP+rP8A&#10;jUtDUjx2NnZuI2/KrENvLKv+pk+bj7pr6y8F/sx6DqNz+8s7ZuFP/HufX/er0nwz+xx4YvFh3ada&#10;8vgn7M3/AMVUNGvtLI/P99CkaZiLeZvoprofCPw7bxHOqSW9wu47R+7b29x61+jPh/8AYQ8ISsWb&#10;TbEgrnmzY+n+3XYeIP2NPAvgnTPtFvZaXDJGm/8A1JUkgE93/wBmnCJDq6H5tXvwEhtomLRzjAzz&#10;E4/9mpfDPwzh03U4zh+M9UYdvrX1J8U/Cul2FnN5KW6/uAePXcfevILuzSC63LtwCeg+tdkInHUq&#10;E3hrTk0e1DKvQe/oP8KuX3iOST06eo/wqnb3rMvl5+XpVmx0+OfO5Q2DXVTiccqlzV0iX7TaRlur&#10;LmnS2/73IPeqscv2U+XH8qrwBVyE741b1612ROaUiRDgVHPc4U/402aXZ+VZt7esqthvTvUzloTz&#10;BqF9tc8j86yLq9yO3T1qLUb5mkPzd6z7q5OOvb1rjqBzCXU+41m3XzPUzyMfeoJfmY1xyZqpFSaL&#10;io0t/m6H8qs7c9qtQwL6Vztl8xQ+y8d/yqsy+Wa2pIgBwv6VRe23NyP0qeYFIrKu41J9m3L0P5Vb&#10;s7IM6/L39KvxaapP3f0pOWhVrmMlnz3/ACq1DZ7j/wDWrSGnqv8AD+lMmVYR2FRFgRR2wiTrUNxe&#10;CAfeXrjrUOp6i0SsFbHHrXP3+rSE/e7+tbRYXsXtR1vbnlf++hWbPrm9cZXp/eFYuoajLIx+9+dV&#10;7OSSabB3dPSiTKjIn1af7Ru475rMOn+Y2cN69K3YLFXI3L+YqxNp8aWuQo3ev4VhfU3jI56ODmr1&#10;mnlt+FRrDufgfpVqONlHTt6VrFlkjX3ljbx6daasLSnofTpVKUk3eM/xdK7PR9JtzFllU/P3P0rd&#10;aqxpGOpX8P2ASRd3HB6jFWNU1ZdPbarJ6feHtUPiPVItJgZomjTaQAd4715t4k8Y3EuqNibK7j0Y&#10;e1XGJ204HbzamdRccjgdjmrltL9gZSv1/pXH+GdX8123MOvdvaumu7pXQbSvTsfeq5Tojo7nqXwm&#10;+Lc3h1VUPGuwY5dR/e9R719nfB39pyfy41WS35ijz+/j/ut/s1+av2+W2P7tmX1wa6/Q/jZrHh2N&#10;Tb3M/wB0D5ZQuMDHp70cpvGZ+zPgb4njW7KFnuLfc7kf61P8K7Sx1pZkyJox/wACBr8i/hj+2n4o&#10;tJrSNtRvFAmPW7A/9lr6A+HH7ZWs38D/AGjVmXauRvvE9T/s0cp1Rqan6F2siuv+sVuBSXE4WJl6&#10;596+f/h9+0SuoxnzdUtT+5VvmvUPNew+HvGFprFpH+/t5mkYjKzhv5VnKmbRlcn1TwzHr0uWVuB2&#10;BPT6H3ryP4r/ALOdvrNkyiK4b55M7YpD1B9Gr3S0nWNN0e0duuafNbrerhl3ZOTWMqJtvofnd8Vv&#10;2LLWf7ZJ9lvD8hP/AB7Tf3j/ALdfNPxk/ZEtdNmlItrtSsYODby/3W/26/ZLWfAFjq0MiyQxtvXa&#10;cpn+tcB4z/Ze8O+JjI09latuTBDW5Y9D33e9VHTQiVO5+Fnjf4Nf8I9GzrBccOw5icdPxrgNTMmk&#10;zbRDJwM8gjpX7R/FP9hXwrd2Uv8AxKbVvmkPFmx7H/br5f8Ai1+wvoNrfyeTo6cRvjbYP6n/AGq2&#10;jI5p4fQ/Pe08RyE427efUf4VoQ6i0qgn+KvevH37KsOhmZodKmXaWxtsXH9739q8h8VfDy+0aSVY&#10;rG8URvgEWzYxgmrjIx+r2MV7rnGR+dR3RZ4W4NV5bG8tblFkguF5Gd0ZXv8AStqOCGW1bcqq2ehP&#10;atYyIdEybK8axZWHGMjmvWfhP8brjwva20atF+7aM8yIOjE91PrXlWoQKu5eNuaLCRrb5gjHkYOf&#10;Sq0ZUVY/Ub9ln9q6fWZriCS4tVDTd7iL/nmT/cHpX2t4R1iPxHp8C+fE+7c3ysD0JHavwT+HPx01&#10;nwdqu63muIdx3HEu3naR/dr7L/Zo/bp8SXWu2kNxqk/k+TKcNeqBnJ/2Kj2Zr7Q+5/j18FYfEkUg&#10;8uZ92Puxu39z0b2r80v2y/gBHpd5p7/ZrosLcn/UyD/loB/er9P/AIU/FSD4guovL62k3ZzuuVb+&#10;99P7orgf2i/gN4f8XaD53l2k8kKBFPl+YR+8X/arKUuUzlI/DHxPpJg1WWPy3XaF6g+gNY13pK8d&#10;T+FfTP7RvwPj8P8Ai+8+z2cgjWKJvltmAycD1r53a1mt5285XHoGXbitadQ5yvBP9lUL7Y/Kh7YT&#10;SbvWq8/zyc+pq1bzZC10xYA1oFWozb7se3tU1zP8o+vrTrAeZG27+7WqVyWJFNsh2UosFuV3VBdq&#10;Ukbbn2pLS7kTqxpSRRM9itpzULT9amu7nzE5/nVMJl84P51OxtEbPGZBk5/Kv7Xq/ixiiWWLDLX9&#10;p1bUzopBRRRWhsfyPaXaLaWUczLDIsQZNhbJPfIA71FrH2e2bzJ5LeLgMieZtZiccfrToZFN83ls&#10;W3IGddgBTHXB/wA9ab4ks1hnW4LRziTBdygYx46Agj6V8nF62ufisWr7nP8AidmtrKa4t/l2DcVd&#10;t20++eo+navO01M3upm5ungk3EgCKPyxnHt1xXpHiuL/AEC8mulkEkkQMZGAshPAyOwIB/KvL7CG&#10;WOdYU8s/OXw/au6nsfU5bFcmp1OnPeahavHbxSCVAXLISrBRznn1HWqF6HHz2axw2TcFhK5kLHqW&#10;BOKsXcF1PotrdyMFe6OyN0k4AHGGA6E1Zi0xrrS72Sbah02FXbou9c7eB3I4zjPFTszr0i9DmBcN&#10;9pXbIsm3KF9uB79asGK2nWQ3CpJGsZ2qkhzu7HgVOdOWS5RopEYMMgAYGCPT1pkk37nlflGVZQAo&#10;4zyMfSt1Y6ou+xyesLHaTRsVYqx+YnjA7fjXo3g6236IkLed9oVFZXTGCp5Gc1wHigyXrx+WP9Hb&#10;AKk8++PQ13/hi8jgt7eGTzbZWRVDgF2wBwff/wCtTxC93QnG3UEGq6Uqy+TKhRwcEk5AH+PvVcWy&#10;2NusvzSryuX2jnOOP8ak1CW4uLyby/MuYt5CSfdZ/wADT9bDM0Vzbstv5OODJ8xPU8fUVy07o82E&#10;n1ILfUHtXEyNtkEgkck8HHA4z6f5717h8A/2gFe8j0u/kWVZD5dsS+3jtuznOO31rwm7urjUnnmu&#10;d8zSAYkI5AHbgd60NI0ySJY5oU2SH5g5TBX9Oe/pXRGbTTuc2MwlPEQamfdOiSx3UyuztJGwz8uc&#10;j0P0rYj+QpubahOAf4s9vpXzr8B/jkLJ7fTtQkST5AiT8gxkDoSTg19B6ZerqFjGzfKWGSM7iwPS&#10;vUoYjmVmfl2aZTLD1HbYuZJgXbMWIGDg84z71Pb3EYCrlYmBzkru/M1W89jIse0syg59v85q1Zwr&#10;I33l2NwQ/T9K6jxox1sSTF1sVUS7lySEQ5AHcmm7ZbeFRtKrLzjOc+9RXUDC6WGErtj5JAqyLZYR&#10;Jb7lfyyRvz94+1BfskyvG0kbfM30HtUxfYseAyh85I9e1BOGUjaxPBAGcU42wG35jJG2QQO3+FG+&#10;5UaaTL2j63NpN3Ew3RyQ424JDZJ619mfsi/tTRXunQ6FrE0n2hYh5by8M5Gep9s/pXxJbiS+1BWT&#10;nPGXPzAVs6Pq1xoE/mRsy8nG1/m9Dz24q/Zo+y4dz6WCmovY/V62u1eGOZWSTADgLyHB5BBFXEkE&#10;yr/Dt5/OvmP9kP8Aahh8TaRb6Fq02Lu1QRQzkjmMDhSOOR619JWt0syJ/DwfzrnlFx1P2rBY6niK&#10;anB7ltwWWmFOD69qkhKnOedp65xkU4nzpmO1ioHHFLmO+xA67/lP8Pb1qVRnoMU0M5cHCMqnoeCa&#10;cp3DO3b/ALOcgUcwaDmJBxj2ptwyptbaQ/TPbFK77m+9zSqmIzz82akRXMW9FPIKkk5/izXyh/wV&#10;K0iS5+FkNwvmHderGTjodgBOR3IAr6zZiVx37mvJP2v/AAAvxB+CuqWJk+ZQZQgOHLKDgjj6172R&#10;V1TxKbOfFU7wPyGePyr+aNvO2seFA4A9Oe9e2fsF+IpvCf7S2gzC4lWOWQW4QgYG4EHnn0ryvW9C&#10;/sa7kX9+37wgbkJbGSOa0PBPiubwdrlpfW0nk3FlOJIn9x6juMEg/Wv1fHL6xhbR6o8Wj7tQ/Z22&#10;Bii2Mw3rjI5IPXBBPXr9K8m/bT+FjfFn4OXlosKtcW5SUOFIfy8Heox1zTv2Rf2ntL+O3w3s45ri&#10;KDW7FPKnjf5fM542k8n9K9img+0QPGzMu4bSBg8Hr7V+RyUsJiLvue06PPG5+IPjHwTNpGtlF8xW&#10;yR5ZGWwCRn9KyZ7HytvmDcFxw3Ir9Lv2mv8AgnrF42muNY8Kt5d3kSSWczhfNYnB2HjA9q+Ofip+&#10;xx8QPAs032/w3qSr0Bt4DMuT/u5z9a/Q8tz2lUgozaTPNrYRp6HiM1spuWmQfeIH+4PpUV5YXFyU&#10;WBgp3jkA/L6/zr234T/sM+PvijrqWtpo+oMzZJlmhMcaAf3mOFHfjOfavoLxZ/wTUtvhj8FNY1vV&#10;ruO61i0gYRW8Z2RwMMfOSOpAzxj8a7qmdYeMlCLu2Zxws7XaPhvTrJ4pQ27y5VIBAboc84+o/nX6&#10;lfsE/FP4b6z8MrPRdHuX03WIQBLaXJxJcNjlhxzznvX5lXemyW2otztXkoMdB0zX1J/wTX/Z9i8e&#10;fFAaxqK3H2XTVY4jOAGcEKW5yBkdq83iGjTqYf2ktDowspKVj9HkiCcgN83ODnPOBzxTwmx+ehqO&#10;0X7JbRx/KwXAIHPAwByee1Ozwy4wD0HtX5bJWbSPWi2yVYi33c7GPOOlRiNUbvwfpTkQxRjsKQKy&#10;tk9D/OpLQXMS7UULlu5IzjNAl+zxN8v3jgEDvTnba8eC3zEA4HGPrSPGYZDhSV3HkHnFAxnKEMG+&#10;YfrQEWTnHzHOfpT2lZbndGv7vGDuHelEvltuDY3dscUE8wg2o/y/dHY0bsL+NKSNvzfgfemknofy&#10;oFdjSQ3+964pyEsv6cU09KcXATgc0S2HfsPDtI+5sszAJ+FPZtyjB2leCD3qJGbHf3AqTKyp8rYY&#10;de3NZhzEbnbxna2fxpAquCWz7Z7mpGVncMGXjqTyTTSQvyg7vpzVRBsklKzRZ2rC0bADHOR6mo8/&#10;Oo+XcowKQOZDjc27hcY60gy8nzDnpnriqHce6eagVvvbuDnmo/L2fLJ8jL3PcVKqbjt7dj0NMnPm&#10;8fMXXjmgYxHaTbGWyvTk0GLZ8vbOMio/uSbcYYHPtVqGUSLtbjk5wO1ApbFf7jlf6c1IZPuo2Nq5&#10;6dc0SEqfm3K3TBB5FORM7unUY460EEaxseDkU4naRuLNtoEhaTazEHocd6Cm3av90kA96AHRbkiG&#10;47wSTj0p0LbC25sq3r0Q1FaxSW7bpGbZJng8gU8gbSJF3K36VPKUriSDy2H1wDj9aR5PIG3cSvuO&#10;KkO7yxxzjA+lQlCUZc5UnGaOUoehw3C4PpjOaTaIbnDLvUg4Gc4JoA8oD5dqt6HNO5iYMrfe4OBy&#10;B7VQDbi3Cv8AKpVeOvc1CY/KYt/DnjA4H4VYV/k5ZuDnn0pvALf3WOaAG/dGRubP4gfhSFtuf5Di&#10;llRowpCttznIoddjq3JxziswJBtlj3j5dvB9SahkRleOZPlYnAx1z2xUkZAA29SSSDzzTZUwF5OQ&#10;cjHr7U07Afnn/wAFmP2X0vGh+Jml2u14ybPU0LbgkigkOFABAwCMnOeOlcn/AME+/j0PHvg6Tw/c&#10;My31rHG1rFJIFXYck4J5JJP4dK/Rb4nfDXT/AIs+CdW0W+EJh1WBoHMibtrEEBgOhIPNfjPruja9&#10;+yH+0v5c0bQy6LciOWJBjMfdhjgjGDj0rj4jy2nmWXyhJe8lofTcP5jLD1V2P0au9NaNITukEmdz&#10;gn5RnoAB0+tSidcKdxDJjCZ79zx9KyPh140h+IXg6x1SNoW+1RAh06n6+h9q2JQbdzIvlrxnGM5I&#10;74r+UMxovD1pUmran7Lha3taakSXEv2t2EihW4xjof8A69VL/TYNR02SCeJp7eZGSVHGUcHtzwD7&#10;1KtyxYt94pwCff2p/mfanVmbaR/Bn5SfpXHQrzozVSD1RvUpxmuVnwb+0v8ABe6+BXxej17RL2S2&#10;j88yR3CAqSRhgBz2Bwc+ntX1V+zN+0Dp37QXw4t9Ut5la+gAguUI8thIoAZmHueldN8UvhjY/Erw&#10;nfafcRqfNjKRFwGEbEcN64B9PWvg5r3xB+xn8bPLuIitpJICcZVbpOhcDoe/51+uYOpRz/Aeyn/E&#10;itO58xWhLCVeb7J+iUqLMY1kkXEwJBJ4yeMnHavL/wBrPwz/AMJv8CPFWjZWRlsXuonGT88Kkggf&#10;TIxx1rovhV8TNH+L3g+z1TR5kniaJRs83ewIHOcAbecjH0ra8S6RHqthPayRDyrqNrdwTjKsMHJ9&#10;OTXx+U+1ynNIxqJqzPQxTjXw7cddD8VtZ0Bo9QMIlkhlbDmORzkvxk8dCSeuOlff3/BI7R/sfwY1&#10;ZbiFU/fOCMAnPnnJJ7gnHGePxr4w/ag8Fap4V+KusW8UDW6WF20BJxl1U4BGOgK47+vNfa//AASx&#10;K3HwkvY1WTb9rLiQnaSpAJGD1yxPPtX7/wAbY14jI1NbNHw+Q0+TGtM+pyFR2QYHToMADvVyOTJj&#10;Vmdl6Ag8Cms42bdvybwQ+PbkfypY0ZF8vcy8DA6nJ9B3r+VpS5ZM/UYttK49kCxfUkAkdK8B/wCC&#10;hulzXH7O+pN1jiubcB+AUYscD6Hoa963yMG8xivUjPtXmv7WGk/278Ctcs28lvPiyS6E7MEsCD2O&#10;QPzr6rg+ty5lT9Tx86h/szueW/8ABC7VG0r4i63Au6Sa5jNu8cnHlRj5gwI555+mK/RHUrRTq01v&#10;uKecDJGQcDd1B/8ArV+Wn/BFrxlNon7VN1a3Ee031jJbQoOGSUHeTxn+HOPY1+rPjDT1jdbqPpDI&#10;TwM5U5wf0r+j8woucVP0Pxt1OSq49yx4e1AywrBt/fxjD88t7/jX5uf8F7firHca74Z8H2UyLaxo&#10;Lm5CjLiQjJDA9MEAfh71+ixni0u8t9QjAW1mCpO+QqoSeSSTgcAmvx4/4KQeNofi7+274gVZPMhW&#10;9Fo6eYFXAGCQRkAEYOOa78nqRp+/PoYypXqaHzJ4o8N3PgAWFzeW7TLqFot3bzIhHlGQEYyRwQAe&#10;metfs9+w5rS/ED9jjwBrFruh1DTbKKxliLhioQZUt7lcE1+e/wC3x8L4/B/gHwNDGp2WVsLMHZlg&#10;oG4EkZB74PtX2v8A8Ehbx9U/ZY8u4ZmjuL91DdBGyqNseB0OMHnsax4lxVPHYTmj0O6jRnRlqfUN&#10;jq9zpYMizJAJjl0cYUE49uB6VRTxCuoakPmaTccyyAfKBnBAJ68VoapqUF1o8MccEkjoCbjdyGx0&#10;/AcfnVyx8OSXunrOt5FbNMBiKGINjuAQSPzr81jRqVHyweiOzmjH3pLUhRIZ9Qmt4ZiysA6PjABG&#10;TjHqa1HgOveFw5ULdRgEMT0ZTxjp2ArkdXL6Fq9veR5EkRCTAHKuM9cdvpXX6BdhNXljziO6Pmpn&#10;pnHIHpXpZbW9905GGMpOymmMOrb59P1BtoZ2MU4Hcjvj3rcnRbyLbJGrMw5yM1z8elOk91avGvzE&#10;yxkvyOvT8q0NFumurNW3bpl+VxjoR0+vFe9QktYvY8/EXSU47mFrXh6bSFSSFiFX5wyAlo+c/lXi&#10;H/BSP4dWv7QX7Kt9ZuscXiDw3IdRsnChTcLjDoOcH5cnHrX05LF9oG3jLLk9uO9cX8RPCFk+iXH2&#10;iOOaGQMjxEgEhhgkdx6gitcPWlgMRGtB6XIlUWIp8lRan86XiJrrSPEE0K7l8pyqGQYYDvkevt7V&#10;kX1g32yAsr3DKhxg7RkjknHpX0f/AMFAv2eIfgn8bNUgsxI2m3BN3AzksSrMMctgg8nPbI49K8Es&#10;bhGkdG+XdgBCemelf0rkeYxxWEjVj2Pi8VQdObRkafpyyW22WNlVQSE6AsRgfrT7S62XMcN0sn3i&#10;FSNtuT2Jz2FalzdoLdSMgx8EnqT/AIVQvB9tts+YsbPwEHLe2D616std0cpLLFHBblF3MxzwMDb7&#10;98461n3E5sVELyHbkON/V2Pf6cdKsWl08s0ds0yxKrYTeBuBHv6UWlisKL9oeVpWIbBG44OeRn61&#10;lsx27FeCQK8Z+bY2Ac1NbvhWjaPfwRwenv1qvfSmwdV5Zcg4x1Gen+P1qL7d/pvEa2kTHAjVt2wZ&#10;yfr3OaJX6Byss3SSW6lJMiRgNm8biR61HcQMY1VWaMt0fkHH1HQVq2LrM8ZB+1Ro7Rv/AAsgxxz2&#10;qjeM0DdxCo2ojnLqB0Jx6mpjruJ6DIQxkEW5VjwM44J5649feo2tjAd0h3dTzwDTU3vG0wYqqgZw&#10;pOeelTXUrIm2U7d2CAR2INbRiTKVzPe4/d7v4t5AGOcf4VoWep28li2dwlXIx3I68VTfSpWaORsK&#10;rMQp69qlaxeMKsrIsjH5MHoPf0JokSMlT7LNasw/dzAOAPvDnGD6Vcv7HzbRnB5kcptVsFcAf41V&#10;t5oYL7ymRfuksSc5Pt6VpT3INnHCsKoY2wkndwSPzrKV00BTgh+zQrMzbpMbFyfmHatbSZ/sTq1v&#10;5nmxkESopB3dcg9iKybm2mWZoz8synGM4ANTaTe3FtNtZv3YwCckDP0pSpKa1V7msW1Zo/W7/gjT&#10;+2dL4r8J2/w91/Umub61j2WEkkihsZBKEHknn36n0r9DPN84rgbXXKH0J/8AretfzgfBX4mah8Iv&#10;iFp+vaVJ9j1CwkVhKuc4BwwBPTI7+wr93/2UP2stB/aN+DVnrkN3HJqkcSxX9u04aRGAAJwAMgjn&#10;gcV+R8Z5WsLfE01p1Pdy+tKraDZ6Z4t1j+zl8qN42kfBBU5wfr61g6fGscRvpCpWMgx5/iYGltk/&#10;ty8wzbYlIfPTAzTNUvWvrmG3tVXy42IjUDg+p96/nvMMdOvVc3stkfbYaiowSSHJDL4j1iRpG3LI&#10;SZXPChepz746U29l/tK7jt4l228JMVvGGLfLySSfrUl1KunaW1p5nzSEGRu5I7e9avgnSCqG5lUr&#10;MwG0HjA55zU4HDOvVUV8zWtUVOF2X9C0/wDszTlXcHZ+SWHzZ+tVfEGrNZ/uEZUaU9T1AxwfatS/&#10;vY9Ns2kmfBUcd957AVydlbTeJNTKszJIxBfI3DaOwr6vGVfYwWFpLU8ijFzk6stibwn4fWeYXE38&#10;JzH33kk5NdSJPKfZ93tnpSxwLZkRIT5MeQDgA5704/OvTd7969jLMKqVO/U5MViHUl5DSfNXupUk&#10;ZxUbW5hcAtlTz7k04nadrHjOdtLKdsPzcenNemcgzd5cZbGVb9RWX43ea08L3lzb+X51vFJMA+du&#10;ApJzitbf9mh/efdIHAGcZrl/iP4qtrLw5rEdvvu5vsco8uM4zlCME9O/Sqw+JhTqx5n1K9nKcdFc&#10;/AH41aP53xD1aaOZd9xdzS+XjAgy5OPcZyR9a89vZ7eOT7PM4DrkEiM4OOmfxzXX/tETSab8RL9Q&#10;0gs5biTIRtzJ85IB4HOa8+baioRiTzAf3e8ls9vr1r96yuSlQjJPSx8xiItVLMlljWe22x5aTOSB&#10;6D8RioUf7IVbzGZQccDbsP19ainaSOPMbxhlwcHg89sUxW4yzbuclOqt+A/nXrRMDVtNcNxAVikO&#10;6IHAI+bBxk+9ZlyZDKsm6RpDJnnjgdP5CqsEkiP5ygxtjHB7HjArRsp1ZtrMVXGOeSaiYEdnqzSP&#10;K8gH787WJJJIzz9Kklm+x/Ku7yYXwjEfMc8/lVfYY7pk3IdudoxnA/xqV7pkjjTO51Pyk9wOuRUK&#10;5XMMu/mbd/q1Izjqx9xUfnSW5iXG+R8ED606GYzxSsWVVjxkEcpmmurXUvZpF4GOCO/Bqo7Ek2mT&#10;MDMhZIVm6lwW57AdeaJI1uBtZm3yA8jnGOBkHp0qM3KxxoUj8rYgB5LEkd8njJqKa/bUJV8tVVVG&#10;APMLb8ZySDx37U76jRLOuy2CK0yAqCVPAI7HPeqzhrKEysJlLZCnPLg/0rT+zMtrDDLt3yJvyckb&#10;fSsvU8RFfLk3I2Rhjkrjrir5l1LNDw4f7Tvoof8AnouT24H9asahpiJG3nRuzGcBCH3LGO+eKoad&#10;C8sPDYkUHGDtLjFX7DXPLthGyK4jQqiYJcknoD0JPT8a5cVfkdi6fxI/Z3/giJK15+yVes25pF1A&#10;+YPuqijoeepxgfQV9ga/qB0/S2VceY5IBIwRkAmvkT/gijuj/Zamiby2ia7aUAfeJGQCSfXk4/wr&#10;6c17UG1XWFVclc7QCc9MccV/NnGWKcKs4x3bsfX5bRUmpPYj8K6Us160zbiqEFiOucgjHpWf+06G&#10;i/Z58Wyhjt/s6WN1HBIIwoH413Xh/SxaabGqt8zAs4xjHX1745rjf2nLM3H7PfieNWaEG0Bcg/Nt&#10;znP1GK5eE8IqU4ue7ZWPrc94paI/nv8AHF4NN8Y3Fxb30Map5gLoSRIwByBkZHTGa5IXMmt7isSx&#10;tdYyAMnGM8fjitvxmVh1zU4412bJpEcHliDI2T7VkWKyabeQtBI6MH3xvnDAg8c9Rjiv6VwWlJW7&#10;HyNa92PvooYNvln7oAIz3xzj9arXLR3VuzfdkUAfIOpzVu/uG1G7IZmkkwSZEiIZyMZGe5/xqObR&#10;fIfNxlY5ASgI2sSOgwOnWuqNRdTEq28bT3CpH8xUnAHPP+RUl1MrafuQSR3QbafkK8d+T3qa0lNv&#10;GWhb7PIpBDg4IHI9O+aNSljuYWVpmdjgO5BHI/pVuT6GZmuWQZCllTv9e/1qFJZ3hw0nyqTx1J+l&#10;W3ZZFd/uquAQO5PFVLI+Y3mf6sqSBjgkVSbsBe08bguf4RyQDSLGZZ2DGNeCOT/SlWZkhwzMzNyM&#10;Hb61FFa/aLYSSJumyQB1PHvTAdZuzzRxptjZiM9lP196fbKxK7lYcnnHUj0J7U21jITJUblPBPPT&#10;PbvTmLJGyrIyqDuBI3YPf8KxcuwFmLTI925W4WML/dyR7DqaYp2KeT3wQcY/GrFhbEeYkjKp7Edy&#10;ajntnikjZlj2sCRjlfxHrR7S4Fi5kTUoBIflZyCz5ySemfWnaNY28lxGvkyK8hAHq5JwMCobB1MY&#10;2s21AcFMAIByev8AKtC4tpNN1u3VHV45IlfzYzxyMnPPUVy4q3s2jooaTTP2n/4Jkavc6V+yr4aK&#10;tIsKZEcUgwuM4OPcH+lfUui69HdTsm0oM4KHg47/AIV83/8ABLuNfEP7F3hP7QqyQqZmjKAAgEgA&#10;E++M17nqXhiXSmM0e9oidokAJYH35r+b8+qYihipSW1z7TDwpVYKPU7Jl6L94KeMdqTaQFbLHZ0r&#10;m9F8WtY3Q+0YmRuN5HQd8+ldAbiN490TLt6rg5yDWOFzKnVVm7MwrYWVN6q6JA3nbuuc45qF5Whl&#10;IX7ijOfWpovlPHr29DTWjVU7EZ6Zr0oyucw4XHnRr2z3I5qrqVlDqlm1vIcOxOHxjB7c1M2IFz93&#10;b0Gc04lZPuHoRkEc0VaSlBplxqODTRxemTyaHqbLIuXj4I7OM8GutinjuYRLEyq2wEAHOSTgj261&#10;S8WaH9rtFuIc+ZCcnIzvHpWX4b1U2l15PZjgfXPSvFjfDz5JbM9ao1WgprdCeItIEc3nLwrdYxz8&#10;3TNOhuD4hsljuNou4TiPnLY6CujvLcSbo3GC3yuO+D6Vyl5ZPomq7o2XKn5H6HHoR61y4zD+zkpL&#10;YeFrKa5Xuhmi3C21z5NzG20kpIh7EZGahu9PbR75ZrdsHOYyeAeeQc1p6xbrqtoLxdzSdJcdSecn&#10;AqpZT/2nD9hmXdcSIRE3JJJ44968+FN86UN+h0yloasfjGz0vwxdX+oXVrY2lrEzSyzvsWLggEk4&#10;xkivxu/4Kb/tpt8f/jDdWdvM8ml6ZA2n2zxjZHKA+Y2APPQkkng59q+i/wDgqv8AtjXHw50658Ba&#10;HdeVdXxey1RI4g6vjDAgsOCOM49a/MbX/EE2rTSC6kQSbQAcDfJ17gYr9+4Fyl06KrV1qfHZliFz&#10;2iY1xO0l80E2yEIcIv3uc5Gcdarb/n2tsCgliRxxz0HWrskDSRiRjtRsZwOS2OpxUEjD92x27gSc&#10;4JOfQ5JFfox4vmNEYit1YYmbed2CcbeMGsmUZlYplW5HHI+laS3K2yJJuXexOQAehIxn2qIKt/FI&#10;7eUsm8jCfLweKIxAqRH5+u85HGO3rirUIaa3do9u5SAR0NVRYskm6QyeYvyAZ4AzxTReslzuXcJB&#10;8pOO1aOKWpmOkUQHd5qxs5BYEbt2DxU0atdTYKtl+UAOFHufxINSQXCBwzMDwNoI3EH3p1zGzWwX&#10;KxsR8uPXPP5CuepOwFazv47TUFWSRYVhJQvjepYE8jpkHrmtWynTV59p/eLyGJzzWZHpfl2yszfN&#10;gg4xxkjH5Umn3D214nzgR7hnBwxOeKx5myeU1rq1+yTbEXYpJAGCTnms/wA1rPY25lZc+YiDgitK&#10;5RA+UuJJt2ZSGTaQD2HXOPWqOpS7GTsuOAR94E9vXvTj5lCwzR3FsuNzQ89eo9qlZcRxyAKpXAyB&#10;xj/GiHythdVWJNxwvXAxzRIhnhkVGUqo6BsZ+lT6FcomsaFPaGGQtG0MzbuvIzjt3qe0vFhmDRqf&#10;u7MnvVfTYRKfm3SMucoScAADBHH6U260/Z5e1m8zPQZGM9KfM7WDlNCe3aOUSL+725PHPbPaug+E&#10;fg6z+IPjXT9HjluZ9S1SdLeBEjLgk7QSc+g5/Cub/eGOOHdukjOeuWPbHHWvuL/gjr+y9/wsD4rx&#10;+JtSt9q6FIht5SQQrnJORxxt4z614PEWYLDYVyvZtHo5dhfaT5rbH6Vfsj/BqD4U/B7SNPhWZW8o&#10;yYKhWTLcg4HcjIz646V3XjlRN9n+YjPGM/NxWxaN9is4Y1OzyU8sFOmMmsvxsVNtbn7oYnd3yRzm&#10;v55zf95SlUm73Pq8JKUamhJ4e0q2n0e2WSOKWXccqV+YHPB961I7G2s32pDGkgPJx0+npWX4Xk+0&#10;2Q4LNuwT3H4+vtWnq5js7Fpi+wMDsyfmJ6YrPA4WgsNztK4VqlR1bXMjWJvM1BSv7xbfBJPIp3h6&#10;JbSG4mZmXdlyRjv0H6frWb5zSKqN998Nzzx68Vo6/wD6BZx233XYBvXI45xXkOslJ1D0VTXIorcy&#10;nUXPlec3F5IJTjGSBnPPaqur31npeofLM/luQUKoWww6cjpzVLUZZH1IYUJHCmxAOh6muhh8N3B0&#10;ct9o/hBRAAyYP65rxPb1K1T90tup6fLGnBczKF94sutSjVWaNmYYOzvmuZ8UmG20zX9WvI5kg0/T&#10;5JAV6xAIRuI6Zya6mzuR4fuHZ7WMRzDCOw3KCMc49a8p/bM8TtoP7N3iKXzBbfbEPmSZKsUwchcd&#10;QSRx7GuzL+epiIqo9mZV6kY07QW5+NPxUivPGHxMu7iyh+0LI0kh2EEnDnOc9PX8cV9Zf8EK/i3f&#10;aL8d/EHhu6xGusxIIi0SkRNGxBViegweo5rxv9l74bWnxB+K2oR3iwzWsFo+wnJAbpnP1INO/Zg8&#10;ZH4CftwaW8cjRqmqrZT+WgZQhcB8rjPJz3r9clVjUpeyfRHkSw8+TmR+4kc4MuGZWwSOvBPfGKl2&#10;mNOPlBPAHrVYWpjCsyruOSABtHPOfTvUwYqu1mbr+HNebZaJHkyg+bXofI//AAWhnkh/ZRtIU+X7&#10;VdtHknbgkAZz64PFfLP/AAS00CTTvBGtBpJXEkwO/wAsqDIMKEPJ5C5+uK+gf+C3vi37N8GPDulx&#10;wtcLczm4O0EN8pxnn0HNeVf8E0opI/ghd3X8cmoMpTkOh5wT2JOMZ46VyccYlU8jaPqODqb+tXPp&#10;m0tFjtdwZPMOEIOdxOOSKZbq3mMscfmLGCXHcY702MsqKp3DacgdcCpLdsT53bTjnrz9fxr+Sq2I&#10;vPU/bqb93USVHjVjGGbdgnP6j2FeNftxafHrv7POuQssm6SPzCiEZTy8ybs8dCOte2AMoZxxuBwf&#10;U/0ryv8Aa6kL/ATxSwbdJDZYVCB0JwT0yeK+h4OrOOY02u5wZpFSw7R+R+n+NNU0bT7mxsrqSC1v&#10;HWeeJTtWYg8EjrwPQ194f8Epvh2s/gm58Sr50dxdTMtwQQjTxKwADZBJG454xxXwZ4htRN4qNuk0&#10;McYYxiTouDnj14H8q/V39irwe3gb9nvw2kjbbqayHnNGvyspIKgdzng9PSv6I4+zh4fK1GOjaPzj&#10;I8HzYpya2Z60IN/yhW2rlxjnIBwT9Kr3uoJZWs0hDIsCmSU/3AOp9sAVoqzPErRsI2xjLnbgkg49&#10;+f518mftvftkjw9BceEfDd9G2qXDmC5aDO7aeDzgcHpxzmv56yXKKmY4i62vqz9CxmMhRp8r3toc&#10;D+1/8d7z41+Po/Avh55rlWuRamOIk+cwJB5HBHI68dc19Pfsw/s8WnwJ8BR6eI7d724jje7lEQVx&#10;JgfxA8kDHTA4ry39g39ls+ErI+MNaVY9avCSI54j5yISSc5JwScfhj8fqq0tEMe3fypwQT2r2uKc&#10;4jhKSwGF6btHDl9F1Je0qEMM/wBndV2ncpwDu6DPH8u9TSQxyEvtPmYwCDzUSW2J1A3PuJHoD1/x&#10;qdk8qcxkMrdhjmvy9yd+bue9HSyRXkTAUSAdAKzfFfiiPwVok2qTfZ1jtoWnxI4VSqjjJ9zW5HGt&#10;1KsPypJIxQFuntmvjP8A4KZftDf8IvFH4P0t57yS6BaSS3ATdwQUwcnbnnHfrxivtODcknmOLUei&#10;PJznHeypM8L8N2Oo/ts/tRWWnwx3VxY6hdxwmExB/JU5DPyOAQD14Ga/bn4Q/DW1+FPgDTPDtpAb&#10;ax0uBYotsYUuFUDJA75/nXwr/wAEVf2WZPDHhzUPH2oJsbVozbWGUCOg+TOSeSQQRn0PFfodGjQR&#10;Luk+YA4IJ5PvX9NUcOqEFRhskfjOa4r2k7IlglDYDdFBwMUjSDys7eWPXPaooQR6szcZ+tOjfyyN&#10;3TPTrmqPE1I0/dsBnjBA4qYx+anP3fXFIF2jPG7ORUpfarY49TWgyMr5Q3fwdPxoVOUXk7vTtQUy&#10;obduj4PXjNCyNENvmduhHPuRQBHIWRiuW70qOyxswz7jv/8AXqzFHHtP7vKN/P1qIpsO7nOO/p6f&#10;SgBC+G2/y7U9VGzcoOeh71FEobcyj5mPPFMEpjX7z4J54oAdMrBDJtYL0PekSVTHuXcQxGeMHNK8&#10;rBflLeX7HnNKcOo7t6mgBpbZu2tntTlGeeKkgGF6Dd796GADNt2jPNAEU6smF/LjrSrIxXb8wMZ4&#10;+XBOakRwflJ/rmmySbQB05/OgBu4g7eFxnr607zN67QMnBGepz7U2NfNGNy7s457mneQZXB4Vl55&#10;zzigBrKrsf4WXg+9KjAnDK354P1FMWTKDcNsjHtT+VH8j3NBMgmj3SLls8ZJzyfaliO71yvYnFOU&#10;LKjblPPemOijb8u1s9TzQUEzC5jKuu1eOhpQrblHKrxz1oWPaDuX8/SklTzsL3/3sUE8wg2quFzt&#10;JweP1qSNvs0vysGjPAJTmmr+7G37tPjO0tu3Nt56+tBQwLvbYDhXOCRkYFOjjVUADbmBIx2NBOG4&#10;3bTSIWA+90H5UE9BZHCnH3ucdMVG7gf4VKI9zKV6DlsmopG23G3KspG3C0EkgkUL/EfqcimySeW/&#10;RsEdu1R7mQj5dpzwDyMVYEoSMEbd3cUFRIGmGOqlvzIpsJzH3GffmluE3S7kAUnIJpEKwnLceuaC&#10;hx+QZ9BSyfMFKNhvT2pgPmv75+90GKMiNv8Aa/KgjlZEz7+gKnGCfT1qrrOjw6vpkkM2G88FDkEj&#10;aRg8Y59fwq6w38RqzMRjA5/TvXm37Q/xuuvgn4QuNSt9Cm1YwOI2AcxCLIOHbAPA7/zrqwcJSqJR&#10;3IqS0Pza/wCCjX7J7fCjxLdXEEccNrfzTSxh3IaRSQQSTxkc5x1r4uvTNDceRlm8skPt5znkc9un&#10;Svqb9tr9q3Vfj34pmuNaZrfyyrxW8Z8yCIgFSF9OBkn1PtXzzpOjXPie8aOyjeZmkLy7QecjkDAr&#10;9wyOc6WHTqs+fxlO70OX8sxyM7KylV4BTIYe5qxptxDIyr5T5kcGSQ5bC5IOM4Fb+r+CLvTI0WTc&#10;u6RjiQHgHoODVay06K3OyRb1bZdwRzJxuPIBUgcbvU/hXtfWqc9mcf1eSK+p3djdyeVb7YgSArSH&#10;b0HfnA/OrPgRWudZZpI28mDKAgg5I9MdRz1z9O9VrrQPtQXaGC/xEJuOevH4/lX0h+wT+x7rXxr+&#10;JFvGtpb/ANk2bh3ncFluFUgkDJweDye2eB1rz81x9Kjh3drY6MLh5uVz9LP2DtCXw9+ztoT+Woub&#10;uIG5lXJaQk5BGTgYye1eveKk+z6LcMs8Sp5RBdyNy4BJI6c1H4Q8P2vhHw/b6XZW8UNtZxqmIlIU&#10;EDBxXnv7UvxJ0/4T/Dq71K4lVysUjrE4yxZRkEdieO9fiik8RjLx7n0Kdon5J/tiIk3xG1GZdvky&#10;3UhUgEBFUkbCO5HWvK/CV61n4xMUKuyGWNlOw427QM4x0BJrpvjl4nl8U61DdSRwyvNJPM8gcnJY&#10;8ZAODxVH4K2Elz4qhjl87fNGAhP3owCACPUYP6V+wUY+zwWvY8aprW0P18/YASSH4AaI0rP9quoj&#10;PLkY3qWO3PuQSfxr3qBRCdysF45zXnv7NvhqXwv8HPD+nzHdcw2UYlxj5BjIUn2zn8a9GmH7rbhW&#10;GBkYzxivxnMZXryt3Pbw8WkPZs7QjYDYzjnIotj5j8/L7HuKIYljWPb9w9QeKnjCCUbcFcZ9q86R&#10;uQS23kSsy9jjPanvtnCB2bah655NSXGJEwoYc7uaZL++l+UYx0AFSAxJGL4X7ueOMcU5493zBsYP&#10;P1NTRXEcUwWQEYGcdDTWO4LuLbW5Bx1FADXT98x+Y8DqO9SXIkhhOUdfMOcEYz9KaoaSNm/h9fao&#10;dS1Nbe13SNtjXLly/RQMnk8AYFJq+xnOpGKu2VdZ1qHSLGSa6dY9oLENwDjtn1r4l/bR/a7bUp59&#10;PsZpI9PaQxQBDnzMAZz7An8ePSr/AO2h+1v9ttm0nRZSsIldfNySWyNp/DrXxpqupTaze+ZOzzSM&#10;TtL9ck/41UY2+I/KuMeLFSg6FJ6k2qa9/aJZjJ8zA8vnr/k1TkvoUDY7AZcEg5IxioSyozGTb8p8&#10;vB9e+KhNuomcpJ5iNg45x+FadLn4pXrSrNznuF1EklvE0e798MkkdDkj+gqWFzpoXcyyd/7351Xa&#10;9UD5P9X0IPXP0pl3cO1ptjYtu4IKFfyNZa3OGpq9NBktwzTfKfvHGBnrnt6UjCRGYSM25ugJyBUn&#10;2Ga2AU7ZNwBB6FT60jupQxqPLGcnnOT9am7TM+Zp9xLdknJWSSSPuCgBycdPpVjTVFuFaQqVUnk9&#10;DUTR/ZfLU9xu5GTV7wj4Jv8Axdr4WJnEbkAqOiHuQPyrbpqepg8PUqyUUjpfh94WbxlqfkQmG3ba&#10;zeZg8gevBP6V6Z488Y6D+yd8LzfagLe41p0EkSQzmPzOTg4OTnPt2qXXtW8P/sj/AAluPEGrXFr9&#10;qaIxwW5kCvK/JJzg5PTj86/NT9qH9qjWPjv4tkvriST7NHuW3iT7kaEAYA79Op9KJVEkfsXDuSqn&#10;BTqIzf2jf2kfEH7QHjS+1LVZ5FjkdxHBvIVRkEAAfQV5harJfS7oyN+dmBjdj6e9Tss08cckkfzP&#10;yGyOPwq1a3ywx7BBG24/MQmCT659a4ala+59tGUIKyJW0Ef8tZBGuCHU/LuOOM4HTNcXfhYNVIeN&#10;9qHOMjv3+n1rubm1kgh8to8M3IJckkH2/wDr1yut6S6akv8Ar+g4OMH698VjTVyaetzU0KZJfmG7&#10;ZgA7jnAOM11kCWdy0jKGkKjC54B44zz61h+FNBbUGWCFl3c798ZCgD/a/DpXTWOhRw6hJDJJDGWA&#10;wTkqfbpU1kkceJkkNs9Qm0iJ2j8rDR7XBAbIPHAPcetcT8QJ5omi/eSLDvJQ5wBkcg4HavQNR0aG&#10;JlmW6kuJo84SKA7UA6D35ri/iBLJLoyMMIxlJIIHfGeO1LDyQYGpBSHfC9o4o1jZ4SjzgA8kbcZJ&#10;4r1CxFrcxRSLxw3ygHJA6fga8n+GTSTTLb2kiwyNlRkfe79+nQ816B4SR4ruSW43KHGxX8wr9QAM&#10;8HAFZYuCZyZtThJ3Z+9n7JLA/sqfDLHy/wDFKaVwO3+hxV6FXnf7JoVf2V/hmEzsHhTS9ufT7JFX&#10;oaHIrwXHU/T8K17GHovyB/u0ypCMiozwao35gooopXDmCnI2KbTd9MOYm3UbqhD806tCCbfRvqPf&#10;TqAHb6N9NooAkoqOigCSio6KAJKKjooAfL/WmVI/IqOp5WAUUm4UbhRysBacnSm04fKlHKwEf71J&#10;QTk0UcrAKKKKOVgFFFFHKAUUUCqJ5goooAzQSGM0BeacFxTgM0ARkYopzmm0AFFFFABRRRQA5OtO&#10;qMHFKWzWgDmNMoqPdQBMh/OnVEp+WnBsUAPqMNg08txUQegCTfRvpm4UbhQA/fQXzTNwpC9AD1+9&#10;T6iVs1LQAUUUUAFFFFABQH20VG6896AJCc0E4qMcUVaAUtmkzmilA4pgJTWbBo3fNRJ1/ChgOBzS&#10;h8CmIeadU8rAdvoL5ptFHKyuVhTkam05VyKOVhysk303dRRRysOVhuo3UUUrBGIbqC1FNcU4oyqI&#10;VWzS01DzTquxhHcUNgU8HIqOl38UjphFis1OhNR1JFgCg2SsE5wtR1JKdwqIMBQJytuI/SoW61NI&#10;eKiA3NQZuoitejP5Viyp5Mgrcu8D8qxrrbK67fmNXGJnJmn4dkUzpu6bTXF/tA+OV8MCLyJvL3Ws&#10;j/dbqPpWl4i1D+xdN87dtYFR37/Svj/9sn4hzXhtlW42f6BMPk3r/Wt7aHNUlY8Z/ac+O+rvqNjH&#10;HeMVkgORvl5w/wDvV5J4JutQ8XeOma73SRzK7n585446k1W1a7l1G/t2kkkk2hgNzE/zruvgpbQ3&#10;niiGHYpbyXJ+Xn86wkd+X+/USPqr9m/4dafYQW+6Hbunj/hT/no/tXTftGaoui+GtRhjkK7oGGOf&#10;RfT61o/DXTP7NgQbAvlupHT+8T2rxD9q7xK/2maPzMbkI4z/AHY6we5+5cJ5Zzu/ofMf7QGozXX2&#10;rDFsyxdz/cFeN6NH5upXHH8K1634/g+02MshZjll7/hXnHhu026hcfL/AArUtn6xHA+zon01+yXB&#10;suLbH9/+slfXXg59mlqP9pq+Wf2VrUbrdj13f1kr6g8NfLZr/vGsZeZ8LmtJ8xvq+3pW74dcmVfw&#10;/rWJGmUrb0WPZKPwrjkjxKdM3iM03ZTY34qSsyKkbMaU4qN1yKmoYZFBmUJU+as+9XIrVnT5qz7q&#10;PFBUSvbLgVKUBpifJQzUD5hHTNRNFjtU3U0EZoGQFPlpyD5alWEY71IkPFADIF/nVhBzTUQIak3C&#10;riZVNxaCcCgNzQTmr5WZcyIZJCKgklqeRN1QyQZoNEyHzWp27IpDFil28VIcwwnmkzTmXdSeQPeo&#10;DmEpyHijZRgKal6lE1s2H/CrkNZ6YY1Zt8ilyspMuhsLTJHzTFGP5U7ydw700PmK0kW786ls4fnq&#10;dLfcas29oN3eqsTKSJrWD7vHatO1+WPFV7a2Ax16VYVMetWRzFuNsVahk4FUUII/GpEarjsZtl7z&#10;PenRvk1TSQqasRnFMktxnmr9lyKz4auWhNaQMZVeV2NKIYcVsaW20r9TWLD1rU04YCn3NdVI4cRP&#10;m2NV5vn61ZjlYJ1PSs+SLeQefzq5HZlov4ug71209jKjG6Kt9NvVvmPSuL8eaSuoiPK7sNnt6V1U&#10;kDPIVbP51XurJWAyufrXTGJ2xqcuh8X/AB0+E9vfJGWts/6U5/5Z98+1fn78bPhwNP1O+K2+Nise&#10;qf32r9j/AIh6PDLBHuhjb98Tyo96+IP2gPBlvJ/ajLbru8tuir/fb2py3Pocn9+aPzh1rTpLPUG+&#10;XbgjuPSuq+HGj/2hqUe5d23Yeo9RXofxL8DL9vdlh+8FPVf7prQ+E/hBYbh2aMjEaY5WsJH7rwvh&#10;XaLPQfh1ocUOmRER4247D0Wu0swsa7RWDoq/Zbfb93ngflWhBcMslZ8y2P1KngeaFiv4m01blJsr&#10;ncPb0rxf4i6Ikd637sfdf09TX0FDB9sg+7kFTXm/xL8PeZeP8hxsfuPU1Skfj/iDk/7pv+tz571H&#10;Eb/L/dqrFIzyV1l94Fa9vFVVk+6Bw6jvXUeCvgJNq08f7m5bchPE0Q/nW0bn8k55l7jJnnVnE5Qn&#10;+tQTSmOvojS/2XLie0b/AEa749J4fSuV1v8AZgulkUeRefd/5+IfWrufL1KCUbHiV3qsluzFWIGf&#10;U0/T/FEqnHmdx/er0DxD+zBeFZNsN9jcP+XmGsWP9l6/3n91qHB/5+oaXtEeW6OpHYaz5sZ3Pzn3&#10;p1zfCRSN5/Wta0/Z2vYR80d7173MVaOn/s63U84Hl3p4P/LxFWc5XOinLkOLcb/eoLp/Ljr1y2/Z&#10;ouI1y0N77f6RDXJ+MfgncaWUby7pRt7zR+vtURkcuIqc2x5vLO4mbn8M0MysPmq9qei/YJmX5/lx&#10;1INZN5IsYH1rojLQ53qrDZkT5v8ACoNyA9vyqB7hZtwLfTFV5bYurFS3T1qzmkWp5VB4rPvGYj8a&#10;RLdh13fnVuKLjkdqCFJJmcNxFNLNWk6rTPKUnmquNPW5ms7Z/wDr0qFq0ltQzH5fpUq2SgdKfMOT&#10;uZqKzf8A66d5Bb/9day2oA6U4RY/hFQc8pWKtku2P8qWW387tU8nyHoKsWM+w/Nt/KokZSkZ8elq&#10;Tyv8qsi0ji7Y/CtMXMbr/D+VV7llPT09KQ+bQp7G/wAmpEklToW/Ordm4U+v1q0ZV2/dX8qdiSHT&#10;72ZmG5j1HeujtbtVXr+lcpcTF29PpT7Qun8TfiafKyLnUT3i7Oo/KqImDsayZZH5/wAadZ7sHr+d&#10;HKzO5qC4wetO+1e9UJCy1E0mT1p8tyuY6CG4561oWs6SOu7GMjtXOxSEpzTraZgxwxqJIOY7/QBa&#10;i5j+79/+7/8AWr03wXe2MO7LL/q1/gP+FfPK6tJAf9Yy/iaE8SXULEpcS8/7bf41LiM+9vAHibw/&#10;bXHzXjD5U/5ZN/8AE16/4D8ZeHWSAfbCf3h/5Yv/APE1+V3/AAmOoRsNt9dL9Jn/AMa3PDXjzVI3&#10;h/4mV99//nu/+NTyk8x+w0Pi3Q4dMiMVwobjOIWHb/drwn9pT4wyR6dMtrfP8sbYA8xe0n09q+Q/&#10;C/xA1L+z1LaheHgdZn9B71d1bxLcajbHzbiR8juzHPB9TWkIu5i6iIvEXjbUtWfbJcSMrKFP7xvX&#10;3NV7Zt9rl+W9+fSora5XcM4PPcVPPtnj+UD8BXXCJx1KhXWTEx2+taOn3Dxhue/rWUsXkzZ960rZ&#10;d/3c9a7acbnHKoXoW82Wr0T7EHPaqVvZYw3zfnVkDbH+FaXSJ5iO6lx+VYeoTnaee4rWuVP6Vk3M&#10;ZLGuWTKMe6Zmkaq8ikmtKaD950qN4TkfLXPJgZ5izUMkXz1pSx7ageEOK4ZMrmKiQZqcR7VqWOHF&#10;SKnzVi2ac10VWGRTYrTe33a0FttxzirCQAfeGKkqJVsLNUK/L3q1KFjH4elRzTeSGHtWVqd78rfN&#10;6UM2iXbifHfvWPqN82Pvfzqu95z94/rVWXdI3fk1nGLCRX1W5aQn5u1ZEsbsf/r1syWuXpyWo37W&#10;XjGc1tG5jJmLHp3mjJTP5VKmmrG2dgH5VuxbUXtx7VDdTqV7flRK4oyM9Igo6Uy6kxEy+1X4YfNH&#10;+ziq89nm4C89ax5Xc6YGZp1n83zDuKvyWqImcdatSWJRGJXbgZ4xRY20d26KzNkk8fTNbRizqic5&#10;d6fJJellXjd6ite5u7iysidzL94/e9h717F8OPgj/wAJNo8c6wzPuCkESRjqT6j2rV8f/syXC6Gz&#10;rb3Q/dy9J4eyiuiMWdVOLufIHizxfcXNu4Mp+8vdv8a5uO5a5k3sxYkk13HxB+EMnhq3ndluB5bI&#10;PmlRuuPSuJmhFgu0/wAPrzW0Ys7oxNew1VrY/K2Ofeuk0bXpLiH5nz8xHevPhdbxnOPpWtol55QX&#10;5u56/SmKWh6jpnl3Nspb7xA7UyQiCTCqpDE9RXL2OslY4/m7dOa2o3Mse4e1PlYoyNabU20233xb&#10;VdRuGARz+FTaN8U9Y08t5UikEY5Z+P8Ax6ufukaSHnOfY+9MtkaNMZb86EjWMtT13wf+0z4jtLll&#10;+1Ko8vH35uxH+3X21+y18fdQ1t9LjurzmS8ZSAZTkfixr8x44GMzNuYdehr3T9nL4iTaH4i0lfP2&#10;hLzdzvPb2NactzrpyP2O8G6+NS0iOTzN3Ldj6+9dVauSOPavl39mT4m/2/oHzXCsV8zor/3l9frX&#10;03oshuB83ACgjHeplTsjriy28bMOrD6GomtQwO5n9OtW937lvlU49RVd2LDoB7CuSUH0NeZGbe+G&#10;rXUEZZFLZz2Hf8K5HxH8FtJ1F2ZrbdlW/hj7/Va70xlx/hUbQD+JVb6jNJRdinZo+dviJ+zNot3a&#10;yn+zkbIP8EPo3+zXzv8AE79k/TW+2eXpSfeJHywD+E/7Nfop9ijljwYYz/wEVj6r4VtboSbrO3bI&#10;7xrzx9KqNzGUT8Ufj1+z5JoerN9nsCirHK3DwjoT6V826zp2oader5isq7M/6wHufQ1+6nxs+EFp&#10;qrTN/Z0DfuZRwkY9fUV8B/tN/s8LZaN50di0e1Y1+V4R/G3tWlmYSifD+ZJfvfjzU0SssajtXSeL&#10;vCX/AAjmqXRZXXy5SuGZTj8q5e/uA87YC+nSrjc55El0vkRblVd1WfBPxA1fw3rMcsUpjjVWUEO3&#10;f6NWdbJslBJJ+tW9ddTp37sLu3DoMVr0OfmPt39lD9qa8jdDc6my9f8Anu3/AD19/pX3F8M/iFpX&#10;jDRL6O4ulmZZFABic8df4gfSvwr0a5vdOmVYbq6jU/3ZSPX0NfTH7OPx81Dw1ezJNqEn76XJDtK3&#10;AQ46GuOpdsXMfZ37R/wN0vVftVzDZq26GIAhYh0cDuua/OP9oL4Y/wDCJ3MPl23l75dvVP7gPav1&#10;C8H/ABqtfE/hSGN2s5txZcmCTJwxPevn39tXwxa6sbJktYVH2jPyIq/8sx7VpAnmPzXuozGelOUF&#10;I/pXS/EnQv7OuG2rtHmOOo/vCsQfJa/h3rqpj5jPlZnP/wBerFlMYeD6Yp0E2JW+VenpTruEzHIX&#10;vniuqItx7lZT9fao5IVXpUQtn8wE7uPenPHx3py2KI3bJqa3VcDNR/ZT/tfnUbkxuBWUiuZFpZvK&#10;l9q/tSr+KuUZtg30r+1StKPU6sPK9wooorY6D+SWS48pYv3bGRtpUNGRuQ5yc9xkCqfiiyu7K6ks&#10;ZDuZMDAHygEZAz3xmr80d48bN53mLZquxC25QvsSM49qoeIL7bYOIn+aQlgSmW5H8hXyNOKbPxqn&#10;STkcj49nZLeWFmUhMK2DuGQMgnHuTXF6FLBpdw3mRvI0j8Zycj/JrqPFFrJL4eXdHCscij50kyev&#10;cdc8frXF2c0099DtVDHCCuOSxJ/w5r1qdNNH1OEppQ1OqXSfsse3yzFHJ0BIYKO59/0qZI47SYQl&#10;pXgaMxvuwzNkYyMjiobG0kh06KSSRZHYFnGT8nOMflg1K958y/xhenGMg9RXPP3WZTqOL0EXSrbT&#10;mbypGC7RjCYKkdRx2I71TNlJcb1WFmYZcYUtgc9QAeK0pdsh3R+ZtPBG37tZGp301o6yR3EkbKwA&#10;ZCVYc+x5ohUdzSjip82pwviiSRL+T5vlZxkBNijBwflAGPqa9T8NbB4ct5Hb95GcRqQc47c+gry/&#10;XP3+sEySSTGSQ5Lj5iT9cmvVNCs430K1IhliWPCyFcluBycH+uK6a/wo7cwn+7TILuRleOMbdmT0&#10;OCCTknNNmt0DHaqs2P8AePPvV26s4TdlLdnaPPHmLtYk+vJH61XFujDEjiLywTwcbvauCUtbI8Xn&#10;ZXbSlz8vzYPHJAY+9T6RezWybQ29sjIyfk9qIpptRlVbaLclqmHI+7z6jqT74qewijto3jjZQzZc&#10;ExlWHPIyeoobshybSsR280YuZFaaSRd+SkaZIPbA6fjX0J8Bvjt9qksdH1Q7JoVEMEpIBdQcjd6n&#10;tXgryeTGyxru3Acehx1HQ1mpf3Vncme38zdDgg7SVUjkc84Pf8K0oyd1ZnNVwccQuVrU++rO5/tL&#10;dMWDhicgHscfhWlCnkRxzf6uMEpj7wzXzj+y9+06fGo/snWbqFdRiGY3x5a3IB5BB4BxnA5zX0BZ&#10;6hHdfdVxHnKAnoT3P+e1e/Rm3ZM+CzTJ6mHqXtoaHnNOqybSoyASO59MCnKu6NMr82QuAM8Hv9af&#10;ZxraXJkkjaRVBwhO1ST05FME3lttX5FJ567h+HpW540qdh8jKy/LlQpx93mrdhdzLDKEEccMihWy&#10;Oqjv7Gs1D9lmUFmY5LZPOc05JnUEAZUcgVSQK3UsyWAkTzkkCsrjYp4LjvirDsu47OV3dM5wfc/j&#10;UUO6VlCvHHJ94ZJYZGMD61IbeRbWSZGaS3Rx5km8BQ3oATn9KoIytsX9E1+bw7rK3lm7RspG0gkb&#10;uOQe+K+3/wBkz9puP4gaMmm6jJ5N9DnYZGA8wgAYBPuf0r4HiO2T5s7skgA4/Gum8PeKJtAuIp4J&#10;pA8TjHY8dTU1FofacNcQPC1OSo9D9VbeXdAnzL0Gc88+/vVlZmAVd30APH6V4P8Asv8A7UEXxKgj&#10;068e1hvo0AQggeaowO+Pm9a90S6Uj7qr1+pNc3Kz9mwuMp4iCqQd7khdY5Bu7npQpDTbl+X26VHG&#10;I2lDMTszzgZpzLuw0bfMvTIpHUKFZ5Prn8KRdxf7vy+vaiNju+b7yHnj71CysFUH5cE4FUkA7cuO&#10;h681najpqXlx+8TdGcphumCMGtBZgH+ZX/8AZfzqCXbLIVBYdRx941pTqSjNSXQGtLM/M39tr9ne&#10;T4X+PJJIF/0KQGUEuWGSSeCQO3Ptivny5mKwIqtGqli2QAzH0xx3r9h/jR8GtJ+NfgyXSNUilCzZ&#10;CyIdrR8EDoOnP6V+Y37QX7N+pfAXxxNpl1ausNu/lwSBT5c6Y+VgfXA5/Gv0rIs4hVgqU9zzMRRs&#10;7pHMfCD42ap8KdejvrGV4ZI3DuP4ZQOcEcV+n/7M/wC0rpPx48KRmCW3t9YUgy2z/IVXYDlQeuRm&#10;vyRksjZTSeZvZnJBDZyM9hnt/jXoPwJ+NWrfBvxNBe6fdSQpGpRAw3KCSOvfGBjGa0zrKYYiDnBa&#10;jw+Iadnsfr6s3nFtylVzw2etSrdTJGsPmXITkIgcgfrk151+zv8AH7TP2gfBkOoWZhh1BEJuYFOW&#10;JBA3gdgeuK9BU5bJ3Mw4XPGDX5xWp1KM+V6HqRlGSuNVdkSruYfPkIDhc+uOmelcb+0Hps2r/Bnx&#10;FZ7m824s3aMbN3mOASAO/UCu48pZTt7Ljio7ncUKJ8pPQ+g789qeGrONVTbe5nLVWR+K3i2JtJ8R&#10;3lq6s01u5Qh/lOVOCRnse3vX2/8A8Ek/EEZ8N+JLTzIVmmlQtGVLSEBQcgg8AHr9awf+CgP7Gt1b&#10;+ILvxdotvBJZXD+ZdpGRmIlQB8oGcZGSc9+leFfstftBN+zt8R1nZpjHIV+1xJxvjzyPY4P6Cv0L&#10;E1I47BWpvWxwU48k9T9XYtu5vmyr44xggVIkY3ewIAOawPhv8QdJ+JOgJfaTctPbNtx5g2scgHkH&#10;pycda3xAYVw/ZjxX5zWpOnK0tD0Vqrod/q3+9kGgt5YVMnrn8KbIvy43H2GO9LgRnards/jWID1A&#10;jOScjngnpS79/Dfd4zgc0wckBsfN096dvCsu7jtgUFy2GgFV77W6e9CJx2+h604fKvy7tuaYWIPX&#10;I9etBAkjbNvzYBPpnFIflO7crHrnpxTlj55Ysv0pFXy84+7igB3kYw2D8xx9aHhyCefypyARvuVg&#10;GPUjoBQ8/wA/+zQA0N5JyrH3z3pwkUL8q8nrUaMpbdu79OtOb5cHqKjlYAX4+XpnHNCrv+bPftQr&#10;ec4Pyhc+lI58obl+9nBPYVYD8YjwVw570IPlX/Z74ppcyR7s/XPXNIZnWP5WH0fkUFco8jcdv3WU&#10;/rQsIZNrbm3HA46n60CXI5K7up4xk0qneBz91vpjNBJAIlU+m3t3qSJP3bA+nB560hTzG4GG6cc5&#10;9+tPPyBhn5l4oHcbtad1/iIGc0eZtOH3f/XpUPmdFHoeaakSyvtb+LIH4UCFDZbDHHPHrTptyDb9&#10;5mxg0hjVYhuxubOB1NIPnAzkYOCfag0JLeRc7ZOnQHrzTYlzM245UdM96VFIVhx8wwP8aasfl/K5&#10;K/Tmp5QAsS47c7aRsBm2/OoPNRiPeoHzfKe/enW8TLLIzH5CQBiqAkx+5CY+VT170P14U9fyolHl&#10;MN2cN0pwnVvl2/exzigCMxr/ALwyMjNNaJlcBNvzE8k9BUx/dxYG3B4Pqaaq7cLnt1xQBDHxISuW&#10;Vhg46elAtGt5WbzPmxyM5qaQLaouNp38AdePeoy+2FsBe3TrU8wDJh5Z4cbm9KV5jsXc2M/pUe7y&#10;9sgVmVjj1p6Hywu3nnJyMnFSAkzRx7mXqvb39q+E/wDgsN+z0moaZYePNLtV+27HttR2DH2hwAUP&#10;sQMivuyaMLGpXlmOeR0HpXGfG3wDY/ELwFdadqEPnQS5Q5JwgIIJHvyOapVOVarRnRhpcs0z84P+&#10;Cbfxd8+4uvDN27NNJumjBb7m1AMAZOOOfxr66t5xLEvDfL0/vY71+b/xx+F/iT9i/wDaVaWz8lYI&#10;XW4gnTcxMTnjOcZyua+8/gt8YLL42/Di31qxt441LlLkRKQ0b98k9Pw4r8X8Q+GGpfXKK0fY/W+H&#10;c054qkzrXi2yqF/5aE5yegpHlYoV48zIHI7VJbvFKoLfMoG0Acke9IYVjXK52seCT831r8j9mran&#10;1jk2MjljYNg7m7kg15B+2F+zjb/tB+BRJB58euafE5tnCeYZwAWKYHIJ5xXr0pWOPbu9j/eOagWR&#10;rz/VSbfLc47HIr0sjzKWAxUa8O+phjMIq9LlPzf/AGcfjlrH7Onj6DTpZJI9LklCXlpMQu8DOcbu&#10;VOTzX6FeEfGFj8QfCcN9Z5uLW6AcAITgEEkZHHHTrXyJ/wAFJv2X1uh/wlOi2vleZuE4tkKeQwwx&#10;kbscgEDpyM89K4X9h/8AbPl8C6p/YPiKe4awZ1S1nO5jGS4GWGcBcdcDPB9a/dMyySjneDjj8Klz&#10;pXdj4unjJ4Os6FTZmD/wUs8GXmgfH/7TYRxfZr6KKdVDFYyvSQHOcnoD9K98/wCCWFzC/wAJtUt4&#10;W85orxvncZbbnI5zwNxIA9qxP+Cnnhi31HwH4d1+1mt5QLqRB5QJaWAruyPYkYGe/XGKZ/wSq8QQ&#10;/wDCNa5ppKrcNGbhQgKjasuApPGSAwweprpzilUqcO8k94qxhgeRZhzxe59lQFkk27m2MTx1wT6f&#10;nUyouxlclucgk849Ae1RrO7QQrNGyTAY5G0+1SFCqqrKfM6c+lfzRU0m0fpX2UNliWLnn5sADOfx&#10;zXJ/GPTv7X+Gut2pheTzrSRMxkhoxtOSK7KTy7dfLlYqzDgAbjWbr9i2paReQwr++kgkCOGwAdpy&#10;SO4xmve4blyY6EvNHmZjFyoNeR8I/wDBLTxfb+Hv22fC8axvuku7hMIMkRkeWHI7k5Gea/Zf7OkR&#10;mt25j5iyRyPevw0/Zdjj+GP7b+hzLHtW31dY94cjy1OQBk9fmwTx2HpX7iWVp9jZk3rM24hG6n27&#10;ckZr+rqlp0Y27I/DcdeFZ+TOP8Qa3D4O8Ha8NSs2vtPsYpHMaj5ZFwApweOOtfjHo1g3jz9qaadY&#10;PO+1ajJcOQBukjBIXrx93aMex9K/XL9sHXZPhz8FvFWpPDJNZ/2bPFKFIK5IwG+oJB/CvyY/YE0+&#10;TxZ+00PtEkd1Is7XJLofLDEEEkgcABtx+nTivPlz0MLUqPojvy2mq9RaH0f/AMFMfBq6j8LodStZ&#10;P9F0qRBbxxIfMCODuYjoQCcZ9K9A/wCCJ/iptc/Z+8Xafu8ybRtRhvNwGAVkymcduAKd+2H4a/4S&#10;L9nrXrS3IkMakxEMVYjOOO+ABnGa8r/4Ib/EhdA+N+u+Hb5ljh1iz8jy0PyyCMk7yPYKPwNeHkeK&#10;eKwM1fqz182w7pSTXY/RHWraYayt1DvltbpPnii65wAQAO2RzVq08Utp1qoVo/3IKKT8rAY4BB5y&#10;KszLJpjyRxrt+zOZYiG+bYTyPp/hVfxWYdQlUrDG0CICcJjex6jPPTivDqUZ0pP2b1PPhUVRJSWh&#10;T026s9f13EkwW3UZdz0duuB71qW28eY8JUtZEuPmBYpwOPWrTeFZ4NIVvMtWVUDmJEAVeO5x1rnY&#10;br+ytas5AWa1vImhmToUJIzgenTmin7Sg06iNrwqR5YdDrtUna8tba/h3EW5+ccHK96jspI7LVI3&#10;V9sN8A4Cnjd0xUnh0ZN5aiQNHbg4BxkoTx/OqsGnebZy2qNsuYWMkfbjqAK+gp1L2lE8iSs3Bmxq&#10;V+tjZM2395jBBPzE/wCcVzdlpdx4ku2k8/y/JOHdhuOfRc9hWl4suv7b8M2dxG2yVJ8vGB8wIHU/&#10;57+1O8EXcbaU0byKs6OxKNwWB9K0qVFVqqM3oaU6fs6bkldnxX/wWS/ZYu/iD8IrHxhbTwzHw+66&#10;dcRpH+8kiclgzADIAYA5Ga/IPxP4dksdW8u2kWVmJDkcDjoASB1r+k7xz4a0zxn4O1bSdWwtnqFs&#10;8FxGQdzgqwGDzggkHI6Yr8A/2rPgrqXwF+L+s6PeWvlWsM7CM4J3rk7XweeVwc1+xcE5pCC+rX9D&#10;5zMqE6i9o0eYvYyyJbiZFVtvyAdx61Ue0WXBb92oBxnuRUy2ixlGbzcKcE5JOOvBNRPcLarDHx5m&#10;WxnPAHPNfp0Zto+faK9nYh5m+UbpDx0OT681JOnkvsZWz3cHdjtn6U37QTN8u1mwSO1V7n7rFV3f&#10;xd8knjb9KIruZ+gSQveQq0abgpCFnPyg9fzqGCARSBJCA+Su8fNhSePqferlooNvJ5mFjI3FAeM9&#10;B1pZNPt4zt3yKzD93gcY69exptlRKkd3cW0/lxs0akcFBjPqc1PJM19EzSZb5dm5nDN9M0sCSRQL&#10;DJlmjBEYPXB5IPr2qCWeQoNwj2gkbcYOR3qJNscrWIp3a0QrG8ir12AnioL4OxA3M2QCpBJOcHrW&#10;mI44x5k0nzhCpUdB1qtMUtV+8zBhkGnGTRgWTZTQ2LT7Y1+Qck4IJHWqKI6Pjd5m0Bd/YnHPFSNq&#10;CyW7F+M4A7k8ij7WrQMPL+YsCOep6dKuLfUCqYssSqMWIIJPI5HOKvaVDvwudxkITOMqB0P0x+lZ&#10;7s1w0exj8p2cHHI9a1Ps6raruTazcb1Py59Mg8VUrdQFv4vLuyOB5WF3KdwYAke+CeO9MEYZGZmZ&#10;dpwBjkn29RTtOn+zQyK24vvDZ4AUjjp3p2ssHiVo5v3hB4C9B7D1ojcrmHLeMu7bJI2V6Z4APByK&#10;97/YX/ax1P8AZy+IyalBMi6bMfs1/G43L5bYG7HqBgkj0r5+sQ1zAy+WGaMYcgEMc57VesZHimaU&#10;+WnmEZII3Ajtj0wB1rz81wNLF0HRqLdHVhazpzUkf0P+CvHmk+KvB9ndaLqEOrQ3EaySTxZWNwQD&#10;gAgEYyB9RW9ZtHpVh9om3fbGBEA/hQHjJFfll/wS/wD264Ph34wtfDviK6jbS70mJJJULsGPQjGO&#10;pI+mK/T5C3iPUVNvI0iyRq0R6qVIBBx1A5r+T+KuFq2BxdoLRvQ/RMBjIVKaZp+GdGGu35LOGWLL&#10;uD+Zrr4o/s8bcrtGeWOMACodFsPsVqLdRF5hHLhdrHHXmsrxXq3kL9nRsSZ+cdRiqw+HhgMN7SXx&#10;M561R4ipyrYoalqTeIL7y413biEiH3ct25PbNdB4f0j+xIFWTm4OPMPoT1HBrN8IaFmU3VymVwRG&#10;AcMCe+PSugbap7luD/vGurK8L7R/WKq1Zni6yglSgNVt8nP0zikh/cvzjv3pUOx8HIz933NNkTym&#10;bzF8vPc/419BKUYR10PNjFt6BIil+cnjgjvVfUL9bD5pjtx90dyPaszVPFq6bMYlXzmUHI/hQfWs&#10;iOO616ZZC7OpP+sfO1B6CvExWcK/s6O56FDBPepoh+seIbi/jkWH9ykgxlPmZuvXHSqFz4MmvdHv&#10;pLiZIVltpcZfblihxuFdVpXh9NECNIokmcgh/vHHt+dQ+OZoF8Iap5m6MLZyvvLABG2HFTlmBnVr&#10;xq4h9djTEYpQh7Oivmfz1ftGRrP8QdWw23bcyptBx8wcjP8A9avMrOFormRQvmRt/EBt5I6+1dx8&#10;f9Ulm+K2tM8iP5ly8qcbQcsSCPcnJrjxdra3KPJGrKowUmBY46ggj0av6Zymny4aKW1j4fEtuo2y&#10;nd2sNqdqybmXB45+vWke4a6ISTZHJGML5ajLD3IFMvrkRzNL5a+gAGOvcD9aaQD+9XBZjj3xXsxi&#10;7HNyskikyrH73OP/ANVTNaiKPzF3hQepwT9Kq290oDLjc+QMAcDNWomjWLDMx3EkgdqUo3EVba4L&#10;Hcw+bOc5ySKsTwqSpf5SxyfUVn3FuUulmjb5XBBHb8PSlXU9jJuXezA5yCeDwKJU3pYV0TxwKksi&#10;tt/eYUjuQDVg29vHAHUt5gJ3MSOfoKppMZpTGyrjg7x1BqSS1ElxGnmxqzdOvB7fSpFzEkSfaoz8&#10;y7VH9/axPamqzKI7csq+WpI3njnrzVeGFslQmVHBfsDnqanQwyLvZXeOM8kYz+R7Vm9io+Q2Sby0&#10;JaWR5FGzBPyoB3FSzi3uXiUssjR5AZRxzzUZZZmffNGGjTIQgqzgg9D7cdajgj82VGX5eTznjHc0&#10;Qfc0Fd2WZcfKI0wQeS3GO3SrKQtJGqsqngCME4KEk+nemw2Co7SyLuUgbOSAecA4q/Z6c2o35WNT&#10;uGFCKhJyMn8veoxEl7NmlPWSP15/4I1a+sX7LWpQqJwn9oR+SX6glCJMn3bJ/H3r7F8LWKz3vnNH&#10;5hjBGc45zg/jXxN/wR6tDL8DrxYGMtu12nlAMCWLruJOeuCccdya++NA0N9HsFjcqwkBYkdcknOf&#10;yr+Ws+jKtm02/hTPtqElTw6S3Jrm9XTNPmkkORGvfjPbvntXkvx78RtZfBLxhNeyf6LqVg8anJJi&#10;DELjvgY78Yr0Dx5qGyRLaNty4EjADO09s15V+0hbNpHwO8Si8DfZ9W06SKJRxlgRg+3NceHx0njo&#10;U6WyZ0Rwq9i5y3Pwg+J1sYfFt3JGIZPOlw+w5bcSQQQCcEFe/pmsWSKS8maaaQrGq4GOMY468Z6V&#10;0HxHt7W18Z3ciwiOOS4Yy+WCuWJIJ9+Qea56X/SYFjZYxG7jaScgAZPr61/UWV3+rwb7Hw+J0m0M&#10;a/YQRxhdojLAOjZ54zkVYlLXlpGxZmI5OSTkfSm6ZZx/Zp45P9aqEqCNxPNV4Lli+37sLEA8cgH+&#10;ldyscpVublmlOeAPzAFR3Re5DK0hyO+e9XorhWnjj+RZGOB0OfzFZtxLcRanJGmyW3CAuDw2c9Bj&#10;vWsZICbTLjFlNG0MciR4DP5gDHPoO9PsIsMzLjbuyEJ5Ax60ywEd5KreTtbkYyWUD3461Mi/Y7Xd&#10;JuVuQRsIyM8YzS5lczE1G+89VhEe1lbcWxyfbNPhudkXltu3HBQgc57063lV5mLDzNgO0dMfWq9y&#10;VL7oVO7dhwOoJqr6AWN6O7KrLHIhHDjn8KIGk+0TRNGS0YJ46HnGR6etGjRxzXOS26ZSRg9Qasag&#10;ys21TJvySxIwCD2z6VPLcBouxaAQ/NJtJwTxye1RStIw+dSu3AI6c9qqLJIgieWOW4x8r70O0c9M&#10;j2qeS++1zH+GNzvPBOAOwzUuNgJ7NMblJ2hiGIx8vHoauS202nqjRqh2sAFJB55IP0NUo5VsJI45&#10;GYKwJQk9vXjrWjbxwwAvKJGeRQdgXaJB75z71x4q6g2dND40ftR/wSP8VfYf2SvDen3IC22xpYJQ&#10;PlLZwQT+ePpX1s52/IefMA4ByuD3NfFn/BKe1t2/ZS8O2bXkaXliWgeBxtRyfnBBOecEDHvX1NZa&#10;xcaXL5Y2jdw6SHt7ZNfzjnWYcuNlCWqufb08HzU1KLNvVPBMdypa3OyTJOwH5W44NYdjPc+HLrd8&#10;2VblDkq/0HrXR6VrkOpSKqHy3jXoTk/nU9/ZrqUMcc3zRqeAB8wPrXi1sHGqva0HqXHETp/u6q0K&#10;+n+IIL/cEby33Y2McMB6/Srys0gym5sDJ47etctq3ht9NdXV/OjZ+qA7o6n0fxU1oNsjCSJSd7Ac&#10;jHc1WEzKpSl7OuvmZVsLGS5qbOkAWR25wSOOMg0jRKs/y/MuBmoY7lZ2X7OwkGflI9CKnEqPtwpX&#10;d2PX/wDVX0lKpGcbxdzz5RadpEgO8fwDcMbRkgCuX8QaB/Y1wsnzRxzcZ6lW6g/nXSiQQNuUleq4&#10;96ZdKt9btHJ8yt1BHQ4wCKwxlBVIeZtQrOD8mZ+iaodQjRWaQXEYHH3tx/rUniLR21LT22D94pBB&#10;JwR79Kw902gattUmOSE7wSeWFdPY3sepWgmjw27nr3HXIrzsLWVVOjUOipF02qkdjkrC9k0q/kjm&#10;aRdpKFE6EnoT1rxT9vH9pG1/Ze+Gv9pJIsV7fJ/xLnE4WSKUgjft5JXk9sEjFeo/tEfEPSPgj4Mu&#10;vFGpyJDb24JdCQBKwQ8DkZPGMc/jX4n/ALY37WF1+0Z8QlvtQmuDaW8jJbxhyXSM52oQTjAznAxz&#10;X2HCvCtTEYhVKq93oc2OzCEYWW5wPxc+M2r/ABK8ZX2paxeXV9c6hPJdmWU7mdmPUDjHQDHoK4h2&#10;W6b5nUTdj0wOfy60shEjtI29Yw5CKDkqeTgZzxyM1TTyzDtZi0pUgHHBJPHSv3Gjh1RgoQVkj5Oc&#10;uZtskml2B1bcy47OVGcYzUL3SyJ82GMnC44547fhVrVHs30ll3ySXKEBQB8uMZPOe30rMtZgkH3W&#10;jkznJ6Y7Yq0+xBFLK1ttXfncCBxkjP8AhTrS4WKMKw3HnBqxNBHcQqq4ZlXLHGST/So0s1hO0KN7&#10;AjAHOCOtVGQD1mSfdsO51wf6VBdMPNVo2+fqTjIFNmZbEfdPy4AP8yaas5kO1pBxzjtitHdozHWm&#10;2Bw6ryx5J5BIqRbhbiZVZgrMDwOeM1G4jMO11LKp7fzqvI/z/u9qsh4+XqK55U+Yi7LUk32cljll&#10;6Y9arwGO55X5mzjAHIFWrfa6hZNwbtjoT/Wq0V3dWt9NGyxrGh7jaT7e9aRp6WHEv2GoYTbJLh48&#10;bMdWHYZqxfSKsKytuMUTbIw5yASM8fjmsVJPm3jncTwBnA9vStKxum2Rt5JkRjvxMPkI5AP6/pT9&#10;iuhaFh8yGNSy+Wxzjngg1Ogj2NMsi7uBgc8YweKjRI0VV+UCP93weME5xzS2cf2QSIYzsOSGGMgn&#10;ofpS9mWSudkqqu5lyBhvlJ46cdakV1ik2sCxBGRgkAfWq1uq2syvMpmdXOST2wea0dPs1n1CNv73&#10;y7TICDjJOR14/rUyjGIGl4W8PzatqVnp9qu681CXyYVyFO5sADJ9zX7cfsL/AAXsv2e/gjp8clrD&#10;DqFxF5jx4zIc9MnocZOPrX5s/wDBK74A3Hx2+OdneXFjNHpNvKZJd8YYKFON2TwOpwR3Wv171G3j&#10;ttS8uNvMhhKohYYwAAAMDsK/AfEvOqjrKhReiPtshw8VBuZfbxbcXMoaHaBnJRgTgCoda8ST6rFt&#10;W32N0Bj7jHc+tddoVnFbWSNGIYm4JGz5iT354/OsvxTY/wBmCO9jKR+ZIUdAOuR1xwM5r8zrYTFO&#10;iqk5HqU69L2nLGJN4JgH/CN+ZubzPMYHjggDIOPWm69dLeGOHOQjBiexHGRjv1o8L30Y8OyS4UbX&#10;2HHU5H+HWs+SV1sJLjpNM4CADgA9TiupYpxwypLcxVG9b2jLGiaet1dyyb8+X8iLnAwPeqOp6nJq&#10;V3NLs2bT5YGd3A75Nat1G1noaw7grNICDjDEnrz6DjmuS1qeSLWFhTd5Q+aTA6/iK8XG4j2cVBHp&#10;YWjzvmZc1QWtnbLM11DvwMpg7jn0x3q7p3jeSKz8klfLVSEkAww9DjHNP8OeG5tWscrJHHgsuwr8&#10;3AyBzVNNMt9Nu5GuLdd2/bKQ/IHsDXDTdWn78dEdD9nPTdopmF9RltURmUMx8yV8855yB26frXjH&#10;/BRHXI/DX7LOttcSMPtU6w24I43BSxIHYAA/jXu93c/abqZoW2wsQIk64AA54FfHP/Ba3xrH4X+E&#10;fh3R1KyzXVwJZSQV8rGVByDjBJAyfSvc4foOpilLpucmJqWSifNP/BMSyTW/E+tahuWSCHzGCYw8&#10;zkjgDB42849RXlH7WXh24+Fn7WE19BJcW6tcrqHmkbVdy+7H6ivpP/gl/oEmn/Cu/vhHt87UXTzw&#10;mGCbBkcjOD/npXmf/BVLw60/jmzkjjld7qziaNIgV2Bd3zHng8gH1x7V9Xh805s0lh1tY9mVFLCp&#10;2P1y+Cvi4eMvhH4X1DzGmt7uxidMg5zjDcnryDzmuqysL8Myrklw4yPb8K+f/wDgmf41m8TfsY+C&#10;LjeHVbM2bR+V9xlbls9yc55r364UvtUM3zNsyVyR65H9K9uUbTsfDYhPmZ+ef/Bb/W3+2+EbESyY&#10;t7N5XBOMGTJHHpgdKr/8E8dHk0X9nuxkby5FunaeKQEhnJJJJHseK4H/AILVeMlvPjdHo7/ulhji&#10;BON2CoJHJ6DBGRnvXuX7L/heDw38FdBto9g+zoInjEe3DECQkHJ67s+2cV8r4m11SylQZ9lwXFSq&#10;6nowiC7ZPm/eZBNRyI0bFtzEAYyB37VLCpjXJ5yehPbnpT5AtyQVyTkAj096/lOU7s/W46WKjSN9&#10;3edo5x2zn0rzT9rm4a2/Zx8Ttz+8WNMqRuBJPc9uufSvTo7RQV6Buckt75rx/wDbe1VNG/Zx16SR&#10;dyJJEHTPzFCSCVHc9Pp1r6rhKEnmNO3c83OKyjh20fmL4E8OJ8QPjjo+m2+DJeXqxwAj5XOSMk4I&#10;wSf0r9f/AAforeG/DFjZCLy5rGBLRtn3coMEj0GQePQCvzL/AOCdfhZfEf7QUdw5+1R6SJL0twGT&#10;GdhwegLEA/hivvP9qn9oy3+Fnw+vL7mHWJInlEG4fu8gDcQcZB3dK/aeNqFbMKtLBU07WVz5PKa9&#10;OjTlWe5j/ta/tU2Pwa8LtDYX8P8AbMxIMYTEkAwCTnBAyDkH2r5j/Yo+A9x8fPi5qHiy9gmg0KO9&#10;FyJJG3s8gYsSCepJJJ4wRwMda8h8B6V4m/bM+N91bzSyb5njkvHOVS3hPygkc4BAPAr9Qvgp8LtJ&#10;+EngGx0PSbeOO2tYggYZy5wOSep7n8a8rOFh+HMv9hSa9pJa9zowdSeNrc0tjorC3+y2flptVdoB&#10;QZyAOg57DHGTnnr0q4HZpI5FZvMwS5P8I6U6VGWNmVWXcBuB78cn+tNtl3YVjs4wM9Px9q/DMTWn&#10;Wm5yerPsIU1FJICVcLjKuh3Ajvn37Uye7aM7mebd3yc8fWlddz/KU7DjpTZ38rczLuVMbscnPsM5&#10;rLD0XUmoLW4VKkYRuzn/AIq/Emz+F/gjUNe1Dy2t7GIlY1lAd5D90AdeT19K/OP4U+AdY/bS/ags&#10;45DezzXmpiSVwTIYkQhio6A4U9eMgV6d+358ap9Y8Ur4a0+dJoYSs86A5yxzgfzGPU19R/8ABIj9&#10;l1fAngr/AIS/UoY7fV9SBntnjcrNFFJ0JUgYOBj6V/S3BOUwyrBKrUXvSPzXiDMvaNpbH2n8NvAe&#10;n/DrwdpWi6anlWOmwbIU54Bznk5yP/1V0nVOucetRJ8kK7mfd057CkSfK7WyvXHvX3ClfU/OZSbd&#10;yRAUBX8sdqGwwz07DPrSu2BzxjvjmovOZlMf8LHJ460EkiHYNp45x70MWErbR+77/WnRKjRKv3Tn&#10;Oe9JjZ/EetACou+ArhWVsdfWnXMKqBtZmjxg+xp0cq/KqfMfQjvTZXydqks3cdqnUBsTNEdu75ev&#10;1qZ183Hzdfzqv9mZmjZdoVjjaT8xNSZa3uS3TgqR1/KqAHXyx8u484IFI6hlXczDHquCBT1nKx53&#10;YyR9ajnJjzklj0OPSgiO5HMnkxq+7PP5ii3ACb93KjBB6H6VKuySMFj9045GeKilX5g/RR0AoLJF&#10;fcwx908Ent9Kc+JWLFVZunTHHrTYn2oI/vbjnkVJtOOncjjrQBGIlX7ufYDpToG84KNvzKD15pUX&#10;zGwvXIFKVCZ4+ZRxg85oARwYt3yqx646VCly/mAH5e3qKeJSzbT95unemyQepHynnPYUAAAI3bec&#10;9fSnRBW+9nzOx7YpE+fK5w3bPQD1pCu0hW+9nP1oAk+6Nv3jxx7U2RW7ZCnmnW/yr/CDnqT1pzpv&#10;AyfagCIbo0+diSfxpFY4yzFj0xjAFOdto2k/j3zTY1B+9/eyOetACyHyzj6dBSoTCc/e3DH1p0iZ&#10;69+wpdmExg7e1BPKRO+w4ZVcMeAexp6AH0Ze/ahvlVmJHOMe1NaYwn7/AMvTAHLUDtYUvtU//rzV&#10;W5N3HcxrBHC8LHLkkhgO+KtZAXn8OOac+4fxbfkA560CiNZNyfddgvoM1E22IcZb6g1JvMbEBsjp&#10;x3p8LrtVlHcA5P3vXigoZHIJLdem7n8aguZntVUrG83mHG1Dgn881I+2O6ZovlUt9cUqyeYFZf4v&#10;50AMjQyNtI2tjoeSPrimlPMzjhs45pzden4jimucDqc+p5NBPKQXQZQxiO18YBzgg/WuS1fwoLnw&#10;vqMGpzSXRvgyOJDu3Ag4HI6c12bMpLH5txfp6D6VyPxp+I+j/DjwdqGpalOGT7KwiQna/mEYAGcZ&#10;wewPSuzAxk6seTuTKyR+LX7Wvhqz8MeLzbQ+W22dg4fIUspIYeoxnB+te5f8EmvC9n4w+MkEkunL&#10;erY2Us84ziNZBgAqSCDgHOD/AErwv486vL44+JV0luqSSPcyTg4yXkZjkc8EcjkflX35/wAEiv2X&#10;dU+E3g+fxBrU8UMlw7SQQ+Wd7FxwcnovsRzX6dmeN9lgOW9nY8unTvUuekftAf8ABOzwt8ZtOSSy&#10;jtNDvWgCEBGkjJZs9AeMcc+wr5317/gi5r0tw6Q6zoVxaByBMXeLYeByOTg+g/rX6KCMvCu772e4&#10;JU8YOeaNqtI27b6DjgdP8K/Paed4qnpGZ6XsYvdHwZ8NP+CL9jp04m8UeK7e7jVyUt9LQqEHGNxk&#10;HPI5r7I+FvwP0X4M+HotK0G0S20+ICPdEcPJ1yWI6n6+tda6qev3mIGT0B/HgCquoarD4dsp5rme&#10;C3tVId3lkCqBySSTwBjNZ1swxWLahKTZLjBbaEPiPX7PwZp0txdTxWtuqeYXc52Ac5IHr/WvzH/4&#10;KS/tuWvxF1mbRtI2TWVq5jiKZVSwByTk8g+mPSut/wCCgX7d8fiEy+H/AA3dxrpeZPMngkDSTsMj&#10;rzhfavgTxFqDaxLNPI29nJds8MSTkn/PpX3/AAzw2o2rVlqedicS1oiqGbUbtXkkkVtwfnCjGecA&#10;elfSP7APwG/4Wt8W9MuJ2Fvp9vOfNn2FiIwpyFxnr0Ge4FfO/hDR7rxhrFnYW6N5jSiPOCflLdse&#10;lfsP/wAE8f2dG+Bnw3juLq3hhuNStzDJ85bgYwD6MQQTXp8TZlTw1F0oPUxwlNyfM0e7eDoIdN0h&#10;reNgyRlUjJGDtAwM9ycAVtGJdynjqM47is+x0dbK9EjPNt54XG38jzWoQqnC7uc4J71+PVKjnJyf&#10;U9tKyEOIxhejdz0FKjeXuX5R0A44/Ko5X2wc/wD16dCpT5tudw4FZFodIxKYbk+/p7U0SfKu0fX1&#10;pxkYhfXrz0o4Xe3C8daBiQx+WWb7zNnk88U+W4HkdlKDANJ5nC9Oemen1qlqN6tnbNI2T3A7cevo&#10;KCZ1FBXkJe3vk2k0mYsQqXJdtoAAyeuOnevkL9sL9raE6TeaHpNwVkIKGeOXgEjlcDqOnNaf7X/7&#10;WzaPHd6bpd0qrLb+Q8qNknPLAHA5ycZ9q+H9c1641S9a6b94zYAc84A6da6FGy8z8v4s4qVFOjR3&#10;E8Wa/Jr90rSPt2AA4yd3v9TWcyLLa+Y7eX5QA57g0yaWRpdyPGszAvjHBJ4xRYWsl/AyeYo2gnDc&#10;F/XFQ6TZ+J4uc69R1JvVkRijDBS4ZcE5U9+ueagvLyaSWJZFXb5Y2CMgErnr7HOaW7hNrNjOOhAP&#10;3sfSmY+xKjjay9AfvfX/APVTjGxxxi1oyG9t5Gjj2/IuemQzD3NTWhMj8yZX7oz2NRi4MMrFxuj3&#10;ZxjH4061u2nkY8LH2A6isKl0zPkuxHhZmG3593OPQ0hs/Mhjc7mZiQIwCG4q9Faqqq3mLtf5Qc81&#10;Y8O6HNrt8kdurSNxjZyxzwBx61nqzrwuDdSVooi8OeFZvE2sQx2qs0kkgQHkBc8Dmvf530H9kr4d&#10;T6xrTWdxqSkmC38wsxfkjI6kD0qhoU2g/sx+FZNY8QeWt82Wghn+UnjIAzxn+ee1fAf7U/7Vuq/t&#10;B+J7i4kkK26zt5MIfbgZIBwOtbXsvfP1Hh/I+S1SaMb9rj9qDWvj148mkuJmW0j3GGMgBApPVVAw&#10;Mc+/vXi8bMLlU8lpPNJbfwFUVpTrJKQy4Zice55FV57DFxkJ5MnB25yCPbPHPpXBUnd36H30YpJL&#10;oRw2iyK3zMuB1x8oP1q09qmm3luy4lVMFxgnPr+FS6dp7Q2jbsqHOSjHj24qe3CiRWdG8zf1R9uR&#10;+RrCbJqSXQa159uDlVjUZOFwSc9q5uSZTcRriaKXJYg+nYjOeK6y709IVaKObdJIm8JnGTnpnvXG&#10;a5a3FlqyxyIYpMAFO+OvvkVrRaNcPJM6vQr37IjLI8iwkDAyfmPqcVuS6jFeGMx5K44z2P8AUVze&#10;j29zCsHnQboJBgZO38QTXVaHZR/ZUjmWKGOUnBJDGNazrSRxYxDZryS3tW2qykgfc9/6Vxvjrzha&#10;Jshk3Kcl9u5T+ddne232dZGLwbegLEhiO3HvXHeNNUnkt5Ns33flK5wuMelZ09XczwmsyH4bXTS6&#10;t+78tZHUh5GHQDkgHseK9Q0GVZSo8n92qkHHr6j0ryf4cr9jlkJhaRdgwVkwoYnk4659q9Q8NSQt&#10;dRB4lieRSG3hirHtxx3zzWWKi7XRjnFOTsz93P2TDn9lb4Z9v+KU0vj/ALc4q9CTpXn/AOyjtP7L&#10;nw12osa/8IrpeFHRR9ki4FegqMCvIP1DC/wIei/IWmlMmnYwKM0HQR0UUUkrANL02nFMmjZVxAjT&#10;rThSqMmn1QBUi9KjpwfNADqKKKACiiigAooooAKKKKAFZs0h5FFFADdlATBp1FADWbmnBvlppTFN&#10;oAk3UhbimUUAPDZpaanWnZoAKKKFODQAjHApN+RRIctQEzQZihs0oODTQhBpxGaAHeYDTvNzUdG4&#10;dO9ACscmkppGTTqACiiigAoooJxQAE4pu+h+lNxxWgElNdcU4dKDyKAGBsUpemnigtigA8z3ozmo&#10;zGzU4KRQA8JkUuw01SQKdvoANlGzinZooAahw1SK+BUYXDU6gB2+jfTaKAHb6N9NoquUB2+kY5NJ&#10;RTSsAUUUUwCjrRQwINADTGaaRtp7nioyCaAFBqQHIqFVwadQNElFMC5pyjAoHzC05XwKbTH+9QHM&#10;S76UPmoKACWoDmLGc0VGM1JH0pMOYcE4occ05Tg0jsC1MzqakQXBp1FFaPUxjHUKKKKnlO2Csgoj&#10;GDRTJX2ijlIlKxLKu4VA67XFPtpDI3eobqTbcd+tHKc1SqWGh/dbqr+Zg49KteZutR+FU5vlP40c&#10;pg5MbPH5tZl4gs49+O9aa/NXP/EnVlsPDkj79uGXnj1qo6F62PNv2hfiBDo/he43Tbds8a/wcfma&#10;+CvjP4zXxRJCUm8zZbun8PGfpXs37WXjxbnTtThE24reJxhe1fKWm3yyQS7lcduRitHIwqXbsZk5&#10;EF7CPXd/KvTP2aNMe++JtvtXcGt5T39K8nu3La/aooZtyt0Hsa+lP2VfDslrrOn3hj2q9o/Jz3/S&#10;uepI+q4cy+datH+uqPqTxBfr4YVvMPl4Ut27DPf618gftAa+viLWN8cnmL+H92P0+lfSv7ROtRxw&#10;zR+Yu5YJeQRjmNa+P/EVytzc/KG+bj+Vc/Mf1jwjw84wu/Loc1r1uraKwI7j+decaZD9jvp9wxwK&#10;9a1OyD6QwwMkjv71wF3pxW8kY7fmx0J9KTZ9vjct5KOp9CfsrXSzG39d39ZK+nfDo/0FT/tGvlv9&#10;l2LyLi2U/wB7+slfU3hZ/wDiWL/vGspH5PndFKWh0mmsGH4Ctq2IjauasGzu+grehBzXPI+LlNxZ&#10;sWku4CrAbNULD7g+tXo6zSuY+0uSKvFOxkUDhPwxQowKOUOYhlTmsu9WtWX+tZ170o5Rp3KNNYHN&#10;SKmDQ9HKMjQGrEUO4Go1bFXLX+tHKVEatvhelOEO2rIWh/u0cpVylIOM1H5gNWmgLjtQtpgdK0ir&#10;GNQrhqkRuKmFuAPu0/yM1Rzx3K1I4yKsvBkVG0FTI2KrR76aYMCrSrtNK65WlZgUHjxUZGKtzpwa&#10;rSttFIBoGTQ0WRTDMDT45KCoiIpQ1PbvlhSLyKltEzIOO9TylFy2i81elXYLNsdO1O0yPArTijwt&#10;HKBTjssdqnjt9o6VbVKdKV2VS0IluVQ4Xim791Dp+8NRng0CLAbbU0T5qmhzU0Mm1qpES3Lijdir&#10;UcfNUoZauxPVXEWo024NXrXoKpRNkVZtZNrd60gcuIj1NC1+9W5ptvlF+prJs4WcE+9a1rceQmDn&#10;8K6qRy0qbk9TUjtqvouyP8BWPbX28/xflV9ZmZf/AK1dtN6HpRoxiivcQbpt2O1Ur5Av51pStuGf&#10;wrI1x/KK89TXTFnBKSlKyOD8ZnfCuP8Anof618p/F/STcLqHy9Ub1/vGvp3xlfLGq/N/y0PpXz18&#10;T5VMV58y/Mh7/wC0aJM+54ZwbnUXy/M+W/iB4UaW8bbHkbR/e9DVfw1o39nxtldvyAd67Lx5OYri&#10;TDdh0+hrk11HJwd35CsJM/prhfKrQi2OnGyT2ogucyhc04qbgfL+tENkySbvl69qw6n6THCxjE6r&#10;w437iNfY/wA6sX/gObxFJmOHfn5f4u/0FZGkXHkSxknjj+des/DO63xoQ3WSPrVH5fxtgVVpNL+t&#10;Tg/DX7MOoXWoK32FTggf8tvUf7Ne8fCX9ni40trXzLELthYdZv6ivTvAMIe6G5l+/wCvuteoaavl&#10;omMfdrTmP5F4syt022v60PO9J+EwtrLa1qM4/vSelYOrfBRriRcWY6f3pK9tW4x1p8Lhj3o5j8un&#10;R97U+d9R+AcjIx+xd/WX/Cqf/DPkrj/jx/WX/CvpsL53yrTJWFuNv8qDnqUEtT5euP2cZ2/5cV/7&#10;6m/wqbQf2dbiC9UtYr0Peb/CvpFJwrbT1q1b5WTd2oONwieC6l8BpGUKtmOD/el/wryP4y/s/TzW&#10;SKtkC2z1l/vD2r7cnm8xyRnBrH1bwi2tQ52KdvHJYd/akjnlhr6n5D/E79mi/tdQuH+wqPlQ/wDL&#10;b2H92vDPF/w0n0uRVkg2/Nj+P09xX7P+Ovgo2qNJm3jYsq875Ox9hXzn8Zv2XVfyWNrbf6z/AJ7T&#10;f3fpW8djiqUeU/LufSfsxPyY5xnmkW32Q19AfGz4Vr4bs7ptsChXkAAkckYYDv8AWvBNflWx1Iw9&#10;8A8dKo45RM+9byQPXNNtpftB2jPSpJR9q96lgtfI/u+nWg5pbkEtswemiLFWp5NoNVWm5q7hzFiP&#10;C04yAVXEooL7hTuHMWfP96PP96peYM05TuoOeRM8wYmoXP8AOhU5p6JhqzM5DoDjbVhcMDUCpzVi&#10;JVA6UEjkVlpW3EU/BJpyrirjsBDHCSauRjZTUXJqRY6ZLYj4NPibFBGaTYK0RnzD5pw61XKFjUog&#10;PtT0TbTjEOZk0TeYtRvJ5INMc+XSx4n/APr1E4hzMhkkaY//AFqasbCpphsfb3qSxia7dlUHKjJy&#10;KxI9oJbW32iTCjNdJ4b8NzT+UwT+P3rQ8NeGP3udq8AdzXWada/YUUHb8pzwaCHUH6Rp0lvaKpH8&#10;/QVcO4Bc9qYL4A96BJubLetaw0ZjOQrnB4q9Y3SquO9UXUE1Zso1PaumLOSci9JH9pTj0rR0S2Mf&#10;UfxCqVhH81bcAz+dd1PY5pF4BfKqncOEZqsE7YsVnXW4yt9axqyHEgu7n37VRaUMK0DZ7h/D+dZt&#10;1D5Wa5JVLmpXmkCuagmuQDUrR7zQ9upHb86xlICu6iaoxDtao7iX7O3RvwFWtOfz0BIb8a5JAh0N&#10;v5napfsHy/d5/Gp4xzTZ7xYIz81YmiGpB5S81XuLpTxu71U1LWlX+I/p7Vi3GqeZ0Y9fQUGhb1HU&#10;QrMu7t7VlXMnnMfpSiTzpKbNGVb2oNIlU8Gr1nbecVwvPWo4YA7dK1rCARMGHFaKJUhi6SxOdv8A&#10;OoL2xaNulbRugsfWsvUZt757Zq1ExkjLe3YtVeXSnnx8vTnvV7fhvxoe4MY/i5OOlHKYxuR2UXkY&#10;Qj7oxUy6fumEgXjr3qxaW3n7W45GeasTBoYGXB6dQKSp6nbT2KF64nQqvOVIrsfg98KZ/E2pWu23&#10;8zdG7/x+/oK5/wAJacbuRg20HeoBYkV9J/AfyfDy2cjTQoyWzAnf6n3rop0zupxPoz9mD4CXFp4E&#10;sd1mB+6iPWX+83tXpXj74VFtCZfs6/6ub+J/7orzTwp+0Tb+G9Hht/7QC7EAwPJPTPqfeote/agt&#10;7622fbmf5WHCw8ZA9661RdjvgrI+Qv2wPhe2naHqDfZ9uJ4B1f8Auivi3xv4Ukj1WQCP+M/3vavv&#10;H9pjxzH4o0i8VJt3mTRH5to6KPSvmLxJo/2u9kYbW+Y55PtT9kzojI8Ln0GSGL/V4/OiyQxx9D1r&#10;1DWvDjfZ+FX8z6iuVk0UxkjZz+Nc842ZnMw4rvynHPFdFpXiiNFK+Z1A/u1k32ktuPyj9aqHTmjI&#10;bbwvXrWdyI7nf2M/2xF2nOTinXtsyhfxrjtC8QeRcIvzj5vQelb41v7UfvdPUChS1NY7m1aMsic+&#10;grQ8J3n2DXraTO1VlBzVPSwkq9V+6D1q9Bb/AGeRW3JgHPBropu50wkfZv7HfxLh07R5Fe428S/3&#10;P7ye9fdngb4u291G3+lbtsa/88/8a/ID4b+Ml0SJh5hXIboF9R6/SvcvDP7R0eln/j6lXcij7kPP&#10;5mt1Hm0Oj2lj9Jp/ixbxxyf6Qe/9z/GqbfGO1iX5rhv/ACH/AI1+fkn7Sqzq228k+b/pnD/jVeb9&#10;ohZBtN3Jux12Rf41tHCXMpYg/QlfjfZxf8vR/wDIf+NQ3Xx1syf+Ppv/ACF/jX543Hx8+X/j7k/7&#10;4i/xqlN8fcZ/0qX/AL9xf41bwBSxB+iJ+PtnH/y9t/5C/wAahm/aHsQG/wBMP/kL/Gvznn+Pe4Y+&#10;0Tf9+4v8az7j43lmJ+0Snn/nnHWbwLK9tc/QzXfjvY3cT5umbKsP+WX+NeA/Hzxjaa74TeOOTcd0&#10;fdezH0NfN/8Awuven+um/wC/cf8AjVDUvij/AGhZmPzJC2QeUSp+qSJnUVjzD9obw211dalIked1&#10;0COteD6rpT2dy6lcbWPrX0t4qu/7Zt5F5Ys4bn/61ed+JvCTzzyERg5yc5b0qlhWcs5nkx56UCBn&#10;uWz93FdDrOgtZqD5fbtmsC/dwDtVl5HBFP6qznciS3g+Q1Re9mtNRjkVtowf4R7/AONS2d3u+X5l&#10;+oqaS3+0Lzhq5KmGaJ5j3b4P/HqPRI7WKS927XkJ4i7g+pr1L4l/HCy8UQQqt35nlybv+Wfpjsa+&#10;KbZFsJ/mHQ54+lbmn+ItgKlm/IVEKWocxofFaVb+VvL+b97IfzYVwl1Gwhbg9PSuruZvtP8AOs/U&#10;bDbbsfl+761vGNiuY5YRNuq7bShetNu12tioYl+bmtL2LReaRZFqFYcuaWIccVKOlO9x8wS7VSsu&#10;5j3Ss3vWkyZqvOm4GokJu5CDmDGa/tUr+KkxkV/atWlHqdeF6hRRRWx2H8lZeS63eZMrKsZwX+X5&#10;Bz2rm9Q1NxN5LNvVcugjHfpnPpxW9qLbY5JWBkhkUhGBzgcg8CuSuL5oZ98bAbeBnqQK+NoSSPxj&#10;CtJlXxZG2j+FJbiaZfLh5kiCbm+bjPHQfj3rzvw8PPsvtXmeTvJCx/xPjIwR26AfjXa/EEXlx4bu&#10;pY43kh3qksgzsQHoCO/r+HvXD+F5H+2pDlj5edoAycdST/P8K9mlUXJdn1uDkvY3O6sFjceS1xuj&#10;2DBQfNkjkYP5fhViHw1JexS/LI21DIFB+bgZ4AqtZ3FrEsjeWt1JgHIypyccDHQ47+9XWudzthbi&#10;OMkL1zgemcZ/GuWdS7OGrO7utB39kzaW3lSrNGzAFldDuAIz09RkVia5ZmxeRZQqsOQSOo/Curu7&#10;1LlSd2ZcYbgliBjnPrgVzev3fm+V+5mYs4TdKdq4J6n2rFStKxnSk3NannPiYNeX1vMs0n7mQI4I&#10;+XJPGMYPfrmvYPDdy1xpEUMitbi6j3KYOVj9SwbPBwM4x1rx3xVqTWHiBYo7ePc0vu3cgkflXt/h&#10;Qra+HY2jVRI2MOSGDDHTB6V1YmT5EepmU7UUVV0aQRxKzJuYZBTkE55qnf2Aa3abhVDgEk9M8Zrf&#10;juGnWP8Ad58tiysO2eox+FM+yqyzlg0kZ4QEBeTzyDXmU5tS1Pno1bO5yP8AZjW1550ay4hcYeJy&#10;GI65BHNaQ1WXUDNuupdsGVUzZLYPYE1fmMdkrxsfs7Rj5QB980mq3Ed7brItuY3xjfjqQOc+vJru&#10;UrrVHaql1qh1sY7iJo4zGvQMpH7zOOSD2FYGs2fnRxtxGJJDnbcFWfGR90Y44znNaEFhJK+2Nljm&#10;W2eZnB6kdvYnpWXq2oTWVtG37uTKYIMYLfUelbU42eh04WOtzgdf1y80LVbe6tJilzbTiQSHkJg5&#10;BH6flX25+yv8bpPHXgmxj1LfNrFiFWeScgNMpGc4AAx1APWvh3xEhldl+bZkEcY6nrx0xXtXwMv9&#10;Q8K6GdQhYyhY1LlzyFBCjBI65NegqlkjfOMEsRQs9z7oe6jk2s0hUNGHCIM4yeB+lWETaVU8SMQf&#10;mGDj6+leY/B34tWPjWGKF54YpowGMbz8yE5Hy8DOPSvQLfUPk8vcrgtndgsRn3/KuqFS5+S5ngZY&#10;afvFlljMnEgk3ggc4249aRLpAN3zDblc9mIpX8ssvmJGVYcj7vNMS3xMo2sFb5yAc4966ovQ8WVT&#10;UdHMzToqtuYj3zjmlIMf7xtu5sZ43Yz61Ls8ojlsdRxjrR9seCNl+TeyfeZeceuaOYmMtR0DbJmD&#10;NvTPL9M/TNSRs9rKwxuyODnJQe4HSoWuMPt3bunIHX3p9v8Addg+33Pf64rOUmbRl23Ol8D/ABBu&#10;PAuuWt3Zy5kjIO/HzKR6GvvT9nH9ouz+JumJHcTQrfLGEPPyuRwSM859RX5y3RSJlKt5igA8Dua6&#10;z4a/EnUPAPiS3ubWRQqyCQ+mMZ6VF0fbcL8Rzw1T2dV6H6oFi0qsJCqjBwB1qRbjy5F3bvmP5CvK&#10;/wBn/wDaC074r+GLabzo0vsASo7dWHBIAr1KJidrc9fm7jBpn7XhsRCvTU4O6CQKpVsMyscnDckV&#10;IwXd8u5QOADyaakO8Lg8ntTnBb+HDZ/lQdMdhsrkpuwPlbp61Czbn3KOc8j/AOvT3dc/U/SmKF34&#10;9+eaAkOKKvPCjk/jXD/H74L6X8bPCs1jqSRvcMmYJsEtAwBAwRyAeM/Su32tvO0YQ475xSmBUT5d&#10;3ynK9CT+JrfD4iVGanHQmdO6PyR/aO+AWpfB3xRdWN3bzR+XKQkhztkGM5B57V5a7PZ3Ue3d5eQR&#10;wSP/ANdfsD8cP2f9I+OnhmW1vbV2m+Z1lGN0TEdVxj06V+YHx8+A+qfC3xXPZX0M0fluShTIV1yR&#10;n0zx6/zr9LyTOIYiHs6m55eIouCug+Avx41T4MeNV1DS7q6VJmAkgL/K46HAFfqR8Cvjto/x78Lr&#10;qGkusd1HGHubUkmSI8AkjHTJHIr8d1sGidPLb8c/1r1X9nH9oDWPgj42iuLOS4lhIKSxJIV3qSCR&#10;344qc8yWniIe0p7k4fEW0Z+tUT7gP4SeBzyakDgBu6leR3zXHfBz4x6T8dPBVvrGkzL52AlzbsQZ&#10;IGxycDt7110Tb9vbaCCMYzX5rWoulPlmj1IyTV0RXGnQ3sbxXEMNxHKMSRyIGV17g+tfAH7dH7GE&#10;fgTX7vxN4btjDpNxKJJYEBbymPUj0UcD8a/QMyDfwf8A9VRa5pFv4i0iS0voILi3uEKSI6Bt6nk9&#10;fcDFehlmYzw0076PoRUp82p+YX7KH7VuqfAnxbbw3FwbnSZHKTQSOWXb2I64IHPFfpb4C8f6X8QP&#10;DqX2lzR3FnPEsscgJyEI469/Ue9fBX7bf7GFx8LL6TXPD1vJJot3cGXH3jaBsls4HC5OAeMCua/Z&#10;K/anuvgjrjWWoTS3OjXDojo5J8g5++ozwccH6Zr6LH4OljKXtaW5zRquDs9j9MkZWb5vpn1qSRPL&#10;Az+eKxfDHijT/FWmwX2l3UV7Y3CB0eNt3BGQCfXn9K2BIYdqse4564718VUpyhJp6WO1O6uiVD8g&#10;z68H0qJVxzu554qQyYj2szKuc800ybUC+/HrUDEVNnzHpnv0pdmY+/XHA7UEA577ux6U5Cc/xd/p&#10;QBEZfKkVP84pdvloTz83bGaJwmME7t3GQOaV3ZNqbue1ACJJ+72/3sg+9RyRk7TnGeMDtUm0q4U/&#10;ez+dNkbD7Rjv05oAcY9gXncuRnHWhV8x9sf4ZqGC8WW6MapJx1I6Z/rVgsyle4zgH0oHysjIaMDB&#10;O1SQR605WYx7SzIrZyAOtObEZO5Ru7Y4NORfLUHL+2eaBpEEycg7j6YNHl7mHRT37CpAu7dwzZ68&#10;0o/ertx1/GgoIlWVcq+T3Hrj0p3yruJH3umeCKjmTcVKnb25GMUO7BVbcuW7dSaCWgAWUZ298Z6U&#10;Y2jIZV5wc96IR5rDb949qMAHj7xbke1BIRhTIqg5Oew60blGc7t2dw46ipNzSqwDcgnpwQKhaRi+&#10;3uvQ0ASFvOfn+EcYp1tFtx83zc8Y71Gj+Zj+FvbqamC7l+9hvc4oNBkuZ5grfeXgE8YpGiaIYk/1&#10;ntzTBzIN5+b/AD3qWK6EvysOnqKAGqCvUfSmt8mF3YXPYc06WTD7dqlexB5oSPC/N970oAVSyKEZ&#10;mZc8ZpFkw/f0+lS5WONt24NwMY4pmUx8x+ZjgGgnmI2lKDn7uSM+3rUu5bbCzblZjwduQRUcibV+&#10;blTwPU++KYsjEBW+ZVxyfvZoDmJGfarD5cZ9OT/hVeYLG/RsghTznJNPR/LYeYD8xPNMzn72WGOS&#10;PX1qeUoE+Qfdxj17VPb4VQjbep5FQxXUaXBhZsv9Ov0qc/ulGPWpAagUSBvvJjGc96r6pbLc6dMu&#10;zcrJgg8/z6dqkgZo7ldynb/Kppjslx95SePepnG6sVGVndHyD/wUP/Zen+PPwJ/tKzjNxqnhks8a&#10;IgEhj5ABJ5YDJODnGa+Hv2Evjy/ws+IcnhvULqSPS9WkESo0ZZYpQ5B4BAAPJJPQ1+wFs/8AZXih&#10;oNyGG64+6Duz2IORX5ef8FNf2TJ/gx8c7/xR4fs5oNE8RAXVvswRbyk/vBxwBuOR65PFH1GGPwcs&#10;JPfofQZTmToVUz6+328si/Y5Vm6h9gJGQSM/SrSQ74g27GOOfWvn39i748D4l/DxLO6mt/7U0tAj&#10;vnEk5yBkY7ACveLWdst8xbdgn6/41/L/ABHlFTL8XKjNWV2fsGBxKr01NEc+YZGO5TxkHnJ9sYp1&#10;r8xZtqrzknpk1Zlm89SzL5nb8e1ViQEbOOvSvmpbHpQqGf4w8KWvjDw5dWdx5n74AAjlXxnGQcjH&#10;PpX5N/tQfBS7+APxQvLGM3U1spOycphcA8rk8EgY5HHHHTFfr1HD5arM3C5GPmwa8H/b0/Z9j+Nf&#10;wcnv7NLaPVtF3ThXjLyXCFcBM5wAMk5PQ81+r+GfFUsFiPq1X4JaHy3EWXqrSdSO6PhPxR+09c+O&#10;/wBmOfwnqV7Nd32k3sZ0+4c/MiggPE2exB4Iz3r0j/gl54ol0/4y3mn7ZPOvLJjsyMlUAbgHpyRn&#10;HPFfLuqaHLpOoNC32dbq2JWRZnAORkDA69uv+NerfsN+LP8AhFPjno19M8i2945tXnVXYQAg/MCM&#10;nHGOmDn2r+hOI8HQrZTN0lo1fQ/PMoxE4Yxc/c/WSZvtKeXhfMXA+XJDdsimorIeo3ZwQeT+FNtZ&#10;beRI2t5GWTy135IIyRkgeoqw1s0oAiO08kZ7jvX8X46hyVpJ9z9qozbgmPiKhmY/w9B1ye1RTWyy&#10;K0bMy+ZGyfLw3II/PmmiZmXC9SeT71Mx8s/dkWRXBynJHfOavL6nJXg09UzPExvBo/ND4yWJ8Cft&#10;bNCsbWo03Uop/PQ8yqGBJI6gkA5z61+3WiatF4g8P6dqVuM2uo2cVxGT/EGQEkfXmvxk/wCCiFnN&#10;on7SMeocx3F863rk/MWXJAZue47AcAZ71+rX7HHjaPx9+yl4BuhM8x/szyuRg4R2AJwTjIxiv6zy&#10;uXtMDTqb6I/Ds+w/s6zfmYP/AAUa8QzeGf2KPHDp9lV5Yo4owSGkcM48xVzwMjPJPUV+Y/8AwSs0&#10;u5PxW1a/urVgsKPP5n3tiONgQkHHIJzX6Df8FddfuNN/YX12C3RVkutStI8nqVySR0z1xn2r4l/4&#10;JYLNe6p4imv41t/3cYg5OJVByeB9R+VZcVTdPJpyWh28L03KumfW3xL0K21Lwbq1nJC0kdzZSxxh&#10;CdwbZkEEepAFfBX7D+uyfDf9rzRPLulJa+NqkkLFSwclXXHf7pr9F7WDzwqttVJDgHtg8H6elfmf&#10;4lC/Bz9qtVZVt1svECz24ctkr5wII+oJ+tfnHh1jlUp1KTep9ZxJStFSS6H7Z3d+uoWOm65asfLa&#10;QpcAHOVPBBBz0zg1ztzbtomvXEMfmSWs2HU8kIvUEf1rT8I6zDqdtGLZoxpOsW63dv8ANuQCQEkK&#10;R1A5Gacsk2nXK3Ma7m007G3/ADAocjBHpX0GNw/M7p9T42hW5ZcrRb/4Si7sdN8yJbFl2GMymQBe&#10;R3Xk5xzWNoDafdztLPIrLDuSMtxvY9Tj64xTdeWzl1eaRbeFo4wuwxcB2cenbGTWxdeFZtOs/PF0&#10;skqhSIhCCucdQetcLp1ar7pHS/Z015srWV0qRw3uf3trIYJQOA8Z5BOPxrW1r/RZYdQjxiIjIHG9&#10;T71y2keZp+vSMJDLa3kQSRCMhCep9sHFdPodyLq1ls5MkwgouRn5TkAivQwNRyTg9DkxVJRtJBhb&#10;a8kj2gw3Q8wLnIGfeqGp+HW024EgaVYWOdy8snfp6VYNlILeS0/efaLN/wB1kYJUDP5VrafdDW9N&#10;SXadxwjoexA6V2xwyqOz3MPbOGu6ON1OT+0tUjhWUsxQ4llcqp9iB1NfIn/BZP8AY+Tx38JLPx9p&#10;KXNxq2lbLTUHPzRmPIAOM5BBOB7V9sa74OF40clnlrjJzGQNuK5/XoF1rwpd6BqaxzaXqCeXcxSx&#10;7lzggHjnAODxzXXk+OqZdjFOpf1JxS+sUrUz+dRxPZE72bcrmMoOF4J9yO1V7+WGCCKQ7m+Q7Nnz&#10;GJiev/669v8A2yPgLcfAL4q3WjiBFtYppHjcRsVuELkKwBHIIHrwc5Oa8I1Ow+REikaSSX78QGAB&#10;1H04xX9NZXio4vDxqwe6PhMVTdKdmTWpW72L5hkm5yduMk8mpJk3MWz5ZXqGOFI9Kp28c2lzR/u4&#10;nj3/ADI/PPT161qJfKLbZtBuGBH3M8ew5rucZROUybu53hVgJZsjI27lA7jPY1bR9tsquflmJ+Qc&#10;sg/pVaK0++u47i4Hl7SARzyCO/tUqBbd2k+fbsIO0bmwRg8ZFJysAt3fH5V6vuC56HrgHPvxStDN&#10;DqUcbR/x4kcjjHPI9elRSQwzNtVshxxzyg7Z61NbzyMTHMdyL8qnnOT/ACpcyBszbrdLcIq4O6QA&#10;5bG0c5PStObRUt4FLyMGYYXPpTL3dAkcbxxRt1BI5I+o4qvNO0v3mkZlxsPXZS32MyO5sJLItlT9&#10;wkYwWIHOah0+6afTkCnazZ3rjAPX24qzFGmd0hZuRnk8/X2qC4jFpczGENt3EIT8oB9getLn6ASW&#10;8MZn8to90jkgNjAAAz+Jp2qRtYeVGrfu2AflwSc98Dpxj8xUMd5JmJmkcbe4IJPr9KlhaO4w0sLR&#10;3AJJ2SblfsM8DHH8qNb6gHmTXEbYX7/QuBgj296ZFdwvqO7ZJDGCCQDuYcY4q1LEbRdp2tHgYByO&#10;vX+tQ3Viu77RnYuccHoo9q6CuVlpZY42MipJtY4JcHLEZ9DUKT7J2kj/AHas4JxyE7HrzTbe8VrX&#10;5pW/dksQ4/iOcU17nY+6NtvqByD69ay5GUavhzVm0rVo7iAf6RbvujkHzFCO4HHIx61+sf8AwSM/&#10;b8sfG9yvgjxVdSf2pCBDZXU52h+MgHPBHvX5ErFb3Foj75o2hLl44z98cYJ9vaui8LfEG/8AB+vQ&#10;3kMzWd/amN4pYHKtbnqCD/ujpXzeeZJTxlPVK62Z6WDxjpvfQ/pN1/WP7L015E2jzOVJA3YPT3Fc&#10;1oMB8Q6v95dq/M5J/HFfI/7BH/BQj/hpWys9A8RalGPEUZEUMbx7GuYwgAJkAwWIAOCc819t+HvC&#10;0OjJ50e7zpAQ/dR07+or+f8ANsnxEcZy1V7qPqsNioRo6atmpGVAVFXhehHOB9adGoU/OG6dQMkV&#10;GDz8pAPOc1jaz4w+QQ27M0wJDOR8ox6e9PEY2lhadm/kc8aM6jua+p6hb6WqtdNIqsDgJyx/CuQv&#10;fFFxrc/kkMi5OETO5h2Jp9np0muzb2ZvMfrI/UV0Wl+HLfTOAnmTdHkJyT9OK+enWxWOl7ukT0Kf&#10;ssOtdWY2m+EftIBuxsDH/Vrxz2zXRQI2nWscKbVRhwMdB7VFe3kNrbSSTymEDJBPGSAenrXO+JvF&#10;M2qKqx+YkMkeEwMOcen1rplPD4GOmsgjGriXrojT1PxRHZJJGy7pB0J6j/61cH8SjN4j8Iat+5W8&#10;8uzllSMhljJCkjkdTXSaD4fmijWTUvMgiQcRlh5kp6g89vrWb8SvEKReGr5dNYWMcMbS+acszqqk&#10;kADjmscJmFWtioObsrrQ6a+FjTotRR+Bvx4s7W2+IV9G0u65V2QhEzHjk8k9DyMfSvM7mdrLJBjk&#10;LfMQQWUE9a9A+MVqi/EXVnkeRi079Rgn5icntg+1efajtYsIy2Fy/rkV/WGRtPCwv2R+fYpfvGTe&#10;bDcTxs0iqsnB6kLx16cYqC409dPKMiyR22/Y5Pr6geveodJvZLOVGWSTzA+QoAIHT1q5JcNezt5k&#10;jHLhRvc5Azk8fj1r20znKEjqJmeHBaJ8SI2Rvwf8Kja9Z3jzt+VTuONxBJPH61PcW6xXEjknlyPM&#10;zkEDjOPeqbJ8wIcBfvOexP4VZMjWs7xRZDy96ruLE7Bke314rMkHmZ3bljHX+9z3/Cp7KzkaNhH5&#10;igDJc5wevP1qK8gkS3OyMM2Plx0yT1NQ5qxjLyFS7WFOAVZR1xy31FPs7pbi5UldpPekkTdbDy/l&#10;kyAQR+ZNTWNnEs20t/pG4ZB4BXv+dc1SpoTyk0dqsTNuYtuOCCeue/61DM8LTtEZC+XAEijjAHQD&#10;8OtXNQulBkj3LEkgAGB0Pf8ACsmyRoZQ4YySRnYH2nGPb0rnV3qzaBee3+1q7KuRwAO45x079KrX&#10;MMmniNVGxmJAA+Y471O0m1WlXccYLgHBY56fjU81u13Z28skLREjKSFGVSCOOvU+9EqhoMkv5b0R&#10;+Zv4AQFFweOnH1rS0qSQypOszZZeTG/zAYIJI7dax1FzIoURs2MZcE5AHU4qxp1s4ulV2QQqcHZn&#10;51PQ8dq58RJSptGlPSR+wn/BE3wdn4Iys7M1vp7xRRuE2scoXUjPfBGa+6rq4Wx04uf7pOcZxj+t&#10;fGf/AARNWZ/2cb63yGEWobg5OGkDAkDJ9FK4+tfVnjC/ZA0Ks23IGc9McV/OvFkoYWpOa3Z9ZlsZ&#10;VZJPYz7FG1PVo2kb7xy5PA2jnFcx+0jrsep/A7xdZTW0VxDFpk32QkfN5gAII/OusnK2Oixq+0ST&#10;neD1YDp+VedftAyJc/B3xBa3Ext4RbvcW0gGWMkYJ257BgMV8HkOMtj4p9WfQYymvZPsfhL8RYZr&#10;XxBfNLIrMs5OCcsmSTj8K5sMIkk8zzQ0Z3YxkEHkEcfpXSfE+3b/AISvUJJHSR2lYgjjOTkfXrXJ&#10;QXczxm3WWZgwGcksDgk//W/Cv7Ey+SeGi12R+b4jSoyzY3A+0l0k+WVMFwpBAOR3qW+LWltHGd3q&#10;eM5B7/Wq9szQqq7sdBgjtnOP1pt3NI77WkZYweoOfcfhXQ4tnORajpLWTrJA3mrC4ByRkk8HHPNW&#10;YbNbSQ5hDcF8E/Ngc5HvVa3jlhhuI5VWUMmEKDKqDzn6j+tOWE28EZfYocgLj7x49c96pRYCojLt&#10;mVscA85ye/6U83EmoTMZJJO2ATkfgKuRwMW2qxSQjYQcMPw9Ky1SaBWfvvxyMA+4qlBEyJrhJFLO&#10;vytnBzxmm2ceyFmX7u8bs9Cxzz/n1qP7TctKvzmRl5QEYB+vtVjSobm9nb5GWabokXQgDnOR0wDV&#10;EjbNVtZ2dY287k45O4noRTrd2mWTevlyEZQYOW+n5U4yN99iytkBG2bcDt9fSkedbva3VlB4TJAA&#10;qosCymn3Ik/0mORHyMxmQDOBnJAPcYFQzQxrN5Me6VP4TnAz6Yqa1vPtUf7zzAxf7+Aw6HGT1x1p&#10;1ywEOVZdytgbRjis5XAoTwLFIu5SrQjEYzkA+tXdEupIpPKk8yVem4nLA8dyOnNN/wCPpdki7S3C&#10;SZyQfwqTTXjm1CFXlCSK4QOOBkd/06e9cuK/hs6KHxo/ZD/gljYy6p+zHa3EUlqzRXZDxAAT5CgF&#10;twHI7fhX1JY6tGyRx37NJCpwTjLp0/HFfK//AASjtLj/AIZU0W+jjK28086JLghgQTncOM819WRz&#10;rfyrHcOqSZO2VO4I6Gv5S4n5lmMrd/kfo+D/AISbH3dn5cazQy/aI3BKSJw6AdiB26Vf0zxNJbmO&#10;O4+bcQBIDnIPv2rLt5rjQGjZlMa3HAOMo46EZ96mcw3hWNWFrNIfukYjdvTNeRRxk6cvc3/A0qUV&#10;LR6nWxSfaOUk8xW4yBk1la14XhuC8kK+XNzynAJ+lZFleXugDeBIqZOUJ4ce1b+m61HqUoXftkwc&#10;juMele1TxVHErkq7nnVMPUo+9B6HOwXVxoUoZ2O7oY+ocdM5rc0rXob2RVVvKYZIVuCQPTPWtKW2&#10;hnCxzRrJH0IHGT9eozXP6j4Wls2EkJMiY3gc7ogPc0ezr4T36bvHsEZU62k1ZnTRr5gViMKeaEh2&#10;yZVu/X3rmdM8SyadiO4zIrZ+cH5lHfIroodQhmgEkMnmLvx9OB1HpXqYXMIVlbqcdbCzg79Cj4m0&#10;f7datMpVZIyCARkP7ZrjdT+K+m/C7TrzUNVYwaXFE5kA+9G4GQR+Ix+fpXdat4qh8I6VLqN9cLa2&#10;diBJJJLgJGucknOBjjpX5C/8FSv+CiTfFnWp9A8HyXEPh+1lkFzKgAS+ByORzx0AHPH1r6TJ+Gam&#10;NxCqJWRy1cwUIckjnv8Agpl/wUDm/aM8WSaPpscNvoenxG3QGQl5yrk554Bz3Gf1r4o1RpJLsMvm&#10;TMxB56gdc/nmm3Gs/bx/q12oMIwzk+xyTgfSqtpfT/ag8nyow2EDIOB9a/csDhYYWkqceh8zWrc8&#10;7l+aVRu2l2SMZJIy3ucfnTPtIjdWjcxlehxzk+tUry5zexSRLIFQgnkqSM56j/69W726bVpi7bi3&#10;Gwuc8AdO38q3qSaZJCmobm2zfuynO/A+ftUa7y7bmHzZGf5VaSNZkUNGiEkA7ux579+lNuI0Ee5m&#10;ZgvJyMYNCmA6C4CMokACqxGR941DPZkXKFZMsRyrA4IzU8MMcjhmHzLkjPANAiVbp/Mb93kH5TnH&#10;tRzW2J5iObTJLhh8vzZGwDgVSS1WK7cXGOwBPX8q2bjUG8yEyKiBlIGw5bpxkdqpyWJji2ujtJJg&#10;oX4Ix3yaFJkjL23VjGVdR5gPyJ94iqKXEcBkEsbMucYGQQPrWggECqV2hs4D/wAQHf8AlVPUPmZd&#10;275ssWJ6ir1I5WRrcYGQWCqcgH+H6U2Gza5l86VmZSepHGfrzUj2nlncG+U/jzU4ma3hVZoQ0cmX&#10;JRtzA9sDiiUmkOOw/UIJIWVYyrrs5cH/AAqvbX832cw53RHAwQflAOcA1YWZsN5at5Dbdm8DPTnp&#10;USW25PMjDbd2GwOOa0p1FbVGqLMEIBV23FWbnHUD6Criz5uJjlvs+AhQ4Zjn0yCazYrn7TH5KLJG&#10;2cMU+9gd6miuJLRmSNfOeQ7cYyx4/Q05K4y1NHBFfstusjbSCS6Ed89jgcVreFTIPEMcdrEkk8xH&#10;lpINwcngr9SSKx7e1W1dSrN5zfunj5xk8g8nk8V9kf8ABJL9kCT46/Gca5qWlmTRfDaC5ldwPKck&#10;4Ck56nkYGf0rwc8xiw2Gcm9TswlF1Jn6If8ABNr9mJv2ePgpZG7tY49Y1Qme5UqVMAZATEAe3Oea&#10;9cv5YV1C6EitkOcY4AHbpn6V3Vla/YQdrbi2ck/MqjOAR+A/SuMto0j8Qq/yTx+Y2Qf4x9Pav5q4&#10;hqTrT5+rZ9pl8lFa7Iu2fj60t0X7RHcQqoAyqbxkY+lUdb8TNr7eXGkyxqD5fy/MT9PyropPCdje&#10;DdtaPPznaTz+FEfhy18PW/2i33FlYcHsep5NebUw+MdNKTXLY6I18OpXincx5LJrbSbezVmVjh5F&#10;HB3dTU9hGt7fs37wRw8IPeo5rjz5ZJt26aRiFXJznsfetCdRpGg4VczTEICB378+tcMKL+N7IqUr&#10;6dWZ2rXf9oXbEN8kCkDJyNxOST/hVHURDZ2alpo5bgMQ8Y67exGKp6zdSCWOCM7eSWI6k8f41Z0X&#10;wzLrsvnxlYcFY0B/j45rxMRUlWm0lsenGmqVNNsn0/xfNZWgtlWGTsxRiG9QSexrJ1C6m1C6SM5V&#10;5TjJ4ODyeat6jYrpWoCObyS8bhZCgwHGe/8AKrWqfZ7ifzYRJCkY4RjuyT6cc1hU9tJKEnohRlTi&#10;7xXzDT7aNJkE27yYeX5wWA54I9a/ML/gsH8Wv+Ep+LEdrazLLZ7TbiCRtyoBg4PbhjX6gXqGw8PS&#10;IypDJMgwc7WA7nnvg1+Nv7derL49/ak1DSbZV/5DMkJUPuQguq5PrnAP419lw3heSDqN9Dh9pz1k&#10;n3PsL9iXw+nhT9mnw+0kcbTamn20KiABNzEEEnOTwcDPArx3/gqdpCmw0/WmVfJvfMhjCMN0RjUA&#10;BuOBggfrX0p8MPDq+E/AGjW6xwtHHZqBEpIEDEYIAPTHWvAf+Cn2ktqvwj0uGIlWjufMkZcZ+bI/&#10;LCkEd818/kuI589cr9bH3OIw6WDTPor/AIIu+IpNY/Y9s4pLjzvsOozoIzgMgIBGQOgHb1r7Bsiy&#10;XkB3xnbINplOFJyOSa+Cf+CC2rr/AMKO8VaNLJ5rWWpiWMuOgIyeep69z/KvufVLxtMtZruX5YbW&#10;NpZCMAgAc/e44r9glB+1R+X46SdRpH46/wDBSvxHH40/ap1C3ZZHkk1BoEB5UoHCgHPc4A9hzX29&#10;4J0J/Dfg/SrPO6OO1jKkDbuOwAk/iCPwr85vHWtN8Tf265LeSP7XH/aKzuJMr54JyGyOx+Wv0qsZ&#10;He0hWSXcsaCNQccKMAY9vevy/wAZcRUp0KdLofe8EYflfMWVnwVXhX/2u/XpxUkBVZd3yn1wDmmm&#10;LKffbrgdgRQ26KMKp5bg88V/N8Y3P0wkZtiSN5zZ2EFCAw5Hv0NfKv8AwVN8Wf8ACLfCvS4gVVL8&#10;FDyVEhjIJHPByDz7Yr6cnkaIbvlZe47HFfD/APwV78egr4f0i3azmQIbvDhm25G1icHg8dMd6/Tf&#10;DvB+1zGN0fM8RVHTwzPLP2Dfij4f+DsHivxxrLKrW9uYltAm5JWzlUAHIHQkk4+XivKvjR+0Nqn7&#10;Q3je8urzzGW7uwYo40aTaGYcEcnsBjHHFecWuuTWQmhW6ZbadcTQRO3luOSBjOCD6H0FfTn/AAS+&#10;/Zh/4W18R7fxDqdjcSaPpLuRGJE/fTjBjBJBIUgE9AePxr+k82o4bLsPLG1Pitpc/M8vlVxFVUk9&#10;Ln1j+wN+zLa/Cf4eL4guIbdfEGrhUkzE4mEAGQCSAMAk+/NfQFs6wtHmRlC5HP6flT1Xy7QR7mXy&#10;wY40LbmAJzjPt0pVMsaqzKR5gzyOor+ReJ87nj8XKrJ6XP2TK8HChRUUtSwlyh4RT0/vbi59ecUS&#10;QhiGVmCEc5HzA+wzTXcK3mMm7jHPQ07dsUMwj+b15AFfM2e53NWY1ceSCd6tnG3g5zXkP7Xfxys/&#10;g98Mp7oTQy3VwBEkTPhg2DkjHJOBxXq2vajHp1jcXUxVYLeIykkEKVUEkZ7EgcV+bv7SvxU1L9pr&#10;4sW2k6WsjLcOtvbW4QqJZAzEAjnnaSPqa/R/D/hmeLxSxFT4YnyfEWYKnT5YnT/8E9PgD/w178eH&#10;vNStrj+xtNkFxc3MgJjIBI2kgfeJHfp1r9f/AIdeH7XTtIyixqzOABEMIijAAH4DFeK/sL/suSfs&#10;p/s6WOnXdobfWNZK396OOGwQQQDnHJODz7V9B+GLNbXTI1kVkkweCMdTkfQV+9VLSqqkto7H5bis&#10;Q2m77miFUvgDPYk+vagRLIvXDKmAcd6aU8vcSw3Z4+lSQHI+b1GMd69NaKx4ozzdy5ZmLA9xj0pR&#10;/q9pLDcfyqRIsltznrnHelUD+JmxQAyEMDtbhfXGSKc6ZDDGc9CeKANp+vv1p7vyrMOV9KAGNEsY&#10;GTxjsTmo4oFUdWG4479KkdmK/wDoPrTGcxH5ujcfSgBVKp94N19OcU5Tuf8A2c/jUKDzCMs23pnv&#10;mnLuhxuzwafKxS2JGTyAzIysrYxnqB3omHmA9CW4JxnjFLHL5Y3dumBzTJJ/LZVUdc8+9HKyBQCq&#10;jJVfp3zSoqkD+IMMY7ilZlj3fN8pxkdSTTIhsjUjvwP72aRWo54lTlfmOQMjrinFlibL5XdlRTi2&#10;XVsruAHQY5HX8ailkaZ1JxtXOM9qChJMumVOOetCyGSRezKMcd6dE4G3qeufShlXJYHBoAbJFuJO&#10;V+Ujj+KlinXeV2/NzyfmJPaltjtcZbn1NOm2q27qc9hQA2E5ij3LtIJ3jPX3pg2q/wB7aM9xnA9a&#10;WCbce+M0+baDkBv8DQBUeOSW4/ewfuwRtOeXPr7VehO1OT8xx/8AWqGN9jN833fWlfOzaPvEggg9&#10;vWgB08ZChi2dxIx0pkTbfvFtvPbvUhf9182e+0YySTR5QU7WbaW5Ap8rAIyT1x656cUCclmB+6v6&#10;iiJOxbrxn2psqsrt827spH9aQEYkViV+YKTSyfIytu3fhUUcbRykM3yDv71J94cdKBXFBw2D8272&#10;phdgdo3emacTtboW4+lG1U5DcZ5yeaBiqnzBvmzngg4GaSdR5jf9NAcnHemqkkTKVbdHnJGacy5P&#10;G7GeKAFVVKqoVcYxnvjvSSrz8vAU8D2ohQglm45AGadJ8yBevPbkmgCrqF/9h06SZYWmkjIGwdTk&#10;/wAhTct8zH5dwGR6ZqSZMHcT35B9PwrJ8X+P9L+H+izaprFwsFnCjFt/fHQD15wK1o0pVJKEFdsm&#10;UrK7Kfjv4iaX8OvDWoaxq15BaWmmoZJS75Jx0wPTNfl/+2R+21qXxz8RXMMOoNJpFq5jtI40+Xk8&#10;MQMZJHFJ+3P+2rdfF/xTcWGkTLZ6beEwLDEMK0YPfPckH69q7b9gf/gnvP8AEW8tfFXiizmttHjk&#10;SeG2lJQ3gXBBIwcDPrz7V9/gMvpZdQ+sV9+xxyk5OxL+wN/wT8m8d3Wn+L/FKyNp7p59okyGMShh&#10;2Bz9a/RrR9Nh0vT4YYV8pYQAAANuAAOOOmKLPT4LCwWGFY7eOIbIoYxhIgOgA9BVoOWC5YsowCff&#10;6Cvks0zKeJqN9Ox0U6SWtiRVZFORuOMkg8ZqO4mVI23M2P8AdpxlVQdxbLYGAOKq6rfJp1rNLcbU&#10;jjTfulfYqcZyc9hXmU6bnLlW7NXoiHU9Zh0Ww+1Xcq29uuN8jnCpnjv1r8+/+Ch/7fD6ro0nhzwv&#10;dRJZxzuLm4L5abkggDtxz+NaH/BQf9uVdXtptC0HUZ1sLfKyyRDAnIBzk88Z4/EV+e/i/X5vEWsG&#10;NohG3nn55BliSM857e9fpPDnD6g1Vqo8vFYhpWRmaprM2uXRmabA52JnHQ88deasaRoM2v6osXll&#10;f3eFkCFndiSFAGe5rQ8J+D5tYuFtjH57byVAHzEnoMgc89q/Rn9gX/gnpYxWUXibxhFcFmSJbO2R&#10;FVUABO85BJwfp29a+rzbOqOCpWW5wUKLqTuyP/gnN/wT7XwhYR+JPEcG67uraOSG3nRRcRE4O4nn&#10;aPbrzX3VbWkkAgiThIYwgG4kADpz3NLBZx26qqqrLgRhgu04AwOPwqxE2zBywXvxX41mmZTxdV1J&#10;bHt0qKgrCANuX7xyfqKkEDRbSzZ/e+WPxBOfbpTUi8ib5mb73A7CmkSAM27cF4x/KvMNRwRhu2Kp&#10;bptPX61JDcLAV6eYp7+lVxKzLjdgseQB3qSXA9F9vX1oK5QlbLdV69KIodyu3zbVAyB2pqj5Q3y8&#10;9hyaNy7GXcI9w+bf8o4GetaRiTKooq5FczsF/eH5s4BPYYzkCvlH9sb9r+HwxJeaLpF1It4xKGSM&#10;7TtIIP0/Ctn9rX9q5PA8U9jpUwa6ljIyj8ADjg9jXwj4m8SXHizVZrybabiTJ3uck9+cmtYxSPy/&#10;i7ir2K9jSevcq+IPE0ut6h5lw0jzMvds5H0/nWabgBFHl7VB+ce9ETLEzuqqJCTl+mR6fSqc955k&#10;W3YxZjkHPA56UnI/FcRjp1Z883cLnEkbKyskivgbj0HtTLeQ2LxqGVlTMYJG5gDnNQQ6gqTSsRI8&#10;2cIxGQhz1xjmpkdnW43IJJWxhydoB9cCl7SyMJVuwTz+XO0jEPu+TJ+UYAHGBVcyK24x/NtzlAPb&#10;sKdlp42hkaNcHdk9PwNRxg28CyL9/PO05bHtTjK5EKjb1CaJruCNlV18s7CT0JPanKki7UVVXbnk&#10;dSanYyXBZlkZIywOD93OMZPvU+j6cdRl8sI0jZIJB+U84/KqlG51U8O6k0oodpfh6S7MKQ/vHYgY&#10;wWOc9fevatJ0uz/Z9+G0+vaxEskaSM8Az5Pmk4Ygkc47D+lN0TQ/C/wG8Kxa94suY7WMIpWI4RmJ&#10;GQACeT0zXwf+1h+17rHx48S+WbyNNNt9yQW8WQhGcAkA4zt/WuOtVVJXsfpHD/D7jarULf7X37TE&#10;/wAa/Fl5JbTE2/2kzqhdnWLjBRcnGPwrw7UIdmoQNHJ0OVPXJ64zV7Tla5haRoy7KAcgHcD06Y5F&#10;TXVr9mtJmVN8cGCuzG7OPevCrYybd+h9upKCSic00MhnaPcPmJYsM5yev4VcbT5FtIN0XlDBKEfN&#10;nAzzk8VpR2fmwL96NZAGBBAwcZNV7uDAhQbVjQ5LnOSTwc+2AK0jWbjqV7YS3uI5HYNDHuZQCRk9&#10;R1FST6c+OPmCqCCBjj3p1tAhmhRYTEu0hyDkE5OCK1EVY9M8uVYd0n8JJ3MPw6Und7GEpSvoZSRM&#10;1qkLLF5wIKE/NvHpkZxXI+L0aLXgZSyqxyVHJQfjXZ6tcrpmks9va70XAHzEEMenOelef6nc3Fze&#10;BnjuFmc5+cgjnkYNdFGDPQwdNu7Oq0+5Voo0t2mkgXGzzhtIPc4ya6rTJ1ktGaMgKMIxzkE+3pXL&#10;+DrOa9TfPJIyqCenQjpnA6V1GnykCRQq7TgsNuAMd/auTEOx5uPklKxNLundpLgGQshjJVcZBPXJ&#10;zzXDfES13py0nmFiTjsMcDHeu5uFYWrMysqnOwlSAfSuJ8YSzS6FL5yg3CsOc/w/SlhanM9TLLZN&#10;zMP4dy3Ef7vd3wMjDcfga9O8P3YgEW5ppuCZAc7vXivJ/DM0083CyeZnjrnHrxXrvhfTobcBrhmY&#10;BBhSdrEkfrWmNlodebS2P3h/ZMZT+yv8Mymdv/CKaXtJ64+xxYr0HzMV59+yftT9ln4ahdoA8K6W&#10;AB0/49Iq7wnJrxz9Kwv8GHovyJN2aKjDGnB6DYdRRRVKIBRRQBmtIoAxRT2XimEYqQCgdaKCcUAO&#10;ZqFao2bilQ5FAEtFFFABRRRQAUUEYooAaHxTg2aiFKOtBmSUUA5ooADzTCuKfSP92gBlFFB6UAKp&#10;wafUa9KcrcUAOooBzRQA1xzThxRRWgBRRRQAUKuTTk5NOFADWTFNqQ1HQAUUUAZoAKCM0EYoAzQA&#10;jjikUZWnMvy0DpQAUZopqnmgBp60EZoPWigLhRQBmnP92gBtFFFADlbFOzmo6choAdRRQWxT5WFw&#10;opNwo3Cmk7gLRSbhRuFUAtFJuFKDmgAoopNwoAXOKQtTXOTSUAKWzSquRTakQZWgLjdlBTmn7DSE&#10;YoC4KMCiiigApCuTS0UAN2UoXBpaKLhcKcjcUxuaVRgVLC5IGxQTk0wNing5qrmcmFFFFaLUqFrh&#10;RRRRodStYKbOvy06orl8LRoc9TYm09V8z8qZqMa+b+dQ2k2JP/r1JM3mHPpVWOHlbYI+IduaivB+&#10;7yP88UF8Lmlc74RU6HRCnfcqhmWLdzXk/wAffFYsvB0v75VO6P1/vV65eFY7BiTjajE8dOK+W/2m&#10;PFijw35e5tzGM/eP95vai51LDO2x8o/GDxKdf8T6tbtN5im6JwCex968t16IaUyqvy7lJ/ziur8V&#10;3e/xlfvj70zHOa5bxTDJfMnljdhCOtTJnZl+VyrVLWIfBGhNq/i62ZomdVDDpx91vWvtD4WeH7Lw&#10;58OtLusRwyfZlUk7RyT7DNfNHwx0yO2u/ObaAjnJ2dPlIr2HUfH0dp4Dt7WOaTzI9o2hmXjJ9sVy&#10;1JH9C8DcIqUoycX/AE0R/HX4h/2nLL5d0km6KQfKzc/Io9a8asVF2u5uasazq8uoTL5hk98vu9Kq&#10;wN5EeKyjI/rTJOHYU6W3QNXCraFR6iuJu7T983Hp/Kuv1FmkgP1HeubvLdizHb1Ixz7UcyOLiLL1&#10;Cloevfs6zrb3tt8wX5v/AIuvpzwhdLJpi/MPvNXyd8E5mt9Rts5GHHf/AHq+mfAVyZNLj5P3271F&#10;z+fc+otSZ22nnk/Suo05VlYfhXK6a3H4Cui0efDrz6VjI/OatOTkbUMWzoKsRpVeB92PrVqMg1mj&#10;n5eXcdRRQBg1VwGuvNUbqLdWhjJqrKuVoKiZrJiopBgVZnXFQSjIoKIh1q5C2DVULzUyNzQBfQ5Q&#10;U8j5KjhOY1qYfdoAjjjyfxqfyPakiHNTGqiTLXYiMGKTysVI2aGkwKoxinchdMVGVzUkhyKibpQa&#10;DCOaMZFOCU5U4oAryx7hiqFzAfQ9a1SmWqCWHf270AYxiYHpUlvGdy8HrV1rX2FLHb4P3RQVEIrf&#10;Parlna/N92mxptFXLYqKh7lFqzi2ir6cKKpRN81WBMoH3qQFpT8lNk6VHE+akb5loJe5XkGD+NV5&#10;Tg1akGTVWcYNBII+Kcknzdar7qcjfNQTJO5fgk96vwSc1kwvjvV+CTJoJNWGTNaWmW3m7TisaF+R&#10;iuj0EqYF9cen1ramy40+Z2Zp20Sop7c0MxL8VCLpfMxmrMC7mrspM2eHUFdGhp1rvHStj7OqR1m2&#10;c6RDG7n6VNNqClOGP611RkclW7K93P5YPzYrA8T36qI8yL19farup3gEbHceBXBfEDxNFaCIGRh8&#10;3v6fSuiMjbLctlVqbHCfEjxVHbbf9Ij/ANcw+8a+dviD4yW4muFFxG25SMZP9411PxX8ZhnXbJJ/&#10;r3P3m/wrwHXtda4v5PmfGT1Y+pokfvfB3DusW0/6YzxXe/a53O7dwBx9K59bdi3TvVu7ufNkY8n8&#10;ajR+R9c1jI/ovKcrjSposW8flxc8VYtXVm6ioZJlMHHpVRJGWbjP51luz0q1NJaG2WSMqdw6iu48&#10;Aa59mEYEg/1ievtXnIDOinnP1rovC959n2ct8rKetaanxmdZf7WFrH1l8NPE6vdqGlX/AFnv6rXt&#10;nh+8ju4IvmVspmvkj4feOIIr1W8xtu8c5b1X2r33wF8QrR0tx5jf6o/3v8KvQ/AOLOGZTi/df3eR&#10;6c9urDIpspEUfFZdl4pt7tF2uew7/wCFTJdefMoycfWiyPwPOMhnRm/dZctLpxJ+fY1JOsk3O0nN&#10;NjeO3RWYgcdcVZXVbZY1+YZx/dP+FB8bi8JKO6ILa1zJ8y81ckgwnyr+lUbzVIrf5s4/A1VPj+xs&#10;julk2qPZj/Si54cqLuXWHlOfMdo/YnFX9P1/S7G3f7RfQx5PG5xXnXjz45aFprLm56uBxHJ/d/3a&#10;+e/jX+1RYaXax/Z7m4+ZM/LLKn8Q/wBikjujTjyo+nvGXxL8OWbMP7Z05cIvBmUY5r5k/aD+OOjW&#10;7wrDrWnt+97S/wCwPQ18ifFf9q+8utXuDDdalt2IMC+lHp/s14J49+POpa1cKfMvmAbPzXrnsB3F&#10;bx2PJxkUtjvP2hPibFq9ndLFdQSlpJcbSxzl196+b9cupr3X93zFcDkZ9K1LvxBdaxMgYSspJLbp&#10;t3WmvZr5m5go98VJ5Mo6FWGRo4xUc+oSgcfyNWpAo/8A1URQpIf4fyoOCpoymty8i/N1prSYqxdQ&#10;hJGxj8qqlDmtCByvxUitxTUjOelSKmKAIj96pYqQrg1JGKsxkSwR5HSpFh+b7tPtkytWI4sGoM5E&#10;Cw+1TLD/ALNSiLJ6VPHCf7tBlqQrF7U4RYqxigJntVLYRHHHx0qTGKckeacRkVRMiDaaSpCuKjrQ&#10;hklFR7qN1KMhcws68UyKTyjU0w5qv5bTSqFGfmrOUmw5iaJGublflLbjjgV0vhnQcSOzRtyg6gVW&#10;8NaK8kkbFV27/au0tLRbaIfdGQB0qCTY02xhtlP3V4HpUWozBJSFI6CqT6pkYVm/M0RM0/P4cmgz&#10;ZIk5LdavRvlRWblUcg1oQIx28dxWysc8y5DH5jVpWFpx92qtnEd68d62LGBgy8VpGRyyZJZ22D92&#10;tKJNn51DDHtHSphIprqjUM5E24EdqrzRKSTSNN81MaQ7v/r1y1qg4la4kKNx6VWnUSqelWp4+fwq&#10;hcuR93+dcfMalO7HlNxVNp296uSRvM/3f1p8Nkq/e2/980+YfKyO209boZZakNslpx92nG6jtT97&#10;9KzdT1dZHYKx6+9ZSLsPu9QEQ++v51hajrTHcPM/U02/vSw/i6+tZM4Z37/nWJpYkub9pf4s/nUK&#10;M27+KhIGLdP1q0Igi8/yoALc7fzqVv3tQS8/dqaz+UfNVLc0JokCVOt2Iz94VUlmA6VBNJwOe9dC&#10;sBfm1DJwGqIO0p55qvAvmc1bhStOUNwjtc9qmjsklbDD37U+F1K//WpGbgbe5xVKIRp3HiLyX2rn&#10;FadvZrPafvBjjv8ASqtsoRVZ/T0zVXxD4nt9N09x5jKVz0BHY+1aRgdlOmO1DW4NAXMc0akgt19P&#10;pTdO+Pt5p5VIbxPlG3GZOn4GvJNf8dLeuu2SRvkI++3+FQ6JdfbJh8zLlSc9a6qMNTspxPd4Pj5q&#10;NwgLXfX0Mv8A8VUjfGu8YD/TMevMg/rXlmnXCpEqmQ7uB0Naiws6nC7q9GnRujs05Tp9f8fTazAy&#10;tceZuIPVu31Nc7c3rOcqeT1p1pZyZ+aMYx6im3Vm27hcVpLD6BGRRupXlTmsmTT1ZzuXn8K3HtGC&#10;1l3J8tjk159ejYmRm3OirKTiPP4Cs650RSjDYf0rprTa6Zz+lQT2y+aucDcT2rgnAUdzg5NFe1my&#10;I3GOacGmhPRq7m+0VGiZvk6f3KzJNC8w/Kqn/gIrnlE0juZ+m+IJIM7n28Ac5ras/EscqYaaPJOO&#10;9c5qWmSWx+73I7VlG8ktrgcNtHJ+bpWtFs0Tsem6brkMa/65R+NdFp2viR1AmD9O5OK8ch1/y15L&#10;f99Gum8NeIVa5H7xsfL3PrXoUfiL5tD17T75pEXv+Bq59oyen6Gue8P63BJbx/vT+R9BWvDeRzN8&#10;sh/I17+Fgmcs5di6r7+o/SlaJSPu/pVczcYDHNQvdMucsw/Gu+NFXJjLoTXNuuPu/pVGWL5+49qc&#10;bzef9Y35mgMG961+qRZftLDY4Mj+KgRMj/Lux9asRsoFSiHenFWsDEj2tyBAcc1XvrbzQ3y9j2q4&#10;YJAflXP41JBp0s5+7+GRS+ooUpnEa34V+1KP3LHjsB61zV98PPl3fZ5M59F/wr2lPCskh5VfyH+N&#10;RXXg5mDKEQ/8BH+NRLBpGcpHzT418L3GlOPJt5vwX6en1rLsjcxr+8jdee4NfSOo/DU6tE37mFj7&#10;xqf5n2rgvGnwyuNOjXbbx/dzwqL3+teXiML5C5jyyaJJH5NKkCqeD+tN1TS7q0uW3RlVAH8Q/wAa&#10;rQXW1vmY/nXnSoWDmZeW6ZXp805uIyD3GKhD57U9T8/pXPKFjSLMzUbTDfdbrVNYjnpW5dqJAMev&#10;pVAwc1yyvc2II1IqSpNu2oyMuaEAVFJH1qbYaQrWhMisIMnpX9ptfxd7MV/aJWlM7cH1CiiitDtP&#10;5H9UdQ0iqm3aTjjapPXgfjXMtPZi5ZHWSaaQYGRhIua6rUoo/JhUzNNuUEs5wQeciuTvNJlsBHNh&#10;tt27BCOSdpwfyOK+Lwiunfc/FcJoiH4hiSx8FNGs/ktd/M8a/MvyngkeuM4ry7wM7XErGN2jbJGS&#10;Mkk9eOvSvQfifcMnhZTIGEcchBJU8EDpnPevPPDTLGGdJJGMxBOeCADyAR2r1KdN+zPqsFG1HU9Q&#10;0mzi8uFmVVkEYIcHBcjjpWrc24BIQty4IyvOQM5x6CsXwvavfCN1juPs9ux6EsOc8ZNdFHbrdIq2&#10;5uFvEdsk8B1wMDkgcHP51wVIu9kzx8Rdu1xDGpt5JGXzoVIB5289OgrC8XXsTWPlyru8sjacfMMZ&#10;/McVvx+T92ZmiVATI57kD275rO8QQx27w7oJoWkiMoLgbSpA2uCep61rQotyVzTB026iTPE9f1qG&#10;68aWuxJGW32xHA+9yDgYHOM/jmvfLWS3gQW1uytHGioh2ZYjGSM+uT+leE6u8aeJljZQZPtA2P03&#10;YIIzjpnFe8eHZY7jQod9xBFLGAdgQhs8kAg/XHWvSxdPlgj2s3jakgjEcErBsBs5UgH3/Wo5Zmlj&#10;Xz1WVnBAI+961aETSXMY3+5BIAJPp61Dqsf2Uo6jZn+9z+orx7NM+W15jFurE7Guo38yWDG+NzkZ&#10;6cA/hVyO3s5oLVvtDSMwPmIybVUkdsZ7iphPDqETRz+X5xAcOXCkeoAHXPFVCPs8K+YWkZRgEA4A&#10;9B2rs5tD0Yy91CTHZ5UmNu1Nm7ozDPcdxWXrdpGxZjceXtGAoiJyPXr1rUtxFc8/ekzty78AfhWL&#10;qcyxRKr/ACx/MA0YLHcPU+lVCTOqizg/F8i2KMYz5gYY5GMfWvR/h3azXXw8W4S4/cQlXdQ+58Nx&#10;jA7DH51514vubS7TbbxyRKw+fe2459R6V6R8O7+4g8D2NrGImUoyEGEFiC5Yc98ZH5V1VNIXZ6tS&#10;VqauauieKLrw1rkNzp9xOJLEh4yByDz94EH8s9q+n/gt8VIvil4ckklZodUhcK8UhVDKNuSVAOSF&#10;6HgdRXyx9iH2rd5bxbkCOEJCkj6HnnPX1NXNO8Z33grVYprKV45oXJO8bSSAQOmMg9P8aKddNpI8&#10;TMMFRxkOWS1PtjS7lUK/xdc5G6rVtJ+7Bbcu8HjHXmvPPgn8a9J+JOirJbTNDqMEYF1A2SyMTgEd&#10;sHBPGcV3UV60e6QrmI56ng161KStufleZ5XPDVGnsXjmMhSx+YDAzxj6025nkDKHf7o2IEHOP61D&#10;aSNPPt3LtYdOtWJoZLF8MxV+CMEEYqm2eXHcBGph3bfu4yfU/wCNPtI3twGJZd3QEcEUtpdqJ3L4&#10;bPDgj5fyFPhbzbzblWRWwncf/qrM6l5CGFtu5T8ynle2PpTRH5h3fdOdm7+HOM4xVi6tmTazFexO&#10;30qOCby4WRTJ5Zfdjvuxj8qAjc7j4LfFbUPhT4kt7q3k8tcEMCfvA+nBr7+/Z5+MWn/FTwystvfI&#10;15tBltsESIwyTweoHr/KvzPi81GK525wORzj8a7n4LfF6/8Ahd4us763uLjbEcbN3UHg/Xj1q47H&#10;6BwvxNPDtUKmx+nayKoX5SPXnuakQKgG0t9a4j4O/FSy+Jfh23uo22bdqyRAgmMkHg4zycV2itjc&#10;OozhRnk0z9kw+IjWgpReg51Xdkt39M4qBykZLBQVyATj1pzyOpG5dq+/eq//AC0aNThWIwB0+tB0&#10;F5GUbNq4xkE9jSOm+UBfmboKZE2yPG7j3qZZfIbcPegCESLDub5tzDYCvBBz1Fea/tG/s9ab8fPB&#10;dzZzR7dU8o/ZZ+FwQSQCQOa9MW28v5g33snFRrEE27m288dueldGHxE6M1ODsTUipqzPx7+Mvwt1&#10;L4PeKrrTL62miNq5AkdDtcHoQa8/s9Sn/tYPI0ce0njPJHrX6z/tY/syaf8AH3QDOqyLq9rFsjdM&#10;BXAHAYd6/Mb4tfCC9+HHiC4tb6D7PJE5RRjDMAcEg9Pwr9QybM6eIgoy3PBxGHcHdHe/syftP6h8&#10;AfF6XtiWktJSBcxH5lkXoTgd8elfpv8ADD4qaV8WfCVnq2lzJNHNEC4QglD3BHUEHsa/GO2uvIkZ&#10;AvlhTjPOD7/WvZ/2S/2qNY/Z88XJIrw3Gl3xEdwlxHuVM5y6jscGuHPMljVj7SmtTXCV2nZn6tpH&#10;jDLjDdO5x606VMIV3bsdiOtc78N/iFZfE7wvZ6xps1vNa3SBgI33YIHPHbHpXQSHfGOcZ/nX5zUp&#10;yhNxeh65T1jRIde0yezuLdbiG6iaIxsAVIbjoeOO1fnz+21+x5cfCfUZ9a0WGSbSHlB3gZ8oEDgg&#10;f7WRnHev0VkG2IfJ0796zvEOh2virTWs76ziuraUFXRhnI7da9LLcynh5eRz1qPMj85v2Nf2vrv4&#10;M61HpuoTSSaPdSq4DqWFqw43Aeh7iv0V8KeJLfxfodnqFlIs1rdRqySA5U5BJ5Hpz+lfnP8Atnfs&#10;oal8FdZbWtLsrmbRbxynmAfLbkk9fTrVj9iz9tS6+C+tWug65NJJos0uzYzlliJBB5PQZIr2swwU&#10;MXS9vR3MaMnB2Z+lBOVCnnHQmoXLSHb94n+VUfDvie18Q6RZ3NrcW80dxEjo8UodTkdiOvofpWop&#10;WKTbt24/HJr5GUZQfK1qdqdx2PJVV3D6DnFIH2Dax7njHY0m8eb8wP4DoabK5Vfmbj1PWpGOJy0a&#10;sq7fyqEjZ7LnIqTdv+VmbA6ZHWkiCiIK244PSgBMfN94KD0J5wajs7NoAFeQyfNnJGOvsKlmUIWG&#10;OO3NPH7l9jcL1J6k/SgrRjZoATlQBzyehx7elB2pwFO3PHPFDfKGb+90B6mk2sOgY59T3oCIgn7H&#10;b9T1qRn8hdx4HYnp+FU5Le5TUAdyqmRkOMnHtVz5Uf5ju/pQURrJGoZxx6k9MU75o4VMfTBPuf8A&#10;61NVgrluqseARxTkGI/bI47VPMAwnP8AgaW1t2L7gW3AbfwpRHs5xuocPCylFznGcHpUgPjjZnLL&#10;tDAEdcHFRiLyGX1Ax9ealTmTovPUGmXAbb93GO2cinHcBTKrEYUK2efemzFZEDKBuB5zTPLI7e3F&#10;WJYUkGVVFXvjIJqzMiTbhf7y5/GnI7K3DLu9OpNNaIIPmz7U9EYpkHn0oGmK67tueGXrnvScN/Ft&#10;Ycj3pU5Tpg9xQ8asvG5mB6HpQPmIrdWNwuR8xziplPmSbm+8BwfShTtBb5SV796bA/nHaAdyjP1o&#10;JB5GY/N1+tNR/m+8uc9McipJFG4dc5qGRPNJAUMzdH6EUAKuZNqt+BPJAPFRBCm7dg7T17kVIrpI&#10;qrh12gg54yaQqQMAc9ABzx3oAUNujVGbOTwfWnRxmJ2yflbHftWH4l8Tw+DtMkvNQhuvsEWS7RJv&#10;YD2A5P8ASofh/wDFnw/8UHaPSdZ068khBAi80R3AHpsbBOPbPStI0ZNaK40zomCB2+bhufp9KAMO&#10;Bnv26imOqpeGEsu8Eg8jAPbJ/OmTzmFl3Y+YnkenvWMoyWjLHbdzY3c56mh0aNF/u5z1oWVifmZD&#10;uHA7j8aj3iJsgHHPXmpAyfGNgiGKeP5YY2GTnknvXO/tA/BXTfj38JdS8N37bVvLVjZSMADBOQQr&#10;5AyBzg/n2rsdShZ7Z45FysingjPGOvtVLwxcSC2CMwf7OQnJ+b6k1nRrexrJo7OX93zI/FNNP8Sf&#10;sPfHmaw1BfKm0+88iR8FkmQkEegI2kHtjnNfoZ8M/iHp/wAT/A9rrWn3kcsd0gLoAFKSYwwwCccj&#10;+veq/wDwVb/Yxh+MHw1m8WaGsi65ZZNyls4VrhQAB1zjHqOw59K+F/2I/wBoe6+A3i1PDviK4W7s&#10;L6UxSyzyeWYWUkZLHgD1x14rw+POGKeaYT61SXvx38z7LhfPPZy9lU2P0IeZhLuVdqqBuTvk1IWV&#10;UXZlSvIP97NQ2NxFfWSShlPmYkAALZQjIORxjH9PWp4ogrZOcAE4HPNfzBiKM6VR0pKzR+pU6kJw&#10;UkV54nV1k+ZvLB68hSRTEPmzqu1ZOCkiPna6kYIPbByeuauEGV/vMyt1A61WuBh+vBI4PXiqoVnT&#10;mpx0aFOKnBwa3PzS/wCCh/7Pc3wm+JVrd6dCkuj60ss6CPOICWJMZPUkcdeOlfPvgPWbnwZ4gtb6&#10;1aRbm1mV0HKhiOeDyPY/Wv1q/au+Etv8Z/hRc2u2OK/tEBtzEB5jnn5BnOMjqa/J/wAdaLdeH9bm&#10;spIx5lrOULHIBwcc9u1f1lwDnEM1y14efxJH5HnmBng8Uqq2ufr58G/GEPxG8D6dq8KxrJLaQGSO&#10;MfKjeUN2PUFs+/Ga66bzHG3dhgQMrxxXzP8A8E0/ihb+L/hotg1xC91pvlwTDcQsQKkgYz1JBANf&#10;TG8Buv1Oev0r+a+NMvnhczqQasrux+m5PilWw8WuwNaq2z5lbAx8pwQeevFEys6fOXVsABgevX86&#10;VZPMRV+XjIyOpHPWnzWjrCsihcNx17V8tCTjJHoSjpqfG/8AwVi0d3sfCuoSAK1vE0Al8sBgCSRu&#10;IHJOMA+2MV9d/wDBHvxxb+K/2LNI05ZFmuPD9y9tIUGGdTyCT1OGNeGf8FC/C/8AwlXwGvG+yxSX&#10;FrdwSbjneQSQAD0xk56Va/4IK/ECPVIfFHhv7QxK2n2mGPYAQysQc/XP6Gv6o4Jxvt8pjF7o/JeL&#10;IJVbHpX/AAW51hdL/YlmPneXM2ppKFzzKoTGR6YJr5n/AOCVems3hHxEzoIZYJ4pASdxCNgdRnjI&#10;Oa+jf+C5kMM37JmircwuFXV3QkkDcAmVGO4L4z7V4N/wSvt9vw31aQYiY3JRyi/KTgEIeeQQSfbN&#10;bceVOXJGc3Cak8QkfV8Voktu0cg3RuDwD94c5/Wvzx/4KReCv+EA+PsOoW422uoCCWKRkJEBc45J&#10;zgAgj8DX6HBlES/Mqx9+Ov8A9fmvkT/gql8Mo/EHhPRdYkVZmtzJbFifuBhlUPPZhkE/1r8W8N8Z&#10;Glj3Tb+I+94gwz9h7Tsfaf7GXjBfEf7MnhS3klhkuNHtzHG6Z3SxhiASPbA7969l1SWO4eG+xHJb&#10;zII5VIwHyMDp6V8g/wDBILxvH4l/ZlupJlZrvRb9AVkH7zynQqR7DcoxnFfX2iqsEk9nNt+y3QM0&#10;G7qpIxx9c1+u4im1UlFn53KSb5kczeWH9j391D8pjaQPE4Hy47Yz+Vb8/i66t9Lb9xb2cMkfl7/P&#10;RymRgkKDnJHQHoarLBIknmTKkj2LgFHOQUzjP8vzqDWobObWo5o7e1MMAARRGF3uedzV4so1KV1F&#10;7nQuSrZyWw/wvc6bciR5LgRRtGUjD5UuwwNxyKsQXIji+1r5e3T3Ec/UFwScNnv+FSXXhq8uLGSZ&#10;btW8uPeY3QbXGeg44wKx9Ilk0HXY2j3zabeKRcRv8wX3HoQc1dOrUpSXtFuTKMKm3Q6rW7kXxh1K&#10;1dpBENjpjkrjr71XsZxpOqs0Mm+2virnnOxuh/nUuiyLAstm7PKrH915fIceh/CqYs1CSWO0LMpa&#10;SIjgn2Fe5Go1aaPLcNXBnRxybW8yPdwfTOKp6voMOqIzKRCygkN0Oeaj0C9M9qAzPHMvyyIflYEf&#10;zHTmqfjPVxa7IYmfzZFyRt4x9eldeMrQeH5pbnLRpzVS0T4h/wCCsn7O0XxM8A2uvafC0eteH0YX&#10;Rgj3rcW5JIY9eVbJIHqTknivyZ8S2MlqfMK+QcEshB8xwT1HsDkV/RlH8LbXxlpUyao0zWd3EUni&#10;iGGCMMcn2yD0r8ZP+ClX7K91+zV8ab6GzBk0mcmW0lcHa6nJIyRwRnkDIFfo3h3nlRR+r1duh5uc&#10;4dS95bnytC4zuTzAjAkq4B5x1Gar6rcLYr50UjbONpHDHPXk9KvXEm1llgAYMGQ554B6fjmqt2q3&#10;8JjuF3R5AAHAUe1fs0ZXR8uR6ZdRTnzN6xquDg5IY88jmmao/l+XJuDyLkYXgkGiTTEguAIwPJYY&#10;wT9z86si037UkwzDG3HOR9axnECvaeW8QG1FlTIcLw3XqamuPLSKLdwzOM45Yg96drNitpBNJCGL&#10;bgXUD5uc8VXtbS4v2bylVpOVIfAwD/hUxAkEIuSqMokRjgOTjkegpotJrVnj/wBWzcAkZ4NXop0X&#10;d5Zh/dngnnjocHn8qhv55fsW2NmhbP3+rE5yM57VOvQxkVbxvsCLuZZOuccY96WHS49RtRumi243&#10;5zypHbnuajjklnhZZWWTtz1NRWmlMrSRtt8kESZJ6nmrUV1JI47FbZmZv9VHIQr+o+lWLWPdPC+W&#10;Zd7Fj0BGOMAe9FtOypICzfTGS4GcAHp60w+ZCj/wW7ODuI+Ye30q1TNYsul4XvPMulfasTCMHkbs&#10;ZB/M1X80sWk+0HGQNgUFcHk549addRy7FG5VXnIK7iAMc5qES+XFt6FwCOPlOD/9aq5B8wMrea77&#10;m2seT1UnjpxUkDqzlWwEbByByPU1GE+zohaZcSBd2MhQ/OR3p0NpIr7o28zZkvj+lRYok1XSVkuY&#10;/sjQyRx5YlsguMEkHNSGR5rIeYd5bkjOMEcADHpUSSqFVGDEKfx79aluG2afMzLtPAV0PQfTvTlC&#10;6sUmdF8M/iPqHw71yw1Swu5rObTpxJFcRkq0TDuSOo5ANfsd/wAE7/8AgpJpv7Q3g9dF8RTW9v4w&#10;02IDzN5Ed6AcB8EcsV649a/E06rbyQqtqZWPAdSNoJ6niuo+H3xC1j4a+IrW/sby5hZSs0Wxx8rD&#10;nP09q+X4h4fWKw75FaR3YXF8kkpbH9EOra5daxeMnzoq/wDLMcNV3RvCLTW+64OzCZVTyxIPpXyd&#10;/wAE2P8Agofofx80LT/DniDy9N8XWcKxrcyu4j1EgZDfMSAx9PcYNfZt5q0NkGkdlEgBbHRsHsM9&#10;/av53zDh2eDquWNel+p9bTx3tIqNImhjjtIto+VVxgYrK1bxhHaJtgG+4UnPPC1j6p4kudT+VN0W&#10;72+ZhTtL8PebB511IsW05AY8uev414eKzZ/wsNou5108Db3qmrIPsl94on3L5mM5DEFo4/U4x1q9&#10;51j4ft4ovON9fKQcCIgjnrk8AVX1LXpVRYbNjbw9MKSGY+uO5qOz0BorXz76Ty4VbJTpJID7+ntX&#10;g+0d7p3fdnoRvy2eg1muNan/AHkytJv2hyDtjJGevPH1rH8d3lv4Y8FasgaO6vGspgZ9h2xkoQcZ&#10;wD1rc1LW2kC28KtbwjCIgT5nHbP+NVfFXgyHU/A+rSatG0sMdjPJ93JJEZwDjHA65r0sjw9SrjIu&#10;Kvruc+KrWpNSP5+fjBdyRePtchlby5YZZBE7gsoVWOAcA8ngdO9Z9p8LdU8QaDdanp8a3Fvp8XmX&#10;a+YkbQKe+1iC3ORwDjAqb41wh/iJqkry4me5kiljP3twcgEfUY/LNc3MzSCJo5WjkX92zHDfKeDy&#10;efX6V/YOV0prCwXkj88xE06jM+ayYSNuRo3zjOQWweBwPXBqPRnYahHAzeW0gIy33RjPXqc8dKsX&#10;UMkMy5ZvLVxxn5mAPGSKs6eVt5IyrrujuwII0+9k5OS3oSQB717F2onMQajozafK3mAheR3GTgEc&#10;Ed/6iqM8LRttDRsrYA2jAGSOf1rufiF8TP8AhJtLs4ZtMto7+2wj3MefMkXGAGHQngnNclaWo8lX&#10;yAp3cHrx7VlGtJ7kyIB5luWCtnqD1xx3pRuVW27QFAGT3qO/8xZG6+W3IfBxjIziporoTssMfzBU&#10;BPHJGTzRKVzEc0SiJZEbc/UoeFB9fese6H2u7MrM0bZwFBx071pzagqT/KflbAxgnj1pLu2t5rSV&#10;l4kyMY43D2B70JD5WVfPE4G5iW5Bxxk+34CrcV2YNN8sfxEknfliPeoDaNB5xAXyYp/KRx/EMZ61&#10;JYxtPcKgRXz0GPmNXKCa0HHYgjSR8qC37z5wOcE/nVt7y7htUWRpJFXCAFyQgA4wDU0ls1tOscrf&#10;dGAB1FOzlI2ZU3KMYHU+h+tZSpp2NEyvp6NfSL5Zk8w56Zz1+tXjA1paNuCxtu45IAPJA/A1Rs7t&#10;bSb/AF2ybdgADJ5/pxV63caqZFmkPlrnZhsc+vNc1Si+VmlN+8j9jf8AgiiIj+yNeStG0KyaqUQH&#10;LEBY8gknseMe/FfU9qn9pasvmN8sZJYnPCjB6V8a/wDBHbU3m/ZUkt2UxrBelHYE/OVJGCP93H51&#10;9mQkWekhm/1t2Bg90HQgenQV/J/H2JnLHSp9Efo2T0VCmpdyrrc/2u5ZyzbVykeB2rg/2hpI7z4B&#10;+KLG6j2CS2BgfHBYHGBjnJyK7gjchZuSzd8k1xv7QLre/BfxLb3fmJ/oTSW7j5fnTkDPQkjtnnA+&#10;tfH8OpzzKEl3R6mOtGhY/Cv4oX+zxndRqItsbkYCc9SMjPcdPwrkpNM+yJu+ZeSRjqSc113j+7Wy&#10;8U3DzRr50rsAwYMuSTznB9vxJrkG1NrmdBkIckM+eoHTHvX9s5TFvCwsuh+U4v8AiP1IhOztJhWD&#10;RYByOO3P6UxvuqzHaucEkcYz1qzexmJtrNu4zlOSc9D/ADqBYm8tR82Vx1Hf1ru9m0cos04hiC4+&#10;RsgEdwe9VkVmEf3mUjgt0AHWr6TwRQq0UxWTJLggbckdsjioJDIkcagAM5OOM5pXY0yFJ2iDJHu+&#10;XqT6dvrUsd15lmg2ruUnOSfmB9PQ0iwNJdIi7iZEzgDjjNH2OaByFKvEzcMR9wnGPX0qedli2sPl&#10;FZVjmZVJQpK2cZ6EegqzaKwuC0ayM5+TenKqCMHJ+nFSPLGP7yksEI6s/uB6VS3PYzs8Qby5HwOe&#10;dufT14qeaTAsyRKLtY8M3PAxnnoPy5oOnyWazPGLiO5Y7FKAbEHQ/r+eaLeVIt0zeW02M4fq+c4x&#10;6etNi1VQyIyqGjRg53n585I49Rmt4JiZXs5JAHEf7tcbW6846/jV68mhs13SMyxbQCcZ+pxUL3MG&#10;+PbiOMjeQ6ZYnnI7ccZpl5P5isyMrZAJB6YPaqIHzRkw/wCjyRyBvnV2OMf/AF6LaC3vZlhuJpIk&#10;x8jR/M27PUcVItt5bIpVVG3cVI9ff0qxY6Zm9RINzM7jJI+6fb2rkxVvZy9DSjfnR+x//BI2WfSf&#10;2SNHs49SN5DDc3E4E6BXmj3cyLnGSWzke1fWqaRBq1v9qs5JFKpl0lYAluOhAr5b/wCCQsdhffse&#10;6Hpl3JHHcqZZw+z5tu4hVDdgTn86+sNC0xdGt/JxuLcyF+ueff6V/M2dYN1cfJN6XPvqNdQoruY8&#10;d1Jpsvk3Efn2+ShjfLEA+lR3unJKY/ssyyhSSYifnT2H0rqJ9Kt7mMrNG2MHY4O1ga5270mbTZVb&#10;99H5YLpKPXPSvmMZlNSjr079Tsw+LjUdupImpSC2SC5bzYVARD/FHzzx3qpPpxt4xNHKzovzIUOJ&#10;EI55HpT7Oe31NlinbyLiQkLKx+Q+xx3qwbS60a5XcGjVslGZcpIDxivOs7aff1OiUVe7L2ieMVJ2&#10;3bSSccSJgD2znNbkTeYpwMJ1GSCD3BBA5rkmgtLsluLe6ZgDHnMcg+nbNMGoXWgTbdsreW5bZngD&#10;1Ga9rA5jKP7upqjlrYOM9YaM2tc8MRaiWdWaGTr8nBc+p9q5bxB4im+GwW5kZbeReT5hzG5GTjIG&#10;M+/T1rpf+E40+y0m7ur+9tdPgtYjNKZ3C7B6nJGfXj0r8u/+ClH/AAU4m+IE914d8H6lNbaLG7wS&#10;SowZrkgYJGQSFPqDX3GTcK/2jVVSlourPHxGYSox5Zakn/BTL/gpTH8QILrwj4cf7PYrGYbkibcZ&#10;ZMkknB4xkgD/AAr88tW1qbV7iVpm3Bic9lx7DtVTV9Re5umuJJmlWV9+/duLHGTk/wCTVOG48+Bg&#10;u4tKc49fpX75lmXwweHVGG/Vnx+IrOcmxJmWKVUVS64yAO9VNRFwnmbWZB5gcR4yeeDknoPapoZv&#10;JDRNG7PjAI6rTUgkj+aQvIG7HvXdJGF2LayLc7SxXfGACcEAZ64qcQmI79xwDzznAP1qnExtZGfy&#10;2IYhASflQ9+KmhvY5Idjfe7Gs/Z3LjIhyyTlTIzbTkEcow5wDnvV6d/KsWdQrKoGUIyXP4YrNu38&#10;u4VY9zCTJZcElQOpHtWjHeqVX+FeAOMZFHKluBLdamws4GTzkbyxvDnJ3dwPaq9oJJMM2Qshzg9z&#10;/SphNJqMkavCq7FOSOOOx+tOdjGGWP5uhBqeVbAQyXIhkaPaokOASVwfwqaG68z55P3jnAGfm49q&#10;pvcfvMMd0ikZz3qaGJp5N0e5fmI54HHcVTpWVwHXEHljakbbsE4PUdSfr1qq8UkiDK/dIBBPOD04&#10;rSuLaB5laWNpHXhHEm0ZPfvn/wCtVGeQQk7fmZhli/XI9PapjFgVZj9m3bvOj28D+6SadaxMGfzH&#10;VsEAcdh/9ep8/bsSSurLj5RjIyPWmWtq0iBTtMnU7M8c1Vr7gWQVWFY2A2L6nBBNLHLH5BXazAjb&#10;gcDPqarvbu0m0kk89sYI6davPbrZwcybpGYEjGARjJo2LuU7eSNpdq8HHJfKj3Ga0GNukKtGpWbc&#10;d207snsTx0qeOaEpGFjCrkjkbs4P06GnvprBmkXc0fCOUQhQT0HTrWc6yirydi4xb2Jvhzp39v8A&#10;jOzs0ZXvLjdsQA/vHAJAGO5r97v2C/2drf8AZv8A2f8AS9JZW+3akq3l6H9SAVAA9CW/En05/PX/&#10;AII4fswW3jbxW/jbXtPW60jw5OPId4woluVAKbSeo2k5HpX6gJ431J/3cZRoy5ITZ8yDjgHsAOMe&#10;1fifHHFVN1vq61t2Pqsty+XLzHceX5VlIS/7tlOe2B/kfzrivD4huPEUc0yyPCC28IdpI6Aill8V&#10;3UNs6zbpFb324z3ApfB0Aj1JSqYWNM4JzyT196/LcRmMa9WMUme3Tw3s6TbO0jjWGZNrfu+AM8nB&#10;9cVkeIZFu7u1tlkyrE+YA/YdMitKWdbMszsBtUnIPXiuY8ySBGmG1prw7RkZYDtgelepjsR+79mj&#10;iw9PXnZZ09Te6guG8pLYFVwN3I71Hr2tLqd+rfMscPyYPAZsEZxV6Sb+wdOt444zHO4O/eMFyTjH&#10;XpzXI+JoZLy6tYIdoijB8+QZ3Zzn17ZFfMY/EOlT5EethaPtJ3ZqXEVudMhuGnh+1x8lBknHTn6Y&#10;o0TxhNa2kNukUMsYcuMYDHnofSm+H/Bs19ErLMj8lgWOc9TyPrVW90W3g1lWuIfLkhIVxyoIPoPe&#10;vGj7eKVSJ3ONOXuS6FLxHeyatev5cX764fhB6k9P1xmtPTLM7xHIpUq2HBPP0+nvTrye3a632yrH&#10;5ROMDnOO3rVxI49N0yJTJGt5OPn8z5iAef8AGijFufMxVF7tlocz8WPFSeHfBWtavNMsa2VuRbeZ&#10;83JIXGODnnt6+1fjL4A1BfjZ+2HZxJdSYk1JXM4AYnbJwTnBA3d+a/UL9v7U49E/Zs1e63BZo3Nt&#10;Ayn77OCTjJ6gAH8a/O//AIJ+fD//AISP9oifU/s6nYjRbwQPIYv+7dh6ZIBr9IyuiqeWVMRLscuX&#10;0OfExh5n6HRW8umr5LReXLGcSIZA4LdSQQOnXgV84/8ABR6Frv4P2sjNGUtr+IEphmVSHJ3Y6AH+&#10;XvX0jFHs3L5nmNk5c8Fjk5P6cV4T/wAFDbVR8DL4SNHbwx2zEyhBu/eAr17ncQOelfkPDeMX9tc3&#10;mfoua4fkwVl2F/4IIaqmpab8RbfzF32xtrlCOmCxBI+pPIr7g/aO8U/8IN8A/Fl/K21be18vsPvn&#10;bnJz35+tfAH/AAb/AMyxa74+Xf5cs0EarkckcZB7AAAEE19If8FXfjRb+CP2Yb+z84edqyHzM5wF&#10;VsDoOu8KfpX9Ee0j7dP0PxypTc6p+dX7GejDxr+2THqUklxJc20pk3ud8ZjQFSMEdwBxnjNfojpU&#10;Ece75cqoI+XnGTxnPXtXxJ/wSi0OTU9S8Ra3cQm3WIxWsb8MYWcksVGeehH1HvX3T/Z8cCSeU8si&#10;KcbmG3PuRX4f4tZmq2JVHsfrPC1K1FWI/OaOTay5VhweuPrUspaMfe3ccYx0qIXKpJ+8VVyMDA4p&#10;4ZdqqG29Tk9K/FVofZRj3I7ieO1hEhjmlVWBCKAGPPbPUnpivyo/4KN/EuTxl8bLy2S4cWkMQiij&#10;cDdHyQ24gDnPGf0r9LvjP42XwH4A1DUH8xVt1DGUcbAMkHPY9MDvX41fHLxc3iD4japqqzTXi3ly&#10;zGSVMFzk5J9Oeelfv3hHlv7x4ma0R8JxfXco+yiVfhz4Ibxhr9pYxxtcbpVQxxDLEEgH8h/+uv17&#10;/Zc+C2l/A34WWVjp1jHatcAS3EqEhppACMZ9Bn6/hXyh/wAEpf2YvtGsHxzq1ruhtXFtbQTDEdwp&#10;ALSYPUckA+tffSxIiMIlTYxOEAwqdRgA9BWnipxSqj+p0np1I4ZydU4+1kiOHchPJ2jufSrEk7TC&#10;MNJ8sYwOTyKieApLyT2PtinwRsTu3AL2r+f+VPc+85drdCT7PjaRmTPbPenSMtjG8kwVQnBye/pT&#10;SNqkN95jznjj+leV/tQ/Hyz+A3gltQkkC30gb7OjgZdsYUgE8jceor1snyueOxMaUFc48bjFRp8z&#10;djyH/goZ+1R/wiHhWPw7pE0sc14jLcEZUgZHQ9DgjBx0zzVr/gj1+yHL8SNZk+IXim1IsdPkQ6dv&#10;wRJMQTuORnI7EdielfPP7Hv7PXib9vP9oCztdSury6tYbg3l47uWjjiLncMkkAEZ4BBr9svhz8Pt&#10;O+GXgmx0fTbcWun6PAsQgAULhRjJIHU8cmv6cyjK6WW4SNGmtep+Q53jva1LXG6tML/W1t4RHhTk&#10;gZ24AHHJ/Wuht0VYU+8WxgkjkmsbQdOWa8luG+ZmJCjHJGc8VvqVij2/Nu9e2K6sPBXc3ufO1tFZ&#10;DM4Gc5xkf5FMgTaGYnvjGeTn0p+zf6D1OeCKase4tIzE844HQV3HKSRvlMHhhRI2MDoueRmmquG/&#10;HAOevpQZFWBmZlUrnOQcD8afKwCNd8mWDdcZHQVI7YX8TzUa5l/2dq78E5B+mKSPbgb/AFPbnNNx&#10;a3AdC7L83XoefWmTDe5Y/eY/lT51ZFwo+UCooWZ327Dt9TQkA2L90237y/zqUSece+KDyBx9KZ5n&#10;kL/dx+tUBIxFsn+8cUGLcNy/xHjmmvIq/ebK/mKcq+Xub5evHPQetBPKP5Rf4tvoKMqxb5hu447g&#10;0suFlUKx+YfhSOv2cM64Y4BINTIoR5Agyg/E9c9zTsgxqSOfp3po3F1bIXPGMU+P5gu3cxbg9se9&#10;HKBEw3E/yHSo1yD/ABd8D1qw7bZCrfKy8emfeowgGOvFHKAPcQxx7vM2t0II5/ShZPMjVg24N7cU&#10;1Uy20n7wPTuKeHwuP4emDUk8wmR5irtCt7Hr707zPOB3ctnApjxLnjr2p0cZCfN1z9MUFCiJgN23&#10;5c4znvUavuP8I4OSePyqwi/aVKErt69cVGyB12bdwHQn+lADxFuiDM69OD0P5VGkhEnzfh60sk7J&#10;+7+UY9eaaZMHiRS/AzWgDt48wLhhnutG5o5cbjUZAD5P3vr1qaEiSH5lYNngipkTykUpLZLbm5wK&#10;QN5Lc/xcde9Ol/dNyw25yPah7ZrdVLc+YcjuMdqkkHGF3cquOtMMZVF/2mKUqrszuXO0HHPQ+tLG&#10;wYj5lY45B9fWgqOxHFMk4+V1ZVOCR1zUq/KPVf6UyC1itzhVVeucdyaeI22ZHRTQUI7iNC2GYDsB&#10;k0xmKAMuBk55B/pTZGkjkUxybfU4JB/KsvxX4psvCeh319eXK29vaxGXfIwUH6HjJ+laU6cpyUYq&#10;7ZMpWV2HjDxnY+BdBuNV1aaO0sbRC8hY7ScDIAzjJNfln+3T+3HdfHLW2s9GuJbHS9NEsccCq7rc&#10;twCSMcn2rQ/b/wD227z4z69JpOnahJBodnLhESQMtwwGMt39eKP2GP2Er74569FrutLNFoEJyN8G&#10;VnyctjIHJ6cV99l2X0sBR+s19+zOKVRzdkXv2BP2Frz4z3Fp4o1q1uv7Asx59sZIjbtKVPAGeSPo&#10;BnHvX6W6Bo1r4f0GysbGBYLexiEUaAEAAcnI6dcnil8L+F7TwrolvY2UK29raxiOCNBtVFHqBwe/&#10;51oRPtX5fvcjgdvxr5jN82qYqXkdNKnyoaqq4/iLHngdTT3jO5vugqoOPbvSBSItxPzdh04qC9vI&#10;bFEaea3i+cD94+1vyPpivIp05Tlyrc0lJLcfNeRWdqZ5Nu0DcCeg9Tzxj618G/8ABQn9v2GxNx4X&#10;8N3E0i9J7pYwu8gnADA8jPP6d81f/wCCgH/BQGDSdPvPDfhe8jKPOIp59+PNTnIXoQCoxnnnsa/O&#10;LxT4um8T61cXE0zN5hBGcgoAQMD8MfjX6Xw3w6o2rVkeXjMZbRDvFviO817UJmvJVkMmQVIzuBOS&#10;OvA6flVPTYpdWvAqIzSyEDzMkADOB0HrxVXRdPN3qUkMJ877Q2Ms4YlTgdT05I/Ovvz/AIJ2/sFx&#10;3ktt4o8Tad5lvGwks4ZBgSkHuMcgH/EV9XmmOpYKi35HDQpyqu72Nz/gnN+wYtrp9t4q8V2kciwy&#10;BrCAsQxkAyXZcHK8jn2r74hsFs4EjRVhjjwFjQbVQY7DtTbLSl02yjt41VIogNgUBQg9BjoKtQwi&#10;P+9uznHavxnM8yniqrk9j26dJJWQ0LsVTuBUHPrzQ8hhjHOec49Km2biy7uFPQDGaTy+enf615Zq&#10;Mik88bgQdxHU85qQsMbVJXd1Pv2pSDu+X8cDtSO+zPbPQkUAMYRxR7wz5z3HWondWZcSMORgYzVh&#10;wxjbsuMZAyaq3kptE+0KeF4JwP5UDlNJczH6jeLawtJtCeWQpOMnJz/hXg37WH7UNp4CsX0uzulT&#10;U5wRIQd3lkYyMD1z61H+1l+1Ta/DHSptPt3Vb6ZCqPkFkJxjA7jGR+Nfn9478aXXizWJtQuJnkkk&#10;c5JOQffPrW225+bcVcWQw0fZU9xnxC8YXHiXXLq6muJGMrkgE5wfb0FcmnmPO0jSfL+Rq0GW6l2s&#10;dzMCBzWeZ2aQMo+XJTjmtI67n4fjsZPE1HUqE11KnkEbsyZ47gD6VDLGphz5i7mPQAgih1KTLGsO&#10;5tu0ke3P9akW6jlaTcGO4cAc4PSpqLsebIhS0E2773JwMU6QCAKp+9nGB1P1qxGqxxKMyLtBdcHv&#10;VVlZv3YRf3eeQMM+e561zSkGpFJOcMm3dsPJOMCn2IaK1+60itwcYDA/4VGsLW6LIY1b5+BgnP1F&#10;XtNs5dauVWNZGeSTO0cDHTFOE/I0oxcpcqG6bpdxqAESq+WPCjqQen45r1jwh4d0f4KeBL7xb4ru&#10;kt7Wzw4U4ycZOAD1PsKs/DXwDY+FfDdxr+rMlva2kfmjzW2/NkDHvxzxX5yf8FAf21dT+OnxSuNJ&#10;guj/AMIzpd26WkEJKxuAcByB1OBx6VUnJH6NwrkntqvNJHT/ALaX7bmo/tM+NWa2lki0ezIFpEAV&#10;DqMgOw4wfwrx7T5syQttjRpAVmk2c4659q4zSpWnmEizSc4Gw9T/APWr0Dw9oM91bLMhO+LGcDcR&#10;z1A715WJk3ufqGIowoQUVoX7RZAiqyySNIQODtAX8DWimnw28MhZZCABszyQe/1+lJCZrq9ZnzJN&#10;gAu+FOAOgAAx+VaVlaNZMom8xmUjjcBjPIODXlSkmz52riHzaMxNQ0dpJ42jmVrXqAU2tk8n8jmq&#10;2oW3mxx7XaPyzk8c4+hreubjytrR7WfJHIyFz0rNkYNLGyus3HPyfcPofWtYXCnUnfyIbZld42WF&#10;WwuHc8luc5AHSm3vy3LSADy2OABnIB9a0IdKhjRZNz4YkHHGB3wO1WpoxEIUgjC+Ym1hKQ2CM4Ix&#10;7Vv7Q6frDVjm7qSZIJLclfLYjhvfvXI68GsdQeNvmkVwA44GMdRXaasTb3XlyLu8zBJTmuL8bTR2&#10;Op7YF+1JG/Ughs9/rW1KR6uBqXZveEbySUDZLKrF9oH3Qw9f1rttP0Sa5SOTypxEoKSOMEZOQMD8&#10;O9cloCBoIGXy/uAnA6A9vrXZ6femSER7pohkAFDgEd8gmuXEbnn5gvfuUFuLi2J/cSTRMwIjPOCB&#10;39PwrkPG07XNvcbY1h8s8j+LPXHNdjqFsrkqvltIuSW6kD0z2rjPGrm1twFXDt2I/qetaYaKuVgY&#10;w51YwfBki2OrL5jMu58fczx616tpdstw9uyyP2BEiEMBkYbvxXkPhGRP7VJZhujyj7s8g9O/avXv&#10;D19NLKjN8yMAjbTn5Qf0q8dS0Nc4guVcp+7n7KUfkfsu/DaPduMfhbS1JHfFpFXfV59+yqyn9mD4&#10;blTlf+EW0zBPcfZIq9BHIrwtbn6PhZP2MPRfkFFFFWdHMxwenVHTkOKu4+YdTkOKjds0K3FFw5iY&#10;nFRk5NFFAwpslOprjNADadHTdp9KcnFAEu4UbhUW+jfQBLuFG4VFvoL0AS7hSb6jVqduoAKKKMZo&#10;MxVODT85FR9KBQA7fQz5FNoquUAoooo5QCiiijlAcrYp2eKjozRygO30B802iqAkopm40bjQA+nh&#10;s0wHNFAElRs2KcG+So3ORQAb6N9NzSM1AEoOaVDg1EDmpM0AOZs02ikbpWhPMIzU2iigHIKKKM0E&#10;gDg05myKbiikAUUUUuYLhQDiiihSHuSZ4qMnNFFVcfKFFFFA7BRRRQMKcn3abRniqiA5myKbRijG&#10;KoAooooAKfEcCmZxQrc1MiZExbim0jNxQp+Wp6ki0UZzRjFAbBRRRR6hzXCiims3NOyAdRTQWNOH&#10;ShxQrhTk602nIcGnGKYpDqKM0VpypBDcKKM02RqlpHVHRXAvkU3b5nFGaIm2NzxzU7bGc/e3IZbZ&#10;ouant4TJDTLy6UJ94U6yuAIutPVk06epHc27Rxn61XizwD6/1rSlPmxY5J9KrtYlDu29896XKevg&#10;8LzPUwPFutJptlMrMwzE54Gexr4a/aD8VfaLeKPzG5CfwD1evrj4z6sLF5FZtpMMmBxz1r4d+K0B&#10;u54ejfKv/s1PQ+rwWWKq1E8t1bTZLvUJpFCnexPWq8WhOo/eKvX+9XTSwG1Q5GO1Ub3UVmI+bt3x&#10;WVSR+rcL8FxqS5v62K8F2thEyqdu454GaZNqE1x8obKnnoKpPatJOuORipGf7OnzHbjiuKoz+ouF&#10;+FadCnGX9bkrbYhl6hUNI3FRJJ9rPXd2p8s32eQc1kfqVGMIQ5UPmgbZ81ZlzZ5xx+taRuPMTn9a&#10;q7g/vTjueFnWDVSkzpfhpJ9jv4c/89F6fU19E/DfUA+lR/Mf9Y3avmzwxL5N7CScYdf517h8ONXU&#10;aXH8/wDG3pTkfzzxRlns5s9k02XcD9BW9p0hWQfhXI+Hb8Sq3zfwj0rrNPOWH4VnI/Kq1Czdzf0+&#10;fKr9TWjbv/Ksexkxt+taVu/PWpPBxEfeLhOKQtg0zOaCcUHOPDZqORaUc012zQHLcpXa4FVH61Zu&#10;n45qs5yaC1EbTozg02gUFaFyGXAFWVfKVQjYgirEbZWgnlLULVYBzVOFsirEb+9VEiWg8jJpfKyO&#10;lGc0qtiqC9yN7ckUz7P/AJzVotim76AIEt+f/r0/7Nx/9epC9HmcUFRITb4amtGPSpjJg1G02KBk&#10;LRbhioXjCNU0twvltVOaXJ69qCkSGQCpYJ8Gs9pakiaoluDNeCdc1IsozWbBJ8/4VYjkxSEakMmT&#10;VgNxWfbPk1cRsigAkNVbhsmrEzfLVWYnNAEdCnBoxiigh7k0Rq9asM1mo2DVqCX3oEakMoDVs6Vf&#10;COIDJ/L61zSTYNaenybox9K0gVGsobm7DdeZOv8AhWxBJjFc3byeXJWil5g/e4rqp6HTTq+0NG8u&#10;m3jb/KpI7ttvOfyFZb3gOcGqOreJY7S2P7zH/fPqK6Iq56eFyx1mJ4w8Uw6dDNvZlxFu4XPrXz38&#10;d/ibbxzQ7ZpP9Z/zy/2BWn8YvilFFb3n+kc/Zx/c/wAa+aPib41XV5lPnbtr552/3R6V1xP1Lhnh&#10;O8k/62Mzxd4zW9kG2VjiRj9yuJa582YnOefSq1825/vL1NRI+xuvenKR/QOQZHGhFF25OFz7VVSf&#10;5+tOZ/NT9KjS0O/pWMpH3cYRSSNC3k3Q4qe0/dtubpVGP9yKmR/NH6VMNyZUI7mul7Ey4GenpUsU&#10;/wDdrHUGL1/Cpo7vaOWro6Hm18PFm9p2rTW06kPjn+6K9C8C/EV7K4hEk7jahHEY/wAK8nivVx94&#10;fpVq11II33v5VJ8jm2TRqxZ9W+BfjJZwWqrJcTbt6/8ALH2HtXpej/GbSwSWuJuv/PGvh3SvEn2Y&#10;f63uPSut0jxspz++7/7NFj8dz3gtVZt/108j691f4z6ZPbFY55u3/LGubv8A412NpK264mGMn/U1&#10;89r4tym7zD09FrnfE3icTvJ++HRuu30osfmOZ+H7k2tfu/4B9I67+1HodlYfNdXe7rxbe4rxL4tf&#10;tXaa2lT/AGe8vN3mJj/RR7eorw3xPbf2wo3L5hC4/X2rznxj8OzPZyf6MT8y93osfCZhwLOitL/1&#10;8i98Vf2lZtRnXy764++DzbJ/dHtXkXib4i6n4gC/6SzbRjmJF759KqeKvh7NZSLthVVzgDL8cfSq&#10;NrpjWancvfPeq5UfJ47JfYxu+hnXn9oXcjEsD/3zVR7CSP8A1gGfrXQrOqtjNUNWkBYc96pHw+Kj&#10;eVmU7cRQgfT3pt3Isyts9MURW3nNVyDTiibtv5Zp6Hj1brQw5dLmmkLKFx9ajFnNbnnH511FrHy1&#10;U7+2y3HqaNDilFMzIoGeL3pn2Q7un61sWlllBxT2sefu/wA6fMYyRkJakHp+tO+ynHT9a1o7H/Z/&#10;nTjZY7VRm0Yr2/H/ANenQ2vt+tar2XP3f506Gyx/D/OgwaILW3wg49O9WEh+arENqVHSpFg+agyb&#10;Kwh5qeOHH51L5FP8mgXMQiEU4Q8VII+elOCc0EEf2f8AzmmyW/8AnNWkprDmhAyjJCcVHsq5ImR0&#10;pmzBrSMjMrbKNlWdgpfL9qnmDlsVGt2xWz4c0hprhcqD93vVexsy4Py11WhJ9lkUsCOlHMGhoadY&#10;rbW+NuMEnrUd9d7cKM9fSpbvUVBYDPT2rMz50zfiakzHWCyCUbvat7TmXyce5rOhh8lqtQ3G1lUH&#10;vQZlmSyaWTOOPrWla25wvtipNLh8yDP+e1WIIyHxjvTTOeTJ7OHDr9a17TjbVC3U7xx3q/DwRitI&#10;yMZF1f8AV0ikCo1f5aaG4rTnJsEsgZzUboxFHR6kVg2F9eK5qkwsV3JQ4NNFox+bHH1q5JZk87ao&#10;XmtrYRncxXb9K57mgsssdsPmzWVqniK3iGNzcqf4azPEHi5JZWVZO/8As+1cxqF19qYYbPGKLmho&#10;6trolPys3/fP0rNN20rZ3dfaqqwMpq5DbExA47UAOjOetSK6niqrHy+9CTgnrQaFlsdqY2aar+hp&#10;WfigABAFMa42/wD6qr3FwEz8wqu8+9etAPYu/aNxq0ihkrNtzn8qsefjvRGRnFl1HVRQ10qD9OlZ&#10;7T5brUkI31spG0Vdl+Ms6/L3rT021ZCSw6e/0rNsZNsopuseLE0mMt5m3K/7Pv6/StIyOqERPFfj&#10;S10aGRZHkUowXhM15B8QfiCmoSzLDLJhtwGYwP71R/E7xL/bNzdbZQwaUHPy9h7V57dKTcZyMZ61&#10;vGR2RgGmXFxHJmRv4h2Fdn4f8QxxGMFm+7j7tcg9yHHWmx3PluvPSvQoLU2jE9k8PGTVHiaL5tzL&#10;jOB1NeyeHPhnqN3CzCOEfPjmSvAfhj4zj0y3t1abaVZP7vYn1r6f8BfG6CCJlW6YfvQTxH7e9e5h&#10;4J2NHsMk+E2oQR/Mtv8A9/ax9Q8CXdvMVdYmwez9K9an+LMd6ny3OQfaP/GuZ8Q+NY7i4YmXdzx9&#10;32r0PYaHK5annOqeFJYYP9Wo/wCB/SvPfEOnyQzNwBwO9ewaz4ijuUwGPT29a4LxLafapGbb/CP5&#10;15WJw5tGTehyGny+UjBux/xqM6tF53LN1OOKk1Wz8h5OMc1zt1D5cinjvXiYilZmqR16ahHIuPm5&#10;9qvaUI5t3FcZbassTqu7v7Vt6LraDd8/b2rgcWaWJ/EGkLKV2qPvHua4vWdAk8xtqr0H8Vd890tz&#10;/FnvVW5stwb5c59M1VONhnlep6PcRP0X86m0iO4tpAxIxxnpXZa/pWSvy9x6+9c9LD5KEetdVOVn&#10;cNzX0vxmti8atI4weyD6V1Wg+P7dSrNLJ1/55+9eW3OmOzM23371Ab3+z12s2Oc162HxCWhn7M9/&#10;svG9nP8AdkkJIH8FWk1dLlDsZj+FeA6f4yS0dT53p/drs/C/j6OZF/ffxKOiV69DEJszlG2p6bDZ&#10;zXLfKBz71pWfhy6dV+Vf++qy/B3iFLry/wB5np6e1ejaMouEjYYJIBxnmvWoSTMJSZzcfhO6IHyJ&#10;/wB91ct/D9xCPmVev96usmvEtVCnris+816Nmzu7e1elCCZg5sq6dorErlR0/vVt6doXyqdi9R/F&#10;VCx8RRpIMvxg+lacXimJY1/ef+g05U0ifaGrDpagH5f1NFxpAlZlVRn/AHqwrrxvHH/y1P5LS2vx&#10;Fhjfd5x/8c/xrKUEx+0bOo0bT7ayhKzLg+xPvWL4x8PW+pQ7Y4w3ygcsR3qld+NI7ttwl/8AQaqy&#10;+NI4P+W3/oNcFbD3LUjxr4jfDa4juJmWGPbsT/lr7j3rxXxR4bnsJRuVVycfez2r6n8VeJY72KT5&#10;85VfT1rxb4gaf9tlVlUt83v6CvIr4eyL5rnmUUpX7x6VbW6Rlx/SrV9oLKn3P51QFr5L7T1zXjYi&#10;NjaJOqebTXgxUtuNop5Xd6V49SbTN0UZIsGo2iYmtEW+aZJbYbpRGVyZMzihFIY+avPDUEkZU9K6&#10;CSCRcJX9oFfxgzjCV/Z9WlM7sF1+QUUUVodx/I5HbwXU/wA05WbLI4cHy1BHGPQ1kTwyW5WKSRWE&#10;L4VkJJwSMkZ6ZrWkgcytLJGW+dQR3bPHHr0FQyobdpFjkVlkYj7m4jHPevj6Wmx+Mwdjh/jhFJF4&#10;Yhh3JJA0+zhxucnnJAJJxjrjuK4/wNbW9rJsupGWPqNibiP1rrPjpL9j0K3xFDC+SJZDFhiBwMNn&#10;nIPIrhfCjtPBtSRsMnBXuM9D/jXpc7dPQ+owsr4c9Y0zUvJtnt4fNjjYg4OVJ/D/AOvWlbBbny1+&#10;VmkIU5cnkn6dKwLCyaGSKNpmuGZR8+QVA7DIPUVt2TraWjebu3Kcbcdj3yOleHUm1I8GvpN2GXUk&#10;c8Mjb23ROYgiIduQcdc85qjqTNDJD9pbcmB8hJZkXn5RnOOCT+VWHud6Dy/9Up3MBnqcc/zpdTCw&#10;aZHI6bftILpLy28gkcfT39a6sLWfMjTDSaqI8L8WEL4/ujGN0Mch2cFWTk4/EV9AeHIWMCJ5nmSY&#10;AUv97GBj/D8K8O1J/tHxSjt3WaaWaRQT5e44OQc+w617/bt5FrtHls0JCkBCrAY4z+X616eMqPkR&#10;6mdVv3UbkkyrFYbWSNtsgXkDcpPGazbt10+WF5I1dWyYg3scZIHSr8scOomEr5LyMQNwBPOcc+uK&#10;l1eI30KviEtG4XaIzyAccfqfxrzY4hJWZ83HGJKzMmQTF5V+SFJTyQgIx7dx9BTbvSltm8mO5W4/&#10;jwoZVU4689K2bO6XSriWRYY7rzAYxE6/ICcc49qzmmaW8mRo1UEYTPGMdMfjT9pdaGv1htaFZdGW&#10;1tlbzI9zAbxjhck+nWsDxpJ/Z2nPNGmPMJCJvw2ccsRg8f4102oTxPaDYrRyKQCvJDnoD09RXO+I&#10;7Pz/ADpuWnmQxSLsC7F7Fc9CPpW1GTe53YGUm7s8r1JmB/eLu3EEkD3FerfDy5huPCCqzbfKbJMe&#10;RwcDAP6kV5p42iXRb14VcybnABOcjI74r03wDoc2meGbLz90AuUM8at90gcHj6g12Yr+Gj28w/gJ&#10;o1NX12Oyt7YxxtNII+WU7AGyQPXPHX1rIutzr5knnPI+fmJLZJPQA545rfWwkmutsJjmZozngbcD&#10;OTg9KyLp2aJhu+aPlM8D3/nXDRqdDx8LiFs0S+DPF998P9Y+2af50UkcfmSO4Ko+D908Y5FfWHwl&#10;+K1n8TNENxHJHHcRnEkABLIRjOPX1+lfGepI0U582QpGy8kv8pPYYqxofxM1j4VNJqmm3UYJwhRJ&#10;dsjrnlRnjB6H2r1KMnpY0zHLYYyja2p+gNnDvdVO4yMQEC4GTVpmEKbmHAyoHUE/0rz74Q/GPTfi&#10;dosN7ZylpvLQyQ8CSJ8YOQCcZOea7xF+2PHGuG6keueSee/SvWptSR+V47L3hqrpyRGk/mTtltm7&#10;0HAPvVq3by5NnnK+0ZBxgMfaogVlP/PPtwMVIjxy2iI0e1lfG8feI/StvZqxwxuWXvxKkS/JExHJ&#10;/GhZPLVtuWO7G4VUlCq3ls2VODkDPv61LY3AhhZd3zHgYH60ciKjN9yS4uWDrnzN/IPenW16EIDO&#10;IyOEyM5NV/PaY+Wu4tnJOec06aVndI1+XnA3DGfxo5UaQqWfMnqemfAf48Xvwh8V20sMpkhWWM3E&#10;WSUkU5BzzyRk1+gfwo+Kum/EvQE1C1mVWnyRGQeMdfp9K/LSLdEpWQck8P8AxAj6dq9S/Z2/aK1T&#10;4Sa/AsFw0lkp/eRSAMpyeTz+NTKNz9G4V4n9m1QrPQ/Sia4QSIgViGHDHtUPmNDu2/dJ9K5r4X/E&#10;qz+I/huC8t5ldCBv28sjEdDx6106shiyxk3E8ZHGP8fwrM/XqNeFSClHUdEcHO3g9jzTjKNnrzx6&#10;U2BPKPzMcN0AFES4G1iDgkjig1uiRHx1GfSmvGGC7ju5zyOlKPl6c0sRIHOMUBdEMkMhHyMfm7jj&#10;/Jrxn9rD9kix+Pvhm4ksxHb65GGkh2AIsjbT147nFe2ONhAXlaEIjk8z7vpjmuvCYudCalBkVKac&#10;dT8XfiB8O9Q+HPiGS1vrV/lcxy7xgo2OcY78muZiuFtr6RcsyMRs3uWK461+p37X/wCyPpvxs8OT&#10;6hpkSwa1bozsFGPtJyDzjGSOefevzX+I/wAPLzwh4hkt7y2e2kt5CmwoVII9fWv0/Kc0hioKM9zx&#10;q9Bwd0evfsbftS6p+z/40WN5vtWiXkLQG3kbKQlnB8wehABH49a/SvwT8RNM+JGgW+qaTJ/ot0Bl&#10;DzscjJHGe3PWvxittYjgjVVU+Yoxzxg8mvoL9jf9srUPgx4hhtL6Y3ehOCJIJM7U4xvXAOCBz74F&#10;eTnuRqova0zfC4h7M/TbYHVeG8xeDzwT9KCm+X5fve5rH8DeLrHxz4btdV02+W8tZhjeoI2EjOCD&#10;3Hr3raEYeTGcdRk888f41+f1Kcqbsz0jB8Z+DrHxhoN1p+oRrcQ3ClDHL8ycgjOORkZr83f2w/2N&#10;tQ+A/iG5vbPF9osxDxXER+WMHqGHZh6Z/Gv0+mKFMfKGXgHNYvjn4f6b8QvC95pepwwSWt8gjcyI&#10;WOB3HPBHrXr5VmksPO0tUc9SjfY+Bf2Lv21ZvAOtf2H4iuG/suQoI5Ng3QNzjaSc46YBPU1+g3h/&#10;X7bxRpVveWcyzQ3KCSOQ8Fwc9PXpmvzF/a9/ZG1P4DeLLq8t7ea40jeBFdplg47Z9D0HFd9+xL+3&#10;DN8P7iPw/wCJZS2mRKUgnkPFqo6cD3OOe1e7mWXU8TS+sUNzGnUcHZn6FISeNx3Hr2zTgdy7WHf6&#10;4qrot9b6xp0dxDcK8VwiyRuHDb1IBBGO2KvK3yYYdMcg9a+JqU3CXLJWO6LvsQHJ+XPOePpT2BYq&#10;oNDLywzx696XYoEn3j0wfQ1JfKhAQjr5gyAecd6bOfMHGcMeR6UpwOG4J6GnrCUG1ivbkHOaBkaD&#10;yB8zd+Oc0ZwPmLfM1OAyCveguSzK2W24AI6c0AOQfIzfwsfXJqOSTnaOD2OKdtx8pJ6cClVFj4Zs&#10;D9azAZDE2OfWppOvH5U0vuwqrliDTTLgjt70+VgSKhI/2c4oJKR549OO9KzgMq8kZBzjvTI2Ky4b&#10;lPQHmjlZPMBBwu4fp2oY4XlV6Ec96dIVP3S2Pr0okYDG30xzzTSFdjFOAvTr+NKZMsq4+UdT60xT&#10;sO0YalDYb0FUIei7fmz/APWNExw27jpz2prHBGDkE8ilKYYN19aAF2jyht3b8/MD0/OkU/N8pwV6&#10;/WgtyR+RPShhu+b+LphKADG5f5+9NWHeVbPOfXGKCCp/n600sSc9dueCM0Fcoedk/LlWz36H/wCt&#10;TQ/KrwvPb1oLGZWK5U+h/wAaaob8evrzQHKTb93ybvu/jTT82F6duO9PWMsN/wDF/Ohl3D0NAcpD&#10;eWy6ha+TI23gjg9iMHr6ivnj9pL9ga18fxzap4Nvrjw94mjQuiRXBjiu2A6ZBG1uODk5OOlfRm7e&#10;yxsdzdOmKQhVjxhu3I5wfx610UMRKm7rYhq5+YMP7dvxq/Yu8Z/2H4ut7zUo7XMb2mqRLuYAkLtk&#10;IOQcZzz1r6H+B/8AwV3+HnxPVY/FEN14T1J0UPv/AHkAY5ySQAAOgH19q95/aM/Zv8L/ALVPgiXQ&#10;/FiM8kWTZXqIPPtzz/EeSOnHtX5U/th/sFeMP2VtXmma3utU8N3EgaDVIIi0ZXGcuoJIIx1Pr7V9&#10;BhVhsXG0tJGUlJH65eAPiV4f+I+nmbRda0rVLeNA5MFwGcg9MjrnPGAK35wbRxHI3zeifMRnnkfT&#10;1/rX8/PhH4qeKvAviBpNP1mbT5GAw9lLtkZs5BJ6HHPBx1FfV3wC/wCC1vjbwNax2Pi6zh8U2MIM&#10;JYII7gADA+YdcHHXOanEcPNa03cqNZrc/VRNqTMrZG7IIzyPXjtWO7LpPiHa3+puMYI9fSvCf2fv&#10;+Cofww+NunWi3Gsw+GdUkA321/lFBJwTu5wC3TdjPXAAr3S81ax8XeFI77S7ywv7ZZcxyROHaQYP&#10;zDHQcdT17cc18zi8HOnutjto1HsbkKqkSxyxK8LDBQqGBH5da/Lj/gqt+wW3ws8aXnizw3Dc3Hh3&#10;VCJ3QJu+zyscupI6A549MV+nejagdRsItzbv4N2MKSPT1qPxz4Q0/wAe+FLzQdYg83Tb1GSbCFmY&#10;EEcE5HeujBVlFWns90OnUdKd4s/Mj9h/9rJfF1lb+HNZntbfUoQFt3lYqJoxwAM56AY/CvqtZ2Th&#10;WVi2CCpz1z/TFfA/7bn7Juq/sd/FWO80/wAx9M1CQ3Wk3seVAAAGw9hjuDwcZ9q+gf2Pv2rLX4te&#10;HbfSb/EOvWqLEdqN/pQAA3dTg8jivx/xG4InrmGDWnWx+pcPZ4qkFSme8oGgk83Pt1ovIXKK7BkD&#10;HAx3pZgsLKApLZ55pC6pcKQrbCclM9D61+Dy54v3j7iO10ytDC1tcozbflPUDJ9+K/Pj/gpZ8A18&#10;C+L/APhJbOGZdL1IlHdwV8onscADlsc+/vX6JeXlcr9QCOfevNf2n/hJD8Ufhdq9mIUmuI7aSS2D&#10;gnLAZIwcgZx1xxiv0zw74inl+Pim9HZHz/EGWrE0X3Phf/gml8VYfhh8d003UPJh0/xa4thcyMzC&#10;KVUIUYGckkjBOOlfpREXQszKzKMjjrwe/tX456Xf3Hwn8fyXSM0lxZ3ZlgAHERBODjI7ZFfqd+zd&#10;8Y9P+Kvw60q+huI/tVxbAzhsKsrghXC8k5DDGDX3Xilk6rqOYUlutbHl8L1nBOhLoehFzt8x/lj7&#10;cgk1K8nnZyuzoMDoDjP4VELXzwvuPmGQcEHOKbezyRBgu9fNPIFfgcrXR9vy3OR+PHhBvGfw21Kz&#10;hZWlFsxAxvD7cMOB6bevvXyL/wAEePiWfA37Y1npdrJNDHrSSQSxABm6kBT0wOcfgDX3RdRyXEDR&#10;r5cmYyOhVckYwcYOTX5l2Juv2f8A9tm11G3kk0yXT9UUIyfK0ROAR6Y5Byc88V/QPhbjIyw0qTPz&#10;vi/Dt+9Y/Qz/AILiwyXX7LWj29x8p/t9YxJ1ZCFJIHqDxXg//BKxxcfDPXuiy2d4CXAO1ywC7PwH&#10;OfQj0r37/gtDrDa3+xpod+rLsutTt7tsjdsYxZyGHqxPTrj2r55/4JYX3nfD7xPuDLtnjjlBbuyg&#10;jA9QRjPTA68Yr6jj6N8naZ4nCNliNT6scIIZEYqqjIUDJz9K8Y/ba8KHxX+zn4ht1i8x7NEu0PAY&#10;7T7+1e0yFpSuPl8vlR6etYvjvw9/wlPgjUNL8hbhrqCQGNgMn5CRg+ua/nThmssPmMJeZ+o5lT58&#10;M4+R85/8EOPifb6F8ZfEXhW6khWx8W2Al8qQbsSxkhcEkYJznAzX6NX1jNpb/YWysls58oN6Y5HI&#10;r8Z/2PfEEvwN/bF8M6hdXCQtb3i27RhCwjEpwNwI6qSO2M1+1uv2DpchlkMkiYJd8AsSMk8cDPp2&#10;r+jsdQ5oKtHqkfi8m6dZqXcrapeLIIr5eVaNY5wQAXOAD+RHWublimsdauoWjb7G5zE5G5tvUE46&#10;DNb/AIfuITcpa3B22t0GKOT8oJyOffIqrPb/AGWTy2277XIVwT+9TB4PqOK+dxFF1LNG9LEKF0JP&#10;4qmsrGWOVrSOORNnmglgMHnBHfGao6Dr9imoN526CznUwoXBwSe+QOK8C+Ov7ZOkfBf9qK18LeII&#10;FTSL6ytpLSSJwiLLJnLsDwQGwCPevpnSNBivfDdrc2+qNcx3kYeMxYNuQQeBjggYor5bjdKj2N41&#10;aCjpuVbG6jgQJDKs8lnKAnlnAlTBOAepNaOooNT0qG+t2PmQrlMde4Zc9c8Vy1nDNpmpRTRAqATv&#10;AyDjnOPTvzXRaXeJptyI1KyWd6dyMTny2PUZ/GtMDiZNunNGOKw6VpwEGpLpd5bXyqXt7oiOUfxA&#10;HnPsRVDxpFOt/FKq74ZB8j7sE454GeO3Nad3aLos7xt81ndHBJHRvQde9Mh03+0RFp9w+RagmIkc&#10;AZzjjrXXiW5L2aMISSd7Gtol1Hf6dHNbMZvMUNImPuMMZB/KvA/+CkH7PWkftHfAWS3njP8Awkmk&#10;uZ9PlU4QLg7o24Jwf58V6vfaI+mDdMsy26HBkt2KHB5BPPJqha6ba3UjQyXMsVrMMlydxJPQVrgs&#10;+rYOrFJW8zOWBp1E5I/nj8d+CbnwJ4huNPuoWjmhlMUgOfkIPOPbjtWHNp6mVZFkV4ZASEOVYYOM&#10;n8q/S3/gs5+xCvh7U7X4heG44E0u+lZ7xBy0EjIBnjAC4U4z3NfnTJYxQWry+YWZsEKOnfJyex4r&#10;+mOHc2hjcNGd7ux8TjsK6VR22Of85XnxlWZeM9fr+VSi5QwbolXKg8jO58eg7VJJpULM0q/uTjeQ&#10;Tg8nrUkjtGkUWnKzSEkE4G4DuR7V9BKJ542wlaRVZWVmkBIHQqORyPxqSWRrSHEe1XUjBKjcSTzk&#10;nqKqxXjKG3FeTtY7cMD6Vc+05jZUh+8cAj5gfz6VKgwMy482SOYx7VbduAAwBnrxUtpel9qXDoGz&#10;kZOc+lO1GOS4dgkbbkIHowHftVeOIsVB2/vGKFSuc9uPQ0SRjIc1zvdtq/KvJYLwB70XCNM8XmSb&#10;YwDk456ZBpfOazkEe5l4KFASFIHqAeac7iWzaGRSzN3PVAAcgfXp+dHKySK7Mmn6h9lvMx+WAOTz&#10;ggEdPYircd/DcWvl/u9rAjC/z+tUrwpNbxM7N5ycYxxjHGep4FGixNAVmWPzOSCMcA+h/MVotFqV&#10;EaJBa+ZGsnmLIQVMq9MADPtUKQBG2s0argHJHygdcjjjrWhBE0ls6+ao3OAC2CRnJzj25/P2pl3b&#10;mCFvmWPzAEDHqRnkn261pzFBaSLAk8bY25GzjIYgZBzTIb+exuGP2eZY7oAAlSFxkdDj3qqLe4j0&#10;yNS7SIz/AH1HcEZq1Yam0GoxSrDDN5bEIlwS64IIOVGOf8KxlNIqOwmtWb2kkiuske3BKlcMc9OK&#10;fBduskccytt2BShG3aTnBOeD0qFpZHeSRYoY2YAuEBZQQc5GSSKkupRevI73LSMf4JCXcr6AnOB7&#10;VVOTYS02IZ7SaxvWkX7qvy6jOeOeehp0OpTQzfKn7vJAL/dx1yf8KZqDC+tlXyX8sSA5By3HUDPG&#10;fwplsN1/HbLFNHDKABMXw+R2KjjmttGtRXZ2vw6+Il94N1CzvdPuJY7vT5Q4kimKtg5+76Hrz3zz&#10;X6g/sIf8FNl+L9vp3hbxdO0erxxpHDf3dwGygGNpAHJzjkknkV+S4sfsl1+53GRn2RgnoO+au6J4&#10;u1Lw7qa3EL/Z5rMh0liJVoyDwQR/Lmvk+JeF8NmVFwkte/Y9DB4ydGaaP6QbbUNL0rT1mt5Ibu4k&#10;54JZcdcj1HuDiqy6hN4juSyenCD7qewFfmJ/wT//AOCn11oNnaeH/iBJNNY87LiMgmJcgZ55xgZI&#10;6cniv0x0v4i6V4i0G11DwzNDeaVdgGK5iYMZCeQCccH2r+YOJOFcTl1VqS93pY+5wePp1Uu5smK1&#10;0qN98bXF8CCnZUGMHP0qm0d7r14y7vOZThSmQoHoB0zUmjaFLqR8+dZG3HOCSSR35HGK6y0sUsIF&#10;jjSMYOSR95s/4V5WX5XUru8vdj+Z0VcZGntqypovhVLI+a43XBA3FjyfYelV/iTLCvw58QK7Pt/s&#10;6cZU9AUIwOec1s3NzHZ2jSOG2qO33jXA+NnvPHPgfXntrlLGGOxnwDzIQEOMDjOTX22W+wwlaFOm&#10;tbnk1VOteUnofzz/ABztpv8AhbevSLuVftzOjkFs47jHGPX6+1cncSss+37w/hLDDEEE9Pqa7X4x&#10;xfafG+rQxzeW29njDjbg7zkZ9euD3rjHiadIpssJFxHyc4PYgjrX9LZa1LDxfkfG4iNqliNb5LaM&#10;xsW+dQOBuYZPr+dGo29x5fk+Y0MYwVIxx7+uagiCxzDduwCe3LVZvbqWNVCqvyMAyMOR+NdkvhMS&#10;G0WRid0jZxknJ56+tTCd7aTClsKMsT69aimuNxY7mLZOMDg+1PVzMjI+5mk4AHT2rLkuTzD4590C&#10;pJJI0cjYHGcH1qvdeZp87bMqpBXjutLbXnkp843KvykA8g/TtVyKGF4Y41kSVZMZbn5T6HrinGyC&#10;JR0qJp7fzNrsIzggnB5yePXFSWlrHbXLM2do5AJ5z1xVgQ+RYyRxqzbUIJCElGz6n1waqxowtWbH&#10;7xTyCckj1/LindlFmVi+nY2vtt8O8YwDgjIP1NVobiOW7zbtJH22ZywNWopYzIyyZDLjLDPPHQ+u&#10;BUc8Yi1Dz7dm8xHwwVQC4xnvT5tLAOmv3mIZvlZTsPGWb3NWLm282CFrd180jkv/AAD1xVa5lmvp&#10;I7v5nDOQ2FCkYx1ApUVoEjm8qRuM5OcHsKi6AbLDHHvkyvnLhFdQdpAyT9KdPffY7AboUUxnD5HD&#10;59Pf3qxORPIGJXbswdv3gam02SEsw2+YYzy7jaB6+vpWVZ+4y6fxI/Wr/gjFax3fwDZFZd1w8co3&#10;gqvCAE/U4BP1r7H1K4/tC5kztVoyEQAEAgDk18df8EcNUTSf2ZLxS7fbZL0oISp/dRg5B/FSB+Ff&#10;X8EzSx+bt2suVQHIzx1r+QOPKi/tGSXc/Ucopv2Skx9vB9ruI1ZdpyAhDYzmsj9qHw7D4k/Z68RW&#10;e6SK4020a4i8okHcgJKnHrwM9se9dH4fgWFJL1lXEYCKGG5dw78968/+P+qXOkfCfxZJDL5kd5p1&#10;xHOQSSmQSPpzjFcfC6hRxUG92zTMKTqxdnofg/8AFW3mi8X3Ec6mGWOdg6scqrEkkc+mSK5f7HDN&#10;F5izKgV+oGVcfWuq+Jm7/hIJFuZZGlYl3c8s5POTn6/nXJXKiCJVWMIqjHAP/wCrP4V/YmV64aFu&#10;x+YYyNqjJ9OnUWDs0kahiUXHU49Kaqqz/OzbiQGJPY1Vht9m1lXLDJyxzkHrUyzC7uAzZ+Y9AMYA&#10;HJFd8kcwxI4ZbjDL91hynJI96dLdEReWu0vk4A6qQDz+lSzmCKWZYZGPI8twOg6nP6fnVK61wxFV&#10;Y7kV9qYQZ6+v9ax9mBK5bSP9VllRxhzy3IBIx+feo59aj27Ydy/NyMZ5J/8A1/nVqQrNHlWjDNgM&#10;A4Jyfb3zTraw8qJ5HaPtgHuKXKupav1I4bmPzesiNkFH65B7e3WpoZbWG42ybXbZvOeO54+tNa4i&#10;gkU5+UHkkZA+lQvao0shVRMZCDG3TYuOR+fNVy66E3YXm4tIqRsyR4JwM4J6ZPtzVU2P2c9GLZBz&#10;/n0qxEjKvmQzsu4/OOgPpkc1JdhVRZGbzO/H8P8AnitYiJLLTI5YNy3HyrncH69DnFZIcudyssiL&#10;gMfcH+lSvqLKCsEgkHAJCFQPXqOauLdK6fNHHGMDO1NvJ/nmplTsBKdYl1BnVmWD5ADk7Q49uKua&#10;Dqq2GoRxfxZwT6Gs17ZTdKfmmMZBzn05FT20Id90xCzSPkDPJ57GvNxV1TdzWj8aP2j/AOCPmnWP&#10;ir9k+3maJZLi0u5FilLFTsJJCgDjjqK+rLfULjQ5PKuoy0WQBL3H1Pevkf8A4IyMt5+z/FJ5jM3m&#10;h1/hUR4OMqOOuQD7V9qPZLexNHIudw6Z+U1/PWZU39bm1vc+xpytBKQ2wu47xNysCWHy455qWe1+&#10;Vl/vdjzWFcaBNpV3m0by0JzsJwPzrW0fXVv4hC2Y5gxAByGYgZPWuT26fuVSvZv44MytR8E8NJbz&#10;KzA58kjr6kHtVGx1abTUaGaJpocFPLkJMiH1BJ6V1qfOv+926E5rP1jQU1KFSm4TZIB6Dj3PWvNx&#10;WUr46J1Ucc/hqHP3mmG6tllhZZoyRlduGjPPesXxT8VtD+HWi3154puVj0+wQmWQnMkRAyDgdeo/&#10;n2rmfjx8ddL/AGa9GW91y9+yuQZIoeHM+M9VHOM9Tivyk/bQ/wCCgXiH9ozxDcLujsdPeUOYrdfL&#10;j2qNo4GCTjnn1PHPHucN8F1sbUVSqmo9fMyxmaQpx5Udv/wUF/4KJSfGnXzpPh668vw7DE0cGw/v&#10;Z8kjLkYz0z9DXw3fajP9umkuZNzSE8AcE57elXppGkijVSZGySCTgKD2A/P/ADzUN/aKlusahjtG&#10;B3OO/wBK/oHKcso4GiqVNHxmJxTqu7KssaXcDtHAqr5eAFO0AgdR71R0y8jgn8mQD5TwOvPr7VNa&#10;tcQhovldWPGOKa9uhjbBVZsYGeP1FerzHHImmfc+9SuD3HGKknxcRqd3zJjAFUopNnlpJJtjUHfj&#10;r+tT75I7fcrK0eNyMR2PrjpSuSUbmBy27LBs8EjP51HZiSxOG27cEknn64q8hJEe5sbjggHse+D2&#10;oFm8YT92NsmdoJHzDvT9poXHYS2l8yQPHMFLAjJ4yCOlWrMbkbfJG20YAZwGJ9QDyay57JbaR9vT&#10;IHsPpU+lSeayrtxt6ZPUd6ylLqEti6ysjblk5Hy4zzRPJKkGY2i+XGARzn/Cn3N7JEVMLFgp6Efc&#10;+uaa8rcSKV34546+1Qr7kDXiF8yqqqJmYE4GKY8klvd4LArG5UjqeR6U/T5fs06ybTKe69x/hU0M&#10;cZmeVNvzZPuDWsZPYCnO6qu3ex6Y/uggfpUtrZxzSSNJ5fynCOCcE4zgU+fToQqsvmScbmUevtUW&#10;n3a/aLhfKjZc5jaQnMRA5wBjmtGwK13afvPLPy+YwwBn8OlFssmnXwjmTDryVyQcdjmrRWaTbuT7&#10;gBBUHdn1qvcxCRlkDeY275ySWbFQ9SolyF/NRWYbvMOeDkt2xUdyrJdsvzeXgfUcVLYv5sS+WufL&#10;AwenXvVuCykvCsshULyMv1x0zip2eppFC6Y8c1j5buwkyCOcKABznqa9y/ZJ0wfFnUpPAy6Ot42o&#10;Xu2CdDkxyFdwyO4wMdRjJ9a8PsPDs+sT+XpqyXLqd77OSikgdPqQPxr9g/8AgkZ+w7H8CvCcvjfX&#10;rdW1u/UQWaMgZUUIN7AEHklsBvQGvj+KMypUKDinqergKDbvbQ9++HvwasvgH8OdF8M6fFHHDY2y&#10;POyR7VllKgliBnJzxknt1r0rwhp621ruWPd5gBIIyf8AINY/i2726g0OzzdkYjIPzZ78Y5o0TxY+&#10;iWMMM0Zls1JkBIKuoPUY7gV/NtbFUpY51Kup9rGlN0Uouxt6/aQvaybl3AKOQBn14rO0ArLfTbY9&#10;oZQMZyRj6VHq3iuPVLXyIY2w2D15xnggfiKfpKzeGoEmZV8y4jYJg/MCeOR+Oa58ViKbrqVJaFU6&#10;U1TtNj9U1BNS1RY1eRbVTmRx3Hp/n1qz4fsTeTSX0gZ4oQUjBPzAZ68VlW9oXaGFFZtxJlNaGtXH&#10;9mRfZ4SFLkB8HnGfal9Y5r1JbB7NJKKKmv3w1PUZJFG1WOE5JHvye9VL/U7O08PRkLK10H+fYM5H&#10;9cZqjfzSXd9GqfurWItkBs7hj861LPw1cS2v2xrhYd2UAAwqDHHJ78V4zjUxNVqCuekuSjBOTGaV&#10;4sfS4GEarMo4D5wcEHjFZHiHXp9Qu08tZFnuDgsTlVx2z3rlte+L3h7wj8YNP8L6hj+1LwlpIkky&#10;pUck4Hfac5zXe+VDdSNdWq/6LGdsSkdAR1wea0rYXEwioVNF2HTrUr80FfzLlvbQ3d/FHE37iPBO&#10;4c5PJyfTrUFy7alqPnKrCOWQxxoPvHFTyRLaQeWv+slI46nOP/r0mn26qTcFmVbUhyT0BFa06G1O&#10;xhOq9z46/wCCxXxIHhH4R6T4dj/dy3Ti8k6bpSHC+X6jHUn2rxP/AIJfeB5j4V1PUrhlja4u18k4&#10;JJULuC57EcEg965n/gqr8VJviH+0Jc27TRsumlYYcjYrknngd9uB+HvX0Z+x54Ah8BfAjQbCNitx&#10;IpuLhEYtvkkwxfJHpx9BX0nEmM+pZL7NdT1uH8JJ4hVT1YpGV27vTr1z14rwz/goJ5c3wGvVflcq&#10;jiR9qAAg89eMgZ9Pxr3WFCxUSZC5IzjJAz0968D/AOCikk13+z5qVvApZVdZJF2blcFwAOMnlc5F&#10;fjHCN55lGXmfaZ7L/ZbHI/8ABBvVAninx40jxRxrAr7hny3HTBPucjvVj/gsx40jKaHY/bGuBPbN&#10;LPCT8sTPJsUAD0UZ5rk/+CI1i1t4k8SeYXtrdYd6uMgSjIwCM8dTgH0rzD/gpH42/wCFg/tW3mmq&#10;sjMzxxQBELxlTnbkjIByDn0r+hKWKf1qz2SPyeGGUqll1PoT/gml4G/4RT4AQzNApmv7v7TJJjBA&#10;IBUD1BUjJ7GvpdLkbm+UqrYyCfr1rhfgL4Sj8GfCDw/pkMO2S3gYSrjGGLEkfQArj2x6V2h2lVZy&#10;QxGMdq/nfjfHfWcwnLs7H6/kuHVLDRSJrxVaz3FG3Hpgdvf0qGKXy0Vj823oP8TSxT/Pt3bVzgk8&#10;g02+jjSxupmk2LDG0kh5yABzxjtnn6ivkMPQlVqKC3bPXlU5Its+X/8AgqB8WJPBHwht9DtmdLjW&#10;AlyX5HCy4Ax24DH8vWvgD4S/DDUfjZ8T7PRdPRW+1sfNdvuohzuJJ4PHrXpn/BRb42N8SfjzdWtu&#10;zC3t44oo4g5fGEGWY5wCSDkcYr3z/gld8FPJ8MXXiu8/juRBbxOn+tAzvPI6AnA9e1f1BlkoZFkX&#10;tZaSaPzWtGWMx3LukfWnwf8AANv8NfAul6dbxv5dpaR28eSFUBVAPAHc5NdM8gzuLDdjIGNoFNiR&#10;YYDt+VVAOOenoKjurswhVUqzSAAseig/1r+dM2xk8ZiJVpPdn6Jg6Kp01BIuFCUP8SMdmc801pmt&#10;nVY90ceD97DZ9e/FFtJJppXzGUMD82ByM9/yqp4g1W30TSbnUJMJb2UTTyEkKMD1Jzyc9PcV5uHw&#10;k61RUoK7YYjEQpK8ij4y8Y2nhfQbrVNQkkFralRIAuWYHqB2yB+XFfmb8aPG/ib9rj49f2TpNvd3&#10;1veXoit4JJtwgiV9oKA9gAv1xXX/ALcv7YF98UvFk3hXRbt/7IjnCEREqXYoBgYwc5OOh6mvtz/g&#10;lB+wRpvwc8HW3jTxDbu3iG9QeXFLHu8sHJypP3SBtIGO55r+jOCuF1l+GVesvfe3kfmOfZ2q82o7&#10;I9z/AGG/2VrX9lj4QaXp11a2ra1JGJL+7RyzTuOi98AZHA4r1/X7tY7FQvDyEBxn174q7HZYZd3D&#10;MQF7KBngn+dZAB1fxFN5kqiO0RSB3c5IwMdTx+tfX1nbfW58R7Tnm5M1NAtvs8OQ2Dj9KsO/lv6d&#10;fxqNJd822Pluo5AAHIyewGQeuK8++LH7W/w9+C1jcHxB4n0mzuo42kEAl82Q4z2XPcHv0FdeHwdS&#10;SXIjmnUPR4n3Hptbt70X7Gxs5LqVWEcZK7s7FzjOMnAr8+fjD/wXX0TSEZvBOmreOsBhM16jRq7E&#10;YDhT1A4x65r4u+PH/BUH4ofGya3sb7xVfR2sk5CR2jNHGWIJxhSTnOABgmveo5FUaUqj0MfaXdkf&#10;rj8bv26fh98BzLDq2tWsmrRIk6WsEoYyKc9GGVBGOckAd68Lt/8AgpZ42/aT8Sf8I38K/CLJ5nAv&#10;Z2EjRtk7nYAFCPYEjH0wfkn9jD/gn/4y/ayniuvEMNxa+EWMks1zeGRWlJwSBnljjOCc9Dmv1U+A&#10;3wH8N/s9eA7Pw34Z0uy020t4wkr28YVriTnLk9QT6A4oxEcPh1aOrLVNr3mzF+B3wO1bw4V1Txd4&#10;l1LxBr0y5kPmAQWzdSq9yB6cDjpXqxDOTnd25POfc0IFZeFHy4HT0/zmkVsDOW3A9uRXi1KnM7lO&#10;VxxkVI1WTJDZzjqaRT5kajg7Vwpximh2upNqszH0FOhfBI3D5ePes4iEETQttPvTmTcORwetP2qR&#10;u6tn9Kjafyj0p3QDQnlP8udrdeO1TMF8hlBwjAcdenIqPdn+9j25xRK7Iqjb97pilzANT92/r29a&#10;mI/de7DGajjYgdeG59akwxOAd2ei1IDW3RSJz944x/X2FNTaXDb36HjOMU6OXCMy+hwCOM1HLcRo&#10;/X04JwWPtQBLITJjnP8AOofN/ebfmqdVUp9/qORmo3x05q7omQTAiPf8wjzgH3pFBIyf8ahms1u5&#10;FZgWaMgjLEY/Cp1PmMFXLdjxjmoJHEF4uF5ogbdt3cfrTo2xwp55zx0qLLk4x0znHpQVElKEyYGf&#10;YEYzRC3DZb7vABFCOT1LEr684pXJlI5+ZewGM/WmihrJy390jqPWotudq/3u+OamJ/h7DrzTGlUL&#10;tEYDZ4cdTVgJtCp127f1pkbttbc5/AUjt8vvn8KcMeXllP19amQCM2O/WmxytAGTYqq2CGzlselK&#10;Z8delKGUhcHduHpUgPjUkfN8u4dfWhV2kjP6daI5TCfXtjtS7/3fTcc/kKAE37Gx2NNmfyj/AL35&#10;UyV2hUnPfj1FUtX1y30DTWur6RYYdjOGdwoAAJPfjpV06bm0o7sicrK5W8Q+J4fD+nT3d1NHb2sC&#10;EySucKgAPPNfm/8At7/twTfE3WP7D0KVl0ezJj3rjDsOrADJI4GKf/wUE/b11DxbqMvhnSZJLPS2&#10;cxuY5i7XYxyRgDiuF/Yy/Y21j9obxZY32rWs1pocM6mR5cr56qckD1BGPrmvv8ryqlg6X1mvucU6&#10;jm7Is/sD/sL337QfjKPxF4igmXw3ZuZXeUFftT5G0AdwTxmv1L8LeFLfwXpcem6fbraWNuB5cSH5&#10;RwBwPeneCfBVj4H0m2sNJht7aztIxEixoFAAOef8a1CptyrZHL8g9+lfOZ1m8sVNrZI6qVLlHIWH&#10;3WIGNpx6VHMMsT83t9amni8pt0Zyrdcdar3FwFVi2/auAdq5z04/n+VeHCLlpHc0lKyIZbtkATcu&#10;VUk+4HJ/Cvi//goD+3Va+EdPvPDuhzRTalORBJKibvIQgEsCe+OOPzqx+3b+3hD4Ms77w14bvk/t&#10;KSB0lnj+YoMkbVwOueDg1+Z/jDxvqGu6i8+oSM9xcOd+ckg9AOTnpiv0Phvh13VaqeNjMWkrRHeL&#10;/EsniO5driSRjvDpkdCCeB7Vzj6Rd319HaQx/aJbiTYmw7myfYemalY3Ut75MMTIuw7GIJ3uT0B6&#10;9yPwr7r/AOCb/wCwMfH91p/izxPbobNXZLeAFlBkAznJ65456V9zj8xpYCleVjzqFGVaQ7/gnp/w&#10;TnuNaSPxF4oj8m1iSPyo5IwrSYOCMHOc8/kK/SHR9Hh0qxhtYYhHDDhY1U4CqOAAB0wB+tLoHh6H&#10;Q9MjtreFYIIcAIP4TgDj8AKuxIGI+bHqO9fjmb5xUxtRtuy6H0VHD8iCOLhQwK88kVLEp/hbe+cD&#10;3pOvyj/e3GhW/eYz3zx3+prwzo5RzlgzblUHPY5pC+F6nB4z709xk/w/Wm7Qqj6jA96A5RD+5AJY&#10;ru6e+ad2G3APqaY7lG2t+XXFR3cjQxM33imPckew700rky01Y9jhdxZeMn5WwSRXi37TH7Tun/Cr&#10;R5LO3uYv7UlLK6kgmMADHYjknj6U39pn9pW1+FWjTW9nJH9ukiKF2G5UBGCMDnODX58/FP4kXXj3&#10;VJria4aQOcgD7oP481tGKW58JxRxLHCwcIPUrfFX4gXXxB8Sve3MjTO/G8n15I9hXJXQYxlVaTcw&#10;+VR93NNu59kLnbJ5nVPTtn6dapyytcStI37tRjOT/Kokrs/BMfi54io6knckngNu6LMiH1AOCR35&#10;FQjT2kdhFlNoJXHb8T1qWWP5FYltzHjIPI/Gn2s5gOfLDnp16Gq1toed5FK6lChfLDRsBtd9/wAz&#10;dumP1qtFMwhhUlfMjkIOBywJ4z64qWeFp5yx/wAP1qW2tvMO1v3UoJIOMDA/lWsVdakWbJkYXUci&#10;87o+hB4z6Gqn2zzTHEflO/G/PPPWpJUVWeZdvLjLjg5xSFZr2TG3zGQ5wFwSfwo9ig5JXsh1n509&#10;0I0XcoYqCeTnp1r1HwD4XtvBujf2pq7QpahDJId/zAY7jtnisb4feFF0yxuNY1qOOz0y3JO+Q7ex&#10;5JPTpXh/7R/7V1x43uf7J0ora6XEmAYlw0hGRgnuMYrCVoH2uQ5K5WnNG/8AtNftSHxnayadpL/2&#10;fb2cSx2wjb5G5GS2Qck9Olfm18Q4pLH4g3n75ZP3hdCpzwScdh7/AJV9J6n52pWjTPHdSHGwSZ2j&#10;Poeff07V8y/E29aHx3dfKyt5uzb12kYyPpkn86xU7s/YeHaMIaJG/wCGoZLlox80Zj7569ya9S8J&#10;QKdP3hpsqSfkO0jjjnv9K818Hv57Roc7mOeegH4Zr1LQLeLT47NJLdZFbDzvHKTIVPoMAA1wYvY2&#10;zfY3LC5+YLLtVWYIkmNr/UkHio9SgB1NmurqbcowHDblf056U7Zb2s7YE/kMfkzhmA7A+pFXRata&#10;yRma38wsMokic+nQcV5DsmfJyaTMYwJJ5gjYN8pJxzmqrIouJGRy3l44Ax26e/WtS7sZTcySSBY1&#10;wUEQAXBxke9RPaMmmxtPLGY3zhBwwPGK6oyVjaE0VLWWUur+Z8vTGRn8q0LW7jjjutw2zbMRKE75&#10;HJ/Cs+GcSSqWVSsfACAAk+hqSSCSSzkdt25GDlQSHAHGfp070nHW4+XUp6tpS3z+XEskvmIXQ7Cv&#10;I6n8K4PXbZkvY/mGxj74IzjPsOtdo0k3mfJM2FDdXIJHpkHjNcD4x1OW7v0g2fZ44pMoSCQM8Hkd&#10;RXTSie7l8bK52HhQrciFTJnHBGP4e3SutsLGO0tlkVxI+45Q5OV+hrj/AAS0dvHGdvzL0aLOHIHX&#10;nsa62yf/AEJ5CVBkbONpBH61z4hanHjtydzG8bbWVJFIxnt/9auU+KN9DKm2FFjVcCQk7gSPoOBX&#10;VQxsb3YrcSADATduA6DrxXH+PLBVgkjMeyZXLu5PByeBgcfjmnhtHqRl7/eJHC+DreS+1mRImjVV&#10;JZgWxz+NexeB75dPt5IzDHIzDh2ySDxz9BXjOgad9n12Ntjhtx5OeRnk57V7J4Ug220u5F2XB2AY&#10;BcHHGD2Ga2x8tDrzp6Jn7tfsk5/4ZU+GW773/CJ6VnH/AF5xV6Kj155+yhEbb9lf4aRnOY/Culrz&#10;14tIq75GryOS5+jYWP7mHovyJic0VEZcGk83/OauNM6OQmzmiowcVJT5UHKFKF3UlOj5o5UHKAJJ&#10;pw5NSYo8ksaxAjpN1KTgVGTgUASBtppGG4VE0vFOjlzQAUUUUAFFFFABRRRQBJupytgVVMlOWXIr&#10;QCVn5pc8VEGyaenIoAC9AbJpSuaQrtFVymY6ikU/LT0HFHKA3FBBxUlDHAqrAR4Y0oXNKrVKMMaV&#10;gICMGinTDDUL0NQA2jHFOQZNOC7qAI84pwfJpWTNJtwa0AdUb5WpAM0MuaNwK5OaAM1KY6TbtNV7&#10;MLiKu2lBxRTAeaPZ21JexOnzClK4pIOamkX5KkkrMMGkLYFOk+9UchwPxpgOBzQV3EU1D81SRjNX&#10;ygObgVHnNSXBwKhTrRyiY7GaXbxSoMCnY4peyJuyPGKM8U5xkVG5wKfsw5rC7+aXNR04PgU+Rj9o&#10;OopvmUb6aph7QdRnFRvJTHlzT9kHtCfOaa2Q1RJJip0bNONMqM7sASBSE5PNPZ8Co2lUfeq/ZGgY&#10;/wBr9aGOD1oSaMjt+VSLJGV7flR7IL2IcZ7mjOz1NLJcxr6ce1LBdQlecdfSl7M551BAcnvTweKm&#10;SeDd/D/3zRJdQD+7/wB81MaRzqrqQhue9SBt1H2yH/Z/75py30AX+H8qv2RtGVxOPekYfWo5dUgT&#10;PT8j/hQmqwFe35H/AAp/V3LQ25bai5I9aAGx/D+NJ/a1ufT/AL5P+FC6vaD70gU+mw/4VpHBsiTH&#10;puB/hp5bJ52VXk1qzX/lr/44f8Kry67aBv8AXf8Ajjf4Vv8AUbmDlY0A3/XOnbhj/lnWK3iS0U/6&#10;7/x1v8KjfxTaL/y2P/fLf4VDwTRm6xuCUZ/5Z0b9x+9Hj61zbeLLX/nu3/fLf4Ui+L7UH/XN+Tf4&#10;VH1VlU6j5jpW/wB6P8TUZmB7x1y9544tYm/1zfk3+FVY/HtmW/1zfk3+FWsGepT1Oy80D/nnQGWQ&#10;/ei/OuPfx5Zhf9c35N/hVP8A4WLaiQ/v34P+1/hVSwlkdNPD87O+ltYynLRfmKh3JE64eP8AOuFu&#10;/iVbJF/x8Sfm/wDhVe1+IlrP/wAvEnXH8X+Fc8qdj2svyp1JbHplvdKG3Fo+nrUGsazBZwuzTxrg&#10;f3x6Z9a4HUfiFbWtlu+0SdR/e/wryz4n/HFbKK6VZrj5WIGJnH8J/wBmuWo7H6Pk/CvtejIP2mfi&#10;PHb6wqx3Cn9zL0f/AGj/ALVfKXi7xF9seP5s4A7/AF961vi38U/+Eh1fd5k3CuvMrN1Y+orz+fVP&#10;tK55/OuaVQ/V8h4DTak49ixqmqeZFjPcVkJH5tFxL5rH60RSbKwlJs/c+H+FYUIp2/qw6U/ZxUEM&#10;Yvp9rdCSaknbzRUMB8mXd9axkz9Ko4X2cLItXOmJp6/Ljufyqm0AuDv9Oamu9Q84Y5/Oq6T+WhHr&#10;UnRToyuJJ8oxUUEYxTi+9qbGPLFOO5018HzUtS9aXPk3MeOzj+demeAPEPlWMalsfO3f2+teVRS/&#10;vFPuK6HQNb+ysq/N1J+8fSnI/IuKMmU3e39an0p4V15WRvm/gXv/APXr0HStUWRhj2r5+8EeKN7P&#10;8z/6tf4j/hXr3hbW1muI+vbufQ1nI/Cczyrkb0PQ9LuN6r9TWrbSc/hXN6ZqKlV9zWxZTZP4URPz&#10;/GUeSZrCbmlZtxqKMZqZEzVWPPkgV9tRs+KkddpqtO2DUyM+axWvGziq9S3ByaiqSXOwUZxQvJqT&#10;y/apkTGoxEYg1YifpUax80kj7KV2aRkTmfb0pRdMKrxtuFOrSAPVlyG8JqQXOapIeKlRs1ZrGmXB&#10;PxQbnFVx0prnFA5RsyR7zYKYLzJqB/nqNm2GgIl5bnK1DPc8VW84j1/OkZ91Boqd1cJLkkYqPzCa&#10;DHk0hXFBhU0ADeaerbaYpwaswQbxUS3JhK6CJjnPNWk5WmxwdKnWLApFlm0XA/CridKrQDCVZTpQ&#10;Ay46VUldg1XJDhqjlTK5x2oAqNJmlV6heT5qcjZFAEwNTRyYNVXfaq03zT/k0AaKyjPWtPSZdw/z&#10;71za3PPf861tJutkYz/nrW1PY5a1Fyd0dEJFQfM2PTmqlzriwk/vP1/+vVG91dRFzkY9zXF+KfG0&#10;NmZPmbgL0J9fpWx9FkOWurLVHZ33jeGzhz5y57/MP8a8g+IPxz+yRSBZh99h9/8A2h/t1x3jf4vi&#10;2Kqsk3PpKw/u+1eE+LPiU2oTOvmTffbrKx7j2raMj9v4d4ZjJJtGx4++Lk2tT3ClifMQL1P/AMVX&#10;AarqzXQXOeveqk9/505Y5/E0hcTD6Vqqh+25LkMKSWg/yvOUdKheDZmnQy7CRVgr5i0e0Pso0FBa&#10;FeA/zqxHzTUixTidi0uYiN3OxIwG2mxHY341D5hLdTUkTbjWkNztlTdi9EPMFE0AA/CiBtsK1Wvb&#10;3aep6HvXR0OCVJsN+01btBvK/SseKfzJhya2LZtka/StI7GU8OmrMvQQqqVKl+1m2VNZU2o+WcfN&#10;+dTRXHnoaqx5dbKoTeqNT/hLJfuZbH4/41Ik/wDaPzMR81Y+z5s1NHeeQP8A69FjycRkNJ9DUOhR&#10;nkbf0/wplz4Whv4ynHPPb/Cq0GuZ+X5v++jV7TNQ33I69D3osfJ5pwtRqL4TjfGHwcjuypCA/N6D&#10;0/3a858VfCX+zo1Kwnkdl9/92vpKSD7V1/UZrN1jwdHqKfdi4GOYwaxlKx+TZ54fxnGTUT5DvfCE&#10;sFww+zvjj/lmfT6Vkap4ekQjMLDn+7/9avqXW/hZH8zCO36D/liv+NeeeMfh60LLtSP73ZF9PrWf&#10;tD8QzbgPkm/dZ41ZaPtwSvXHb/61Xjp6rbsMdvStfVdAlsgePuk9MD+tZU/mI+35v++qPaH57mXD&#10;rpJ6MrW+njey0tzoiuBx/n8qsQ5V23dasI+40e0PhMVg5QlYz4NK8sbcUPY4NaqpkVBKPnqoyPOl&#10;Fopx2fzdP0p0liMfd/SrkW3d2/KpmC7e35VtFmbiZJsM1JHp1XZAAM1H5wFUc8ipJbbTj0oSDmpm&#10;O5jR0oOSTITHg0bKmxRigy5ivignbVoRZFV7lNo/Gg0I423CiRtop0CZouEwaC2iHzCaaQxqcW9S&#10;C3/zipbIsVsBTUicrSywU+2t8p+NTzGMpE1huRifatM6kygYquyCJf8A61Mtv3ko+tHMYSqF6O4e&#10;59fSrUSsgo0+EZXp19Kum13f/qoIlUILe5ad8HNaljY+Ygbvmq9rZbJO35VsWMexF+tBnKoySzu3&#10;t121rWit8re9U7ey8w54/KtaNNqCqTMySP74qwhwtV4/virCjK1XMA5ZKcHzTQMU5E+YfWlzGlia&#10;GEOelSGOOGMtxlRmnblih3f0rA1rxCsDyrluDjqfT6Vz1JEvYk1jxYbXAz1Unr/9euO1fxI94rL6&#10;kf5603WdT8915b7pHWslm3GsbskjnBuJtxpUjAYfWpxF+7H+FKkG4Z9KLmgqW++h5fJUrUiHYKbL&#10;D5nzVYFZo99ReTt5qwflpwXjNBoUnuTD2P5VG98zDoavvbrL2X8qgmtFQfw9fStAKL/vWyaVI8nF&#10;OkXDYp0MLMwNAE0MWBTng45pY4mzVhIOPm6Y7804xKhArQWqyP1q/FZqife/WoPMjtiTx+VZWr+K&#10;o7Y4Vm644JHr7VuonVCn1LOq+IE0wMdy/Lnv9ff2rzfx18QDPZYRs5GOD7N71T8Z+Oc+Z80nf+M+&#10;/tXBy6x9v+XLfiSauMTshEdd65JdPIOfmOf881ErGROfXNMSDMmf6VMq8VvGJ0xjoMhjyal+zjNN&#10;hbFPZ8iuylKxfKS2mpGxkG3+Eiu40L4ny2IbDHlgep/+Krz3bk5qzY3Kxlt3tXrYetaSFJaH0b4C&#10;+JjaxPHG033kY8t6H/ervIHhvrdXMy9Afvivmfwn4lXS7lGDN8qsOCR1/Cu80f4lf6PjfN0H/LRv&#10;8K9hV9DkcT1K4tYWbiRf++hVXUbKAL95W4HcetcNF483/wAcn/fbf4Utz4180cNJ0/vn/CuGtUuz&#10;opxsV/GrLBcyBT/Ef6Vxc93uPNbXiDVvtjs3zcnuc+lczdSc/ia8uvG5tEmEihs1JDqRt2+XvWYL&#10;nLd/zqeJt1cMqdtTS2h1Gl60zk/7o/z1rftp/NQc+1cNZXXkN+FdBpmsBgvXr61jKNiTV1Cw88A+&#10;9cxq2ibPm9z/AJ6V1UFz50Ofeql/aeZC3Tv2rOUrAcc0XVPXiq9z4YW+U8D8v/rVpXlt5d3+P9as&#10;Wgxhfb+tEazTJcjkdS8ILax7gvf0/wDrVShu5NJlAXdgYP5V29/bfaEZeO/aufv9Ey7fd79hXoUM&#10;S07mctTR8K/FKbTpkXcw2kdz7f7VemeGPjtJD5WZP4cfePqP9uvETpn2d8/L+VW7a9NuinLfL6Gv&#10;Yw+OZzygfQY+LTagd3mfr/8AZVEvjppjyf8AP515P4e13db9W6j+I1vWWqqx79fU17FHHsx5Dv4/&#10;GrL6/wCfxpx8cOTjcQPr/wDXrkYb1Sg+lSrdRkjJ/SuyOLbJ9mdNL4oM38X6/wD16gbXWHO8/n/9&#10;esZLmPHX9KjuLxQOtX7Yfs7HQJ4rZE/1h/76/wDr1WuvFMksgG/t6/8A16w0uFfvSSSLv+929K0c&#10;ropRN6S/FxF8z/rWPqNmkx6qeaqyassRxuP61Xn1bofm59686srl8pR1jRFSE49f6j2rh9atzb3c&#10;hCn5QO3tXdXd/wCfF3/Ouf1O1WZm+7nHpXi4qmmjaJzMVyx7GrMRI/GrcunLHz8v/fNVZh5deJUw&#10;+ppfQsREEVIYt61Rin2kVct5t61l7OxMiOS24qncxMobitpotwqvPbbz2/KhMzMORWx3r+zyv40r&#10;yz2L2/Kv7La2pnoYH7Xy/UKKKK0PQP5LL2zg0VmeOaG/8sfJmQhcnoSMdR9a5+8hildYYRt3AtI+&#10;cKT3I9Otb0rW9vZ+ZO7TeYg3BMAkAjqKw5bOKbUopEnn8k5RA8fIBPOCDzj+tfG7o/GY2e5wvx22&#10;6TZW9vdMtw7P5ox8www5/kK47wJq0dnfLGtrGqqCCWJDAkdvpXV/tETWN+9utnI8iOAziSIho2GB&#10;gHP49K47wVcLBfr5m5t/AGMkk9Oa9ijCPsT6/CwSwt0eraNcw64y2sMMNvjAALli5PuQKvJE1rIs&#10;O6ONlIyxfnkHgDvVPRo1gNvJF8u7B29cH3+lXb+Tz4I4PJj/AHRJEmPmJPOcgcYrz/Yxb2PnakU5&#10;6ivczWOnTWYRJLeSQkuEy5HHfGMVQg0hr5GWGRDJGdojzhskZwP/AK1T30P2eMwt9omZzuTywW+U&#10;DvVHWkbTdu68mhnKqeFCGM84IPr7+1dlLDRVmdNLD6po8s27viTHM6uz+bhzv2nHQj+Y/Cvc7KS4&#10;0/UZFmjR2hcB42kzggccnAIGeteF6WVvvizDbt80bFuGj8wSEcnPIznB5969qsWWOJSsPlSSEA4J&#10;OBnGSOvYmqx0VaxvnlNezijcE6+bHdxstm0jnfEjB2wMYIx0zVhZ1kfLSL5cgJBJ+Yev0rJhu0gn&#10;uJo1Ztrj5wnyg4wT3q1blpp9zlRGc4fGD9a8GUHc+OlDUnu4VlVpI5PMVgAhCkMDnqcZqGWVCtu+&#10;WkkwVkMiYXGff8aldo0RTHLcMyg7z0XHsBVa8Mf2hVmbMO8EEZ3EY/lmto3aOinFsGlW7do1ijk3&#10;HHygKAe3J6Cuc8Qtb6ZbzGZHW4YGMEPkLnvx1rah+S9MaBtu8FAcFjnPY/Sqfi6FJ4biJZFVVAOO&#10;GJbHYgcYrandHoYZuLWp5D40gxMpVt3zBy/OX9jXqngrVLabw/Y+dIrRhNoSMlmC4znnpkk9PSvK&#10;fGcsw+WSTc+QgOOTmvUfClr9p8IaTGsap9ngJByN0oZz9OmMd+DXdVlenqfQ4yd6CuaM+pxx3rC1&#10;ZmgYkbnG0gHII7561QvWW4iZW2M2cIw4IH0qzJaZljjDMsbZ5IwVI4qpqG22jBdWRudhcFQfpxzX&#10;LTjfVHkU0uhia+I1WPbtkZiRhgc5HQ+1YpSeCbqI93RyNwGeuM9O1dJe2rXNpGXjLJKCRnjBHcVR&#10;vra4SxtrbzIZFRw7hE52kHgn64r0aUrI9rDVlbc6D4YfES58FavHOG8uTzAd+cBsHuB1HH619efC&#10;j4rWPjnSVeG6ha+Cb1CZUnOex/HvXxGoWGdWdfLeLAwBuyv+f516F8H/AIn3HgzVRJMzXUckZi2A&#10;bQmcbTwOo5/OtY1HB3PHzbLIYhOS3PtC3VriRNqtkjG3oSTVyFvJAVom8zlMN6nNcZ8OPiFD4p0u&#10;GeOaHzVKxFc4YP1AAPJPB/KuvS5WRzJIys2c5D46/wBa9KnV50fmWNws6FRqSGoWdPm27QewwFx1&#10;qNZlLMu6RO44qyZltEYeYzHPCqMg57k1Wmbz4QW3bpGHOcDGa1TOCVhY4Wd8jjIPJ64qWykXKieX&#10;bCCeDz/Oljiw+xiBx1z0qCWNU3bm3c4GeauJk5NCPcqzY2ewOSBjPWprKdraZSzMi5ALdqTK7mMu&#10;zEYAwe9EksbI0LllbO7jn6VRdOpJNSWjR7F+zH+0lffBzxooDw3FjcERy+aTt24xkDOMjJIPavvr&#10;4eePrLx34dt7y1eRkmBcEc7D3Bx+Ffk9CRIWjaVtwAIxwM/0r2/9lj9pjU/hV4jitJryabSpB5ck&#10;UhyDk8nPasalO2qP1Lhbidxao1mfokJGgfacsuc5z27VIgzHu6KTj3rB8AeM7Px3oMN9Yyq1vM2x&#10;BkMRjrnvXQonlSlHZTtPAHSs+Y/W6dWNSClFgi7lH8IbgE08uqL97POKAyhVV1zjpjmnPGcrxlWz&#10;RzGliHdsDdxTEBbaecZ6GpVXjaRmhEMang4NUOQ0L5fRT7g8Z+lfP37Xv7HFn8Y9Ik1bT0A1m3Db&#10;Q8m0Sj+5gDk9Oa+hxGqKv16nmo/KKE/vO/BHUZGOK7MJjJYealFmNSCmtT8VfHPgfUPB2tzWt5A0&#10;M9sSkw6464PP0rEt9Qd44VRQXzsJJwRk4zX6X/tvfsa2/wAUtJbxBoqrFq1nmaeKBBm4XGDkd8df&#10;zr84/if4ZbwPqk1ndQ3ELCQgnyyoz2OffNfqeUZnTxdNQluePWouDuj6F/Ys/bIvfgv4ij0zUW+1&#10;6HeOI5gzkeQc/eXrX6QeG/Etr4s0iK/06XzrO4wYpE6ODyP6ivxE0vXfI2hpNrLxk8DPP619X/sL&#10;/tvXHwq1S10PXLj7VoswEQMgLGDJ4cHPUAjtXi8RZBde1po6MLiNbM/RePIlb5VXae45NSM20nbx&#10;gc471W0HxLZ69aR3FrPFdWtwBJFLH8yyKQMYNXAdx+7hs1+fTg4O0uh6hgfEPwBpvxL8MXOl6pCs&#10;1rMhA3LnYT/F9RzX5j/tffsq6p+zz4wuLi1y2j3TF4JZN2cZ5BJAB+g9a/ViafYP4Rjj/wDXXL/F&#10;X4YaZ8XvDv8AZOrQm6tpNygAZKkkcjPcV7eT5tLDy5JaxZzV6d9UfEv7D37ci+EWs/DfiGSSTTG2&#10;iO4Mnz2/UHGe2DmvvLRtYt9WsIbm1mjmt5hmORDuDj3xkZFflv8AtP8A7Leo/s++Orj7M0txpNxI&#10;fs12AFHXATB6EeteyfsIftmSaNcReEvEk0i25ffbXJjJVCSAQwHTNezm2W08RD6xQ+4yoVGnZn3t&#10;EPkKt97t2pqhUI54xnGeaqadqZvohIkscsbZCuvRh2I9uKuKMRfTAGe/0r4mcJKVpHoRldXEztjI&#10;+Vu4JGaaXbdt/vHBGKHfam75mYZ6c0qu07bfmVs496zjsUL5oDbT97+EY60kjbl9PQAfzpXfcIxl&#10;iy5HA/rRH8z7dpz7dqoBqEeYOq+3U1IxVegO7pzzQqqHG7jBxnFN8sXHG45z1oAcgMbCh5d/U7tv&#10;A7UsjbY9uV7Y45NMV/L6txkd8CgmQ5wyqGZW2+uKII0gGWLBXJ5xmnsUEew8DqDv3c0SMFKruVlX&#10;BGB69qCRmzbu6srHAOKayFBkbce1OZSx6nDHgD/CjyXz1+XPQ0ACQFVDf3uaGQB+u4Y5PoachwvO&#10;NmKcVVJGXorYyT6UAQyp5IzuG3PPrQrqDncMGpF2x3GWwy/nURjFsoK7trE578GgfKxFdZbXcM5z&#10;QnzHjn19fzojRV+625W6ZGM05shD1C57Dv8A4UD5WMc7T8rN8351ETlvlPPUmphHg/eI/Wl8sZ3d&#10;+lAmxjcE/MG4521EZRH8x9gBjrU8q+UoOPl5HHeluF3SpIm3Cnkdcg0FXQ9DH5IA/wBZ3BPBoY8c&#10;dfbpULB4pd3G3oQRnJoZi5+XAwR0HUUDHfNIwZThl74p3ymEKcls9c9TTkXzEGDhu9NdN5xuP9aC&#10;eUiddzbR95TwcdareIvDNn4z0O403VLeG6srobJopYhKrpkEjDZAPv8ArV07XjZv4ugz6fSjOVG1&#10;sHkOBn+laRqODvF6hy9z84P2/f8AglA1k2p+K/h/GJ4N7SzaWEImtgOFCHup7Ad/rXwSvgyDw3ex&#10;WWoLeW9ys7LdwvAVMeDjIz1IJ5Ff0JxyfvWYYjI7n5s455z16CvmT9sX/gmx4b/aNtpdW0OFNL8V&#10;qZJCBBmG7YgkkgdCf1Ne9g84kvdqMqNOLex+aej/ALId5418JNqfhW6j1u1Uh2ijuAk7DHOYl5BB&#10;BHuDT/hz8fPip+zDqS2dvcaxos8JZDB5ZCSRE/KjqwIP4E/hT/E+gfEL9hr4i3Vs0F9pN5ayAyRz&#10;ArHcqcc8ZGCBxz+FfTHwh/aL8C/tV+H10nxBp9rDqJiUHLFJZipHIc8cjjgDoa8/NcyrUIuq488P&#10;I+hwuW0MRFK9pFj9mr/gsvLp9hZ6N4/0WNUhcsb2DELBn9ByCA3b3xX2x8IP2p/BHxtsV/sHXrWW&#10;Zz5QgnIjkJwDhQcE8H2618G/Fv8A4Jm+HfFsjXHhmY6DMuSEuZC0bNxxwCQQTnk4OO1fPHj/APZl&#10;+J/7OniW3vbW41S1azy1tc20jNHJzwV54PXgV5uBzrKsYuWEuWXZmGM4fxNH3o6o/YH9oH4EaJ+0&#10;Z8LNR8L+IbfbHcx4truCMNcW0vUMhI6buoOB6V+Pnxm+FfjD9hv48tBvktprO7OLn+GdEweoPdT3&#10;9eOlev8A7On/AAWR+IHwnePTfFcTeLNPtpSpNxhbpGHOBI2TgYPB4r6a8X/GP4H/APBTjwk3hubV&#10;I9D8YMoms5LkKkiSd0V8YkGTjBwea9v2KdN0qlpRfzRw4etWoTUlpY5j9m39pGx+PPhtZoykOqQq&#10;DPAHDcgdVA5578d69RWXaTyC5xwRnFfmD4xi8VfsQfH4WszSWdxYSsEdB+7uYg+ARxggjH1r7w/Z&#10;j/aU0r9ojwbDJaPDDrEUYNxbGQCRuSMhe/TJA6V/PXiBwHPCSeLwq9x66dD9Y4ezyFaCp1HqeoJN&#10;scMMfQdaRnBm3ja7LhyDkA469+AaSQMG3JH6cZy2e/0pRZ7xk7V7k+34V+R0azoVFPZo+slyyjY/&#10;Ob/gpD8Fbf4a/E+DUIGk+y+IHkKRpkRpgA4yQMHJ/Str/gmP8W28M+Ir/wAN3U25b3Bt/MiZliwS&#10;zEP0BJIyAT0r6s/bO+DVv8avgHqFjJBHdXOlbr20IQlw4AAAHceor8x/AfiC8+FnjyGZRJHNp9xj&#10;yXTbtK9+Twc8HJ/Cv6WyLMIZ5kjwz1klofnuObweNVTZNn7EadcfulcHcG5xk5OetOuIpFLN820n&#10;j61xv7PnxHg+KvwrsdXhm3Tq7RXKFCCrDGADjBGMcjvxXb+WpJ2qx7kZyMd/pX855xg6mDxMqU+j&#10;PvsLiI1aamupFKEa2JZZBwMgNtyfr61+en/BTjw5/wAIV8a9N163Z5Le8tYyyPHtaJxKCRwfmwoy&#10;T1r9CWjDP98SBBzkHGPSvlT/AIKl/DuHVfhfp+ueZO81jMIjEsS8KTkEsOeuBmvv/DHMFTxypPZn&#10;h8TYd1MNdI9D/as8cWvxf/4Iy+HdatZfm0ue0SZypAZo5JEQYJOCVYE/T8K8f/4JQ3KnSPEynz1k&#10;XY6kLlXAOACOwHP4k1yfwi+LFx47/wCCanxU8EPM0txp2oQajZwO/AQDJ2469iQK0P8AglbqVw/i&#10;HWLZhGnnWaSyFcjAUYJ5POWx+Jr9v40wznlU0j4Phm0MVZn3Pay7pWVlK4/iIODjPSmalbi8h27i&#10;jNxkHnnj2ot7ySeCOGVirLkbSc4JycinqvZd3plzk/n2FfyfRqujieZdGfrtRXhbyPzO/bM8GyfB&#10;n9qO4ZITazLJHfxIMhHIcsCCeoOB+NftR8FfHkPxd+DPhXXUCrHq+kQz9AcMUAIzxnkHrzX5g/8A&#10;BVDwHJfHQNeVY2utpt55C+XdQcgDPAHPAr64/wCCNfxLX4h/snT6S0m668KXoiIPDvFIDgdSMKy4&#10;GOmTX9S5LiljMtp1PKx+NcRU1TrNpdT6Kk0z7LcSWTR+W24Pbu7cDHJHTnNOuJRf6bHeRxqGgwJF&#10;J+bqcn34xx71sa1bx6lp7bi3nKQ8Zx3HbPpWDo86Wt2rzKfs7gRyAfd3cnP61wVqPs6llseVRlzx&#10;v1Py9/4LZeER4c+PnhubT3X7Lqmn/afkUqVTcQSvc4bj8ay/+Cf/APwVD1/4O29r4X8TPBfeGcGB&#10;5HD/AGq0GTgqSeecD3xXef8ABdTwG/he98K6nvuJrfVI5I7SWQlmhAckheeFOc49TXyn8NP2TtR8&#10;bfBBPFVnNeXF0spWSMgFcjpt7ntn+dfdYeVGWBVOsZU6E3UvDU/Zn4VfEKx8c6JZ63Y7rvTLqIvC&#10;UO9pBwDwTkHJ5robO8hvdQuLKEyCGTBt43G10f0wfevyN/YW/br1b9mr4iR6H4slv7jw6Lh7d7aN&#10;iqRKzcOvXBGM4ziv1J0TxNovxO0qx1rw7qkOpWRZGt7mNyWQHBAbHRh7/hX5zm2BrYSanDWLelj2&#10;oTi1yyVmehWkx1XTZIZS3mQkoRjDIRwc+naqxEkkJwVj1Cxwh5P7wDnPvmoItRm0zzLybzGaFT54&#10;RM7gSMkg9e9auqWwt0h1CEho1T5iT99eD+dbUZ+0gpPc8+onGduhf0q/hu7ZLiFlaORQpD5bB5BB&#10;B96zNc8JxzhpLX9y2chBwpqNLpdMmjvI1LWt3ngdEOSPpW+k0csQZG8xCRnI7+1dyw9PERtLc4pV&#10;J0pXjseVfE/wHD408FahoOp2sM+m6jGUuLadN6OMEAjOcYJJr8Wv2y/2adX/AGfPHdxpepWsdvC0&#10;m+1uFI8q4j+Ygg9MYwPw9a/e+/trd0/fLvizyDwQB6Ed6+Vf28f2U7P9pL4e3EOlxtLf6ajG3M37&#10;xnQkny1AxgbsHPPpXvcM51PKsUqc5e6+gq1NYqntqfh/rVvJDHJJHuBUhCg+bPTv3FPtbh7SWO5+&#10;0NHNIpAG3nHTAArp/HPgjUPBHi270u+s5LWS1fAyCBJzgkA+hyMe1czfO8WsLIy7UjcDacgAen0r&#10;+isLjIYimpw2Z8XXounO1iGbT5rl5ZeF/jl5+XA79KcRFGiqueSc84Ofb9Kdd3jm8Xy2/dzDewQE&#10;rgnofaoZJY3lYrJ5i5xwhPPfH0rrjexhLYvWV2RprbpGSZ/vAjIlHpntnise7t5FO7dJjIZU3kKh&#10;z0FTahPI0sZUmLHUEYBHcY/nTll81FCMWXqeOh7ilytMgrar5UQZVk+fglwcgHPJJqtFqIkDpuXy&#10;1cgOPvOOcH/61aU1hHLhkXczHBycDORzWbq1urNujA+bgkD88e3SqjZsmRYjjjuAqszKVJPmZ5xg&#10;4GPSrkGow3mmx2G9Yudm7kZYjkk+tZiTZttqh9mCeByAAean+zrNBGvlgMuGBP3icD/CqlFElnTr&#10;hYbsrLH5nlgxh1HGOeee9Obdqtssa4klwQH7kVFDb+YWVvMGfueufU1CUazdl2r6Z5Bz6jFZO3Q0&#10;M7NzpyyQSLJ8zbB1OOtXLd2V92EUuAc5zjAxVm2u48LId7TEk5xnJwQePTBqtMfs0fRW4JXHXHvU&#10;KmVzD9wBDDdjdjJPX/61V5rc2U67UWTzDtyCRgH6fzpJtQ8pl3RN+8yDx7d89KVBiLliwI+gFbcr&#10;SJJLKwa1LYdVPJAbLE5/SrUDLJKWZlZlIHHb3PpzVe0usARs27nHXpnv+FQ3VzcLAfJU/MwRiv3T&#10;jnBPqaIyYF6e6NqWXPzAF1zzn1zVf7Zsm8sr/rOpVsHsePXH9Kcv78r5jfvHyDgZxgZqu6CWQbVP&#10;mEgoecL1z/M0eoFqx1FVgVd42M5kGz5W4JABIr6m/Ym/4KCeIP2bvE1hG0p1bw75im4sbhi6k9Mg&#10;k8YHPA7V8jlFtr4Iu5kk64HORnP4HNbGn6h/Z03ykKrqDwORXk5lldDF0/Z1Yo6sPiZ02uRn9F37&#10;Nf7U3g/9pnwr/aWg31pG9vIYrizLnzbdgMnAxyp7EV6HqmvR2Sr5fMjHAwO/bBr+dH4L/tD+Kfg/&#10;4sstX8L6teWFxYyB38t8q6jkqQeCDg9u9fqD+zH/AMFg/C/xth0fS/FzwaB4gt3jM920gWO7BIA4&#10;A4OepGfXGOa/JeIuE62Gg5YdaeR9Bg8ZCfx7n3I2iajqSLcSXkURxvQHJ4z3Fcl46idfCOuTpdCx&#10;vrW0kYMiZWdShBGMdCpPPauzsPGGm39lDdW99ZzwyksphkEhIIzxjrxzx6iuX+IlzJr3hLxJdQx+&#10;Sf7InjBA5yExkfhXweFwtsVDm3uenKs/Zvsfzw/Fy6bUPiLffZ5PmW5eDaeJMKTnI78jrxXO2Ehu&#10;bdvM3QlGAAPr61u/GGOP/hY2qXFu2wzXUruVOVBLEemcn+tcqEwNuFDqfnI5JI9K/prLY2w0Ldkf&#10;FYiXvhfFQHO8+YpAA9Qep9qiLSS/L8zSY5JGMnGSc1dhtTdwyMWjXaRGEJw2T14NVdVszGdu87sE&#10;ZB+U5/z+tehynOxuny/v87lEnQHGeo6YpyWrLH+8b5PMMSEnDFgMkj2warW7t5y7mZQmAdgG6rNj&#10;vafdJhgzHyyeWGRg59OAKHHsAsmkTDd024Pz9/xPcU2ymOmxNuVehOACQwJx271NfTOlrIq8tyEG&#10;TxUbA27L+8WM71UByMEEEnp0pWKiTzzs0ewzfK4H3c9feoiqwvwMqqncV55+nftTZBGkUzSPGZWO&#10;Exna5BwQD34+lXJWt7aCMo0Y85cERkFgcc8H1qOXsUZiz+egkjeXzGJEgAwPbFS7/OVc/K3A3E9+&#10;mTTZ7eSyfyYlbaxDHIwOff1qXO2WNdsbLxuJ6USASDS5Y7qQKrCQnJjydpGB19M4qSGfG6EyNiJg&#10;CnJVAeoB74q3b20kkMczeWsKyLEXxg88jPftWpLpkcqS+S0YaNTy2fmAP/16xc7AZ1lZ77J5Ni+V&#10;vKB8Yz7+9Sadp7i5lX5WWTGQehHTr0qu8RspFVmdo8jAz8oGOw96mW9KDa0hVmwF28kEHv6VnW/h&#10;sqnfmR+rH/BHy7uU+BMkVxI0k9xfTRv6lUIKsAewUqK+0nb7Q6RxqF6AEHkn1r47/wCCN+iNpv7N&#10;9xeTNuka6ljiJOSGyDjnn7oHHtX2ZoFvm5a4bdm3GSQvBPXB9K/j3jmnz5rJRR+n5bUth0WJv9G0&#10;tLVSG8sZlJ4O415j+0jZf2L8HPEDXXmCz1K0kifkqEYDcuTg4BwRnvXomkwSazrbbWGWIL454Jxz&#10;nvVP9p2yh1X9nrxjp7cx3GnPvRCOMYAOO2O1HDOAlWxsJT0sycZinTg0tbn8+3xHvIdW8W3s1vuZ&#10;Lhz5eM5K5OCQe/t6DNc82nzajMyxlstyAfTB5/Sug+JBt9L1+6WFsNFKUUEHccEjk1zLz3Atd3mM&#10;8MOMjODgnpn04xX9c5fFxoRS7H5xiZXqMiaDyVKsMbTjrnkZqREZ3DMvy9v4eMdB/Wladb7V/MVC&#10;m4guh6Y/WvUpND8D3/wjmZbq5sPEdigCo+W+2uSSxB6AAEj8Olb1sV7NpNGMY3PIwrNeoixMkceS&#10;7Z5JJJGPzqPW7UWcSthpN4x90gg+3birMjLZT/6z7+eMgsccdKS9vmmt2V90scJ34J6H2Pp610cz&#10;cVYrlsR6RbCKNI4wfOJ56nIPoTU1w6rN825ouhzxg/5FXFtfKgtY5pY4xDICsmSGAIyQMHtiqaBb&#10;gkKx2jdgv/Gcn/GsW9SeUbb26x7cqxVhweoJ9qZdTm1HzDaOQc9fw/CkSRoGjLMdkeRgdOadcf6c&#10;VX95IyuM45JB4PSqjJqRIy2nk8/csnysDhRhSR24PXvV/Z+4EkimSPOHx94/pVGx0+DTb2RZEnjj&#10;2nAzls9sk546003bSsuDjkA4HHscVspXAkuXZAuGDwkYAbgoPUU17ndErFm3n5SD0I9aktpVns5l&#10;ZcbZCgBXlwBwR7VUkjWBZJMMI15IPYd/6fnWntFawFuBzFEpZgPM4yRjI9qkluF+0RTKvmBOoX7x&#10;FVZIGvfJaPMiqR5aDLE56YHvwKk02SZbqFWVoG83neh6A8jBx0IP5Vx4q3s36GlP4lc/Y7/gjLcz&#10;SfAzSVZPLWVJIpSfmAVctHzx0JP5ivuSC4Xym82SNfL+6SCCRz0/Kvhn/gkNPNo/7Muh3cEQkkW5&#10;uLYoeVcEg5P0yPzFfYAZtZkCXl19jhJB8oNlSc9uMiv5ozjHKnjqlPrc+0o0eemn0NbU/En2uXyb&#10;NRJJkY5Ge/J/KsOMyHUln8u6uLmN8gJyATwQa3FiTTdMk+xrCq7Cd4AJI579c1g6n8R9A+Hng+71&#10;TVtasdNs0B3yy3Co24ZJGCck/TNeUsDiMZWSj+B0rFU6ULWN+z8RxPKsE6tbzsxARxgFQD3/AA69&#10;Md6+df21f+Ckvhz9mnQmt9N8vWPELh/K2yZt0YDBO4dQDjkfhmvln9vb/griNfs5fC/gtbnT4YyY&#10;59XR1NxKMcJEMDCnIJOTnivzq8TfEO/8Qahd3GpXt/d3E0hw85yZCxGWAHA4A4GBX7Bw3wjOEVUx&#10;XTofOY3GqXwHoX7S/wC094q+O2vXVxrupXF0903mIwlKpbocnYozyPUmvKP7Vk2KEmkYc7947nr+&#10;GP50y91H+0X27ZBGhA6fMOOeaZNDIzs6b8g8gdxjrX6Vh6NOnHkgrWPGqSb1YtpqK3DeWrKqp904&#10;IJNEtyz3IXd97CYC/fNVY0aNmj27do5B9TUkL5Mf95eUGOp6V0cpkJeSRyqmZo7doSAUA5kzkdfU&#10;f1p/2aOIeXuzG+dpB4z35/CoTAzTtJxuwSMY4I5HBNIszXUrQsojaQh9+eEJ5P601TMx7JDIq7iu&#10;7G3HXmmxxrFC0au0nACDHB5+YnngAVHex/YGh3ElnHykDg9sn0qNUaOMfM3c5H8Q/wA5p+zKiOef&#10;ycBVX5ePr6n2p011Eu1Y4VYMMZ5yPWqssg3FVDKynLZGPypoiKru3BjgnBOOKXsUHMSxxl2Xbs5J&#10;wM8/jUO+Nbpo/wB00mcKXBIB9QRUdm252kjZtrnjA4/CpY4Ps85kX5hknD8r+QqJUii9FclIAzOr&#10;Muck5GQBmie485I23HDEDA4qi96s12GdW2smQBwM+vXkU6C434+UHzCcAc4GelKMQLv2YSW7SbmR&#10;1IUBep+vtURvCmIjk+X1XuRSwBlt92ZFWM5KZ4yanhSGUsxbJ45KbWJ9O+RVxRLRJZX2yMbf3YjP&#10;bqfaqtxb+fM08e1BvAwTyT3x61IbcmQIoYMT839PrRd2BsZTHmNskEFwQYyQeR+dTsLlZYt9Q2yR&#10;mSTIyQccEDH8qhuFe9TNuGbaAGcDaOTUkWisq+SWHmKMk/38+lNtZn00bZA0Zxgp2J7GguMSG0E9&#10;ksu5fL8vA98cHitCx0+SeMs0j7pBglMjKnmobBY78SJO+1m5XLbSR6c16B8AfhTrXjz4g2OmWenN&#10;drdOIsM5XYOByccHnv39BzXDmGMhh6LqVGdOHoyqTSPob/glZ+x0vxw+ONtql5b7fDmnkjUHy3lk&#10;KAQAQMHLAA+oNfs/o1gunaRb26rGtvAm2JU4WNewA7DH415Z+y18FtE/Zs+FemeG7W3t1uoUzPPE&#10;CylmO7Gf4sdM/wAq9Zu5Fs7IyeZG6MANwOVBIyQfy61+DZ9nUMVUlJPT1PrKGFlFKNjjz/p2vx5b&#10;KtJuwR0x3rrbjw9Y6kjfabXcGxgK5Qp9MVyvh6CTUb9pFby5VO4ZXPfjnjiunsb5gWhbc0u7kkcY&#10;PpXxuW0YVZSlUSfmejipyjaKIYPDtjokUkvkM3IJkLE8DoOvFZVxcLdn7S3+ryPLA5PP+RWlr14k&#10;9yLNfmVXzKUORtI4qnaWH2vUbbd+7tbfJIA+9jJ/HtXJj6VPn9nSCm52vIfp8a+HI5Lq4bhs/eBb&#10;OfasTWtWj3mRuGmfII7D6Vqa3qv22XayyfZ4xjOMbjnPFcreAeduc4BOBuOOfc9vyrxMZUelGmj0&#10;cLQXxzZa1/XdNs9MSSFZvMhIMr7DtweAOOnPevmf9sT/AIKlWf7Omir4b8OR6XrWuTBZTO77o7RS&#10;ORjPLD1HfHrXH/8ABR3/AIKA2nwV8MXXh3wzqE9xqU9tvu5LdwV9Ai5xz1z9K/POf4c+JviD4Fuv&#10;G7WIXTIt08zSEowGeoBA5AI6dM+p4+74YyFUmsRina+yMcS1UVlsfS3/AAT58ea1+0p+22Ndurm6&#10;mupInka4nIk8jaCZMg8bSCACOg7V+q2l2UMlxvhMn2W1iCcqNzkAEkn61+VP/BEXw/qEnxj1zULd&#10;JI5lsJLYsMlUjLAHOegOQMjqD7V+rWq2/wBkkhtFxGE5lOSAeM4z371y8USh9ZtDYMOuSNiq4k1C&#10;Xcv+smJAx94ADr7dKh+Ihn8N+D3TbJ5cKebO6OCxAG7P4Ac+9a3hXTvtD/a2WRePLG45Uj2H9a5H&#10;9sf4gR/DH9mHxTq6zRW9w8a2cEkgyQ0mQccdQB/+qscnyl15KUjmxOM5ZciPyD+JHiH/AIXt+1wl&#10;pbs2681NEffwuCeCDg8jGea/RLwfpf8Awj+lWtjDL5kNmBDG5GGKqMc447V8Df8ABPLwcvjT9ovV&#10;Na1CG4kjtYzcJIpBjMgfA4x3JU/hX6GhGc/MqrIwAwvAx26fjXyfiljlCMMHDpufo/ClGXs/aSLE&#10;k++M/Ntx2zyfpXzp/wAFItSWw+BCSW8zwzfaCkoSTy1IC/KD6gseTX0Gsnk9g3GSPbvzXy7/AMFU&#10;/EjW3wcs08uOSORyJXd9zJ2UBeOCQO/SvhuA6TlmUInocSS5MM2eaf8ABKvXrjwR4F+IOsW8yQ2u&#10;kuiXMkgBU5jJ4OTnngADnH4V474CbUPjT+13CJZo7xf7RLOwGzESEk4Hr2yep9K9W/ZD8ZW/gD9h&#10;Lx19sjzNq1/b24l8sDcVDuepwPl9T2Fcl/wTU8HjxT8dtQ1dru4t/wCzm8xJCA0jsSxPB4BwQe+c&#10;V/RWPwcMPRniH2PzXKqvtcQl5n6MaY0pt1+WaI4GwEgEKOBwO/6/Srxlyu1t2zcCDjJBqO23SRq0&#10;pcZyQ5XAfn/61WUjVcKfl9/Wv5Mzipz4mc33Z+zYWKVNLYpIzRlmJY/ME+7zg98eleWftofH23+C&#10;fwJ12681ZNU1If2daJnOGkUjzSPQA9z1Ir1PXPM0+xmuFCMIwWyThgByce2K/Mv/AIKPfHlviz8U&#10;ZNPs2ZLLSyqAJ91yFAI9COMn3Ar67gDIHjcaqs17sTxuIMwjSocqep4/8N/Bd/8AGH41WNsyNdTz&#10;ThZXjIwBySxJBGMcHPcgV+tXwo8FH4aeD9N0hJvMW1to0L7AP4BkZGRn1Prmvjz/AIJXfAeS4124&#10;8VTK0NvbbrZ3cfKgZAccnknIIOOozX35YaXFFZK25PJUgnIyx56kf59a+m8TM6V44Kk9EjyuG8O9&#10;a0kVNRgU2Eaqzru+V2zyCajs9MW1t1j2uzKQSWOc4z+fUflViJvtUr7hH80jAIRtwBwPx4olPlIp&#10;ZlSPnBLA4Azz9OK/F6XtJzVOC3Ps5VFTjzPYjutUjhs0a4/dqgHmHOABkAk+lfE37fH7ZseqwzeD&#10;/D9zcNGrn7TcI4WNyCcYOSW5HA+tbf7dH7b8OiRXXhXQXcTR5t7u4iO15RwcKTyR8w568EY71if8&#10;E3P+Cdd7+0Z4ruvHXjRbi18Lx3KTjzQWacDkRjPAHAJPYDnniv6A4B4KdJLG4pavZH51xBn0HenF&#10;nY/8Epf+CdF14i1v/hZHjeGzutNt7hfsFvJ800jEAiUq2MrnHXFfqJptqunaZbwrI20KExj64wAO&#10;vbAz0xXkXxa/bE+GP7L2hJb3OpWd41tEkS2mmOkjggYG8jAAA555x0FfCX7RH/BcrxN4puJtJ8J2&#10;X/CP6bJiE3ESI0jggg4fJYZyDxjBAI6Yr9ip5dOr720V3PzipUqVZ2hFn6e/EHx9pfw18NXF9rGp&#10;WumrGhLJPKglC4PIQncenTFfEnxn/wCCyvgX4M61Lb6DC3iS6Z2SWQb1ijbgqx6DbyOOvHpXwVJD&#10;8Vf2ntbnk8zXNQsJJ44pbudzMFRiThmJJ4yc46/hXuPw8/4Jg2emXy6p4k1T7Usud9nLGQirnOQQ&#10;SCD05/WuHE4rLMLJRqSUpdkz1MPkuIlHmlojm/jf/wAFUPiX8dL5YfD+tXGlCV22WlhGI1CHkoQe&#10;SpGByfTFfLfxLu9cs9UN9qnmQ3t9ukfzgVklUkgnnPHUD/69fXX7Rfxm+H37LWkzaT4K0XSbvXbw&#10;4M8eJVt2IwWIOSDgDqccdK8V+Cv7LXxE/bt+If2u0sZr4XE8dvJcyHZFErOAWAOBgZOccfyr6LL8&#10;dB0vacto9DhxmXKnszyf4dfDzVvibrdjpek6fNNeXUoWEICWJJ4OB1PTiv04/wCCfH/BHaDwtdWv&#10;ir4i20P9qWL7rTTlkWTvncxOcfzr6Y/Y7/4J++C/2SdI06axtI9R8SWoIlvZVDAHuF9wSea+ghAi&#10;Ju2wqxOTgYY/pXHjs4nP3IbHFyqOhmWOmRafpMFnEPJhtQBGijCoAeB74HH4CrscSgfUnGD6Z7VM&#10;8e4fKe+cD/69Roeq4XduyO3FeDKTk7vUiXYhMrCVgflVU2HHXJ5/GpjI1y2R8rNgcfKMf0qSSCPb&#10;8yhGyOByTUTOpP8ADxxjpxUkkBspJZzIrLEV4IkBIb8j+tWtgXCtsDNxuA6UK/ynDbWzx6kUOcj6&#10;84/z3oK5gRiqEH5uOPemlGztkHPXHXFPjUAKORwRk0hDIMZ4x9SaAiEKhDn7tOC+rGmlCmxSe+M+&#10;9OEgjIGT94jBFBQu0KMdOKSeTEahVO31HUGgycBW27mPbqKFG4h+qZIGfUUAIN0fzErnAwPWs7W9&#10;OXVSAskkbR4II7+1aWAndWBB49KjZDGdxX5FGc+tAD7DdbQeWWaT5RyfWlePap680yOVeq85zx25&#10;p6bXTOOT270AGzep5/DvTYiw+XPzL19hT7ddoOOuDnPelVMsJMgDv2J/CghqwSREL1Oev1FEkyhP&#10;9rPY/pTRNvTg/NzwBimsFR9ylm3dcjGP8aCx+1X5G5QeDn0pGcI3fpx61HCSH6szEEjPIFAYiMM2&#10;cnIrQmRNhXP90Y/Wq7MHkTqNpNOglkUYZvfI5GDTlZcFmGdx4oBMgkt8S5bce2B0z71OFYbVJYL6&#10;dqZK+1S3VmPPNSo25cE80FEbQLIDleuRTI4Ft9i/Mu3gGrWFC7dwJJHPpTJk3Kq5YsT19KjlYDfL&#10;znr9aHdVC9uuTUZEiN7e/XFVvEGoRaNpf2qaZIYVOXdztVAcDJ9BkitIU3KXKtWTKVldia1rdvot&#10;lJc3U0UNtGRmV3CqPxr87P2/v+CgsmueJJvBuhzQrDGOHhjOcE8kvnBOe361q/t//wDBQL7Zb3Hh&#10;nwzfu9ksoEs8TgiZ84II5O3IyDnt05r53/ZW/ZF1T9qLx/DcS2s0lnGweS7YExAbskkk9epr7jKM&#10;rp4an9YxHyuebWqSm7I1v2Sf2PtV/ac8dJe3cbfYY3IubjlVjQdcE8A+gHcV+qPws+GWl/CTwvHo&#10;+jxqbS3wkTyqGkPAyc8frVb4WfCPR/g74Wg0fSLOOKC34MoxunPGXIAxkkY712CRrtXazbVGMeh/&#10;rXiZxnM8RLkjpE6qFHljqES7Yhwc9Dv5yfWo3kG75edv5Zp9w4jThidvr61TmuGjDN827BPAPQZz&#10;Xz8Ytuy1bOiUrIsrLHyxfbyBgnHJ4H4E18b/APBQL9ui1+HGiy6B4cu421aPclxcJP8ALGxXjGDy&#10;R0q7+3l+21a/Cmwl0PRLqOa+uvleVJA3l8Z4Izjp7Y/Gvy48d+K38UeIJ7mdmZ7iRpC4y3JOOSe5&#10;r9F4Z4bc7Vqp4+MxllZFjxn8Q77XdVmuLy6ebcDsQuXEZYkkjPTJrFklj1KRZIwtxcZKFFXLEkds&#10;DqAao3Nhd3F6hiETLx85OB36gZNfY/8AwT1/YKuvirq665fJIulwvlJXjKCTB6D34+mO9fd5hiqG&#10;CpXbWx5dGnOq/e2Nf/gnP+wU/wASbux8Ua/bSWukxyAwLcAB5SBydpHTPf3r9NdC8NRaJYW1raxq&#10;ttZIEiQDiMDvn1PrVXwx4O0/wpo9nZWVrFZw2KGNETkc9T+ODWzbysrhfMMYYcD+9X4vnGaTxdTf&#10;Q+lw9FQS0HYGMMeck061Xcnyk7h3HcUrwb/4iM96SG1MTbeqk8Y614p0gxxHtwfpjnNSjagVv4f6&#10;0FQsbbevToc1CjMiY5+X1FAErL87Mw3N2qGT5T95uvT0qZp8JndlvX0qrKzBdyn5lPIPVhQKTSV2&#10;NurjyQ0meVI+pGcV47+0l+0fZfCfR3gjnT7bNERwTuQHPQDqT/k1e/aW/aJ0/wCE3hSZFkX+0rqI&#10;PbcgkknDAjtxn8vevzq+KHxb1DxtqtxdXDSTJvKq5JJBzyMntz0rSOm58NxRxLSwlNwi9RnxR+L1&#10;94512Sa5keRpCSgYkkKTxXHtKbm08zzFbkoUH3seuDUGHQ+dK3zMcDCZODUTRtFtbcMsOf71KVQ/&#10;AcfmVTFVXOoxwmW5Mit5rLHGdoTjH1PfpVVQ0aqzeZkcIHHX8MdKtJFtg+aTbuOMJ1OQetQ3gaON&#10;DkNwcAEnA96zcjzZVF0A3MmByD5YO0tnn2A7VGhZh8zY+XcQRjJqu12zKuACOQByeaLa5kiVt4yW&#10;OOmABVxbBarUsQwboQ3yr82CO5FPl3MvlhSzZByDnApBbPO67dyxjkkgjn0qS2tGjn2yKyv2II5B&#10;raNWyM+WS2Hm0WVfmXLMeQFwB7/Wuz+Gvw+m1Jkv2gW3jVyTPJlVwBkk54x+NZun6IZUVbjdbwq6&#10;h5CCCCT07Yrxf9pX9qi61PSx4Y0W6mh0+GPym2SEGRgxyc8Y6VLxKSPqsjyieImpS2HfthftBaf4&#10;zMXh/TLiSa3tZ2c5O0M2APlxng4Oe1eCafp0t5rEcJuFEsnzKC/AxzispL2e4mYyNuZiVK46+/8A&#10;k1vWTRWN3DNCu1sjO4hlA4BIGM59s15datzvQ/UsPh40oKJunSI7/RpI7q4t45N5AAQs+3A5zjpX&#10;yZ8V5WtPH1wyKs3nOTkgjaxPUV9TNb3M9grZh3sCd+QrBQeOPTHavmP4tWslt8RL6Py2TyZyATxk&#10;8VGFvzHvZJ8bsdZ4MuGgtrPLqzRRAHCD1JPPeu88LN5t1FHIGePfuc45Uev056V5z4Tjktoo/mEn&#10;yB9w6oa9E8PuyxAeZGsjAfOchic9cDk0sXsTnCOuk0pVRfKkiuBMSM7drLg8HnOM1NZaSsQZri4k&#10;WQu0pkb5sHtgemajtIIxK3lyNcKEGJArKr9M4yOOaS5h+2Dy5mdNpCvtbDHnj+VeHJO58bNu5BrG&#10;rREsdnmTecHE4X5iAMY59ayLiCPy2G4xrktj7x9c1q3aRRzMIVaLdwSx3KT9TVeGT7HbyKvlvI+D&#10;nGRmqpza0Kp1LEKWpsoYljZdso3ZMe05p8LQu0cxkaSNomRwQQdwBAHX/OKrXEJvAf3jKygFcdQe&#10;+KnsbhYHXzGVgODxnPGO2K09qzo9o7opanZ/YLYx+aFmQEDJ4cgA4x3zXC+KIlU7TOOm7G3JBPUZ&#10;7V3GsOt4u1V/eKMsD07dDXD63cM9+2Mw4xhsZ7c8GvQw07nuZbUcnY1PAeCWkaWSJUiIXbHu3k4y&#10;OSMcHPtXYW2m+bunVWd1AAB6ccH+h/Gub+GuqzaTaPGslu8cmWO+BHGSACRkZB4GMdK6hJV+wr5e&#10;JJCdgQvtHTg57/Ss8QrsWOjedhtms9nZiF5Y2kdy+QM4GemawfGRTTjPIvlvlMY5AJx1+ta9rcfZ&#10;FVXwrZxwMgdfyrC8fHdF5kYkVFUBmPIJPf0xUUYvmRGBhaqrnnfhqaA+IG3TPCrEkgZbnPYZ716r&#10;o2s28yCOOKTOMZcnn3xx1ryLw7Dv8QSMrfdfnsPrxXr/AIetWUJI6FWkYEMcgEDP+fwrfHRutT0M&#10;4gnDU/e79kqTzP2UvhkzfebwnpRP1+xxV35TfXmv7I37v9lX4ZgY2r4T0oDH/XnFXpMc4Vea8fmZ&#10;99hbexh6L8hDEQKBlakEqmgkH1qlJnRcbjFOMuKjZd1I0LEVXMw5iwsqkUyZg33ai8lmWlUGL71X&#10;GTDmBHY+v51IhyKDMnrR5q1fsAuOV91SfeFQ+YDS5JFP2KC44jFIWxTcMwpRAxFTysLjKKk/s9qP&#10;7PaodNiuiOneXUhtGFAjINEabMvaDVGBRUu3io3GDWipsPaEWMUU5lxTc4/Oq9kyvaIcEOacOKaZ&#10;lFNNwtHspB7REmN1OVMHNQfbQlL/AGigHzUexZj7ZFgcmneXVX+2YVH3v1H+NN/t6EH736j/ABrR&#10;UWHtkWnizULwMTUbeJIVH3h+Y/xpv/CVW+fvD8x/jT9jIPaEn2Zqctq+7/69Rr4stl/iX8x/jT/+&#10;EytP74/Mf40exk9Be2J0iZKbsOap3Hje1Q/eX8x/jVdvHdr/AHl49x/jWscG2P2ppSRsP/10z5s/&#10;/XrKl+Idoo5ZePcf41CfiTZKcl1/Nf8A4qto4An2qN4bj2/Wl2kVgH4o6eP+Wi/99L/8VSH4r6eq&#10;/wCsX/vpf/iq0+pE85uSMwb/AOvTN5b/APXXO3Hxb08f8tE/76X/AOKqm3xg09f+Wif99L/8VVrA&#10;i5zsBJtPNOFwBXEy/GPTwP8AWJ09V/8AiqrSfGfTwP8AWR/99L/8VWn1Ji5j0AXC+lKtworzl/jZ&#10;pq/8tI/++l/+KqNvjlpv/PSP/vpf/i6v6joLmPSJLxRUbXyivNZ/jtpkY5kj/wC+k/8Ai6qv+0Dp&#10;eceZH/30n/xdVDL2LnPVPtygU038YNeUTftA6Xj/AFkf/fSf/F1Ul/aC03H34/zX/wCLoll8hcx7&#10;CdXij5/x/wAKafEUK9/5/wCFeJ3Xx809wcPH19V/+LqjP8drFj96P81/+LoWXyFzHus3iWAd+3v/&#10;AIVVPiWAP97+f+FeFz/HSxP8UfT1X/4uqbfHWxX+KP8ANf8A4utFl8g57H0NF4rt1HJ/n/hTv+Ew&#10;tQeT+h/wr51k+O9if4o/zX/4uqs/x1ssD5ovzX/4uq+oyJ9sj6WPjWzX+L9D/hTW8dWI6t+jf4V8&#10;v3Xx2s2H3ofzX/4uqMvxztC3WH9P/i6FgZXB1Ez6qk8eWIH3v0b/AAqufiBYqPvfo3+FfKs/xxtc&#10;feh/Mf8AxVVZPjpa8/6r9P8A4utPqMibn1i/xEsP736N/wDE1G3xI0+P+L9G/wDia+SZvjfav/zy&#10;/T/4qqU/xqgO3Hk/p/8AFUfUZEyk0j6+l+J+ng/f/Rv/AImoZfinpyt979G/+Jr47uPjJG2eIeno&#10;P/iqpzfGBN33Yfy/+yqlgWT7Zn2Y3xY05f4v0b/4mm/8LZ01j9/9H/8Aia+LpPi4p/hh/L/7Kmf8&#10;LbU/ww/l/wDZVpHL2yo4ho+0rn4uaaE/1n6P/wDE1n3Pxe05RxIf/H//AImvjmf4qrJ/DF+X/wBl&#10;VW5+KGE+7F+X/wBlWiysPrh9iP8AGXT1/jb/AMf/APiahk+M9jg4kcfi/wD8TXxrJ8S938MX5f8A&#10;2VV5fiMXz8sX5f8A2Vaf2WZyxl9D7CuPjVZBj+8k6/3n/wDiaryfGyyH/LST/vp//ia+N5vH7M7f&#10;LF+X/wBeo/8AhNnf+GH8v/r1UcrFGtzH2Fc/HG0UcSSf99v/APE1QufjpbHP76br/wA9H/8Aia+S&#10;ZvFsrL8qR/kf8agfxNMR/q4/yP8AjW39klfDqfXMfxvtj/y1m/77f/4mkm+OFvjiWb/v4/8A8TXy&#10;OniiZB9yP8j/AI0w+KpmH+rj/wC+T/jVRyjyIlinE+qdQ+OduC372br/AM9H/wDiahtPj1axpzJN&#10;n/ro/wD8TXylda7cS5/dx9f7p/xqlNq1wjfcj/I1X9lOOqJjmGtmfV1/8fYe01x0/wCer/8AxNZL&#10;/HZScCa4/wC/z/8AxNfMM2q3LMP3cf8A3yalWe4d/uoPwNH9nsf1xNn0x/wu9T/y2uP+/wA/+FRy&#10;/G3Lf664/wC/z/4V84ma4A+7H+RpjXkyj7sf5GiOBaOqnJT0Z9B3fxm+Y/vrj/v8/wDhVGf40kKP&#10;31x/3/f/AArwR72aQ/dj/I1BdXE6Y+VPyNV9RbHLCx3PeX+M7OP9dc/9/wB/8KrT/GWQAjzrrp/z&#10;3f8Awrw2Kecn7qfkaWSWYH7qfkaP7PJpxtKyPYrn4wTO3+tuv/Ah/wDCoZPi3MR/rbr/AMCG/wAK&#10;8hS4kPULVhTJIONv61yVcLyn0WDoSqNJI9On+LVwVI8666f8/Df4Vnn4nXU0hxLddf8An4b/AArg&#10;UsbiZ8BV/I1oaboF1C4ZlAXr0P8AhXnVkkfomTcOzqPZncWvj+8Y8yXPT/n4atK2+IlxDHzJcev+&#10;vb/CuLB+zJ8xWqF/q6h9uU6Hv/8AXrzcROyP2jhzgiUrSaZ3us/E6aazK+ZcdR/y3b/CuH8S+L7i&#10;/wDMXdN8zd5T6EVjz3/nTbcrVdjlzXg15XP2rJeE3TjqijfrNcPuy3fq1JCCtXHkUHlv1qpJdKK8&#10;+UdT9IyvKFTSViOT75ppWnSfOlMdc0RPpIYXlQw0U1xk0B8CqJ5LMHGaYRudaV3pyjDj61Mjqoy1&#10;JFg+WmOmKsRvgVUM24VJ11JXhYYxw1TWt1scH+tQMeajaXD0HxmbYf2h3XhfxAsbvy33B3P+Feqe&#10;EfF6Lcx8t/D/ABH0PtXz3pWo+XI30ruPDPiNVu4/u9R/nrQfk2eZO3F6H0t4X19bmKNst989zXZa&#10;LqquW5P3R614b4D8Tp5EOdv3z/nrXo3h3xHGxbp90en+NB+MZxlMozZ6pZXKslWDMtc3pmrq8a8r&#10;2/pWhHf5Hag+NrYfk3NIy5qCU76iWXcKnRamR5tlJkSxc054sVITgVHLNgVnI7KODUyMrtNJvzTZ&#10;J80zfUnVLLuQkd+KhY5NSfeFCxUHmV6fINjbB/GpHbNMMeykL1pA441rMkVsCpElqEHIoXrWlz0a&#10;dS6Lnm5Wo2bmmKcGhmzRczqyFf7tMf7tLSP92i5zwqajGGRQoyKAMmnKuKLnpU53Q4DJpskdOA3G&#10;nGM4ouYVqXMiuqbTViI4FNCbaVTg1DOSnFwdizG+Kk8yqsbgNVgNmkdcZXRahY1YVuKhtSDVjPFA&#10;1TVrkUjGq1zJirEr/wA6p3b4NBnKKRUefBpRdDHWq8j1C8uDQFGneVkXDcZNOWbBqiJafNfrAnNB&#10;6dLAuTLctxlPvGqN74gWxQ5ZuPc1m6p4nhhhJYqOR1x/jXnfjn4gW8Esi7o/veo9vetIH1OWcPyq&#10;yWh0ni34ixxQDEknTs7eo9q8V8cfE/zpZAsk33V/5at6/Ssfxl8QI5YV2+WePb1HvXmOp6w17KzK&#10;E6Af55roP1jIeFHDVpmhr3iqS5dfmk79ZD7VivdNI+Wz+dNRJCuSP0qFww7Uo7H7Fk2UuEFoWGlx&#10;xT4myarRx/MKsxLtpn31GjyxsT5xUyNiq6vTlbmqiTJW0Jt2WqVTkVAhz+dTR1tEx6jutNYeWc07&#10;oabcNuT8K2RoSRS7kzVa/ly30FIj7EqtdS5eqALdsTitNWxGKzLRd8wNagj/AHYroiTIimG91q/E&#10;dqfjVCdMMtWfP2Jz610RMJRJZJtopomBNV559w3UyGbJoZhOJo26bjWlbN5NZ+nn5T9atu/y1DPN&#10;q07mjBqaoKuW+piT1/Oub31PaXG09qykjzMXhVOB0nmI45x+VUdT0qG8Vflj4PdAajtr75RViK7W&#10;Q1ySptn53mmR+0eiOK8T+A1urSQKkXOcfu1/xrznxV8M7iNZdsafcHRVH9a+io445AvzH86Zf6LH&#10;dRN80nIx1H+FNUz80zjgt1YvRnyBqvgW8tZM7flJx1X0+tZ50qaD73HbqP8AGvqLxZ4Da5VShkPz&#10;f0+leb+I/hFeyxfKsh+Y9m/+Jq1E/HeIOA5wbfK/6seStKbeBl749azp5Gbu3X1rt9e+F19Zu4ZG&#10;4APRv/ia5+98Mz2LbWU/kf8ACix+V5pwxUovZnPoZAe/51ZgmkUj73/fVTmP7PId3rilaVX+tK58&#10;XisDOOjI3uGHr+dMN7j1/OnS27OP1qtJYyHt39K2jI8mVG2gss5kbv8AnSqzBO/51EY2ibkdKsRy&#10;5StFI5ZYdMVJyB3/ADqVJ8ioym5f1qN4ya15jkqU0jUSVc04yrisxS2elOJYjpTMkrF0bf8AIpHI&#10;qkhYdv0qbeajkRaqExwKfHIFWqRkJNPjJxRyFqTZoInmGpo18sVFaxlDUzRnbWTiTzEkuJRTUjww&#10;+tNg61MiZI+tQ4mfsuYs2p2uo961rSMsPwFZtlEZJF+tb+n220fgKjlMJ0WizaWJV6vwW+3b9fSh&#10;CBUhlXFHKcktCwu0D/61EDlZPbPrUEPznitKLSpGXpVGPMPt/mP41bgtj5gpLPTGVh9a1IYBEuWo&#10;GpakNvEB1xx7VX1G7SEdedpNO1XVY7QHn+XvXJatrqyfdwflP+etVGRqM13W8SSfe+96msK6vjcO&#10;eW5PrUl1G90SwH3jnpUMdhJvHHesZ6gRGLzKmTTSfT8qvQaay/nVlbXbUWZoZgtSi014q0po8CoH&#10;hzzTSYFIR7ajkIQ1alXctU57ZpXK1pymhJGFcdvyptzFmNttNSwkXt+hqYIcbe9HKBl3W5P/ANdV&#10;1t5JD3/OtiTSpJ2z2qQXUenr+8bb/D1FTGQcpmjTmjXc38qlgVUGTj8qZqXim3kDKrDpjqP8axbz&#10;xFHGW5Xp/nvWkXqEabudRBeQxfex+VUdW8QW4jYbv0Pv7Vxt/wCKoz/d6/571zOpa15xb7vX/H3r&#10;pR1U4m9428Qg7vLZvu9mI7GvNdc1S6mnbBkxu/56fWte4la4f+GoPszF6s7II5CRbieb5t3Xu2ae&#10;to0YzXSSaczHPNVJ9OY9M1UTpiYzRtQiktzWhJp0nPFMWwZTW19DoiVkSpFTNTfYmpy2jLVRka3K&#10;rQ81XulaLbt5z74rReAimNBgd66qc9SZPQzbe4kjf+L/AL6rZ0vU5FUcsMD+9VIgIaXz1JXmuyNQ&#10;5TqrDVXz95+v941t2N8zR8luvrXE2d6qN2rf0/UVWH+HrW3PfQqO5vs/mrVG6hxRBfK6Cmzy+YKl&#10;6m1yjMcSUxlLEbae1uxepreIoTWUoaAQxwyE9/zrY0yORGXOfvetJb4T8q0baeMFee9ck6IGlpsh&#10;WL5vfvWnu3R9ayIblT0q/afvHH4Vyyo2Ah1HSWeF346Z6Cud1KN4pD7D1rvwgNmV9Riuf13RZJCx&#10;XJXH+e1YuOopHL2sxeQqf51bMQKdvypk+lvatub1psd0qgqfWrjoiCnqFqGJ6flWe9vhv/rVszlX&#10;HWqE8O4tXTTkZlNLjyH/APr1oWmplj8rN+dZdzFiWnINp/xrupVbMix0EOqMB95v++jViPWCFxub&#10;/vo1zYche1KJcf3a9GlWLSOnTWG/vN/30aJNX46t+Zrm0n5/hqT7T8tdtPEIvlvob0esKp7/AJmi&#10;XW1J6t+Zrn3u9tRte5PaupYi4vZm8+qq3r+dN/tZUPf8zWD9vqOXUMc8VjKpcqMbM6B9WVx3/OmP&#10;fKUNc+NUHtSHUx7Vy1JGlrmrcXAY1SuJQFqq17uFQzXfFefVDlLSSZartpLhaxYrrmrdvd8Vw1EZ&#10;yibgmGKC4JrPF3x2qRLjkVwyjqRKJJcpvr+yCv44UfzBX9j1dFE7cErX+QUUUVsdx/JLHd7dTjjh&#10;uvs7LgGUqFVwccEAH/Pes/UNsoW2879zFISSFCs2cknOM456ZrUS3mt1aRdsbbSFBH388frWLqSt&#10;pqTpcAZLqBsPOSQTnnsK+Oinsfi1NNysea/G6zj8O3FrboyzPMgkcghgA3IwfUVzvgeePzmkZWZo&#10;iMEocetaXxvvI38SxtGCYUjAXAK5znPWsjwfJHDeFf332WaQEYO45A5HXpXq04tUz7PD039Vsz1n&#10;QtfaewhUyt5MIwgAC/Mc5ycZI4q5vUwScMs7OMYOQR/XNc94eiiTaFQ/fLnOTt68j9K6VoTIvmRK&#10;+/jGcEEdzXJUrJaHg1rR0uQ6vcNFoU0ccLR3G5AkockAE5OR6EVzPiJ4rCxkZWeZmO3O3nOAeh7f&#10;jXX6haMZNzCONZD5giTJ2qc4AJ9OaxL1lRLiPcsi+XI6mdsbG2HGMfQVdLFXdjowmITmkeW+Domm&#10;+KEBRozDbzRszZPKk5OCOg9a901zcyJzalxISZIvvEAkAkgn06V4b8LJxfeNlt/9TujLyFl3qcA+&#10;nfnivaI2czruaOOMAAALjI9xxmtsRNW1OjO5Rsia1G8MVaTy5AFdyTgH2GasRQtA3lu0sbQsRgoW&#10;59Pp702CzuJmVYZPLj8whiWO3IHA2jg/jWwkDXG5vvHG8yEdWPU5/GvInJXPk5Q1M7S7iW7tWQws&#10;rDOeDyP/ANdT39kslruEax3zYQHkttHcc8VqT6Q2m6VJcAHcrLG4yG3Zycrgnjj9apW160cDK0mF&#10;kTG0IWbHoSeRSjUfQqLlEobd8catIyzRgbyDyDkjvWbqTW9vDNGx2zN9wAbhkkZPHfFbyRQWzzXE&#10;rf6xBGcYPA5HB78Vy+vyM6idNp2yEYJ+9weOOfWtqfvNJHdQg5M8v+JtnJptx/pA2eZIxjORyMgA&#10;8Z9a9M8F3Vu/gKz+zyG4KxBS+wApg846nAzXlPj75naaaQKpkYbBk7AcnAzzgfSvVfgx4fWH4f2t&#10;1JLNEk4IcbQOAcHgnIB4rvrRtTVz3sZSSw6uasMDTnzDIrxNksQT2/DgVW1OSIQtH5KzbgCcsWCn&#10;PIB7cVoapHH9kjhLKtqr5MkZJwCcc46/Sq0whSJlVpPs8eRJIwxv9Djt+dctO3RHi02uhzt3NH53&#10;lsrRqowAnTPXPPqarLqRhZTCq3DZbcOmM98+wrXubCMT3CtGzSSRgI3bHUn8jWX5ENpA/wAzKeuM&#10;cYrsi1oejTkk9i1qjCZbfFusLRxBG5yzt3PHtT9BiltrSRwuN3HTcQO5FVLKR43ZkUKzvjJweTn1&#10;7V0OmJKkMbRjEiqST2cHjGPStJVO5tKpY634Ua4+kTx3MMl5bRxzh38g8yEg+vTOD+GfWvozwH8Q&#10;YfEUQ3SJ5xI56ZHPbP518m24ktV8sNLGi4OxPlZjzz9K3vAnxLvvAOrW7bmjhVxn5d+Ac9j16mt6&#10;OISdj57NMDDEQvbU+sku2XeiMdsnBP3qt21orQx8Ebgceuefyqh8MblviP4ZjvtJFxfrwZSkBzEc&#10;9CAP54rck02bS5l+0xtlWIYHp9PrzXoU6nOfnuKwE6U7S2M2a5CLhW5z196hDb/vfNVi9tl+aRf3&#10;a54A9ahfcgy+7HBAHeuiMGcNSNnZFiOMXb8jbJwE9DTijWzyJJ8zL8x8v5gR9fWq6Bmt2k2/LkA8&#10;8/8A6qqxSyQk7flbHGK0tYmMWalnGlwWlZZVLABCBx7n61Yt/LjkjyoUR5w3JOc5yayRqMn97auA&#10;CAetW/8AWNiNjhhzzzms6jaR2YecoyTjo0e9fsvftQ3vws15bC4mWbTr5BE+Qf3fIO5fQ195+BPG&#10;Nn460K3vLWeKaGTkFPvEYxyOoxxX5OwW7RyJIkyCSHBxyWHPXPtXvX7L37Sdx8LPEUMN9LJNpcwc&#10;FA+1gSDgg9hntWOnU/VuGOImrUqx+ghmATb6d8c05JVWHEsm1cnb1yaxfCnie18WaFa31nN50V1E&#10;JEOQSCfXHcHHPvW1EY3i/eL5vGBzwD61J+oUayqRTi9yNjiJcZ54p6bh/EdvakQiORv/AB0e9OXD&#10;SfN+XpVJltjmkyu05+uKaAv3T8vcE9acvLevHQ0bgqbeeSP4akQkG+3lU52xtkkDknII7/Wvl79u&#10;T9iGz+KNlca5oVr59/CmWiQFVd8EByM4yBkYHXNfT7hl+8VPYUye38yzlgkLbZQB7Ac8/XmvQy/H&#10;VMNUUosipBSWqPxH8beA7zwtqklvLG0E0bhHR0KgNwRkHpVXRr2W1uYpNu6VTnYp25IP6V+hH7ev&#10;7DcXjrT38TeHbe6OpRlvtcEIAEwABEg684yDgcivz11TSLjSrlo7iOaGVJCrxuCrAgkY+oxX67lO&#10;ZU8bQ5Zbni16Tpu6Prj9h79tW4+HOrR+H9eaeTS5iHQs+1rdjwAowcjJzgmv0H0XWodT0u2vraaO&#10;4t7pAyyJhlbI6cdx3r8StN19YLuNm+WRSDvzznt9K+xv2Ff21o/Bk0HhHxBcM1jdTgW9zISFtmPB&#10;B68EAc18zxBw9a9Wkjqw2LdrM+9hhpN3JyemOKfsVfvfken6VFp99Dc2MF1G6ywzqSjodyuBxkEV&#10;YLKTnGOcAeor8/nGUHZ6Hoxd0cr8XPhDo/xi8JXek6lY2bR3QASR0BMRzkEZ56gHINfmP+1P+z5r&#10;n7OvxHntbkstoxEsE9vvRHUngAnGD7V+sEi5GOv1rk/jV8GtI+OHgqTSdWgkbdkx3CSbXibsR0yB&#10;6HiveyfNpUJck9YmFajfWJ8m/sO/tw7r/T/C/ia6kLZFvaXr4AySAEfPbjg19tWt/Fe2UckUgk3s&#10;cYBx+H681+S3x/8AgZrn7NvjuS0nhkENtPlJJPlFxGD1BGRnGOhNfVH7B37bLa5DY+EfE10qDmO0&#10;uX7ZxwWOO2AASe1enm2Vwq0/rND8CKFaztI+xYWbzf7uD175z/8AWqRjuJ+uSe9VYnM8SyBtyZ+R&#10;8ffHqCP88e9WRJ+7Hc+ntXxsoyT5Wd3N2I1DY2rxjPfrT9/mjHKnvzg0LGuRtPufWmOmBwrDJ6t3&#10;qSRX2uy/e3bv0p6gsNu47ucfSmwFc7i2OuPenbiVU/dOew5NAAx3P/CT29M06OMToUOC4524zTWV&#10;gw3Zz1weuKkj+VeDtPrQAyNFhXG1Bz0AwB/hRJExyN3YkfSpPNxH8wX5u9RMQUb5vmB4oAeq7Cu0&#10;spyDShmXO5t2TnJpkeRjOTgVGbje21lZcnA9c0AShlUtkrtA43Dlj+FEo3S53fe6AUiL5XG79eaS&#10;NzArLn73PPSgu6FtwrN+8Z9vTIpro0Y+bO3PGfSjd5Y/MfX6VIrMw+bafrQMhWUwlcjKqfSpECpG&#10;dpf5jk+lMbC5z3/GlQAL/Dj054NAroG2569e2MUJiNuOep5poj5z7Eg/Sn58rOccgfrQTLcQoSDg&#10;Y4PPpUhG1eO45x1pqvux154+tEcZjGcnrQIbjEbN6tnBpjRMu1h+OKlZgrccjPQ0KfLHO1tx5AoA&#10;jDBlz8wP0p7NgYHB+maQnn5TgN2PNNYhT1zn0BoLuO2+arf3h75x7/hTt27+L3yO4oaJWDPGvIGT&#10;jrimq6unysV7Y9qBg8e45y3zd6jnj8zgEq2NoI4yexOKkSTHHQ9qTG45zQHNY4X47/s/eHP2h/Bs&#10;mneIbOFrrYwivwn76I9if72K/Jr9rr9ivxR+x94/W7tZGn02Q4hlgjcByeQd3QcYyPf2r9oJ0M20&#10;cbvT2rF8c+AdC+KWgyaR4ksBqmntkeTIxAQkEEgjnPPbniu7D4vlXJNXi+htRrSjNNM/NH9j39uO&#10;Hxp5PhvxbMtvqTZS2uzINtwTgBWJOAeMZPXNfTlzbWesQ7bq1tblWAIglj3qAR2HuOa+Uf25f+CY&#10;mvfBFpvE/heGa68PrcZSS3IZ4B1AIHIb3PBx61k/so/tzXWi3Fv4f8XTSSQsxS2nKANGfuhT0Ix6&#10;nrzmvzri/g6Ur4/LXZ7tI/QsjzqFRKlX1PePiV+x34B+KaSSzWH9lX0w8tGs4xHChOBvYAZJGOTm&#10;vln4y/sC+Mvg3qh1DQbv+1rVX/dz2yPH5Dd8E85GQc8fWvvTTL6z1dc288c6cEMhDDH4VpQSNBHh&#10;Wb5gfx4x/nOa/O8t8Qczyyr7PEXaWlmfRYjh/DYmN4I/Hf4peL/FvieO1s/E1xeXl1Yh4IkuMtPD&#10;zwMnnHHGfwqr8IPjRq3wk8UW91p80kNxaurkByC205IJB47/AJ1+p/xa/Zo8I/FiFf7Y0uEzY/d3&#10;VuBHKGxgMxAy2OOD6V8afHz/AIJhat4WuUm8LzSazbtmfJOyQKM5QjsxPAGTkYORX7Dk/iFlWb0P&#10;q2KtFta3PkcVw7isHP2uHd0j6s/Zs/aj0X9oDw8z2swttUt4xJPbSMd23kEjPXGCTjPFetWVxi1w&#10;D8rHB4zxwev4/rX5C6D4j8Wfs7eO474xXGl39iRmNkYOc9iTxgjPORX6Hfsrfte6b8evDi/bpLPT&#10;Net44zJaKXY3KkcOCRgHPBH5V+V8ccCQpv63gPeg9WlqfT5PnXtEqNdWa6nteoFptOkjG0rNhCDy&#10;GAOeR/8AXr8vv2+fgzH8IfjPqLWvmG31aeS/SfBKyb2yck8AqxIwK/UAy4BK72XdjgZGe+a+a/8A&#10;gpN8G18f/CY60UfzdItmjTy8BkO4MDjHc5zXD4a5o8Fj1h6milpZmvEWDVbD88NzwX/gnP8AtSTe&#10;DfHcfh/U76O20++HkRpJIFUyHBQAkkEZzkYzyOeK/Q6KRGbfGzfPjv8ArX4laUv9lX9n5cTZtnM8&#10;UpG11lB++DntgEV+mP7DH7VD/Gr4fR2+uXG7XtNjMUrM/wAuxOFOAOSVwSa+08UeC+amsww682eb&#10;wtm+v1epuj6IiikiRmyzK/BwP/rcV55+0r4Ij8Y/CTWLGSGK4tntjM2XG6Nl6DJxnJI4Fd3bXRWV&#10;lLkjJ6NxkdRU1/ZJqmmupWFhtICsAQQR0IPbrzX4rw/jPqONjUe6Z9tjqftKLi9rH45+EPG118J7&#10;3xJobtII9Wha0kG35UfdgPnBwMcEe+M171/wTD8Rw6B+0BfWcU37zULQW8vz5SONCHfA9TgD2x3x&#10;Xl37cvgqP4c/HPWEsbVoLG9fiMg7UYdSDk9WGfTpWn/wTa1mTSP2lbW4ENlGZIWj8yRyQhcEE4HB&#10;I571/WmbSWM4fdaHa/4H5Hg7UMx5fM/U67RXvFuIcKrHcRjqOMGnQqvzNuxsySD0ptsRcQRyLyjj&#10;5SgKqw45welE0XA2ll2ncccscc1/GOLk1XcX0bP2Ck+aCPJ/22PAH/Ce/s9a19n8tp9OH2kkoN3l&#10;qASAT06Y/GvJP+CGnxrbw1+0bqvg+/lVbHXrAxiWb5UjKBpAAQcbiwGOMkCvpzxTap4l8M6lYzW7&#10;XFvfQPFLEMgyqeSB6EkCvzY8HeILr9m39s6G4hEjw6drMclzAoKfu1OeM56A854IFf0N4a5pGrl0&#10;6H2o7H59xRl96nOj9uj4uuNTjLWkcb2sbEvkfM6npj2ptxHuMM2xWtbpCXCnIUjpj0561z2leKLf&#10;V7WG/t7tbi4lRZV+zALAUYBsd+cGuj0GaO5ea1Jj8u6X90RkGM4PQfWvQ+vOpUcJ9z5Cph/Zx90+&#10;Iv8AgttFJrHwP8LWt1Htm0m+MYkYZWVCC4YHHOScY9q8h/4JYXiTeCNQ0mZlctIyI+4jy1GSvy9M&#10;sTj8BX0t/wAFXbRdV/ZS1j7XG02paBdxXMDGMj923yNgnoQOgNfHX/BJPxv5XibXrfaYZY4zlC4Y&#10;AEEKRnnO7PbtXrZtUqf2PKdPRxPUyGmvrCT6ndftlfsNp4nsbrxF4ftStzCCZ4kAHvwM5POTxzmv&#10;JP2Ef26tS/Zn+Ic2k619om0mK5Ntd2k6MrI4IUPtJAO3tx0PWv0EW1XUE8u4jS4Rjghx1GOhNfG/&#10;7f8A+xaGil8W6CskcwKtcxKgYvwctxyT2/GvmOD+LqWMX9n453fRvofT5xkqS9rSP0p074gW/iHT&#10;tL1aOFXtL6IeaUlDo6sMhgykjgEcc11nh7Uk0t2tZtk9ncMJIS/zJk9ce2K/Kn/gmD+3HdfDrxBN&#10;4B8X3FxHoN3E0cQnIH2aRQCg56ZbIOPXpX6faIEitLOGSdXtbuMS20sZ3L8wBBB9K9nFYeWExFt4&#10;vbsfDYinpbqbRtY9EvZIJ0H9nXwLggnER5wRnOBnqKdpt21lKLVmVgpAjPUOMevc0/S5BqemtY3a&#10;/vEyOfU9Tn0zVKU74hZzK0N5bEPGSMCRTnGD7Y5rqVa1po8+Ub+4y142uvsmnLEoZfMYE9iMe1Vf&#10;CXh+E2i3LRrI0hHl5JAQg57Y9qmv4W1rS45s+ZPbyYaPG4uMfqBUPhzXl0CJRcxyTWsrsQYzwh7Y&#10;7+lefKtH6z7WpsjshTfsuWG58Lf8Fgf2FJNUsLj4k+FbFF3Sh9Rt4gAwJJyQOxJJJ7cDmvym8R6f&#10;cafqRjkbaSSGJPUnP69v1r+jzxd4gtNS0a6s/s63UOoRmKSOVMoVIIPByDwa/IP/AIKffsFX/wCz&#10;54jXxZpqSXng/WMvGQMtasDgIwHTGT/Ov2Tgfi+jUqfVJPpofOZnltRR9oz4xMyxRGORWcsmECde&#10;PXI5pITCVWSNgoXn7vzA/TirsluI/JjjaXc2cuIyzfQHpVeW0aGFNsijcRneCGQHueK/Z6c01dHz&#10;EovYr38jXsG3zGaQ9N4yc88j8qjuI2gtbNUuFEqgg+xJzk49KtmNZ1XbtVUYgvnG/GeR9aoalZrD&#10;dNJCNq5BIPXGP5dabSfUzLlttvYpPMMKtHhMgk7/AH6DFQ6jYKmcLHujyCYwfn7jPNQi8+xRsyCN&#10;yenU4zVhXkmtV3B8tkA9Fz2IqOSz0M3cpvG0EKhmaFX4wBluRx+tOt51jDLJ6n5yPm6VPqdj5w87&#10;zirZGUxjnoT+VVru2z8w+bncMjk8VXKmBaWdLsfumdeg5HzZxx+FQmZnlk8xVbjABBXFQ6RcLcpJ&#10;tVZpFUuTk8L06evNaGs+VLEY4yVGQu8N83Kjjr+VYS0LV+pVgt7XKyNujMYCR9wSRyaq6/Bvj8lU&#10;ZducSoD90+tXNS02G2sN+3DbzgMS7Akcc9qr2YFi7RyqwZsASBywK9CCD78URnYZmrBNPMZpGaTc&#10;eC5yeOOB+VTXNs8DrHIxjVgDtI5+vFaDkQ3KSJC3lkHDkYUipL2KSXa5XkBcgcnB6H2olWuwMm2S&#10;SKcM/wB7Py4HUe9WJHa1i+zmQmFpfMZFP8WMZ9uOg9qW5uMyn5lVsrjIIOD0x78UloYygWQSJIzl&#10;ZBjPHGD+tLmI5WDfuv8AVnYuNxOct3GT9eKsRXyq6qU3MvUjlcYqsyslixUgbiRx1IB4/lUH2shN&#10;qkszdgNq59TVasRcdl8/aV3LHnbgjaCakDpDOvy+cIyPkI4JByB9Kr6ffeZO3mOqL0JOSc+gxUlx&#10;+4bdiSPzDyxzhz7CnymkWaFndJA8nzRxBj5mB0DEngeoAOMVaS/TZM0dxJFNDnYUAAfJGRkcj8P5&#10;cVj7/JjVWO2LIOMZJ/GpI9TW12lY93mc9M4qZU4zXLJXRpFyi7rc+tv2Mv8Agpp4g/Z+vbXTdcWT&#10;XPD8eIxHLKfMthwMqxOcd8fXHpX6h+EP21Phv8f/AIF61N4d1yO11ObS5IpLC5PlSpIY8kAdxjPI&#10;JFfgtJo7Xln9p+ZVYc8bec44FWNH8c3/AINVn0u+vbWTymgzHIVAB4IxkjByR07V8jjOEcNVrqvT&#10;VmdyzKo4cki58SNbttf8W3t0tx5qs5AwuzABIIA/DOa5GzsZXkm3vIFxkAYGAOSTkjP4U1i8o3ST&#10;LGzHJJ6E9/zNWLJmkGyRQxbOARuJPbAr6yjS9lTUOyPPlK7uV472Z7j95D82SfMByzjjH0xUhn3R&#10;bZC2+IArnryTx+tTXBayAyu35RkhPukgH9Kp3H76RZGy3QcdB9a1WxJHYx+YWbdtOc896suueBJ6&#10;k9eTj2qW3sTHCGVV2lgByCcEg9KtRWkccUjMzK2/I6DoajmAoRySysFCs21f3uMcDGARk0C2kESj&#10;EnIw4Jzg44NW7q4hlc/MvmrgD5ece/rVhZPNt2ELKJJDhhjiplNjjuZs8TW8X2df3jFh1PAHJ3ZP&#10;fpxVcIYZVk+Udz2Yfn1q8syrtt7hFkSIkpn7yE46nj0qOSAzBvmPmcYI5OB0/CqjIssXeot9vkh4&#10;mjhfbG4BBfIzyD6dKc9uttH5x2qCuCD6mqcFwNKZhcMjHeMMAQce+cmtYra3m9WTzFZMxAtt2YI5&#10;P+e1ZSlboBn6lNJbSR7XXapBKH5s5BwfwzVy11iS1ZVVtqygZLDngYP4VTm097RlG/5VGPrVGeXz&#10;bkTBpEOAAM8Dtmosn0K5TovtULJNISLhZItiKOeT2A9RVeC1VtSb5oVEIyDyzEY6fWqelytEyvtc&#10;eWR7HHXOecH3rb863l1FmhVPMaNhtb+AnucdTzmuXESag0aQ+JWP1P8A+CPRkvf2dcyNut11Gdij&#10;Egs+BtIHfv8AlX3x4d0oW+mR70AM2C0bDBPua+HP+CKPh+6uP2f/ALOI9q21080oJ4wzkhs8kAgj&#10;j0r74MfkRruxuQYODkE1/N+bYONTMp1JrqfYUcRJUkkzINhZ6NNNc28PkzscHAJU9ecGvL/2hbNt&#10;B+D/AIk1CZmMN1ZMMDJ3sWAXI/3ufwr1DULk6nrgtlY7EA3gHKgj/wDXXI/tUWsJ+AHihPLcwQ6b&#10;OZD0IbBKEemG4/Gs8rwqnjIunsma16lqfvH8/PxGT+1PEF1JcMqt9okJIG3I3nBx+XFczwokU/8A&#10;LY4U9cjg9Pwre+I+jXEPiO8mkZmKuQUQ5+YYzjPpnmufMayWu7czOr8JjjHTOc9fav6WwMf3UV5I&#10;+IrfGyZlht32xs3QZJ4Oewp5uVt5mUKd20KPnJUEnk/jVB22lt0g2sBxt5J+tK8bRqV3cjgHnB9K&#10;63TTZF2MubL7NfGRo5PJmxzFjqPc1HI6ny1xGu4kDJ+ZQe5q5EVuYhGxZmjjzgvtVWzjGMck1Bfa&#10;TtR/MXDKPl7Y7nNXy6WRYy0tkubqRWfzOCwbfgggYyM9MY/Wi1tdtuq7f9WcDr8/v9atWkdvJpa7&#10;VkS+WcAgkbXjIOOCOoI9e9TJGkKMjsq5AUAjknPUelYSiyZFGeB45G8xQm3+Go7edrOTzNzBcAHH&#10;ysasX7M9+I1+bcAc44IqnPFJHKyS7vlJx68VBJakZJJMDcNxP3uT6n61XtYvIaQsNyZz+X9KdHqD&#10;W8WN27kkLjcAfw6U2C5E0TFfmDfeA9e9VFAF08aHzVfai45D+vpUlpqcAtP3aiZpCQd33Spwcg+u&#10;R0qJF8mZAix7cgYx29xTLe1W2kdV+ZmdsoB8uSOwFKSfQDU0yN7CVbhWaGFnGxxwQykEFcntwaW9&#10;nmu7+GczM8gc/O/J68gDtn+lV7RxcXkUkkZuJFTCxkHahAx8oHsB+VTgEyJ5W7LEEhR9w9+veuar&#10;fkZpB6n7Mf8ABJURwfsN+H2Vo2u5L6UED7xBPJx2z/QV9eaTpVjZWoaWDzpVAGD83J9R1A96/Ov9&#10;hj9uP4f/ALP/AOw9FDrV1FJrn22Wez0y0UvcRADZ8zYAAJAIHvXiP7Un/BXjxx8cLe403TdaXQNI&#10;3rGE05Db3EgBziV+Se2cdq/IanB88Xj5VZrS+59B/aPs6XLBn3R+1Z/wUb8I/sxtdWek3tjrOqSQ&#10;SD7AGZntGUHO4DAPzYAH15r8vP2iv23/ABR8ftadtQk+y2cjF0gTlYiRwQDnjgj6ce9eQa/4rn1i&#10;7E9xcX11cEMZZZXMjvznOSSce3sKxLzUEvE/cdB7Y/z0r9AyfhzDYJaK77nl18ZOoWI9Rk1Z/LMn&#10;mSKDgSKSzKD1BPYdarXduvnbQxbaQRxtwfYCmwyeYU+aTcnBy23K4Pf61XF2st0ED5djg542jpmv&#10;qoxfyOHmJJFNrG0zN8jsQ3PXOT3xjpUcN9LIkfysu1dgIBJI9DU19Mk0fkXAVo8hldeuR0z64zUQ&#10;eGK9hjWZlKnGegHfPFaU15A2S2erXTpcRxnZHKeQy8Z/EZqGVZICGP3mwOBgH6VNPFKLqRdxYxsU&#10;AQ7g3ucdqkiacwhZGyG6DHI96PaElGRY5o2WRtrKwIQjIPrzTZUj+98wOdvy9cVLPp7zxZWO4/3s&#10;fL749aiWFreLa25sHO4kYqo1kzMcj27WeMtK3IXPOBVOG4e2kZXO7aTgDnipGtGa3ZkyQnXjnmmP&#10;MQ8cboYlXIBAxnPcmtIyuBZecXhwi447jkGobuFxD5mdvAwe1WIYf7LuWjZkMjYIO/jBpt1eiSLa&#10;zIVyE2Dkd+abVwM1mQFY1Bj2gkKDgEd8VJYRTyqx+6DyAeabcWzNDJ5a7duQCTgnNWNKvGigYPwy&#10;gDpnOBWcthp2I4rWHSwm6RZGXjYUOcdz1qwLFtNlV42QZ+cDcDnPrVXUW86cfcXbgFzz19adH+9j&#10;by2H7vJzjsOuDXO9DWMrl6IfaCFVlXccsTT5EktbgSbt46AdefWq1q2JPm3NuX5SPWtbTLwMFaRl&#10;IjzwRuB/lS5hcrI0kE8Kt+880HO7gCo2eSJ5WuCz7sAZOfr16U0SNlpFVvmJIHYY9KtajE1rp0b7&#10;Q73ERmQ4LMR9OOTTugsQy3caALHJukyQeuc/XuKJLd4pStwzLMwGBIhA9Rgkc0kSrezL+62pbw7D&#10;nKszDv8AWtex+0avbQ280wuomcCJBIHkQ8AA45A69aynUjBc0noa06cpSsjL0rT3v7iO38mSaS4K&#10;oEjBySxAABHTr26V+tX/AATr/Y5uvgf4ah1zVnjh17UUS4EBgEjxRkDahySFOMnIwcE561wn/BKX&#10;/gnZb6zqkfj7xLarNZ6e7/Y4LhMpcSAgA4AwApBz7+2SPv8AgWF9WedkSNWkJIVcKBwOntx/kV+I&#10;eIHFDrf7LRdlezZ9hkuXqEfaPcm0zwzJNHuaVtsmCMjDD/63tVg6Zd2ObMytD5gyPMP7uT9ODXV2&#10;do0ccaou7zRkAdHU9MVkeLLoG3hjaTc0bEkHrGQema/MsVl8KeH9pzas9elipSqcrRH4Hs2juLpZ&#10;DuaEBCwyQTntnrWt4kvm0+yVVbMkxKKAMn9Ko+G7tbbS1kmZlD568Z5449KhmuG2NcyOyvykSAZO&#10;SeuKMLiPZUeVbkVoudXmfQrzW/2GZrVZGaaTHmunVAe1XdVvDpWlLa27fvGGxzjJAOM/oKfFZHRL&#10;IXU6nzrhAR7n0xWHeXMr3bLy00xAPcgn+vWufEVeSne12zSEeZq+yM+412Kyu9pk/cK4y7ZxkkZG&#10;RnHXrXxn/wAFD/8AgpLZ+D0vPDPhTbDqsyCC5l37mTJIwPQ8Z65x2rqf2/v2yrf9nXwxeaLpdxb3&#10;HiLVBJAXBO2yByMsccNwcY6Y618CfAH9mnxF+1R8Qnu9UVo9LjkW4mu3lKtMQByT2zgDGM4GT1r0&#10;8hwMKEHjsfoltc7I4d16ihTN39lz9lLWv2jPGTax4ikuJtKecXE8ss4JYEk7cHJGeOnbtX0n+3fp&#10;Vn4F/Zck0mxhaG3jlRCcYEnBxn1JOB6HjNe3eCfA1j8PNJjs9Nt44IYQEIDArKQACTx3OT+NfPP/&#10;AAVFu20/4eaLas23+0pyjxnPzhQSTwTz0I+hrwo8VVMyzaNKk7QT2PqsVlcKGETa1LP/AAQ10m38&#10;NN41v2kkaFUjsIlLHcXOCRyTwMZJ+lfodp7tq93Cu7duG+UnqCB0z9K+FP8Agif4Vurb4SeKNaZY&#10;Wh1HVI7bynA8wFEGMZ7HIPvgV9+6MF8P2f2i4kWKSTgsR/TmvZx79pivfeh8bUi7abmvBara2sYT&#10;G0gn5evHrXxb/wAFpfHTWPwp0jQrW4ja6vDO7xb9vIiDR5B69SQa+xl8d6btbdcfOCB8oPGOvPSv&#10;yS/4K8fFKz+Nv7RMum6bJ9sWAR21rGgK7VIAAB653KxOK+1yOph2vceyPGjh6jqpNHS/8EwPhzb6&#10;D8PG1yZbxrrUnPlYfKbUIAOOwGW47n0r6+tWOA6sN8gyejDPT8+v51wP7N3w4j+HHwY0WwW2ihki&#10;hUGSI/KCBhsDHJ3Dk9TXdBMAeWRuY8DpX858eZisTmUuXVJn7dkuF5MLFMXUomY/KccjAC4yD1Ff&#10;EH/BX7WRb+F9HsRL5ckkXnygLnzFEmMZ9SCpH096+5HKuV83zNoGSB9449u1fnn/AMFavEFzeeM7&#10;K18wTQrZnZhdoiUuTtIxz8pXnr7V6Hhlh3VzNM8viqo1hbHgkvx7jh+DK+EYWktY5Ltr2ddoZbpy&#10;gUAAY2qAOTnv2r7Z/wCCWXw+h0v4RrqFxHubxA4kMg5UlMhiDjOABjr2r81/BPhu91vXLbT2t5Wv&#10;bp0ijDDDEMRggjOR/Ov2m+DfgO3+H3w20XR7Nla30uyjCRgbfmcAuB06MTX694mZpHB4L2MN5HyX&#10;COD9pV9o11OndSszJ8zRhz5ZJJAXnGB70v2jZyx+hPT2pyTZO2SX5vujjcVHPbj1rn/iD4qs/Afh&#10;uXUdQmEFrbhsu5CrkAkAE9ScE49jX8w4fB1MXWUILVs/UsRVjTp8zex4z+3x+0hB8GfhjNFHdC31&#10;rUgqQIRnCtkE4yDnbkj6V+ZdrDq/jr4labHF/pcVxcmIrECzlSQMgdznkV3n7bP7UFx8ePiOtxDM&#10;x0mzjEVpG6bVjP8AFjtg9M46V6R/wSv+DzeOviRPr08bS2uixrJDJMQqo24ghR3IP5V/S+U5XTyL&#10;JXWmrSaPzXEYp47GeyT0Pvj9nf4W2/wl+Gml6LbqkaQ26vJKEJaRmGSzdeTnHXtXoFqDEqqfutwR&#10;nqO1V7RHXftEcccnRUJVfwB6VDq2sQ6PYzzTXENusEZfzJCFjJHueBX855hUq5hjXKPvNs/RMHFU&#10;KFn2LV/cLbLuLKi9dzMAB1J3E8DjPJr4v/bx/wCCgsHhiym8L+E2t7jUboOl3doSFtUzgBTjBIxy&#10;B71i/tqf8FC7q9s5/Cvg+S3aORWjvL04ZXY9QhGMcdD69q+N7LR9T+IGrk28NxqV5K5RvLQvycck&#10;jJA5xk1+xcE8DUqFsZmGltbM+NzrOqtR+xo6l3wR4m0m08aJq3jCPUvEFnHItzJbRyiMXJ3AkOx5&#10;C49M9Pevqf4if8FQviB8VbG28P8AhDSW8N6DbRmNdL0rfGSpAALMpG/OOcg/XmsL9nT/AIJoa/4j&#10;1BdQ8WMtpYyL5bxKfLmVSORtPUkdD0r7N+EX7NPg74LWVmul6ParcW0YjNzOgkmI/wB4jOeg4Nfb&#10;51x3luXe5R95rZLZHjYPhavip89U+G/h1+xL8RvjVqEl5qwvNLsZHWQyXkjqsoY4yoXOSB6/jX1Z&#10;8KP+CfHg34c3NvJNB/bTogR/tsayR52jJC9euSCTX0BDHHZ2axwqscSgEAA4Gefeuf8Aif8AEzS/&#10;hZoU19qc6xeWGKqSAzkc4x3JH8jX5tjfEDM81q+xwnurbQ+woZPhMFT5p9DUvr/Q/h14Xml3W+ma&#10;LYk7ygEeeDjdjvxXw5+1r/wUUuNTlbSfBMPkxwsBLeoNwmHIwMk8bTjp3rzz9or9q7xN+0x8Uxou&#10;gw3UOjmTyvs9ojsJRuyM4BBbkjJx0r61/YD/AOCScMK2ni74gNbzTW04kg0VosqFxkF89SPQfpX2&#10;/DnDNPDpYvHvnm9bM+UzjOo/DS2PC/2Df+CY3ij9rTxCvijxEItD8OyuJZbi6QvJck84Cep9+ORX&#10;65/CX4KaB8DvBsOg+HdPs9PsrdVH7qII8rDqxPUZwDgce1dBoHhq00DToIrWGO2hjjCIkeNqjGOP&#10;TitGZvu+ijHHevrq+KdT3VouiPia2KlUGJCsR+U7v0P+en50bcEsrbWoVhsWQkc5GO+KcjKV3D6d&#10;Mn8q5TlAT5HLZb27ikkY5G0nfnjJxmkuByrKQDnHAwacD8mG9M59KCeoxVfB86STcCevP5CnxwK3&#10;QZ9Tjk05myvCssmeueKakjMBz/8AWoE2AAE+d3zAEYx60P8Ac/xFBbnIb5einGCaI3yfegQJGUjG&#10;847in+eu7GWPHpTGBcAZ+fPfkCgKsORM3zHpgYoLjsOkmVQVbcMk98AGmAb2VeSuPqPqTT0VWj2M&#10;cgnIyOc9qRWNoWAZtrjnPOKBij5Bj9MdfxpyZX12qevTBOaYHCJ3Y5yPTFIJmA2fw53dOp5oAaYm&#10;hl3BuGGKjuLYzwlfm+brk9qmLbQNozwR19aaT5bDk/N0quVgU9L0qXR3K+YZLVslAT8yk9avRYz9&#10;4ge/UUIOn8RXpk+tFw0ggk+z7RNjq4yuPpQ0A77id/QnvSr8x4/DNRaeJvIzceWZM84qaSRWlG1u&#10;BweKkAcbvmOVbPGKaGy+0bh6d+f8akL+n4DNR45/2v60E6oHTbGu1lXPByPmppUH7pO5ePrUnmcK&#10;dvzKMYHOaikUEk/MP6U7hIeI/LTAXbxyCO1MBwv3tvHcdaen77CjcWYYJPegJgsvzfJxj1qxIZ5Y&#10;Dhsf4U2JJFTcwVYzk5J5NPSYE/N8uDgZ9KNqvu3LwWz+FBY4nYfb1qMysozt49etOlYxoclmBHH1&#10;9KjW8jiTdMzLGMZIxjt64qoxcpcsdyZSsrsg1LUU0rTpLq6k8u3tgXL+mOcfp3r4H/b8/wCCh1vp&#10;1vdeG/DN5IrqP3kvll2Y5BAz0x3/AA6Vpf8ABQT9vw6bMfCvhm4Xb50kdxcK4DOAMMqkHkY4OMdK&#10;+NP2fPgB4g/ak+KskWlrdX8LzCS5kMeY4lzzk5yeP51+hZHkUKFL61ivxPNrVXN2Rrfswfs5+IP2&#10;ofiPZpAXhtZ5y9zePGAgXOSTkc5HUjvX61fBn4LaH8B/BVro+lwwrCuDLJEm0znoSce/rWX+zr+z&#10;no37PHwx0/SbGzjS6MS/a5wPmnkGckZzhecYHv68elRusFsuxvlIwex56/h7V4WfZw68/Z0tIo6K&#10;FLkWpJMdiyRr5YVTnOOcY9ahVmQNt7cc9KRRsbB+ZR1BJGT60P5dvDu3xjpwTjHfP0GOtfNct7JH&#10;SnZDLiSNYWaVm27hkL1x+NfKX7d/7cFr8HNGk0nQbqSTVSGhuHj/AOXcHjOQeuM1p/txftp6f8Fv&#10;Df2HRdQt7zU7gSJI0DhvKUcE+uQT+lflL8YPizqPjfxCzXV0z3vmMZSTneSc856kdq+74Z4ddaaq&#10;1FoeVjMVZWTIfiD45u/FXiWa4+0SSNJK0h3OW+8ec5ycdPyrGtdLumnVR+8YuEIDYwD7flWTYzXF&#10;xJHEjK1ywK5f5Q2Mk5Pavr39hT9h+8+PmpWerXFs1vokxEhllO0cEbgOvPsfrX6DjsXSy6hfY8uj&#10;TlWl5Gz+wl+wRe/FnVIda1dDa6XYMrvkACYZIAAGST37V+nvgrwrZ+DdBt9NsY1jtbZAqrs25OME&#10;n3Oai8GeCtN8CaHDpemWcdva2sSxIkZChwvAJwOc8n8a27SRoRt3ZVjkkjJxX47nGcVMZUvfQ+iw&#10;+HUESRKWK8fMeB/n8qWeBty46qccD86QuFcqnK9QB2PrUiSB2H3tuBz6mvn+tzqCEM0nlnpzyeKk&#10;QcqrcryQR60gAUnk7scY5pC21MA8DnnrmgCRt0lsquy4I4AXBH41XMeUZW3fKMjnipEfKY9T1ofb&#10;GgVfvZx9fxzQtSZSsrld22Rt94bjgDPT615X+0v+0Tp/wi8MeX9qs1vpgw8oP84yOCQfQnNWv2hv&#10;j3p/wd8JyyNMg1SRwIoZCGDqc5fHYDHfFfnN8a/jbqHxF124mu7lpRcFsgAhVJ4GB6fjWnLY+J4k&#10;4lp4Om4RepD8X/jNffELxLNeS3DTF3J+c5UA+gPQcVwU7GC2kiO/Mjh95bOAeoApzIZbkpjcMEA5&#10;OBxnOM1HHPui8tipXJGc859KXIz8BzXHVsXVdSTKzSyeW0g3Hy8EDrmpJIlS5MiySM2QSrjjGOlM&#10;uRwuGPJ+7/jVfzHWYof+WnHp1461lKmeDKWpNPJMYZFUKec4IPfHQ1CzSQ3P+sbaq8uPug9x9aUX&#10;Ehiyrudp2nbyMioWjYRL+8ZlmyxHJXPqRU7blcw2C5Unhvl3ZKEYz+NW5srIMfIFI465qnEuG27U&#10;VpBxkcgVbSyeW3ZtsiqDx7n8ad7m0eabsi3a3Tee27c2cllzjjGOPpXXeE/BreI3hmuH+y26kI87&#10;JlQo5BJA7Yrl/D3htZoZbieTy44ULsQcMR1wK81/aB/aplutF/4Rzw7PNb2cP+vdDtac5wQfQDnv&#10;TqSSR9Vk+VurNXWhY/as/aCh1qaTw/4fuBb2Fu4aebBWS5dQQWPJ4PQDNfNsely3l+tu115jTHIA&#10;BLNnk5PYVGmpTxvskmG6ZjhrjOOvABAP61csFktsMXVTvIcR5DY9RntXl1qz+R+i06MMPDliPgtb&#10;bT523wq0g4BLleenpVq4hSFVMbKy534Qn5SetVLq33R7C3y5OCQST7mtbSZfs1p+7RpRMm0g+o6k&#10;cVz/AFjqc8sS7bkUvmLbs8flr/ASQTkGvnf4tOknjGR5AfMjcI4OQSRxyD0619M3yIYEmhkkjkjc&#10;FFxlXGMk56ZHpivmn45SrH8R7iTzJrhZJMLLKfmlAAGTgdc8V3YWaex9Hw9O8mzY8Kx4SMxgMzIC&#10;cdh6GvSvCNrHfR7Vjj86PD7pBnC9CMHqOa878BwreW6+Wpb5OQR9PSvSvBrrFv3XAiuGAQJgqcfh&#10;34rLEVDozeWh1EU8kqLbiRpIY3JAij25OBzgfQDiqs0Ijm8xnk2yZOM5IxnrWjYxSPEkjfadoQ7x&#10;vxyehBOTRDpUjxyP5Mi+XGxIK7ixAzj3PFeXNM+RmupnNErSeU27aGBIPQ59Kr3gXzCI0xGmASvS&#10;tnS7djJ58yty67w3BIIzjp0qhr0rR3HmRyFXlJKrjK7OeMVnGLuTHexklVibdHJH+8b7pQkke3PF&#10;NX92SyCP5Rgggnr3Ap0kLRXdrJ++mw4LpwMDPTHpxVeeBrlPlmWHbuzxhsf/AFq2dE6eRleeRtPP&#10;7yN5FKlF7cnjJ9q4v4h3tvFdLMsyqowHB4APHHOPSu0t4vtMa+ZIG2nGSD0AyDk964v4gRxvfNGI&#10;9yZBUSR8Pxyf5104WLUj2cri1UNLwFH5sccrRssbPxs5GPUV1qlp90m1V2kNjpnHf61xHgi8WONo&#10;VXauQQOcA5/Su0hnEmCY44gBjBzgjjJNGKvGQZjzKoSXcoeDa0PzNglgexPt9a5/xdYL/Z3lPIdl&#10;wGynJ249v89K6S7tlhs2Nu7unmcDIPHXg+lYvjSSa60hcFiN3yqQFyemQfrUYeo+dGeArP2quea6&#10;Jo4t759sjKpIGSOvPrmvUNC1KS5t4ImJkWMYAfPHpivJYL2aLVtu6RljfDxg/Ln1r17woAIW8qEN&#10;IQD13Fcck9q9LExUkrnr5pJOCufvF+yXJv8A2Uvhjlkz/wAInpWef+nOKvQUjVh/rE/OvmL9m34/&#10;w6N+zj8P7Vp41a18N6dEwJHBW1jH932rsv8AhpmFD/x8R/8AfQ/+IpRyttXsfX4etalFeS/I9wWP&#10;b/En50plVf4k/OvDm/aiiAx58f5j/wCIqvP+1JEM/vo/++h/8RWiyt9jX257uLqNf736Un9qQoP4&#10;v0r58l/at2j/AI+l6f3R/wDG6oz/ALWGP+Xpf++R/wDG60jlL7D9sfR41tM9Vx7/AP66bLfrN/Ev&#10;5180S/tZ7c/6V/5D/wDtdMT9r7Z1uv8AyH/9rrSOVPsHtj6Ue4VB95fzqGTV1i/iT8//AK9fNsv7&#10;YTEf8fX/AJD/APtdVZf2uS7H/Sv/ACH/APa62/suXYn259LHxMsY/wBZb/8AfX/16gbx3HGceZb/&#10;AJ//AF6+ZH/arDD/AFn6f/a6qy/tMeYf9Z+n/wBhVLK5dh+3PqGb4gwqf9Zb/wDfQ/xpR8U4Yh9+&#10;3/Mf/FV8ryftHeYf9YPy/wDsKguP2hv+mv8A47/9hW39kvsZ/WD6wf4yW+371v8AmP8A4qon+Mdv&#10;u+9b/mP/AIqvkt/2hlI+9/47/wDYVC/7Qy/3v0/+wrRZR5D+sH1hN8aLf+9b9fUf/FVUn+NluB96&#10;3/Mf/FV8pS/H7I+8T/wH/wCwqnP8eCw+8f8Avn/7ClHKX2I9qfWL/HG1Qfet/wAx/wDFVA3x8tlP&#10;3rf8x/8AF18ly/HBj3bp/d/+wqu/xsyeWP8A3z/9hWsco8he1PrJ/wBoG1A+9b/mP/i6gk/aFtQD&#10;81v+Y/8Ai6+UH+LO7+I/98//AGNQv8Uyx+83/fP/ANjXZ/Y/kYfWGfVkv7RVqD962/Mf/F1Xn/aP&#10;tR3t+Pp/8XXynN8TSx+83/fP/wBjUE/xHYjq3/fP/wBjR/Y/kL6wz6pm/aUtR/z7/p/8XUM37SFq&#10;8ZB+z/p/8XXynL8Q3P8Ae/74/wDsaj/4T+R+PmH/AAD/AOxojk3kL2x9STftGWYH3rf81/8Ai6qS&#10;/tH2o/59+nt/8XXzI/jRm/ib/vj/AOtUL+MN38R/75/+tWn9j+Qe2Ppib9pG3b/n2/T/AOLqrL+0&#10;ZbZJP2fHtj/4uvmv/hJmY/6w/wDfP/1qcNeZ/wCI/wDfP/1qP7H8he2PoqT9o21/uxfkP/i6b/w0&#10;XZjtH+S//F186trDH+P9KBqrMPvZo/sfyJ9se/XP7RdmZOkf5L/8XVSX9oez54j/ACX/AOLrwaS9&#10;Zn/+tTWuDke/tR/ZTXQftj266/aEtmU/LH+Q/wDi6z5/j9bkH5U/If8AxdeQlWkP3v0prWZdcZql&#10;l7XQXtj1eX4825/hT8h/8XVeT46W7j7qfkP/AIuvLl0st/F+lL/YhP8AF+n/ANeqWWvsHtj0z/hc&#10;VvPzhPyH/wAVTG+KkK8/J+n/AMVXnUem+UMFh/n8aDbbv4hVLLX2BVzvZvitCQflX8h/8VVSf4oQ&#10;uPur+Q/+Kri2sd3emHS8/wAWK1/s19he3Oul+JULDov5D/4qqsnxGhPZfyH/AMVXN/2Pu/i/T/69&#10;NOgj+9+n/wBetY5a10H9YNy68eRzHov6f41VbxbGfT9P8ayX0QK33v8AP5019IyOv+fzrohg0T7c&#10;1j4qjP8Ad/z+NC+JlB6f5/OsgaVjv/n86f8AYNn8VU8GgdfQ1l8QrI3b/P41Iusq3p/n8axlh204&#10;MU96pYJEe3NOfVt3aqh1DLdKrly3anfZye2K0+oqwSr6Er3e6m+Z5lRmDaaAuyp+pEe2HNHkVHJa&#10;b8VJv29aPPyR7UfU0CrEMtoQKpPE26tNp94qH7Lu5o+po2jWKP2dnpRZk1dEAUUBPSj6mjR1VYqp&#10;ppc1J/ZLLVhGKdqk89v7prT6miJVYpFf+zGFM/s5lFW3umx901C90xP3TV/U10MpVk1YgGnMTSnS&#10;mPrViOd2/hNWIpGbqjU44MxdRGY+kH/a/wA/hTDozEf5/wAK1nb/AKZtUTysD8qtVfU3YzlJNaGY&#10;2jMB/n/CnQ6eYlwfWtELI4+41MkhmB/1bN+FL6tYqnOxBFbZNPa35prTSRn/AFTUJcySH/VN/n8K&#10;v2Z1e26MZLBioCu1u9aCWk0w/wBTJ+VEmkTf88JPyrSFEwqTTKsbZ9elP+zbxnmlaymgOfJf8qki&#10;83yx+5euhYe61OSUb7FWX9wO9RjVArfdP5VensJLgf6l/wAqrHw7cMf9TJ+VRLDo0pQdwXVPN7fp&#10;TJbje3Q1Yh8PTxj/AFMn5VYg8OSSc+S/5VhKij1qMJdDMT6NSXIaRR8p/Kujg8GyzrxDJ+X/ANep&#10;3+H90VG23l2/T/69c8opHuYLB1KrtY5GH9yd2GpJZt0pwOvtXXp8OJz9+GRR7j/69RzfDzyn3Ftu&#10;OcHt/wCPVz1qkYo+3yvhGpOXM4s5/S9LkvctW9a+Hmjzn0/z2qWDS10kbfMX/P40y78TeSmPw6//&#10;AFq+dx2IS2P1nh3gCcpRbixyN9glHT5TmprnxEpix8vT/PesKfXvPc5/z+lQz3AZM56818vicUj9&#10;84f4F5ErxJdX1ZZl/E1gXT+fKfqas3Uu786rhArfWvDrYi5+wZVw/GjBXQ62suM1JNHtSnLcKqVH&#10;JKZAa4nK59NTwqhEpTrueons81YniYGq/wBsKjnina6Kho7IcOF2+lDruFRrL8241Isgasz0acdN&#10;Su0WDUUrgfnVmVsVSn+831oOSpHUfHMKkAzVQNiraSYqZGXwgX8uq5OanlHmCoQmKkbnfQVFzzUd&#10;wOasR8VHOvNByV6POVo+K19IuVhukb0IrHb5akgvfKOc0Hh4zJ3Ui9D1Dwl4kjt1hHy8SZ7f416N&#10;4a8Xwlm5X7g9P8a+f9K8RiBo/mH3v89q7Lw34wRGb94v3B/npVRPy/POG23ex9L+G/EUciLjbzj+&#10;nvXW6NqYkVfu8k14f4R8cRbI/wB6o6d/p7V6F4Z8YwyiP9/Gcue//wBaqPxfO8llTvoemWj714xV&#10;6Ind/DXM6T4gjeL/AFydPX6VsQ6qjD/WL+dTI/NsRh5U5F66ORVKZ+KnW5Eyt86nioZgu2s5I2wm&#10;IcWVZHyaIzilkC0iHFSe9HFKUdSxG2anjP8AKqiSbTUn2nFB5OKXNsSS9KiUZNBn30sdB47w7Uhw&#10;4pVGTSqnFOAxRc7qdNpCqcGhmzSUUXM6yCigrgUqjJoucC3BOtLJTgMUEZouejRloMU4NPzmmFcU&#10;K2DRc747D6a4p1BGaqOxz1aV3dEarlqlU4NNC4NL3qjKMbFqK68sVMdRASqaR06ZAFoKlfoNn1XD&#10;cbetV5r0yj+Gq90wRvvd6YZVCcyKtBVHDSmxHcZ6ioLi48tCfl61WutShhHM0fT1rA1rxpBaRyfv&#10;o/lbHX/61B9NluTznJaGre+IVtmYNt/z+Nc34g+IMNpBzs6e3qPeuQ8TfFWCC6kXzo+rd/8A61ed&#10;eLPivFcRqqyL09ff/doP0rJ+GJTaujpvFvxbgitWwEPzD0/+Kryvxf8AEWPUbmXCr8zHoB7f7VYf&#10;iPxe1xA3zbvmH+elcxJeNczsx7nNOO5+qZFwvySTcTfkvReLx/DVWQ+W2agspwiNz3pbmXzFrc/T&#10;cNlKgrWJE1dR8vH+fxpy/v2rJFtJ5nQ/lWtZ/uxz6Uo7Ht0aKpxsTRr5VSA5qOWRT0psb5NM6OdE&#10;1OQUhGBT1GQKqJhPckiOKmVqhUbadvwK2iYEwlwKhuJMCgMSajvPuVoaEJnqFovMkpiHdJ+NXbeH&#10;NaAOtYCr/jWlv2wioFTZzUUt9tytdETOW5NM241GRhahW6DmrOzcldEQsQIm6Wp4ojmktof3n51c&#10;SAAVoYziSWw2VbU5FVAcGrEDbjWbOScCQQ72Jpjx4NWY8AU2RMtU8pxVqTsInIqeGPFRom2neetV&#10;7O55csPzMuJerAAf7tSp4mWL+H9P/r1mSSeZUawKT8zVPsiZ5fGS1OlsfEiyJ2/z+NaMf+mQFQR0&#10;rjkcWw+U5zV228XtasFx14/zxU8h4WacMxrx0RN4l8HTaikpX+JMcZ/wrzjxb8L5yw+99739/wDZ&#10;r1ew8Vfa0VW+Xccdf/rUl7p0GrH/AFi+vX/6/vWEon5Rn/APtL2ifLXib4a3ESN97hm9f/ia5qfw&#10;61gG3eZ8vX/OK+p9e+EqX0R2urbiTge//Aq4XxR8C2EcxWNm+XsD6/71YSPxHPfD+cG/dZ4W03lJ&#10;tyv41Xe9w3Va7jxH8JprAMRbzdcfcPqfeuV1Twhc2hb/AEWf/vg+9TzH5XmPBtWF3yswr6bzZPz6&#10;UkLKq81Jd6fNA2GhkX6iq5QhfmVhWikfG4nI6kHaxdjkyo9MUr9aprcsgxjgUkmpEdq0jI8Otlsu&#10;xYaXbSC5xWa+qMe1It6zdq3TPNlgZJ6o10ueKbNfhKotf+XVaW8aXtV8yM/q9jRW83tWlZEuOlYF&#10;k8jyj5TXQaerBPumjmREo2NOCTFLK7OagMjIfumpImd/4TUykck9GSQQM3SrcNo24dal0+03E8dq&#10;1E07Has2zqoy0ItMsiCp9627M+V19KqWtv5a9KnRWap5TOrJFprjcKktbVrgfU4ostOaeTHPbtXR&#10;aH4fLKmVP3v896VjzZq5W0/Rm8v+Lp/ntXRwWPlwp/s4q9beHVit1P8An+dU7+/jtFPzD5RSM/Zh&#10;LJ5Y5rG17X0ggZfl7fz+tQap4wRY25H3f89q5nUNVbUZP9knt/8AqoD2dh2s6ylyD/n196y7aw88&#10;9T1xVxNLNz/A1aVhoYi5weCD/nmnKIEGn6W0ZX6VdTSmLBufWrkFmd3SrkVqVT8KuNNsEZf2cx9a&#10;q3coVTWld5H5Vl3Vu0meK09iaFOVt7U5YC1Sx6fIT90/lV2HTGPY9fSj2QGTLaM7UR6fs+Zs4FbZ&#10;0YnkKainsmRSu1m9qnlZUSkkO4YGaRtFkX5vTn/PFaC6c0ZGUZfrVfxBrUelWzlpUXCngn/PrUyj&#10;obRRk6pqS6TEd5X/ADj/ABryvxZ8QIXk2jH+sb0/xrW+IXj4PIyxyK30/wCA+1ecz2bapKSysvJb&#10;JHrWMYHRGJPD4hWW8DAd/T2+tPv9W88npjAqq+ifYk3f3ef881GIHlH3Tj1rSMbG3s+o5n86o/sG&#10;TmpBA0XanLMV61uUojEh8mnG62ChpN9MaPdVmkQafzBTTFvpyx4pwOKDeJXktahey3etXGfNNBxV&#10;KRvHYpNZEGmSWxrQK7qaYK05mVcy3tmqCa2KithrfJqKXThL+FVGWpL2OfnhyO9Qm32881vPo6n/&#10;AD/9emNoin8f8+tbRqEmNCNhq/bXgiX8amfQ9o/z/jUD6e0Zrqp1NQNG11ZQoqzHqiseKxUiZDUy&#10;s0Qro9oBvHV1EW3/AD/OoV1NWJ6VhyagwOMUQ3rbjnir5hx3Oli1ZV/KpV13C4x+n/16wo7oAfep&#10;Gvwp+U0pFnTWOurjnA/z9a27HxFGG6r2/wA9a88/tYxmpoPEzRPz/n9KxnHQD1Kx8TLLKi/L1x/n&#10;mtyznW7TO4dMda8j03xeqXEfzD73+e1dl4c8YpKFDOo5/qPauGcCZGn4l07dGSPVjXFanaNHcH86&#10;7u5vI9QiwGU9657WNI3SFhzwazloiTnoW8umyjzGJqe4tjE5pscWRUcwFOSI5phXAq9Lb4FVnj4q&#10;41bGZUkfbmoJLjBqxPFyfrVOdGBPFbRxDNEAvsmpEvBt96zyrIfumjzmL+ldEcSaRSReluQTUazr&#10;VcszGkDYrupYi6K0LRnyKieX5qjL001vGqGg52zTAuDSM+Ka1wq0c1zSMSZOlMl/rURvQvtUcl+D&#10;3qJGnLoWYz/OrMJ+WsyO+UnrViO/UJ1rjqxIcTWikqzGc7axV1ID+IVZg1Zcr81cMokcpuQDK1/Z&#10;DX8adrqYI61/ZZVUepvh1a4UUUVsdJ/JJdxSWUAeNmdlA643D6A1hahqiyhiYS07OjZLgk4I7YGM&#10;9OtdNqbx/wBmSeddCGbPCLEXZz25yAB78/SsG3ghCfM26becBySQOepz2P8A+qvkMPK71PxXCVHz&#10;XZ5b8eVXUfE9vbcQ/Z4lXaj7gzHnI45IrN+G6R6JqG5WhVo2ygaMsHJHp61P+0HqcmkeKrXc8knl&#10;xhEA+VgoPGD6ZHWqnhBXNw2xpE8zBIzubHuf8K9v/l2feU482Fues6dYRrarcQzRMsgIkAyuCDnG&#10;O1W41/smaO4aPcpJAQZwSR+NV/DlqbaxZo8x+am9POBCn1x1zWmtp9qik3fvo4yr7oyRhsemK8Or&#10;TfNufD4qTU2Zt7fGWJVZGaWNdikZyBk4479a5/XrR5bWSOa4ECzITl0I/Ljr+NdHLp2JJGEmwKhK&#10;Fx17n6VjeKtavLfw3cwpM6220lgBnjI/L/AGtMLTtM6MvqXqpI8y+EVm1l8QGZWO9nKkhC/yg5JI&#10;PavbZp99yrOsO1MFNgCs47Z/GvGPg3NHL4uupVZWjKyAfvBuLEdgeSOOSK9e02Rktpo2aP8A0hAm&#10;4jcyAHIIx0+ldGOptnq52nojc0e3824j8wtDDM4MhPYZ5PHtVqK+jhu7qOOZWt2kZIjzgqTxkH2x&#10;+VURZyW/nMrx3UaopDrJsAJzxg4JPHarWlwvA6oNsbMCHHDHGOK8dwaPnDSXUIYdNktiWjbZtDxA&#10;bc56nAzVG4nh0y7XLN5658xwCSfTB6etSwN90fN8oO/AGSfWmSwRyySGZWkViMEZC5z19zUxk0EZ&#10;W3KskH21o5GZlhd/3W8DJGTyfzrL1mKG1Eclx+7G4r9whXI6kfhjv3reurWGKPYv7xcCNC/3o169&#10;Px6/4Vz/AIoh862jjUO4hLAsSdoHYjn+ldOHqtux1YWq+e2x4j8VJFgvWaHaFV2JAyc57859OnvX&#10;qHwjkbUvAunN5PlDYQ/7zG8g8kjtnB4ryn4p3DQQlcHzlbCAjPGT2656V6p8Hm+z/Da3bjBXdyhy&#10;c/eOewDZFezXi+RH1GOX+zI6rVbFbSIMo2wsi4AcYznoR3+tZ108kNu3mFlA4KhgyuDnr+dWd7Bn&#10;t/3flhg/mfeYrj0OOOafZIl/bJabGB38PsxuJ6Ae9ckdD5+GmhhXpkeXzD5n3RsJGBn6/gKy9QsN&#10;u8sWeRj0HzYGPbgV0mr2c1vtb7NM8dvIEcSKFYEdOOmCBWbKiy3UjEEbzlEcAHH0AGa6NLHoRjZJ&#10;3K+lJPYKsbK37wDG5BuOQeR19a3dFt1vJ1Tzdqxglx0BA7HmspoJH1CGNHm8xhkhRggdgAcZra0X&#10;TZpb2NY45hIrAOg4ZvrWFRnLW3TbHJB9tl3bctkgc5ZQO4IPtTdXihaOPy/M2xYRgcnnHWtHWvDU&#10;mn3O6S3mhYgFRJlRk9evb3qpcafNLI0huFhJG4FBnAHbB61nGTuYxvfc9P8A2X/2k9d/Zx1YnS75&#10;Rbzk+ZEcukhOCSy85AxX0RefE9viPcTaobi2kkumLlIoyqc+g7V8OWIuTcBVhkmmdhh0+VRngH2r&#10;0b4ZfGWbwnq/2PUGjhht1CYDmQswweg6E89a9HCVXGep5eaYCVanpufSzFZGb5lwODwevNSXf7oL&#10;8ispXCnHP4Vm6Dr1rrFh51vIJo3dXUoeMMMn6471pfaFaP7yjgMCfvc178J3V0fn9ai6c+WSKs5k&#10;kyoVlIGMAdqhXMWzO7jhvWtIHEbMSu7OME81Xnb5E+Ut5megxn8armMluZgEhkG1Xb5wOmckngVr&#10;28c0aKbiEqqt06GsyCIwXK43LIrjBzkgHmtCZZJCzMzM2e561Enfc1WjLtpP9qBZTtOcEdwBV55/&#10;NaHlowgxkH5SetZcDmK1+YcNnBHc4p8LvM0ePn6gEnpWfIjsp1pprkdj3/8AZf8A2nL74Z6+lrfS&#10;SzaXJiNgW3NEPVf5/hX3f4O8VWfirQbe+s5vNhnTI5BKk9jjvX5QWtxsf5tkLR5UknggivoD9lP9&#10;pmb4Y61Z6bqUzSaO1xG7EAHyxyCRnsQfwxSlE/T+Fc/1VGqz7z84ZXH3s/XingY9/wCtZvh7X7PX&#10;9KjuLWSOdZgcFZA3BPt+FakLeS4z1Xp9azP02nLmV0xzIyH+77nrTE+9t3deh9KezhhyDu9TzUZb&#10;b8vPJ/Sgoc585tvHHGcUoPzKN3tnrmkU/Nt59c06P7y/dO3pmtAIrmDemGLKnQgDmvjr9vT9iKPX&#10;4Lzxj4chkkulR57u2UbRtJwSo9QATivs7OcknLNwR6iqt/Yx3NrJFIN0cwKkNyMEY5HevTy3MJ4S&#10;opJ6GNampqx+HXiPS20u+KvFtMZx83B/xyKSDWHilV1Yq28fNyCB149B/hX3R+33+ww0a3Xivw5a&#10;mazlAe5gQDfGQOXUDt3r4V1bTZdPkSFkdZEySDx5gzwcdugr9dy7MaWNpWPFrUZU3c+4v2C/23Ft&#10;DZeGfEt4lxaxyNBBcSsVaBxxgnoQcjr3r7os5kubaO5ibzIZANj+oPPTnHFfiBo2py2SrIsvksjj&#10;gA5POSc8c98191/sF/txxJp8PhPxPeYjaVRBdzz5bHIweD7CvjOIsht++pHdhMRdcsj7cEjKfl+X&#10;3NJJKoDfxDHfjJqtb3Uc0e6N1kV+UI5BHY59DUjSBQu7nnkdBivhJJxdj0jgfj98B9L+OXg7+y9Q&#10;iy7EvC5wSjE56noOgxX5kfFX4Va1+z58RGs7tpI54XYxSGPaQQxwQOnAAPHrX66yOr/w7hkYrzz9&#10;pr9nHRv2gPCtwt4Ybe9jiYRXD53byMDkAkdBX0WT5s6T9lU+E5q1FbpHiX7Cv7alp4z02Dw3r032&#10;e/tTiO4YlvtAOAB7Y4r6ugn89FeP5+MjBBBB759K/Ij4h/DPXP2dPiHNDN9os7jT58xSgnDA8ggj&#10;GRxX2v8AsP8A7a1n8QtK/sPXLqO21a3iCQuQcXIB+7kcbgOfx9q7M4ymM4fWKGxlRrNPkZ9SoSz8&#10;cFQM545p5cynPXb2NMWHOdpZimBnHqAf5Y5pWJjbPzelfIOLWjO4Uozhfl4XOeMU/wAwdVURsMjr&#10;yabvyBhvvHn0p2Cq/LtPPcZ5pAKQoi+Z9uCOB3NR/aFOeueRjH9aSdZLiTdv47gDqad5Yk5YYOCM&#10;UANibPy5wOvTNPWMdufpSBdzKFBXdxwe1A3Zx0OcZ70AG8LxyGFNXhx834+lDKSPlPzZ9M5pw545&#10;oAAxY4Y5PY+tRCTzFKHv361KVXeucex9Khfasm314BoAkI+913djigPgqpPzetOn/dKFDduvcVHC&#10;u8nPXpk0AOaFs/e3DPGaa0jImDvb6dKkf5hj1JP0pmznb9B1xQAq7w2V3EHt7DrTlby5A23jnr6H&#10;+tSRsQgX7u3PU9R6VGoKjbuwCfrxQAI/lTFwflzkCh52Gfm+91phbHDYK9iaZJJg7fp9KB8rHfc2&#10;7u3frRvDdDu47Cgt9n5GGz37Cm+d/F823G3I6UCJfMNuyqEZgcc54H1ppLRyFlZvm7AcYpIgSm7D&#10;Beh9M055Fh+bL/hQBGpZXwG7c/3jUwbCAcfd9MnPqajEmS0gLYx6UFl2jZu3HvQA6co2G3Dj+dNi&#10;f+6cc0xo/Kj3bjuNOiVi/wAvzN0wPWgCZZBu3NlmXt6UyQea25fl5zgDmghoz8v3umM0ENnI4xxj&#10;PNAEN1bLqVjJZ3S+fazKfNhfmN17gg8Y4z7HGK+A/wBvX/glt/ahvfF3gG3ihmAaW704Nnjk71wM&#10;89SAK/QCVd3dty+vNQ2yNHctwy7sn1BB7EelbU6zj6HRRrOnK5+NP7Nn7UXiD4F+Jh4f8TW92tkr&#10;qn+kR7WgAJJ5JwBz39K+5vBPxB03xp4ftb6zvI7iG4jDxGKQMQDyMgdOcj8Kwv8Ago1/wT3sfi1b&#10;XXiLwfaLY69MjPPEgCpOQg5UA4yT2PFfB3wc/aH8X/sieOTo+pWbXFpazhLm3l+UooBGQCP0B6g1&#10;8PxZwPh8zpvEYayn2Pv8j4jlStCrsfpYLhb5G5+bAGQAB9agltvJZfM+dVIIzzyK5H4LfEHQvizo&#10;MeqaHqCzrPHveNnAdGJ5TBzjHPFdqy7h+8z1Bwee+P6V/PeMy+vgK/JUumj9Bo4qnXgnHVM4P4rf&#10;s8eDfjLo0trrukQvMx8wXEY2sW7Z9QPTpXyX8Uf2HPGvwK1yHVPB91/adrC67XgJMkQByAVJOcY5&#10;J4r7tlDInzI0ZJ+XI4x60sQZIdytz0ODwevX1619Pk/F2Mwq9nU96HZnLXyalUfMtH5Hzj+z9+2q&#10;fEtxDoviyNdP1C1gZRcRxhVnbIzuI78ED6V7j4r0iPxZ4Oubcr5lvqUDLE+zepDAhSM8e+e1cl8Y&#10;v2bfDvxG0+dns/sOpqMwT2mFLZPQqOCMc1w/hvxR4w/ZvnGl+IoG1jw6pNvFcYZljUZx90nA5/Wv&#10;RjDCYrExxeGfLK92iWqlGk6ctUfAvxm+HzfDv4tah4dkT7P9llaLBIwW5JOT26mtT4aeJdW/Yy+M&#10;Oi3F3DfQteSx3DDyN7TwyAcemCuCM4wK9O/4KQfDO3HjTTfF2jNBcW/iGAB8AukLpywIPJBBGD7d&#10;xzXsd38DIf28P2DNH8Q+HriEeMfBFuNLvI4FxLeRxgASdCWIwAT65Aya/pDC1I4zLo0q2qasz8tx&#10;UnhsVzrTU+j/AIc/EKx+Jvg6y1rT5hJb3SZdPlLQkYypAJ5Ga6NLVn2NwqHsM5x9a/N39jf9qa6+&#10;AnxCPh7xFM1vo9w4tp3c7WjfcBjHODnH1r9F9M1mPUYbe4hmWe3mjDRFX4YEA9R3r+Z+OuE6uW4v&#10;2tNe43e/Q/UMmzSGKoqKep8Zf8FZ/hpKzeHvE0VorQmOaznkR9wLhgRkDHO0n8q+TP2cL6bwB8ad&#10;DvN7v+/BKeWVj/Ek454HtX6Zftq+AR48+AWsW6RrNOhE8Qb5/LAGGxgEgkV+VKTXWkeOoUO+Ga1l&#10;BxOcLGquDn0yQMgH1Ffs3AOYfXcjlhpO9lY+Jz3Cewxyq92ftT4evorrw/p7Q7ljkt1eMP1wRn8s&#10;kgfQVZjYhvRu/uPrXFfAjxE3iL4SeH7pdypJarsiJ3eWBwAD+Gcdveuvs5I/NYtu696/mniHAujj&#10;qkX3Z+kZfUU6Ka7El3bNCPMU8pnkEg4/Dn8a/PP/AIKU+Hm8OfHWHWt0jJrECkyCIggx/JyeMtjJ&#10;PqK/RSRo22+XJhmODx0AHb6184/8FLvhlF4w+A/9rRxTfaPD0r3Mkuc+bFs5BHUckYNfaeG2NWHx&#10;vsntLQ8nPsOp0ufqj3f/AIJ1/GqH4qfsv6KscUUbaaRpcqkYkMkag+YSeeeuM9q9xtJngZo2VY5W&#10;wEODuUgggj61+dv/AAR9+KEZvNZ8KvdLD52L2CKR8G4mAA2KD32nOBX6JQvNq0VusKXDXkeNxx8o&#10;A5BHfIxX3mbYOrSxrUE7PVHwc+S12cP+278N1+Nv7Jvi+MbY9S03T5LskoVBaMghT9cZ5Br8sf8A&#10;gnx4i/4Qz9phY5I41+2QyST7wNu5T8oGPdiQPU1+y2qeCbzxZ4f1fSri68n+2LOSBwgzvcocAg8d&#10;h+dfiX8EJJPh9+1RayTKFS31J7eXdwY9shAOO5yuK+uoxnVyqpTmuhw5fW5cZFpn6dW9z5tnt+Ve&#10;cc8Eg88DrSXun2upWEtveRGW3nBSUbSN6kYK8g4PTmizRlRWZWRXAbYT8wyOvPSrMCK8B3Ehs8DJ&#10;Ofev5fxFWeFxblT0aZ+w04qpTXmj88/24P2TdU+DPjObxR4dZre1u18wvsG6Jycfdycg8cjHPOK+&#10;sv8AgnD+3hqHxp8D6X4C1TULee+0mNYbZLhlEzgZUKGAHAwSAcHpzXdeP/Btl488O3Wl38cfkXkZ&#10;TJTcynBwQT0+bB4696/Nfxn4R1z9jf4/tqFlLdWU1rKlzAQhVZYweGBzjJ5Ge2a/fOG86hnGB9hV&#10;f7yK0Phc4yt4ep7VLQ/bPQNXfU4vulry3cow5G8Dk/XpW5erFrdoskYYTxqfL+bLJ3x34zXjn7HP&#10;xosf2ifg7D4ls/tNvf2iLHcxF953ADJ4JODnknpnHNeraZqJsblplXZayOBLjqCehGetbUXOnJ0a&#10;p8liYpvniSxN5Li6VVW4hOJIhkbvXA9cVYk8P2urQNdWrJbs3JCvuGfTB71PqVr/AGey3tt+9jBy&#10;cfMSOpP1qG2mXSJWubfDWNyQXBH+rJ6muj2MJPlnscvtJ7x3MTxBol1Eu6aJm2vgSocBAfaua+LX&#10;g7TfjL8KdT8K67BDJpl9EU85E3SRehAHIIxnjmvWoXjmt1dGEkch4OMkD29O1U7/AMMWt/cDcoiV&#10;c/PEux++MkZycnrVUctqYWqsRhXaxUscqkfZVj8Df2uP2Xrz9nr4vXGnstwdOmmk+z3aAqLkZOGA&#10;P3flwOT2714zND9ju/s/kiZpNyyAIXO3PBBAx6V+8H7YH7Hth+0Z4En0+7FvLdR5e3vj+7kgYg4V&#10;iTyDjHqM59q/Fr44fBO9+DfjqbTdSgurVhIUCSK+5FAyATkZ9c8dfav3bg7ih4qmqGIfvo+ZzTAq&#10;P7ynseX3tvDayE28cm7ZhUztJbsfQfSn6lH5syvvWYYCYCkNnHSn6kkwvljm8uPoeScA9cUuq27a&#10;dDDdq21GccIRnH0z096/RdNz52RGlnBDbLId3UBR0KHnOfXrWXLJJpjMsaMe7EtlfrjtWndXEsaZ&#10;WLdG+T69eeKzIdys+FZlbJAxz79e3WndmcjSnkWcEqQyrgA4zuJHOBVWVA0Qj6/MSdx5FQ28rWab&#10;YWZUbBdT398U4P5o3Z6ZI9TVRuSOt7RbNvMWESPzyDggfh9KdDeSairtt2879mMnjuBS2ckhf+FV&#10;ySc8ZA9KZKvlxpIq9G2kqecntVPUpNkmqQKw2zSR+XGARhCGlBx71Ta4Eq/L91X9eQuD+dTwPLrU&#10;qqrKywkrhhyBxTDFHHEY2j7nJPbB7YrNUigjvllgtVbcqoCAQT8wz6HiiW7WOSY+cPLmTZ8+cKM9&#10;cDkYxSaw0CyW/wC8O5Wyq4xzxz9KrG4jjuo/tW6SNifkUhQ4/wD1kUextuA2zMbKsLK007AiNwQq&#10;gg5OSfbpTp5THttyg3jLO7HnoO4PIp1rD5DblXaSQMOu7IPHfP503UbeOzT95INnJB24J6dK0jBA&#10;RM/kqAzD5eOD7UoC52qy5HPNVY1Zx8v15GMipnhK528uenHNBmLcDbcrIgVVHUZ4Jq3a3TSMY5Af&#10;mO4A8jJ9KhhVYoN0itIGBwMdPWlSSRJFaMbd2ARtzx+NTzGkUye6XyF25Ysv/fIzVVGUwtNlgsbj&#10;eT90KTgZ5rY0z7PNZMsysXkJ+coNwrM1m1YSmNrdWjbDY253EdM1Uai2Luh8OpSQzRTM37vgxjqu&#10;PXFXpSt2mYY5M9XYjIyT2xWVYARR7fL2xgdOwH9KkuLubTxujbkjb1IwPXg80SkuhErA0DGJ/Mz8&#10;oK9Op645qSwkYRllhk8yM5MiP0GOh46c0uomeUrJIrBZFHJJO84wTjtUV1M1uN27bwAQvCuOAfzq&#10;b3QGnNdx6nb+aqlZMhGGBtIwB+fFaFj4JOr+ErzUvtltH9jcJ5cjBWfIyNo71h2l5axaZIzSYuA4&#10;2Jg8ioQzXUb+W33RvIzwDwBgHvUuPRAWLRHSfA+ZV7DA/EGrkEkd3FtxIzqSGRyAw/LNZpvniDJt&#10;/ecYPoPpUNnAttdeZgeYqZ46Ek8n607ICfUdPkaX92oCrlgWOCQO1P0C/a2mVsL8uSMjJB+nerhl&#10;+2zOrKFjjXIcuCwH9apzfuJ1VR82Dgd8dvpS0b0JSaHT3HnStcSbVaQnIAySemaWwiW9bY0gjDch&#10;gO3b86qpE14627ssO98biSOK0JT5AWBGTZCNgIHJ981Mo2KIJrmG0XbJGkr5ADk7Wzn24NWIrhpJ&#10;ssz4xglyckday9V09r9NiSbWyMc4q9otpJDas0kzMrY5UbmGPSpnZI0Jrx0Ee91ZueQOBnoMflWT&#10;KS1yzY2rno3OB6cVcnka5MgkLLHNKCkffHqT269KbJN5V2ysvyAbQR79yKSHdj9MZ0llZhtjkbK/&#10;xAg9eO9aejRQz353Num4BI+UAEY4z1rPtn+zhY5GZ1wDj0BIqaxuVt7ndHtkXJJ3jlB2I/QVzYiP&#10;NTZtS3P2n/4IoJJL+zDqHmbVkbUUDv5QUuBGqk8dF3Dge1fXusXo0yykmyNuOuep7cV8d/8ABD+V&#10;n/Zbv/4bf7YsQ3dXwgJb2yST+Ir6y8Xlg8CeTJ9nYiRsjIJ9vav594kqKjVk/M+rwNPnaRd8N6S8&#10;X75yGmkwceo6/p61y/7UVubj9nHxssefMOmMUGMs5BBAH1PFdKnjK3iXzFt7iPcNoAHAIxz0rifj&#10;34rgvPhB4mt45PJeTTpUCMjhgwBIOSMYziuPIcRTVWPqa4yjJ7n8/nxaubWPxxeLEZW8id/PYnIa&#10;UuSxA9CcflXKC8klLuy+XIzHATgBcen+etb/AMR7RpvEVzJtWORp33oM8Hcc5yO/WubUs8siSF45&#10;MbVbb39K/o7B29lG3Y+OxGk7D7tGa5Zkk+XAyMeho2efbyFDH5gBIBO0En6CkikZ1jDL93hyO/bN&#10;PWwe3txNEyruJQZ5YEeo9PeujmMRty7AESbmbaSWHIB6/jioUuJL3c0m+TzABgnOCRwak1PUPs8s&#10;ayEDzE+QHgEjqcetVraZLCFpPOm85sCONUyrNnOCewx9a2KTLNwv2F1GNvRSnJbjnJJ6H/CnTg2c&#10;skcrLuhAP3+GB7A1ak1aUIxmdmuGf53cBg+R7egrNs1XUjuklVCuQRsyc9vw6VlPcJFyK6S2bcF8&#10;z5MANklAfTHFS3Vr56qNu2PqZS+4sSOgGARVW5jZoNy7V2gDG4KT+HFWtNu/3T+avygcOvDA9iOv&#10;oKwlTuSUEaOeDbGu35iG67kIOO3Hp70roumw5+by2OQQuacLSSGMLE33zvBxnf1zj3OadbW0yrIk&#10;u59ueOmB7CqV7AFpGpf5oyC5JBHpSrCtpdrjcGz1Pv1oiUCRjub5QAQ/Yj0p0sivIu7bkAEheTg+&#10;tRJsCa4aNFjaNjHIpLHsTxzj0zVjyDJbrJC7InBOWzycjIqre2xgi3Y3LGM9fXtVeGK4NqfMKrCu&#10;CnbjnFRuVyvcmvri4iJaF2Hk5IAPygnGePw/Sq8c80iFpGjLKcnruJI781aa3xtkbbIjJnKZJXPT&#10;IqvNF9nuEZU3eYOSB1A4/Oto010RJJpl8ZC6sVZmQAgdB2BqGWA2s6x/MFYj7g5zkE5qPUpVUKkc&#10;axKJQXGMFwP5VVSZxiTL4Un1P50ezs7kuTLU8ySb4l3fPwA/bnNVbWZVuRIQWboMcnt2p17Er7ZF&#10;x0IyKz7tJtkcsRCMrgDBxk571rHYOY1Z1e6vljkjZVXA5B6+/pSjTPJusM6sGIAPTio7TVopopBO&#10;7ecv8WTyfXmi01OFLyJphuXIL9mPfg07sosRTNpK8sp5KkA4OD0yetXI1FwhVVPUgfOe/esy4ZtT&#10;vZgtvJGseWz1yMcHI60/Tr64BVCMRscbx/SsalNtabgaTB7ONlZm2A9HyMZ44BNUNVdZrfbC6NG3&#10;3gAQU/EjrSrFJcvIpnkfr945OPxpc+TIsbM2xiN2/nj2rONOSMyLTRIZFQlgjHH196tXdjuiXc26&#10;RSABgknPH51XkfZODHuZI8gY65+lSS6h+5RZPMWTggg4Oc8VtG6I1Kd5Y4nwymNg2DxgfiKmhCgn&#10;OxeD7A0+9S4S3eTli3JB+YkH+VR2Uf2uLfIvzKcKMYyPWtOcpX6la/sUvZgyZ+UjB3d6lsrHz2VW&#10;PzZP1IHWlk/do0m0sV6nH9KUMWBKyfMuORxnPpQ5DKt1bLFP/wBM2JJHc80vk+bF+7kAVT0PHAqZ&#10;rSTdtkdfmwo5yMH3FR2tuLaQ555AAB6/5zUuwczWw63JtYo1OOefY06S7AVvvfMOAOAPpUzzZtFR&#10;mR/L4QHjrVSWPbIwWTceBg8/lREd2XLK82s25iYxjIzkgHqaum6EtxujMjBDhMvyFwOB7cfrWVDa&#10;SKPMVWXc4ALdCRg/1rW0iyE5mZmXOMEHoMY5pySRaY+aBpo2bYzK+S+BuOB1OB1FfVP/AATM/Ylu&#10;v2nPiXY3Mv2m10TSpRPeTJHhY41wQBu4O4ZHHr1rgP2NP2VPEn7TnxMtNF0e0jmWZw0sjkpHaQA4&#10;Z2IGMe1fuD+z78C9D/Z+8B22g6DaJbW8IUSShfnuSMAsWxkg+nTABr824u4khSX1Wk9T3cvwrS9p&#10;JbnQ2uhWfgTwFa6TpMNva2diDCmxAmc5IcgAcnv/AJFc/p/h251xpJIw7+WxTYM5PGc59K3vHkqe&#10;RawxqzTAkuFB4HarXgyH7PoybiqzSOMNzgk8HODX4PjYyxeJUWfU4eq6VPn7nNJqeoabAsO67j2O&#10;CEGWIwexA4qddHub6bzZ2mVWbfJ5oPPuBxXbC2VpS3+r25Jx0P5Vh6zqZ1I/Y43XbH9+TcdwAycZ&#10;Ppn8anFZTyR9+b9DWjjHPZIzzeGW8Ecg22cJxzjdgDtx9Pzq3ptp57faZW2RgF0DcYGOOuB6VDDZ&#10;LrlxHHBtjtLdArlwSJGxkk/l+FL4i1ZJ1axjO2GMbjKAdpAHAwff3rhVNU1zPoVNObtEo61rfmEF&#10;5vLghIKbnAXd19/SvFf2q/2uLX9mb4c3utNGG1SaXZE52uyEDOdp6c4wea9a8fXi2HgLVtcutyWO&#10;kxGeeNMZKhSSRnHXA9+a/Hf9r7496p+058ZY9J0dLia1aUxxRBHY4JBBPsMnP4V6WTYGWIre3qfA&#10;u5rTjzSVLqYemweIv21v2g7ybUGlaO5cXFzKfmWPJOO3X5jX6JfBv4V2PwY+HlhoNiD5MAyX5ZnY&#10;HGc+nt7da5n9mH9nGz+AXw+sbdrVF1qZFku26sXIyACRnGCOK9XigMAGfvdD19PrX5/4gcYe2qfU&#10;sNpGOmnU/SMjydUYc7S1IPs2zaS3ysfvkdvUjmvhj/gqz4x3+KPD+iiZnaAi7A5QhecoCfYhj7EV&#10;94zMr2mQ21cEb9pOz3x1r83f+CmGq/8ACaftIRpG7F13QxoBkhVCAjI7EenqRXL4Z4X2uLdSXTW4&#10;+JKi9lys+6v+CRHgNvDX7NVnf3wk+z3Vy12EAynmPGAOe44zz0r6U13Um1OdpGxt3hI0B+6BjmvL&#10;f2OtKXwd+y/4P0SDzPLtdPWSVwCqyFiSDz0IBAI5r2K18JyRaWl8yu0zuEOMbWBHGAe/FfXZtKtU&#10;xEo03pc+Co8tN88zjfHvieb4ceB9S1u91Bl0+zjkOYgJFEm0lQV4JJIx+FfkH8NtJk+N/wC1tbyT&#10;LIbdr0PK2WZhEM/MSM45OSR0weK+9P8Agp/8e7X4XfB280WyjlSbVUkiCzPlhIqkggDkDJPNfLv/&#10;AASp+G8moeI9b8U6jDJLbxRrbW0iHC+YzlpAx7EADHrmvoMpvgsqq4qo9bNHRhYKviUktLn3RY2v&#10;2G0jt4cLDCgRAp+UDvjP1qS2t2R5JBFkRgnJPaiS7WN327ljUkZxxjtz9KVgZbYhZPvYyQM4Hqa/&#10;nnMMU6uIlU7n6rh6bhTSRFJH9okVRJsMg6k8KfXivzH/AOClurR698cdUWCQqlkqxGN2OV2jaQc9&#10;STzx61+mGt6iNC0m4uYxC3kxOQZCAvA9+K/IX9qTUv7f+OOvX0l88zaheyEoBkJg4BJHBB5HGOnv&#10;X6t4U4eSxDqvofLcVVVKCpo3v2BfhC3xB/aQ0m42s1jpLLd3rlypQgYjCgnkl8cccc1+rUDLAWj5&#10;jaMYCZyQcDIz+NfJn/BK3wG+g/D681h7f7PJqExQSSwB1nUZHBJyBkD8QR3zX1xqUKqWm+WPdx8o&#10;69ycV5/iXnUsVjvYR6aaHRw3hYUMPzSViWF0aNt8iRjgAtwTnuD/AJ9a+Bf+Cmn7SttreqjwbpV9&#10;G8mnlhO6FtokGRgnpnOR07nmvcP26/2trX4C/D1tNsWkuPEF8f3QgkKrbKerN6nnge569K+Nf2df&#10;2ctQ/aI1TxT4213zY/DugxNqNzO7n9+28BYgcg53YHAPI6Y5r6nw34P5GsdiV6Jnz/FWdX/dUmfO&#10;V1Zyald+QjZuJR5cY6gseB146mv1i/YB+Dq/Cn4DaWtxGsd5qgEs6Og3IRg5GM8Enn6V8JeD/hxb&#10;fHL9pyOxjuYT/wATMSeZjykiWNgTGwAIGAMdecZzX6EfEf44aD8A/CtnbzNDLdLBiK2gfdI4BIyA&#10;M85/SvqfEitWq0Y4SgtHueXwvRSn7aerPRPGfxEsfAOjy317dR2cMIOGZwuSTwOSB+Zr4T/ah/ao&#10;8RftB37+GfCKXcljcBhKIInZrlc5JOCSBgDnAyDXpGqfDDx5+2Xqtre6xOuh+HYwktvF952UkgFk&#10;GCCV5Ga+hvg/+zT4X+C+jxQ6LYbbyPKyXk43XE7HOWyMbSe4BAwB6V+T4WpgMkj7WpaVTt2Ptpxr&#10;V1ZaI+L/AIH/APBMLVvHN1b6h4wul0q3kjaSOGHJkdcAgkYIGTxg46Gvs74P/s2eE/hDp8Mek6PY&#10;Q3CuXN4YlM7kjBywAwM9hxXeR2yxKzo0uGQRkMegB6f596mCggsflkY44GOK8POOOcdjXywfLHsj&#10;0MJktKmueSuyE6f5UigMVXb84wGbOTgc9R71JbRqsnyfeUEYKZ3An09atKqyBVLqpbOSeBnnv714&#10;T+1Z+2JpfwO8N3UFmY9Q1yaJktYidqwNkAuR3xg8cfWvGyvKcXmuIUIa+Z2YjGU8NTvodZ+0N+0d&#10;ovwA8KG6udtzqVwCLS0hkBeVv9rqAPrzXwL4l+IXjr9uP4q29jYx3t2txKUjtQNsVuTnJOPTJ59M&#10;1R8Iaf44/bZ+M/lq0l9NeOrvJHGTDbhj1zjAUDseeK/Xj9h/9iHw3+yP4Us5rOC3vNem5u9QkTMu&#10;4gZCg/dHJ6V/QfDvC+FyumrpSn1fmfl+d51OcnZ6HF/sGf8ABNnQf2Z9O0/XtajXVPEjCOdkz5lv&#10;bsBkHkckZzxjBPtX1YXaZ3mk2ssjEKNmAM+mOlSCFnZiejHBPQH3x9P5U2SNrVQpbhsA/T1r6Vyb&#10;ep8TWrObcmNKKg46dCO4poOPUAGnebh931/GlRfN+melIxE2kjC/nT490LA7ufTvSqFj6n5cjPr9&#10;KbKwZv3Y2rnHTJNAD2UfePPNK0W5fkG7Iwab5vlqDt3Dpj3p4KlOOPxxQTp0QkT5kXcc9/ekVvOL&#10;f9M+gPUmmLa7Fk+bYVBx6kUIVDAYK8ZPqT60CY5WZcRnJ479aGAB4Y5zzQ5WRx8205xnrTmG0/e+&#10;bOR70CGxht/PT+dNmXfgn5W96mRP3KlidzZH1IpiNxlv4f1oAJY3hK7h94bgevWmKMnDbueAaecv&#10;H+GOTzTDB5I59e/NBSkKsRSVY/vE85pGby0OW65pyhZDtLc5wD7Ui4gthH/DnIPf/wCvV2sUNQYX&#10;2Jx706JPLlx9QfbNKFBbhj83TjrTpR5ZfA+Y4pgCDav86HHy/ezuGMDqKC6jb94nGMelNPyuqg85&#10;weKAHeWwO9STg8H0pu9nc5pwVjCzAkLk8etNByNwztqZEXYHhx2xThhmXb69aREbbu/hpLiMlXXc&#10;3yEVI+YWQYbaG+b2HNI4L9Pl7H0NPuE3t/cwBjB5p4j22/yszPnJHbAoDmIAvkEMGzzjvwack3zs&#10;GBYnnO7Bp4bGGbbt+/kn9aa5BfzGUs64xj055/SqjsSMnwijnO48DFDSAHbz9RUiSMu5u30yBVZr&#10;nazKyj5SSSfTgk/gB+taRi5NJDcrEiy/vNqsqtkgZPy5xzXw3/wUL/b1Xwtb3HhHw7cR/ak8xLm4&#10;RwckYBAIPAwT/nmul/b4/bqtfhxp0/h7Q7p/t2wpLcJ+6ePI4Kk555HQd+tfAfwd+FHiT9qb4k2+&#10;mab9qvJ7mUG5nkiLLFk8uzY6d+ev0r7nIsnjSX1rE7eZwV6rk7IrfAf9nzxD+1l8UYdPs4pmVmMk&#10;9yXJS3QnOTjqSc8d+a/W79ln9mXRP2bfAsWkaSv72QZuJygV5HySSDjIBPbPQUfsv/suaD+zV4Ft&#10;9H0yzs/P+U3N7EpElzJjJyxJIAPAA9/WvVl+Vf4vl4TJyVyfWuDP+IJ137Gk/dXY0o0bashktimA&#10;W2qDgEEkgenNCNkheegByKkHJ3bsluxHH502ZP3LFQWKjGB1r5XXS27OoCvlK7FciIEt9PU+1fN/&#10;7bP7a+nfAnwpdafZXH2jWry2VE2422ynkk45z0xjpWp+17+2JpP7PHhy8i+0Lca1dRERW4OFiBAO&#10;WPPI44/GvyO+NXxs1Txt4iv7ua7kuLhiQZcFl5549AM4A9q+74Z4cdeSq1loedjMVZWRU+MHxavP&#10;ilrU9zft57TM2C7FmQE8gHjg1xOlWKwuzxRyeczgQjJPPfPXP/1xUMbfaZgqtJcM3yNkbSM85FfU&#10;X7DP7FWo/tBa7Z3NzBcDSYmDNcMnUZHAz1yAQfwr9MxWKoZdh76Kx5FOnKtLyIP2If2GdV+P/ji3&#10;vtQgcaLbSCaaR0KqSGHyZB6nJyPb2r9cfh78L7D4Y6Bb6fpdv9lgjQCQAY3nAGccdgOlQ/Cj4V6V&#10;8L/Dlnpek2v2S3t4hG+SWZ2HJbk8E+grsIysjk4KnIz85Ynr1zX41n+eVMbVtfQ+gw9BU1YjVPMR&#10;T8x+p5pWhBjP9716cfSp0GV5yuPamn5ju/h6c182dhGiK4BXPp7ipJICFG0lgMdPSlQYIH5en6U7&#10;y45AFZgrKOCM5oAZEFHXcTnrjBoZfM9eenvTpP3cfytu+o5zUDy7nT+8vYEdRzUcrAfLL5MXOd3T&#10;AGecdK81/aD+Olr8EfDDahdEG4lUGAJhlGTjJ7DpjnnirXxy+Oum/CnwfcXF/O0cnlEwR7NrO/bO&#10;c8HPpX5xftA/H7VPi9qs8l1I3lzyDjI8sD2UDjGB/OrjE+H4p4hjgqLUXqVPjJ8a9Q+JviS6ubyb&#10;75JAyduCeABk4/8Ar1wNzcrNKFYNuK4Iz8oI5qrdQNJJuX7ygufoO9R3k/nhg275s4I7/wCRVct9&#10;T+e8wzKriajqSdxzldhXdJHNnJ5+UqRyazzJKlxhtjW7OHyRznFXpplhibaSxwNjN1A9PpVMhZiu&#10;393tQhwf72aex5f1h7Ej3CMjDK8dD3P1qO5dZjGzLyQQcGklt18puWypGBnrVQOzS/L8v0qDFyua&#10;VzK0dvGY5GbBwM8ED8unvTRKqXHlwtvWQAZDg4z161CsMkRikVht3Fe55qdVa0gbcVjWPnnOOe36&#10;VnKN9DWnFydkiL7MwlkU7cKDg9cD1+tdJ4S8NHVIWupNsNvAAHeR/lyR1+lWvB/w+uPErLK0Mnk8&#10;78cAge/HrXE/tIftD6b4a0258M6CskY2CC5kAHmEgA8nnBDDsaiSUNz6vJcnnUfM1oc7+0V+0XHp&#10;0UmgaDiPy0VbmcADfxg4Izke4r5tuL66uJ5GVj5zY2HhQBnJz/jVqe/bWTdeZCp8w5Qh9vPGDj+l&#10;NhhVYvLZOXxgk7iO3XvXmVq93Y/RMLh6eHikinZWksgabdBhZCCHyWY47da1NEja9j3OrKrcFwpY&#10;g9KsQ6ekhMnTaSCo4wR0JHvU32ZrSKImSSBpD82DuUqRxjHeuOpNPYrFVk1oNS1aOJljI3McAkEM&#10;R3NWLZJrFY/LuGjWE/IHAJOevHpWhbwW73G2P5Y48KuMtvHr9c1cu9MUzRztJGiE7Me+M4I7GuR1&#10;FtY8qVVPSxk3tkl3aSNDIoVSPM6qoBIyQM9a+a/jzEB44kG8M0J2pxjAJz/h+dfTVno95GjXUKZh&#10;QsVEhHLAgdPxH5184/tJaVc6X49aPUIxFew8SopDcEAgnHGNpFejl29j6jhl++0anw5uYb3QLHzC&#10;schXYcZGcY5yOtemeFLGOztPLULvaRj5hOMDHqc8CvMPhJcqbeNGEDtkYDHBAzzgdjXqPhRYxcAu&#10;rSZzGA5LMgx3I6D8K0xEbOx6eabanTaHNmzYpE15NIAmcFlQHODx16Vppef2exd7iGXzAVeMRlTG&#10;3QZzVWx8uC0X7O7qrAJgZYjA49qSN4XZV4WMne5x1I9/WuOVNLc+Oqysytqf2qSzYqWjj+XzZAoD&#10;ZyQPwqJ0NssMl1+8SE+W/l48zBGfxq3erJIGVpJJlZhwfugDpWdfQRqnmswk6EAHnPTms5SSCNQp&#10;TL9vjdlZpGjjODwhX6468VmMomiEk25Y1fZx1Q+taXkwxTq6bVEf31c5Un/61JabZFlERtldkLnz&#10;RgHHJIJ7+gpRqHXTkZWtWy3wtfs88l0z5ywUKoPTGOp4rh/iBC1tcrCz7pIznfjBA9BXbTymCXar&#10;cxgsT/DnHUfnXEeNpnmut0fBcY7kt6nviu7C1LyPcyyXv6ln4e6xaPtE1u0ixgORwu8Z55ArttOf&#10;+0rvMMbW8eM7ZH3YBJ7kCuC8FW6SruX/AFcZ2EPwW+ntXe6PHizaLq8zAA56AZz+HNRjJRuRmkoc&#10;xdmv2jtGaFVEuwxseDx0JxWFrlotzppSWRk64znaxxk49K1L2KWzsy0ce4l9nIwfrWXrV7cxW80L&#10;KskM6chiBs6dPTpXLh5XkedhZXqJnmFvp4j1qZ1/1eQTnoQa9T8FOLtN21YH2bVCEhmPqa8tuLJ5&#10;fEDPtVlfOwDpnt3r07wXHHaW0KzTLLMyAtlCuOOgr1MR8CPbzGSdJan318LPGE1n8LPDUIyBDpVq&#10;mDjjEKj0rZbxvMD1/l/hXJ/DII/w08OnA50y2PT/AKZLWu6J/dH5V+mYXLU6UXbovyPoKNa1OOvR&#10;fkan/CZTMev8v8KP+Epkfr/T/CstIskfKKmWMAfdH5V1LK12NPbouf27JJ1bP4D/AAqOXUmYVCQi&#10;/wD6qFljA/8ArVtHK12H9Y8xz3jsOtR72agsjdP5U5Fz0pyytdEH1jzI3JxULsd1WJBVeQYP41H1&#10;DyM/rHmM840v2g460MFFNJWq+oeQfWPMcLrnpTZJ2anJGhp5RT2rT6iuxHtvMiLZppjz2qYxbfSm&#10;FsGq+o+Qe2IhFmk+y+9LknoaUxSMOv61f1Fdh+3fcabVSOW/SmNYI38X6UNE6fxN+dC7j3P50/qK&#10;7C9s+4fZqPs/HSrgty/anDT3Yf8A1609ijn9sUfseT0pw09Sef8A9VXPsMg6KPzoNnKOy/nR7FB7&#10;UqnSlP8AF+lI2lKi7qtfY5f8mle0lKY/rR7FE+28zNmtFUHiq7WoJ6VpSadMe360waTMf4V/On7F&#10;D9t5lAW22nCJgPatFNEmJ+6v51PF4fmbHyjH1FV7FD9qY/le1NAcEba3v+Ebk/uj8xUT+HJeyr+Y&#10;pexQvamZDET97rUvkKTV0eH7gfwr/wB9VJH4cuCeg/76qPq5PtWUFiHYU/BHatWLw5Mx+6v5ip4/&#10;C8xb7i/iRSWH8g9qzB3Mv8P601riYDp/Kuj/AOEUlP8AAn5ikfwnLt/1cf5itPq/kHtGc35kjfw5&#10;/EUDf/dx+NdJH4RmK/6uP8xTm8ISf881/MUKgHtGcz+8z1/lSlpCK6hfBzkfcX8xSP4T2n7q/mK0&#10;9h5B7RnLgyCn/vCP/wBVdKPCuP4V/SnJ4WLH7i/pQ6Oge0ZyrRSGkEMxP/6q69fCoH3kX9P8Kc/h&#10;dNvyqufw/wAKz9lYftDi2jkB5/pSbGJ5FdbL4RZz91fzFRnwVJ/dX8xUcovaaHL/AGdm6ClFm2el&#10;dXF4PdRyi/mKmTwnjqq/p/hT5UTzHItYSKfu/rUhhYJ0rrp/DSxr91ent/hWe2jKP4f5UcoOZz5i&#10;Pdf1ppg3fdGPxrefRc/wj9KjfQ2/hUfmKoIyZhm1yaelmqj7v61rtoki/wAK/nUb6VJnoPzosHMz&#10;IktVA4qBvMRuK2v7JZz0H5019CZP4f1FKyM5Vmupjnc3WnRpn2rQksRF95VqEhB0H6UcovbO25Ck&#10;eaeIM+1L5iIf/rUeep6fyquU1jVdg+zZNWF0dCP8/wCNRiTBq0mpQxr8zHP0rWKD2mo2LRVB/wA/&#10;41btdFU7v8/1qGPXLVf4m/75qeLxHaofvN/3yaoiU9Rz6Ivf/P60z+wY2XPf8f8AGnS+KLMj77f9&#10;8moG8TWoP+sf/vk0c1jWn7xYg0JS3X/P51fi8OQeR8zYP0P+NZUfiq1Q/wCsb/vk1YHjK1KcNI3/&#10;AAGsJamlrBP4btSPvfof8aksvC1ozL+8/Q/41Ul8Twn+9/3zSx+MLWAfN5mR6LWChK9yTpNO8J2f&#10;l8y+n8Lf41YuPC9io/1mT/ut/jXLn4i28A4eb/vk/wCNVbv4oQ4+WSb/AL5P+NbRujb2TktDorvw&#10;zZsG/ed/7rf41VXw9ZL8vmf+Ot/jXMzfEVZAdrydfQ/41Gvjvj70n5H/ABrT2hvSwNSWx3Fj4ZsZ&#10;G+aT/wAdb/GtKPwlpvGZP/HW/wAa81/4WHJEfleT9f8AGnR/Ey4L48yb8z/jXPUrJdT6LBZBVqWt&#10;E9EufDWnRdJP/HW/xqO30Ky3bRJ/463+NcTH40urvo0hx6sf8avWGv3hbcd3/fX/ANeuGtjIpbn6&#10;DlvBdWcVaB6RovhuyZVy3c9m/wAa6zR/Bel3KHzJOAOPlf1+teX6X42NmqiQydSe/wDjVrUPi61k&#10;i+TJMpzzjcP614+LzKMVufpnDfAM3UXNTOz8Y6BpmkWbtHP93P8AA/qPevLvFeqxwyzeS+4bRg4r&#10;N1z4p3uoxsskszKc/wATf/FVzt34he+dtzNhuOc/418riM31tzH71lHAtoq9P8Cxeay0jfM36f8A&#10;1qozOJhVeecf3jUQu9vrXh4nMHLqfqWS8LxpJXgSzRqik4qnLfH7u7px0qae43xn6VnsuX+prxam&#10;Ib3Z9zh8DGktibzt5prlieKIk5q3DFGV5/lXFKo29Do1WiKilgeasQIpAp08cYHH8qpXEkkWdp78&#10;c1UZMcVJ7lm7VVNZU0G5af8AaZpT8x/Wnbga64vQ6qdOxXROMNQZwDxUky+lVnG2s5HVEk8zf15q&#10;GVdxP16UnnqvrTo2EhqSZQTK7KVNSGfBpZl21Smn2uKDjnTNBZeKcqVTgkLiriuWoOWUXcbK2xqa&#10;ZN4ps6sajVvLHzVMi6e+o2WPFV5jsWrTneKqXKFxxUndKKcRsMxV1Poc1r6ZrhgZvl7Y6/8A1qx4&#10;otozUquUFaQPncxwMakdj0nw7438lVGe4H8vau68JePtpi+b+M9v/rV4Haa9JA3B/n/jXReHfGUk&#10;Dx5Zvv8Av/jWh+O8QZC5p2ifUnh7x5m3HzdvT2HtXYaX4l86Mf59PavnXwv463Wwy7dPQ+g969O8&#10;O+N4XRfmb/vk+1TI/Es64bqR1UT1zTdZ3Hn1x/L2q2+oh+K4jSfF0LZ+Zuv90+1atv4hjmPDN+VT&#10;Y+FqZZVpu7TOh+0Ky+9CSZrJh1RT3P5VPHqS56n8qiSRlHnhozTEmaJeFzVeO7V1461Mp8xaRvF3&#10;HQN/OrK1WRdtTRNUyRp7K7J0pTTUkGKC9TylSgkhzdKRc96ZuxTllzRynHUJAM9acqU1Zc05ZNtH&#10;KY+yT1SHhKay7aUSA02V80cppGDiiNpOKZuNDrTApzRymqqWLEcnrTkYNUAU0wXXl8GtYLQ1p3m9&#10;Cw8qo1NFwpqnc3vPU1XfUQnc1Zt9VlJ6I2lul21Hd6gkcfWsC68SJCnLMPwNYer+P4beLmSTp/dP&#10;vQehQympOWiN/UNXXLc9DWHqvi6O23KX7Hsf8K5HWfinawxSfvZM7sfdavOvGXxeX7Uwjmk6N2b1&#10;+tB9jlXDNSTXunda78ShF/y0/hP8P/2NcB4o+J7EzDf/ABjt/wDY157rvxNnmK7ZJPunPLf41y+p&#10;eNZp2fczctnqf8aD9Ryfhdpq8P6udD4n+ITzXsmPU5/T2rlrvxC1034f57Vm3mptdSM3rzUMDOzd&#10;qD9SyvJIwt7pbnladfm6U+G2RoqquzAc4FWLV2KdaqNj7LD4aNLSwhk+znH96p7d/N61CyjPzU0T&#10;7DxVXOydRJaGtHaKVqNvk6VTW/kH8R/OrETlzzUM5HXu9WTI+8+1SqqjpUCqd2e1SeaEPNWWpNlp&#10;PmFSqoUVHDIj/d9PSpZJFjQ59PStIGkYsbJKB0qEXDE9ahuL+MPj29KIZPOb5a6IlSiXLd+akuIf&#10;Ni4pltAwHPrVuJMrVW1J5kZH2Zo5T9auWjcc+tPu7X942AKgUNE1aRJb7F9ziM1RuIsk/WrMVyHG&#10;GpzRK1aRBFS3g/nWgp44qJY1QcUscgrqp+YFiJAvzVMrZFVxJ8tORyBWhjKL3LAp8UvlmollBpdw&#10;oMpRLqXGV61IknGTVCN9q9anSXcp60GEqZY84MtOCK3aqJdlNTxSNW0bHPKiPJCt0pry81JvUj/6&#10;1Mdlz/8AWqJWMdREPmfhUv2GM4OOai4XkGnLckd6wlcNSYSfZfun7vNPh19oj1/z+VV2fePmpmxM&#10;9P0rOUSKuDhUjqjesPEb3DqrdMD/AD0rUWyj1OPDtwwweDXJxStHjaoA7Gr1rrUkW394w+hNc8oH&#10;x2Z8OU6r+C5a1/4a2d7B/rOpBxtb/wCKrh/FPwjt1DbG/Q+/+1XolrrPmqvmF2XFSTmzvEwysfqo&#10;qPZn5vmfA6kn+7/A+afF/wAL3huG2L/e5z1/8erj9T8CS2wPyd/Uf419Zal4Q0u/bLKvQ9UH/wAT&#10;XLeJPhlp8iny4kPP91ff/Zp8h+UZxwDLmdqX4Hy/d+G5It3y9Pf/AOvWZc6ay/lXvmufCFnaYxwx&#10;4JOOVH9K4nWvhLfRsu2KP7p/jWtOXQ/Psw4FqR/5d/geVy2XlmpYbdSv4V0ur/Dm/twp2J07SCse&#10;fQLqyLblX5Tj71TqfA5pwrWhtApz2q02Gx3dqnmikJ6D86nsYsfepuZ8bjMjrR6MmsdOXzAdvY96&#10;2bK2AXmq1nEqn8KuRqx+7UOojxcRltSK1RYNoJGq1a6b8gqO3t5GYf41oW0Dhf8A69ZyrHmywjW6&#10;LWn2aop+X9auKPmqtbbmY4q2IJEP/wBeiNVGfIok0YyKu2NgZSeO1QWGnyXMi47tjrXV6D4XkkDf&#10;Kv3R3FHtGcdaSJdB8NK8n4A/55roLXTFs06/d5q5pulRafuLHsB/niqev61b2iyKrNuCcfLRzM47&#10;odea19nhVQ3f0/8ArVw/iPxHy21vXt9fama54pkaXEbN19/f3rnws+oS/N0zzzW0NTSMkyG6u5Ls&#10;49RitDRNK84ZYdv8Ku6d4Z811+Udfaty10D7Ig+VR+VdUIEziyvaaKq24IHP+feplsdoq0h8s7Kt&#10;W1g0x49auVJ3OGrJrYr2en5A+Xt60+a12qRWrBYeUo4FRz2LOx+UV10KPkKnU7mBPYb6iGibu3+f&#10;zrfj0aSV/uj86u/2F5Y+ZVrolR8jf2hy8Wi7Tyv6/wD16sx6aoH3f1rck0wJ/CKhey2jpXPKkHOZ&#10;yaflajOiGSbdjHv/AJNa1tYvKcKOPrU2oX9lo2mP5+RIuM4TPcf41i6RtCRheJRa2dmGRsMOvB9R&#10;XhHxT8euBIsRzwB+e32rY8dfFSaQzRwzSY8xgMlhxuHvXlV3qk2qvJ53zbsdef5n2rOVOyOqnLUZ&#10;9ubWJ8yD/P8AkVqNZQ28IbO7oMc1kgrbLnhfoKd9vaVfvsfYk1Cp3OyIt5cs8m3OV9MUkCjhei1D&#10;Lyd1OglxVqnobdC09qjCq09kuKe1wxHWkCySH/69VyiTKU8TQniovOetB4Nx+ak+xow6UcpaKsZZ&#10;qdKNi1O1usQ4qCQ7/lo5TaMiEuc0Bs05rc4qNgVaixopkkbc0PJ2oijYio50aM5PTNaA5oeXAFRv&#10;Pg8VA9zztqSFectUvYlTuRTXDxCmpdM/erkkUdyvyj9KrTW3lnj+GiJfMO3M49ahlhyaEuNpp8zc&#10;/hXRGQnIi+yAmlECmoZLli+1TUsNlcTH5f8A0KtYzJ5iOaxjGTt/Wqd2nlbdtbD6TcBPmUf99VRv&#10;NNkO0bf1rojUW4KRky6nKn8X6CmrqTE9amm0OZz90df71EegTqclV/76FN1EUpBFclx81S71cUf2&#10;fJEMbR+dQTWs5+6v61nKoinLQaNQMNyNvY10XhzW3DLlv4vT3HtXPwaHcPIrFR1z94VtaRpskO3K&#10;9/UVyVJGbmd9o+sbwMt/CO3/ANart1ciSPr2NctZSyQ46jgd6vJqTKMMSayctCPaDdQX52qvEM1P&#10;NOsw/wDrVEBj7tYykL2g549y1Wlg2irIJIps8eVrJN3CMym1srDp+tVZ7VQW4q+x2jmq05DE1tFm&#10;ikZNzFg1XESl60JrVpD8v86h/s2TOcfrVq5TkQBAKYUGatPp02Og/OoJrWSLr/Ot4VrFRkQuMGkd&#10;vkGKtDT3kTd/WoJLZohg10wrX6m10VpSdtUp7lgWrReLzFwKo3diy7uO3rXVTqGsZFVrpjUfns2a&#10;kW0Yt92nG12N92ujmua3IVmZamjuTtpy2wf+GpvsYVB8tYVEGhB9sK1PBdElah8tfSn28WHH1rkl&#10;GxOhqWl6ydT2r+0ev4rnOxa/tRrOlfU0o9QooorY2P5KZ5pEsJojGh2DeHOd2Byc/SsCG/W4Bulk&#10;hZY0LkMmFkBIGAO55zW/qdxHPM8kbNtk3AMEJU56j/PrWVBa297Z3yndFeRxjyF8sbCQRnOe4A4r&#10;4mjLWx+J4e3Nax4r+0PC15r9qmVCtGNvO4ouTgexznio/hdC0sz/ALzDBwmADnGOag+NKBPGUirK&#10;zw7A6PIgVskHPAHXORW38NUhSCOPa8lxvJjkiOARjPOT9RXu3apH30W44PTseo2Tq9tAskqzbU2J&#10;jICD0PvWjYS26QSSeWySrkCLeWXAH3j9axbaZgjQsG8uQguQMkY9MVqwiOBFZJHfzIyDjLHGO+Oh&#10;57mvIctdUfB4qT52n1JLlPtpba3mBYyX2DIT/wCt61wvjeNV0ydWhjuFnieMeYm4IcfeHbI/yK7W&#10;ZWg077Gl1JGGAchAWZweozxkeo71x/jnztOsm8uaTyYf9UjjZliM5IJNdeGl72h2ZTdVlY4b4B6Z&#10;HZeLnuD91TgRpwSD19vwP5V7TDbpJL+52qWJzjkfj714x8E7iS68XyrIWiE2SCEzlh246Z557Yr2&#10;a3vAsm0xwrGCBwD9ck/WnjW07s7875+ZNmpBeSR2ixPIyx5D/cG3PQ+/SrtlpkVxcbYpEJkcESP8&#10;pwaxobeTUHkm3LGp5IAIyB6CprLVJok8lS2Q5cBxlhkYxnjivL3Pn7svXVv9iaSGDzPMywOPutg8&#10;4NV7O1a781pZIo/LyEj+Y54zxjvUp8y4tWiM8dvITkPk5z0xkZ4p+IraNl2r5y4EblwEL475GTzU&#10;8qEMtI2hDLI0PmRoQfPyTk9MDuRzVbxt4daytVvLdmktZB5a5GCxA5zzwCTxV7VIIzvV5I5HUB2w&#10;CMkgZAx9TWN4tuLeCKPy9sfAHlYJUnnk5781tRj7xth9Zo8K+OunrJqqXTeZB5kp2AjqABn616r8&#10;M7WSL4T2cPnGZogJX2wYVMtkjOSSMEHHH6V5N8ZbdhqUKyRN8+ZEJxtTJIyPbgV658IZ/tXgLTbX&#10;bjySUJQf6zpjOPcGvcxGlJM+uxzthYm7Hdb4ZJGm2SKoUZjA3jv+WBT452uF2RzeaXOcghcY7/X6&#10;Vce0jhtY402tN5hADHjPGevemx6VNDDHthLS3ErCIIFJwBk5wMivLjWuz52MrmZqelTRJMqNcLDJ&#10;IHcF9zFgDzk9uTWV9jW0Xj7RI65IIxgD1J7f/WrrdR0+ZlmlC/cPzZbkEDkYNc5qUL3Fs0lmqrHF&#10;wdpAaTOM8H0x2zWkal9zppyutSqlnG7o6vLJI/BMhyQR6d8VdivPsjM29opG4V0OM1W0yymumYbv&#10;LZBwSD068/406ycz3iLcKzRg8HbnHvWc0RKLZtX2pyaz8800txIsAjBcluPTk8VVf5bcx7JJJwOF&#10;BBGPYd6pGXZqg34aNSeADuJ7dK25Z7W4tVZd0f7sA7CAzn8RS1ViLGBNa3EFq0kiyx+YT8mcHIOQ&#10;BzwabbwqEaZjKLiZhvPJHTGBWlJMIYZIY/s7Kx5FwArO3sQcVXutTlc+TN5cMtuCQIwNpJOQAR6f&#10;Wu2ndq52U1dWR6H8H/jzb+DLu30y8uJXtVyjSYysRPPBxX0NpusrqdrHOrLPFIAA4bcOPoPcV8A+&#10;Ir2S9tbiRmEayNs7kjnrxj0/WvUP2Vv2oY/Ct7D4e8QNt0x5o4rSXAUxMcAszHrwqjB9TzXq4eTW&#10;jZ5ebcOqtSdSG59gADyM7l3SkAY5bH9KrXkLIFjbcrKdvPqfSpXg8pZFEsatGVJCuGJB5BGPao7z&#10;UWFuz4WRg+fm649a7VJH5vUw7pz5GtiK0hkuZpNuN0ZCnPy9v171OHMK7X/hPI/TrUOlXi37ybUY&#10;soOcHAyD71of2UjaeZvtSq6E5QoSSeMYOaJWYqkbEKnOQfM4IOFHJz25qb95aTBo90e5fl5HH4VA&#10;XTzdi+Z8wGTjcSf6Cp4YS1ooG7chzk9aIyCEkSKTN33dO/U+tXo5ZInRnkk8zHGfTI6e2KzDI048&#10;tTt2t1HUk9KtF/MjSPcysowCTuJPse30o5jqoYiUGpR0aPpH9kH9q6X4fX8el6lcvLZ3UixurAsY&#10;l5wRx2/XFfcuj6rDr2lW95DteC6USRuBjg9CfSvyQj1GS0ZAv7mSPuMjJ5wa+mv2OP2sG8I36aPr&#10;V4zafMPKQzuWERz689/5VDVz9W4Y4nU0qFb7z7amfzAF+YMucn6U6Jspnv0B9agsLyLWoftFrJHL&#10;GUBzGdykEA5/WrMKbBj+7nApRP0aMlJJx6jnClmVf4sYp0aqduByeOTUfl4dfXNC8DHp075zVFDy&#10;GI+X72ewo2kj5ievoeD+VLOqjb13ZyFznrQvyJhud3rnP86AIbiyS6tJo5VEiyJ5ZBGQVOc8V8E/&#10;t6/sNyeH7y78UeG4ZHsZEMssUYJMZ6nC+nWvvnOM/e/+tUF/pttq8DW91DHcwyDYUdAcqcZB9j0/&#10;GvUyvM6mFqJp6GNalzo/Ei7sJrENI0bBFIRgTgg5xgjrTtE1R4LuJ45GV43DAj5W46YIr68/bs/Y&#10;a/4RWW88SeHYQLG4kZhFBGT5AzkIePUnntxXxlb2csdykkcj4yQExt2EHBB+mDzX6hgsZTxlKze5&#10;41Sk4PQ/Qb9iL9thLiG18NeKZpDNgR292SSGA4APvX2IfmSM/wAMgDIeoIIBH86/Ee11yfRp1mhl&#10;mWaN8goTnPsQeK++/wBhb9t2HxN/Z/hXxJJHHeMipFO8mfMAGDknpg4/Ovj89yFwftqex24XEN6M&#10;+wFXyvm756dqe6s9uVjZhvwHAPUU1g0bpHlfnAIOeoPIx68Um3A+93xwa+N95eqPU3R5J+1H+y5p&#10;Px98H+SyG11JQXW8HzMjAHAx361+ZXjDwzrnwL+IP2S4FzaX1jIXgddyl1BID5xg5/z0r9k0kaJm&#10;P8Cnkeua8R/bB/ZJ0v4/eDnlgs/J1iztCLSaIhJN6kkAnnI5OfrX1WSZvyfua2sWcdaj1icz+xN+&#10;2JD8YtEt9P1u+jXxFbwxxlADHHMF4yAc7mOAePSvpdmVpDtbzMHtX45Xun678CPHvl7JrO8025BQ&#10;jKg7SRkZA4wOpHrX6BfsU/th23xo0G30nVbqOHxJCDncc/aIwOCCBwQASR71WdZOl/tFDbsTSqNO&#10;0j6JYBdrDPHDDvzT9+Y++70qNRlywfG0Ht1pzDEa4zhuSPevkTsCP5WzlgvpnvS7MfMO3Wl2Kex3&#10;fpimltx/2e/vQAu8bcr97tTHO9h13Z5pz7YgOeWPFNOCN38VADkG4H5j1/MU4JuG3ke/rUaKztuH&#10;YdKk81ZV43fL14xQBG4/eNH3Udad9naUHbs+X1ODTjhpVxzk81XullljXyzs74HcUASR/KfnwMHq&#10;OSamxtTnj096YV8mJWbDNxxjrSpHuQZXaufXvQXawxjuHJPsKZjc2G3YX8KsbOM//rpuctgZoE0R&#10;MS397b6UrNiPuMd8U/zdilecGkK5wWyeOPagkbCgdPmXuOT2quliLR5F3tJukJz2Ax+gqwcovJb5&#10;vQU2RsttbqeAR6UANido5drL8je1ERxnfgDdxj0pei7WzuzgVKVJX+Hgj60AMjkJ3dWXP50oj8o5&#10;9eOfepIxhdv1OehprvtbnuO/pQBGImhPyn5W6jtihowDnd8ucVJ5mEXmgDdwcY57ZoAYi7Tnt09B&#10;mpURnHA4Y4wPvH/Ae9NX9y+PvKfxpwlNtteMMxzyPSgBpVd5YKqjoP8AHNBVZSHUZ2DB7ZNQ7fm3&#10;Lu254BqZM4/u+oHQ0AIg+7t/vdBSl2lO75gy9+9NVvKbd1Ge1PJwGAyxbIGaAM3X9KXVrFo/L/fK&#10;wZSOCCOePrivmb9s39hrR/2nfAc1/p8dvpni2yLGNo4wqXI7qxPIJxwa+p5V3OfVawNTtW0nVlkU&#10;N5M2D17/AOc1NOpKlUUl9x6GHxFo8p+K/hvxx4t/YV+J09vqf2u3FvKpntpI8xyDOVwMZOR3H5V9&#10;7fAX9oLR/wBoHwnLqOmyRxvHh5rcyp5seQD0BzjJ9K9a/bZ/Ym0H9q3wzcSNbrY+ILdQ9tf8eYWA&#10;+UHAGR0r8s9S0nxt+xb8YNtxBJbTWsoLxyoSjjOcgHgjjrn8sV5XFHCOFzih7Wkkqh9NkefSozUJ&#10;7H6WrPDMWi+WTbwd4Iwfbrk0xYFtwQuVXvx8v4V5r+z5+0XpXx18PQz28zRXwXNzFIQGRgcEgDqO&#10;/tXpSy5VV7cZOep/z3r+Zs4y2vgazo1YvQ/WMHjKdaClAjUEKcj6N/hikubGO5tSskMTLjGMBt/U&#10;EEHgjHbHbrT5ZsR/qMCnIyyHaAWK4bceOfpXj0cVUpu9NtHZKmpLU8K/aK/Yl0/4reHphoU0mm6g&#10;QT5Ukmbd2ySSB/DnPQV8XRS/Er9h/wCIL/Y57/R2WUYI3/Z5wAc5A4IKnHPrkV+ogRXjKsBubo3Q&#10;n1rnfHvwu0H4k6SdP17TYL2zkBHz8yRZGCVbqOMdPQelfq3CPiRVwVqOM96H5HyOc8M08R78Nz8o&#10;Pjp8V7P42+MZ9efSbfQdRv7nzZ5LNyIiwHUJ1DHjJPXn1r6W/wCCdX7b0TTQeC/F195WSyW142d2&#10;4AbVYk85wOlYH7U//BNTUPC1xJq3hswX2nqzgxQp88CcFSwAGT7818o28F94Q8R/vN1rcWLkg/cZ&#10;GHQ8jg9fzr94qSyziTLnCk021t1R8Zh6eIyyvfWx+0zFNatIo2XfBcoRmI7fMU5wckHH5V+TX7XH&#10;w/j8CfGvVLLbiPzSfNUEAgknqeCQD19vavrz9h/9uyz8baTaeG/E8nk65CqwWkhIAulA6k5xkAVy&#10;n/BUv4ZSn+z/ABRD8+IDbzvIny5BO3AA5wpJzzmvzvhXA18nzGWEqX5W9D380xFPG0FVW57F/wAE&#10;5PGdvq3wKs7WaVvPt8pGN+7dGAASfcnrX0EIcxrJtby8kb8fofzr8/8A/gk/44vNP8Y3+j3VxHdR&#10;si3LIyBcICAdoJ4HOTX33CWU53EgnsBtBOOnt71+b+I+BdDMZNbPU+i4fnz0Ek9hRB5JbcN3vkkY&#10;zWP8S/Bo+Ivg3U9Fkh8yDVoGtp0A6ocHH44wcc1ufMGZVbhsjI7jNNubqTT5UnjY+YDnjqCOlfI5&#10;NjpYbFwqro0epjKfPScErn5f/sq6jqn7O37YWivNLaqtrqhjneRA6CPcwGCc8joMc1+6Wn3tlfWF&#10;vdWa+XFNEJEYIRvUgYI9QRzX4wf8FBvB03wj+L66lY+dJ9ujS7V0jCKkhJyEH59+pNfqV+wf8UY/&#10;jR+zB4a1uFmXyY0ikj37ig2DqTzy27HsBxiv6twtSGMwsMRZXstT8RzuNSnVcdlc9h06TyriORW5&#10;3humSOeTjvivw/8A20vB8/wk/bV8R3jKyxx6yZGiCkcMQw2qO+cHHufWv2+aIhuJNrMcYH3k6/zx&#10;+tflX/wXN8CyeH/2kNJ12z/cpqWjpdyOhLNPOX2hiMckbSDXdThzUpU+6OLLanLWTPqTwV4hh8Q+&#10;ENLvvOZrq8to5pUdehIGAO2AOK0hOuSi7t2efWvG/wBhLxnH45/Z50l1l/4mWnZtrlCCSQCCGJPB&#10;zzwOmK9ph+QOQys0hBP94H/Cv5T4qwTw+OnF9z91yusp0Iiqn73P3Wxxs7c+/evEf20f2d7f47fD&#10;e8VY1j1TS4pJ7ac5xIAMmJuc4IHBHQ9q9yi2qwHXJ/Wm61aw30TLLCjYQIIyPlI5Bz65yay4dzee&#10;AxUKqel9SsdhlWptNH52/wDBOT9pOb9nP4tfZdVW4XTNbeKCUrI6vGCwB46Hqc5Hav1i0bXob37L&#10;eWcy3+n3mB0O4A8ZHX61+Tn/AAUE/Z7m+EXxSk1/TYpP7H1KcyweWR5cZwMgHgghs/nX2P8A8Evf&#10;2qh8Yvhxa6HqkytfaCQgZQN0sYAAAA5JyCT9RX75mEY4zDwx1F9NT81xFH2M3Bo+ytInewZYcs9r&#10;N9w9Oe49qddW/wDYV4WP76wuE8uRTzsB7j3FZsmraXBfbTO32aQHO7IMDZx09D149K2dOuFtpV0+&#10;9ZZlmIEEg5V1PTnt1rPB1lUjyt6ng1oOPvWItMuv+Edn+zyt5ljL80Uo9+mf0rbaXYACG28Z+XJ9&#10;f5Vz11bnSrkW95uFnJlI5QN3lnt+GauWV41iyWVyzN5hBt5ScDaex9cV6lGu6fus4a1FTs0Yvja/&#10;klvFtYQPLUAvzkk5yBjp3FfPf7bv/BPqx/aN+GNxe2KtF4mswZInCbkukHRM9SR0BzX0H4tsZNO1&#10;V5XA2yMCOMbwOw/Kulsb2KSwidZoZIFUAggERk5yK58oxc6OO9u5WNcRRfsEkrn84/xM+GuqfDbx&#10;FdaTqkckd9YXTRGMxlSrcgZB9f5Vwutw+bfZXarKgyOxI6mv2w/4KW/sJ6H+0Bo1xrGg2vl+KbWM&#10;vP5GEW6Qc5OOjAZH0PWvx98ffDybwf4jvtPvoXtbq1kKFHUqwI6dRzxiv6I4f4kw+NgoRkuZbnyG&#10;Oy6rS99rQ5S3uWhtkibbsbnuDn+lRR2LZkZvNk2cccDB9DUl1bTbiF3ZwM5Hb2pLZmh8uN2KAkgk&#10;/MD9RX1/RHkSRUePMkm1mMa4B46D60SRi2C7pFVVJOQMkD3qa6G/mM7l3fOPulgDjoKW4t1s1jZf&#10;MbzBl0SPOz6ZqkLlJbNI3SEt8zLgnH8QJ606+topmdlDRhSdoPODnt6ZqisMmn2UjK25GOdgOSFO&#10;evpVixl+2BWYMu1eRng9aHfoHKVDthUBfNVjkFsZUj07VFDdxI21twyQMdMnuatX5WGaEl1/eAkA&#10;HLKPf0qO5iCwGSMrJLCedq5Iznk/lVRasPlQ2ULcEKy7TGcLzkvnvTp1zahZmKmIbMEA9cc9PaqG&#10;ZV8kvGy9CXJ4BrTuwWh3KfMbsSpINRKRcSnFLJbzL8kMwYgNI5J2DPXrVy7tt8EivJHukPyDBYY9&#10;qgY7IlWRWTbgsDx9CPWn6bcw4maSZkZQSkZUnfxx9D7U+VuzG7dSqX+y2CrugRzLjcwJcAg8Y9On&#10;Pt0qG1DRruZgy5HUY69gacDJfBSpL7j0I7445qaCe4t7V7dv9TI4JBGcHoPpVbEDoZFlXyvmG0Ej&#10;uAfbFPgQwTRpJuWOQZLYJxj1pi2Rt4vMKgqATjnOM4PTtSrqElqVWRpFVQMj1B6ColHsVEeJWsm3&#10;L5cjYyo5ORUs14NRiX7qybRnZmql6wKwssjEMSDnqg7Dj1pv2cxFnVvLMPUA5Jz0471Hs29RNlqa&#10;LMatvG6TCGPHUVGts1+JHRo5AsgiZAQGQgDt+dOsLhoXCsrNydv17ZzUENklg/nx7hJMxLpjcBz1&#10;JHfrSlGxEiW5lazCrIx+YcZfOB2xUj2rXFsxVkVcgbCN24YPPtVOaeGaQxybVORjA+bPb8KktoZN&#10;P8xjyOmM9+uaq7SCI6+jhhVI2UnbztHA+tU7a9aOZvJKqudnK55BFaN0P7RlyzcgEEnjcPaopNLC&#10;xL8q+ZnCO/p1xgVUblDUj8+Zm3fNyQeqv61Mm2OdWwNxBAATKnjvzxVW3/0Ztqn7pIwOgJqxOzLt&#10;lGeSCR1BHqPepkhpXGXwe2soWX5mbIJ68DqMj6iremTRXDJHIyxt1V5OrY5x+dQy2jRxAlgqY3gA&#10;8g+9RJdNbBZDtbuCRnA+lYy02HyllrPzr5VaMRnJOOuPfNQxyyhA33TyBnt9RTVvPtcqqzFWdhyT&#10;uOTx7cVM1sf3jeTHC8cnlmMDBJHOQD0GCD1qebuHKR20BnuvdetW5ZvskaqMqQOgyOfcVBHIFQYZ&#10;VViM56H3qaZNs2zd8ucc9/p7UO7YRRDuVjI3zdep/lTbKMtdjmGM46s20Ejt3zU11YDS7RpJVeRc&#10;9mwR6Zpnyw28e0SI0ib+fmGT9e9KyKLNzaSMB5MjTbvmLgYKHHb1ApuhzNbAhpCsTOI95GMnrn86&#10;dpF55SqFbduBB646+lS3mkNL5caKfLJJIJOB6msa2kHc1pv3kfsv/wAETj9j/ZWvsSB4ba8ySBhn&#10;JBJJHbAOPwr62tbG41a2Nw0zQxv0BO7f718gf8ER4JE/Ze1aHfLOq35eSQRlfMDoQAQehUYGOc5O&#10;K+v/AAzrtvbWrW1xI0M1uSFjMZwevIPSv5y4ktPGSjJ6XPsMDzqneKJ4pJ9D8uO4aO5t5gQmRllI&#10;71xH7WWtrZ/AHxLawHM95p8nB4wmOcHscGuw1TVV1a8t4YW3bSOdvQ+oPpXI/tb6PPL8C9avLWOO&#10;eTTbV/NgJGZYyPmAPfnFcOUxtiIqntc1xF+X3j+fn4qXz3Hi2+ZlZtshJJzuLg4LHH+eK5+e+Fwq&#10;+cB5ynIk6sRgcVvfEbTJJPENysjRyXEsjyPIHyMcnBGcDHpzXJBZjI3mYVei9s9uK/pjL9cPD0R8&#10;TiPjFLCT5Y8Dkkc9ffFOVNls8gcHaQeDlgOnJ9CcU0WIeMiPdI2ACScMpz1FRMJLMSQ7xudwpXHL&#10;gc/l0NdkjM0bfTE11NzGNWt1JyTjcMdqpi3wW8tf3bEsnUsR9D71Y0u6jgRlkHz4IJPPX2pGcMAV&#10;ZsHj39Cc9hVRk+oFZbhYLnoV5BweSO1WVt1djs3Mycn3HfiopLQEMdrKWx8+3JA/rQjr9pZlZv7p&#10;YA7m/DtUuwA8CxxM3zM3mem3j2p5bYo2tt3DuNxP0NKhN3N5W9WbsB1z600xS2sKxTc7TnPcflUg&#10;V7K6aKPb5mFU5yM8GrcdszOu7fJuc7Tn9ajt3h3qpVVXIyRk9f60yaEqqqrzKiMcp3Oe4/SpkBM3&#10;zAMxAx2x1NR24FrD5jI0bSYBH+fSnJNtaTzo2ddpIwcYbgAnjp7Umf8ASGWZvlbI+RRnPUcdh2o5&#10;WBYjG24CszN8+DgFioPQ1bWJoNGhciHyWuGQZBDFtuR16gCs2W4S2fdufypOCSArE49K6CWyi1LT&#10;/LX7RKseJOSFUjgdOx9656ly47GLd3DWty3mNN+8AJJ5AyecAdjUGox+avmRtJNDGMuQCNg7HPYV&#10;burqS1nmlxGcn745Y9qzdT1No08uFWCyAKQh4ce44ropeQpFe8kljDs0iyLsBUgc4Pb61HDIG+Vj&#10;wRng9frQbj7Sw+8cHJ4xj1FF5pv9nJub+Png5Jz/ACrXqZyIIp1ZVXsoPfnOac7bCiFCS/Ix0x/S&#10;lhjGcrtHAHTqDVl1TH3mLgYxjGB9aGyStLbtLGJPunnCYoDLHGrfK23jY4yAT3ouLhYG2wszbfwU&#10;mi7tzNEsh27+m0Hqaa1Au6RfNZRN/fYYKDgEe3+FDuiMoTAYncBzkfSq1pH5KMHY+YQO2OKvLA01&#10;uv7wLux9RigCG2RoJQXDBgTwepFSX8SylZlMispKHPYj0qa4mdbWM7V+/g5OM9qpzwSG4jVt0RA5&#10;zn5xzzxUyldAPiEd0P3reVtBYPk/MfTimW0m19rbmbPORzj2q4iQ2aw7lXymJ3nJDc96hu4FjuCs&#10;e5V7buM5rL2jK5SxBcNKBCB/rDvR84OOmPpVeVRB0Eg2gYByoyee/WpltkAZQwO0hBzk4PXiopJj&#10;f3W2a4k2ogQA9BgYFNSe5IydlfcvJ3YBC1HbL9lbc28Rrjqm4t26dx7ilihU3Lbl/drlPMJ5f2x2&#10;q6mtNPAtpL50nl45Khio4ACkAEAYPBzyetXzPsBnyo0sx+40e4AbARxSTWkhG1W2eXknjII6dafP&#10;nzF2KFydhIzkdeTnvTnaRI44/mZcjecfMCAcH9aciuUrqgYR7g27Jye3+RViw2zHYdu4EDdjJOfS&#10;iJ2jCwsDyDjecDkck1a/szymEnMO4DAHHbqPSs+a2rKS7Fe/eTTdQVP4WycdeSMfhwBXoH7PXwU1&#10;z4+eOtP0Hw7Zy3FzfPgyIjNGAOpLYwB7E84NR/Br4Lan8YvHGn6TptnNeX1+/lJGnzEg4BPHQ9vx&#10;r9hP2Mf2GLP9mDw6JJILdfEE1mpvZD9/ceCoPQAf418LxhxXDL8O6dN+8z2sry32srzN/wDYw/Z0&#10;j/Zp+H0el6esK6lgfbp4ozumbABDE54Bzge5r2611i60+MRtIzbAAUfJIHfB/wA9K2fAulrp+gr5&#10;fl7pgFlbcWdwDkHnOPwqbxPpy/2eH4RsfIQMEkc/ia/n3EUsTXvjKk9WfXUZUlJUeXQ5PUtZ/wCE&#10;o1JWVvJabCEJwWA6iu4tbNYrSONGVFSMAIOnT+dczotpHdapHNDGsax4Lg8YOO3HetbVfECoY4oW&#10;LXE2cADITHrU5VUcOarU3KxkVJqnT2DWtVkZWtYPmuJByUP3F78DvWVDp8lxtt4d0mMPO2MkknjG&#10;PwpYIm8grHn7cxw8meEH4VfE/wDwj1su1ma7YDGQQefcf54rSpX9pJzlsZRo+z0W43UPEI0qFrG1&#10;CeZjY5I24J5J+tch4jvPN/0eGZlVUDksCVznJBI6DHOa1ArXFwFkZUeRwJZD90E9Dk/jXn37U3xh&#10;0L4CeANU1i4vI5DDakQSg7gGAOWKggkAAjtXj1FUxdT2dLY76fLSjd7nx3/wU2/bNutDspPh/puq&#10;Sia4YC9MbkLuBwOAMkD6859q4L/gmj+zUsepzeNNWZ2kupWWzlcfNEQ+QR6gEHr6gc14p8M/A2sf&#10;tifH3dfTSXP2pzJcTSMQAIyWCE8Y44Gc8V+lngvwxD4U0m3s7WC3tba3QJFHAu3ywABj9P5nvXVx&#10;RnEMsy5YKj8clqz3uHcD7ar7SSNmVmuLhnmYvJyd5OSf8/1pTJtKt83XnA5z2qOKdQW3H5eg45zT&#10;4JlmTy5G5H3nzjr0/Kv5+rQ558892z9OhTsklsV77UGtrCeTbJJ5aOSIwSxXaT2B4Ffl38Wbz/ha&#10;H7WdvZzLJJc3V+tpE9upALByTx7jGRxnpX6LftBahHoHwm1268+aFbe2PzIXVjnOMEYOev5V8Efs&#10;DaB/wuP9snRWaPdNBqZvSATtKoC5BYjg49ec1+0cAYVUMJPEHwfE9ZuoowP1v+F2h/2b4asoWZjH&#10;a20cZGzaFwi8YGMdT+ddTr3iptXWOBdsdurKAB8p445PpiqSXCaZpf2OO4kkVtrSPgZZsDqeemcV&#10;Nf6pb+AfCOq+ItTWH7Jptq8pEgOeBxn6nHI9a68LTq4nEuNPZvU+PryUIc0j8qf+CvHxlfxH8Zbf&#10;QbeFF8uMRoiDO0hzvyeobjHWvoL9hv4YL8PvgRoqw4/4mca3dyNxV3lwRk54AwBXxXq9zdftD/tX&#10;i0vtySz6s0z74yXSPeXBBPRfrgH1r9LPBumx+H9JttOgdhZ26CNAUw20ck47HJ/KvS8QMQsDlUcL&#10;Dd7n0fCNP2tT2ltDQkg2xfNll6EZ4NEUSxjd5ZXcCCQcn24okUTytsDGPnOaGt3sVVYmRduTlznc&#10;T0Ar+c1dvXqfprSSOR+PmrW+gfBrXtTvFDWNnABKw5ZQTjCjgc8D8a/H/VGfxf45ljjX7PPqF2BB&#10;EoL4LPgZB6kZGe2AeK/R/wD4KX/Et/CH7P8AcQWj+bNqE/lzxqfkjRBnJGORuwc+1fGX/BPn4Rx/&#10;Fj49abcarEZLfRQZ5PlO1JAdyOcHnnOQeua/orgWgsFlM8XU3tofnueVlUxSpo/Q79m/wf8A8Kz+&#10;E2i6LJCscltEC5UbQ5IBJwO5OSfqatfH/wCPWl/Bfwrd6hfsrSLbyfZ40IZzIBuAx2zWl8RvH9j8&#10;J/BE2uXUVuFjAQIQVUkgnIHT8+ua/MP9sj9rLUv2gdfSRZlt4oZWfCMUyo4TCjgcD3zmvD4c4Xlm&#10;+ZPFVU+W99TXMM4jQoKlHexzviPxNq37T/xgmNzqEdnHMz3M9zcy5gtIVwWLZHGM4+tfRfx+/bW8&#10;D/Dr4Ct8MfhXZGOzUrb6hdYCzX+0gl9wz8pbnHcdMV8qfDD4ReIPjRqH2PRbU3GoSKcfORHt3AFi&#10;T0HOfw6V9zfssf8ABLXSfBlnHq3i65h1bUllSP7N5YaFCRuL5IySDgD6da/Zs0z3LMmpqMpL3Vsr&#10;HyGHynEY6rztaM8b/YU+EHi688R6pqNho91b/bkCR3cuBHjJLsAepBxz6Z65r7V+H/7LOl6LrsOp&#10;axJ/b2sEjN3PCFZRjJCkZ7k84r0fQ/D9r4d0uCytoY4beEYCRoFBHrxWjGv2ePj7y469QK/n/i3j&#10;+rj6rVH3V0Z+hZbkMcNFXGxaUbfZDGmWkclyAFLntwOB+FLCWSRUbIZScrkk5z/OrMAaRFk8zaSB&#10;sIHf1yKijhaI+YrF5OTkDOB61+T4ipUqT5ptt+Z9PRioqxMLbMXzSflxUd0RA8bSSbVX5SdwA5Hv&#10;6VFfXf2JJI22ktg5Jxz7Ht/9Y18ofto/tyW/w102bR9GurW41aTcgf7wiJO0+xPOK9/hvhzE5nXU&#10;IXS6s83Ms0hhYtt/I6T9r/8Aba0/4Q2Eej2LTTapdKX8yJ1eKMA45PY9DXzH+zt+zp4y/b2+JbXH&#10;+kS2Mk5NzqFzn7NbLklgDxx7j1rW/Yt/YZ8S/tmfEpdY1qe8Ph/zFnu7qRCEdsjCDjAHt3xX68fD&#10;j4GaH+z18N7Xwvodha2tm/B2fflcEZc9Dj296/o/Lclw+UYZUqCTn1Z+ZZnnE6832OJ/ZX/ZQ8M/&#10;s56dbWWh2IxDH5csjt5onbPLgkAqMngA4r3K3s5rZmkbDK3O48nPv7VDo9hHp8C7g27I4H09DV5w&#10;pHLH05HavSwlOS96bu2fJYqrdki3OwBsbuRkdqrurrdeY/zK3HXn8Kd5mz6NwOKWVticbm9MDJzX&#10;ccnMMUjccfNz+NSQx+WWb1qNX2LuOfm68VNEuF/3u2cnFJq47oay5HtnpQo2D5flOal8sBM/pnkU&#10;x2YL64PPrUC5gjQ3E20DPPOKHhUbSeFz/F60QSGKZWVmHOSBTGkkGVLbgxyM9qA5iQkt145wPeiR&#10;NyblG1h1ANMfrTRhZN3c8daA5gblMZbdnNSRIrMo+ffzk5psiFYd/wAp56ZyxosZCs4ZeMHvQSKJ&#10;Of4vkJ+bPc0+NssSxbp3pWJQbe+c8Uzdsiw3c0+VgOuX3zIvuAcU2ThzznGPfkU2K5USKrZDcnkd&#10;+1OkO5Nu1CxOQ+DnNOOwEIfaDn+/mnALjnp09ee1OVd74wC1DjyCcAkMckA9Ko0BE8tsf98j0qQI&#10;wZWbOG445P5URHIHy8j37VI020qqt7ZxzzUtgRtGEb5cnJxjHWk289fmzjB6Yp/ks25uvf3pqXHl&#10;qy9j7ZqSZCLH5XDDODj1zSMdgO37ucEU6KTaFzzz39KJp1xj7q5zx3oJI9vHt/dPTNOEnmMW+UMe&#10;o6/Smq3mHr7ULb7QCFzzQBI0ZMW5vvZ65/p2pqlYsbfvZ5Pr7VIo2jdj8KaI13Nn14qo7ANZV8lc&#10;rz3+lN37xtz83HPp7frT269/lGT3qvJNGsZZm2rwWP8AnvWkYuXwg9FdiXMzQIVy0YbGd/AOen9a&#10;+Rf27P297X4U6VdaBoVxNJq11DJG91bAbYgDtKZ5AOCCTjOBWh+3n+3La/CTR73w/pE0cmrSRYnd&#10;GDtGMdBg9fbqMGvzz8JeE/En7UPxDhs7E3N1PeXKKIvLLKjEfMWI5GBkk/SvuMjyNQj9ZxG3mcNa&#10;tf3UUPCng3xJ+0t8SVtYWurrUbwrC8juXZFz1IGcAcHJ9B6V+sH7IX7KGk/sz+AV062h+0apd7Xv&#10;7gkmQMBjYCAMLx/jWN+yT+yZa/s3eEFj0+GO81zUEBu7t1DNHg5CqTkgDvXvVoJI403qyyMBkIT1&#10;PU59zmuPP879p+5o/CuxpRo6XZM67GVVZRxj1557dutDKYyqtg59/wDGkJZZAwO3I4Gcn86iuroI&#10;uWZsf7XWvj/i2OnZEzyKNnzFtwwMc/l714P+2X+1/pH7N/hGZpLyNdSmjKRwODuUnjJABI5PB9q1&#10;P2qf2qLD9nrwZMsMyHWbhB5EGVcAZIJbONvt39q/H39pn4+6p8XvHM2oyXkklq5KyRyRli7E5yCS&#10;eACBwcfLX3XC/DcsTVU6q0ODFYpJaMj+N/x51X4v+IZrr7VNeS3jjesqFduBjofavObcNJcNbyq0&#10;MluNoQEFZQT1IHU8flVHQ52mmnDZkAySmdrAZySSPyr3f9kP9i7Xv2jfiLaXNtCLPSt4eS4aIszq&#10;D05OAT0z71+tYiWHy/D62VjxY89WZ0/7Gn7EV9+0T4wsWjs5Fs7cmWWUIFQADjk8E5BwPav1u+Fn&#10;wm0r4ReFbXSNIghhtIVVJB5YVnfOST+OcfWq/wAFfgNovwL8KQ6RpFpbwtEF+0XAAV7liM546AEn&#10;gV23kFFXuO5PU1+KZ/nk8XVai9D3sPh+RDoOAWVdzKBnI9/WllVo2z8w6HninqPLxk7lYnK+o9jR&#10;5it833uMYB5x9DXy13e6O6IwsXZT/k0/yy6Y/hzyKYxAkHbn8anVhv2q33gScjPNUUOAVUyrbuw9&#10;abMSIXdc7lAwO9CkxhWXbnn8/pStd4wzL35wOooAppqi3A8v/loDzz3rkPjT8XdJ+Enhtb6+kVXk&#10;A2LGRuk9vUZ7nFV/i98RLL4P6fcanJLIlwr74oJMfPn27DrX54/tBfH3Vfiz4pmlupZWjRisQLYV&#10;Ae2B2APWiPmfM8QZ3TwtJpPUg/aB/aD1H4weLLq4vJLhomc7BvONoJwMdAAMV5VfxvKxmjRljU9S&#10;p6n1NaUFv58HzMuGGMkHn3BqnqDSR27RrIxjzyoJ5P41cqiPwTN8ZUxlRylcqzTJCzCNlcOgWQkZ&#10;/L2qiyssLKWCsmSAeDjFWJbHn5fMK8ckEDP9aabqS2mk8yNW89TGQVxwccjrgjFOMz5ytRcdyi7t&#10;JvG5dsYzj0HrUaz7Iyu7cuQdx65qxJ+7T5m2xk4cdyPpVUSLNuUeWseRg7fm4qXY4dCxDIC0fl5Z&#10;mO05GAPzpqqwk3Rks3OQMdB1oePYqgyJ5fXaeMGmxIQu7y2iUnhyhwfp6VPmbU6fOSE7XUruXA3E&#10;Oe/rXT+CvBf/AAldyZmbNvbjfI0hwig55OevOOKreEfB83iW5VlHmKpAJ2YUA85J9OK8a/bm/bcs&#10;vhloK+C/CNxAt+rldQvY+TxgBBxjj5vypXR9lkXDlTFVVpZG7+1H+2PBosMnhLwrIiwW+Rd3Mecy&#10;yZwQrDovv3zXzna3114gupp2kmkGd7ljzyepJ69efavKdK8W3WrT+blmkL/xDKkZzz6jP8q9a8PG&#10;MXMbzLIxkiDlIcKueD3B4x6eleZjJNH6ZUy2GCpKK3LuleH/AD7NriNUwpHLOASScEYPPSnJZQuo&#10;GGZIweEBzzz09q1dFVniZo1jYNzho93Hv/jmnX0c0I8yGNlSMkmSIY4J6HrwK8b2mp4MsU+axHZW&#10;39pbVdXWVgAgjjO4qBnqe/vVO6jkF9Iv2dYun7sNuUEDGfr3NaWnykztIzlmwRyxBx6D0qokDJD5&#10;kUbBZiQWY9SCM4/A1cZXI57o09EtW0meGX7RbhlkGX2ibYCOTgjH4frV6OTDxxDLHeGYKCEc9T9M&#10;Z7Vn6Vcf6HDFHCPMfdufecN6D2HNbF4FOpw+SzRx7AEQnuByQR7jP5Vm4XZzS10K+rKssaRybGjW&#10;RnEoBzkjkZPUDFfJn7QTmbxjNcfOrNgZOSXwSAT74wPwFfV97Iuo20Vmyt5jOd84BaTbnPBzwRj0&#10;5r5c/aXhSHxPIFZyolOxiMM4HQ49/T1r1Mvp2Z9Rwvb2jNb4WRtPpcXlwrJIqbywTkDua9P8K3M1&#10;k+23mMZmj8qYOuRgn6frXlnwcuY20s7RctMMKcgFMexHT6V6rbCSVlbyY1VxjEaY6d+/PX8q0xEN&#10;T0M6k07HVGJre2a3t38xFxIcHbzjnmoY7VGTcUyoHTO1V96bp94scW35vm4IyKt3EzQWSzeYbiSb&#10;MYjMgyox1K9fxryZ3vZnxsotvUiupmt7RSshVh9wAZDg/wCFZ95a7JljkUbVTJKHJwe/FSy3q5jm&#10;l8z91kEr8xIPJBzmojfLdRRo0LxQZIJ80qJPrjt7VjLVGkY6XMmW0+zXOHUssbcgnr9aha/2E7lj&#10;8mQ/IjLuCn2q9qVv5VszLJubO8AAnI/GsW5upJfu5AwAOMfWopxZ2UKd9SrPN5gaSS4xcNIRsQYA&#10;XsP0rmPFBmsv+eiq3IyO3c810v2T7a4VWbzpSAARjn/69c34v0r+yrCTzrxDNHJ5YgGWbHfrxXq4&#10;SOp72AppSQfD+5WBvMaRcBCiIVJ3Me4967zTEVdPWRbjdeZ+6FKlOevTFeZ+ENWkuJkWN1hK5wSM&#10;AGvRtGkumto5JpZJFZzGSoxkjHIyOlTjaN9UY5rR1ujUmufJUrNJIG2Z2EbgTWPerBHbTSTNc7UA&#10;ysQUsM5zwewrUtdylmaFpt5JxnOazPE2ntcRMyxfZ5nAGH9Oc/zrjw0LSPLwcffR5Vesqa87Q+Ys&#10;anjfgMRnqQOPwFegeEtQYW/mN5bbQAEPzFvp04rzvVIlh1eRWY/KWQFB1PQDn1rufDEckVlbqqbm&#10;ABdGOQT3AxXrVILkPpsTRXsNT77+GcJl+Gvh1vu7tMtjgdv3S1uLpu4feb866P4B/Cp9Y+DvhKfz&#10;oV87RbKTB3cboENdzH8F2X/l4h/Jq/cMHT/cQ9F+RrCo+VHlKWOFHPb1py2Wf4j+desL8DWk/wCX&#10;iD8mqxF8Bm2j/Sbf8mrrVNl+0Z49/ZjSfxD86P7Ab/nof++v/rV7RF8DGH/LxB+TVYX4JZ/5bw/+&#10;Pf41rGIe0Z4guhMp/wBZ+v8A9arFvpHB+b9f/rV7YnwN8z/l4h/Jv8akHwEYf8vMH5N/jRKIe0Z4&#10;e2i5X736/wD1qqyaT8xG7v619Bn4BsseftFv/wCPf41jar8FmtXb9/Dw2P4q5/Zsz9ozxI6Ln+I/&#10;n/8AWpB4eyfv/r/9avYbL4U56yxdf9qp7z4arAp/eR8f71P2TD2jPIbbw5vbG79f/rVdPhIBfvD8&#10;T/8AWr0uz8B4l+/H+tdRpvw3WaL70f8A49T5GXzs8Ll8IFl++v5//WqFvBRY/wCs/wDHv/rV9Ef8&#10;Kh/6bQ/+PU9PhIqj/WRf+Pf40/ZsOdnzkPArR/8ALX/x7/61SR+E9h+/+v8A9avoC9+GyxKP3kfX&#10;/arndR8Krb55XqR1NP2cg52eQyeEFl/iH5//AFqafBBXo6/if/rV6tB4dVpV5Xr71qw+EPMQfMnT&#10;3odOQuZnjUfhnYfvfr/9arEegAAcj/P4V61P8PVRf9ZH+tZ9z4N8nd8ycD3rl9nInmZ5ymgqzdv8&#10;/hT/APhGVcfw/wCfwruT4fER+8v61Nb6Uq46frR7OQczOHh8HJIvVf8AP4VIngdX/iX8/wD61ejW&#10;tiij7vf1NWUjSNfu/rR7OQHlr+B13feX8/8A61IfBap3X/P4V6XcyRgn5O/rVC7u1X+E9PWj2cgO&#10;GTwmiH+H/P4VPF4ZRcfd/wA/hXRTaqij/Vt+dQvrS9PLb86LMrUxT4fjHZfy/wDrVG/h2PH8P+fw&#10;rbOsKf4G/OmvqPH3f1pxvcNTFXw+g/u/5/Cp4tCjB+6v5D/CtD7fvP3f1qYXOf4a30HZlGLRoVH3&#10;R+Q/wqQ6ZGF+6v4AVabUFUfdNQy6wqj7jfnRoFmQtp8a9qY1nHjbt/Skm1tf7jdfWqsmuf7LUaBZ&#10;mhDpqMvQVN/ZSL1VfyrNt/EGxfut+lPl8WZX/Vt+lGgWZfexjCH5V/KqdzYqDnC/lVSXxZwfkb9K&#10;pXPi7B5R/wBKrmQWZpC2Un7o/KpYLRQfur+VYD+MVH/LOT9KUeNVz/q5P0ockFmb89uoH3V/Koo4&#10;FX5mGfwrAuvGv+w/6VEnjgIMmOQ/lWMmmVys6lY4v7v6CpESNz/q1/IVyn/CfKB/qZPzFQyfERQP&#10;9TJ+YrHl1DlZ18oRf4F/KoXZQfur+VcbN8R+v7uT9Krz/EfB/wBXJ+lVyBys7C8myPur09Ky5HUf&#10;wj8q5mb4hZ/5ZydPaqc3j3/pnJ+lTKNkLlZ1rTYP3V/KpY3U9V/SuFfx4d3+rf8ASnDx5u/5Zyfp&#10;WZpCB28roB939KpXE6q33f0rkZfHmR/q5P0qu/jfceY5P0prc6Y0bnYi4Qfw/pSXOoqo+529K4t/&#10;Gny/6uT9KpXfjfIPyP09quxwVqLTOr1PUlPRf0+lYsupMx4rm7rxcXb7rfpVb/hJOfut+lLQVOi2&#10;dSbxiaUXZHrXNxeIOnyt+lSHXN4+636UnI644d2OjfUCw4yKq3F9Ix+8enrXPvr20/db9KafEuR9&#10;xv0pe0SCWHaNiW+kX+I/maibVJR/EfzNYk/iDJ+636VF/bmf4W/Sl7ZGXsWbbavMD94/mf8AGmPq&#10;0h/ib8Caw21bJ6GlS9M9HtE9zro0GakmtSg43N+Z/wAaWLXpl/ib8z/jWU3zD9ahliZmyG/Sl7aC&#10;N44OcnY6D+3pT/HJ+Z/xqOTVZpOfMb8zWGkjK1TQszN1qJYynbQ9XD5HVqOyRZvdQumfiVhx/eNU&#10;Jp7nzBmeTp2c1oRRbqtw6WLg5yPSueWOgj7DLuDcRVS0MiK4nVf9dIfq5q5bTTSIP3jf99GtaHwx&#10;5oHzL+tW7Xwk3GJExn3rhxGZRUdD7rLvDuu0nyr+vmYy2dxOflmb/vs1dsNAuGdSZs9f4z/hXTWG&#10;gfZW5ZW/OtWHbAB8v614mIzRH6Xk/h7Uja8UZmk6cbaP5iG/HNaIl8kf4VDe6usYHyN19azbjWtz&#10;n5WrxK2aX6n6/kvBPJbmii5fXsu47XYceprJ1C+nZsGRuv8AeNTRXPnc1DfDDV4mKxzktD9Kyfhi&#10;FJptIpGdmHLMfxpA5FOIyKjIwa8GpKbZ95SwcIR0QkjE96YTmnP0pjNio5ZM7qatsDvgYpPKDetN&#10;JzSq2KiVBs6lGUtxRHt6H86cGIHWkEgBpDJml9XaGqI58uPvH86jZd3Bp2+hmyKlRszSNPlK7265&#10;/wAKhZNi5q0zZqC9P7qmpFaIrebufFRzjI71Gr4nNTRjeK1CMrlB19zT4bjYcc8VNeRYrNnby2b6&#10;0WOmMbo0JJA/96qstozPnIotZdw5rUt7fzo/pUyMp09DPhTyqsRzLT7i0bP3hVSSAr3qTz6kdSzL&#10;OCp4/Sq0k2aZt3d6U2+e9BlsN+0bTUckw9Kka03d6hNpt70WN1VshytuH1pkhwKRj5XFIzZqonNW&#10;lzIgYlW61YsLtonX5m6+tRumQfzqA5zxVHg4nLvarY7fRfEkltDhWbp6n2967jRfG80SL80n5n29&#10;68VjunQda07bxK8YH3uvtUyPic04XdRaI+jfDnjqZ3+Yv19/b3rstC8XtKw4bp3H/wBevmPQvHT2&#10;0o+VvvZ7e3tXceGfibtlX91J0Pceg9qk/Nc04NnytpH0Tp+utMq8en+etadvdl/XrXjegfEwlF/d&#10;ydvT29q67S/iKJQf3UnUDqKD8+xvClWMtj0izu8bc7ulaFve8DjtXB6f4wEzr+7f5h7VuafrnnFf&#10;lYcUWPBqZLUps6j7SpPenJPWQk5YZ9Knikb1qZGMsHOC1NRZWFPEu6sz7WY6a2p4P3TUnmVoyTNJ&#10;5uKaJ8VRW/8AN4weakjbcKDl5X1L/nZHy1IjlvSqCzeUc0q6lt/hNBvGJfMjCjzCapDUtw+6aY15&#10;mguUdNC89woXvUL3qp2NV8mRqhu42VW6dKDGOHcnoaA1FdvCn8RVG4uWL8Vk3OqG09Tzise88ffY&#10;937uQ4+lVE9zLsrnNnTXFw2zn68Vj32veS7DDcHH+ea4/wAQ/GX7CG/cTHjsV9D7V5/4h+Ou65k/&#10;0eb7/qv+FUfcYDhypPWx6B4i8eNEjDa/BPQfX3rzfxT8TJhHj5+nv7/7VcH4j+LJvmZfJlXknPy+&#10;/tXFar4kkv8AAG5eMcge9B97lXCctNDtdd+IlwyN80nL+p/xrk9X8Sz3cxbc3fqT/jWDMskx++Ou&#10;elMLtENp5oP0nLuG+S10ia6v5Hx8361TeVpG696V3pobLUH2GFy6NN7Eka8VKq7OlJFytPK7aD1K&#10;cVB2GSHdxUlscDvUMn3qfB1oOqUi2BuFQyW/NWIDVgOoHQ0GMtSjDEc81eiOzFRb8tU6JmgxVF3J&#10;FfthaZLA0h+9j8alEWImNOguPJXpmtDsp02JA32XO4lt1QXms5DLg8j/AD3qrqN/vI68E1nrA00n&#10;3hya0gdkaeheST7RLnLda1tLhw4+g61R0fTenzD73+Fb1va+Uo+grpiY1NNCcIFipEbaaC3FNrVR&#10;OPmJHG41Xnj5qwvIpxizVpFGeEIap4zkfhU7RKDQFxVxj2KsRsu1ah8w5qw4yKhaLBrZBYdFIaso&#10;cqKrxLzVhPu1sthCgYHegHB6miighk0bZWpFcpUEbcVKpzQYyJlO9c1KjVCjbVxTw2apSMZWHF+a&#10;Y8nzUjPUbPzUmPshzMW7mgEjuaZuNG41PKHsWTq5xUiyZ7Cq6P8AJT0ejlFqtCdX7U4dajBpwfFL&#10;2aIk09yys7oOGb86Pt8iHhm/M1W8yjzKfsjnqUITWxej1F26s351Ms4kHzLu+ozWQSc5pRdMlZuF&#10;j5/F5HCo9jZNnDOvMa88/dFUL3wta3H/ACxj4H90f4U231TZt4NaEWrq/wDC1ZtHyeYcJxmtIo4X&#10;X/hxbzxcLGOPQev+7XC+IvhSHlk2tEBv9f8A7GvezfRzD7jfnUUlpHP82373PU1nyn55m3ALntFH&#10;zBe/CloG/wBZH/31/wDY1nXXgU2n3ZF/76/+tX1FdeG4r09AO3U1m3fwlW//AOWkY+u7/GsJJn5p&#10;mnh1VtdRX9fM+Z20VrU/6xj2+9/9arVrbAL1avcdT+APnxH/AEiAcjs3+Nc9f/BJrAj/AEiBs+zV&#10;zSkfm2b8B1ofZOEtol3VdjjUL3rYu/BH2BS3mIdvPANZ8sK2zbeuK55SZ8FjOE60Voh+nqPMbI7e&#10;la0Fqt3IqgYrN0S1/tCRv4cDPNdroPhHyZ0bzFPQ9DRGTPkMXw/Xi9hPDvhvcY2JX73+e1dnYWCW&#10;EQIVTuAHIqPTohp9qN3zbSTxVHXvFiwIu2N/vEdq2jI+exOT110JvEHiAWsPyqepHT/69cL4i117&#10;y4bll3KB/nmo9a10367QGX5j1xVOz0l791beo3HHIrWMjx5YCsmU1RpZ23Hd9a3NL0pf7q/l9KtW&#10;XhNlTd5ifka07bTPsC5LBu/FddPc0p4WYtnFHbN91euelTXOooU2qvzfSsnU9WCI2Fb7tU9Ona7u&#10;l7da9KnE6JYeRswW/wBpnznHNb+m6Z5PfPI6mqmiWeyJWbnp/Sto3YiH3TzXXGFzhq4VsRrMBc0i&#10;WKuat20vnoPcZqSFBHOrf3WBNdtONkcMqTiyF9PWxG7hu/5U5nW5XhcZ9qt6k/8Aaq7V+Tgrz71F&#10;pPhyS36yKeD2960lEuKM6eJU3Z/hPGKpwgXIbPHpitfVQtuzRkZOeTVTTNFPnKwZflYcY61zyijW&#10;MLiwRLYQlmVW/CvJfjH49k0/ULiFFbbuxjH+7713/wAVfFn9kW+1Ub9P9n/GvnH4q3kmvavJKG25&#10;YnB/4D/hXKdUKLON1XXGvrp87xudj+v1qkIuDgmpF0VoJ8sytyamuW8iLpWUtjrp0WZ1zGzHG7j6&#10;1PDbbU/KopZN71o27YX8BUI640ynMo2moQMfd/Wr11LhTx2qk11sfditDb2bsSxQ56mpA201Gtx5&#10;gqnNqBjY0WJjTND75pm7a/P6VnR60FblWol1ZZB91qLGkaZeBMzYpEsSrcntWQ/iL7G/3WP5VYh8&#10;ZLenyxG69+oosVysvSpt4qrImHqOTV/9lqkivlnT7rUWJJhOsA+7nPtUNw/2lcAY5zTLi38w9e1L&#10;bQFG69qLEyuVZLXa+fepGmBXC9atXLqseCOcHmseBykw+oqZLQlbl6Kb7IctyOnFR3F4JW+UfmKi&#10;1lDfQFV+XkHmo7CxaGAZYHbUJWNOYUwMF3Z/WiVvNAwW6VYl1BTAV2nk+taXhfwm2spuWRFBcjnP&#10;YU72JlLQztN8ONfMGWTlueT/APWruNJ8CLbQFmZW3Bepzj9K7H4f/C5Y7SNmkjb5QeN3v71q35Wx&#10;R42Xdg7Rg+hpc7J5jzW/0eOON/lXgdh/9asS709Q/wB1fyrrNbbMr/QVh3Jy3NV7Wwcxlx6VGx+6&#10;v5VJJpEYX7q/kP8ACr0bAGpmK7fwqPbhGZz9zpKBui1Cmlxlx8q/lW5Kqs1MMIArP212U5aFa306&#10;FFH7tfyFTJaRg5CgfhTgvNSBdoqua5m5jGjAFMLbTUj9KYy7qzlIzchu7JqRW2imKnNSbOKi5PMP&#10;RsUsjbxUe0inImRSHGRWuYsg896rGA56960ZBgVFuG7pWsDVTK8UODyBUv7tf4R+VSlN9RvbZaul&#10;RuXzAY42X7v6CqN7ZCaRSuAMYqR5/s71atLpXU/KeD61zy0ZrGRENPWCL1rJ1eFYn+X1/pW3cXon&#10;P3T6Vnz2X2x+oFaU5G3MY8H3uakkgSSL7v6VbfRdh+8tLHppVgu4V2U6hpGRmLZqG6L+VI+kedlv&#10;lHf/ADxWw1lsFPiultI2+UtuGK7I1TbmOanRbGTbjcRzUcmoKx27eR7Vf1nT/wC0rppAwXIAwapH&#10;QWjbdvXn61MqgcxTnuPIG4iiG+ym7Fadh4LbxBL5ZlRfqD34rp9O/ZxkntllW8txxnBVvTPrWUnc&#10;OY4d9RLJ/tV/a9X8Xnir4aN4WDSedHJtO3AB9SK/tDqKfU2o9QooorQ6D+RXxCZEk8nzJG2uCX6k&#10;gdgOwPtVeyuodL1BZriFriDBwmQC3Hr35rY1WFZ0LzTx27wMQMofnA6Y7Vz63a3v7uSOLdCkhid8&#10;r1Ga+RpUXK2h+N0ad5JnjfxkJl8bSMkIWFslYxlgB2Gc810Hw5a3HltDdBhbk8+XhsnnA9hXM/E+&#10;+ni8WRsqxx/IAQOF6HJya6T4aug0fzEj2TNKQW+gHIr3JU7UkfaVG1hdOx6V4fa3t9RWS6jM0Xly&#10;FkL7W5B2kEe/bFaVshXTFePzEh3H5B8oyR39aqeHNFjuL+H995ceNxeQcADknHetORVjeSLz90Mg&#10;LoVBG8duvT6V4dSSTPia8lzmPfyNHdRsGaRVxgD5WAxzz2rk/ire2raBGlv5iTKpMrTHzORxwTjP&#10;BrsZtWt7d1DwyluQ+0d88DNcd8TLuO38L31uscbxzHALxkMmOeK6sG7y1OzLdayOK+BqNB4h8xpl&#10;Xy33jGc/Tg984/GvY9LuvPjyqrGGJLO/C49Md68m/Z4SWfWLiFdsk0cbTxQbCzSYBzjA6jqR2r2V&#10;7W3soI1bd5jIDL5nGwnkgA+lVjtZWZ6WcaySJ4JVuHZo3kmmUbAiggFfanw28z2xdVUDqeu5COxJ&#10;6VDZK1lcLLbySHa2A5+UjGDx3NWL+/V4Y4mXzWkJMokyWY9iOeMV5sopOzPnqkUnZklpbtGkbvG8&#10;ccpOX3bjx7cVYmtvLuGhm8vaxBWRSGBB/kajtbVpYBIzFW4UgZIOP5dj+dSGWG2bayySMzLmIRnO&#10;D1Ixnp61LstjCoktijcv9mfp8ySFc5xx2/lWfqT+datLJG020nByFye34VuXjpIzRfxKTkBCSRnG&#10;azdbs1zhnbZsyCBtXOOnPeqw9R8xWHqPnR8+/F3dq1xLIyR27xyqAiMW2KB0APXJ5/GvZPg8Vg+H&#10;lmrMXuMKTyABwTxjv0rxv41J5fiAv833gT0zk4GSPpmvXvhdBGfBti3nL8tu0Q4+YMCQc+vWvaxU&#10;k6SPsMdrhY3OuS8W2uw0ka+Ypwv8QLdyadbZhtGmjjimuGkKEjhkBBxgjp0rPs1k0+BlWSVlxlsM&#10;QSOlaFnDHGDGBMVyHATjJA5JPevDuobHy/Mo7MqXdtdTabD5zRrGSUePeWkduecen41WsEVFL7oY&#10;xCej+nsK2msZiFCyLHN8pQEEsM+wH61lwRKl2u75lYMBx39Tn3rRVTaNQoWlxJLcS+WxXk/dzmRT&#10;3GO3tT5b1bC3k+WNvNGGDZGCDwR9PSnShrSVpdqqy8AoSpJ6Zp1jPI1n5ciJ5a5xuAbJPc55NXz3&#10;1RpzXWhLJcPPY2qshg+RufLK9xk7u/aoPsM9t5McMisJcjYBuc4Gcjjj86vyIdSn80NHIsbqChOA&#10;q4wSM8cYFVjZ3V1Mk1nO0aq5i3IwzyCCMe4qou5UJIj/ALJZ9M86TaYmJ3NgZRugz6ZrL1GyQvJh&#10;gdx5fH4DHWt62Y2+nxwyMpbBbB5Zj7jvWXc2YfTZZHjZf3qhGBx8ozu479vyrWnUa0Lp1WnZHM+I&#10;Z7X+xmjmmaCSNicLHlXGOM8DFeeahMk+tp5b7nEqEvjlcEHgdB/9eu/12SMwbWL/ADMfmAyc/T0r&#10;iXtI38QwNJujNw4MjjngEDgDBzj3r06M7o+kwXv09T7M/Z7+Pz+Jo10/VZpJL5YgY5PlVXA4wc9w&#10;BivZJiYdPO5HV3+QnI46Hpzngj3r45ln062mkudPt2WKfPlOXLMhx2HUcj1r2r4IfH63164/sLVp&#10;IIbuZzLbHzNoGABt5yST6++K6KNR3sz5LOMlhJurBHrmn7bS8Ty/mDYzv4+uABV/UX81lZflSXPT&#10;p9QBVCC1+zswaOTdk8EbQB+XJrR05oYUbzN28IPLA6ZJ967JWPzvHU+WVtiCJdsa/wATDjIB/OrQ&#10;kbONuGUDcp6mnSWcYtGZc+YCCQcbjn0qi87NMX3EsQARnnimedG5YjhM53IMbSA2O9WAs0cpeNj5&#10;sJzkcMMfWqUEKPIi7p03EHcDgZBzViW686eTzNzM3G7pQb8yJrmVriTzARJKxG5/vE+2OB+VS20s&#10;9nMskLNGyvuA757VlpKwXcW+XtjOatfaCnZvbjqanlOijiJwanB2aPrT9jb9q46dcw6XrV5craB1&#10;jG052EjHTuOBkZ7V9lWF5DqUazW8qyRNgBgPv55BNfkfompyWs/nxTLHcQSK6IM4fOQTn24/Ovrr&#10;9j39rFbSOHQ9ckURyOTbyMOQSMYJPTpmqP1nhfihVUqFfc+vpW43elNgBdfoeopun3kN/FbusitH&#10;Im8lW3Eg9OnepbXckeCgz97AOTig/R4yUldbMVI2YD+8D3qRo8DcPpnrzQSFb/PWmySZPX8hQUNK&#10;lvl75+lCxmJ28xSrD8DmpFfdHtwN2eppsxwR825uMknNAEOoWUOo2clvdRrdW0qlGikG5ZARg8f5&#10;7V+fX7a/7Fr/AA7vpNZ0KP7Rot0SXRE4tXPJB9uvPqMV+hCzEt178VS1nw7aeIdLks7u0huIZQUc&#10;Sc5UgZB/IV6+V5pPDTWuhz1qCmj8RtTgk07UZo2bZHkgBOce5qx4W8QTaVeRXNrcNHcQ4KsGKsnI&#10;5GO3tX03+2/+xDcfCrxC3iDR7eaTw+8xVGT/AJYE4OGz1GeAa+W7+y+w3PDJHGpG9ACWPt79q/V8&#10;HiKWModDyatKVJ3R+j37B/7cUfxJ0+Pw34gvLZdYjzHE8khDygcKBn2HQV9USHPy8nkAHg8EH361&#10;+IOieLbnw9qlvd2M32S7t5RKkvVgAc9e3pmv0u/YX/bWtfjf4ej0LVt8Ot2UaxIXkBa7POWHQ9K+&#10;H4hyF0n7WlsehhcUmrSPpaV1iBX7vT5Tzimo+Y3X5iJOM5xxnJpGfypXV+CchvX6c1Gt9Hbv5bCT&#10;J6HHFfF6qWmjR3HiH7Zn7IVh8ePCUl9pttHBr1ohKSEZlnAByOOoPHBHbrX5zW0+ufAL4iAv9o0/&#10;ULF8h0BRgwOCCe/T071+xbSMkoOT07cc/hXz9+2l+x1Z/HXwtcatpdv5PiGzRpcIMrdjuDjnPpX1&#10;GU5s7exrao461HqjR/ZH/aw0746eF7eG6u1TWLSPypkcbTI3JBzk5yCK90gmyN2RzzjOf8ivx58M&#10;61rnwJ8erLb77fUtPn2Mr5VkIOCpB9h3FfpB+yR+0zY/HfwsVzFb6pY7YrqDeNznB+fB5A9/ess2&#10;ynl/e0tUxUK2tme0XK7Y9obO5sfUetNjPy8duKjSbYvL/dPXOc1KspU4VmPTORxXzR2iNb5kVs98&#10;4oeUsPlXrxjFKx3c+hANNDbDnsuelADQpyvzfMTjHSlILEY+9SvuI3KN21vXBNOWTAX+8R37GgBi&#10;DcMZ2tnPvUiwEhfUd6axxIrZz607cSG7lex6UAO2Bo/9oetKnIIJPsBSQy7wW4XjpTVkkY7o3w3Q&#10;8dqBpjnfd1+VsdPUU3OMYbaaQnavzDt39fWk5ZflwP1oHzCOVnX5s7getCt8mOjYx1pwjbg7eP50&#10;vl5Q8fNjn2oJE2M77VZm98daZje3lsPutnPc1IHHA3fMo+lRwjnr82c8+lACsytLjn2J9aD+7UZH&#10;/wBekJyFHG4Z/GnJuYfNu/rQBHG+5trKwOePSjYFP8XXBOc1YSPMfzfdzyc0x/kbj7ueT3oAjAEI&#10;5wy/rTxL5a8n5T7ZNND4Yrxj9aPMVPlx3/CgB2drdypOKdEx8zdyV6Y9R/SjGPm45z3ob5DtVh2z&#10;juD1oAT5S+77q54wMmlJZSPvY3UpAj/Pj2pZQwi3AgbuDzQBGPunBzzTRtMrNz8px1obcrfKny+o&#10;PU09GwW27trdRQAnyzRqynPPP96q+taet/p2Od3RPb61YM+Rx8uPbk00Nz8p5bPfOKmcboqErMzt&#10;B1A39ssRZftFv+7c9Gcj29K88/aw/ZA8O/tbeCjZarHBa6xaoRaX5BLgngAnByM9+td5rUH9j30d&#10;9Gw2vjzMDoTxW3azrKqvG2FGCMdye/4UYWu6UrI3lde+j8QPiV8PfHH7DHxouIJLeSza1uFCIkoY&#10;XKkAkkjPHfgfWvtD9mn9qfR/jzoqws0dvrdqAlzbsQqnAxlOmSe4r6s/ae/Zc8N/tV+AZ9H1xPJv&#10;YwXsruKBBJFJ1GWPOAc5+pr8g/jD8B/G37EHxilWaO8hmt5WlguYUzHeIDkFR6kdR7da87iLhnC5&#10;zQelqnR9z6fI8+nQmk3ofpEjrcrt+5jhdo6j+tOltmtZGXv6nvXjX7Kn7VGl/tC+FkUTLHrlqipL&#10;blDE07ZAJRWAJOTzj869lQLc3PlTK0cwfZyxBBHrX8zZ3kNfLqzpVUz9awWOhiIKUGBH7tmZtvpx&#10;/Km3IQlUYH5SSD1JFPmHks0e5Vx3POcUyMr5rZJwMbcfrXg+zO13eqIZ4FkiPyqzEbPujOO30rw3&#10;9pX9h3wl8ZJZNStbJrXU2iIDxoF82U9zjAA/Cvfv9dtjyquxyD049zUMsZ83y/lzkgjqM+v0r3Mm&#10;4gxmWVVOhJr56HJiMFTrxtNI/I34ufBPxJ+zXr7Jqmm3Wn3llOPJnwdpwchge56HHA6jnNfSXw1/&#10;aW0r9pv9n7xJ4U1yRbPxBZ2X+hyOVZrplU5C56E5xx+FfW3xM+EGg/FrQXsdcsYbpNp2N91x+POR&#10;9a+Bf2oP2G9a+C17HrOhwrJYhw4ZMqbZTk/M2cAk4HP6V/QWQ8YYHOYwjibRqK2vc+FzPJ62Gu6P&#10;w9jz/wDZo8TXHwr+PtldW8zRXFuxs237drxsVBzkYPTrx3r9WdPvre5RpoZzPwoBVflb5B2HQ5P8&#10;q/GSXUZNN1b7XdT4mjuVMhlPzHJJwMDpnHPp9a/UD9kf4oN4++FVnNNcRzXaxxoXQYyAvUgdzzz3&#10;AFeX4rZOpYeOJp62W/c6eFsVKM3TlueyyFYEVY23LIBnI6HvVa7RmPovXI6fWp7WT90rNtdXGF67&#10;sZ/pT28tQy4JbOMH09q/nGM3GVz76MWj5n/4KLfB5vGnwfj1eGaIXGkuwO4ZYqOVwee5NXv+CGPx&#10;/kt08Q+B7rzVuJEF3axBd0QijOGJJxhueOO2O1e3eP8Awfb+KfBuoabIyhby2ZI3b5hA2MBsHgkG&#10;vzq+AnxKuv2W/wBsSxWHzYLWG5aCUAFRJuOAWJGcHnjpk1/T3hrmSxmXui3rE/LOMsHap7RLc/ck&#10;fvYfMRfudc8q2f69a+MP+C33w7bXf2WrPxLb2fmT6HqCieTGGSN12AZHIBYg46ZXNfYul6vba9pl&#10;jqdmsiWeowRzoj8MhcZwQM4Iz+tcJ+1j8L1+L37OvizR1EMkt3p8hRZCcvIASMAZz0PHqRyMV9xR&#10;i1Vsfn9FuM0z80P+CTXxOuPEdtreg7v9GWcTRBxtZGBKs4OcdAAR6ke+Pt6K0DRSYdVkiB3DGCcY&#10;/X6V+Xv7JvimP4DfH61t47dYrS3uHgmt3JKu8jEYPOTycnPfOBX6hW0iXEMcsP3WRTkdBkCvwbxU&#10;y/2OL9tbSR+zcNYh1KCXYY0DqcbtjKRwev1qVdsyNJJJ8wxgdz7/AFFE8RVdwUZJyx6kn+lRmFWi&#10;XczKy5JyMDFfkjlqrH1ai2cJ+0X8H4Pjb8JtS0WSNnvGQvbENtKSZAwB718FfsieN779lT9rfT7H&#10;VJ5tIhj1E2V64i8xljyATjPXav1r9MFZhOrBmVlIIOMdO9fCP/BTn4D/APCL+JrPxxpLKklx5kt6&#10;i5VpZCeXPPB4AA981+3eHOeRrReXYjqtD47ibLZcvtqe5+qevabF9mguEmjubO6QPbOE+YqQCCR2&#10;PIqzo0y/2OLe4WRY8nyrgHBRuwzXx3/wTd/a6uPi18HtP8M6pOq6roieXax8s8sZAzljyWBBz7el&#10;fX+natPFoi6fJFCY95f72WyR1ye1e5i4rC4twV7Hxfs3Ojae50Gj3S6sRp97taUjgE7d45wQfX8K&#10;geFtMRdL1RXa0kz5E4wzRMTxz1xWHpt9Jd366dIPJuIWzFKeSOvGe4roNMddTgktLyOSO9ztBY4B&#10;Hr9K9LDYlVl5nnVKLparYbJbR3SfYNSLLJGP3E+DuI7H3H/1qw7jw9c6XMF8mS5RySRHkMR9AK2Z&#10;I/sp+x3zbY937qflnB7DOeB0qfS9aktrv7NdN865EcgJy/tkYNVLDwqSs9GQq8orTU5C7jtDqVuY&#10;0kurdxmWJ8qx45UnvkV8s/8ABSj9hLQ/jz4cbxN4at7fSdcth+/tmJX7SAMZBAPI9D1r7hubeK8R&#10;UmjjkjOCRja3AxxgcVj3vhDaW+yyNDvyMdgO3WurLaeLy7Ee3oSugqVqOIhyVT+db4m+CbzwRqbW&#10;dxYyQTxTbJXb7wxkEY7HcB+FclPE1jGzMzGMnsNxyenH5V+xX7f/APwThb41aJqGtaBp9mutwo8s&#10;8cBKmVQAQ5U5yxOcY71+Uvjv4YX/AIB1afTtQtJ4poZCg3/KMgZwc9wMcfWv6G4Z4mpY2ioT+Lqf&#10;H5hl3s5OdPY4RYzZyK2GDZAckjacnJwMHmrDBbOD7RFJIu4lGVwC2PX6Uy5t1svMjLMysQ5KjgHG&#10;eDUNvC32sK46E/KTgk4z15r7KNnqjyeWwR3ZT5vLV1kBQ7v4Cehxx0pkTNYwbpFxE3Oc55xkdOgq&#10;61p57LJuXoSTj5WGP/11C8X2a3DkFt0at5ZQ4H41TjdEWIprmHUEjkt1hMbESAoD+8wMHn1BPSo5&#10;ZGgIaFViyAJCZOXOT1GOKtzpHaXUMlu0kaBSTHs2ohI5IFQzSQzKxU/Pn5uP8+lT7PsIqCya9gZk&#10;/wBZv5GeCMZyB6CpYpRaDEjNu4dUxn9KS0n+yqu5lYMeABhgexz6VFd3bXM0TH7yP2PPPvU+yY+d&#10;EmpmSRPLxls5GchhnoM+lFxHEkCqGSTy4hnYCAx9+uT701dQ/wBPwyrJJj+M1buruDUMMn7qRQBh&#10;OFoV0JyM7TY5LfUIIo/3bZznt+RrQ1C2xeMrTBuRnHAJ5PT6k0RlvLZmRiZAQCw5I9ao3N1udfma&#10;R+COMevGfy/Or3YrosSTiK1eBtzK2DknBA9PYVWEMfnFXZpN2Adp25H15x1qwlut3OpMhXIw5Azg&#10;/TNQ3S/Z55NriQq2NxG3I+nNOyJuwQLCw28FSDhjk4HTJ71FKzyb2dflzx2Lf/Wpt7KsMm9fm3Yz&#10;xkVo2+pw30EcKwxpI3y7wSM59c9KuyQ+YykuA2q+cv7mORAhGSQG6Z561rW80MsfEjHYME7eHPWq&#10;MlkIrxuFkVc8dRn/AOtTrK4+xqF2ttbO/HQZ4yKykkULqQja4EnV8A8DH4e1RJfMluqmPftwM45z&#10;9ajlvlu/M2lm8khCNp3dOCPUVa/sO4t4G82J49+OH4OCOtCigI9NkjurryWkVYyckk+nUDA4J9Ku&#10;R3MbSMvzfuiNmR1H49aydTgmt42WOQrtI6DBP4irFlNM6jefmUgZIzg9ear2fUCxejyHWXCyL5m8&#10;hOpz2NSQXAi+Vo/lBPB7D0pxaO5hEo4ZiAo6q/OM8VSuU8meRSojDHjJ4P0rJs0LM9956/wq8mFw&#10;B29ajmiaHao3MW4A600SBv3m5Q0YIAH4dTViSS3kTO12nAGcNgDnk+/FRIi7IJnadeA26PBPygYA&#10;/wAip3vJdUaP7RI0kkYC5AwSQKcjxv8AMqsVYEA9iQfX8KhnWS2ZNnmKzcupX8M/Ss+UfMWBiTYq&#10;7QFBUA+tLbXSqFRx+8zgsfUf0qvJdJNOqxrsViAMAgZqUWrxxNtHmzRkh8chgR1FC03DqEpe9iUS&#10;SMrc5Qjrjoc+lCZntdrKWCA4IPQdaS0kWQ4G6PYMEHkgkc0+F/NR1b7sYMgz8pI9ffqOKJFEWn3O&#10;29kjO5YlQsH/ALxz0rZstQ8uZtu+eRyEAPRM55HrjmsN5sHzIY2TagBDnljx0B571atbvEmDtDHG&#10;e2D3x7c1y4uDdNmtH40frp/wRutdQvv2erq6s3KpHeCJ9hOAUJAAGcEkAEk+vFfZE3iy+t5l/tKx&#10;ivI14BYbGQcc8DB79a+X/wDghqi2X7Kl/GG/eSam8o45dAME/gSK+1zDHK23du7ZdAOw9a/mviPL&#10;XPGSmpWPucHi1CCg1c5NPHFvGFEenxqOSDG3P/1q5P4/fEX7X8H/ABJFDYXkhbTrjkMAqfu25Oeo&#10;HXHfFep3Phuzsg3mQxt5iHggA/UEVwH7RHhOyb4HeJme0SZv7OmaP94VYYQnOB1xj88etceUYbE0&#10;sTC8la5WKrUpwbSdz+fD4twPaeKGnXcqshR1A+UnndgcfSuTa4EiKvnbo4yQEwQc+5PUV2vxWk+0&#10;eIZjysccpJQHBPJ55z16fhXHrB9rS5kh3b2dmkGcqATxtB9MZr+n8vl+4jfsj4fEfGxLO2WORmVX&#10;ViQMnpn0FF9ZNNNG0u3cAcno2Tx70kbeXbqu7zdrcZznNRWm77QyN5hUkk89R6D2rraZzliKziWx&#10;U+YyTKTyejCmWt2lmGkdWZSoQbcMoOSPWpb5VQRrGMrkA84IHeqbxLbyMqMqrngjOD+tCjcDQurr&#10;fN975dvRz61VltWmuEFvuTcAhKnauTx3/wA8015WlVjj06fzq5NcxhISsIQwpyVbLORySc9Ow/Cp&#10;tbYCpqmlSeG7hoppo2mhYgBW3CQ+oIp9nAbh23MY9uGT+LgjJyKhuxJIdzRsNvJx2zWlY+W9jbMs&#10;jRXEYIPfeMjH5YoaAo3J8ne27ljgAJweevXipIv3Y/eNu3EFcHgjvTZf30rBfmw5A4wW9/ahreGP&#10;az7lVcjGM5J/lWsYoBq3+X8tRsjkfYSw5yKdfQLYfx+YzH72DUMd00sUiqse6MkhD97PqKmiXe48&#10;zd8oJIX5jSkuUWpHbRLJmN1Zj2H49jW9byx6PYTIZURW2rs35cKT1Axz+dY8MjPPHDIpgGSFLjBH&#10;1qVFSLfukkb5dnABFctXUtMQ20l/dwxxzBo1OMEbcgnqT+FZ926w3ckWzG1uOcn3rQN/9itJlEbS&#10;gqpBxgpg5OTWLciZWDLH5jSdBnDYPHXtVUL3sTJhcwm3ut6szrgDBGCM8/SkS7a7I3MzFflAbHvk&#10;fpURgmlu5GZpl8vAILl2H4nsKjiljtpFJZSqkuXY8gYPau2y7GZeDW4HHLdh7io55pLgsxy0mPlx&#10;xwKvXFvY2sEZjuI5LjqSg+UAgHr3PNUpo2V5NudoHfg1ztj5WRQu88axyMOp4xyPfNXJLLZFncfk&#10;wcgc5pkcyou6P+BRk+/r71PHqImkVpWZhkb+Oozzx+dVG4iizSX900e75lGQW4GKsQXAEB+ZWKuF&#10;A7k027jaSNWVvlXJOPvAZ6GobZEUcfLiTzefXGP6CtY67kXNA2i3V8i9OQDk9T7e1SF/s93JGyrt&#10;80gFiTgc9/Ss8X26RWbcrLnDjnmrgtMwCZv+WhxnPJNS4plle+iadUjV1kaR85AOCB2FWkvFt4wm&#10;yGRiMbnG4g+3P0qJHjtoni3sq9AQfXtntS2dsmnj5ZW+YANkblIySMZGR1rOUFaxotSeKdYbaM7R&#10;5wfD46Y9cVQnuZL+csqhhznC4yBVu/lWSKRY2XaHB24zuI/WnaPpy3FvcSNMgeJAwG7De4xRCyQF&#10;OQNDMyxso/iBJyM96IfME8TK2HkyT8pGMZHJ/OpZ7LykVm+T5cgdc/8A66ntIY5bPezeX5mdnOT1&#10;zz+ZrSy3ApXWoM0DwtuUSHOSc7CDnI4q1ouqNDH944k65TcSD3Hoaj1C0jeNVXzGk37AQcqw9h60&#10;6ILBZ/eKqxKFQMyJj1+tZuKAu6tqsN3OvyMqx4jjJALYHY49c1s/DDwXrXxQ8W6foel2Ml5c6i5A&#10;JQujKDjqOhyQMUvwb+D2r/GXxjb6Ppun3V41wygOgz5bZxjHc4IPf9a/aH/gnl/wTo0v9mHwhYav&#10;rVtb3XiK4gjZztKLbOMZGBnk4BPqa+Pz/iKjg17KLXMelg8FJtTmtCt/wT2/YC0z9lzQ49e1a1sb&#10;rxNd2Y2Zjz9iJ5OBnhh069694NnNqd1NJGGZ8kNjLEjPSt/xjd/ZbfapJaQkkDoeScn86k8Dae32&#10;TzmXazEjBOPxr+e88xFTMMXZs+0wkY0aXPYp6T4gl0a0WOSJZI16NkhkJPQ/SoNb8WTaqPJhDCIP&#10;lcnJycflXX3+iW97CvmRgsw5IHzYrJn0y00dW8u2UyMuB3P1IrhxWCxNOmoc3ulUcRTlK7RTsrr+&#10;xrEqw8y4kK4Qc5/Go5pIbWYNDFHJfTE4LE5QUSD7OV8smS6ZvkTbwme9aWmxReHtPa4uiq3R4Cbd&#10;zE+1cNO9uVvRHQ5Wd0hsUVvoFgWk3NcSfMqjnJ9/ase9uZr6SSaNZJriYfcGT5YwT7ccVH4i1eTT&#10;4vOk8yGaTPlE/wAJHcjFRaP4kjtrORWtZrq8lQh3BIYk8DCjoOa4cVjE/wB3BnRQpP42ULOCTUbh&#10;IFLSSk4w5wM/Q/jX5u/8FZ/jIviH4lp4PtWt5I7ONRcTxNtMmRkxnBwQDjJ9a+2P2lvjjD8DfhLq&#10;2uyTWq6lbx+VFZSvslnJ43AHk4UgnHbvX5hfs4eC7r9qL9pWbU70TS2cFyJ55SCxCqwJBJ4AZieD&#10;69a+n4ewUKOFnjqr22KjTdesqSPqj9gP4Ex/Db4dLqt1bZ1PVrhpX8z5vK6bTx6rjivotyuz1C4A&#10;PUmqdrB9jtI4VYBIiCgAwAD/AIAAVfj/ANVJvTduQBD021+EcTZs8ZjZTvonofq+U5fDDUUkIsSo&#10;m77vuRxUEiK0bfOQ2TgkdvWrs7u1uy5ztA6elU3kVAW5jjz3G72/WvBoydSSXc9BySTbPnb/AIKN&#10;+Krjwz8IIYVnlt7a+cB1R8tIMMCcZB44xz61x3/BFf4eWt74s8QeIJIlj8uNYLa4kTGyQkhjjj+E&#10;AfX25rz7/gqp8U4tS8a2ugwLI8YjDu4kztYEJgrjv7e9fX3/AASm+HMeh/s32qxae8EmoXzSykn5&#10;oxgAIWPOBnPvk1/QmWYGphsnjCK1kfmmcYmPtXJvRH1h4T0tTdRmTY9tGefk4kOOv4V4X/wVU+Ot&#10;n8Jf2X7zTo2na68SyrZIcHCRjJfOOQcYxj0r6XFs2nWjxyOhjtgQpjGckc4Hqa/Jv/gsh+0C3xA+&#10;PZ8L2dxNcW+kFbI24GAZWQBnHYckEE46V9lwvlUKMfaVFra58LWrvEVuRGD/AME1PBUnj7xzq3im&#10;6BaTTWW3gkltwfOjIAL5PQjkECvue300Wu7nnt8xxjnnnJzXln7GfweX4OfBG0smSNJLwrIwDeYw&#10;JALDfkg5JB46V688Yt4YQX2tgt03c84Ffg/iLnUsTmDpp6R0SP17hnA+ww6uQxHlVD/Lz2xSSRrG&#10;u/bIy7sPjnGemPenhXQFmX73IPoe9ZnjLWT4f8OXV8T+7tYpJWGeSq9yOOnX8K+Cy+i8RiYwXc97&#10;FVOSk2fn1/wVN+I8ms/Em10Wzkh+z2aeVL5TkCQnqGBz0IIJ9RXp3/BPvRdH+BPwAm8ba19nUalO&#10;5JAdH8pcjaSRjJOce2D3r5J+P3xBtfGvxh1S8dfPsrefyjIhJxySRkgEkEkk961PHXxj8WfH2+sP&#10;C+gWt3b6LD5UVtbQPIUfbHjdKRwTxnGPbtX9YYfI1HKoUaj5Y2TZ+UVMROWKk1q+hsftjftf3Xx/&#10;18afpn2i30u1f/Rre3lLKx6c4JJ7dRVX9m39gzXvjnE+pX1vdafpWRGjPEVZ2PXg4PA719Lfslf8&#10;E39O8JS2eveLGlvrtVJS3eMKqMCrBjjPHofavru00pNMhVbWNYIY8BEj+VRgY/P618PnfHWGyql9&#10;Ty7dbtHu5fkc601Wro86/Z//AGcvDvwE0KGx0OxW3kwQ9y3+smBwCDnOBnOK9RWGOAeXu/eZwR2x&#10;2pk9qrW6eTCoK8MCc8d+PfmoVEny7fLIx/Dxs/HvX4lmebYnG1XVrSevmfdYfBwpwUYKxNvCJtZ4&#10;128DI5PsKInCKXZo1Zf75zkH6Cgknb8uTkk55pIm8xc4A2g9sV5PNrqdPL0RKZJBZxiNssp6Z2qK&#10;px6t9lVvtDbYY1LuRkYABJGadd6vY2FtI15dQWccatJI8v3VUckn2r4h/bU/b5bUriXwn4PkwzAi&#10;6vUyXfOcFPbjuM+2K+s4d4Zr5nVSSfL3Z4maZosNDfU2/wBtH9uJdEjuPDvhaaKa7mUpJJ5oBiXk&#10;k/Uf1rgf+CfP/BPDXv2xfHtr4o8Rrc2Hhe3lNzNNPHue7xk7RnsSOveul/4J6/8ABNzVv2j9cPib&#10;xVZyW/htSrPLOm2a75BwoPIz0OetfrR4E+H2l/D7wpZ6TpNumn2tiAIIo4wBtwBgkYyeO9f0TlOV&#10;0Mrw6o0Ur9Wfk+Z5pOrNuTK/w98EaT8OvDdpoGiWq2On2Y4iBOHHXcSep4/Crtgv9s6q1wzM8cTA&#10;A9/wNJ4kufMSO1X5ZnIy4BYgdMGtTR7E6fbLCAr8AcDAPFbyvOa19TyHUaV31LlsrRWu3bu82QhS&#10;3Jx9e1NYbExu5OOOvOajmlYTehjPA96mSQ5Ubuc5x7GuyOisjjldld0525yp6Y5BpVcxYzu4PGKc&#10;F2DaP4c9OlKY2YF1+ZU6/SqTIGEmMdfvcHBqZTtZW/h6HIqvEscTE7WUN296l8359pzj2qgJCMfd&#10;2bc9uGJowPbrz6mhhtIX8jQTt9NvfjrQA4rsOV6n+VRyfKeueM8c0edhlPvgccU/YqoGHDdD3pcq&#10;AYVyc5Y5x17U2RCka+WFaRmA5549qbMwhRpCvyqOSRnHvRp17HfW6zQtujJIBYbeR1wDTAnkT5ec&#10;K/XpTChYcGpJQVHyt2z65oj2leX+b0AoARHEf3s56DjvTXdS3J8vjgnnJ+nanO+47Rx2/GklXymB&#10;OD9efxoARR8o3cc4/GnLzH7Ui/OvLDr+dNK4O3npigBoVo5PTPepbdGkDZpCuHG77uPShZtqbT69&#10;R1FBSZJHA6HLfL6e9DIAc9famynyJCpy2ThTSjn5ThsnFS0O6AytGNvK8c+9RgH86VTuI3EBc4FT&#10;Tfujt7cc9jRykEMnCD/a4FN25bqMYpxbb3PHA/GkY47tt6EAcmnyoAChG25pfNWMdc0jOZCp+ZSR&#10;xn0pDb7pAQWDN+VLlKtoO8xmwVYLz6ZqrPNML5di5jU8t6mrWNoKq2Wzz6Gm45BGevHfmqJGXsyw&#10;2jyMSu3LAZwT7D1NfMX7cv7bWn/BTwi2k6XctJq8584yR4UQAg8HPU+30rY/bd/bMsfgN4a/s2zm&#10;hbWrwEH5PM8oEcdDgE889sV+Xo1XxL+0r8RZEi+1Xl1qFywAALAMScEjkDjPJ96+0yHJ0/8AaKys&#10;kcNWs2+VC6PpviT9pv4pbbWP7ZcapLvcpk+VjjLHsTnk+9fqZ+xL+xjpP7MfhG3kmgFx4gvI1lub&#10;vaR82CCg9sYyc/41S/Yh/Yo0/wDZ68KC+v7VZteusRzysgCxDAJRT3HIOe5r6F3u3zPknhQMkgAf&#10;jS4gz1zf1ej8K7GlGirXaHRWiwqMY6cdvx4p/DFck/LgcdSBzTVddu37tOLqD2HPFfGcrfqzqWhD&#10;JsjkXn/dwefwryH9qz9qvR/2bPB/2y+hku7y48wWlvGVLlgPvMOSOcYyMdas/tQftD6f8APBE15f&#10;LDJfyAvaW5cfvTnAJxyOxr8m/wBo79pPVPjH4tvNR1CaaVZOITEwKjPAznB29Rj3r7LhvIXXmqtR&#10;aHBi8UoxsjK/aK/aG1b4wa5fXWpTyTNcXBdHdslEPIQgAZIJPNeQy6uJrxrdlLZCqPLTPY8AH270&#10;27ubp1ZZ/Ljnkcv144Bxz2PTivVP2U/2WNa/aJ8d2drbRTPb3D75ZRkKg789O361+t+0w+Aw99Ee&#10;JGM6s7Fj9kb9j7Xv2jfGMdrawyR6TJ8l5cEbSq5wMn3HP4V+uv7OvwM0v4M6Aum6TFsW1gSCSQDi&#10;UjA4yTjOOatfs2/s4aL+z98OY9H03Tmt2uNhupZXDPKyjg8c4GTXo8FmIAqquVUjoP8ACvx7iLiG&#10;pjKrhF+6j3sPhVBIsWq7I1znj1/z/nNTblB3Kx3e/TFQqhMoGCqn0GakCZHt7da+T82dgskrBWbJ&#10;KJzwOlMtXinhDRzDc3GAAT75z0qZd25sfdYYx6/WqpsTYX7TW7rDDJ/rIsZyfUZrMcdy2rr8u1V6&#10;4J70shKvu3Bf61Gwx83ZiCcelO81Np2ybV7bxjmqiU3YjeZY/veuPQVw/wAYPjbpXwx8PPdXcvlS&#10;IMRJuOZG7dug7mrHxT+JVj8O/DVzqd9MscMQ4AkClyPrzivzy/aZ/aRuvih4kmkjdVjjcpEgPmIg&#10;9e4yf0q7HyueZ5DC03rqL+0F+0NqXxd12WS4uGkjLkgh3UAEEYweuBnI968lvoMyRu2G2jdwSuTz&#10;1/OpLWZptqMVZQC5JxuPQfriiV0l8v5lVGBHHJ4rOcbbH45mGYTxNRybuSW8ytDtbohwgHAHvUKn&#10;fcNE7LtIOCR39Koz3zRjbEWYe9augab/AGjC0gVWaMjepPzgH+LHcVlGTW5y0afPLYqTQuQqrI3l&#10;jOQM7TWNrExH2coWVmJyD0xXe3cNvpGntNN5jxxgA4Hf3rh9d1uGa4l2QKqMfl4+YCtKcrs481oR&#10;itdyvFareylZJCPU4zk1Vv4vJXaNvXAOO1SW9ywRju+6cYI5xUQmaUNCrKqyH755AraUWz5r2Lm9&#10;hvnF7NV9G+8M9vp1rq/hx8K5vGmqeXHthgVPNleR9qrjryevbjiofhx4Gl8Vapb7o5GtYpR5xj7L&#10;kZIP0zWp8cvj9pfwZ0m60PQfKnvJG2SS5z8vcDuTtPWsZz5EfX5LkqbVSoct+2n+0Vb/ALP/AIFl&#10;8P8Ah/7Ml5dRbJJIJM7W649QePxBr8s/EuuyeINTkuLiTdJJKzucljuY88nrzmvon9pLxJ/bNl5z&#10;XHmSNKHIdPmyRjg9OAfSvnG5ij/tBW2t94jb/Ccnr9elRTqXVz9qySjSp0vcR2PgH928DrIzbWye&#10;O/0r2Hwyjaksbbl3RIFHGDgD0ry/wjCLjyVLbTkcA4Ar2Lwjofk2K5VcYAJMgBY98V52MV9jzc8r&#10;N6HQ6eGgsDiSNNo45I6ZOOKfblvEMKRLJNCsxMiAZIlABJGT781oaTcK5kVIYA2MbMArgD/6/wCl&#10;QzpIltH5bRRxwAiLEYDEk8kHP4dK8db2PjL667lG/CSKuUaPEQJBH3yDj8Kqx28q7ozFLH827D84&#10;z6Y4xWm1qssPlLuj4zhwMOM8gHHPNMsrOEXiCUt16RglicHv6CuiNrFxtawaVYhrhbVl+WEeY5HX&#10;B+nar99pEK3O6GYxLsI5ORnnoPxrOEtxbXlxcafs2TARl3J3BR174FSeZNJnLxZ6sc8is5SaOWd0&#10;x1ppc/25biO5XEcBkdcnJwMcD15r5n/arhVPFkM0bfuUjUAE/Nk5Jz7Ak8+wr6SV5IWY8jjIJyFP&#10;1/Kvnb9q2Rr/AMTR7o1hRY18tBwpBOc+pwa9DL6t52Pp+F6n76xS+D/+oyrFd3XOduR9Otey6Nds&#10;tljzCkkSgg8guxPOB6YzXinwg+037tbwsvlx4OD8ucnHFezabK0JQyMH2kA+uK6sXKzPXzySUrnS&#10;aTLHNJ837vnIc5Iwe5HrS6nbr5qsjSeYwGGIwPSksggRhy25QilASuRz1xwacbJruZWHl+dcSCJI&#10;gTjAAySTwK8GrX1tY+FrYr3mimbSa1iV5oJJoypOEOCM9DmpDp1rBb27QTDa3yTJPyUbvgA5Ix3x&#10;U0ga0WNVz82VYYz0PepIbaO6X92qiSMk4dM5HcZ6gVn7S+hVHFJ2RzetW7PcRjzFkjhZt5UFSScA&#10;Y9RUMtnHdxQQo5h8zlnJB2EZ/KtCS0utPkEp3KFkyN/3T1A5OcD61U1OZreCRVjaSaacbgEBIGCc&#10;5xjHNddGlc+hwsFJGFNELVz++3OpIRnPBPrmuR+IUyFWm2tGqj5sPuUt3P4/1rpHlj1eWRPMVDDk&#10;DB5T1zmub8VrIlpJHjzlIPOzkivTo00pXPbwtO00VPh9BFcaluW4UR7QCAMnJ9K9Dk3WlvH8zGRC&#10;UBfjHOcgDjNef/DuGOO6l2l1VhkjpyB79K7zTZ01CAoscjzDBBznt6VjjbpXObNk07nQWDqlrGzK&#10;xTGWIkLYPrzn9Kpa1BGsUivG0jZyGDknBGc5P1pYYmEI3OyRsRGQOmfpWX4haSIMszbOPL3gkYGM&#10;dPyrzaGs7njYX+IeZ61G0OqMkUZeTf8AP82QR6iu28A+faWEaP5y8MQ/BwScmuJ8QRtaarHJ5iq3&#10;AJT09a7Hwm7TSsEcyRrkEgZzkV7co+4j6rERvQR+xf7LhRvgL4HJbr4d08nj/p3jr0F7mNXrwj9n&#10;jxvJpvwU8Hwrt2xaFYoMuRwIEFdhN8R5vM/5Z/8Afw1+74P+BD0X5GMb8qPULKdN33uPpVp7+NFx&#10;u/Q14/J8VLqA/Ls/7+H/ABqCT4vXhP8AB/39b/Gum5Wp63ea3GvRu3p/9aqaeIlDdf8AP5V5G/xW&#10;u5P7v/f0/wCNV5vihdL0K/8Afw/40k+wanuNl4mjcgFscen/ANapbjxXHB0O78Mf0rwX/hbN7F0Z&#10;f+/rf41NB8V7y5HzbfT/AFrf41W4antsnj9Vgzvz7Y/+tXPa543E5kO/Hzen/wBavI7v4q3SLt+X&#10;/v6aqv8AEK4uR1Xnn/WGqFys9Nj8Z+R/Fn8P/rVV1Dxr5iN83b0/+tXmd340mjPb/vs1RPjiaZ8c&#10;c8f6w0Bys9Li8aFZOv6f/WrotJ+IeyP/AD/hXi6+JpAuf/Z6YfiDcQHC7f8Av4absHKz3u4+KuFP&#10;zfp/9jVKX4uMp/z/APE14c3xGupU7f8Afw1UuPHt1u/+2Go5ki+U9svPiwxUfX/P8Nc5qXxD8/Pb&#10;k/56V5VL4+um/wD3hpg8YTSg5x/32armQ+Q9LTx1tkBD9/T/AOtV+3+JbRp979P/ALGvJP8AhKWV&#10;M5H/AH3VafxvLGeGH/fw1nKYch7Jc/Fwlev+f++ayrz4ntIWO79P/sa8gk8a3DnG7/yIadH4nmdf&#10;vdf9s1ze1L5T0y4+IzH+L9P/ALGmx/EZh3/z/wB815s2uSN/F/49SHXnUdf/AB6j2ocp6knxMKjg&#10;/wCf++acfiaxUj1/z/drytNfkx97/wAfpT4hcD73/j9L2ocp6TP8RGYnn9P/ALGqF18QCeN3Uen/&#10;ANavPpPEshbG7v8A36hl1yRiOf8Ax6o9sylA7ifxzxjd+n/1qhPjPf8Axfp/9auGm1piP/sqj/tx&#10;1H/2VP2iK5Tv4/GDE/e/T/61TnxefL+9+n/1q86TxBIP/wBqpF8RyH/9o1LqKwcp3jeNCp/z/hT0&#10;8asf4v0/+tXnU+vy7+P/AEI09PEEvp/48ax5wPQpfGJKfe/T/wCtVS58YNs+9+n/ANauLbX5WT/7&#10;I1DLrUhHP/oVL2gHWTeMG/vd/T/61RN4paQfe/T/AOtXJHUmf1/76pyagx9vxo9sVynWL4kOP8/4&#10;VBL4oOefl5/z2rnRqLAfe/8AHqgudRwo57/3qPbBym9ceKeG/wA/0qm/if8Az/kVgy6juz/8VUL3&#10;uR/9el7YfIzoJPEg/wA//qqvL4owP1/zxWG957frVWe5LDr39aPbByM3p/FDP/n/AOtUI8UMDjp7&#10;/wCRWLExc/eP50SLtGcmhTK9mbEnilsfe/T/AOtUDeJmbvn/AD9KymOR3/OmFc96vnQvZs05fEBb&#10;/P8A9aoW1kv36f59Kz3Ttupuz/ape0Qchof2ySf8/wCFRPqxFVYog38R/Ole3x/FRKpGxtGkuo6T&#10;VCzUf2q1V3gBP3qaYgn8VZOpE6YUE9id9TbHWkS/ZqgZV/vfrSIVVuD+tJVY3OuGHa1Zca8YrULS&#10;+ZzUck3y/wCBqs07LUSxCRz1MLzPYsu1QNJsqI3bUiv5vXtUfWEdNDL2+g/+0jGelB1ZvT8Kcunr&#10;J/e/KnrpKkdW/Ks5YmJ6tPKpPZEA1FpP4f1pi3LGri6dGg6/yqAW6Dv3rnliUVLJJvoR+czU13Yk&#10;dqsCFQKbJb78bf0FZvEII8Pzb+EhE5Q1Yt7jA/GoTYyFvut/3zU9rYTFvuyf98Goli0tz1MPw1Vb&#10;+EupJmMHPbpVK7vZEnwF/Wr9tp0zyKuyTHT7hrotF8AR6pD5knmKwYD/AFYrzMVmCS0Z9TlfBtSp&#10;NXgYGlWz3E23b6966PTvC/nKp2/eGev/ANeuk0zwHa20mf5oK14dGgtUXBX5RjkCvEnmrvufquTe&#10;H7ck3D8TlofCQXqP1/8Ar1o2egJAvXbzn/PNat3sh+7t6Vk3mrvEw2qp49a5qmavufsGQ8BxSXND&#10;8TStdMjUL83b0ouitqTtO7HNYf8Awk08bfd/U0S63Jc9R19zXFUzNtbn6NgeEacNHAvNqjdaik1d&#10;pF+7t/GqaOzilKbVriqYzmPqMLkVOH2R0snmnrUMkaimyS7TUbXGf/11wzqc2x9Bh8DCPQie7aI8&#10;Uz+0DP8AeX8c9ac0Pmf/AKqa1t5Y/wDrVnq9z2KVBJaId5mBUZlyelBbJxTSMGq5DXkY5myKjKZN&#10;Ooo5Eaxi0NKYFMZsCpH+7TGGfyquVI2jKxFu3Um/Bp7JtpjLWNRo1jUQeZtOaPO4prKSKawIFcNR&#10;PdF6SHNNmoZW3rQ+abEN55rFRdyJRRXePDE1JE2BU72wIqJo9tbq9tSIxsDw+bVW504HP1rQt1ye&#10;aWSJSKZtGTRkw2wjrTtrjZERUEsAU8U5eKCpSvuLM5zuqhdPmrzZNVprXPr+VTI5qlOL1KXnGk+0&#10;1JLa4z1/Kq7xbf8A9VSccoFhbndQZMiqwYrUqnNBjKJXupdsv5UK+6pJbbec/wBKBBt//VSbaIUW&#10;OIyKjkhwpod9tRyXHH4UuZmi0I3XFNXhqR58GmM/zU02zOdKMiwLzyP51e03xO1vKOe3p/8AWrFn&#10;kbFNt5Pn70zxsdlkJxtY9C0bxy0YX5umO309q6jS/iIyg/N/EO3/ANjXktndNGB1/OtKLWpIP4v/&#10;AB6g+Mx/D8W9InuGh/EkiSL5ux7f/Y123hn4g+Y0eZP4T/D/APWr5msvGU1vIuD90f8APQ10OifE&#10;26t2X7vCn/lqaD4nMOF1e6ifVVh44WRT83fHT/61bFl4lVh1/T/61fNekfFu4P8AFH94f8tjXW6N&#10;8V53xuaP/v8AH396qKPi8x4dnF25T3NdXWUZz/n8qifVFL153o/xFaaJdzRcj/nrWnF4sWT/AJaR&#10;/wDfynyo+VxGQyT1id5a3QLrz3rStZ1x979K4nT/ABMr7fmj/wC+60oPEnAwyf8AfdTI8ytk8o9D&#10;qfMExx071FLFt/i/Ssuz1ve33l6f3qvrerKnVfzpHkVsPKBPDxz+lSTOsY6/pVM3OP8A9dRXl6xA&#10;5HX1oMKcXKVieXUvs+eeg61g+IvGQtBJ83Rc5x/9aqmva5JbwyNn7o/ve9eXfEf4gTWbXAXbxED/&#10;AKw0H0+WZV7Sa0NjxR8Ufs5+9n94R0/+xrzbX/iyxmYZ9f6/7NcJ4t+J9082Pl/1jf8ALU1yV14r&#10;uLqYlv8A0M0H6jkvDe3unc+JfiPJcEnPXH8v92uQv/FDTTs277xz0/8ArVny6k10nzevrUDlf8mg&#10;/T8t4fjFL3Sw1157Z3Z9sUJ8p+9+lUjPsPy/zpVuGJoPtsHl8Ka2NBpcL97P4VXllyelRxSNI2DU&#10;wjytB7UYxiiDcaWM/PRKuyow5BoMpVXzaF6CXYvrUnmbx0qnHN8tWInzQb04uWo5xU1uvGajC7qk&#10;RtnFBvy9x8jY6UqzZNATzKkjtxQa06aJovn61YxsHWq4wtQ3eo7U42/nT0NlRRPNebAcVk6vqzRl&#10;do3c1Bd6rKchR27E0yygbUi3mBvl56VpoaqMUWbNmuR07A/St6w0wYXis2ysxblsZPGOla0N95e3&#10;CrWsUiJVLaIv2tqsXFW9m5fpVO1uTKM9Oe1XoeR+FdMTiqSe5BIu1qQPuqxJGClVtmHrWO5zdSeI&#10;bQtPZsUyM9KkYZFbKKNCHzKVWyaRxzTVbDdKpaATBMio5IcmnLLhaaZ9/pQARx4qZTgVHEc1JW8d&#10;gFY5NJSM22k8zFMnlQ9Tg1LHUKnIp6SUEyiTh8ClVt1QedzUkclTqc8okjDcKjYbakzTXHeizF7R&#10;IaKKKKepDqjlbFOVvSoWfBpytxTRLbZaEnFBfNQLJTxJmtEYypNsdnBp2+oS1G6jmCNMkaSoZZMG&#10;hnOaYw3VmbezGC4w1WIrsiohbr608Io71Diifq8ZfEi1HqODUy6o1UREo/ipwUDvWTiYVcvoy3Rq&#10;22r1oReIPJHT/P5VzwIX+L9asRMJRy+PxrKdPQ8DHZBCcdInSQ635p/z/hUxsI9T6nbjn1rChlWL&#10;ncPzp6+IpYPugf8AfRrklSZ+e5pwjGp9gtX3wyjvYyv3eP8AP8VY918E42kJxu/z/vVtWniyeaZQ&#10;zcZ/vmt7Tr8XESl2Xqf4q55UWfn2O4B5lpD8TgdG+Dn2KZiF6rjr/wDZV0F/4Q+wWzMq/dHXPT9a&#10;7e2sLXH+tX8xUN9YW9xEy+aOh43Cp9kz4TH+HLbb5PxPIPE0stokqAZwmc5FcPql7LcNtKdGPcV7&#10;lq/gm01CdgzfeAH3RWWPg1p1xI25m9f9Wv8AhWipnxuN8O3/ACfieM6do8k7427enf8A+vW/pelN&#10;axrz0JNes2nwa06DkM3T/nkv+FNvPhrZ24baW4GfuL/hWsYnxuK8Ppp6Q/E8zm1BoMLisPW/Ecg+&#10;UL09+vX2r0fWPBEMb/Ksn/fA9/auZu/h+t1L92bn/plXRT3PBqcEVIfY/E4y2uW1GdVK43HHWuz8&#10;M+G1ZFZm7ensPerem/DKG2kVv3nytnmIVs/2d/ZcHyqeOOmK9GnUPFx3DNSmtIjPs6wWwT+73/Cm&#10;+T9oI9jUclzI77dtaVhCuPm9a7Kcj5XGZXKmtUFn+6ULt6D1qSXlWOe1STRqn3cVDyx2+vFd0JKx&#10;8zUwzuJZ3XlE+5FSnWZIPlxuHTsP6VJDpin+I9fSr8egQuMs36CiUiaeEl1M6GBbw+dJ/Fzisfxv&#10;4gTw7bbo2/5ZO549B9DVrxl4jh8N2Eio8O6M45kC9x/jXzr8WvjreTosamHDW7g4nJ6/jXLOZ3U8&#10;Kuxn/E74utrLsFOOn/sv+z7V5zqHi9pHYFsljkcdP0rlJ/F9zeySNJu7dXNUJdXkmm9OTzurklUP&#10;Sp4PyOku/EjMevc/56Vn3fiJpD/n/Cs92crks1UZbhlOf61g6jOpYSx0Frqm/npU0niDyl9Pf/Ir&#10;m49RZF4/nVS61eR+M459TVKRX1c6STxQZZNvr3/yKZJqrOpy3GM9K5uyvGaVdzd/Wrk9+qKRuX/v&#10;qr5rE+yZYuPExifHuR/nihNZ84f5/wAKzXiWf5vxp29YF/TrS9qyvYlq81ERjdVT+3M/5/8ArVTv&#10;p2mb5SfwNQwRMX+bd0o9qw9izTurjz481ViuWtjuXntTkmX7pYfnUsMMM7bSyjv1FXGbJdJmrpd1&#10;9siTd8vGa1oFWODOa5mS+GnJiMg7ePvU2LxLcOduOPqa1voTKmrHT/2ju6Uq6hvbbtxjvnrWPa3T&#10;v19atCXbzUmMqZoLP5vH4U8aeuN279KoQTNnNXlvvkP3fzoM/ZtasbNiKPNLbo1wMbfvd81DIzXK&#10;7VU/hzXR+E/Dn21E3+YvH9z61Dt0JlZFfTfCjXL+v+frXpPgjwkNNgTLfxscY9setT6F4Lt44mbd&#10;/F3QelaU1x/ZxCoq4Azmok+hjKR0Fpqi6XbKP7qgVwviTWzPMcDqzH6c/SrV74glOR2/3jWDffvu&#10;d3cnrWTM+Yx7+dmLH2rLuJSW5rZuLXdnntWdeWYVh/hWUmTz9CrHLg1OZMimJB83/wBaphFgVnK5&#10;cZELv81Rmf8A2f1qZ4Mn/wCtTTbY/wD1VEb3KciMHNOD4FIy7aSuqN7ESY5myKYWwaWlVN1ZSZmI&#10;OtSUqRU8x4WpvYAhXIofrxRGhANSQxbxz/KjmAryKcfjUYj/ANn9a0PsykUhtlH/AOqtoyRtFFaK&#10;CpI7cGTOaHfy6hN5tbt+ddMahrYralZKZM5/D8qhgXap+tTzXHmNz/Om7Qf/AK1RLUuJUj4lrRsb&#10;cdPaq4tgH3f0qwk3lH5amOm5pEZeQ7fzqo37utAgzdR+lRTWilCfb0raM7HRErRETDn5feop7IHd&#10;361IUaM/Ln8qZdXTQ2zEr2PX6VrGpobGdfSLbBvUDpWBrniJoCqr8uMf19qq+I/EdwmueUo+Vgvc&#10;1DPD9uRWkDZq+YpI9x/ZB8OR+OfFBim6GOA9/wCJwPUV+iXw9/Y6s7z4cyXmPu27Sfxc/uQ3/PSv&#10;zQ/ZU8dyeC/FCyRmP7sC/PJt6OK/TT4MftKNP8K3immsV3Wrrg3WCP8AR196d2VynxT+2Z8MI/Cc&#10;13DH2nHPp+8kH94+lf1bV/Kr+2X4vj8R3923nRtulB+Wbd/y1kP9a/qqq6ZtR6hRRRWhsfyU63A2&#10;r/NKu7DAoqHaB9Rnn64rHubF4bWRtrckDLAMAPb8q6CS8t4bxwBNI2zaztJnee4AxxWXqEkMlgyq&#10;rRxhCXzJ3HPUivn6Uk9j8hwrTkj52+KUguvGRiEbfImT8hDHJ9D0ArrfhjCJLTbtkZYzktg9+MD1&#10;6Vw/je8ll8YySKdrYKHBySO47813fwttpmtWZoZ/Lhcbn3gK+QSAFzk4+lenV/hH2GKjbC6HqmgT&#10;oLSL/SrpXLFeE3DHTk8YFPN99omlWGF7iKNtpkfjYOeevTGelOsk+wxW7eX5rYOQ4P0x2qe4fI+b&#10;aqshPlA7SMd+euAK+dqU7s+Bqy95oyNb1EQRrFGsO3eHG1CWZu2T6Vx3xbuZH8MzTT+YzbyuMYVC&#10;RkDI/HiururKS325X7p5weSDyK4/437tP8NwxyMp8zMrjzAxJPAJAPGMHk+tduDg0z1spjeqjmvg&#10;Jrs2n6k01tLJbzEkCRPlYZGDg9cEHmvZr/V2uZgF2x+WmyQkljKcYLcjg15B8BbS3vrosoPmbwke&#10;eACCOc+/pXsViQhmja38yaZ/L3uSwQZIJwPx/KrxUfeO7NfiQ2GI2mmNuWOMs64YsTI+M9PQc1GV&#10;Ysu5s7s8Z6AVch8uJPLfy2ZT8nG4ZPuf5e1Ja2s1tdxyGJR+6ZFOzIc9wfzNcFSC3PBqGhYk2tsr&#10;bWzkSF9+VIPAyvT1q7FHHLPGw+0NsQlihIx3PI7D0rLtfLUBWkdUIw4xgkAZA74GcVoadMZI+dyK&#10;XKk525UjkYFclR9jllEqvd7rWaSTZH5adBkeaSeAPzFYVx81k0zOJPMyGG4sUGRjIPpitlbRNQlh&#10;tTM3nbzlHwFABOBnvnArK8QQSJFIu63PSNAm3cRg/njHWroxuzowtK8jwf423AuNX86KZWhjRUIf&#10;G/cM56duf0r2T4dWnkeENGaOaNUhxGYx8zHByXI65PP5V4L8YLW4GuLbzW8dvIpDkgDLg+uOOle6&#10;/D2S1svhzo0STF7xlMs8ssY8xTgYQHuOv4mvWxEbUkfT5irYaKOwW2SaVVmuJpyshDxogaYDqMZG&#10;PTv3qW5ENvbiQLPGSSH8wBTGOgGBx6Vl2zyAqVBjZW5wcMScdR+Va+o29zZRx/aopma4c+UAnJJH&#10;JI644/SvDPk7oo31y1nbruVmuJseUMlWfpjB9KoTFzJFG0XkMxHyA7sDpz6c1p6npktmSsylWt3D&#10;p1LEY4xnp/8AWqn9jZbxvM++uM8EMT1OD2qrLa5pGStYJojFbP8AaflEJ2cMCT17VSntTBGsiRyh&#10;l5JPQ59qutuk/fP84myQS+cEZ6gc09EWd4lYpGrFQcnOMnk+nFaRsvQvnSRVtL1oYxEqqzN/C3zZ&#10;yDx/I0tgGso2kCrHJvIA9Dzzj8aszaNaw6m8i3SjZOxOwYyoOBj2pl9fLcFn8wtuBOGwAAOhPAPN&#10;bxsOMla6M+aRorhtzLknGGO3ccevpz2qnraywXCRzSI3nIPL2DcIlJJ/POetbTqqFZpbdhtIZARg&#10;EHvg8ke4rD1mPyHb52V5MlPl4xnoPzq4yN6M9bHOa+qx20zKskxRCyHpknp61wlnCZNfsvNt2TcA&#10;RIcgHJ5OK7nWpFjtpFEi7lGcHIyfb9a4y1uvtfiq1RmIEbrjDZ2AkZx/OvSw8mon1WCuqTPWHt5I&#10;tMiXcohVPk285/LnvXJ30kukutwitHJC4CSuW3Dp0Oc9QDXba3ZJFcNHDIVgVyYyBnjqMjrXL69F&#10;/aD/AGcN8rNy5GMfQE+tZ0az5zzaVZzqOEtj6U/Zb/adtvGmlW+h+IbwrqSlUtbuWUBJBg8HPOSe&#10;P617pBp8jKxUbguNxXnAyeOa/Lu+1+78G67HPazzRz2/IZDhkYHI/DgV9ufsnftg2fxs0lNF1a6j&#10;s/EkCKFOzy0vwRjjtu5APAzmvV1drHj8QcOp0/bUldnsVxbTIhKiT5SF9fbmm20amBmPBU49Of8A&#10;Cpb4yW8jKrfOxw/JODzmooV+0/d3STN2Udqvm7H5jVpOEuVrYclyqwKjeYrBuABxj600wA7WVnbc&#10;TkH0/rVj7ArxFmkKtGcbcfMSfanXQW3K7RuRUA56g96pVCYwK8Fztwu1eRjgZxU6He27e2eAAelR&#10;RWxkmBGzp0HHFTBtqf3UHAx3NaR13KjEkgRI3OQfk5IGeT+HStCx1FtNdJIXkVozv4JBBHTHvzVG&#10;2ify2ZW7gEDjIqwxO6REKdM81cY3O7D3pyU47o+y/wBjf9q5NXSHw7rknlyK4EE5IUEEEAH1OQOa&#10;+q7aeOVFbdH83Vk5wPY1+R+jaxNomoR3MLtG8WMuOvXtn05r7g/Y6/auTxOE0HXLhftTr+4c8byB&#10;gD27d+ahwcWfsHDOfxrRVKo9T6UWRo0YEryeOOSKQyZ+797vmmRyhokfduIyOvehOF3EEbjxQfdR&#10;1V0OiY7B75oZ+PfOKm+6q/59Ki8rJOD3yaAEWPJH3W+vNIzfLlenPFTPCFIVSG4+lRSoPl2/KVGP&#10;rQBn+I/DFj4t0ifTdSht5rG4T7sse9Sfp+dfnH+25+yDqXwa8QNq2lwebodxu8vyBvEWSTsPtzgH&#10;r2r9LGg5245A5weazfF/gfTvHvhW40e/hjazm+R95ywz3H0zXuZPm0sLUXYyrUVNWPw71e6k0Z0k&#10;SPc6tyGH8PUV0Xw28fXfhzUrXUrGaaxvLeQOkiMVZMHOMjtzXs37cP7G1/8AAvxZ9qjt1m0e/cm3&#10;uEyyhRjCk9ARmvnkWEml3e9mZVYDIB4HXtX6vSrUcfh15njSp+zkfq/+xh+2Fp/x60CHTNTuY4fE&#10;cC7dsjg/aB0BB6k+2O9e7lQrbJFbcpIOR0I/z+tfiv8ADb4m3vgnXrXVtPm+x3djIskbRNtYsDnt&#10;X6gfse/tY6Z+0Z4NjWQ29n4hsWC3duXx5gPRxk8+49TX5xn2Rzw83UgtD08PiOZK57ZsVkKrlc9B&#10;0qG1LRSK23pnB6HP4GprdllCt5gKnoR0I9f5UrQqAdq/Nn7/AEzXysZST00Os+Z/24f2MYfippDe&#10;ItFg26tZoTcJHgNcA5y59TivgrwT428Qfs+/ET7faeZbX9q5h7hXHAOR3xjoa/Yq4iWaJVkRW69T&#10;gEnvXyr+23+wkvxC0O78ReGbXbqUILzW8aD96TzkYB596+syfMozXsK3U46lG2qPUv2Z/wBp3Sf2&#10;gPD/ANot5omvLWIfaYAgQo2AC4GTnmvV0GzB3bvfqM9e3tX45fDv4i69+zv8QfMtWns7i1kIkR8r&#10;k+jDuOn51+n37L37Rem/HTwJHcW/kx38GEuYkG0g4AyASc5JNY5zkzo/vaWzNKNa+jPT1Zm+Xja/&#10;f0pzOIgpVd/OCPT3pkd1syPLY8jtyB0/ofyqQsFztHD9M9fevlzoEjgEx38LHng0tyPLj+Vt7KQB&#10;x1FOjj8sfLx3PeiQrEu7cTk84oAhWE7V3McsQSPapv8AWNu60Aof9pT2J6UMu3/aXtigAJzJ93oM&#10;H2pdo3/K31B4phOQx9eDTd3Py59KAJHPmRNyV9vamxHHT86aykNwSB3OacjZX+KgAY5cNwzZ6Z4o&#10;4HThuAeKFZXGcHimmFh/F8zHHWgAnCuOjbhwNo/nQYm2Haw3EYGRzQqkevyn86WNsldv+s5znmgC&#10;LJhZd24nHapFcsuMnd6U9olkh5ba6/dpsduzH73zLzz3FABGS0fzdWzUkPzxru28+/WkaIMij7vo&#10;fQ024jVwqdxxmgB0kSuCvKnPUc1Gw2MVPze5FSJIVXH655+lAjykilcbsYOTwR/jQAsbhGO7lVPW&#10;mHhvlb7x70Zw21m704Bo8fLkGgA+4drcr6jmgoYAvcZzgikkTb/EfWnndsxlm+tAEKoYm+ZThj0B&#10;xipWG0FV4B4554NMaZTIuR8q9vepFPnH5eFwcg+tAEJiAY84p6hVKsMHr09aVkXeMfQ0jnD/AC4V&#10;aAI7yFZ7OSPbu3joR3rO8OTNC0lq0mWjBdc8YHoD3rYMYVQVJJY49OKyNdsvscMFzCv76KT5wPuy&#10;L9PWuetFppo6aUtLM1cGZd3R+eD34rg/2h/2edA/aW8FTaPr6K03lkWlwY9z27YIHJ5xk8gV3llc&#10;x31ms0YyvG8A52etOaMlTt456eoz3roo1pRakmZaweh+Iv7Sf7O3jD9h34rzT+XNB5IEllKjlI7h&#10;cjkNzjHBwPbivqT9kX9rXT/jlokNjfSx2/iC3zvGCFuCeQQT1P8AjX3D8evgLoH7QvgG60LxBZrc&#10;LMAIJ8fvLRufnQ9ic81+QH7U37HXjT9iT4vf2gsavo81yHsL6Is6ZAyCT2HbnHNc+eZDhs6wzjNJ&#10;T6M+nyXPamHmrvQ/ROQbj5b+ZuUkEdSD6H0pY4fL2/er5t/ZU/bZX4mLb6T4gkgtNVVP3VyOBdng&#10;DcCeG/xr6QsrhryzhbaEWRd6tnJfnGfav5i4i4dxWW1eSqtL6M/WcvzOGJgnF6iyuqouWXCkg464&#10;9/UVKJGuNu9stsznoMj0/CoZC3J28Zx9f/rVJBG0+1Wk8xux6ZFfLSjLdnp8zsRuTIPlXAXjHQk+&#10;oqOdUvdOuLeRVMEw2OjoGWTBzyDmppZ/LKjJ3A9ai8vaWbc3mb8c8j6j0row+IqUZKcHaxXsVKPv&#10;Hx/+2L/wTlTxnerrng+3juLyQvJJblMNb7RvwnUkHB69M1if8E6PHt94O8Xat4P16CW1MIEluZCV&#10;8tuQIhnHAI4+pr7ft55FQLHI0LZ4Zc8Hg/nkV5x8T/gDpfi3xNY69Ha+RrtlKrrPENpuMHIDAcEZ&#10;J/Ov0/B8aTxOC+oYzXTRnhVMthRq+2pnoFpJ5QBH7wSDAKnoOpx+dWVkVHLfMVzgf3sfWuT+Gnjy&#10;x8VxfZ4riNb+FSzQvhWHPOB+OPeup3sAdqttB5IGBj8a/OMwws6VV6aHrUqyqJaj7+NZbVUGNuCQ&#10;e+ev86+A/wDgpl8Lf+EL+JmneKLONEj1SPz3uAhAFxGyghs8cgnA9TmvvsSLGFzjyXIXnqM15H+2&#10;18IYviH8DNdWFjJcafbieER5/eEOAcg9MDk49K+48Oc1lg8wUG9JaHi8RYONXDPQ9p/4Jf8AxyX4&#10;z/svaTHcM0mp+H3axuHJLDywcRknv8vGT+tfR7qs9vlv3ibCCcdAQQensf8AOK/Jv/gjZ+0H/wAK&#10;t+N154buvOm0vxJb/ZmLnaI5lc4cc8gKMEEZOa/WOGNrAFlkjby3KYHI4z1z2r+ka+kuZdT8QxFP&#10;2dSyPxQ/4KQfCA/s4/teawIf3aXVymo2+1ccS5cAA8YBH15Nfbv7O/xH/wCFo/CjRdW8tori4tIz&#10;LFwoJCAFgPTFZX/BcD4Ep4t+FWj+NtPhha+0UNbXv7ndI8WCSxODggcA+4rwP/glv8Yby28Pv4fI&#10;smjtY97+ah3SMxAxk5IGCMAcZzXxnH2Uxx2W+1S1ifb8L5m4VVTex9lq4ds7c4GT6imyIblf9Yu6&#10;P+D1/wAaFuvMA28KxGR6/T2p8kvlxhsbsnjHJWv5dlR5ZuPY/Woyuk+5Dd3SQlECSNwNxORg/wCF&#10;cT8efhNB8bfhpqmgzRq9xdW7/ZiQF2ORxyeg69eldw6b9xXls4Jz835VCkX2Zl2LucZI35x6V7WT&#10;Y54LEwrQfUzxNGFWk4M/Mr9krxpe/svftFWLXkkiRwzmB3fPyAsA+B7qDyAfXvX7c+FrLS9X8LQX&#10;SyRyW93Es9tOvSVSOPX27/zr8e/+CmXwhbwj43sfFGkkQ21/GyXuzKsk2cLtGOBtBzg/yr7A/wCC&#10;Xn7Rtx8YvgFDpt1M/wBs8PFovIRzI/kkkByMcKGAGa/ofMK1PFYKOPiru2tj8jx+HcK7pra59TWd&#10;tb32qxW00nlFZDGrjOT3Bz271rRQulw8MkmJozmK4kJw/oM1zGlW0+q3SSBn8w/cRRyR/jWje6Ve&#10;Wyolx59u2TtYncCcZA+tfKYHFTUXNRdrhWow0i3qzqLe7j121a2nWOO6jUYI4yO55qrJGsKtZ3y5&#10;UHbDOuQyHtzWbpd2+pwolxMI76E4Sc8ZwOAT3xxW1a3kPiCBrW9/dXUacBidz89RX0uFxEKyV9zx&#10;69H2bCx1BtPm+y3zMrY/dSfwuO3PrWpE2zdkb+5+h4rEki+ylLLUP9WuRDM3OzPTJ7CpdMv20uWO&#10;1vWCwtjy5u2O2TXq0cQ4+7I4amHT1TM/xxfLbfZoY2b99uJI4IUdRn0z6Yr5p/bL/wCCbmm/tM+E&#10;7nXdLih0/wASW4MqNENgnwpBJycFiPavpbx3pDwTW9w0m6N1wD/CMn9M1p+E9Yhn02GFZf30Z+RC&#10;cMG9cHtWOXZlVwuN9qnZG1empULJXP52/jX8B9a+EHiu607V7e7tbqzkOBLEV3g5IJGBgEdD9K4a&#10;40pvPCrNtVcAmQ5ycZyT2r95v2+v2RfC37UHggw38Lf25AhFvd2xxMuOQGJHPJP51+O/7SH7Jmvf&#10;BDxBeWOsx3ltbxgSwS/ZsrcdcDcMZ6gE/pX7pw9xhh8UlSm1zHy+Ky2UVzpHioWaZ9xXdHNlwvT5&#10;eAcfXFPtpWIb5VXggEqSuOwyO/Bqx9lzBDG3mCQAgJu5GOT/AD6VNAEt7WRRJFGNuNzjABHT696+&#10;7p1eZXPJlT1Kcca+QP3i7GJOM5wf8Kim1WaxsY4Vt4W3Evlkyx9s+lWJrV0gWaEK0bAEOOhOM9/p&#10;VeOQvG0jf6tQTnBO0euPSumFS5hKJSjuZLoR8qu4kEHtSXWlTQ+TI5iWORS4OfT+Rqa5s209yvy7&#10;d/Dj5iTjOR7Ul04urMxs20Zxnpx9KHPsYOJAtq32dp/L3RqcFwOh9KdYp54aSMSiMAAjHc/hVqzt&#10;Wa2WPzWWNG8w5x7fnUGqXH9qzL5MmxUPIHBOPUA1DYrsspYLeRfK0kboRuHqOhA/MVTNorzMzcIr&#10;YxnnFW9KJMkYDSZwQVXkE45JJ/Co7q02XqpnYx5ck/yqI7lIjtHjS78sMkZzje545p8ljvmZY2WV&#10;kzlgCyk+oomt0W3KyR7pN/UjqOeR6daqQ3NzYyrCrMq5GD0yPc+lUMfLbBZVXcgYhicnAOASRn14&#10;pmwwiMMFjVkGD13ZqS9t1l3K3zNvOf7pGDwP8feq4mk/1PCxKMAPzs/GlvuPlZLav58TRlW3Z4I9&#10;KuQ6fBCVkkDbd2GRDjI+vOKgsU8tPutuY8YOOPWpZ2HmZVVUoeeetMsozfur8mGTcSRnYcHA9PpW&#10;oPEDO7Rh2aMkAGUbmOB1Jqj5f2iYN82WOMIOg71MsEccqqsm6NOhPUn05quYCS5YfaCyyeZG2G27&#10;fTrVaPaJmaPdtkfPNadxeR/2XtVVHzE5Ayw9vaqfntcRbiFZY1wCBtOMdfxrNSewCRSNDcKsEahl&#10;BALAkd/w7+lZ13YyT3GAu854OCFB9qsTXWJIVDNlnxkHt705L5bNljbd8zHAZjyOelHKFwWIW7tG&#10;zcLweOvSopzJDIkhkZWVgwAAwfTtVmaPz9rQqzbhg56EdzRpseL9UuGXy9pIHUilygMu9YY2O8fL&#10;yc8Z79cDFEcsj4kaRyGAYsM8D+lLOBa3XmNGzIASF6554omlVZdyttWQfdB4AxwDU7boBkPzTNtL&#10;DzD13Z49a0VPmoMsf3AxgHDEf1qvZQeTZzSSLtbeBGo7jGf09aptass+9Wb973znB+v9KVkwLF5c&#10;L56tDjKjL57+9NtLeXU7mNFVpJY42MaqRkqoJJOewGTQ0jRw+Svlq0nPTJGO9VjD5TK+6RJCWWMo&#10;SpOeDjHY9xRy2K5i3aTrNat97dIcl8ZJIxxk9B1qwtpcXKxwqCwmIG7AHlk++PrVKSUME+6qwgAk&#10;cDP+JPP41r6KwG1m3DkHA+8COQcfTNY4r+GzajL30fr1/wAEOgJfgzcSMjNMJJozhsgKSP1ytfan&#10;jeTy9Phi2yLvf5nTqF9QO5r4+/4Ic6Sy/AHVpp4yrLqGEwdrAkE4PsQc19g+OljitrFWPzNIxbrj&#10;04NfzLxPzxq1Ldz7nCOLlEd4VixprfNJIhJALnc3tweleU/tVNcaT8M/EMjzT+T9ldMI5x8ykKD/&#10;AMCIzXrngVVXw/DuZt7TOGOOccECvLf2olSf4ReMLeYjc1oSozhiTkKc9uefbFeRgqk17O+jujeU&#10;YuT0PwU+J0UkPia6YBVjZimepB7jn0P8q5iJhbSfK209DgYz1/nmuq+JvmWeualaNJJuWYgA8Anu&#10;cnsePzriWnxLtPzAH17/AJ1/UuTyvhIeiPhcZG1VmhJJvhVEXbyTwMNn61D537ttyjgcduaNNhW4&#10;v1dpBHsG8ZPBwelTX1sxvSu4KgOemMjj/GvS5tbHKQwXMck37w8k4x6fWnXRh2q3mdsEYyAf8aQx&#10;Irb1VflYfIRksff1HNVETzZo2fbtZ23gAgDBxx9OKLpbAOeZ7diTnbnbuPQk9OakiG+QK24PnnPc&#10;HuPUU5fLO1WcMuc46kCpTcBflLlhkgcYxxwc1nKLAfcXPl7V8vd5cYjBPVx7+tQPgFtjKzYHT+HP&#10;b61f8PadJr+vW9rDGryTfJHHnhj26+/860PF3gW98I3kkN3mG6jA3xjlo+Mg9uB61iqiUuUDnUV0&#10;un3fexzk9f8ACrECsUm3GTayAIEGQT71HaW4geRpZvmyCHJ4f2qV9RmtZpti/M2DtA5AP8vrW3M+&#10;hPMMaOO4dmbbvUbQRgktnpx24qQW77Y167HOznbkEdDUcN3I11Epby5I8ZAQDPXsPr1pz7jeRr5y&#10;RqxAZ5cgJnv0zgVPM+pQ2SOG3k/2mJJySzHPufSm3HlvH+5YMrDALdQap3FjcSNIyOsjIdg7bwc/&#10;j/8ArpyW8z2+3GBu2Fg2Bn09s1PKA4yTeUY1XMuMOM4Bx0IPeq8N95pCMnlHjBxyTkd6tRL9m2ws&#10;2xgcBz8wwfeob1lt3ZZEbnIBIxu7ZFa07dCHfqLFP9neRt21pMq5HXnFZ0dnslbP71HBB+XcR7g0&#10;skjA5XPqeKsW8gP3flC9BnBJ/r9K3iIrLarYsv8ArG7h+4B9quQhbiFCud4XDgdz61Mtz5aeXK2e&#10;CDJInT0HGcDk1Ws1aK2Dqq7dxGeQGx3yamSuAjn7JCOoDfe9vSo/LkR1VVY7+qkff9/atzRfDw8R&#10;6zZWrXUNmJHKyO52pGB3Y9gOufasfVEGm3ssazJcxrIUE8eSjgHqD6HtU3S0Jdy7EWsrWRmVS0i4&#10;OTyuKzrgNwy/MzHH0FOmLPHuVi3Tj2/Go7cmEr6NknPHWqJHeV/ozfMowTy3bGKtadL50Cx45jc5&#10;bJwfwqPyftMY+bawPX6e1JZDZNt3bRg//roGmW9Us/OsFZfLVVOAOjZP86hEjTSQx3ShVjQDgHlf&#10;XHetGO5W6eGFv9cxUIo5yCev4VFKn2bUZlikdlUmN2ZeODjr+ArOXxGsQeNdMMbW8phaPLB4+CM9&#10;sVWs7zzH+X7zE5Pc026jWGbaGVs5+YEn/I9MUstr/ZsVqzq3+mAyRDpvXoTVRiihb91eZX8zaqff&#10;Ccbx6fWm28GCvyM3PyZ9CepqzAsI8tleOSOU4I64+tXryzEOnjY2J5GGFx0TB5PpTbS+ICrdhHZO&#10;AZowAjg4CH8K7z4Ifs5+Jvjx4wt9L0mzkuLi6lEW4jCg4ySTjgAdz6iug/ZZ/ZR8SftFeLoLPT9M&#10;kmt7fEl1OQRHEoxkk4/l+tfrx+yN+ybo/wCzZ4LjtobWH7fdAfabvbucggZCknIHPP0FfmnGHGtL&#10;AQ9hQa535n0OVZT7X95PYwv2Jf2BNL/Z28Ju0dn/AGjr8yLLJe52iHpkKegIwBkdh0r6F0zW7zwy&#10;4humuPsyvuIYlmHYkZ6mus0ezj061+zx7WhUADcDgDqD+dUfF9qptoZNqeYr8HqeTyPxr8PzD6zW&#10;TxlSbuz6ehUpJ+y5TAub+PxJqhMPmfZfMwN42sR6mux022jtLeMnbuTj8PpWH4csYZL6SRR8qkYH&#10;YVrarr32KMLHtaRugH8PvXHlsvZp16pOKtJqnT0Q/WtcXT0WONVeRj0Hp61jK8iASuWknuM7Vzwg&#10;+lMfdaTtKzNJeTDGDyqg9+O9XtNhh0K2a4uGczFTswM/Njj6VFfFyxEtdEVTgoQstyO0sodGgF3P&#10;NM002cgrjHpjJrKcS3uo5mZWXcDFGT0BPUnsabrmpTTXkdxMzSfuzsjyMAeprKt5bj7U0i7vMk4w&#10;OWHpXlY3FRv7OKPQw9Ftc0mWda0ySe8eVt0u5S2WJIXBPT2wP0rW0vwdY3NnuMckl1PGHMm8qY2P&#10;Q56Y71zd9JfOxk8xmeJSUR/lyvII/WuH/aL+PKfBj4Ja5qT6gLGPyBFGk3y+YzkA4PYhcng59jms&#10;ctjSliVCcXqa4mlL2fuM+Gv+CvX7RH/CV/EhfAdnOJbfRZm2XEQDfaGKhCMgZyDwQTivRP8Agn58&#10;EZvhb8KIry4hthd67brvJyW2h8gkdj7E+lfKH7PXhK8/ab/ahivpmaa3jvzeXb7Sd6gkEDr22nk8&#10;jJr9KfDumw6BYtbwoVCfcTHyqSME4/AcV38fZ7SwODWBw2l1qfQcLZfJz9pPoaH2feq/dUjoAM7i&#10;fpTNzWz7WO3g8EURyeWu4MzEDk+n4U84uBubd83Q1/PFWTm7n6PFPRbIitp2d2UOI+Kp67qL2umS&#10;zKi7baN5dhI/ebELflkD86uPa4Qsh5Xgn6147+2h8Urb4XfB3Uf9MNhc6nH9mhIiLM4IO4gg/L2G&#10;TXtcK4GWJx0afmeXmtZU6LfU+B/GGmXHx/8A2pLezjW5uv7U1NInPO5B5pBOe3Oefev3K+E3w7sv&#10;hn8N9J0K006G1+wRgNJnLTPgAtu7k/Svyu/4I6fBG8+NP7Qt1r96shXw6E1EyYwtzlyFXrwN315H&#10;Sv15imkZF+XAycgtwmfrX9V06PLSjS7JH4vnGKcpNHF/tC/EI/Cb4J+J9ek2xGzs28qV32/M3CqD&#10;g9eRntX41/B3S7r9p/8Aa3/0hY5mkuDcy73O5FReCSTy2AAc8Zr7m/4LX/tDweC/hVF4PVpRcX2J&#10;2w3KZcFMKDypJPXpjJGK+ff+CVXwphsdA1HxlLDMt9qQeyQHDIEB5I7jJOc55r0c4xcMuyidV7ta&#10;GnDWX+3xKbPr7w/Yro+j21qm2Py0AAEYUkDgn359av25VJcHMikgYGcgU23tGLEBmPUHIxkY/QUy&#10;GFrPczTL1A2ZIYj1Ffx3mFd4ivOrLVtn7hRpKFNQXQsW/wC9kf5m8tTvI6EeleB/t7fFdfht8H5h&#10;50Yv9SnNtbp92VkKHccHjAJHB617rdXxtI5JJ1dLWPHMmB/9frXzF8Yf2e9T/ar+Jnmag81noOnu&#10;XBRyPmIxjOeRtx+vTv8AQcH0KVHErE4r4YnHmEJzpci6nxD8Dv2adf8Ajr4kkjtLSb7AXDz3aj5Y&#10;lyAeTkEgnPNfo1+zP+yr4d+AHhuH+zLVbnUDGFmnuYt8hbJJYAcA89ff2rrPhz8KdL+GGkR2ek2q&#10;rCoVHwuGlI5yfXnmuytG2ON3DZBAAKnP5/pX0vF3iBXxv+zYZuMFpp1R5+W5FCk/aTV2R2Vm1nYx&#10;so8ncDkHJJ57dQMY6VOZCy/K2d2Bg8ipZJlj2n5pByCMYAJz0HPr1qNv3W0qzfMQOma/Kp88pcze&#10;59JHlStawuwNwhHqT6VBLDlNyZyvAQd/erCTbSobOGJHAx+NOkgiVFYBo8g9Tkkg+naqjG4pSUdy&#10;qX2ttbj27+9U9bv4fD9nJNdTLD5IBO/oi4yT6dKm1/VY/DGnXGoXUcjWloC08gwuxcckk8Dtgd6+&#10;AP21P237zx9qd14Z8NtdQ2oYR/Iu5pQT2A554Gelfb8K8IVsyrLmXu9zyM0zqlh6fu7ln9tj9tu4&#10;8ban/wAIp4XmuI7OH90xgys07EnOduQRx0zxjuK9U/4Jq/8ABKu/+IWp6X448eWrWmjwkzxW3mGG&#10;4uwRjLAcqDkYz1Are/4Jhf8ABLFrw23j/wAfWf7mZ/NsrCQHzJRx87KRwCecnGcYxg1+mGmaRb6b&#10;aqkMSxLCixpGEAwoGABjgAV/QuCy6hl9FYegtt2fkuaZxKtNtu5n+G/CGn+EdCtdP0+ztrOGwQpG&#10;IsgFecDB4z71bmmW2iwdrMOgJxmrccIYfN0OOfoOmKw9bmXVtRjt4/l2/ffqwHTFFaTW254NNc87&#10;yDQbRr2+kurkSbWcogj+8MY7+lbxlVOMH2J+99feobK2jtYf4XXoDnkAY7evvTwg5yzegwO9aUKd&#10;ld7mdad3psMZGzjHze/cU4QGEyFiBhAoI701ZQrbT1z36mngecVHzdefStjFsQjcODgcgVHKFJ3O&#10;o28A47getSPlSBjqePXmnLasWx9052gHuaCSNIlx8v3WxikTMUmccH16VLHEyNtb7xOMY6U7O9cE&#10;ZyMA+3rTuwG/eOT8vqAaQkDj+GnrHtH3TTZHEcff/CnzFcoKFSPd1zgYx+tEygHcvyg44oUbipX7&#10;vc0kcm0ZA3c455qg5RyRkgHnrmlZfLVdnrkjHr/KguuG+8fYdKcoD/c3KuM4Pek79CRqv5W3pu4F&#10;NflsNuGeenFOlh3kNjimnh9xZt2NvXjFKOwA0mF6feI6dqDEZMbwFJ5HOeKITuGNq/4f41JIxVR6&#10;1RXKRRp5Z5+964qVCHGec55qOb52z/dxihGaUtkbffpQSSM4YlRlmJ4HSkG0MpYFfX3NIOq9Oo/K&#10;iOQEj724HA44P0oAayKX+bc27pTRKQ23vwB9fWpQfNfb82cmkUsMq69OhHWgvlQbdpX+6px15zSl&#10;/n+b1x+FDhoQTt3c9++aUptl+b5cEE4GRzQTYa0JADfez29BTkjI+782D3FCS7RuVSy5IJxnP0pI&#10;pmEv7xXSP1/+tQIYI9hH6570MyqMj6fjTppFDbl3FexxzTZFRIjubavcucAeueOKcYt6ICO5k8qL&#10;AJ3ZwODySfavCf2xP2udP/Z88MXFjFcb9emX5YyQqQ5HDZ6k8dBWl+1t+1fo/wCzj4Onka6W41Sa&#10;Ii1iSQDB5O857Cvyl8aeOfFX7RXxGlkkjn1C6vrklCMlckjAGTgYzj8a+vyLJOf/AGivsjhr1ukS&#10;TxZ4u8RftJfEFYbea41G7vJCEAySSTz056459q/RX9gv9ibT/gF4YhvNTgW68UTBZXldAyxjHQj1&#10;xj8qh/YL/YLt/gp4Ttdc12O3n8SXQOV8zeIUbkEcDBwfzr6ittEjtp1lXiTGM88+59T2rTPM6Vvq&#10;+H2XYMPS6snRPLAj+7uO7HX2/AcU4ruwoyTnA7ZpyDhuMt29qbcSbYtwHOePx+tfF8zb11udw128&#10;lPTI6+1ed/H39oTSfgb4de+uZhLceW3kWmC0k7YODjoBweTUvx0+N+j/AAT8CXmtavcQwx2cTOkB&#10;J8y4YcAAY6A9fxr8k/2uP2vNd+N/i77bdzW8trCGSOII6hFJJUgE46dcj8Oa+t4eyGeKqKclojz8&#10;ZiuRaFL9qH9p3VPjp4svLi+v55LfeQkbA7Y0BJwB1yPXNeGa7rEYMhgZriFschCuCepAPIxVa+u5&#10;r4TyPJtJIxk55JzgDsBXefs//s8678d/GFnpthDJ510QIpCAVCgjcWz2AP6Yr9XlSoYChd6JHic0&#10;qsi/+zn+zprXx58fWOk6fE0kd1PHvcwsV2P1J44HHOa/Yb9k/wDZm0P9mf4dxaXp1nayXErZubvZ&#10;l3bJ6E9AOR+NQfsn/slaX+zf4Ye3g2vqEhK3FwECtKcD6/KMcAGvYEsFSBiN3Xuc8/41+T8QZ/PF&#10;TcIPQ9zC4bkSZGGaLGOg7Yq1DnBzuX2xSwL5O0rzyDmrJfcrMW+8cnPpXyN9bneQg7mHzFVPU9xU&#10;bEiXC+nXpmpGO38fzxSwxCVtpA29+xp3Q+VhE/ltlWbtnNP8oLIrD5mB7+lNRAnPzHtj2pyksflZ&#10;QR3c8YpSHbuNn2pHnIx3rk/iZ8TbL4b6U11eXUS4G8IHAkI7DB6Vc8a/EKx8B6FcX+pXCR2sIKA+&#10;YF3sQcYz1xjJ+lfnn+1L+0rcfFHXrsW7NFaxEBFRskgdye5NXGNtT5XiDPYYKi2nqVv2mf2lbr4t&#10;a1IrXE32SGRkRPMwpXpj614c9/5COpTzI5XyAPvZ+uTiotRvXnkVA5kDMTg8DPXPFVN2GWTkyYyy&#10;7cAEdKs/n3NM5q4uo5SbsWra7MVwrSHbGOCD19qk+2DG4t1JXHTiq20XAVuo9epyaYr+Wzfd+U5y&#10;R6VnzXPNp46S0L1u32iaPAWMKdpI4/OuvtZLXQ7drhi6O2FIX7xB9R6V5ut27xKEk2rHJkjPJrRb&#10;XZNSkAy3YcnmspUz28NmSprXc1PFOti9maGORjFIQSTkZJ9s1y9350GoY3LujI5xkAdjVyWRn3hg&#10;ysp5L96E0+W4eNY42Uy/KCT8rEcnn6VtT0OKtUlXncan+kROsh27iSeMBzknj9a3vBXgyDxArKvy&#10;qFDufQDk/jipvBHwtv8AxbqsNqq43k5I4wAOck8f/rp3x9+Ldl+z94euNA0r7JcX2pRKLl8BmiOQ&#10;dqk47YzgVu5KKuz1MvyerUdzO+N37QOn/Bzw02jaA5F9eJlpd+3C9MgYycnjHbHevl641H+3xcXV&#10;wz3U8gLiVyS2R/nGBVXxP451Txdr5mvFt7lpGIE8sm1oh1yB0wPSodMu1toD0zCCI+eMkkkn1r5/&#10;G4q702PsqGF9hBJnFfFvTWvvCrTRySRtFKCEwAjgg84POQcfnXiCWyw3TDnduIwT/WvbvitrUhsk&#10;WQ7mUk4I4IPOT+VeKSr517JtZfmkzgfyrowcrwuz7vJf4Wp2HgixkeKPZyucqnUZ969d0k75YmWN&#10;tykb9gyAe2BXmfgzS5LSNmVpOBvRCOTj09K9U8G6nJcWCBWVWmTJAwpQg9CTXPjLxV0eNn8uXVHQ&#10;Wce2VRHHMkjDJPYHPUjtnNakEDaZdeW20SYwQR+OMVTtx9q8qRX8xljKyrkbiwPBzUgP2l/+muC5&#10;Y5I4HT+VeHKWp8PLEe8WL474WhjGN0u9m6IqgdATnrWZNKywqsbFmY5AVtvrnntVm3k+0R/Z1bPy&#10;4kGCFOfTIwT+NR3dxJJ5aySMscb7CgUbs4OAMDp61UWyozY2xtt+mny1YW3mHAJ3Hd35FPtbdp7q&#10;VY1iVZPlKew6n1zUlrJHYRSzbVk+YMIyAcdRnBqTRUJkM03k+WkoxGQdzhs8gnI4IHHvRJSZWrMz&#10;V5Zlt1RPNWQOQAcYxzyR+FfP37Trf8TW1eRn8yGEJ83I5JIwfpX01qFp9vCR7AzZJYk7V79R0/Kv&#10;m79q6CE30M0c0czxovmRRj7mCQDz68/lXZlt1LU+i4Zv9YMr4ClPtk4kjkmCjeiDJIHfgduevavY&#10;tNnsXsrgvHcRyqoeHDqIyOcgjGc++fwrxn9nTU5YJrqRWks5ZIzCjABt4JyQSOnQc16rpsD7yJvm&#10;54POee+Ca7sVe56+eaT1Om0WZpraOEblUktnJyTWrBqS2kqxxr5u0ZDvjCkggj6n+lY1r5VvIu1t&#10;0wB+U5wTj1B4rSsYHeNQypHCxJ245bPvXl1IK9z4nEQTdyzEYp7eRl83cvPyuFA9c569KoX7SRaZ&#10;C3l/OxJyW5Iz371PqMywwReZFnKYTCHOAeScdsetUTcRzXDsqMAkgWLALZU9ck/yrGNLqLD4d79B&#10;gjjiEcspt1kOH8lwTuGeP88VlXs8cks2wFZPMzweAMe/9a0NcNrDdzG3uJLqBUBG9CrZPVefSuau&#10;9P8A7N1eaSSaSKRjwmNwxgHHUY69a6qasfQYWLityK9iaQbl8lUUgcAJk9OfWuc8U2sloH+Zvl4D&#10;4JUN6AjrXWPdR3Fsqx2qyzc+a0hDCQY6EHpjPWuP8b3M1pGzqVjhkOAgGQuT7dO9dmHqO57WDqPn&#10;Rn/D8GHUmWZmy2fMCjcc56j2rv8ATt1jKPJEuFJTfgBsnnGe4rhvAmtWsOteS3mYZCC4TO4dcE9u&#10;a9DiaFIQo3tEoB55xn/6/FGNk2rCzabWhPYGFo2EgmaQ5K44APris3WIgoZbjzMNgk9WPPXmtJZm&#10;0wLCpkWZiCNjcY61V1mEXEbTi4VpOdyY5wPzrhoxaZ5WGT5rnlfjH7Pb68625LQjlCeTz1Fdj4Fu&#10;IYNBZmZFkYlySOwHPSuM8WQQrq4jgfG4BnJHOT1H4ZrpvBDSWijHzbBx8uefpXqVJe4j6HEXdBH6&#10;MfBvxC0Xwo8LqrMQukWgBHQ/uU966KfxI2f4/wDP415X8MNSmPw48P5YZ/s22zx/0yWtqS8mf+L9&#10;K/b8HWXsIei/JG9OD5UdqfEbSD+L/P41Wm15wx+9/n8a5EahLGPvfpUUmryAnn9K6PborkZ1r+IM&#10;f89P8/jTRrZk/vf5/GuQN5If4v0pqzTY+8PypKug5GdZLq5J/iqWDV2Q8buv+e9ckNRkiHJB/CpI&#10;9Vkf/wDVWkawcjNHVdekE+ecf/q96msNaYhTz0/z3rm7xnds5p1tetEoHoMdKn6yX7M6bUtWbH4G&#10;s+31SRpV+oqhPqLP1/lTIr3y2z/Sj6yg9mdA2pyLHWa+oyB+cfrVZtc2jlf0/wDr1Ue9+0t6fhWT&#10;xQ1TNq0vWzzU0lzk9K51LxoRn09qJNbZR/8AWqPrRfsy3c3rdvWoo72QHqP1qjLrPmD7v6f/AF6Y&#10;NQ/zip+th7Mu3GoSYbB7etZ899Jnr+pqX7bvXpUUkqk9DWbxYezJornJ5FWFutorLK7e9NM7J+FY&#10;+2D2ZrNqBAqCTUGZuOKoC+J//VQbomj2wezLpvZF70fb5DVAXtOS93fLil7YcaZYe6bfT1vGeqpk&#10;yaPN2iodYtUyy9wVFRmZmPGKrSXeBTPtvtR7cfIy157f7NHnvntVZLvcasRyhlpKsHIyWORmHO2g&#10;3BBqvPc+WKpyagQP/rVftCfZmst4aHn3VijU2H/6qkTUmb/9VS6mgezNZZwO36U77UucYP4Csk6j&#10;j/8AVUUmqMP/ANVY+0ZSias9yqn+Kq8tzkfxfjWa2qsxx/Sk+3n/ACKPaaGkaZdaUk0nm81T+3n/&#10;ACKFvsHp+lZ+0K9mWmkzUDnNRm+56UC53GqVRhyWJI/kNPd/lqrJdbKgk1E4/wDrVXtgikWpJeOg&#10;qEzMRVVr8t/+qmfbS/8A+qj6waKmWmkINJ5jVVNxkUCTNL6wHsS9bt/OpnPHOaoW1xtH41K17u4o&#10;+sI2p0G9B0jAHvUc8g28ZpklzUD3GTzUOvE9ShgKjWgTy896hV5N/wB79aczZp0KK7fSs/rEVqd1&#10;PLq6lqtCaANn5sfhViZY9v3e3pTVsRMOP51Yi8IvcOp8xfTr/wDWrlq4yJ9FgMhq1X8JnSxru4qW&#10;3sd5rdsfABkPMi/99f8A1q6DTvh+sJPzKcgfxn/CuWWOjY+qwnB9aTSUUc3ZaOWQcr1/z2p9xorh&#10;tqsnr1/+tXoll4TjgiGecH+8asHQoQOV/wDHjXPLHRPqMJwPWfRHj95pU8f8adfU1Amg3RPEkOM/&#10;3j/hXrsnh23J+Zc/8CNTR2FlCMeS3/fR/wAa56mOR71DgKq3qkeUWugT8bmiP4n/AArR0/w4zSHd&#10;5fb/AD0r0g29qPuxN+Z/xpvlW6n/AFbfmf8AGuSWYWPZwvh7JtaI5XT/AAnGR8wjPI7f/WrYsPCl&#10;qFy0a9f7o/wrULxp91TUct1tPFYPML6H1OD8OZXWiJrbw5YIF/c8/wC6v+FaNvZ2tsn7uNlX/dFY&#10;b6i6nj+VRtq8n+RXHWr8x9xlHASpyTaRo3t95C5XNZN3rExZgGbr6n/Gobm8aRf/AK1VTcYfFebK&#10;Lb0P0rA8M06fRFj7fJJ1ZvzNAXP3uahSX2ps85z8vpXNOmz6nB5XCn0JJVjX+H9BTUMf90/lVG5k&#10;kbPI61FGXAHzVzSgz0vq8Y9DXZwo+UVDNMW6VXRGPeuy+BvxjuvgX45XXLXStI1qQQPbm11IT/Z2&#10;DY5PkyxPkYBGHA9QaI07uzPPxs6lKlKdCHPJLSN0rvtd6L1OLnWRjwV/Wo0Vh941cDL3FRyFdxxV&#10;Rikd9GN2OjcAYpJZAx285FUp9275TS2qMWJYitDuUUKM7/xpX+9UrxqelRyJg1LkVG1xhbFJvofr&#10;UZfmspVDZJEjPkU1AS1RtJinQPzWTrEygyVlyKYUxTt+RTWNQ5XMuRjWAFMZM0rNTd9C1NaN1uNM&#10;OaaqBTUm+o9/FXyI3tccG+akaHFNHLU8tmsZBykLNt6UjSMRSuOKRF3GpM5OwiJmrENuu3mhYcLU&#10;ct6Ubb/Sgj2lySWJSMAU1ghH3f0pokMi5puGqZFbojuLdao3ES5rQeImoJ7PJ61JjKBlum008MEN&#10;LdWxXH1qpIcUGMqZoRbZI6a6qgqpBd7F/wDrU83m6pkQo2GTDk1Ay5FWDJuFNK5qTKfkVWjzTfIK&#10;tzVpo1pnmD0oMeZohaLdSiJU/hH5VIX4qNnyKCua+4CYJxj9KSS7ZRUcv9KgYM3Wnc56lKMib7U6&#10;81atL+XC8jp71Vjh+UZqQN5S8U+Znm1svjPoakGvTW/8R656n/GtbTPGVwh+835n3965GS8b/IqE&#10;38meD+laQeh5OI4fjU1sj1jSPiDcIiLuk6dif8a37P4jTKoBab8Cf/iq8Mh1aZGHzfoKvw69cLj5&#10;v/HRVHzuL4Vje9kfQuifEKYuuWm6+p9/euu0Txo0yZPmf5z718x6X4suY5UO4df7ortPC3ji4VBk&#10;/wDjg96D47NOG+S9kj6Q0vxC0h/j+7/nvXQadqbSgYLfjXjvhnxnJJ2/gB+7/wDXr0TwprjXKrkd&#10;/T60H5FnWXyptnYRTu0Wc1DcXJxn3qO3v8r/APWqrqGolYl47+lB8ph6cva2Of8AGV/5Fvcfe4Qn&#10;9a8L+K2uMZblvm2+Uv8AnrXqfxH1lhp91j/nl6e5r54+JfiCRp7hT3RR92g/YuF8BzzV/wCtjkdb&#10;uzcSbv8AaJ5qDbtjzgUh/wBJALfWnM2F21D3P3rKMrSinYhllYD5fWmh5D/dqYDFTRuqr92kfV06&#10;MYFVUY9dv4VYhhxViOeM/wAJ6VFcyZXC8cd6ls6OZD0ljjP3W9OlP83cOKyJIpWf7y9atWcrIm1u&#10;aOZhJ8xYZhJUZhJPapIxvqVId1HMyI0mVgm0CrUHynmnLbKKd5WBxRzM7acbbj1OKY0h3U1kIHWk&#10;+6tNGspInhuNp71I15gd6yprzZ/+qmLdNKcf0pijUSZfn1B24UkVSM8kr4LfrU1vY+f3rRtNFUMM&#10;/wA6Vnc6fbKxUsdOMsq7tuM4NbVjpkduSSo5HYVcsLKNAvB6+tTXW1MYq4pmMqxRuLZY8be9V4y3&#10;nDp1q+YvP/4DTXt1gG705rphsYOoT2PEeferyTYFYy6jtbbj9KtWspmat4kt3NES5bFOZflzVdUK&#10;CnGTK10U1qHKSI+MVMGDDvUEbbUFSJJXRykj9qkVG8WKkBzQRkUcorlW4fb61Vt5WD81emiz+VUX&#10;i8t/wp8ouYvRHIB9qfuqpFIQAKnRyRTJHs+DTGbNPbpUbHAoAlhPy08nAqCJ8CpS+RVRLuHmZqaJ&#10;sVVLYY1YgG6tYxuS7EytzTi+RTRxRS5TilFthRSF8Gk30covYsd5f8VBO0Uhb5aY7VJrGmPL4FIs&#10;uR3qItmkBxS5jdQ0LAbNG6kQ5WnquRS5jLl1Gs2KAc1HOcNTozxVFbDqaxx604U1pdtO1wHbqUZN&#10;Qfaqljuc9qpRFe+w9vl9ajM0in7361JO288U2BMfe5pypoz5riwXErPjd+pq9BwPm5qKLbnpUm/H&#10;SsZUjkrUFLoXoJFhbOxeParA1iSMfIFH+frWGzyf3qaZJAeoqPYnkVcFFrY6K28S3mfvL09W/wAa&#10;vJr8rf5P+Ncml75P/wCqplvHlH/1qz9iePWymEr6I6ePWWa4Vm3df8961LPVox94SdK4NpJOzD8q&#10;Z9suI/uyD8hWTo2PIr8Nwn0R6d/bMfpJ/n8agudTjkJ+WTp6CvO49XuM/f8A/HRU66xMFzu/QVPs&#10;zxavBkZP4UdszQTj5o//AB0VZ03SLKU5aHv/AHF9vauCTXps9f8Ax0VoWXiKaIdf/HRTjTaPFxnA&#10;EWtIo7S70azWJtkbBscZVf8ACsG/0ATs2Nu3Pf8A/VRZeJHnkUN3OPu10WiX0byLvRiOf5fWtYuz&#10;PzfPuAWouyWxyMnhHZ837v8Az+FU76xe0ZcFeRnivVN9vdw7RG3Tuf8A69Y+reF47zHb5SPvGuuM&#10;z8Tz/geteySPP4Y2f7xFSNAVH8NdBd+F1sdxz904+9/9aqS20bT7MHrjrXVGsfkeccM18PLVIqaY&#10;hBO7nkUuv64un2UjL5mVI6fh71v6V4O/tUttbbyF+96/hWL4w+AtzdpJtvI1VmX+Pnp/uUpVT5yO&#10;DqJ6nzJ8dfGWqXGr3scE21GlO0M7jAyp7GvDL/TdU1O6j82a3bovLv0zX2rN+yIur6k7zXm7ccnE&#10;2P8A2nWvbfsQ6eiMfPbOeP8AST/8RXLKseph8GranwPqPgO4ZNsbWyt7k/4UW3w7uGSPL2u4Dk5P&#10;/wATX6F2P7EGnyj5pm/8CW/+Iq7D+wvpqvuEzf8AgS3/AMRXPKoerRw6Pz2uPh3cG34kt+g/iP8A&#10;8TWHP8Ob2QHEtr26s3/xNfpTL+xRp6Rf65v/AAJb/wCIp2ifsNaXczqDI3X/AJ+m9/8AYrH2mp0S&#10;w6sfmtB8L7+RP9dZ/wDfbf8AxNQz/Ci+X701n1/vN/8AE1+rOl/sGaOsXzO3/gW3v/sVT1P9hzR1&#10;O0M/3j/y9N/8TWkahzyoH5TyfDe9gDfvbX5efvN/8TWXqPg2+ikJ863+XB++3+FfqVrH7COlTLJt&#10;kYfL/wA/Tf8AxFcb4g/YA092k23BHy/8/Tf/ABuq5zn9irn5122lXEcXzND0A4JqvPo1xI23fF69&#10;T/hX3dqv7AFtGo23g+9/z9N/8brnfEv7E1voKeZ9pV8DGPtDe/8A0zHpS9oHsz490zw83/LQxsf8&#10;+1SXeieUfl2/5/CvcviB8L7fwNKY/vcA8SFuoJ9B6Vj6J8NIfES+ZuKcZ+/j09j60/aB7NI8Lm8N&#10;3k1ziOWFee7N6/SrMXgfVA/y3Fr75kf/AAr7m+Gv7C1lr8ENw1wfnCkj7SR12n/nn7165pX/AAT5&#10;0tm/1u763b+3+xW0ZGUopn5qWPwg1rUSsn2rT9pXdhpHz6f3a2rL4K6hBEJJJrBsLk4dv/ia/W/w&#10;D+wloOlaNHJJH5hW3AOLyTn5l/2RXn37QXwm0TwTpV1HHat+5V8YmdugkHc/7NbKRj7K5+Zt1oP2&#10;EY+Xpnj/APVWerf6Qyf3a9C+JF3DfTx+XGybYSOfx9zXC/YNhLe571XMyJ0rCqmI8+1RQSNKWUe1&#10;DOpl8vnriuj8OeCvtMhYsv31H3j/AIUrnHVsolvwT4c+23cav5ZyrH/PFej6NoNtZWwXb8ygfdA/&#10;wpmhaDDo5V1U/KCPvZ61avr/AA2FGMe1RJnmykTC88n5YywB5pLgM6c4JPrVC1ZmlrUuJVKj5e39&#10;ak55SOf1aRYCyt97Pas8nKVa8QwtLcMc8Z/wqisvlR4PeoluZuRXmfr9KpzZJ5qxMNxJ9qryHJrK&#10;RPNqQ4waduFMZc0m05pcppGRISDUbsD0zSsuRTRGS1PkL5hhTNNKYq4sIVKjdRuq9kLcrhc1JHHx&#10;2p4QZqWOOuaT1K5SNY+KCM1cSIEUSRqErOUrD5SCCL5DSBgOahu9Q+znbg9+1UZNT3+v5VnzBymm&#10;btc4w1RTXmwd6yzcl2prkueTWkZM1ii1c3eSBzVd9xlNRM26pYTvPvXRGZtykU25W60sMjN3q6IV&#10;HWm/IX4WuuCuikhjFljotm8xO+R1q08A2UafAoycdRUTVjaJYt4lkTj0HWqzRNcXgiTaNxAGaivr&#10;3yjt55J7V23wL+HK+M/F+lwNJtFxd+Xy+3t9DWd2jaKMvQPhvdavuxJa9M/Mx9cf3ayfiJ4EuvD0&#10;O15Lc/O6/Ix7fgK/Sz9mn9iywlsJJpmSTdER/wAfLj/lof8AZ9q5r9tj9juwi0tpLdljxdXJ5uXP&#10;GD/smhTsbxiflJruneVrHmPtO0AnFNmuP3K7QNv0+tepfHP4P/8ACHeIrqNZFby4Uf8A1hbr/wAB&#10;FeVXatb3TRnB24reFQ1UQ8O6vcaLdq8MjKwKnhiOh9jXsPhT9oXWtJ0QW6XE21oyoxJJ3QL/AH68&#10;d8gBcrUZtbhnDLIqj0P/AOqtuYqSsd54x+Il94lum89y+eu4seck9yfWv7MK/ihtg8SfMQzetf2v&#10;VvRKphRRRWxofyM6hMymRvMjy7+hyhPX8qhiihgeKaV5Li1dijkEAsTwcZrRuN8LSwszQu/7whFG&#10;eRxwOlULTTpJjCqrHMGJ2Ay/cPqV7k183Rl0PyHDSXMj5o+IFitv8R76Jf3tvDcvHGW5YKDgE+hO&#10;M5zXovw101ZLiN/LuGMa7gUP3B25H0rkfGNvbz+P77y0dTI5c7x82eM8duc133wzukjs9qs4cEDr&#10;gFRk4PtXo1ZN0j6rHTbwunY9IGrbbdV3TSSKRyTzg4P+FLc6t51qkLwRyCBy0LuMtGCQTzxxwBz6&#10;VnRlrh2ZtzKxACpycVfhgtgbiFWYeWcDjLcjpj8a8a7Tuz4ObadyKX5LYNgNJIp3kOAAM8EDnn2r&#10;yj43yMNJby9ywsQgd1AJPPy569v85r0fUZRbWW5W24JeRwuSByB9RmvNfjzNCunWkMHKbEQq4JYu&#10;AWL+2Rj8K9LCau59Jkes0H7POmp5LBsfveQ75+Vh06Y9f0r1jRZZtJ1gr50Mc0OSAcksACSR9fev&#10;L/gHqC2aW6yRLcRlidmSoPbBPbA716okaahdSSRQRxl0Ea5O5oxkHGTzz0rHGVOV6m2ZS/e6otw7&#10;ZoQPN87GXJYAEH29asw3lvbyy29wbh5NgZHALeW3cADqDnr2qO3hVEhjwF2E8g/fxz/gKbbOoul3&#10;SAzSHLeU3zfQntXlykpHhyppu7ZoQ2Ua22WYeZjPPvzTgVs7uOOaNXiU8BSetAkSGW6kfG1doTnL&#10;ZJ5oeJp7MSeX5cLKTvLjkg8n261HIjL2aRBc6THf3Adl8tVwCC+1iOvH+NUNZ0mystHaW4kj+1yS&#10;hEgBLrEuCS5J75xwK0r12ik+YiR9o5BB69MGuf8AEMjwwsqxsrDhj19eme/+Fa05e9Y3oytNI+ff&#10;jjdRr4njfyyscwX7vOcAgnH1r1b4dRyT+HdPwwRlRUQuNuB25PTAIryP4ofL40WOXdGy7SpJBIzz&#10;7eo4r2zwbFFf+FbRRJKlwwO6MRkrwBgjtg17GIa9krn0GaTtho3O4ilvbbUZ2vLqynl2L+8Qh4/Y&#10;cAc+tWtP3RP50kkzTKhCSq/yqxJBGCfT2rH0yLy2Xb5bRIAXZVwM9OmBmt57WGJAI5mnkkwZt0e0&#10;IwzwOucZHNeHKSvofFyqq+hI12t0n71vMaTG6RuuR057day7zy32ttVXZuTycnOB3rUkMLm3jQed&#10;MrMDG4wpGOD+BrH1vT5IJV2sRHHgHAIC59PWiNm9h05XIGRUZvLUN5eSRyAmeKESFbJQ6rJIuCuO&#10;AR3HFJpdoVSRm3R7xtfOcHrzzT/suSP3i8vgj27VXWxd9Sja6e0d7GGO5WyehwM9hjvVm4sWbzGZ&#10;tscIVMuCoJJ4ByBkfStO004HKsZFUkKCDhh24xVHxppc32yezluJ2WEAgSnOw8H3z1qos0pu5Uvb&#10;xpmhNxJMzQgxvhcLHGOnJ6f/AF6ZrtiqW8bbZH3KCN7g4Hvjoev6etbdqLjU7SG2YwyMyH93D8rE&#10;nu3qc84rO12CzvpbaxaERw7189+d+5c9Tnvnn1x7VpHdHVTaUlY888Y2DTwfLlmUZCdV2+xHoetc&#10;f4d09ovGVqnlqzRuMsQeGznmu0+IO9Gkit5FKRylI1CAKASeSR0x9a5XwhMifEa2FxND5T3ISeT5&#10;iqnBJPGTjp2717UWvZn1FOo1h3Y9n8cR4vW3SP5uVd34UE8Zxjtk/pXDa6pRXkVm44U43ZJ6c/Wu&#10;u8TXn2mNU+U8YXDEhx3ODz+dcpqcRufkaM+XlUODtXmuLD357Hk4CU/adNzzTxlE51CQHEky/e5y&#10;SSM/pWRoni6+8IXaS2dzJb3Nu4KyJ95WU5GD2rZ8Ywy2+oyeZC8KI52uACGzkZyCeB/WuT1Dc7t8&#10;qleE4QDP1r247H3FKKlT5ZLc/RH9kb9qyx+PGixaZez21r4ot4FSaCSUL9tbGN6A4545Fexu8ljc&#10;qqr5bLxkHnnvmvyX8DePb7wB4ntNS0uaS3u7OZZUKjJyCfxIwSMV+lv7NX7Qtn+0v4Khuo4Vh1qz&#10;Itbu0idSXbkiRVBztP04NZSi736H53xNwyta9JHeyXb+czySDdIR0HUjjpQX8+Nfly2cE9cH1xTl&#10;tdoPylW3bRnn1/wqHzvLn+Xjk7vTParifms4uLaZJCFtQqsp543ntmpR5cg+UM2BwAOtMhuEeVR8&#10;pVyAWPX9akeBYmkKsDtHCk/Mfw9K6IyM4yFt5JJfMEe4iMFzken/AOurMUiqiIrFmYDcMAZ/Gs+K&#10;1aWNvLDeYvUDjCjqcn6UqT7nUFtvUA9MkelapXNozZbvcqNzn5jkIvcjPX+dWtB8XXnh++huLaRl&#10;mjIYNkgg/hWRvaZFZmbr6c/Sp0j2R5XOTnjrj3q/U7MPiZUZqdN7H3l+yT+1tZ+MNPt9J1i88vVI&#10;SwQeWSZOh6njABr6Nt/36oy7vm5Abg4PfHpX5NeF/FVz4XvI7mymmtZsEExkgkcZ5OcZxX3N+yf+&#10;1fD8QtLTStWuI2v7MfIzHa0qcc8jkjvWMo22P17hziSFdKlV+I+iIxhf3as2OuelB4C4qFGAAPLI&#10;MHKn5efepVGPmXau3tn1rPmPt732EZgrcY3ZxThDz/FSD5bhW+VtuSR3pVk2nqyjPaqEI8WV+VQG&#10;z170ibcbXjVWUdcc1Mj4Xpn3JyTUb5mYNvb0I7YoGmc78Svhzo3xX8HXGi61brNbSAsrEksmRgkA&#10;d/oK/Lv9rj9kTUPgN4ykTbJJpcit9nnBypUnIBzjkV+srwMXVlx1+prmPi18HdJ+NXgW+0XVLdJf&#10;OGI3Me5oicjI5HrX0mRZ1LC1FGT0ObEUFUjpufiSLE2N3vbaRv8Aur3GecV3Hwm+Jt58MvE1vqWl&#10;TNHNHIHx1BAPIIORjjHtXYftW/svap8AvGd1Zz28z6eXJtrvySiTr6Dk8j6144Jf7PvEO5tq5BUD&#10;k59f0r9STpY6hvozxZc1Jn6+/st/tVaV+0P4Ht51aG11K1jCXUCA5DDgnk8DvgV60Q0c5jccr2zx&#10;X4z/AAR+M2p/CTxba6tpsrRm2kUuhJZZ1yCQwzzX6pfs0/tDaX+0P4Nj1CKe2s9SyVuLTcSxxnDg&#10;Y4BAz+VfmefZG8NPnhserhcTzqx6STvXA79OP5VECHj8ti23PIHB4pqTtn/czjjGetNQMD83O4/z&#10;r5mPu6rc7eW61Pkf9vf9hiHx7Y3nibwzZL9uUb7q3QANOOSCo7kYwfrXxz8EvjHr37O/xAiu1a4W&#10;3jnX7Rab9rSDgMpPQHt7V+v0iKR1ZevT3H8q+Nf25f2J4tUgvvFnh2GK3uB+9vLWJXIlPd0AzyRy&#10;R619hlebKpD6vW2OOpRa1R9E/s5/H/Sfjl4Asb7TmkkvFGLyMghoZCTgE8jHQde1elq6lgrHuRxy&#10;a/Ij4KfHbXP2dfHUd3ZyuIY3/wBIgLFVlUHjI6ZB9cmv0x+Bfx30f45eFY9U0uYBpAN0Gf3kTY5y&#10;Ow3E4rzc1yl0m6lNaFUa19HuejIvl5OeN36UrSFT8u3a1QwDCMjtnnr70qPj5fy718+4tHUEMJQc&#10;MDyeacx8lvlyR0NDDylVuzZxjnFD/uv4vl71IEYl2N97jOKljJTOeh9uaiRNu75t27Jp7Ar95uvT&#10;vQAsiDqN23vnjmo5Wx8ylgMYz0ApxVkOP4T61InyovzfLnkGgCGDmT5XUr3GeSakkXMS7R3OTnk1&#10;HIp37gx2k+lPLbo+OufpQLUUPsf5ORwKdsaTBXG5sjpioQDxt9asBlK/LuzQMjDgnnHyj680MzSv&#10;u/iX8KNvKnnd0PHSmlvMcZZi/wBOKAHiTI5P4UiHzXxzuXnij7wxzv8ApQARJwdrL1+lAD1G7p6c&#10;e5pCzKm1vXOe9RncwG05Pt2pyNvO05MnYYoAdGwUbT/EcjinSnA9+MU0HH3uMHv603HIzQA7zMDm&#10;gN83zH5f507aPusGFIy5wu786AGbPLbk/KT2oik8sKN23Jxk9s1JHbqqt8y/nmmgAnYxxu7n1oAc&#10;64U7S3fnqM01iyns2PWowGinKn5gRyV7ipixY59ePwoAaU4VlJ44PY0rxLJGV29f5+1Kp2NnIZc4&#10;J9qkaQL04PbPpQ1fRjWhjW0v9gas8ZkZrWbGAR0P1rYZ2QMw53fLjvzVDWbRbzT3XK7gQyev0qHw&#10;7q3m2hhk2RtbkxEYIYjqCfWuePuO3Q6XHnjzGhKO6sV9B3Fcv8W/hLpPxf8ABV1o2s6fBqFndRlN&#10;khCmMnqwPJBzzXUEyOfvbR6EYz9aiaMbg2MHPT/PauqEuVpx0M02mfjx+2X+wX4s/ZO8SR6tYss2&#10;hzEz2dzbMXC4J4JwCCAO/XIxXafshft5w3htfCviySSKTCraXjkBckgYYnn3I+tfqN450PRvFfhW&#10;8sta0+HVLGWBozbSR7gc5PBzkEHoR61+Rf7Zv/BObxV8K9WvvFXhnTZrvw3NK7+XHkywZYkcE5AC&#10;4GenGe9cua5bhc1oOhiF73Rn0WT5lVoyunofcVjqsN+rNDNHMvQOhyCPUH6VJdWsaXksancIztyc&#10;56Z4/Ovg39kT9uu6+HUlr4d8UySTaSrbVmkUtJED6kc4HHNfdvhfV7Xx1oMOoaZcRXUEyby0LhiB&#10;1Abng+1fzzxRwbWyyo2k3Hoz9WyzNIYiC11J0tvMWIfKByDg8n/CnW/ykbl3Y65NQxL5aEjd1BOe&#10;uDmpIjjrxggH69q+FlGx7V9L3GTsYhzwueg7Uq3e51ZCdyjhvQ+tJN80nzde/wBKYgWOTaQ3zZxR&#10;Tqckk1uiZxUlZnyj+1LY+JvgR8R7Xxh4f8x7K62/aNiArEwAyHHYFgec969a/Zx/ag0f47zS2Py2&#10;WrQWwka2JwMjgkEnk5BOPSvSPEHhrTPFemyWerWcN3bSoQ8b5CnryQPrXxd+05+yfrnwK1ObxR4R&#10;2NpSuHBtg7PbZ5JfjocYxmv1TJ6mBzfD/Vq1oztoz5/ExqYWp7SGqPt1JFjcblyVP3TyPTNLqNlb&#10;3tlPbXK/aLW6CiRT/GMgkAnjtg189fsqftmab8VdJttF1rOn+JoQsOGfbHc44LAY4JJAwfXOa98s&#10;5pDD83yr0BH17Zz/AJNfK47K8TlOK5nsnoz1KdenjKVmfnP+0T4Ov/2Xv2jZL2ztfJtrW7gvoPJf&#10;5EUuJMAqeeAB759q/ZD9nz4y6d8ffhNovirS5luLXWYBK5wFxKOJEI7fMD69RX59/wDBRL4Pnxn8&#10;L49agt1+0aXdKkssaBSISCBk8kjcQBxxXWf8ETPj1NpY1D4c6tIjRXf+kaS+ws0RRSXGc8AjjGBn&#10;Nf0pw3j4Zjlcal/eSVz8e4iy/wCr132ufcHx1+GEPxf+E3iLwzJ5bJrVlJBGZOUWTGQTjvxjHfg9&#10;sH8Tvh94hvP2YP2qI1uI2his71rO5ifKkjfgkjGPl6iv3ctQNg2tt5z69Oenevy3/wCC237LqeCf&#10;iLafEHS47eLTtay8kaDAgnLZxk9TkZ/HFepGEK9GWGn1VjzMrxPsqqkfTui6hBq+nx3ts+61uEDR&#10;88HPOR9M1bkUod27DZwQ33vr9K+a/wDgm/8AHtfiV8OpNIma4udQ0l1icMpBfIJHGORwSSOm3mvp&#10;kMEO5MbHwOuWI655/Kv5P4qymeBx8qbWl3Y/cMqxir0U0Phi8yNnUch/mx64/WmTJ54Xafmyc+1A&#10;Kxuuw7YwSec5yaFXyZDIp+8uMY/Wvl3Kx6R53+0r8L/+FtfC7UdPCrtjRpYiwH7skFScnnoTivg3&#10;9iL45ah+yR+0e8N1dXKabeCSwnjTdtcsQASOcqCM/UV+l2owLdQnJ+VSAUP3WHvXwD/wUj+BcXg3&#10;x5p3iTRVaCx1MSCeNeTbTK2cgjgKQQBnvx71+1eHWdRrUpZfWe60ufE8SZam1Vh8z9WPhn4xsda0&#10;/T7y1umvreZN6OkZUk8HIz2FdB4j8Qw6pEsSs25DvOT1HTivjv8A4JWfGlfit8HHs/tMzap4fLR3&#10;MYBOYXOeOOCODz/eGO+PrTXPD9t9ltpormS6WTII8vZgDk55NerjqdfCc1GKVj5FRpuom90Jo2t2&#10;l7p9xHJHIz+YoRlGSEHX8f8ACpLHXLe+vvslxNLDNGSLSVxhiCcgE+lO8IeErfV4pJJp5oBGxASJ&#10;wrf/AFxVbxNosdtd/ZZ1eTy3BikPEhGcDOOtctCVenFVCqvsakuXqdFbXyTCSzvl2yMBsIGWfnjB&#10;/Gq9zC+lpJZ3UfmW8xG0k5KH2qvJYyWcMcV0zMuf3U46x8cA/wCNaVlrEbQLY6iqvI2BBKPuv9T6&#10;+9fU0MUqsEpOzPJq0XDVELXUVnZNa3areafMQIZCSWQ8/wAqzZvCU1rcxyW8kNzH0wwO4ZHr2rTu&#10;7STQSzeWLixd9jI+GaL3H60yC4WKE3Fu73Fv1cABmTn07UVKKnL3wjJxhdGTqOnyG1ZG0q8jxjE4&#10;O6MnuDxXEfHD4RaN8dfhlceG9c0qxnbraT7fLe2Y8FsgHIx1HfAr2exvVu7VirMYW+uDx0x2plxp&#10;Frcctbxvu6ZzwPwroo5bVpTVXCy1RH1+FuWrE/C79tD9gHxJ+zDrlxeSWsN/o0k+be5t0aRQpAwS&#10;R7k5HUH68fNur280DTLMmwbQCCmcE9Ov9K/o98ZfBnw9450q40/VrGG5sbjKNBICyoCMccjkdQRg&#10;5Ar8wP8AgoZ/wS0/4Vnqt9q3gXz9V0Jg1w6kmSS1YHO0+gGeMcc/jX63wzxg4cuGxz1fU8LHZfGr&#10;edFH58x3LeH4rWZZFYY4QjcAORgg9OM1atoFNpcTW/mSR7F3gfKrkk4HuDjkexo8VeD5NFuZre4t&#10;5obyIjzBJlecZHB+tZtiJ42EkbxqsMfmOCSFOCBgDv1P5mv2DDyhUpqcGrHy9WDi7PoRSfvZfJXc&#10;GQHIQjaCMn8DVQTcbWZmG4YJHOT/AIVcuSunXnnMnksygbc/K5PemSRARNmPlnGCOcAen1rp5dDG&#10;QtsWdGVfvDqOxOM/4VYvrW4sY41CxtHINyyDBL/XHPrVO8nX7cEj/dwMMYByx9D7VbS/CQtEy4WP&#10;gEY4z2zXO4tmJF/q3XYNxAJIxtbOMHFQxXe7HysAuARj5hnrUkc7OR5ccknOS3UgDHQ98UXtjsm8&#10;4SSMSM5K/KwPYe3bNFuhoEr+euNvlyAkZHG8elRwoAse6OQ7eD3CnP8AKpIXF/EwBEflnzPlOck8&#10;Ypsw3uq+YqxlRnOfXoamUGiojp2SRVb5uS2MDP6VTuYsRAsoaUnI9CPpWgXW4CyLvh2jY4AwM57e&#10;xqnIZNqswZvlOzC7fX1+lHK2UMt53a3bfxg43dk9qVjC0jKJN3cg8HipJ5lMCqy7W2dE5A9z71HD&#10;pwcBdwZnHy/3iPejlfUAncKFaKRVfJBAyTx9KMfuQu5hk8ZGR9ajktWt7uQsrIykEADIJPPUdsVO&#10;ZxJb4Mfz57tyB60+VAJaSBU2fMC5wTu4P4Y4/OmzyRoGhEjeZkYCDd15/wAKjlsSySbiwbI2Y9O9&#10;Ntka1uPMMzLIvTpk4/8ArCmBaS02QsjZzn0wx9c1UTTjHNHtX5o8j16k9/XmrzaylzAH8zdIx438&#10;Gq0zkH+LaT/dwTSWoFqaX7DaQw4ZNnTPfJPNOit1uLZpFcr5YBbPQ5PUH1qq1x9r3Kp+VQcEjkjm&#10;lhn2yRrPJtjxjC/ezyQBTcdAEucrCrGN2VmIB+g61JFbHO8eThgDgH5vyNXJZwsQ8wv5ePlDDIx+&#10;FVbmO3Gxdu4cbCfl5PTntUyWgGpsX7FG0beU23kdTn8RWXeSbEHyqrR8AEY3574qxPrEdvfOo3N5&#10;bFFBHDL6g/mKzdXHnvlGLL1wPX+lYxgwJIZ0YbvmZQSAOAQeec+ntU1o0ct0pZvLePOCR8ueuap2&#10;FrsLE7txwAPTn/69R3tu0krbd7iM5YoenOPyzVcoF6+XypCXXazMGPow+lWLFnIUIzPuk3nK4yPT&#10;PpUOjL/adusRaRptoPUYwMglieh9qsWqKisysVWJyrrj5uMZOPTms60U6TNKXxI/YT/giX4xuLP9&#10;mG6tjZX11Hc6oZIpYIt7bgmCCx7DOOnRa+0L3xLa3ziK+0vUGXPBxlkHqB0yRjv/ADr4x/4In+DR&#10;q37K1w3225t2tbzMYicqpkly7E4PPBGPTJr7SOgXiohXUrgbeCCoxgdOc1/NHE8KzxklFaXPusHK&#10;m6ab3IrbxPAsIWO1uraNWymUOSM9f/rV5d8d/tOpeCfEki2brD9id3MqHaYxznjvnGMV6s3hq+up&#10;dsl9JIqjIIwuT3HsK4P47Lrlj8N/EUc17N/Z8eny+WyIGKqRg9e2Cc14FOjXlXpxktLo7Iunyt31&#10;PwC+Mt8kvim5jjkkuFUnYXUls5GcZHPI7+lcNHFNBMQzR7DngjB//XXffFS1j0vxfqG/94zOzqYy&#10;AoHOP0AzXG3M8k4bBjZWA+8O/rxX9VZKlHCQXkj4PHfxWRWKtDtdVZo1wHPAwOhIzVnUW8m7DLPL&#10;JGvGX79O3NFtbtbyNHJIp3HarYyOme471Hcuou13AKMnPUL0xz7V3y3OEckjs/y7mX1I+aluVe4j&#10;YeYFVXIAA+UMeeffgU+1jixvZlVv76gqoJGDgZoubia3g8qF4Akj7pAXw2emelRzAUvtO1UKbdz5&#10;QgAkrjuav3OnSR2kbHy2VgDn1Bz0qjFA32jCNu64KDOc9c1LJa+fFHG3RfvHedwAzVFJktjcvazI&#10;yttdQSDznPbGMHPfPbFWtR8QST3KtdXF1cPIpHzsXOBwOTzjmquI0aWNfLUyIgjkcklCDk4PuMg1&#10;Xuh5DLhjkDk+hqY003djZNPdedCqKPld8guMjIqjZXlxFff611dlKMTzkZ4xU2dnyqzMueg4Y564&#10;9DVpzHLtWNZF2kfM/UjHTjHSttkZXZVtoWR/Mkm8tvMAJ/ixnnB+laEc32iVTJIyr1JI3ZGcdfpV&#10;G6iEkiL8u1WzyTnJ4/GrF1EkNusccgWQNn7/ABjHpWcohGVirqMOzUW8hpGPUZOCQO5HpTtKuORJ&#10;MdzK5IHTnoPyq5plvhcfI1xNxvPIHoRVVrX+z7pt7btx+bjgn+lTyl8xYN2LZJAVJyOMdcHOefxr&#10;L1S5njWPcuI17nnI6f0FWJJd+75j2xinSTiWNYyrGFdwBbrySaqMbPQRlxaun2VkKsrZwDjOR61N&#10;PbtYRB3DMkhOGxxgU+4tJP7PZbfasy5IJGQB9PanvCxdVllkYcL86EAEjnA7CtUwH6fc+akkfls2&#10;4Dk+vX8etMndpF8sszI+Qe+D6gVYbdb2LQwyLtJBLY5zxnBqGe2/06Qq21H4UA9Djk0gK9vLLa2r&#10;MsgO4EAPyxyMc/r+dC2scttsk+82CeSAD64HTPGfpU06Oz7X/wBZgDIGFIGf1qFA0E3I+ZTk5GOP&#10;8KnlAkiiVEjXjHcjPA/GnXarIoG/zBH8uD1HpSSKt63khlaRlJcgfMBnIAqoZpI52H/1zVRYDVu3&#10;jlO4lsnsMcVetpVvYx91Wk7dDiqkh3lRu2tjBBHrT7LbaKm7Eo3Dj1GfWtLdSVHqaOxYojNI3lyq&#10;+yMqcMGzzg+nFTw2jXSLIzP5kjkgk4V/qOhNQSWq6pMpSNoSAxGOVAHP51P9tjQiMKyxxgAAnqx7&#10;j0NYypvexpEivLN7QbpEjUquW7lf8/pSJZtcJApk3RqAIgx3FFPPHpV63tPtkmWI3djyeMfrVq38&#10;Nz3+oxW1vH9okmfZGsYLHOeOAOuf51z1a8KcXKbtY2p05TaUVqZs2iyR6osaxsyq2E4KqcDjk4GT&#10;+dfTX7Df/BOrxR+1j41tlKy6focZ/wBJu2BKIBzkOOMDHbrntXvX/BPr/gl7Prc+n+KPiRb6hb6Y&#10;pkMEEEoXe4ACZzyeOvGB71+oXhDw5ovgTwbFb6HbW+n6VbWwQRR4ViefvEck+55r8x4g4+pRToYd&#10;q66n0WFyVxSnLc8v+F/7P/hn9mDwHZ+HPDNkqN8qXd2ciS6I49TheuBXYWGi3c1l9o6q2Rsyche2&#10;KmsTJ4j1LbtVtzgk9wBnGK7aC2+zwxxBQdmACB2/xr8NqUqmZYh1qj1ue/8AWPq0VGJydl4rvNPg&#10;WPasnl92HzEDsc9qrz6xNrd4o98BEztye5+ldfcaTZyxsbiGOQdd5GGA+vpWNcTWyny7OPaysQZR&#10;93B4xXPjKNemuSU9OxvSxFOfvKOoG5j0y1js7aRZJQCWIGcfU1Vt5GS6aO3xPcS/K5xlU9eTRb25&#10;uZTBbNnJ5cHHP9avTvb+HoNqndO4zgkcnp27Vy0+eS992iFtbpDjDBoFm3nGKacjABBLAn6Vz2pa&#10;/wDYvmmZ23EEKoyB2PU1bkmlubtl3rJKwwecrGD/AIVmvYsbsJIyyMCQO4NcuIxDa5KWx1YahGL5&#10;plhdTs7fR5VaTdcSAZ+X5VHYZ9aZ4ZuYdM1KOaRVki5AD52gkdT7itWbwjNBpse2Rpjs3yoV+Ue3&#10;TsB1rH0jS1u76SC3k8uOT5yJW+QYHOD2rlqe1pSjNo6oyhKLUS94z1W3uZIWheMvGmHRyBwAT1xg&#10;DjvX5c/8Fav2sE8Z6/F4Z0+SN9Jsd6RmMBiSwBY8AHIYY47V9qftn/Fl/gH8LdW1aOdW3QGAZG5Z&#10;HchMHuB8w5GeDX5Wfs7fD25/ao/aKjaaS8u7WwlZ5TLBuBAySmOgHUAnjjPNfWZPQtGWPr7RWhjT&#10;jzTVGHU+y/8AgnX8Drf4YfC2O8uPtEmpXhEwk8rywY3O4AgkngYwc4I9K+kHgwVC7l3d6z9A0tbK&#10;yjiVAiwgRqOPlUDAGBxwBirbT+WSqsehx6Zr8J4szJ43HSnfS5+qZRg1h6SXUQp5eWDMrZwQPSnS&#10;ELGu3fu7k9B9KRFVcEElm5J7Zp6DzxtLKGYHqeOK+VUW2exzbFeWfbE29vlyOWOP/wBdfnz/AMFM&#10;fjb/AMJR4+s/C9s0LR27L5/luVRhznJ64BOCcV9pftFfEWH4T/CrUdWmlWFWt3hj3HbhiOMehJ4H&#10;vX5//sQ/CXUv2rP2ybAXljHcWbSs8nmuZWiiB8w9cjkrnPXtkV+5+GfDvuPHVPkfCcUZgkvZxP04&#10;/wCCV/7OSfA79mbTLu8gEer+IkMsuEK+VEHJjTccZ6g49SK+mNTurXSdFuLi5khto4YzK7u4TIAJ&#10;79OBTrLTLbRbSK1t1xb28YRF546ZOPc18y/8FM/2t/8AhSnwikstPiuDqWsxNb79iq0IAIkILAjL&#10;LxjHQ5HSv2XCx56iUj8oqxlWqaH5q/t2/EmT9pP9ry906xaS6SbUWtoLgNvWJQoBKjPOflIx1x9a&#10;+7vgX8OI/hr8NNL0kbi1hbRxbygUyEAbmPfJYf8A16+LP+Cenwjk+KPxx1jxbfW5XT9LuD5aFyoe&#10;QncpJ6HGCDg54Hrz+hcEA09eeWZs45ZeeeM8/wD66/NPFbPklHA0ntufpnCeW+zSqPcsW8vlrs3f&#10;Nzjee1ZOvXqwJcmaRbeOFTI8jMAEA5xk/wBar+KPFtj4M0i4vtSuorS3t42eSV/l2gdTg9cV8O/G&#10;/wDaZ8VftUfEKbwL4Js5/wCzWIzJFnN6cgZdiSAoPOBjgV+XcP8ADNXFP2tXSG7Z9di8d7P3YPU9&#10;Q139p2T44/FSz8JeEWePTLOfff6iUJZwpwQueDgMO/Oa+ltB0yCwto44R+5wCDjDYIHb1zXk/wCy&#10;x+yHp3wA8NNJfSJfa9d4a4ljGVj4GFB9Qc5xwfWvaYQsQXao5PPoR9K04kxWFp2w+G2W7XU2wsak&#10;kpSFWJllCsfmXgkf0oljESqu4ddwI5J/wqVbraqrxwd698Gic5XH4cetfETlbU7432IQjMzFd3y8&#10;56YpzEj725lXnuQKkH7pSCzEEAcc4PvT4nMe75htkGD6Y6+lKMuZq2o5aK72KfmiLDblj2nK5bA/&#10;P+lY/jX4laZ8P9Dm1TULq3t7OLJcSPjcApJJPOPwrnfjb+0H4f8AgGJLjUrhZLdgfKgMm0u2MDtg&#10;DcfTpX52fGf9oDxf+178U5NN083Z0+8nEVpp8QLKASBkr0J7g+3vX6pwfwLUx0lXxGkNz5POM8hS&#10;ThDVnY/tO/tqeIv2ldXj8N6PJdPo8f7qMRgq1wSRgfLgHkgc5PFfVn/BOH/glLHpVlY+PPH0Ktes&#10;26y0sncz4Aw7k5O0MMgHvXo3/BPD/glxpHwB8P2XiXxdarqfiSdAgsrobobUkZ3AY64OcZOD9K+z&#10;rPT4dPjCwwxQocYSNMKDjHHpX7lhqNDCU1QwySS69z8tzDMZ1W9RlnbrZFVjLDgDIQIAcAYwOgq/&#10;E22NVPUnGF6k0wEks7Y7ACkdlhi3Fl2x5JzxkfWnKWl2ePq3qU9f1U6ZpjsFLSyfu0Hv3OPpVbw/&#10;pbQO8j4WSRcknuKgt5P+Ekuo7xV/cRkpEBxnB5J9frWxGfMTcfvDjpwa5Ka9q7msnyKxJHGu1v4T&#10;jkgdT2xSCYFsPu559wKVjllYBsrxihtvk+kq989R9K7uWysjAjL7mxjnqPrTkLKWVvmVTyM45PSk&#10;CsB8275untUtwFlK7hlmYZ9xjFLlZmNlVnUBmZugHp9BTlJK7Rluc+p6c01V27Vw3ynP0NO8oFVO&#10;WXbnocE0gDgElt20nj29fxpxP2aPavMecA45IqMXH/LNz8q05FEZ+blQenqDQaDQN0g/w70AAMWI&#10;3Y7Z60MqwuQu75s574HrTinP+yuOfWgB5G2HthufpTMbHGAT7AcCgcfypyJndksFwenWruA0fIev&#10;DdcU2ZhGpK5PQCpNu0/L/wDXpzxKwb1OOvelqRysikkZXCpkN0Ix2o27tvyn1qW3b7MnG1eeBnP4&#10;0M4zkH/e75qg5WNgHAf7uDyCMZpJkYn03fjSlvNUeg69qVnVUb5WO3r9KCugwf6Ry275Ts2jjJoZ&#10;Ozdjj1oaQPlkO3B4A71JtVDn16npiggiGB04P0p7/v5OCV6YH86dNmWLBc5UYGOKjSQlCPuevegA&#10;HytgkqSepqZGwccfLjmopY5Lk/Nlz6k9qdEv8LZyTz9PagdxslwomKN949vWkZWH8R5z71JLtZ2+&#10;9u6A96hiBUbc5X9TQIcFZSvzYUZ4HSj7x+Zhg/j+lSeU0PT1qGQ+XLhtqsxwOpyaAGTv9mcE/LH3&#10;6GvLP2nv2n9F/Zs8Im6uJUur66Rvsls74JbkZI4wPrUn7Sn7Ruh/AzwTdXF5eQtfMmIIP4wQQS/f&#10;ivyb/aA+M3iT9pr4gtcTS7pLq5KLEDuWKMqcDB5J4H+FfX8P5H7Z+2q6RRw4it0RJ8Tfibrn7Tfx&#10;BuLpXudSuLiTy0j3lwADyqZ7DIGRX39/wT2/YXsfgl4WXXfEGn295r2oRLLBFOPmsl3ZDYz94jHX&#10;saw/+Cb/AOwDa/CTS7Xxb4k09f7RuojLaWcilljBOA5B4BwcgeoFfZUUapAX3NuY4IIAyPX6/wCA&#10;rtz7OoQX1bDbIdGjdXY6Hcu5htUegGMZ9MUSzqyNhuUIABGCQc0L8y9c/wDAahuWAkzn5cgc5yf8&#10;5r4WT5mdlkiYEz91UfdOTgD3rj/jD8Y9H+CPgu81jWLjy/soHlActI/A4B6jkfSpvij8RNI+FvhO&#10;51bUrgQwpwgB+d3BPAB4ySP1r8pf23/2y9W/aJ8XXMD6hNY6ZYyNBbW4IXChhyfUkjqa+myHIKmM&#10;qJtaHFisVyIq/tg/tw6z8ZPFcl9fXDLY28rC2tAA6xITn8fx796+Z9U8RpreqSSSPIWYjh0CqRyQ&#10;eOmOlQ6pMz28luu6VSTgnIbaTxk9zW58LPhDqXxQ1y303S7RmurggcZdd2eMgAkcc1+w4fC0MBh7&#10;6aHz8pTrzsbHwB+BOv8Axn8dppOj2b3F1qUioHiTzI40JGS3BwMcZ7V+xX7IX7Huj/syeD4bWOG3&#10;udVKkTXLjdKFOcAHHHU/l7Vyv7B/7IWl/s++DLdpYZ/+EgaIxzzzI6vkkMQoJ/vDGcdjX0uihFUN&#10;tLdR8vevyribiGeJqOnTeiPoMJhFThruJBF5SqrHouM45P19TUjMUh2sRt+lNSXB29Pw61NGwcdB&#10;u6V8RfW53RiRwoBMoZflPTHYU7GCyjvkDvxTT8nXjdwKRZG4+uOOaQ+ViSrnaWxuYYGO1LsMLjPz&#10;BuhHJpwPlHHX3pQyopb5vYg4xQNS7gz7V+Y1zvjrxxYeBdDm1C6uFjtYyQd5ALnqQBmpfHPi618K&#10;6FPfXTrHDF0PQvgE8flX5+/tW/tYXPxA1+SzsZFt7G1yiRxg7WJAyTk89BVKLPmc+z6ngqfvMg/a&#10;0/alk+Jev3NrptzPDp6nIiyGUAkj8yCK+e7m9Z1k3TbWwQAw5c+mcf5xSajqMjK0zO3zHJIBPPv+&#10;XSqhupPJVW3MkjhySckH2/OqjJn8+57n1TG1m+hDLcqW8sqynAIIPfHNMTGdrM2c89TgdvrUoK7i&#10;wz8uO3JHembXdI9rKjNIyiTqQAM9KrmPn3UHqht3aMgf3c/571Xlk86F4Qu7aQQckGm3GqmaQrv8&#10;x2O5nxtJJ60kSujbxuUkYIxgketZS3Odzs9BqAwKp8xf3mc4xlfzqeK3Uz8MWkXPPbj39arsVkX5&#10;hktzyNpBrpfB+kQ6rrO24aGNVTIUOF3n0HvRHU68LH2k0kYmosEl3iJ9roDgvuOf8K6T4b6UPGN5&#10;DbwkzIxICKec9CPbpW14j+FUNzqMMNjJJ5cuA2ULHHcgDqK5n9oj9obQf2RvAcml2DWdz4kv4hlC&#10;h3WwI4PHQ5OfwrpjHS59lleT1KlVdjS/ac/aZ0n9lrwXbaZokcd/4muZ2tLkkH/QGAznIOCcceme&#10;tfGOr+L73x3PealeTLcXUxBLmN96A9CTkjOB+nSvO/GnxHvfiP4im1LUr3zJJnLs+CQxPU47V03h&#10;51ilaPzmuIUIjJDlSQAMEAcHArz8VUl3P0ZZesNTRpRwQXjDzG+ZUUAFC3mE5yfUEcVseGrqPS3Z&#10;3jjm8nDoHHEnUVY8P6cywLqEkcKyKSqHGWk7HIz2GO3erWneGvmjmaRZIpIyxjifdIg56qOnqR6V&#10;87XvJni1q15WPM/i9K81o58tYE2EoMcNnIO3jseK8V01kGp7W67yCTXufxzuPsul28Jmjja3RlRG&#10;baxBfPAPXvXh0dn5Wpll+Ul8/X3r1MLdQPtslqfubs9I8KXKwQLN5W5lBiyBkDIHP4Yr1LwRPD9n&#10;khnh2vPEvlvj5QQDnjH0ryjwapa03kyBt6kYPGehr1LwxYJe2isWElxvOweaQUUgEHGOKMRLnjY8&#10;fPZQlCx18dn5NnIyNbosKqXCYGckjI75qEFroK0bbo3yiSKcEHuKXS7WO4RpJpNsioEjBBxnPJOA&#10;c0i2uxmjV0VI/nAkUjJPUjFeHOmfATii49sH03y1jk8y3xkg/K+Paq8B+0z7WhhM3mB8uTh85GDg&#10;VJaavIxZeG2p5fA28Z65qFPJSb5o5DHIQWIJBAP8qqnoyoMk1DSmb935W55CATGcqg5xjGe9O0/U&#10;mt445mZ1e3HlbMEqWIxngZFOaSUg/Z2ZYxIY2TO1gMZBAHPeomEguFgZZmZDzuPVue/euuKOqMrD&#10;3uFZZpJvLK84ySTk/TP6+tfPP7StjKqi4aRfJY+QEAAbAyRx+Br3y7smRGz5nTexBA4yewr56/ac&#10;uVmuWt13KuFZN4OcYIOCOOpI/nXbhYPmuj6bhvWuc98EzG9/JHMzKmQRtGWYnGMH8a9oSYQSyRtD&#10;t8s7FZ5OT9OOcV4P8B/3fib/AFjpGpBCDkhgTgjGfUV7omoOksaNeJ82JFDnLegIGP0zWmKge5nm&#10;HbldbHQ6VI0JjDbV8sZA6Ek9Pr1q7Cn2O+jZljlEgz5UgDAD6ZGKq6VEt1aN5k37zeCgALZ6Z6gV&#10;alkWxk8uZZmmGMdCuefXmvHk/esfD1Ie/YLjS2hlwqhfPyqIcrhTngE9P1rPjkVQybmVVxwOpxx2&#10;q1De+ZJiZpJFjG/cfmbOcY9hz1qq0DXjXEipDJtHPJjVT2PfNSpNuxpSvexRvNQWS5k+VumPwNZd&#10;5NG/nPM6hohlhIpzg4AwfWrV3ugQA7QyuAWX5sDsajvLQafeQyP5Mm5i7oTuDYODkZ5HfHvXRFqx&#10;7NH4UU7e6TV5FWJNrcnDEBTxjrxXJeL3jaKWFl8zkgBTjBHQD6V1N3Et0HSKLbuDSYA4IJ6Cub13&#10;SFuod3kyLtOQUfawI68EEGuqha562CUedNGD8PdQibVYITttZNwUvKCVQE/eIGScdeM16ZpiSCQw&#10;x3CXTM5TcAQrjPBAIBAJ/GvNfh3BFbeKI98M9zGm/cI+WBwcYGQT7mvUjNI/nu80iyTOrpJLGN6Y&#10;AxggACtsVFG+bU1ZMu31jc22k7PIjD8IXCfMBkZznOODWBr2jfYkUqMbW5dT19jW5q0sNxcTS2cD&#10;24mwTBJMXbdjk544zmqt3KxjRnUxwqTkA7i5J7en1rjp2R4uH0lZHjfjjcuvQSHdFwo6cNjqfqcZ&#10;+prtPAOowy3HnTLKok9PlDccCuZ+JM01zqcZ8lfkyQQcnGRwR64rT8HyM7xlV+6QcMcgAV1zj7p9&#10;BiNaCufdfw9ZR4B0PZ93+z7fA9B5a1tLcYFcv8PLzd4F0UqAAbCDAHb92tbEk9frOFrv2MF5L8jt&#10;p0/dXoWLqXfnnvVNzlj81Dy5FQySZNdkapfsyeO4x3FPe7x0NUWkxTkkrSMkw9mWpbhpFxRDM0dV&#10;1kyajuJ9nQ9qp1LB7M0muQy9R+dV2m+fis9brJqZLjiuXmuVylozsahmk44qPz6BKM//AF6rmDlI&#10;5JGPXip7Gby88jpTHdSOq/nTRIq+n51MmVGJYvDlD81Zsytv/wDrVYmm+X/69VZJ+axlOxtGmiRE&#10;wetSKtUmus96VL3B6j86z5ivZovFKjfOartf89R+dRm/56j86PMPZovE7qb5eTVEX2B1H50NqWO6&#10;/nU+0ZHIi81uAaY0eKoPqZx95fzFN/tFvUfnR7Rh7NFqR81Cj7ZKga7z6fnUf2rDdvzo9oxezNWO&#10;bgZIpzTZ7g1km9+n500ahg9R+dTzmipmo5yKaYcrms1tUwOq/nUbaz2yv5ip9qx+zRrKm2plk2Vg&#10;/wBr+6/mKa+r/L1X8xT9qxezNa8usHrVFrjis+fUtx7fnVU6jg9R+dX7QTpmsHZm4qQOw9qzLa/9&#10;x+dPmv8A5eo/Oj2hlIutc+9RNOzNWXcX/wBOvrTYtQO/qPzo9oioxZqGRhTlkyPmrLk1DB7fnUL6&#10;mx9Pzo9omdMYaGy0nPWkM2O4rF/tFvUfnTW1DA7fnRdByo2vtGKHudq5DCsJtSPt+dM/tJvUfnRd&#10;Gc9tDYlvCe9RC4Zm61lSXxJ6ioTqbRnr3rKU0ZRpzNppWpBc4NZKamzHt+dS+eD3H51h7TU9ChST&#10;V3uaP2zH8Q/OnLe8feX86wrq9MZO319ajtr9pJeeORSlVaOj6tfY6OG53d6Se52Luz3rJ1G9Fsg2&#10;svQnrVS1vpLl9u0t34FYTxDtY9rL8lq1ZKxs/byZPvD86uWqfaAeenpR4d0Jr4KzJJyP7p967zQP&#10;BqfNlW6/3T/jXHUxLR+sZFwbKpFORzOn+H/OP3W/75NbWneC/PH+rk6f3D/jXe6b4XhiT/8AX7+9&#10;XUsI7UYX+dcNTHStY/RsH4dqbX+X/BOVsPAyowPlydP7jf41uWnh5YNvyNwc9DV77X5Z7D8aZLqX&#10;PUdPWvLrY6R+mZD4bwWrS+7/AIJLDbrbD7v61aXU1g/u8/7VZM2oMe/61TluSxrj+vTPuKXAVGC2&#10;X3G5c+Iuv3en94VVl18MPvL/AN9CsKWVmNQyDms3jJs9OhwhSjsbf9ubz/D/AN9Cq0t5uf8A+vWY&#10;jEVOj4jqfrUj06fC9NFh73H/AOukW639SB+NVWbJozWcsQ2ejR4dpxZcN0FHUfnUclznncKr01+l&#10;Z+0uezQyuEeg6W4OTULSlzQ/Sm0e0Z6VPBwWwOxIpqr3p1FHtmjshSS1Gs2KjZyF6U9jk01/u1Mq&#10;zZ0RGBzup2NxzTaKxlIKiuiTdQGxUdFRc5nQTdx0jZFNooojJpm8YpaBTon9abRT5maEjHaaRjuW&#10;m7jSlsipepPLrcgmHz1EyVYc/NULdaylA2iyPbTkXaKdQx3Co9maKV9BsjccU3PFBGKKXLYBrcmo&#10;zHU1NfpT5rBFakfl00HNSVHVe0bNOaw5RzTs8U0PgUIeKz5Rcw3aR2qaKPoabTweKOUzlqJKMe9Q&#10;Na5mXr19Ks7qUjaaTVjJRsNEG2Pim7SP4TUofFRSTYqWrlc1hD1oK5qu9zzQt1k0uUnmEurbcOFY&#10;89qzbrTAqN1/KtdZc1TuOUpNWM5Mwp7by3/+tTMYrUlt95zUE1ttFS1czkUvM2jrTftPuPzouY8Z&#10;qtgg0uUxaLQmJphpiEgU8nNJqxm0AGaXaR2NNMu2kM24UiZAw+am7cmgscU0sfpQTy31Jk6VFONx&#10;xTC5AqMyndQOKQMhHP8ASo3G806WTkU0HBrSmacqGrAQ2f6VNs2rQGokfK1oc1enFi28pVxz3FdD&#10;ol80SL8w/T3rlkbn8a0dNmwP8+9B8tmWDUz1zwjrzLI3zL/qx3HtXq3gPxAzPGNy9fUe9fPeh6i0&#10;RP8AujvXceF/FMlrJH8y8H1Hv7UH4xxJkq1Z9FWOqs8a9O/eqOsauY4V6fe9a8/0PxrJJbr8y9T/&#10;ABD/AAp+seImaNfmX73qP8KD83jlfJWujO+IviIyWd0oZTmPHDD1NeF+NpDdXMp9VWux8WeIWkS4&#10;XK857j1+lcDql0Z7hj7Cg/YuEsG+ZP8AroVLU7Fx7VDvJlp3mUxnwaiW5+6YGnywRMjc0M+aiDZF&#10;HWkehKKlqOB3e1PU4NLGMVMn0qJbmPsxFORUbx5apyPlqNvvUjSOgRmrELcio9vvUcsgjHUUF8xe&#10;JwtQzXPl/wD66zZb9kbqKiF40lA/aMuyX+B1H51Gt5vNNig81sHPr0q1Fp49/wAqqIKTZAlp9qb6&#10;e1X7PRcY+Vuv901asbHBPX8q2rW22rWnKacliha6b5fZvyrTjiVAKm8jIoWHBrSMRWHQJvouYN/q&#10;fwqSJdpqStFBC5SvFH5Xao7qDzY24PpVtDy1KRmtVEn2ZiHSd0udrfkav2NmIm9OB1q0UpVStY6F&#10;co7YNn3qYqfNTgtPCYraEtQ5hPKo8r/OKlT7tLXRzGbkRxKw7H8qnX7tLRVEjWTNV5Lbcw4P5Vao&#10;oApmDafumj7tWJDjNQP96gByDf1p622402GrSdarlJ5ivJDt7cVCW2mrkxqqU+anaxQiAuc4NTxt&#10;tFIgwtI7Yq1KwFjd8lJuNRK1SKcijmFYCc0UpGBSUcwx6j5aRlxTlORRUkdSJo80gjIqaip5R8zG&#10;pwKmTmo80UcpL1EnTLetLGvFDGmqfmrRR0J5QZ8Go5BmnHrRVA43IGg4pFUrVimlMmq5gUbAkmDU&#10;obNRKvNSJRzFDoiVAqXfjvUaHBpXOTUg9SRrjI/+vUZnYfw02gHFBnKnGw25t93T+VOtt0bineZT&#10;Sc1PKc8sPFlwTjuw/Omyz+4/OquaaXrPlF9ViSZ/2qUdfvVErYp2an2aK+rx7EgHPrVo8rxVMPgU&#10;9LjB/Gj2ZhVw8OxoWsxhYfN3zWxp+vGDHzL+YrnBJil840vZny+Y5XCto0d3oniphPyydcfeHt7V&#10;2Wka0s+R8vLAferxuyumjIrptJ8QNF/Ev3geo/wq+U+BzLg+nUlr+R6Pd6ONSR/lZt3IwCe9UNL+&#10;HYu9VH7uX5n5xGx7j3qv4W8Us19CpZcMp/iHpn0r274cabbXUFnMzLukQE/N/tD3qj8T4w4Dg23H&#10;8vXzI/h78FVActHOp81cZicZ/wDHq9Gj+DcasG8mYH18t/8AGu18M2dug4K/6wfxfT3rpZLld7AL&#10;x9aznNn4Fm3C7o7Hl8PwniiZW8uX/vhv8a0H+HsMQyscnHP3W/xrvlmDt0/WrEVskiH/ABrnlI+R&#10;q4WVOVjg7HwdDxlGH4H/ABq5/wAIxCg4U/r/AI109zCqdqg4z0rFtsundOxzM/hiNoz8jfkf8ado&#10;vh6K0k3bSGHTOff3rpDGGpj26halR1NqlTlIreGNUxt/WqdxoqTN9xup9avKNvajz/LNbcpyzqGW&#10;fC8bnmNvyP8AjVO/8CxXTMvlv8wx0b/GulSfih7nYN3pVGO+pxN58L4di/u5Ov8Acb/GvLfjz8NI&#10;Ro7/ALuRtueit/df3r6GN95jc/zrM8X+F4fEFiyMp5BPGT2Pofes5aByn5M/tYfDJbjX5NsM2Akf&#10;/LNj/A3vXP8Awg8ALYwN8si/JjlG/wBj3r9CPjV+z1Z6xcySGOZjtA4jkP8AC3+1XA6L+z/b6cWC&#10;wz9x/qpPb/aqoq5z1KjR6t8BfC8Vt4VtPkYsI0B69die9euWekwvG37vPU4yaz/h14ZhsfDqDBXG&#10;Dzkfwr71p6xe2+hxM7SRphd3zPt9fX6V1RiYqbOc+J/jiHwl4UvNoiTyfLT5pguMsvqK/Nj9uD9o&#10;7ztfvrQTWo3NIMfaIyfvTD+7XV/8FDv2pbrw7rWvWVtcW3ljVEiGJojxtLd0PpX58/Erx3ceO/EU&#10;lxKytuJJKlT/ABMewH96uqNNHVTitync3jX92rfeAAHHPc1V1K58ttn3Ruxk/SmxL9mHyt71seHt&#10;E/tqdd6typbgH6VfsznxFrFbQPBw1N45wHbcytwhPf616zoemLYQN+7bl885HpVXw5okemaZGuOd&#10;o65Hr71eF4cEVDSsfO4iu07FmecSnGR+dUZomMpwD+VSQ8vmpQeaxZwOq2Qxrt7U524odqhlfArO&#10;9tSOYp6g5LNx3rHnTPtWtdvyaybp+KiUydys8vyEVWkfBoklJNRO1RzXZXKBbnpSZOajL0CbFUpD&#10;SLAfAprNiovONKZM+9VzGiiTI+7j1p4gzUaLhc0vn7RUykaxiSeRihpfJPH1qFrvPp+dRvPk1zvc&#10;Tdiy2o4Hb86b/aOR26etUtu81IbbKbufyrGTGV722N5NkZ/AZpg0DC9G/wC+TWtp9sBHn3qd3KRN&#10;gURiVFFHSfDHnyr8r9D/AAn/ABroLL4defFu8uXp/wA82/xrsvgh4eh1vVbVZvuvFIx6+/uK+2Pg&#10;P+zZo/iPwnaySN80iJxhz1LDs4reFM2ij85dX8FLp8e4LJtx12n1+tczNJ9mkI9K/Tb44fsl6bpf&#10;h9mhWZvlHSKT++v+2a+G/il8LP7HubphHN8rIMmJh1Ue9dMaKZtynmth/pZ9R7VbksPLbjJ/Ci0s&#10;fsbYOR9RitOzhVz611U420KWhHZ2YuIwuD1qxNpH2KNW2su7I5Bra02xjgQHjqe9a9vpseq4/eLh&#10;QTxz/WiUUVFnC2XhEa5q0cZVwGLHhSexPr7V9v8A7D37KqHxH4d1Bre82rqDMT9ml2jHHXdjtTf2&#10;e/2cLLxBf20jCRv3KNxG56xsez1+jnwT+E9n4P8ACFuY1bMEruCQw6n3Y1jKJ0Qdza+GHg2HwroM&#10;caxsMgjkMP4mPcn1rmfjx4Ah8X+H7xfJkbaZmG0M3VW9DXpAugAqrjgHvVe8TzrOWPbwykfoawlE&#10;66cT8kP24f2do4dU1q4WG5Hl2MZz5EnGMf7VfAfxG8LjQ/EE0O1ht2feUr1UH1r99f2kPhBb+JfD&#10;etSNFIzSWm3hHPT6NX5f/thfAGPSPFhkjt7j5/KH+pk/uN/te1EZNG3KfFdrH5gq9bqIgM/rVPU0&#10;m0m6YFXUCUryuOhpq3ZkOf73NddO7Mpy6F6eLd81f2pV/FKl2xG2v7Wq7KI6bCiiitjU/kp1aaOZ&#10;/LglYrgBtwGc+hIrHGufaLuP7QQohwABHtBwcEDHJP41e1i6nsLssywx7ScgDdye461RuJ45beFg&#10;BHMkJMhIOJJMn5j6cED8K+Toy97U/GcPK01c+dPEOqSXHxJ1Dy8sfPdAMchdx4JPf3r0P4TiaZpE&#10;W3/cqQzu/JAzjA/OvN/GrGb4h3V0rN++lP8AqxhSTXpfwzsLi6hZlVmZo+CCByeMEHrXtVP4aPsM&#10;f/uqXkephbfT7KFY5R9okyckbQAcAZ57c/nVG+kWyvzcbWVmPluQdzEgckdOOKuaPYK1nJb79sOE&#10;LExhS5AHA645757Gm3EPlnMflyFyFxIvCA5Jyc/TtXlPfU+G+1ZmfqlvFGsixzRzRqQmxQdxXOCP&#10;r1rzH9omKWK0haSMwlUAw2QzqTgEj2AAFenxxbriOGJtskxIBPryRgCvLv2gJN2mW63EcnnsWDu7&#10;kiRQMAHPIwQa7sL8VkfRZLJOrsT/ALOlqmpozSSRiNcoHILMWAB4H49a9etbONLGbcpkkz8mOhx6&#10;15B8AFawsxNG6QllOAMs7n3HbIPWvUIr5mYxgybCeBghieP0rix8feNM0X7wtvcM4jGzyRCMErwu&#10;O559qsQW01oomhmUxGQv5bqNxAHByO2aihj8yNf4dpAbjcPxFXGuopW2ttt2DmJMNnzMD0xx3rz1&#10;ueQTwKZTNJuR0aRVCAgnJBz+VIEkVmik3Roo+WMoCWB9OccnFRQW+6OTbtUbt5xhWJA6Z7dansJn&#10;RmMcLTNkHgFix9AP6VMpPoc9SVtia5sI4reOQKJPMAYRg5bGOnSuQ1q+jlim3LLuViSiH5uh5rr9&#10;UupIIzNGphK4zhdpQAfpXK+KYlgu1kmgl+bBkG3ZkEZJzk8cmtqMW5Js6cHaU1c+dfjReRyeOLeG&#10;aaTzpIlkdynIzkAA45wFFfQ/wx03yfh/pJ2xyNJEFjbzCjMo6ZB78185fGVmufGe9ZJRHG2ApG4Y&#10;B7ce1fQXgeOR/COmTEXDSGJUBERZXYDqAPTgfhXsV43pqx9DnMV9WVjp7KISCGQxsqtKI88lQcgd&#10;f61p3G2yLSf61Y3AI3Hc5z19ugqhbRrb3u37UskLIN+wlcEnlSDjBB4PFaEWoqImhjlYDcCBgEnj&#10;1NeDLR7HwTsmLfTfv1S2R4UmfAJyeT1AqW6tWsLny5/mlhAQnJbeR29KTTYm1C4QK0Y2nG8jIBPU&#10;59cU69tpYLcbZgqyPnh+SRwSce1K/QcZamfqLfa4B5KFpLfKFM4OCTz+pplvJtSElV6nKOMA475F&#10;SyxTRnaskjFlJOwFsn0z61W1O0Gm28MysJpim6RHYjZ16DvW8I3O2nFbFlbv7TK37yOEZycD06Y9&#10;ee1RzaM3nLcCNpFkKgDBUF8DJPJzziqkBkSVYWb98yCXAHy7TyO3HOK0YblyqAbcrHtPzHnuT9ef&#10;0pTjY1acehRlhvLcKkpkTyyc4ypYfUdKsXOlQzQxw+WjeYUf55MEH5uCeff8qsXasWDKznacHedz&#10;AEdfpWJfPHDcwtcW8kixkv5YO0uxzjJ9jg04xvY0pbnIeNtHhS1kbcvlKJAcPjkDoQOtcV8K4I7j&#10;xxbRzySQ2p4kkjA8wjIBUZGMnnGeM9a6vxc8rWsfl7g2ST15PJ/w/Kub8B6kup+PI/vSOqHmIAKj&#10;HPUHA4r2qUX7M+mof7uepa7d2LXFwtuJlto3KxGcDzmUYABx0PqBxXHeJ7NXtJJJIbhoZWCAiTG1&#10;uv5V1mp5trqMt5gSSLlfvHd3J/nXGeKLlIoW2gSHB5JJ55HHvk1nRj7x5uAh+9OE1+2JRVXawZyO&#10;vQZznrzXMajbfZo8h5H5zgnj6V0V7eTLZyQowjRSAQQOmc8Ht3rDntY5ZJFWTG1ySCM5A7g16sNj&#10;7jDyslcxTbrPcf6zyy3Byea9F/Z/8fap8LvFVvfWl0Ipknjy+5gdgPPQg9M15rfWbGdtzZXdkYGD&#10;XT+BHdrqHduUF9gx1OcVpPYvEKMqbUtmfqd8M/iZp/xY8N291YsY7hhvmtQxbyyBwQT1U9c471rX&#10;Cb9nyqvUvk4IPYe5r4v8B+P9Q+GN1a3cE09rJbOok2nPmAcEY4GCOMV9a/Dr4paX8YPCMOoafDJH&#10;d+WftEGR+7xgZHU4OCa5Y7n5Fn2TpSdWitDXgP7td2epy2MinMq+QTuLSdOeeKbbJhlD7lVjjgHn&#10;86kf9xKxZWbnaOOa7IaHxMo23Q9GWKPc3XgYGd2Tn1+lRfaljuA0kasrDHIzg+o9Kk8zbcKzNuIw&#10;M/nxUZkW5bnG7Pf/AArWMtDPm0Ipr1X+6G+UdM4FSwXTRsrbtvGCcEjB+lNa1jzIcKvIxyc06CQw&#10;BmBZc8YHX6mqcjLm7E9tMtqfMfeCSQuDwfTg1q+EPF914b1BLy1meO4Qkq+cYPr/APW6ViyfLOqy&#10;Nuwozn371NYQLc/I80cIwXBOTn2qXqdeGxlWhUU4PU/RH9k/9qa1+LOlLYXzJDqVvAPnzxKVAycd&#10;M8/WvdY2WYKwPysARnrg96/JP4ceKbzwPrtvd2d41q0cgYsCcfkO3Fff37K/7UNv8WtEt7G8uEXW&#10;IQsUism1ZAMgMD9AKzlCx+18L8RRxNNU6j949wQbH6YORz3xQ2ULMpBySMU1pGMrbmBGSAwHBA4/&#10;xqQnc+7K4xj3qYn24iEqOq5zTgTj+LOcHtUTXBi+Y7V2/jThcG5TckhPUnmqAVyM/T8KY0zMCRui&#10;JA6ZqONmLt3Pv3p0ighW3+2B1B96AOL+OPwQ0/48eA7rRr9YWkKEW8sucxMehB9jX5T/ALSX7N+s&#10;fA7x1caZfLvt1JMNyinZLGcYYfQ9RX7IKVuIl/hKgA47/jXnn7RX7POk/H7wRc6deWsf27Yfsk8Q&#10;Akjk7EHPTIGR0r6rIM8eGnyS2OPE4VVEfjDpdzJp9zyzNGxK5/u+9en/AAE/aN1b4J+MLXVLG4mj&#10;jjkUuEJxImRkEdMEdvao/j38ANV+Cni+ewv4PlVyFkPQgdx09a85upTCsPK7eAQPT8a/TpQo46ir&#10;9TwffoTP2a+Avx/0n4/+DP7W02QeYmBNGWBZWOewAxzXexHeeflOMc5r8fP2aP2jdY+AfjG31DTr&#10;p/s8ny3No77EkU989AR6kV+pXwK+N2k/HfwZHrGmzBtoAnRT5nlsODyPcGvy/PsjlhZ862PewuKV&#10;RK53TLx1Ue/vR9nhliUTW8M2CcGQZHIxTfNyPvdOcYx/P6VMhMyV81Go46rodcldHw3+3n+xItk1&#10;x4o8Mw+ZHsMtzbfxDuXUDjGc8dfevnX9m79ojWv2bfHUU0csfls7fabeTJWUHIIPuOMe9frRdWMV&#10;7FJHIiSCRShBA5z7dDXwj+3z+xIug3l34q8J6bN9jlKvcxRJlbdjnLAdlJP4V9rlWaQrw+r1jgqU&#10;pJ3R9dfA74zaT8Y/BtjqOl3Ec32hMugyWgIALA+nJrtozletfkr+zB+0VrX7Pvj6EL5y6aZMTxkd&#10;Qc5yD+YI7Cv1C+FHxW0n4teFbXVdNnjmSYZIByUz0z6E8cHnmvHzjK3Rnzw1RvRqXWp1SA7gv/1z&#10;Tpo8hlzu3dKTcyqYx8vPXvSZ2N8zFecAelfPnSNAI+Xt9KfH8qY9Tx6UkjZOGYgetERD/L95ux70&#10;ASYzg9V96axEZxu+9x64pwZoww3ZDdvSmyct+GKAGSSrFF949cHjtTEbLDBzuPFDqqH5hk44HWnx&#10;gBemOnFAD3BePcvr64pAjRjPtnH/ANenj5G+Xp055FIrBTjJ568fyoAV42I2+ZuaM8gcDHb602PB&#10;UdRzx9aJBs/eKu7cCDk8/h6U2I7i3zYKY696AJkUqWKlvf6UM29PTbkY7kUKd5HX378U3bv+7wF6&#10;joDQA6BI8bm4+lNuGwVw3ze3YU1W2su38aVtrNlfl9855p8rARJPM/iP4+tOiCynkZ570QnnG7rm&#10;miTLFf4qQEm7JG3A5xUbLsb+L65p0aepIZfxolXJ2lssemKACKMxcMOT0yaRX+XnuRjvT0dfK2tl&#10;m/UUKMleAD0HNAEblUJX73PXpSj92u3J2vnDdcVneJ/Elj4T0qfUNTuVtNPtYzLPIedo9h3OSB+N&#10;ec6Z+2x8L9TZY4fG2iLCBuHmy7ZEHoVGSDW1PD1J6xVyZSS3PWov3Ue0ltrAcetNm+Q+3bPNcXb/&#10;ALRfw9u44/L8d+FZmmAKj7cFxnoCDzmtiw+I2g3ksa2+raRcrNgB4r+JlCnPzcsMCq+r1I9GHMu5&#10;tAlTlQOwHHSs/VLc6a8N9GvmMrESxdmQjGc+oq5Ne2cabl1Cwmj9YrlJMjGcgKST+FSC0+0Nbr0j&#10;uowQ2cZTsx9B71jLDTlqka060U7EdndrqECuH3cDOeuatFfLcD27jNc/pV7/AGBq7W/mKEuGIQOO&#10;MnIxkjqfatyKPzUZvLbbu2ltuAD9egrOnzWs0XK17oWe1V4i27/ez/LjFVb+4Wa2kjulFzbzJslj&#10;lXcsqd0OR09vfrUkl6qMF+8nfHXP0/wplzBFd2jLIzeW3UBsHH070VFJLRahRnaWux+cP7c//BM7&#10;T/FN3qniv4eGKz3sd+mBzl2AOdikEHPQDNfLfwS/aK8Wfs2eImstQW7/ALHWVRcWc4aMoQMErngH&#10;1Jr9utJ8P2ei3iXFvbqJVJId+cHnJHtxXzj+2P8A8E//AAv+15JNc6Fb2eg+JbKN5pJUBWC7JySG&#10;XoCSeT9OmK46lSFen9Xx6TTPewuPlCSlSb0OH+DXx78OfHTwla32jzot4Mi4tHkDSBgeSoHUc12R&#10;kaQqFKx7iDlgeAa/MXxLovj79h/4p3Fq32zT/s8pQGOTbHIDk/KRnPI7elfXX7O/7dGjfFzSbWPX&#10;Lq10vVseV+9lES3TccKDnJ5HH61+ScVeHdSk3icD70fI/Rcn4kp1UqdXfufQIZWyp3M3XI6ZqeKJ&#10;pkCZZWGfriqcEv7lWDYz1HGf/wBRq9D8xbaTvJKZ/DtX5LiMLKnPkqKzPq41IyjeLuIIVi27trfK&#10;DwfmANVpLKK5jkhmhikguAUkgOds6nscdatRQ7I9u37uFznkj6VC5Pmd9y/5xWNDEToVOeDaaJlT&#10;U1yzWh8fftL/ALEeqaXr03jDwVut54ZfMS0ic5BzkgfT+grrv2Tv2zbfxuV8I+KIZLPXrf8AdxXM&#10;pAknI4KMCMAjP86+k9rBRz3P8Ir59/ag/YzsfiCP+Eg8N/Z9I1+x3S74o333YzkBccZz3PrX6blv&#10;ElDM6H1TMN7aM8epg5UJe0pbdj27xF4Vs/GPh24026hjuLS+Rot4cqMkEgg9MA4IyK/NjR/EXiL9&#10;jr9tC2juLq5sYdD1ECV4H3NIpJI6HnAwfTDdK+pv2Y/2qJri+bwT4y8208QWUXl21xL8q3AXBwwH&#10;cDv7GuO/4KU/Aq11zSYPFVrakXUboJ5Y0O+YHILHAyT79hX3HBNWpl+JeEn8Etn0PAz3CrEUnPqf&#10;qP8ADLx/a/Ez4f6X4gsebfUoll7MAxAJAI6nkE/jwMVzP7VHwKs/2jvgR4i8K3EMf2q8tmmsZTEJ&#10;HinXkbcnAJAI/Gvkz/giP+1K3izwbffDPUpmEmnE3unO+N8sZY5APUnJyQecAEcV99Kdtsytn5sg&#10;4JBK/UDgHp6/nX6bJOnU5kfllSLp1D8K/hFr+tfsi/tBW9lqn2ixWyvBFdoSVZ4RJskUgZ525984&#10;r9KPCfiax8Z6ZDdabMlzby5dWDfNtOSCc98Y49+nevB/+C1n7HIFxZ/FDQYZI7XDR6hEh3BJGbO8&#10;gdBxyTnr1rk/+Cb3x7s/FWhR+E76a3t9ct42ER3su9FxjPYEjt7dK/PvEThv65hvrlNax3sfo/Cm&#10;aJWptn1hMJLWTf5hRZDgjGeP6Ugb93/F17fzp0M6zEZUKSADznH50M32VflbOCM/4V/ONSlyys9L&#10;H6TGXMhZY1wrKcqw5yep9K4n9oP4Uw/GH4Tapo/lxG4kTzIHkQN5bAdR746fnXawyrInb0wRTCSZ&#10;MIyKyENjkcCu7KcZPB4mNaL2Zz4rDe1puLPzR/Zr+N+vfsc/tHWs0JdLe2nFvcwsxVZ1JAPtgA9D&#10;6n1r9fdD1+2+JXhzT9c0Jty3duLgxJINmCASF6Z5z068Cvzs/wCCjX7LEepaRP450VobeSIgaikQ&#10;OSzfLG+08HJ6kHjHNenf8Egv2xR8QrdPh3qv2Wz1jTo1bSrlisa3UaoAYhk9TjIA9a/oz2Uc3wMc&#10;Th9ZW1PzHHYP6rVdz7W0jxMyLmxk8llyGjkTdg9D25yfcVm3+r3F9dyRuZCysCZduDx2FdVYW/k3&#10;08yxql8rEzwOAA+TyQPXHFY+oXv9s67NKvy7TvMQ+XGODgV8jiKFSC5JtqzOenKL95JCLDqEkAkb&#10;7asePvyen09KTTLq4sppbe6/fWkgHk4I3AHv/P8AKupvfGlteaaFaTZMkYwjLlsjsP8AGuV03WVt&#10;dbhYxq8kSEbCm5SCT29elbNQouL5jOM5STvE39L1qSDMMyrNCxARym4oO4bH4CppdJWEm601hGrE&#10;mQA4Vx7DvWDqniBkZJo4DHliJeeHB6jirWj60LREuLaRvJY4MRGSnrivZw+ZU6j9mzjrYaSXMkaM&#10;B+1iSWzkWG4X78GD+8HfA960tK1yO5by3kWKRMZUtj/9dVriK38Rt9pt7qSC8hUAkAKznsGz0H0q&#10;pdQrdSrDfKLfUIyBHLGm0P689xjvXu0qjp6xeh5s6anpNam7qaSNaSYDbWBCMOTyOwzXJ+EITJqK&#10;NIsLCHJ2SgFTzgDB6nHrXQWWuGG9+y3ysy8DzAMZHTj3rF1TT5NA1PzoFby8kpJ94A9cE+vvXHmF&#10;XmnGr2NMJSaTifMH7d3/AASe8O/H+zufEXg+ztdH8TFzNNbI+2O/JJJGSCFJ9gPpX5NfGb4EeIPg&#10;Zql1pXimxk0++jkMbxzoQVzyOQACMYAI45r+gePxrcvbvHHbwyGRgBIX+4e5x3HPevLv2jv2Z/C/&#10;7QEDWPi3T47po4jHFdx8SKCOMEckAnPXtivs8k8RFg3GnUd49bnLWyH2yfMfgLc6RM8JJZZIMglM&#10;AsMHHfocc4qSNbeEs/73bg4BHB/wr6k/bG/4Jx698AdW1K80uZtW0FHURyxxnMYPduwI6cdcc18v&#10;6zpMllOsNx95sJg5GCO59Afev2/KeIMNmFNVKMt+h8bjsvqUJNNaGLNpRsphKHWaORd2SeUz2+op&#10;sFg6xKd6tGTnGeSSa1LkrGNqMxymMBRgg9warmExpukXd0A9q+gjI8sLkxLbL5MLRyLwSD16cj0q&#10;oJHYbQ3zYwBu3KPw7Yqd1+zsWxCAwIJfJGPoKjhjCxtJFCqhSQT/AA9Sf60ra3KiUI4/s15jd/rD&#10;gnGBn29K0bZ1uNVYsG8lRgqDlm9+e1RyCG4nDRr8vTgcYA/nmpIw1zcK0at5nYFssB+nFN92aRId&#10;/wDpK/O3XAc5OD2zTbiaS8Y/eDL8ykntz0q0unyPIvzMjqeVx8rULbxiUHLRscKVAzgc/wCFLmQK&#10;5BYWy+cFkyxJyR0Y+w9at30S288kGGZlXBJGNgPUfWq2ooqbeMMW4PP9QOafaZmuBCwLMqFnI9Pc&#10;niofcop3/lxyssc24YABORkDp39KhnQW6llVmZHA39vx9qs6naLEMYZiwB+vPb+VLZ2c99BJ5cKF&#10;Yh5bkuFyc5GQSMke1VpYCFm8m03PtZWG4AHofr+FRrHJfRrZBVaTzCYyTg8gZ59qaxaM7m2YUYwe&#10;oPNaFj4htW0dbUxMlzDIXVgozggDr+dYyutEBRe3/su5MbbVbcAeN3T0960tMS3vWWFlkm+b5MnJ&#10;J9Cf0qnMn2h93Zu/f8TVOCSa0m3RMVCucHODj1HvRsBp30DWF5xD5bcoAeiA/WoJ5so2I49khxz9&#10;4EDqD6H0qdi15EpkbzpW+YlvmOCODn1/lVKeHZ8q/wAPY1snpqBbs5T9mWGVm+UHAHPPpU7afNPZ&#10;LMvlGFmVdr889xjr0702C3exikklaRJcKQMdicZ9MY//AFVHHre8eVNG6yqAocH5CADxx3PrUy1A&#10;huIRbTtIdyhmLIMHjrxz2A4qvPHjb83ysefUVpXO3V1jVEdG4wckjp796qzXCRy7VO1VyfbI65rM&#10;CW3tk3IytG28hevzH1wOtNuzPNcRrHCgUZ3uPlbGScfToal064uLW2ZrP5m5dmxgqCMYxTrImRWC&#10;7m3Hc46dOT1/Cs7u4ENvLb2clxKF2uTlAGPJzzn19a09GvoGiZY5ZoppWBARcoSTkgk5I44rJ1dx&#10;Hdxtbq0yyEA8gEE8Grelq1pd+dEq7on8uTOcseT0+grnxDfs3Y6KMbTR+yf/AARO1OSy/Zp1C1XT&#10;2lDXSCN1YkxyKgBH0wOpr7Nj1+aGBftOl6hCyjG8jAf3HtXwv/wRq1eOP9mz7U32+Nnu5gjwkKkm&#10;WyN2evBOPavs7R9QtryRY7m9v4W2kZZiyZzxnk4/D0r+X+Jsxqxx8qa7n3mDw0PZqTNj/hMEVMzW&#10;GoMq8khM4Hr/ACrkfjr4xj1L4QeKLP7Hdrv06ZfPMJIgyuOTwMdOfeurfQZpVVv7Uum2jKEccngA&#10;YPIrlfjl4akuvgp4ohOuXqSf2VcIA4LLtAyQTnnpmpyiWKliI3WlzPFexjDTc/n2+LbrdeKL7zER&#10;WSVkOzuRkdK4e1nk8zy/l8vf1IPA98V23xnmhj8b3i25km8ydnB2kAjPP59fxrnYPKNjlsqd4x71&#10;/TmWy/2eHTQ+JxGs29yNhsLRr5brksHIOMjv1qneoLchirOZBke3v9BVi7nijlVUbcXTjYeUJPQ5&#10;prxyfZSwXzFj+XJYfJnP513RhcxHIXkG1fmUjuM81BcllHmcMzEcuuWx6UybUJrEb4lKonLnG78f&#10;pRDfF443kkLNI5Iwvr6+gxWnsyeUmsrRog00bbW5ODxx3pEizFuWRYUXgE/MzEnn8Kfa6gAY1Zd6&#10;NkZAy2e31FR6hYOI1dYwPM6hRj9B/OpcbDtYbbX62zDynJUN85K5z6jmpr8Q3epbl+0NG3cJ8ucd&#10;qoxW7R7lDY4BwwwefatK3vTPpK2+9gquSB/d+h/Kpk7aoUjPv4VgOYWkYKfvkYI9sU2K4bozM245&#10;q4LQmHZlWHdzkdarTaSx+bftRe685/CiNS+5nKIRxPLeSDcuzIGT19zQlqouxuZGwSMkEg0+C4ZZ&#10;FUK25jwB1/Kp7qMzN8uVbAfGR0JxyOtVe+5I+NlkGFeONsH7gP6VJeXsd1MvRiq4dyMHPoAP51Te&#10;Iw4XKt2JU5Helkg/deYsiLggYzliP896OUpMRooYZn3LMykDy9hAGffNRwxNfNtz/qxwCRz1yKk8&#10;xZUZWDA9j3PPoelVWBW63/d2t1HXHetI7BzF23hjEyZZsIPnJ+XkckZpZH/tKY48tdxJIyenbrVy&#10;NF1LRJNo/eId4xjdnpyOtZ9sALKO3nKxtM4wAfmBHcntUuSuUVRbMhZWbCL1znrRLEdOKspbdkEF&#10;Txn8qtTW0kUao0nzNkBxySP1qCW8Mo8rK9SMEd/8KOcBI5fMvhI20noexP4UXE6SSsyspjc4IPRT&#10;6U2eIrbr/CGOcD7zev4VFbWGxmJjDLIQpz1/AUAT2/8AozsygKWGMjB47/WmSReWA6qNvbB+Yk0x&#10;v3H3mwmdqMPu/Q1Ytv3hw2FOAQR0xQBTvF+fO5mb19TUsMgtoZFXa25RkdTjPUVbltGk3SRNtjU9&#10;G6se/wCFQxadi4jAVtzZG4dcde9XGaS1KiLpChCqs3lq2ckudxz6AVoyaI2smRLYxoIwX3sdpkA9&#10;Aev86bo+jNdyL5SbpZCqAk84JxkD09a+vP2Rf+CYniz9oaL+29UtpNJ8OJIsIu7tAkbDJJ2AkFvw&#10;xXiZxxDhsBSc6ktvM7MPhZ1GtNGfP/wE+BniL48eLJdE8Oaabq7UIBDG5VUU5y24ggcc8kfTPFfq&#10;Z+wd/wAEt9D+F1hFrXii3jvtacbtqHzFiOAOScAnvj1r1j9mf9l3w5+zL4UGn+GLGCORgBcXSRkT&#10;Xg7ljngZ7DHSva/CWrw2kbLK2znKuc444wB78da/n7PfECpjsR7Gk3GH5n2GFytUaV1qx83w+sW0&#10;yFLOBbdoDsQA4CrjoAegzzWCs1xZjyFkbyySGHABau0m12K1i3bl87ZlQejH69q5bTrBtU1xcruV&#10;mLsMYBxzz/KvhM1jTdReyer3aPUwjqqDc/xN3whoIsbPzDGv2iQk4ccEH0I71sXN3FYpmR9rNnCk&#10;89PrWZca7Fp8YhX95OMKIwMHms7ULqSM+ZcKryNyIF5IHbOeld9LFRw1JRjqzhnQlVldk+s3MusQ&#10;BW2x26oOR8rOM1BaWMmpBIUytvG4HBGOe/vVzTtGk1ONJrz5YVXARuOPpUer6yEheC3aOMwjBkUZ&#10;BAHQe9edXqOT9pVZ1Qg7ezgPvbqHR7Y29mm+4b5d46Ajk1zeoXslsZnVRNPKuCTyQT6VBJr9vdXr&#10;QxeYuMAuex71c1eezeG3WMDOMOTxz614uLxntlaLskehRpypNOSKNk1xEpO+Qs3LyInAPPBPNFxd&#10;3Fldt9oaNo5gGSUKQy9sGuk8P6lHa2EkckisuQXRSOQM84rE1PUFkuWaKRo4WcNGGIJ4x1BqJUOS&#10;kqilqdFOtzyacS7deL7q6szkqiqMFkYjeMYxj/PWuft5ZnBkaSO1s1b97KTtwo7/AErX1N472TcE&#10;EavgkEfM/b8jXzh/wUX+Po+BXwlksYZVh1TWotkSB9rJGCDkDrjg/p6104XC18bWjTWqIqVKdKD2&#10;ufHn/BUz9p5fip47fwv4fkkbSLPEbkuHa5lUn957ZOAAOwNew/8ABOb4CD4O/CqPUbqx8nUtaxeT&#10;u4HmbWBAAbHII5wOB2r5R/Ym+CNx8c/ibJrGqR3jabazea5li3JOSxYDOcnngjjAA9ef0wsIo7O1&#10;hht1kS3t40iiQ8eWqjAAHQDjFdnHmdRwGCWAovW2tj3eGMAqsvbSRMCsByrLt7DHJpvmeWm4pnHb&#10;rTkJY8j7vtzTpP8AR2DfMyngjPWv5/qSb959T9EjbZdBz7WkVuI1wCBnODTbhvKjbdn1fjJwf6e9&#10;COpuflBXdwOcY9K8z/av/aHs/gv8MLi8TM2rvHJGkPmBSTg4P0GBXr5DlM8wxUaMVpfU4cxxf1ek&#10;5SPk/wD4KdftMP4q1lPAuntHJa20oF20Lbt8kZBCcg569QePevsT/gjX+yjcfBf4XyeNtSsmttX8&#10;TQeS6ZVnt0GSCOuNwYEkfSvz/wD2Hv2btU/bj/absGu3aPT9NuhdXlyCSsQ5kCYxySQAQew681+5&#10;3h3QLHRdPt7XT41t7W1ijhSIAJ8qqBwOwJGce9f1Zl+XxwGFjhaa6an41m+Ze1mx/wBsZoWD/NKy&#10;4yeWAAJGOmT7fSvxy/4K2/HOH4vftQvoOhzXzWMLR2vkuhCyzH5XIyTgggg9+T2INfpd+3f8Zbf4&#10;D/ALVL4eT/amrRG3sC54EjEAnHb5d2CeCQRX5T/sdfC2T4//ALQ914gvYfO03Sn+0s+BGVlVwVJJ&#10;69cE+nWvblKng8HLE1N7aHBlOHdbEJR2PsP9jX4PWPwl+Bug6a2Fvdnmz4UASOc/MT1JGf0HpXb/&#10;ABC+JGneAPD95qGpXIhjs0LlnYKSAMAD36dKy/il8R9J+DXhu41LUpoY4N7LDGPmEuOcAjvj0r5O&#10;stG8Zft/eNHuHkuLPw2LhkjQ/IoQA4wCPmOAefU9a/n2pl8sxxksdi3aCd9T9cjUVGmqdPexy3j/&#10;AMeeNv26viLfaVoVvNZaLAVSJSXjjKgkEsT1PfFfW37Nn7KGh/AfwysP2WKfWOBLcliS7AA5Ug9M&#10;mup+FvwO0r4Z+GI9N0qz+xwQou4nPmuwHJJPOSRz7V19vbLGnlqJBtcuPTBAB5rz894ogqX1TCaR&#10;XbqdWEwKclUqEmnIq/u2XdxhSeg+lFzArKWUoNvYnBb6U4J5KjttPBzTUk8to9yoc5AJG7g96/Np&#10;VJTd2e5Gy0WxHbPs+X5fnGM9sVIyiKNcZDAksevA9KjBaNfmVWZQQe209fyqpqPiWz8Owtd3k0Yt&#10;4kaZy52qUXGTk4wBkDPvV0MNVrzVOmrsiviIUo803Yus6om1sbsnIzkt/wDWrxH9o79tvw/8AtEv&#10;Y45IbzUyhgigZ9uDk5IAznj145rx39r3/gpTb6B52h+D0kW+uiFN6SGMC9wOcjqMZ614n+yx+w/4&#10;2/bj+JGnX2oXEo0tp5Ptd1JG5VEGCNp6YznIHPvX7Pwh4eQhbF5ktOiPhs44mX8OkYWiP49/br+L&#10;bafZrLqlxPKJAwj2RwRAkAOVBAwMZJGeK/VP9jH/AIJleF/2a/CNvdzxi88WTIXubyYDeGYcbMDo&#10;Oec11vwC/Y/0n9lfwemjeHIbe6ZiTJcrD5cknOSVJyQO2DXtPhl5rjSIzcKyzKoEgIAY8kf0r9Rj&#10;iIp/V6C5YJaHwuMxTkudO7ZJoVtJpWnR2rySTLECELuWYDPqetaSpujz838qjRcbfu4yeO9K9x5U&#10;oCrjPHOea6oRUVY8OUm3cVQFI+Y85zzmsnXb+Se5Wyi28kb/AFHt9at65qkWg2clw0iswBCR9SWI&#10;wOPTNUdK02S3jadm3TSHLggk5Oaxq3k+RGlNJLmZetNPS0tUVMqydv4cn2q2qqFz/F7dKjt5Q8Yb&#10;8vcUol2ln3Lt/HPH4c10U6fLGyOeUm3cW4yg/wBrtTVPnHdjkYHTk06QtInmBl+UjBz19KPNG8GP&#10;c27qoXJH5fQ1tysklKhML827OMU3I3fvPl5643ED6VFHI0rjLfwnPv3p/l4H+0TwBnOfrUgSyrHK&#10;yoJN27HP3RQSqnZnPp3qFxgbS2D6GnpbArt3bSwyDnt6UFREcfMd3GeAe/tR5/lD5o8FhweuaFiw&#10;MElWB+o+tO8zeyxt1bjd2pcqDmIrizZ8b2b1Gw4/OpIj1+9jjrzT4Y9g2/7QqRhsBXoaXKK7IVwP&#10;4vwpTOY5F4LL3x60jfuxk7tvt1pyW21M7WMbcgtxmiPcaYbtxVt23d2xyPxodGM0e3pkAmgxfL8p&#10;3DPPtTohlm6hevrzU3KHKPMH3W9M9Oaj8nys7WY9eowKeu6M7wu4Ic4PegMu5m3N+8OQvvVWYCIu&#10;wcfe64ollOyRuAxGPqPWlHAXqCSRz6UpbzBn5d3H5d6ozI1IKrjPHQj1pGVst97PofWpG/ugruUU&#10;2KXYuVyTxn0NADLa63Pj5hzgZ4zUj4YeWi4bPJJzUNxbfa5UYbkCnJyefwFTBPKj3f3SMf7VADR+&#10;7Yhmyw4B7GiUl1Ht3pyoJAAMcknn19qh37ZMZwQe9AE0LeYpDM6/TuPxoK+WFZTlvcc0wy7ly5y2&#10;eO1I78oG3ckjI6Yo30AWaTdweMHJOev/AOqvNvj5+0doHwB8EXGualfW8nlbkSBCGkdiDggHtkVr&#10;fGn4v6P8F/B0mqaxJbrtBeOMy7WlIxkenQ1+Uf7VH7SWrftNePLy1hMclkzlIFiA2lexXtjA6nvX&#10;02S5PKvLnqK0UcVetdWRh/tNftNa9+0d4+V7i6Yw3pEUVucgxRkYACgHjrnA4yeTX19/wTi/4J/L&#10;4a02z8aeLIRNe4ElnaSR7jED0JBHPYgn1NUP+CeX7BWm3dhF428S27m8kCi2tHjLKQCCC2enuBiv&#10;vGxso7ViB95T2GB9RjgY9BxXrZ1nMaNP6thvmRh8P9p6iW1t9jVcHPBA2/d59B2+lTTFIBwzFMDq&#10;MVOqLs/i2t396r3UJtW/56LjJ55/WvhpSlJ36nc42QSkAhlZG4zjJArm/iB8QdP+H+iSalqNx9nt&#10;YMkhQWJwCTgHr09ateN/F9j4C8NTapqNwtna2oJklfhcAEgD1z0wK/LP/goP+3VdfGnxU2n6SZLH&#10;RLOQbI0k+WdcEEt9c5x2xX0mQ5HPGVU2tDzsVjFBWM79vD9tm9+OHii8tbeaS30u1ndIEAKgrjG4&#10;9OuQR6Yr5G8Ra95l7IsnnSqyKRIhBBJGSPzqbU9cW481GDMpyEC8hCTwR6jpV7wH8K77xZ4gjtbK&#10;3kuG8zZsEZfLE+o4HUcc1+z4XC4fAUOZ2VjwHUnXnYt/DP4Zap8Tdet7HTrO4vLgfvAsbkyOSOB0&#10;6cE4r9ev2D/2HNK/Z08I21/qVnu8S3EX78OAwt2OGAU+oz1I7VmfsFfsIaV+z94R0/XNVtPN8RX1&#10;vG53niBiCDwOhAJx9a+qbSIKvy/fJ5OOo/yK/LeKOJXiZ+xpPQ+gwWDVNXe4yRfPkjbbuZVxuJO4&#10;n3NOjVk+SQfMpxUkY8pwHyfXFDNuQgBV3HPSvhG7npq1gC8nHH4U6NG3huxprJvXb68H6VJF+7jW&#10;L7oznI9KhoPQk8vC9N3pmkiCAEZT8eopnn/vNpyB0HfNMuHywXcF7dKkQ98RxfL8x61ieNvE9r4V&#10;0O/vbm4jghtYGl+Y43kfwj3qz4l8Sw+HNLmuLtvLhVCHOOmBkf0r4F/a0/bCuvGdxcWFnNNHYKWj&#10;dDjc7EEY4HTg1pGPU+fzvOqWDott6lL9r/8AbAm8e6zLp1i0kenwkYwxUE4HTBr5e1bVWuryR2bd&#10;u55zU2p3ckyKVbcZuoIywPTnPSqscr2UpV1Xb0I+8c+1VzH86Z9n1bHVHzPRDxK9rGY5C0nQbS/y&#10;465IHWq90yp6qn408szyblGPMHOD1/8Ar1Hc3HnOodjt6YA5Bp3Pl5VWyFL3oq7gqjk9QauNKrKI&#10;zKVjjchABgkY6/59KgitzFGy7iFbpUK3PksvysyYwcnOfcGlykKT7jZ42LK25Q2Bknkjk/rTvtEh&#10;nHzBmxhSDyBSverNMcQR+XgKTkjn1/Wi3tYACxYqzdDjNEoIOVt2WoSoZPvZ3ZICjjNangbTr7Ut&#10;cgjslc/OATjjk4HJ4FM8O+E7vxfrUNjZhpJ5nCAA4OTxxmur/aC+PXhb9hf4YRzTS2+peJruAH7E&#10;CJDFLyAHxkAA4OKUVZn1vD3D9fF1E46GR+15+0jbfsveE0sJroTeLriMbIFI2WykEZPJI7EevWvz&#10;a8ZfETVviN4gur6+uJLu5ujl2OWYj61T+MPxs1T4/fEK817VJIRdXkhLEA4K4wFAJOMe3rWTos01&#10;uduzy1JPOPm/A05z0P3nKclWFpK+51vg6JGuArNu8zh4zyR2yPSvSPDGkC3YxqsasoBTnJOQe9cR&#10;4GjRZPtEEjR+YDGwCbiQfXIr0Lw9ZFMLvKM3G7H3RjnpXj4yslojhzjEJKyNrQ7lXKgKBIpypc5H&#10;X0x0rRuJZJUle2k8uYkg4BVXGCT1784qpaWLeakwbzMICcAqBjoM/l+dXLpGntFdTMr78oBktz6A&#10;cn/69eStWfF6uZ5R8ZLRJp1kuUaRlQ+U75yAeRwfpXj9tGsmshmb5Rxk+v0r2v4vaZJaSSpcTfaA&#10;ow2QWePH16YrxYWitdfNKyLzzj1PFetTlpY++yiS9gkel+Bp45rTytrfJ1I6Ee1ejeHZ0t1Z49jM&#10;2R83I9fbmvO/h7bbtFhYs3mdCDyMfX3rvNDtftHlLuiZ1/hJ289jXJXdmfO5vu7M7PSrx4oodzbf&#10;LJMZTrnPHHetOKaaS9jkuFa4ZMZTgGRR1B4x09qxbKQI0EkqquQAoQ5Ax17VoJdSSu0snznGzI+Y&#10;4PBwB0NefzK9z4+WjKs1rttlmht7i1hfIAuHDMTz3AAx6ZH41VsdOupoHZpJDDNnIAJPHIwRnpWp&#10;/ZXlyP5ZlNupxy2V6UWbNp9wm5jGrHqjk4HuKuNRGkZIqtdb5GWKNWMhGSo+fpj8OtSQnYGfltso&#10;KgnqTx1rQsdHkuZYbW3kL+ZIDG4A3ucc8nHFQzxR2SSKysfLfDZHOe49q0V+g/Qz7lfs8kazJ+6V&#10;9jygEhST7deteC/tZTi3YR+YsrKWjeQOWVwOQAD06npX0EksYmWFWjCuCdkj8IeRk9OenbvXgv7W&#10;ifuLWPc3mMZAX37lKg4wMgY5z+Fd2BT5tT6ThiT+so8n+DErQ+K45N21Yzn723nBxk/jX0BYWRvo&#10;lk8phJGmVkcArICQCBjJ6En8K+ePhnK9prkaMuPMcAnGSor6F02PybG3kjaNWZwAq5BAAJJPp1/S&#10;u7E2SvY+2ziVkmbFteXkNtNGi+ZDu3glPuAccHqK24BcSaZbreI8byOSWkG1zznAxzis6O3ZoxLH&#10;efZ1mITHJVue55x2962k0poIFZrqG5aNwHd3OMEcHLY/IeleHWte6R8Fi7N3SCTQsiSWONoxdcbc&#10;5BHHA9uKztVtpJplj2qskK7Ds657ZHrW/aJGNsTGNgwJBLlShyD6mqOrgPpqrGu6WVm3y/xJzx05&#10;NYwjd6nDTjeWpyrhkGPlWRTtkwdrEZ6/hSNDbRySSFZJo1+5l+o9c8ng9q0bfT7OHPneZcyRgkPn&#10;aO/Y5NUruCO2MbP5g3ZOxUyB+vSunkXc9SOnu3M+e386MLgLxl8nZkEHgeg9657xRqMNrp6bfmkU&#10;sHTkgA9CD3rakuFKrkyfLjJPXB4xzmsbxXqKvDJhYvLfPyAcgD+taYeLU9T1Mvupq7OQ8HyFdfSR&#10;lKlTnBOCQc16Nc27TSMy72QfOUTJCjI9vpXB+FPLbWlB8tpWyiBudvuMfWvSdLS3htp2kW4a7+VE&#10;dZNq4xzkd+36+tdOKkehmj2J7VsyNuX5pGUqc7cDuc847Gs/xBIHk8i3uVaMMGxsIYY4HPAIrQj0&#10;9YkjVpPmY4wDyR6/T8KbqVt5VobZfL8hnWXL53DAIPOc45zx6dK5Y1NdjyKNX3jyPxrP9m1qNWkK&#10;qCM56g81t+CoFmICuu3AJY8Z+lZHxT0/zNZDRlbjd8uUQgcf/rrW+GsN0iQrIuV+6ARwRXfK3sz3&#10;sRJPDpn2V4Cuo4fBOjqrAKtjABk9B5a1pTaoqH/WL+dcX4Y1f7P4Y02Ndq7LWJcYPy4QVNcayWb7&#10;386/RcPU/dR9F+R7lGj+7j6I6h9YG3/WL+dRtq6/89F/OuTfWWA+9/OoX1dv73866FWNPYnXNqqn&#10;/lov505NWUf8tF/OuP8A7Xb+9/Oj+12/vfzqo4gPYnZLq4B/1i/nUcmpq3WRfzrk01lgOW/nTZdW&#10;Z/ut/OnLEB7E6r+0VH8a/nR/aij/AJaL+dcmNSkP8X6mpF1BiPvfzqI1hcp051Y4++PzNRNrTE/e&#10;/nXPrqLAfe/nT11AA/e/Q1tGoHKbL6y6/wAX86I9bbHzNj65rJGoI3Vv0NV7/UdmNrd/Q1nKsVyH&#10;RTa0Np/eL+dVJNZGf9Yv51zEmsZX7386hfVSw+9/OsJVWacp1E2r4H+sX86jOs4/5aL+ZrmDqp/v&#10;fzph1Q7vvfzpqYcp1Da1/wBNF/M1Gdb/AOmi/ma5ttSP97+dRnUj/e/nVqYcp039uZH+sX86jfWz&#10;n/WDH1Nct/aDj+L+dKuoMerfzrL2hPKdR/bOf+Wg/M0f2x/t/wA65xL3nrT/ALd/tfzpe0DlOg/t&#10;f/pov50HVsD/AFi/nXNm/IH3v50w6kTxu/nS5h8p0b6x/wBNF/M1C2sHP3/51g/b8fxfzpsl+f73&#10;86XMXym2+tnH+sX8zUR1k7v9Yv5msGS+4+9TReZPWo5w5ToP7Z/6aD9aG1Ykfe/nXP8A2s1Il5hv&#10;vUe0Gom0dSO371QtqOG+8OtZcl5z96oze+9T7ZlezN631TB++PzqSTU8j74rnUvOetSfbeOtT7Vk&#10;exNSbUC38Q602K++cfNWS15g9aVLznrU+2ZUaaNl77d/FTPtOf4qzPtvvSfbsn7386PbNG3LoaMl&#10;3tH3qjN9/tVnyX2R97+dQSX2P4v50fWGZ+zNRr7H8X61Gb7LfeH51lSah/tfzqL+0MH736GiWI0K&#10;jR1N1bwFfvr+dQzXJPfvWba3oY9f0qaS7XHX9Kx+sM+gwuBjKnqXY7wL/Ev50k+pMUwrd+xNY810&#10;2/8AGpoLnLfNU/WDCWXvmsjShvNxG9vrmpJpl8vKMu4DPBrHvbv5fkbnNXfDul3GovnazAso+8Kx&#10;nij6jJ+HZ15Is6PFdazOqtHMw3KvCnv9a9K8MfDrbcgvbSfdPUL6/StTwF4FhttzSQD/AFqnnaen&#10;4V6R9htrdMqqg/7o/wAK46mK0P6D4X4Di4ptfh5+hk+G/BtvaWceYwrbR12+/tWtLBDYp8uxd30q&#10;C4vvJ+VTj8Kz7q+eUrzXDUxWh+25LwhTpxV1+H/ALja60PG8frUT667t97+dZ8iM9NGV3VwyrNn6&#10;HgeH6dkki+2oF1+9UbXjE9apLJzUhbbXDWqNn0VDLfZbFk3BI60zzTUBk460hmIrl5mzo9lJPUs5&#10;BpjcmoPP96ck2RTuzWMEh+VpxfaOtRbhSSnLfhS1NlFMcW3UbsVHnFOXk0tTSMUSb8ChmytN7UU1&#10;c1UUNfkU08U8tikzu607s0tYj3GnKcinOny00DApANfrTHPy09zk1G4oKiNoopyrkVMitxtFO2U4&#10;LipJ5SOipMUYoHaxHTlXIp2KKBjCuKYzYNTE4qGQ5egBvWhhxTk604jNTIqJXPFNVsmpJY+KjThq&#10;k0iD9KbmpGOBUYGKiW5QU1+lOprniokVEbTWxinUYoiEiOgHBqTFGKoXQQtgUoORRinKtBMthuKe&#10;pJNLSry1TIgAuTVeccCrqrxUM8e4VJMjLnDA8A02Msexq5JBg01IOaCRqA0yaM46GriRVFMu1TUy&#10;IluVVjyOlMktdw6VKZMNTgN1SS0ZNxYZ/hP5VVkstp+6fyroPIyelV7qzyx4oM5RMYWuP4arTsUr&#10;Ykt9tZt7Bz0qZEFRct61IqUsQ2tT3YCpIcREjGaHgBpplVab9q96CHsK8WBULxfNUhuFI60xpAaA&#10;iQyR8/4U3FTMRtP0piHiridMY3jcZ3okf5ad/wAtKjkqrs4K0tSJW2tVu2uNq1WVADUsfFF2eTX1&#10;0Oh0q/x/F/CK3bfWvsyqfMUc+tcXb3DRv17VYl1Bmj+9/Oi7Pic3y/2iZ6ZoHjDbAo86Pqe5/wAa&#10;1tR8VrJbr+/jPP8AeP8AjXj9vrclvHjfj86uJ4kkmGPM6fWi7PhJ5Hapc0/EGq+YJjvH5n1rA8/z&#10;WPzdfelupHljYkk/jVLcUkouz9D4dy902v67FggK3X9aj60RHc1WEjUrUOR+mUo+7chQc1IgwacR&#10;h8U1mxRzG3MTIQPSpVlU91qk03FQyXBHejck1HlUp95c1G7qF6r+dZZvWz96pFkaTvRysCW4upBj&#10;Gf1qo9xLI+Pm/WtKG2L/AHuee5qxHpSsfu/yo5WBm21k065ZW9q0rDQ9x+43X2q5b2AVPu/yq9Zw&#10;iNqOVgV49H8rB8tvyqxDp2f4G/KtJEUjmrUMCFB/hTRrTRRgs9h+6fyq9GlHShX5rU6LaEmMUd6A&#10;2aK0iRyip1p9MDYpd9ax3DlFUcmnhMio99PQ81oiRdlOxiiirJkFOVcim05OlbQ3JHUYzRT0GBWx&#10;mLRRRWgBRRRQA1xkVGYwTU2zPajy/agnmIlTbUofFBXAqMnFXEdrjpHyabio81JTGHSo5Xwae/3a&#10;gkXJoAfG2TVmEVVhHIq5D9ygT2B+RTakqN2xQKI9Pu0tMjfIpzNigkXNG6o6KAHA4anbqjooAc5z&#10;TcUqjJp9aAR4xRTn6U2gAooJxTGOTQA/GakUYFMU4NPqLsAopqtTqLsAprNzTqjlPWi7AN/vShqi&#10;BzTwcrSuwURS3vRuqPNFLmNeUk3UqvioicU0vzRzByIsq2RT0XJqqJMd6mjkquVmDploDFFQrLkd&#10;aXzcNT5ThrUUtSwj4FWbe8ZAeaoLLk1ZhIP50cp5danGXQ3NI12SC7jYPjaPf0r1fwH8VZbKC1jN&#10;0i+WgHJf1HvXi8YwoZas2+rTW+0K2NvTk0cp8nm2TQxCd0fanw/+MK3btuvrfHmqPvN/jXsWgeI4&#10;dRcfvoW3KTwfevz98CeO7mzkbdMR+9U9W/xr6Q+GXxRBnhD3C7dj/wAL+prnlE/EeJuDY2dl/VvQ&#10;+hndSNyYI9RUa30injPv1rnfDfjaG/so/wB4rcf3G966C0vIpwdpXrjpWDifgGecMyp1HY0YSs4+&#10;bH41BeRBSdvT1pkkvkjrQGaSLP8ACaXKfCYnAypsi3YpQcmonODTUn5o5Tw8RKS0JpV2rVNjlqt5&#10;3iohH81Uc0ZMbETUjDjmnQRAtUk0GEb6UHbThoVtqr3AqeGXeDVF23vj0qaQNGnH86HEzqaEOseH&#10;4dUHzKrZGP4axz8PYVb5YP8A0D/Ct+3kP41egXyxuYfKRjnmt6dM4Zu7ML7TDoVoBKywxqvJb7oO&#10;PXp2r5r/AG4f2kbPwN4VklstYsY3+ylvlkf+5Mf4SP7or0j9p34qW/hjwJeNHcJFIqueI36+XJ6f&#10;SvyO/aw+O+p+M9KaL7a0y/ZiuN0o7Sj+JveuqMLFRhoefftG/FWf4p63f3DXX2o3F4J8pvO7CkZ+&#10;Yn1rzVLZVtGI/wBZ6E89KsaLcNNBCZj82MnPPNQxwtPq7KuSpc9/9qtkrGc63ISaFaT3xKtHIfmA&#10;6HvXqfgbw+lpbQu8e1vKwd2PWqHhLw3HAGaSP/loCM4NdNLIltHtTgDA6VEpHl4jGXIdQuzBceWn&#10;3VOOKci7hVOfdJMW7ZqxAcK2axc76HiVJXdy1AeKkziq8DYepHfis5GQ2Rsd6rTS+4p078VUkas5&#10;bARXUnLc1lXHNaFyc1QlXmsZSHHcotAc9DUUqYrSlh+Q/SqVwvIqLllKRaaFOamaPNOSLmnzARLG&#10;xHRqlSAg9G/KrEMYxUj7UjbNHMaFV5NqVTuZ8N17UXt187KDVORmY/8A16HI2iO+0Ev171YgYt+d&#10;VIomZ+/51fsocj5vWoexJZt4c1aSH+HafypLaPBWrQX56z5dSkV0DI+3Bxn0rV0/TVuDtK5P4VAl&#10;tuOcVq6Cqpfru6YNbxiaRNnw/rx8GGKZJFhMYK5JPGfpivpD4A/taw6HolnBNrlnCVMalWkkH8Tf&#10;7XvXyL8V9QNroUjQthhIgHUdq8Zv/iLrWkaniG4kVFkyAJXA4Ps1dFOJtFH7eWfxN0X4heHbhZNU&#10;sbhlkCgLKCf4T/Fn0r54+PXwq02XRrqaGFZN0seCPL54A9K+Yv2ef2itWhaZbq/ba02eWmb+A/7V&#10;fQes/Fm31nw+I5LhH3MCf3cnYn1rqjE25T5U+JHhr+xpz5cTr+A/2fT61zOnXb26fvDtbP8AFXqn&#10;xhubW7YmPb+C4/ue1eP647Ryrt/u/wBa0DlZqX/ihreI7ZF6D19aseB/HCs0nnXQU7ehLetcjfO7&#10;Qt+Hf3rD+0z2jfuyV9cGpvcLH61fsa+ONJc23m6haKwtYPvSD/nk/rX354O8RWd94PxBcwSbmYDa&#10;2c81+DPwF+OWpeG9Vt1+2NGPLVfvSnpGw7H3r9Sf2TPjj/bnhvS4ZrxZGlupEOVlJPJ9aiUTamfT&#10;rSsJcrnp/hVqxdrhTuHG2qem3sd7ZRurZznoD61oaZKscTbv7o7VhKJ30zH8Y6MupaLeRNGG8yIr&#10;jjmvkH9rD9n9ddv4Jhps0m4x8qsfYSD0r7Kv5fPumUfdYAVyXxH8MW+oQw+bGGwR1Cn+97VMY6m3&#10;Q/BP9pv4MS+D7cyjT7iHddTDLIo6ZPYV4PLObWXa3y4OMH8q/Sv/AIKQeCLHTPC6PFCqsby6/hX+&#10;43oK/NPx0n2bVptvGG/9nNdlKJyz3L0D5jDV/bFX8SNnPusYz7D+Vf23V1U1Yuj1CiiitDY/kd1G&#10;wvVWFZbeTzSfleTCqx+oP0qvJqUMFu7TwsrZZJH3kqnHHsK1tXtVeGNF3LHjI3PllPfrWDeSrDpN&#10;79n33fkj/VINxkY5wMd+lfF4WTlI/EMHUc6iPm/U5mvfGd1tkwsk5dUPO1c8D69a9c+HUzWdmJkX&#10;CwsNpI+Y54I54rxy4kabxrcRurK7PgA9QcdCMdf8PevZfh9E0GmwxsrBsYIwWxk9x2r6SppBXPt8&#10;yusMvQ7y0vd1ttDK23O7Ayw6Z/Hr370+e1jvrdYyX/0gYQlsENxjPoOP1o8OaU19I6yI+1HOQflw&#10;frV7V9Le3tD5yhZM7F2uCxUdx7V5suW58LK6lc5i9umik/fMNvEbSjIUY4yMc8HqRXk/xvT95a2v&#10;mSTsrMxcH5XHygHJ6jqcV61q10ytEsdxFthGEGwqCSeeuc815H8a7e4sb+NZvLSQ8ja24gHHUc46&#10;dK6sPZS0PoslbdQ674EaZ5thJFGYY/IiDHedrOemBx14PFehLGz6Y0TTKzW+1o3EjnOeo64zyO1e&#10;b/BqeS2s5GVW2S7Y9+OQOpIyPavToF+3ySLC8JMa7x5jhAABknBwTgA54rzMbJ+0JzKUvasW1M0U&#10;24Kyqq7pORggcVa0pBcPJI0K7YwXRypbaeMYwOTmskPJDqRaR0fzOCSSypzkEYrV0/Tbry7ho76O&#10;OPy8RoYt5Ylh64wOp/CuWnHU81eY6Of7VN5bSQqxyVAOATgcn1+lXEmWznXyJpGuEHzyKhVAO4FW&#10;ptP1K8t1vrj7E1rINkQjiWM5z/dHT696deaNGls3lz5ZYgX5OASQSAa1sjnqR1KNzJFI9woZvJfd&#10;HyMZX36cmsbxMY7tS0Z8y5I/eEAjaoAwcnjPGK2byK3tNLWSSaVXZzuDgBSo6YY9efauZ1Cf7Xe3&#10;EEbxxrKApdhujOecAgV0U4N6ovCRfOmfOnxSnaDxujbZMFy5z1IB746/pX0P8P4Wg8L6aqs3mQoJ&#10;yd524JyAAehGcZ9q+d/HF79q8cMyttkjcpgcq2CRwT9M19JeDj9n8IWEywho3cDLoWYx4GADkcDP&#10;P4V6GI9yCPqc2l/s8UjT1G4Zr2SSH96ZMByQAYyScYIA5PJqS20vznWaTbthAY7jjI/rRb34lnnX&#10;bGqO4KDHIAyB3461bsl3gQuyhzlcY3Z64FebKKfU+NqU2tXqaAt5orLIt5ltkYEMAV2EgnOMDPAP&#10;fuKp3vkWC5heSVmUMNwzuz1zzxVqOyE00JmaRY2cI7yMduAMDHbGOtVpLaKPdu27mcjj5sKOAQaz&#10;dFExirkUVwtzMrDevmYyXJC5zjHBHFSSrDNcSR7VkUyeW7P91DgdCOcVmzWflyKq+ZGWIOHbPGeo&#10;/OrEEbW1mjswdfMIKBCSBzjPvxU8tjqhoguF8mbctwqiRDAOT0B7Z+vrTbN0FwsarI+0jeEOWP8A&#10;9Y4/WlvL3dAluscEbMQSxfc3PAwO1WbS0htYLiO4uv8AS1I2bEIXAzn6Grir7m2+4+a0eIrJcR/Y&#10;YZAHjA/jHI7E4J98Vn6wf9HaBW3Mx+Xec8dsVf8AsWQn7gKqoEfBx5hOTkg/WquraTJbw7WjaNlA&#10;+fluD6Vat0D0POPHUgsYlZBIzxnsMrn+lct8ILFYPGl/JI+1pIy68dyQMD69K7TxNtgt7guHaLGS&#10;CeDnjvXM/BHTF1Hx1I0m3y4lb5Mn5yQdvI9CP1ruhJqkz6DCy/2Z3O+vIWnLRs8hWMFm3fwHHI4/&#10;CuQ8VwwQRrIsscixgl0Ix1OeOtd9qE32jTTHIfmjfcMdSDjqR16V554jtgyyAL/qwSQg5ascFLnm&#10;cuAlardHn94GeSR/M2sX6enNZ17MrBk8xQenpk1pXr+YWYq20kgsD0PuKxrnzJDtXGFPPHJH1r3U&#10;rH2lOV0mVzDtGG2svfnJrY8HqBKvlK5k3YCEcOSentWHJIjPuK/xY5OK6Xw3GGlRY1HzAd8HNEti&#10;azfIz192juvDEcl00rTqcyRhsgEDjtyMVn+F/jjf/BfxIupabefKoXfau5VJhnJTHcdamtdP/wCK&#10;ftw0Vwb6UEORPtUDPGFA54OOteefEooY0Wa3B8vGzPOFGQR788/jXJS+I8OhTjUk4SW5+kfwY+Me&#10;g/HnwDHrWi3EM0kbCO7tskNaSHBIweceh71vXcP2flS3zZHPr61+f/7CHxkvvhH4supbNYZLS64u&#10;43g8zKgcEe4I6+9foDoXiG08e+GIdY02SK4WRGNwgOBEe4x268fSuqNT3rM+D4kyONGbnTWhEkjR&#10;qSzDaXA4/nQrbJ5PLbtwSOfwqr5jI2WRV4IxUkTJC0bZy2QTzW17HwMnZlgysxVtzbuD+NOLNdN5&#10;rH5mwp/pxUl0EW0ilGNrZBwfU+lQRSbV3ENgdOcE/wCFClYlVLMdcMz7dz8rx9MCkDqbfbt+pzgm&#10;gpG5Xd+7JJ5POSenP40RW+ZSreZ1wD29jVc6KUi5C5gChvqCa3fh/wCN9S8CeKY7rT5njmdgeMnA&#10;ByMVhTRzRxqVaOUrjk/dH1NQxahJbXHyvtYNnYDkfh7UpVLo78DjJ4eqqkdD9LP2cP2lLP4vaDbw&#10;3Eyx6nGuJQVwpPA4A7n+teuGTy1Knb8pwcV+Uvw6+J+oeAtdhvLG6eOaN1cFcqeCD071+h37OHx7&#10;s/jd4VWSNs6lbkCZeFLkgkkA/SpTufuPDmf08VTVOT1PTHmKpzllY9AKLfaI9w+VcnnGKIW3D+7k&#10;4yeKkSMBsNyvp70z64jPzOdoz2pSNiqQ3Y8YpJGEZoSXDL/nNAAifZ1XaxYMDwe5pwzGVZW2svOe&#10;nPtRvGzDbsYOD9ahkuPLkT+JeCMjIoTsB5r+01+zppf7Q/g+4huE263FEy2VwiAFWIIAOeoPv0xX&#10;5SfGH4R6p8MvFdzo+rWbWc1o5jLFT845w654IPrX7UcIQ445zjt6fl1rxv8Aa7/ZO0v9orww8zRr&#10;DrFmgEEoXGUAJCkDk819hw/n0sPJU6j0OLE4VVFdbn5F2tvHsMU37yNASCevtn2/OvZ/2UP2nNU/&#10;Z38a2dzZl5tPLbJ7cPtTaSCflHB6VwvxP+FWo/DbxLe6bqMElvcW5KYdduRn5SAeSCO9ctprS6LP&#10;tX5tpBBcZHPcfTiv0LERpY2j6nj+9SkftT8Kvi3pXxk8M2+saTNuSdSZYjw8DjGQfXGR09a6tG3n&#10;erbWXgg9Sfb2r8qv2U/2r9V+A2vQvb3U01ixPnW7ncgViCxUHox9a/T7wB4/0v4keFrXWNFuo7q1&#10;uI9p5yyN3B+hr8ozbK54eo7LQ9vD1lOPmbTyqiA8eYp4qrqNrDqljNb3EMdxDNGUdJxuRicgkj8c&#10;/XmpVbeQzAenpk054ygC/d55x6V5FOUoSut0dTV9D8+f26f2K7rwIJfEXh2N/sMxMkkAjLlTwcg5&#10;6ZxxxXlv7Kf7U+q/AfxNGs08w0mc7ruA8gnGd6r6jge/TNfqfq2h2evWzW99brdW8h+aN8kE89un&#10;evzx/b1/Yqm+EUy+ItG2yaLMA8nl5BtnZjgH2B719lluYQxMPYV9+jPPqUWndH318O/iJpvxM8OW&#10;eqaZcfarW9gWVZCNpyRyMHoR3roHcMNrclTyfWvy9/Yv/a+vfgh4ih0zUDNd6LM7JcQO5Zohyd6E&#10;9MEDI7iv0o8C+LtP8c6Db6lptyt1aXUavE6ndkkAnJ9RnFeNm2VVMPU5ktGb0at1Zmo4x19adDDt&#10;HPVuhpPM3KAzYbjI60m5vuklhXh8rOklyAn3ssT2p4P06elQF5Im8vlu4Ap8TjG2QNlu+eKQDSPn&#10;5+b0NOViA/BwRinpHs/d9eetK67QyigBsjeQ5UbcEj9aMfxfw5FJhmk+Y5zSqjA/yoAJE+TKuGyc&#10;Y7imqgQcry1TpgEbsleePemeX9nZfmVuvAyT+NVEAO4Luj4zwaaGLfh6CgTYPB6fw0isyhuSveqA&#10;co3fNyG+lL1VQcfL1zQsuU3chj2HNNZdw9/50AB24Vvu7e/WpIE8w7lb5qj5ZPU56VIh2p0+bP0r&#10;MBxOJOfvdKbModML94d+9DnnP601uf8AeoANuODx+pqRoldCrHk4AwMmo0BDc8npT43DIAevP40A&#10;fP8A/wAFOvG6+AP2PNc+zsy3GtGPTkfG4jccsD0IHAGR6ivxk1jxLdLdM0bbprclAwcEYzjAI7Dn&#10;rX73fGL4MeGvj14JfQ/E1jcXVruEsTw3JjeJ+gI4I6gHkc4r4s+Nn/BES11jUrq48I+Lo2mdPNe2&#10;1GIKX5OQGUYPbGMV9ZlOYYelDlnuRKFz4O8G/CLx54yeNtJk0+aWYxxxIl6rzguQQQpyBkdT2rt7&#10;39m74veHZGU6LeeXE+zy4ZEZWBz7EkHmrvxC/YM+L37O2srdXVhfafHCpC3NoGZjjuoTJIAI56Y+&#10;lM8F/tifEz4LSWlmxj1i327HOqRGZkUHIwTgg4Ppms81xFeSvhLM9PB4fDv+KZmpfD74peHY4zHp&#10;/iXT5VAJ+ziWNkOe7A4yPr3qpD8Uvjb4OjaA3njqNphtjuZLmfcqg5IHQEex/I19JeAf+CnHhnXG&#10;trTxKuo6bPIxSU2+JLdT6kHJ7ZIxXvvhf4maB8R7YR2Goabr1rMgdIi6SFAemUPIPPSvgsVxfmOX&#10;3VfD3XdH02HyLA1leEkfn5Z/tm/F7RYCLjxV4gdISZwjTl4ww5BIIyMexx7V1+kf8FZ/jdYsxm8T&#10;TSW/GA8O5cYxkgcYHqTX25qfw08PXSCG60TTvJmziAWyKvPGMY4HH61g3P7Pvga8k2zeFdJ+zSIU&#10;dIozEZOepKkYNeZHxUwKf72lZ9TqfBnOrwlofPvhX/gt58QNCtWS70/QNajbiQyW3lyMe/zDv9PW&#10;vSPDP/BeUQGJdU8C6WyYCEW126EZ+8SxGOmeK3tW/Ys+GWpxSKfD02+eQEj7WVEfGPlIGQcd81wv&#10;iX/gmf8AD26spnsb3XLO4mkI8t3SREA5ADAZOT611U/ErJavxqxx1+CsSvgPSb3/AILX+C7jQbiO&#10;LwzqlrcOfneW4DRBRyQoAzk561v+BP8AgpN8IdXHl6l4sm0m6wS6SQHyT32bupPQZ6V8z3v/AASy&#10;02Xc9r4okRslXSeHzFJ6jbgDj1PWud8Sf8EufEEEv2zTfEWg3UflqrwEtHL9cHpnv6VouJMhxc03&#10;O3qzP/VvG0obH3B8TfiP8Df2pPAUfhe313QL6fUJI9lzKTG1mSRvfewGBtzx0zivz8/bP/4J2337&#10;N1q3izwjrmk+KvDfmhEurC53yW2eACBzwScnvk81nat/wTr+JdukP2O2s9WaR2GLS+DKg5wG3Yzn&#10;GcCvLfGvwP8Aip8ORJa6lpPiMMpJMce94AB3wDg469B+NfT5Zjctk+WNZNdmzjeW4yk7pM9C/Z+/&#10;4KC+I/hHNa6VrFv/AGpp8pEZR2/eQRgYJX3HYH86+3fg/wDtAeGPjFYGbRtSW4aEgMjArID3BB6k&#10;Hoe9fk9qGmasJpJLn7RFdBHk8rysNITwAQcHnn6YrS8FePvEXww1qG+0+XV9NuIpAkhikZdw4YD5&#10;TyMY6joetfOcV8A5bmcHVwskpeTR72V51icLJKsm0fsiNRjnT5WbdjHHAJ+pxS6Ztd2DZLY5r4r/&#10;AGf/APgqdFqGi29n4xtZboq5EV/bIokwOAGUk5A7859BX1t4B+J3h34haHJfaLrNjqMMbKr7H2MC&#10;QDgqcHPPav5xzzg3MMum+eN49z77B5tRxC00Z0Z8sMdpbZ+vvSEtDIMEpjnOOTxUdvfLJKE2K/nc&#10;AEYwPWpbksvB+6Mg89x/SvlJSlTa0s18j01qrbnk37Sf7MmifGyxt9Q8n7Lrtnt8i4iQKCwyRkgj&#10;rkg8459q858FeML7UftHw78dM2n3l5F9jgu3wI3BBUBmJOTgjkDkDr2r6a84F2RmHOMA8j6/hXNf&#10;Fr4Q6P8AGzTRDqqul6jAWtzGceUcYGQMZA69a/QuG+MHSlGlidbbM8nHZbeDcT87vCHirVP2Pf2q&#10;NPvofMt7zS7145ZABGoiEu1jjjAKDPUcHrg1+4Hgfx7pfxU8I2PiHSWjl07UgZIiHDhTjJBwTjHp&#10;24r8T/22/hb4h8GanBbalYrJdWMkkZu497C7iB+8zdzyB+FfUv8AwRi/bj0rSYNR+HnibUJYGYR/&#10;YBK+5YJHPJYnoTgAD296/pfByhjMHGvRaemp+QZtgpwm7o/QH4geBtN+I3g7UdB1i1ju9J1aMwXM&#10;bjqp6kehx/Ielfib+1N+zzrn7CH7TTW8czJp0c/2rS7kZUTxFiQC3qOBg+/Nfui8HlyGOTepyQue&#10;jH2J4NeHfty/slaV+1P8KrqyuISuvWab9PuThijDIx7g5/WqjNOLo1Fo9GjiwGJlRqJo8B/Zj+PV&#10;r8dPh7DffLBfWwCXEeQzbuMfXj+deoRnzk2n7rHn1yK/Mb4V/E3xB+xp8ebzSNWhurWOG5FpeRtG&#10;QfMAyNuR0wc5+lfoz8NPiVp/jzw/a6tp0rXMdxErvnAwxGSD3yK/n/jrg+eErvEUl7jd/Q/YshzT&#10;6xT5W9TcaQQM3y5TP3gc49vrT7SdUkVm2tuzzgZA96lkbzFZlVY17oBwfeqttG1pfNINpj/gGOc1&#10;+YuKWjPp+bQg8W+H7Txnodxp93GklteAxyI4ypXHb3r82PjL8JdY/ZH+NtnqelNeQ2dpdCeyu0Hy&#10;RYOQDk8ccYz0+lfpsG3FmwG747ZPtXmv7UXwGsfjx8N7jTdipfM++2nwNwbB4HbjBxmv0rw/4slg&#10;q6wtR+5I+czvLVWp3W57V+yJ+1Ro/wC2T8NPt8N0lr4osxHHe2jELKJMffQj7ynGe3SvSNR0ltVC&#10;rLGLXUYculxypmGeh7E1+Jfwg+LHir9kH4yreR/arGbT5hbzxSybfNXOATjqec596/Y74EftBaT8&#10;ffAdrfK0cjtGiu8Y3LFNgZG4nIznPNfrGeZfSmlUgrqWt0fnM6c6MnbodDYaO2p280bXCw3FqeYW&#10;wJHwOoPoaj0HRYbnUrWFpG33DsJXHLYA6D0/+vWvd2jWsphum8r5zsuAmeOeCe46Vzks114fvYxJ&#10;Eyqr5iu485OTkZ9uK+HxGFjSmm1dGtGcqkHy7nS+IPC8Nvp7TW6urRkDa5ypHcH1Jqn4e05bzzo4&#10;3jglhIKSZChT6c8VQ1/XNSv7XzXjkuMEAlVIXAHBJ9ag0XSLq93qqq7SEFw/IXA9PrxR7aHtl7KJ&#10;pGhL2Tc5G8/ky6syxH7LqTDHUeXcEZycnjP0rTgvYdYiEN18lwgwE37iMZ5B7dK5650aBHjjuoTB&#10;Jg+VOjnbwOmD/nipLS4860j+0xloVGFljXEiYzgk969bD5hOD5ahx16EZxXIat9bvpkQjkWOSDg5&#10;+8xzx17UsVzNZ2zSQzNeWLIQQwz5Wc9vanWniBoAIdQ23ED4KSoAWB7bscfhUz6JvK3Gmz/NJ8zo&#10;/wB2TOcjHSvTjyVVeDv5HFd09JFeDQ9P1cbkjjRiecfK35VK/gq3SJRulYkjcMnoOuO4qog3Pli1&#10;pdej/KvH4dK0LXX/ACGSG8X7NIfuOQcSA+9b08PhpaVIoyqVatr03oZurfD2HULCa0N1I9rOcPFP&#10;CkseOOoI5IwO9fF/7WP/AART0r4qx3+s+DrzT9P1hsv9kljdVnPJbGDgZzgDp3zX3pEw2ddyMQOD&#10;kE9Sara7c/ZPD8xG3oxGM7lz65/p0r3cDiJZcvbYVv0uefO9d8lRH86nxb+AutfBzXZrPXdLu7Fo&#10;32O/lOIywJUhCRggEEHHGe9cTqEEljNGkscLRyIMZJJGM9T61/QR4m+APhP466Pc6b4q0WDV9Pe3&#10;8pOdjQA/xL2B7898k1+f/wC2J/wRP13wZp1xqXgWS68TaHCTP9n63VsvPG1QNwAr9P4Z48p4qHLi&#10;NH3PHzDJFB/u+p+cNzgvGrsFjzyV5GOc/lVfDj5pfkVTgZ6OOgOK6bxd8NtQ8I6nPZX0csLwyNG0&#10;boUcEHkEHuPSqcegzXsvlxxL5GAfNd8NGRngDHP0z2r9KoY6nUgpQaaPn6mHnTdpKxkwxSSmTarG&#10;NeSBwMVJp6j7UoVgjMwQZzgDjnPtTLuCTTrtlVt2GJJ6Zb/Cki0/fLskf5lI+4Tg5znBrqlqiI7l&#10;y7t2gZ3jn8zacEfpkUyF2upf3ckashBJ/iHXB9xUyWyxxsqsGVyMFhlgBg8H8PSqNxNJYzq8eQzO&#10;E+XG7HXOce5rldyya4i825SNR5knIJz1PtmoNVKzMCYQrRgJwQGyD1zitBtSku2ZlEfm7Nu/jlfq&#10;B1rPWxa6jyzBZV5xnGfzpw3swHWsS3VwFmk8tTgKcFjjsPSquoWjLdyBv9YrfeK4/ToavbI44Mb9&#10;0n3eeDn1ppVZSu/fIsvByMjPQYOea0l5EplOJo3voV3bFZxl8ZA/PtUeqCQasGTHltgqABu9s47V&#10;oXSW/wBmaORW3MMcDaB9MZ5rLitZh8vzqkKqi+Z8shHrn0rLUouC7jbbt27zxscEg/T3qxd28a2u&#10;wxorbiQB1wfftVZoPJiOxo2kZwAgOWBHJOM8Co7S6R7mVpQ58s4A6g+vPsaqN+o3boIu+zlWEr8v&#10;ABJwW44xj0qzMxngXaGPblajnX7QWfYVGRgnn8jUAaQSDbISkfBHT69a0egixBM0UUy4kaTjB5bC&#10;gkHOeMYP6VDHuaYfvAsaplCRw/PT61NJMbTCrcKythS4bqDwc+9M1CBbjbEhbcRgHOBjkVPMOxqH&#10;VvsMCQxRWsarEIt4jPznrk5Jy3OOMVnXqLPd+cyqok4yBxn6dqEG7a7fw4UH8AKsL5aq6sGXd0we&#10;cdzUxjqIp+c8UqRmQ7mGP9ojt+FOE7QSxrHzuB5xzn0pb21QMrbFLNgo4fJP1x0pDE1rLA3y+Zvx&#10;weMH0PrRKJSRcuZkltFZpI1bbxgZbOT7Co7NRp99Ldp5izSIY0YncDxgnH0/+tVP7TKLxo2RWVeM&#10;lc961LCH+0rtbWGG4Z0IDIUGdx44/wD11jWp+47m1O/Mj9iP+CGXhKxu/wBkqXULpvtMkOpiNLdw&#10;W8sBCuTjgdBivsPX/DcJt5JrRfs+wA7B0OOuPc18hf8ABDrVLHQ/2XNQt5HEZm1NptjkqwKgqQO2&#10;D1+ua+vvEfiG3mtlhtz5jykKT2QdySPr+lfzRxh9UWJntzH2mBjVaXYl8KXwu45IW+/Dg8ZOBWL8&#10;eNSsx8KtetriYQS3VnLEjliMZQ9R79KgUNYazNFZXi3LSIBiDJIOc8n2x0rB+LPga8vvhP4ovrqZ&#10;bVbfTJ5CrIJHlwhOBnpk968bh/M6jrRpqOl9zox2Fjbnkz8CfHWsy3/ifUo2t5LeS3uJEGekoBAL&#10;AYzjrXPvOqzfKrRrkA/XvjPWtz4jw+Z40vF8za0OUfuxckkjPpyKwrq3mltWaFQ0mOPMXgN2I9vW&#10;v6my5Xw8H5HwuIjabsQXVhGZXZfMlVR1BAJJ9fpTpVjkXaymNsBFwRg98n3qZrlbyQIpCkoHkCJt&#10;Ujgce/Bqs/lpcqvmbfTI6V3aoxIPsK2kbLuaRVyrknkginXVxBFBBDFKrRyIZJG2EbCOAo7mpprc&#10;Qtt3DLEZPbHt61GsUdpGOPM29BgnI9RzVc0gK4mEMq7BiPPHUc/0q1d3lwhXzI9gkUnB468DBGar&#10;iy+x2O55NqzkcA5wM9SOuRVa53W9w8fms4Y7x159ufanzXA0ZdJaSIuqw7AQmAd3IAOcmmD92WX5&#10;ssQSRzj6UlndHT2wzNhiDx8wJPcj8BV57QsWmi2hVwWKcfmDWLArtO0yLG3zBSARnGSPf8DUc1tl&#10;4tm798wGFPTJq0kguopIWa3jaZg5cjHI7A9u9Qzef9hmhDFod2Wx1XPOPpUqK6ITK1wi28rN5u14&#10;ZDsfqcjgDNFjrktrKxWSTcwIcrxuBzwc9uagviz2hj3HapCoG54PXGMYrNtoDBlfMZeTx1z/AIVq&#10;o6GEmaxmMw+982cggf59KpvemaXyzxwcHoc1Yjj2W3zt7dOaY/KxttU9gD61QlfqWRCz26tJu8xc&#10;e2atQQJef6sbuoPoDjpTIwtw8aySFGkIQnBx74Ptx+dLp039jXbbhGzeaV2YPIH8VS5W2LUWamgf&#10;2Xp93DcXSRSLHuM8ZkKM+cADjmuf1Cyt9WuJpFSRsys6OkhxtPTAOfp1q99m+1RvcOFVpSev3ScY&#10;xx0qO1jmtolRmEaFOAMkE9eM9u1Y2dzToNtg9lbxr92Vc9TnFRyWbTMqnChccbeWBPJJqZsTb2lb&#10;bIqYG09G/wD1ZptncsY/JfaPLJyTkMTngHNVqSV5os3DR7WLKeg9Pb3qaGVXjb5RwSNrAhv8/XFS&#10;3Vr5waRflk3AZBKnFQxwzLM27/VsRzklgO/J6/jVXsA8Wi3DbVjSPyx17YPc+lV2t2X/AEfDXG5w&#10;PMBwASDxmtGzRYi23zArYRiecjvW34Z+GmqeKb+Ox0m3vL26bMjwQQGU46A4UHpXPXxdOjHnqOy8&#10;zSNGc3aKOe+xPb28abGaZyQvVsn6enSu9+CP7OniT40avBpen2dzeXVy4RBHExOTj+IAgEDk59K+&#10;xP2Lv+CM/iD4jCx1/wAas2kaA0oKwXBKyzjHGFGGUBj0IIPTiv0q+H37Lvg/4LaJZ2PhPRbHTza4&#10;P2kR4ldxkE7jyDg/y9K/P8+4zjTptYXVrqe5gcqXMvanzP8AsUf8Ei/Cfwn08a94uj/t7UlEarb+&#10;aGjt5gMlyMdhxj1r6u8Q3cAtYNOtI1jtbXEcMUZ3KoxgAZ6Co7fUbrSPNWMDa2UkBGVJ9ateEvD3&#10;2mdrtssq8IM5AOc9q/D8zzzEZlN0pb9T6qODhQhzaGp4V0JdIg8wnbK+QSRk49PSpL7wtHdupt2V&#10;ZW42EFg/uMdK2reJI1H8Wc5BHf15qhrGvR6RtaEyGbqAgxgH0rd5bhoUEqm5x08VUc/cOfTwXM1y&#10;rNNFG43Zzk5GPSprS+t7cNDYrJNMqjdK4+ZeOcAdqWa8nugJJt671yBk7jzz+NS2umz3ixiPy4bf&#10;POBtc/U181UowVS1H7z1Y1ny/vCu9vHmP7PvkvHfc77CSg+tWbS3hsJfNvGLSMeWI5wOmM1OL+20&#10;XdHZjdJu2uQTjn+VY97cNczMfM+0SKBxnKj0BNKpVVFX3kON6mmyJtZ1b+0NqtlYxwnO0v8ASqza&#10;XJJo00qoESM7OeBn3/xrHisrjVdSWSZmafOxBn5VGeABV6+sL2xDwvcTQ+YCCgwQ5HQGvEliKtZu&#10;Uk7HpexhBKz1HeHPDaa8sy+ctu0J8oYX5iOuTkjPpUniHRl0q28mW4eRCMo2zDFvwzxWZo+szx7v&#10;+WV1CMSEg4Ppj1NP1vxJNqNvtaOSa5IAj2HgHucYqo1qCo8rXvE+zqupe+hbstJnTQRNMsMnGFkI&#10;Ibnpx1NZX9kyXd0stxH+7jJEcYyAW45FamnpOkUaz/PIAAI2ySD69eBVzVNT03wBpMmpatNGgtxu&#10;IkGV28kdOc8dqzo4WdeSjHYmpX9ntuYPj/xXpvwi8DyeINckVbOEkJGTlpGHIHPQE8V+O/7Ufxw1&#10;r9tH9pGOHTJ9Qu21Cdkt4JH2i2UErIdvTaACceldn/wVQ/bz1r9orxgvhjw9Ls0mF2toUD4MjdyA&#10;MDA6DJzk16v/AME+f2XbfwB4Vj8VahH/AKdcRhLJJSGlhDIBI7HHU9PfNfp37jIsseIqW5mtDmy/&#10;LK2OxHvbHsP7M/wHh+BPw+sdNj8tpGTzJc4zJKwALEgn2/Qdq9D8swAqMg9yadphFrCI0T5WAHXO&#10;PXH1qxLIrMqr8u4deuPwr+Z88zSpjsTKtN9T9dy/BrDU1BIhSfyR13biM45x7024m8thtbzBnk4x&#10;/OnXQ8lfmHQgAgYJ/AUkb+THIxj81YVLHr0x69O9eLSozqzUI63O2tUhTjz7GR4u8TW/hLRbq/ul&#10;kaO3QSSEOE8sdc5PGTxgV+Z/7V/xg1L9qz9oqz0rTT5sKTiys44AWM8j9QcAAnI+leuf8FJ/2tpd&#10;NvJvBOiTXEf2oIlzI8hVXbAznI4znA7cV65/wRx/YEa2u7f4meKImaOKZZdPgcDmQZII65AOMnjJ&#10;6ZHNf0Z4e8MrA0Prdde89kfmPEmdOrLkWx9Sf8E5f2P9P/Zf+CGm281m9r4i1Qi61fKguZAMDngg&#10;begB9a+jpREkzNuARcvnbnAH9P8A61Rs7TO0zAFi+SMEZJ5PfpzzXhf7fH7Tun/s7fBW9mkuo/7S&#10;1RDbxW4IV5FYHdwewHfPXFfpWHoyr1EfnVapd3Pg3/grj+1Y3xf+My+GdFk82ysStlaogPmSSDdu&#10;Zx2yzcZ54yBxXXfs+aV4e/Y//ZlGo6tcQw316FkmiJPm3LkgkDPJBwOnavi/4W67F4h+Ldx4k1E3&#10;FwmkE3EUTjzGnfOFAxxkDuT396+0Pgx8Ar/4x65a+LPGkciWdnKj2OlF8RoBg7GwegBxz3NeZxzj&#10;KOFwyp1Xolqu59Vw3h6k5/uzm/Bnwg8RftjeL5PEHiT7RZ+HbN828QDKr5IJABx2xk469K+pvDXg&#10;6x8HaZbWdnbiGC1QIqINqgDpjABHX/69a1vYJp9ukFrGY4Y2JjT+6CeQMdB/hUk0Zhg+Zfm3YBB/&#10;mK/mvOuJZ4l+ypPlh2XU/WMLgVFJz1YR3Hmw4JZSx4IPzZ9eakDyW1qLcb8RnPzkFm/LqKhSP7M+&#10;D6d+acLiGGYhztB9fX+eK+RcZVH7qbud0oqFuiCe3Vpmk3bVb+Enp9KbuhVWzJwoxyCBj+n41h/E&#10;T4r+G/hxpP2zXtQ/s23VsEGPzGxjJbAIOAK+F/2if+Cpt1qD3Gn+EmeKLzWYXyZjcgHCgE87SOSB&#10;7etfZ8P8CZjmc1yRtHuzxMdntDDJ33PrT9pD9qbw5+zloVxLqF3BNqQMflWqAysQcElwvTgjjrya&#10;+B/jl+194y/aL1tdI0aPUoJr4vFbQ27ndLllJCgdMnHBz14Ga8N8W/Eq98f67Pda1qFzc3V0Q0k9&#10;zKWJK85JPAOB3FfRX7Hv7cXhv9lzQYZ9M8HQ65r28tLfXJ3jyy+diDOBg85HPTFf0Rw/4e4TK6Sn&#10;JKU+77n51m3EFfEu0Nj3T9ij/gj5rXiqGz8YfEiBbdmxLHpspLXEpPILDBxkY4OOtfoho9lovwr8&#10;O2VhpNjDodvYxrGLeKMRq5PU4AGT655r8rvEH/Ban4papqdwNJt7XR4ZD8nl4kckggEKw4GfXNcJ&#10;4w/4Kf8Ax0+IznTNU8TaleQ7H8u3KIkaZ4J+VBlsHrnFetiMpnW1qTUUul9DwksRL4o6H7jabrtu&#10;dHiuZbqz8lgOfPRSB+fpVO4+KPhnT1ZrjXdHtQpxvlvEU9fTPPevwVi1z4qa8rSfaPFTW8jKExLK&#10;qZPYBcdT3FdDF+zt8XvHN3a+ZY61dScANMC/BOAA7YPPuPxrT6vgqFNe0qq/qiI5biKkvdi0j9pd&#10;R/a0+G/hq6l+0eOPD6tCMsnnbvYgEcE/SuN1z/gpN8E/C96YbjxxZ3gwSqWVvJOxbPA4AOfXt71+&#10;Vdp/wTz+K2vTNbzR2Wnw7z89zeLGyYI3EZzg5966bwr/AMErPGer+Z/aWsaYVc7Bi7R5Mg53g4GT&#10;16n6Vy1s2yairyrJ/NHdR4bxUndpn2zq/wDwVt+EcPieSSbUNSuLOHLqUtzHEcHocgnPGKg1f/gu&#10;N8MUupZodJ1e88x85f8Adp6gDjnJ/nXyzb/8Em4JJXa+8SQqq7Yy8ZLcjGflHBxkcnH1rYT/AIJf&#10;aDNJHHcatfTspIBigPzgdNo3YH1OfpXmy4tyCErc92eh/qriJI9q/wCH7nhWa7WK18GahHtcAJ9r&#10;2sw993H5Vxt7/wAF6bh5JFj8AaaqxucCe7fcRnuVJH6Vi6T/AME1Ph/cWiqby8+0uTu8+XMan6dA&#10;R3PHXkVzHjz9m74EfCuK4ju9Umuri1ZUa3icFnIOTgjCnnvz9a9DA8SZfiJ8tGDfyODFcPSoLmm0&#10;dJrf/BfTxYJ4103wP4ZhWT5Hed5ZJIwc9ADggevXmuc8Q/8ABcnxw9xtht/D9ndrLvAigcmPAAIG&#10;Tzn0OOhrwH4v+PPhbc2rR+H/AA5LHdW8my3a6vWbZGTkkKMAnp615HY6Bf8AjrxOo03R7zz1c8xI&#10;8vm8nsMgZ/MV9lhaOHlDnat6niSw6Tsj9rv+Cav7W+rfta/DfWtW1ow/btKniSQIgTYsmcEqCcZw&#10;a+mvPIPzN8wIxz3r8+v+CLHwS8efCPUvEDeJtE1LTtN1GBmV7iMqJHIHljnHAGfcZ6d6++0HnN8u&#10;5jkcHqD3r5vHKCqvl2MZxaJpNsmGP3lJBOc0ouRK+JGC8YB/z0pRBiMMw+bJ4xgH/Gm7cJjG0n2r&#10;jJHJ74bbkBuxp2wTxhejZPOOuaRTubaxxk8U8oYhjG5vXPFAEkiq6jccbOOPWo0jI69+59KdnZ94&#10;d8H3qE3YLYLfhigBX+VS34Z7UtireXu+ZlLhM54x9KkhXcoXja3t0oKKq7RyucjtzQA0sI/u4+8e&#10;oOCKlik8t9ygYIxjFRAtEBtORjB9BmhECAtn+mPwoK5h/meWNw655Ge1MIXzSylgP0BpAvlMWZl5&#10;7dz+FKAyx7gQ3t/jQO6DOJgw29856mmyE4+UU5HUuGz/AFNNb5m+X5qCCS3njccsVlx3GabJIu8f&#10;KrHBHX1poTG3buI6Gm5An/uknGKAJLbcjNuOf7pNOlBO1c9OTxnNNO6Nl27Tj1GcU8Ttnrtf1HAx&#10;9KAIBk56g5wPanSwsxyzNuxgEg4qSWMkZ8z5utJKzNGzMxVV4wTyffFAeZEjDd/dx3PrXI/HD4ua&#10;T8Evh9e67q139nFmn7pIyPMnkJ4ABIyQevtVj4r/ABN074YeDL7V9QvobRbOBpFR8ZnIGQo+tfkz&#10;+2V+2rq3x+8dXSxeYbNZAlokALKeOdq9zjv1/KvpcjyWVeftJ/CjjxFa2iD9rH9rDXv2gfF93tup&#10;ZLfzBHAgAAwRyMcjngZxXtX/AATq/YC/4Sq6tfFHi5Ld9Ns/3lvBHIS1yxB+9x8uDxjFJ/wTu/YK&#10;bxnFZeMPGtjItlcbZLaykT5pCDkMQc8ZwfSv0X0fSo9K0+G0hjihhgUJHFFEERQOhAAAr3M4zalh&#10;6f1fDfMzw9Fv3mTWkDadZrGqrt2AAEfKvsPQe1O3YXPCt34pzPhiuSy9iRioVuis0mQvlsAORnGP&#10;SvgpSc5cz1ud+yJTJtPGdnUjpVDxR4nsfC+jXGo6jLJb2dvGWJA5OATgE9z0FO1vxBHoGnzXV26w&#10;20OGnkZDtjUdScdgO9fmb/wUT/b6ufiHrNx4b0PVP7P0HT2ZC6Bg2oEZ65xgcV7eR5LUxlVJJ2OT&#10;EYqMEYX/AAUT/b5uPiDqtxpuktJb6FED+7djIzkEjJxjng9K+JNT8USa1OzKxmkkGEX7ucjHTsB/&#10;SrN5ry6/cyT7hIrSNvBJDZHfHYGr/hbw8fEVyLW3t2m3kiI43OSxPAxyc+lfuWX4GjgMPtt1Pmas&#10;pV56Io+GfB+o6z4n0/SrVTd3t3hIo4kLeYT2JAwOvrX68f8ABPH9h2D4F+FdM1/XraxuPEEyb0gZ&#10;SwgU8gkHjdk+n41y/wDwTj/4J+Q/CrRbXxLrcMb6pJEssaOOLcnoAD0O3IPvX2oqq/3RsHHA+7+G&#10;ea/NOLeJXWm6FLbyPfy/BqnG7RJLbtI5m2/vWOWwOB9B2FOin3ALu2sefr1qSFsScNtOMfWm3Kgb&#10;W2nev8q/OZXbPTHNyOcnceDRsKHb78d6EmVhtx0J704swibb95eefSpVwI4y27HrwPeh13AruZdp&#10;7dzTg6gLub7p6kd6btV2ZlZsMcnsKoAuLsqFjZti5+XA5J+tZPibxFD4a0ue6uEZ4bcb5W67B159&#10;uKvarqltpNnLNdbfJjQuGJwM9q+Jf23/ANrdb3/indIb/RMnzJclXlPykdD0GD61UYni5xm1PB0H&#10;OT1Mb9rX9s648ZI2k6LJ5OnrxI65LOwOcg8cdq+UtS1O51q5aSTzJGyX3YAOe1LeapJe3jSScjOe&#10;CcnPf61WfcJB0HY9uPb3rTlP5z4hz6rjqrd9CvNHIJPm3ZJIyTyRSFg0eQy+YnB4yT70y4EkO5ev&#10;PyYGCDnH4VVleSzvFRjs5GSevP8AOlyI+T9DQgZYvMcNG23IKjPzZHUcdqp3C75UWFv3mRgY4J6d&#10;aHu9yNliqtxn1B4qO2VWk2qfk9c5/wA9KFAnlJZkFqi+Y/lyMQpQjJPvxTHffEEjTdJvIHoV+lDe&#10;W0m6Rt3JwxAzii0s5CvmqzfKCQcdvpTkTKOugRWqyqu2ZfM8wDY5wuD3zV7wxpUmraq0Y2lVfYQn&#10;zA+uKh0rw/LrMqpDCZN/bp368/1rsdevLP4N6DH5luP7VulBhQurKB0BIHPX+VTK1j3Mqy+dSasj&#10;E/aC/aC0L9j74eyTTW8d54luo1ls4kTJjIyMsQRjBAPQ/Svyv+Pvx01z45fEC917WJd1xfFSQqgB&#10;MAgAYHXB5I9K9M/bp8b3HiL4r30lzNNMuFdDn5EDc4AyejZFfPmqXOXVRu+bkntmp5j+jOF8np4b&#10;DqdtWbfhRkN0GZi2wjB7A16DYSx6jI0zJ8qqo47k9T7V5x4NVpPlRVyDkjuf09q9E0K1WRGhLyBZ&#10;APbBFctST6HtYptHVeHtOmt4xNaxtFCzYITLbMZyc++a9C8Jz3MTxszE/MAHAyM+hHrXC+HYbi02&#10;QxtcMhzwCdpJHHA616NocL2FsjSGdbhQrnAYMBj0rxsVc+GzSSb3OijlmkYtMskkcBVChIUjuOMc&#10;8/zq/A8NvpcN0JWVy7gDJLRsD36cYIrOtJmu7iGSaRpI5gcjeS2QOjZxzzxV61X7VZ/MJjJgnDja&#10;uB1xjPb+VckbrU8Jxtqzzr4v20bWc00kyteTIHkQj5mBJ5B/AfnXgUjSS+IPLZV2sQmQcAfXivcP&#10;jZqbanBn+GM4UE/NjpjOORXjML/YPEcLeei4zk43c9AK9TDy01Ptclt7LU9O+HGm3FzHJHbzRxrD&#10;Hvl3kDAGemTznHb2rsPC0TIsbybVRiOT1weprjvAiT3Fz5flxsVBO3vgZOf/AK3tXdeGcR2pRdrB&#10;nGX2bmjHOQOemTXLidT57PNGzobe1/erhmkeMkcDgjr+VbFiFnjHmR7lySQnykD3x9Ky7OSaKSP5&#10;m8v7uScMB+FX7e2MMuF3Yc/PznP/ANavLlE+MlLUk1a5/wBJmjjaFYWKgIhOQQOc9Kzp7xZG8xVZ&#10;WjwGfcWH4DtW7dy/Z1+aO0ZmwRI2GwCCOcYrOjhe4uNv7uPzjtYhSqj/AD9auI/MdY3DMhzMiqoG&#10;SWOcdO3fvmo7yGdQZB5jRqRnjKuexGas2FpFFEJGjAjkk8vzcfOSvJ6jgHNWb+WzmkjaFF8xQMFd&#10;wJAyDwTjnP6V2RlFLzNoyVrWM5WikKyKJ3aQASOSFA6DAHevCP2wLeeRLO3ljtUjtXmSMwjLuA+S&#10;X5+gFe+NHGyxL5aq0ZL5x1A59a8N/api+02Qljkim8wlsxj5t3OQfbvXbhqi5j6Lh2oliUeF+BW3&#10;6gzfMrR9MH5s+x7V9FaGVgW18zycmNHcuCGJAGQef1r5w8AWhXxLBukSNZHxJv4IGeSOQMivo20u&#10;FighnaOWTccpMnzZA+vGB/Su7EO6sfbZxK8UdXb/AGG/g2tJJbx7vNQAhlPJGAOPatXSp0iWKGbz&#10;pFjYktkbsdjgjBxWHpSNfWiXU8QWGX93EsiDJHrxW8u+wQLj5uNuOgGeufxrwcQ+U+CxlTlZatr5&#10;m1JbqZo3k5YfuhlwAR0GRWfJPbtcbGf95kl8EBgOM1ZEkyS5kbznhyUBA6HP8s1WujDeW3zRR7lP&#10;JA25PHTFYwOWnKzuUdSSzmY+T5knIALLjn68+tVbmKG8064kNyF+zYDREjJJ4yB1OParGo2LeRvR&#10;ThXykZJxntnHSsm+N3cXjRzBJJMHBEQXYAOgI9vzrohG534eKm7mPqEbkSKq+YWGMj7oH+Nc74nt&#10;/LUKN+1+CQOueuK6O6tpIsbQynuCCGc+1Y3jSS53Q2bxtHHGDMWJAJBAwK6oLWx7uDqXmo9jjdCW&#10;O219tnmNHH3J2tzXrNjbK9ou1WXcqunIbg+uOnevIvCV99m18t8rMsnzq/GQD0r1ewn+zWIRY1ja&#10;Rw+cgkDHA7+9VXp3OnNNjT0+wub1plhj8yZUJJB+ZFAySM47elQ381uYxDOsqyKmc9VI65rY/dz2&#10;VrNDHHbzxAxzmFzucHjdz9Tx7Vgajar5U0h3MwfYhfgsOgFcdOm0zxKa94888bzW8c67YZFVuCHO&#10;OfUetTeBLxlmWPgxLkgZJIB61l/EHz4b+GObzWhU/cJGBg9c1pfDfTvMu2kVm8xuFQnPHrXpy0p6&#10;n0NSyw12e+aPqudFs+f+WKdB/sirA1Hf3P5VgWMvladbr/djUfpUyXoX+KvuaMv3UfRH1VCH7uPo&#10;jYOoL6n8qYb/ANz+VZDXvzdaT7b71fOzX2ZrfaD/AJFH2g/5FZgulFH2xfWo9pYPZmub8bQMn8qd&#10;Dq6QfeZuvpWKLpc9ahmIlqXWD2Z0h8RQn+Jv++ajbxBF2Zv++a5dbdqChFaRqGdmdI2vxuOGb/vm&#10;oW1Qv/EfyrB80VIl0BiuqNXQLGs1+zN8rH8hRLqZj+8x/Kss36q33v5Uye/VwOazlMfKXzf7j979&#10;KPtfv+lZQnBPWnicY61zSqhyl5rzPc/lTTeAHv8AlVF5lqu8orWNQOU1vt3ufyoN6D6/lWStzjvU&#10;iXWO9a8wcpomdhSC5I//AFVVFyMdar3FyC2c1HMy/ZmodQA7n8qadRGPvH8qxnvAe9ILoGlzMXsz&#10;Y+3gjqfyo+1DH/1qy45xUouBjrUcw1A0Rd8df0qNrvjv+VUvP96jaTBo5h8pca5ye/5UhucD/wCt&#10;VN5c1G0uaz5iuQ0Begdz+VOa8AHf8qy/M96N+e9HMUqfU0vt3ufyppvBjv8AlWfQelHKbQp3L63w&#10;z94/lTxf57n8qyw/NKH5o5SakbaGi96PU/lSx3q+p/Ks0tik3ZapOSVTl0NRrvd0z+VRNOU71UQ8&#10;U6p5jalLmJmusjr+lRS3G8UxkyaTy9xqdTvp4ZtDGkaomlNStbYpoteal7Ezi4O1h1vKy0Pf7ZPv&#10;Hr6Un2fbTxpzSp93tkda5as7H0GXRlKOiLEN8rp3z9KjuC8i/IeahtbfMnllW5OK77wT8NG1e88u&#10;OAFs55L+q+n1rjnU0ufcZTw/LENNmJ4N8B32tSxMqRsroW5fFe3/AAx+GVxZaejSQx/eQnEp7AVv&#10;+Afho+hW1szxIu2Ig/M/f6iurfXF0aLyN23jGBj6d64ZYln7zwjwZFWb/LyHPNa2Ee1gVZskYyax&#10;728EmQucZ9KZLOLtt2c4GKqsm1vmrkliD+h8kyKnSihkhZ5KnhTAy1VmvFhfGakGoLIPvfyrB1rn&#10;2lHC04qyRNLOsa1RnuFkbjPWnSxecfWoxp+wk46/WpUtT0qMYx2GpyamJzR5ewVG3BrOWpvK7HP1&#10;qOSnUjLurEjk7jKcucUbKfEny0yuWIihialA+Sm7BTXGDSKUUPY4FNV8U2igpRRJ54x3pDJmmUUB&#10;yji/NIGpKM5oDlJKKjJzQaCdhzjBprDIoooBMjPFODbeKdTZKUtjRahvpd4pneioK5R+4UbhTKKA&#10;5R+4UueKjozQHKFMf71PppGXzQHKCdaXcKa/3qQvxUyKWgSHNRKOT9akD80j8ipGiOT7tNpznApt&#10;RLcsCcCmqctTT1pydaiRUR1LsNKnSnURCQzYaNhp9FUTzWGbDQVwKeDimu2TQTzDaM4ookXAqG7k&#10;iG4xT423Cq79akQ4pEyJJFzTNgoZ8Ux5M0EN2JKp3L5WpGaq0oyamRBC3L/jU8TYpI4vlp+ypKSu&#10;OEuO9I77zUErUxGwaCZRFuU5rPubQsOn61qq9RSJik1czlEw2tGA7fnVe4iYLW80O8VXuLH5elLl&#10;MznZgwqFlYGtyXTmJPy/zqrLppyPl/nSasZyWhmLu3VYiVmqyunEH7v86mis9nakZxldlGSJh+VR&#10;1cvoeP8AgJqpHDmqTO6MrRsITgVG8nNTvFiq0y4ajmPJxGrDO4U5DiowMU4LxRzHPGjzD3uCB8tP&#10;tpWlBqBhg0+yk8s0cxNbL4talbU5mjnZc9hVGw1BjOw3dB6Vb12bfK30FZNrxM30qkeTUymLlc7e&#10;1O+Bfp/Sq16ypJ+VNgvfLVfm7f0qtfX+6Tv27UHrYDCxgzQtXUr83TAqyLqML3/Ksu1ud69+goe4&#10;waiW57rslZF+SdS3y9aieTJqqsxc05RupGXUe4Zh8tQSQyMKuRxbsVaFrv7VURuRiLayNJ2rZ0zT&#10;3EILAdu9TxWDAA4/nU8Unkrtqhj4GWP73rV+G4jKL16VQSLzDU0UGw5oA0V2yINv404RMgqml79m&#10;HX8qmGpeaPvfyoAlS72Nyf0q5bXqsvU/lWS8XnfzqzbL5UYFBtTNGSTZTPtHze30qqZt/egNmtDq&#10;LsU+c1Kk3FU42zUsP3q0iZlnduooHJp2ytIsBoOKmjaocVIOtaLuD2LCnIoqJm+WkjfBrRMykrk1&#10;OTpTQ24U+L+tbQ7kbCqMmpKKK2MwooorRagIWwacoyaSlT71BLY+iiigkRhkVBL3qxTXHNaFKRVq&#10;SnMuTTelBQEZqJhuqWgpkUARxjBqxGcAVGF4qQDAoAcZM0xhupd1FADVOOKcTio3605OtBmOHSii&#10;nKuaAG0U4pk0bKrlJuOHSgDJqM8UVRpyjpOBTaduwKbU8wcoxmzSVJTWWjmDlFQ8VLUKDFOqSQpy&#10;GhBTqNQA9KhkOWpwOKZKM1PMyuUYnWnA4pFTbS5xU85SCms1OPSo6nmNAppenU1+tUAhanrJxUdE&#10;A5rbmBwLkPWlk+8KZGM1MiEiqOSpTuiNTg1ajnx+dV5E3GhVwaDklRVjYtrlVhXnt6UPdAkgZ/Kq&#10;CSYjoD5NVykxwsLF+ykkVuD3Fdf4W8WS2FzG3mMAobogNcdaz+WDz3q3HdAvUyifJ5xlEaqZ9C/D&#10;b4rLbRRrJNN93tEP9qvfPAPxIs7xG/eS581QMx/SvhPRdYWzb72Py969S+HPxNjsG/1zL++U9E/x&#10;rGUD8T4h4Vi5yf6H3BJIt9ErR/rVqGNorZQ3pXjvgP41QPCAbps/SP8A2vevRNE8ZJrForLLuVgD&#10;/D/T6Vnyn4fn3DLp3ZqTjNV0jOalS587pUojbGe1SfkeaZY4MbEMCkBG6lcc0hXAqeU+d9m07D4Z&#10;Nppzzhm2+tVZzhfwqNJduPrRynUvdLsdng7iOvvSXcglTavXrUkOrLDCMt2HpVXTo/tlwflLd/1r&#10;aNO5y15X2HWtq2/ecbV681X8SfEzTfC9oq3Eky/OF+WPdzg/4Uvi3xAnhXTpmeVYNsZb5sehP8X0&#10;r8//ANsv9sO28NeJZLeTVG2rcnAVbc4+aYdz7V1U6RycvU8o/bn/AGrLHXtR1DTbW8u9zGRQrWqg&#10;dZ1649xXwTa6ldXU26RtyN+76AVo/FDVR4j8eXF+rF1lLMG45zIzduO9VLsfaSD+FdSpmvPyxKt3&#10;C8900cf3ge/0rovCHhO4M8UrLHtyCfm+hqjolkUvEbHY16Bol4IdOVd3OMfoKzloeDjK29jau7q3&#10;SPaM7uexrNOXk9utNtYPNb8RVpovsy7j34rlqVLHgyrNiwSKFC96eU2VRd8TE+/FWlvN64zXL7TU&#10;0UlykkLYanStgVGq7jUi/Ktac1zMq3D+tV2arFy1VWXJrOUugEM5y9VJTgrV2RM1C6ELWEgIXfKV&#10;UnXJFTk5NNaOspMrmKvl0u0Cp5DiqssuM89qSZQS3AjNU7vUVEf3j+VMvZsvWe6+YwplcwkknmS/&#10;L3NWLSBpF/GnWmnsxX5e/vWpY2DJj5e9aG0ZaENtYNnoPzq3DaMnH9avw2+F6dqcIMUcugdSqsJU&#10;1ajh+RTTo4OamitSWpxplcxZ06DzE+hFWZ7c2q+b0VeKNPgZD+Iqx4ruvJ0B8n+Na6YwNYs4X4h+&#10;IITZSR7m3CRc/LXmuowf2lcM0fqevFbnjqb7XNcBeT5grF09WijA54Pp71vCBvELTVrjTpRtk2jr&#10;90Guw8PfFeVbhUa4l2gH/lkv+FcZq0f2jbj0rNi0porndt7e9dKibI9Z1j4hQ6h8qySFveMD0rNG&#10;rx3R6tx7VxKWvy7sVLDq66dJtLYzz2qX2A7G5uY9vese/k84fu+xqSG5W/tdynOeKz9Quv7OVc8Z&#10;OKOW2oBa3F1aX0chbaq57D0r7M/Y1/aIt/D2s6HDc3VwNmoEnbbqeD+FfG9nL9tX14B5rZ8Gakvh&#10;zxJaXDNtWGTfkY9PepcbmlN6n7t/Bb4+6X4o0VFiuLhiiMx3Qbf4yK9Wg1Xz2G1jj6V+Tf7Gf7QF&#10;vHJfRi7b5bcH7sX/AD0PvX6SfB3xsviaST96ZMRI3IXv9KhwO6nI9Q06TzbmNT95jio/Htm0NnAz&#10;DhiMc/71O0Nd1/CyqT8/UVD8aNZGnaVZ7pApLLwcf9NPWlGGptzaH5cf8FPfE9rZeEkyz5+23Y4X&#10;/YavzI8ZyjUb+SReVkORnj+Imvt7/gqh4zjvvDqKZd2NQvP7v9018G2N2s8a4P3un5V2U4nLJ6lq&#10;3PkwqvsK/t4r+ISJ83GK/t7ra1jSj1Ciiig2P5IdRVppZm3xq0fzgdDj6Vk6XdN4evZ7uTfdW8aF&#10;yI0yOc8k54wTzWrd3LzXnmP+5jwQHYdQfyzUU9/a6fY3Ekl1H9lhtpZJHC/f+QgDGe5xXy2Gp8rV&#10;kfiuX0+Woj5U1GEyeKpF8xFkaVmBfgkEkgk9c88mvoXwNBGukW6tJP53kpkx872ySc45AHH5+1fP&#10;tozXXiKRuWdpPlwM4HH6Zr3z4bX0jRGNrrd5QA2KNofucH0Hc/pXp4yo1Tsfb5pZYdeh3mny/arq&#10;4aSa4hWZyJAinCccYJqG7mgt+G88hgUDO+GJ6ccVbbVJIbdo32hmAfYnT05J71Q16JX07zI3XerY&#10;MbvudAehx0xmvnPaSctz4SUvfMS6v4XkeOSFpWhwkPl8svPU54zXlv7QpW71+FY1EKsi4BwWz3PH&#10;evUj4duZ4LhowDHEhldx0xjpkd68c+MUkY8WRRAAFEUPz0JHPPevbwbPpMmp+/dHXfCgqmlxrIbp&#10;44SMBGCqcjGWyMnoK7iK/aA/Mw2oSC6YZiCMFfp2rj/gjemyaRmiSeBAUclM5JHGCfSu3tZlktJI&#10;JI1/fOCDt+bJPQEYwDXHjJLnIzK3tSyLCOK58wNmBwAHAwwGM4x0yDWhHbRiKUTfaI/kxEU4DHjr&#10;TYIAda+zqjS264cwTcbwBkjI/Sm6PpUdlb3TSM0PmOSkZJIjJYjABOeg6/pXKeZKKRreHrZIoN2J&#10;lEeEXMmeSRzg9PwrQlnlku1t2z58jhCXxtT3I46D+nrVTTnt1s28yabKOoCADaR0/H1qQ6wftTNu&#10;YryVIABJPQn/AA9hT5jmnIxNavbfUDLDGWuHSQpnHUAnOO3WsnVFGkNd2zGNlhjkOxyDtfYSAPWu&#10;k1+3s10G08qSX7Q08hlIj2rjAwO/cn9PSuU121tQkjZWVmBwDnLkDge/IrXD1LzsbYOV6iR8veJr&#10;2a58ZxvN8r/KJNiADjj+VfTfg/UbpfD9rHJcSW9vEAYojGScNj9MAV8yeLmX/hOGVcqJLgIFGRsy&#10;cHg5zX1N4TRv7KhmkgkmhKKjb125AAAwew4FerjVeCPpc6j+5hY07GSKCSdVUyO3Akx8pB745q9b&#10;MDOufMGDnI+U55OfYUy8mEsq+Zvt1UFE2Db247cii1/06JfJHl+WR5jsd0jnGOBxwa8a3LufIyu1&#10;qaJj/d+Xuk8uMZ5BKc9/c0skLXVwYY1ikWRAEDHa3A5PtmmeRNLAqRyeWobl2JAx6Gp5LQ2lsP8A&#10;SI5JnXGNu4D1ye1ZuurGd4mLfSC3useW6yxgqVMm5fwotrl72yYYmaVSoHOEwcjnHU1abTtzBo4/&#10;OCguCUIBx1IPscfnVWW5a3lXlI4WfLoOoAzk/Xrj6VHtm2aRkuiHSCOExtHIvmQuV3EDcPYcdO9W&#10;4ppDNK106t5jAiQHjp0wO9ZttGjzSTQxL++OEySxP098GtP7E1pPMpfLK+xd4+XnFPnaKlImndpI&#10;ZpduY1C71z+AwOp/CnvI09s6zLngAOSVI9sHFONir6i0fl+ZDEQHIfbk9sY9Paq3iaBL8fOZN2do&#10;QZI/+ueBVxqW1ZPtLanE+P7Tyn+zqcPsKPkAqo5zn361yvwHH2bxhfSfL+7hKk4JUEnGR2xj3rpf&#10;iNaE6TO+0GNjjfv+b8T6Y/lWD8FtSU6pqVxIkW2QKgVMgYxxxnoMD869GDvSdj6DDy/2Rs7DXbhZ&#10;ZNqttjxjGwqSR2/WuS8X2/2KxjkUq2/gYPKnA69+9d34l1LT9V0rbFZrDdPIXklEhOF7AKTjPXqe&#10;9edeKZPMVV+8FOEDH9e+O35VOCvc5Mvk3UR53qa+VJKvmNuYknjnn3rPmlzbqAI4/L4wBy3uTnrW&#10;trDSCU4IUYwx7Csib/Ro5vNdW8tvkAXkjnrX0EXofc037qM4yLa3glkVWL+vP6dq6DwjqitqUbIn&#10;mMvJQDPH1rDkhF6PMK4Vjgcd62vCUCi9to1Ubs4Zxlc896VSVkRWkvZnrH210s1mMG3gYAPI75xX&#10;mvxNnysrsG5Hbjb/AJIz+Nesz20umabbu8Hl7ozsDoQzgjg/TvXlHxKiDu3zs7OTvByMiuChK8zx&#10;8uleqXv2TY4xrt87eXJCsbRkO5Vix5UjnnGD6V9IfCT48XHwk8V27RytJp1xLi4tFG5XQ4DZz3xz&#10;n1r5x/Zqf7HdahGrQwzY3q7puzgHOD2PP616BLMqTKVj2OxGSckc98fU1niHKM0znzanz1HGWqZ9&#10;9aPe2PjbQLXU9HuFuobxC5QDDREdQRzjHWqohVchY5A2cn1x/hXyv+zZ8f8AVfhB4v8AsV6Wn0/c&#10;xliB2jkY4z0GCent6V9jCDT/ABN4et9W0u4861uFXOz5lBIBIyO4rto1rr3j8+zbh/lXtaZg7VEj&#10;jbsB9ee1CSN0Kv8AMgUDr170lyvkzeW0ayBu+cYwck89akhH2q5XbgKxIBHp/kV0PY+RqUXDRoPL&#10;DRqvzMynqT2qW3lMZaPdgMAOT1+tH2VkcLIuOMAg9eetNceWzMqrhe55pmcfMsxXTTW7Rs8i7TnH&#10;8OPwqCJdqsVOOTyBj8qbHL58L7lbORyOMCpGnZY/J8sevzdSPWqijojImSQsFLM+V6Zx/Kuy+EPx&#10;o1D4UeJ7e7s55UYAggEhiD19sVwsfP3mKg9P8+lTBPIniyqyc89d2D7joK25D1MBjqmGqKpTdj9R&#10;vgF+0BpPxs8MxyWc8f25QBPC+FcMBztGefrXoCt5LfNk9MdsfhX5W/Bv42ah8KfFiXlrIyKsq7gC&#10;ThQRkA+tfon8Dvjzpvxo8MxXlvKq3S/JKgkLDcByeegIqHGx+1cP59TxVNRm/eO/d9zf060oIyFx&#10;uB75qAsWH8W48Z/xp0AZRtYYJ4/CkfVDo3y/+z0pyjJRfbIzzihGZWaPb3AFCRvE+1shugNADpcr&#10;G2FG496R5fs7b9zbsDGKXJ+72YdaGO1f06VUXbUDwX9tP9k7T/j74KuGsYR/bEaZiZUzJKcEgluC&#10;cHGOa/LXx14G1T4f65NpmpWskE9m5gkST1B6n0B61+37jcR83p0+U188/tt/sV2Xx20qTV9Mt418&#10;QQxFzsTas6gZwT6n6c19pw7n3sn7KpszgxmF51dH5a2k0tlMWysaqOBkk4z0719E/sY/tl6l8AfF&#10;CRzT3E2hTOEuohz5ak8kA5z+GK8M8beDNR+HmuS2GoxNBcWrbZIyQzIfQkYz1Fc4upSQnau7apzg&#10;nk9cZ/Ovva+CpY2hpb1PEjWlRmfuZ4R8Yaf488LWOsaXcR3lnfRCUFDnZzgg+4rUZ/l67m7jvX5b&#10;/sQftv33wE1230vVLo3GhX0wSVH3OIVYg5A7Yx29a/Trw34ms/Fmgxalpt1HdWd2gkRwMgj2I6fQ&#10;1+VZvlFTC1HpofQYfEKok7lwNv6/ivPFU/EXhyz8XaFdafqEMd5a3kflywypvUqcnPOOR61MjFJR&#10;IWXaTjGeQfpUhbehb1OAevpXk06koSUlujp0Z+X/AO2l+xhqPwA8Z3GqaO0174fkkGyXy8+UTyQS&#10;D2Jx+NaH7Ef7ZM/wd12HRtYuSdDupFDxEnEBPGVPQD1+vtX6LeNfBGl/ELw3c6Xq8MlxZzIYygxu&#10;we/I7V+Z/wC2l+x1f/s/eKZLyziuJvD90+befYDsJySCRwMZr7/Lswo46j7DEb9GcFalKD5kfpv4&#10;T8T23jLQ7fULNt0NwN6MDkFSeMdz/WtKbcWx/F0FfnN+wT+2bJ8KNYsvDuuzNdaHPLsiaVyzWhPA&#10;2k846cdsV+iWga7aa/pFrdWrq8c6GRCTksMnn2PXivlM2y2WGqabHRSqXRYgnLP/ALWOCetTJLg7&#10;T+R6Ghk3Ig2jcoIwDzTQuX75xxXiyOgI3ycN1zTt+7g/nTGA39aek2PlK/jUgKkql9p3Y6UuMfd+&#10;lNSViCrKy88U0scEfr3oAdEzKdrfd/nTtuRt5603HGGapBwvrQBHtPbHXtT4olI55bvT0KwDr8pP&#10;NBZY2+VgQ3XindgOIVeEO31zUW7B9c8U8nI+UsecUwl7d/u7l7E9RT5gFdVRBz39OlCOM+3vzQJW&#10;kcfX+70pPMA9+/1pNgPU7kA9+tN+Xd1HXGcUBw2fQ0b9p79c9KQCArk/MDj060m7rinbwfmHLY5P&#10;TdUTP5j4X60AK3yDcepPcZBHpTimCPXgKQf0x+NMZ/MXb6etPZlOPwoAPNnRVDSMwVSuDyCD1GDn&#10;g85HQ5rzX4pfslfDf4zxMfEHhGxkupHybu0XyZs9umQfyr00TBl4+VulBXP3mVq1jWnDWLKUmj89&#10;/jb/AMEObXXgreA/FcK3Ox9kGqxrG+eyhwdvtk818neOv2QPjB+zDeRtfW/iDTvLnJ+2WSyPbyKv&#10;G4OpJI469OK/bOSJWG1uR/49+naotQtIb7TJNPuIYLyzmBDxyJuQg9Rznjp0rq+u865KqUl5nRSx&#10;UobaH42/DH9vXxj4Lg+y668/iS1jJLCZvKmBBIUBiMkHrkk/jX0d8JP29fBPjq4tdPvpP7L1CVhg&#10;SqdiAjkbuASM19KfFv8A4JtfB741Nu1Dw/eaLPjeLjSLswq74IyykEHPccDivj39oD/gi14s8MW7&#10;an4PvrbxJYxglYh+7uolJPBUH5iFABwTknGK8HMOEcozFarkk+qPoMDxFXo9bo+n9N1K3v8ATmnt&#10;ZhcWbNtEykNH6gZHAPelIjnkX5iqMRkoOoyQcccn/CvzAvr74lfsheOJLe7uNc8PrBnZHcO8cLkj&#10;GdjHGT0yR2r134E/8FPb4zQWfiqzV44t2J40HmMMjLEEjPfpxxX5tm3hPiKadTCSUl6n2mB4upTa&#10;VU+2Z7QW/wAqErEx6nqQD14qSOLeW4C7sHJAwRXGeAP2gfDHxXsBJpGqWvmJzJFNKFlTOeq/iOme&#10;tdjYxNCiySMrR7chgdwYH0Havy3H5PjcHNxqxasfV0cfh68LxaJUgjhkVtpK5ycdz6U0RzLeF1mk&#10;jaTO4MScgdBg5qQt5Egc85GMZB+n40ijI3feZiABjHOa8mONxNN6Sa+bNvZQl0M7V/Beka9+61LS&#10;NN1FW4/e2yFh7bgAcfj2rzn4g/sXfDHxerZ0FtPLnmO1nYYB64JyQOvAr1hEyfO8wqzHkY4B/rUc&#10;qGMbkb68DNetheKcxofBUf3kSy7Dz3ij5f8AF/8AwSz8D63AIdF1rUdBWKPEKGASKpPTODk/X3Nc&#10;bJ/wT6+I/wAJZ4b3wn4zhup1ffHFEGUFh0VsjBBxjpX2uj72HlgszAZJGB+lMuIvOXI4ZTz056dO&#10;OvH6170ePcdJcte0l5nN/Y9FO8ND5f8ACv7Qfxa8AW0kPjPwY04jwZ7mCAibOMHbgkHjnIHpxXrv&#10;w6/aQ8NeM9M2xzyWt+3Jt7kmNkUYz1Ayeeld3NHJKMMZEZSCAScdMZqjrfhPTdcbffaRpN1ICD5s&#10;lsnmHHbcAD29a4MZmmAxSvOHKzpjh5w2ZYi1Bb/ayyKVb7hx1FWiNgVlz1wf8ayLDwVZ2Msclqk1&#10;uI8kRiQsqH2yTgVqxLME27NzNnBJwK+Trxpp/ujui7q0kY/j34caH8VfDjaTrVjBPbvhQx/1g9cH&#10;qCSBXwX+1N+x5rP7O3iIeJvC/wBsW2OAZIYxtiA5+fueMc9a/QlZCjq33WJGfQ8+tV/FXh2y8a6R&#10;Npt83mJdAgufm5PB49MGvvODeNMVl1ZUpNuD3TPDzfKqVentqc7/AMEyf+Ckdh8e/DNr4K8XXlrb&#10;+KNNixbXrlo1vxgAK2eCwIxX2X5ckEsltc7o1jG3GNrc84z79c1+If7WX7PHif8AZX8dx6tosl5D&#10;ZWsouLS5gjLbiWBG4qMBenGc9eK/RT/gnj/wUS0n9pL4dWWk+Kr+y03xtZwKJTc3KwrcqBgMC2Mk&#10;gdM1/StGpTxlCOKw5+N5pg/YVLbWMf8A4Kef8E/G/aJ8E3PiTw3AW8RWEZMscShWuFAGW45JAHXr&#10;xX59/sx/tL6x+zT48j0HxJ9qOlNKYJUd8CIdM5YEjAB781+40dtNHapcRbltZAPLuEBKOCOMN0IP&#10;OM9a+Iv+CjP/AATOtfjZpV34s8JWtvZ6tYgyz2UGEfUABk7QQcnqSPbrk4rLEYeGMovDYhaMMrzW&#10;phqid9Dq/CPiez8ZaRBfWNxHcW80SyoyOGypyATg+xH4VtP+9JbaBk4GPTnn9K/Nb9nP9qjWP2Wf&#10;FP8AYviKxuW0lnIkt5XxJAwPGCASCOpHpiv0J+HPxL0z4j6BDqWk3Ed1azryEO4wEjkNxx19O9fz&#10;txhwbXy+s6lNNwZ+wZTnVPEwV2rm7JGYS3oyg5FMuJm3Bdiyc56bS3HI9gad5wnVWy2zAU8YHv8A&#10;zqOSLyYo/wB4rc4x0b2/Cvz2MuSd1o0e77OMt9T58/bZ/ZOg+NHhNtSsbdI9YtEaT90AzS5ONjAD&#10;ngcGvmX9jz9q3xH+xp8ZbrTdcha50G4lWC8snkdFiPTzFJHBAyRkdq/SFrhp9wkC/MMHC7c14L+1&#10;X+xLpvxs0641bTWhsvEEKOAqRAi8AIOPZgBnPc+lft/BXG1GVNYDH7dGfFZ5k71qUkfaHwd+Kuk/&#10;FP4cWevaTfjWtAvlCpOGG62fkGNx6jPXOD2z0rek0wJbrtb7ZZMQSgf5kPPOP6V+MP7M/wC1X42/&#10;YQ+Klxa3e7+zfMCX2my4WOcEjORzj5RjPY1+q/7Of7UPh/4+eEV1jwtd+aQga5018q9ux5IAOCR1&#10;59vevu80yPlj7Wn70HtbofCyc6UrPQ9Ba9li0SSEbpo2BKYP3PqKj8K60trK0qxtN5kZjkjA+ZDk&#10;HkfhWslnDrNkt1p7Mtxn97bhyQR7D86x7zR4DcLcW/mQXsZIeLeVBPXI9Sea+KxGGq0p81M6KdaE&#10;o8shfF/iZdVljKrh4hswRgg9iKg0nULx7Y28e5d/YDczj09qm1HStOm0szwSTLfq481JT1Hc56Ct&#10;bwZDFBJIrtsuYsEDIDAYyCOelcUadWtW/eux0c0YU/dRz4mutDlHl5w5BkjcfLnPQjH61uabcTQk&#10;pbtJDNkGS2PQcZyue1Q+NdShF2JFYcqA5+9k/hVafX477TFUxnzlAUSh9r9eOtdFLE/V6nLGV7Gc&#10;6XtYp2OjtJbbxLZtFNIiXCoSN5wwI6c+lU76KawBhuoVvdNUgCdAfMiJGTiucj8Q+ZPHa30bQ7hh&#10;LlBtYkdiB/OultvEtxbKkcgNxHswrjDZHqQK9zDZhCsrPRnBWwjpK6I7XzNLtkmsZ0vLXOPKc7pE&#10;9KvWWqw6zaOjHZJgo8b8ED2H41Culx3Vx52nN9nnY8BT8p/Oqupn7RKsepxNa3mSBcIvBz6kcdq9&#10;Jzmo26HJyptdzNkS48K3jALhZOBkZVh6Z7GrUnjco/lpbSeYww0bvkHPpjtU6XE1nAILxY76zB4k&#10;MfzAfXPWpYPDOk3sYmj3MrdBvw3uTjkCuGnTrptUZWOiVSFl7RXsfP8A8ev2MfBvx1aY61YtY3E8&#10;hkF3ZIrSRk9cKwIJr88f2kv+CWvjr4JLealpMU/iTR2dnhe1ixc+UTgF1zgEZAOD1PSv2Q/4RGyX&#10;P7vYF5XYx/PnNFz4L0vUIXgkjupLZmV+X4IHXj3/AMivpMkzjN8DUTlLmj2OXExwtZWkrM/m9PhK&#10;80me6+0WU0X2dy/75DlTzndnpisWWNo2XYwVcgE4+XGc/wBa/e/4+f8ABNH4V/H23um1DSrjTr6f&#10;cfPtHEaPkcb1Aww7n1r82f2pP+CRnjT4Mu0+iwweItHm8wK9gfMkRVweYlyQQpH+RX7RlPHFCpaG&#10;I92XmfJ4rK9XKlsj4+vru2ESxlmaXIxjoPXn8qovbZCKP3isCcenua2tb+Ht1o0/l3FreWzQyCOV&#10;JFKOhIOQVIznjr2xVOx0KOzSaSSaSJY0IBLbuD1zjrkdPrX2dHFU6i5oNO55UqbjuZtrc+VP5aMo&#10;ZYyd+CV6gY46nmrHleZH9obcrZ+QnoRjnrUMN5BaP/o7tdq64LJyEPpx06Va1GSSFd0qptA4GeRn&#10;2rdK7M2UUcTbZPl37jx34/pTZZ1ktuCVwxyv9z3FWDdsoZI9gXIOR9786q3Vvn94hO3IJOcA1oQO&#10;guI3CK8m1k++F+8R7E1NdwC8hLIzbscZOSPT6VVisV1O5fyVZVt1Dvlc4+pHrirTSbEbDeWTxgd+&#10;lTotTQzNOtiZWVmkHXJ6n1z15HH6UlxM8MS/KsiMSfMVcE/hx361oTaO1xcNNJs5BKDdhkPb09/z&#10;rPM5m2+Z/wAsyQAPT2rSMkwHWN20lxsj3AMMkE5X8MdK0r20IsTvUqsh5OzGMjtmqdiHsbozRRqp&#10;ViCQOMg4x7VLeajNJIYZXZXyWZWJYoKJAVLFne5uotu2SGMbN68yfQHjPvUlrAt5MYy4V4xvJY9B&#10;/Wie1addqLmZTuBNU/LuLQx+ZFuEjjJ6kAHoD6cVEoj3Zbb9xtLfNtySM5OPWlLWt7t2zNH/AH+D&#10;kfhTmnj2tJHCqiZuh55FV03S3W5fv8kgYAI9KgfoXYbhgywtzBwFIQKCBnn1qS+iVoF8vd0+8eFz&#10;9PwrO1LVI7eONV3IsaDJbJ3E56Yqa31GOS3jZ1kK4K43A4ORg/qetBQ6FN7ZYny26kd+eMe9aloF&#10;toY2a5K+dIMPnLAjqexxVVomd28vDqyAEbcDA5yfpUEUKT3f2abKspzEztzuPOQR64xXHiaj9m/Q&#10;2p/Ej9ef+COdveXX7O19FYjzFtr8tIXCtgHcRjjvn1r7EsdNljnZri0nkxneifL9enavin/gjraS&#10;zfC24gtzJJ5NwkAw5jRl2DLMOckEHn3r7aj0i9t45Hiu1jbqwFwcntyfT2r+P+Nm3mcn5n6VltvY&#10;pLsa1r4lhtEb7LpcsMa4I6Fc88kgZNYfxU8aW8nwz8RtNY3Ukf8AZksZ2DcCWGOvQAZ/SiPS9QuW&#10;Kw3XQEHfJhSPxNQ6t4PutdsZNPupR5dwgjniScbZEzyOMZ479a4cnzqdGtFNaXDFZfGUbt3P5+fj&#10;BCx8YX0slvcQu1zICXTasgDHBA69j1xXOzasGsXjLSrJng5DDB9/wFe//wDBS74f6T8Pf2htYsdK&#10;hNnCtxLLEm8shj3jCgnPI5JOeQRXzbJPhhtZVO7njtX9g8O4hYjBQqLqj85x1N06rQIzLfx/vZGG&#10;AGf8O1WZ4Y7pVjZvlGRk8NzmnJDu2DdGBM3DE4/P0qldXU1rdSGNc5YHKYYECvZmcDkT3Ei2kUcM&#10;7eaVXAKHbj0GOe386PPE5Vdqx/wKBkdehqH7Q15BFJIxWTuCO+Tx+VFzMFdvvbs4Ax39qxldoXMX&#10;rWzhbzDOryfIcDuGPGc+lVdQhUSqf3KqSBsByUIGMk/l+VNtJ90ylm29wxz2FSXVuLybdtyT1wM5&#10;GKlablqRUu3aZUjjMUcKDLsQdxIyeMVZF5MyRk/KGTAf1Pp704QR2qKu0yLgsRjv7VDK+xoZHm3e&#10;W5QL6HrxWhZavX8i3ZY/LkVgMkj7p9vSodrPH5e9WeTH3TxnPGTVi2tHuImmfna5yuMjHbmorlVh&#10;2bTvkYgbAOvrj3rFytsBSuQ0c4XG0scc9M9+faoksvsl68isfmxz1AP0rq30/Rr+2jkhneHLn97g&#10;yGTJ6kdscg/Q9anTQLVb5U+3WbQsnzOecKeN2ByKmOJtpYiUUzl8tfu2yP5gNxzwcetVrWDfKrMp&#10;JTP0J61tW+nWtoxa5kkXy5QAidZVJIJB9ABj2JFN1m5sH1CRtPhnjt+QokIYjHvxmuuNRSM/Zgbf&#10;fCGZjuXkDsCcc+1Zt6v2W5ZV3Sdt5ySTjt71YeeQx7mK7GPH+2O4ov5ESctFu6kJ1IGev1qZLUsj&#10;8M3fnLdbmXMIB2PnBJJHAq9cyLeqrrI3lw7YySeAOuF6VQshGkDbV5TqR+PBqDT7hZ7grFu/dEZH&#10;uPaodPUC00e+c7VbzFOMjgY7HB71FqD/ANoT+ZJv3ZJ54bP1Fb/hvTP+Ejklj2PIzYRF3DLkc5A6&#10;nHoAauN4CE9xZW9otxNcXEhiJMB2lv7i4ByfasKuMp0lebsawoyk7JGNZPv27y5X1I+UEe9aWkeE&#10;LjW3Y2tvNeTRFVDIMg7sgYHU4OO3evqD4Af8Ek/HHxS0i31LXLe98O6HfHMT3QMYeMEHIA5554wD&#10;X6R/so/sJ/DH9m/w2ht9JOsat9oScz6gm8QMo48sHsSQeQegr4TPfEDBYT3KbvI9nB5LUmuZ7H5v&#10;/s0/8EnvHPxZtLbXddT/AIRvQVc7HuM7rtg3BQDtjOSa/Qv9nX9hLwj8FdGjj0ixW6u4QXk1B8ie&#10;djggBgRgA9h617rq1xceNNWXe3C/IOyp9B0AxXWaJplvo1osMcedwwzkcfzr8dzDiLMM3quMZNQ8&#10;j6inh6OFgrrU5nwbqEmn6lJDdXDeWxBO8kqGHoeorpNU1WOzsT80aqwJGTuYk9+tUtV8HrqMm6F2&#10;jkzgA8Lisi58C3FghNxIqqxxnfuzXg1MRi8LBwauu5vCnRqNTv8AIq2M7anqXkxltud5GOCM12UM&#10;kOh2a+Y3krxkDr+QrA04pZNstrdp5dp2EnbgDrmqup3y2RSS6uIppJACAmTjPbnvXBg8V7JupJas&#10;uvR9potjU1TxDcXw8u1bbHu5kbjA71AtysT7LOD7RcN/y1k5GevHpUml6NNfsrSFYYWxglx3qafW&#10;INFxb2UTSSqTmTqvp+IreeInU96o9DONKMXaK1HQ6a2lIb6+uF3g7goGcE9eP6VXvfEDzBlhby4y&#10;5HmYPzg9sdqydX1rEcUsk/nSsSfL7Ag02zv7eOZXna4+YEcIWBJ7Y7D3rx62ZxT5KZ1Rwk/imNv9&#10;SkMzLD/BnL9z1qXTdbaztJI/JhaSSPBwMZ96gheC9vFkjbMaSBXPIAPXBrode02xGktLEkPmcMCM&#10;7hgdK46VOpUvPmOh1FC0XE5/w7qEaXEV1MWWPeQ+AWZMZwcfhWn4p8VWOp6aphk/ebyTxhh6Z96y&#10;bPTUmu2uEuGjkCDATow54NV7zRf7QvkZ5GWFeZHAw2B1x9elYRx1aEHTR0eypzkm9C9o2uLLZ3EK&#10;RiaWTCocDI9eT61JY2W27226rJNgEHGNhPWnaZpa3Mbxqgt7dCN8hGG6ZH51X8TeL7XwxolxM9zB&#10;aWtqhM80jBRgDONx4J9ADz6V0YPBSq2ct+xhXxCg7RH+I9c0/wAHWzySXCPIyjfK5ISNj1yT0/pX&#10;5sf8FLP+Chrav5/hXwzcCe1aQxXEySbfMxwSDycdePcetWv+ChP/AAUih8S2EnhbwLcTfY2LJcXJ&#10;GZLluQQMZwOvFeS/sYfsRX/xe1pPF/jKAx6KsokigdTHJc98nd/CcDoOcV+jYTCYTKcN9cxlk+iY&#10;sDhamLqWWxofsF/sbN8QriHxz4o04nTY5c2EEuVFyDnLsvUru/n1r72isFVFUIkYj+RQiAKi8YAA&#10;7cfWqmgaNa+HtOhtbWOGG3TCRpGgCxgjoPQVtxJuikO7aoGMDjf71+FcY8X1czxDUX7i2R+oZXl8&#10;cNBaalPTwzOTtxtJ5B4weMYq1bRqrfN05Hy+v9aqQsojOAwOePT3pZJltImaS4WJVBPzgjPrnGcD&#10;3r4ujQnWklBXbPYr1IxjzS0LnkG/KrhiwB9go7EnoPrXyT+2f+24vw48P3Gg6FMraheAxySRsN6A&#10;ZHOeBzj34qr+2x+3zY/Du2m0PQpEvtSkxG8m/CIvIYDaf4evPpXh/wCxV+xd4s/br+JSahfSXkGg&#10;rOPtuoOnyhMknBIwSelfunA/AfIljMYvRM/Pc/4gVnTps6L/AIJwfsQ6p+1v8a28W+JrSS+0PS5Y&#10;5bma6DMtwSQAo6ADnJI9Olfstpvh6z8IaNHp+m262tjbDyoIkHyqowM/Q/0rn/gd8HdD+AfgG28O&#10;+HdPjsdPtwqEISzXBA++xPc4JxnHNWPjH8VNH+CHw8uvEWv3S2tpbYCJJlWuXOSFXHJzjtX61Sw7&#10;qTVOkrJH5lisZKpJ3Of/AGlfj/pf7OHwwl1y9voIrq4/dWlsxBkkbPOAe2AeTivxt/aJ+OHij9vL&#10;45tDZQzXkkkxS3iDlkgUkAkjgKAAMn1rQ/a8/ao8Tftk/GzydLhujDc3qwWluAQyKSRjbzhTwc9e&#10;DX11+x3+yhZ/s6aA95cNDeeJNSG+7d1G2JGTARcjPGST7iqz3PsNkGFcnZzZ6mS5JLGVU5bHD/sa&#10;/sI2fwrtE1LXkh1DWG/1kEkYaGNgcMACeRwPavquOxjhIVI7eNlAOyJBGDnrkDA//VVC23WhVT/9&#10;bJPNWfNUOxXczYPTp+dfyrxNxHi81rOpVbtfY/Yctyqjg4pRQ+8ulgkZduw4znoufeo5NyNg7MFC&#10;+QdwH+FY3iS/1aYtHotn9puVCjMp/dqD69q4jXPhX4w8fo0+reIl0u3ZjELHTid2RgEliQMH3BHa&#10;vJwOX05e9Xkkj0qlR29w0vHv7RvhP4Z6dNNrGsw2skYzEhjLNNngbex+nX2r5h+M/wDwUf1y7gt9&#10;P8E+HpLq+muT5NzK4R5FIYEbSMEHPAJB9j0r6O8N/se+DtBfdc21xrjzEi4TUZd6yH146Dvj9QOK&#10;7jR/hpoOhWy2+n6Ro+mpt2H7JaJGzDPc4JPXua+wy7NMlwDUuXnfnseZiMNiK6s3Y/MG6+C3xo/a&#10;L8ULfS6f4ivoLxhFL5j7I4+D8uCQeAccDpzmul8Of8Eo/HutxH+0JNH05Ek2L5k7htw9QM4Bz1r9&#10;L5rVWZVkG4pgA9VIAxwOxxjpUkdoreXwrN3+Ufz6kV70vFarRXJg6aijzP8AVaE3eq7+p8NaR/wR&#10;5s0gWPVPEsQkhOcw25kjBI5Bc84PTgCvT/Af/BLv4Z+FpUSa2vdQjt4VjjkNyV44LEqcg5OcGvpm&#10;W3ORDlh64PGfpUUkSq/zcN2J6YHpXg4rxGzWtf8AeNXPSocP4WH2Uec6B+yD8OvDEgMfh21vpIyB&#10;FLcHcxABABGMEc966i2+GOh2j23l6NpsUdoNkcS2yeWF54wQfX9BXQW6Mka7m3MDwMcY9atKuG2v&#10;tHPrgYr5zE8T5jWfvVX952f2dh19lGbHD9kkXyo4bdY/lAijVCB2wQMipnmaSMNKol2sAHkyzccg&#10;j0OT1qO6ulml2pu3Z69Acfy/Gs/XfGGk+E7aS4v76C2t4ULtI8qkHHUYznjHpWdGWZ4t8sHJ39WZ&#10;VfqtLexcuIIzs8z72Sykj5STycetOhaEMGG5sn59ibmHvjof0r51+K3/AAUT8D+G4g2lX02rSDcI&#10;2MRWMODg5HX3BHXFfLvxR/bp8efFV2tdJjm0/TZlKOIi5e5JIJAAYHoR3r7fJvDbM8baVeTivM8D&#10;GcQ4ejpTVz9APiL8bvCfw2tg+ueILfTdpbCupaVwvX5QPl5I6kdK+c/in/wUy0a0iuLXwZD/AGhd&#10;wOfnLkNnHbpjjJzz0xXi/wAJv2AvjZ+0jdQztpmvzWMqFkv7iUsqAkZ2s5xjp0PqK+zP2dv+CGmk&#10;eAVsdQ8aa7FrbM3+k6ZbIkZAByo8w7uckkkdj7V+k5b4eZdgbTqvnl+B8vjOJqk3aOiPhPWvj78S&#10;vjVqcljDNqNxp945SG0t12gMQAcEckk9eeeK9G+B/wDwSO+L37QmqfatasW8P6bEgXfqrlGJOSCo&#10;OSykDORzX62fC39nDwZ8GNKt7fwx4X0vSY4SwE6oJLiTI/iY5OfQjFdowZmU73ZVwoyx4x2HpX1+&#10;H9nh1ahFR+SPmMZmM6u7bPhn4Pf8ELPh34OVJfE2q3Xia8DRyC3jtyLcMBkqfMJOO3FfWXw3/Zw8&#10;E/CK38nwf4W0nw60eA5t4vmwMc7jkgkAA4Pau63FRxu7cnr+ZqNoGliY7iqKQWGcZrSWJqT+Js8x&#10;1GyEQTTXLSS+YVm6fMWJI9ef1qaOPdhSdtSO/wDF935unoO1NTjlvl9axJcmySJPKhxzwT3/AJU0&#10;hcd+KkCqVU8g5PuM1HGhlds888UEjgfMG7aPlOce1NV1llIYfL2oEfy01n8wrtHGcZ/+tQBJvVo4&#10;9nHHJx3qExkyZYnrVoNsXaT6A5HehVUjnigCNThvlB7ClcY65pUG1tu7LDrQy7h8q/N60AKV8st8&#10;wUEDAHJzTHbDL97FCvn64OaQrzu3bhjjFACL8jeZy3uaEaRZPlbbk/hSbjEy/wBz0qTaQvH4UAMz&#10;knaWbcecjBz/AIUhPlOpXPzHGR60uNpyVbrzSo2G+VSFycDOaABNxh6nrSYDShuMr3PrTsBEXnby&#10;c564oRw6bvm3enagCQlfLz1GO3c00Fc7jwvr6UTNgLx8x7e1MZxGGbnKnGO2KAHySqvO5s8Y9a5v&#10;4m+M9L+H3hmTWdUuo7WK1Q4R3wZDg8Y9eP1qx48+IWmfDbQrjUtUuRaw2yl8n+IDBwPXNflb+3j+&#10;3Vqnx78Rvo+kpPZaNazyR2zkcy4OCSBnnJxz6V9FkmTTxU7y0it2c9aokrGb+2l+2bqX7R3iMWNr&#10;IYdMQNHHAgKA4ZhnBI6Ad/X2r0z/AIJ6/wDBPaXx5ex+L/EtrMmj2riWGIgqL1s5ABxwp7459CBx&#10;Wf8A8E4f+CdNx8Rddh8aeNm3aXDK0lrZyEq12wHBxgAqG6jvmv040zTk02xt7WNY44YYwipEu1AA&#10;MYC9BjtXv5xmlLCU/quG+bOejh2/eZW03SodLto4bWNbeONQEjQYWMYwFA6AVdQrnHzcDbjvRjbG&#10;pZmVsEY9/Sjf5ij+H3718FUm5yvLU7oxsrIjNx5RZn2hMelQ3epw6TA8l1N9mtYwxkmb7seASSfa&#10;o9X1GPS7aaa4kjVbdDKxJwAACSc9ulfnX/wUP/4KFf2vJdeG/Dty0FirkSzqSTKCBnkHPUnj2r2s&#10;kyWrjaqjFaHHisR7NFL/AIKFf8FBo9REnh/w9qSR2crtbOYHcGVu5Y9COAQAe4r4H8a6vPqVwYZp&#10;rq6uWc/MB5jlicnnI+lZ3ijxPda3ftcS3M3+syiZBj4JIOD0JqxoVkt+3ypJL9oK5Ik3MzEgDGe5&#10;Y9MYr90y3LKOX0FsrdTwZTdWdipofh241nW2S2huVDyhESMZbdkY/M9q/Uf/AIJo/wDBO/8A4QrR&#10;7Xxr4xsbf+0pJg9lBKN32TjIJXpnp1rI/wCCaP8AwTntbaa18YeLPsbL8xis3DNJnOQSAABg9M5z&#10;+Fff9tYrpsCov+rU5UdQB0AHpwK/P+LOKnN/V6D0PcweFjFXZDFFIkcXmeXJ5fRhxn8OOPwrQt9v&#10;l9NzEc+g/wAKEg3KrKrKvcEfe5PSnR/uXb+EN2H+Nfl8pOTvLc9AEUKcljlelNdmVgSOvrT9yqB+&#10;86N0I4qOaXew/ixxj69xUgPXjcy7SQAOTjmleYMFA+h54qJnzj+HbgYxk1NsDj7x/AGp5QIWl2Jt&#10;LMTkkAcg0NcIobc2E6k+g9z0ps0as+7y2X0xle2ev+OK+U/21v2y7Tw/p1xoejT+ZPvZZ5InIGAo&#10;BUdjzuzVHk5tmlLB0XUk9TH/AG0f20FlNx4c8PtGgk3RSz7ycADBwOgPpXxHrmsXOrXjSXExmDMS&#10;jE5bGen6/rSa14putWlke4kVpJnyCBhsH6VQmnDQ4YyK3Tpwo9qtKx/OvEXFFXHVHG+gbI4IfMeR&#10;kDZGOp5NQpNKkm1Nzsjht5HQg5FNnf549u5vLAJPUY+lOn1qa6j2SY2sQDhcKxz+hp81j49zW425&#10;/chlbLrMSdx5OSfrVSaTyjt3SbjyGBzkenNKLgx8xsF8s42kdc/XtUhm8qwmWRtu5hyRluf6UnUS&#10;ZnKproNttkaNvU7dpGOuSR1qGeH9+PJ4QgYAqxHZvZWK3IfzoWcjhxn8R6U6OdJFdmUhV446irUk&#10;yfaFdpo1iVl3NknfgZGeB/hVzRILq8uI44VZmk/djd05OB9KhtdPa9lSO3jIaQ/czzzjJ/QV2mt+&#10;I9L+Afg0X9+yvq0xD2kO3cyxkkGQjkYB6A9aU5JI9nK8DLEzSWpZ1nV9N+Avg+S+vZre41SXbHb2&#10;4cPgnOSQCcYIHHfNfPXifx7P4s8Qpc6hJcXN60rAxEbRGCQQB7HjAzXK/EP4l6l8RvF11dXtw0jS&#10;OSobCjHbIGB0qrot1GbuS4lAVWIyN5CkAYzznGOv8sV41bEO+h+k4HDLDRSaPnb9rezk0T4jTRtA&#10;kP2h5PkVw6oAQQOOhG7mvGLuFZS3zHf2AGf/ANVe2/tR2scniSa6jjmWNmJVnQjcMYB6dTjn14rx&#10;K6uN0e4SbZFxgDqa7MPNyV2frmT1ebDxNvwYVsptw3A4GQeQTzx+tenaEYJBFIreZKpBIPRfb6V5&#10;58M77zdRVJI1kVux7mvRrCeGG5V/kXY3IX5Sec1FefYrHTS0Ow0C9ae5+0BvJmyXhWL5iuOhwK63&#10;SdUvp4kmnMMkVxIBKAT5jAHJBPYH0rjNJH2llaHduD8Hedw747HFdr4ef7dchZSTJtwUyBj8hXjV&#10;qmp8PmkopaHTi1yyNt7ZwpLHk8de9a1levHpzKqM3l5AyeUJyPT6flWTps82lvJJHIGZFwQOQo/q&#10;aI9SlhgmbzWhmZzsIzyPoMYrDmTZ857S8jzb4sQvYzTK7wsy5YmOUSHv2HSvGJ7WO61f5WZmz34O&#10;fpXt3xJsGltnMkfzlg+TwT1Jx9a8R1WL7P4h7pETkncSRzXr0YpwPu8llekenfDS7863/emQTMNg&#10;GMEdgfoRXfeHrv8As26OcFX4AxnBJ64rg/h5YtI7SbWkjtogd5z3GBjHXvXaeGtQRdVwybY8gA45&#10;zxzj8648VDXQ+ezuLcmzuPJXzQqRqqkAuQe9bS2i29uyp5e5WGWH3sHtWTYeXcSbtzCRmwXA+U49&#10;q2GhJikiZeZD8h9SM81wexZ8LWupFO7s1tgYCzdRnGDxz/jRZS29hL80KTrGCwDkjcTxk47CpJVk&#10;keRrhtpx8mE+8QOn/wBeoRc7YiVaMcgeUV3Mw7/UdBj3q40S6d+5at9QitE2yW/mcgfKCVJPoSeD&#10;+dM1GdZAqhnj8kBApOSg6k+pFQwW7QhljG3kuHMRIOOpA9sioJw1tJIn7hnkwDITuOM5yPpWyijq&#10;WpHdxSQs2xUMflnLS5AQdyemPyrxL9pzdpugN5cayNG6v5gcFQDkEdee3Svbb6fzd8g8xoVcQ5JO&#10;ZAeeAOxrw/8Aatht303ZAscqrjypQTkDGSmOhwTXZh4pPY+m4fpr26ueDeHbxrnVhIy7VDEgKu78&#10;OnOelfSdpBaWSQ29vcpcLCAPlBABIBPXHqa+a/C8ipq8fZcDIKYOevSvojw2bfTdMg2TPM11ECPM&#10;UKUPORxnj3roxF1Y+zztWgrHU2rsltHLHiOOPKAn5ufp2rSsLia8jVvMd/mGQcdvb0rM06F5blV2&#10;KqKNxJIORjPABFadi5Y4DRtGo37sbWHt1PTivGxEX1PzzFRd9TZV1nIZgFcjkD0qlqENujQLbySP&#10;LghynVG6jrVlJmiSJyeOfqQO9VWtjG+2SNTvkyA5OQD1Ix+Fc8XZanJTbW5nXlzJDKzK8yrEdrsS&#10;NxYj0/riuV1KSSK/km8y4bzMjOT09BjFdfLOLXzliVvMlBR8jIYckYJFc+JGhDRsu5kJKKwwMHrm&#10;umnUsenhatnoU5JfL0yNmuJJJslxgZYDjv7YrmfE9vNcu1xN5i+auQ79X7ce1dBf27WtxiNWjjkT&#10;Ox+eD1wRWJ4m0+S3lMkcf7mceUJCTheM8ZPFd1K1z3sL8SZxGm2arf8AmY2sz4APU816h4egiNuh&#10;b/WsMZPIArzjT3EeqbRztPfsfavS9M0trIR7mZQ3cnIzgHHFbV9EdGZytBdzUkMccYWNpGXGwyJx&#10;6foMVWvrFru2Vd5baDgKcEnqM5qVYsg/M6rjJ7496bHLvQLCrSNyCXGCeP5Vy05eR4FGq1Lc8x+I&#10;twRYI7bhNE+C+Q3HcfoKm8GXatHatGPmIHIOCDnvWf8AFSNkuGXdlmY4XBFWPhrZL9jZVUmReoAJ&#10;/Cu9xvDU+t9mp4U9gs9Q22saNyyoATnqcU5r36/nWXpwYWkW7hti5+uKsFtnWvs6OlOPoj6qjpTi&#10;vJFn+0B6n86P7QH94/nWRNcFZG69fWpIJC5H+NU5GhrNf4H8X51GdQx6/nVVJM0kjZrnk2BbOpY/&#10;vfnTo9XVOu786y5JsH/69N83Pb9aydwNj+2M/wALfnUcmq8/db86qwD5abJ981pGTHylgX4b1/Og&#10;XXP8X51D5WP4aCMV0Rkw5SVrjzG4z+dK8+2o1XaaczKw/wDrVMqg+UYt39fzp4u+O/51TmGxxU0J&#10;45rknMOUnNz9fzqIz5pzjimQ8vVRrByj/NFHne9TGNfLb5V/KqUpw1bxrBykrXeB/F+dRtPu9aNu&#10;6jbtPSn7RFcgxnyacrcUu3J6U5YaPaIOQRJaes2D/wDXpRF7Yp6wZFZ+1RfKCyZNHWpY7XH/AOqn&#10;GHH/AOqj2qDlItlN8gk1YWClMe0VPtBxiVvs7UCAqatJTtvtTVQtRKyw5p5h4/8ArVJ8op6jNX7V&#10;G8IpIptDxTPLq44GKhcAGj2qM6kbq5D5eakEWT2pQRT0TNS6qPJrU2Qt8lAnqS4XihFVU+YD8qzd&#10;VFYeTjJXGiXNKr5qCdtsbbeuKbZO0i4565zms/bI+jw9Tm0RazmgDJ5pQNopkj5BwKJVlY9COXuq&#10;00ht0/lMO9amiW8l4Y1VSd4x096zrLSZr5gVG7nuR/jXrfwz8Atc29oXiiB8sHJRST8w9687EVT9&#10;M4Z4ZdSKumV/BfwYn1qWOQ+SoYg/NAT6H+tex+GPh7/witx5zeS3OMLFtPY/0rZ8IeFl07TYziMb&#10;VHRAOwqxrF4Et/vMeff0NebUqu1j+h+FeDYWTcQuvEkcEe3a3y4H3qwNWk/tC58xTxz7981BdXm+&#10;dup59adA3mL6YrinNn7llPD9KjFWQ2OXyf8A61TPIs64/GoZCtIg21yymz6ynRjGNkRz6fubduX8&#10;qjW38o9c/QVZdjtqMDNRzG1OLCNtoqRpvlqNl4pMYHNOL1OqKZFNd59fzqNZd1PkUeg/KmhcVTZt&#10;FD1enZxUdGeKi5py6Em6gNRijpS5ieUN1Gc05OTUjJkZp3FsQ0UrrTVGKXMPmYtFOU0jdadwTGs2&#10;KQPimv1NInSmUSBs0tGMUUEyCimucGm7qAiiSmyUqtmo5m+alLYuIveiofMOacGyKgskoqPdRuoA&#10;koJxUe6jOaAHI3NP25FRMcCkWQ4+8aAHv1qErgVJ96jbmpkBGoqQjC/hQRgVHM/y9e1SNDZKbTYz&#10;uPNSBMmoluWQnrTk61I8XPSmgYqJDTHJ0p1IgwKegyKIibG0UHrTS9X0M7gzU2iiplsA0vR5m+lI&#10;4pijBqAHCHd/+qpAoUdqVThailkxQKWwSn5ahpruSe9KhyKCBdue1IbfFPVs0OamQERGw0hOakxm&#10;kZl/uihIpIqTR5BqNVwKndqYafKTKIijApk9wAaH3Z6mqc75brS5TKSLkcuacx3CqcEvNWFajlMp&#10;IGi3/wD6qrzRe36VYeT5arytxUyiSyAphqjZ8NTy2GowH7VPKZKNmUboFx+FQpbmtJrfep4HT0qP&#10;7KcUmrGkpaFJ7dttU57dga13hIFRta7h0H5UjjlG7McRMBTlhYjrWktj8/3V/KpPsij+FfyoN6NE&#10;yViO6m7CprSe1wPur+VNFrk/dX8qDslTVjGvLJp2J/pSx6GyHPy8j+7W6lip/hX8qmW0wOg/Kk2z&#10;gqU43MprVlGPaomsS7dR+Va8lvkdB+VNjtxnoPypXY6cUmQ2eltt7dB2p8ml4P8AD+VXYxtFO27q&#10;pHVKWhnppxU9vyp4tMD/AOtV3y/akaKg5+bUijj2mrkZUfnVVgVoV2Hr+dVEo0hKvl1XmgLybhUU&#10;crM3f86lR/eqKiSxy7BTvP3cc1FjJqSNMVXKaco5Yt/LH6VJDFtPWkBxTkfDdKOUOUshwlOWXdVc&#10;vmnRGjlNaZYxTkTJoQ1YjTI6VokdI0LtFTwHJpY4x35/CpEUA/dFUomZYjTK07ZxUIYipFY7a1UR&#10;agV20UZzRVpDA9KRQQaei5qRY+a0SM2whGFqWL+tMxtp8X9a2gZktFFFbGYUUUVUdgCjNOQZFOxV&#10;ES3GFqTdUmKMUCGocinUdKKuICFc1HIuKkK5PWkKZpjTI0XvUnl0AYbFOY4FA+YaUwKjdsVIW+Wm&#10;cE0DQzPNSDmmgfPTqBjJRhqVOtDcvThQAqrup4GBUeaN1BNiSio9+T1pruRT5g5Rztg03zKaFLUr&#10;RmnzMrYcGzS1GOKN1SBIBmneXQrYp1BLuRuNtNQ5qRzxTV4NTzMViSmucCm7qM5o5mPlEZttKPmF&#10;DdKjDYqSiTrTGTilQ5NOrMCM9KjqV+tMeg0uNpr9akeon61oFxKfEP0pIkz71YRAB0FaA5CRv/Op&#10;VfB700LjtRWhmSI4LUrHJqLNKG5oM5wuSnhKfbjc6/WmKcmnodrCtDjcmi6sGad5mxqrC4Y92/Ol&#10;STc9DRyyipuzNC0fzM1raPqH2Q/eb7wPBrBgfb0OPpVyGTbWZ4eYZPTqJto9S8LePPsLqGkl79Jf&#10;rX0L8G/HtveaHb7pGzsHWQH+9718cW+q+QwJz+dehfDn4kHTUhTzJlVVxgSsB0b2rFo/I+IuGqco&#10;uyPtzRNXhuSNsnYfxD0+tdAh3J97rXgfw8+I0dzNH+8k5RTy7f3T7V7Fp+trcIrKzbfqeaho/n3i&#10;HhtRvZGu6U1kwKS0uVnGaJHw1Qfk+ZZb7KWw2aHcPw9KYllvTt+VLZsZZ1HvU1z+5l646cCqSdz5&#10;fFTcXYoywEtt9KdLfx6EPMkmSIKMkl9mfb9KsIRlmKjrXjP7VPxbtfCvhaR1mkVlBGEZ1/gl5yF9&#10;q6qaOHVnm/7e/wC1dY/D9J4PNnkb7Op/c3qr1jlPr7V+Sn7TXxi/4WZ4omuI2vI1M7NmSbd/HIeu&#10;f9qvXf28fju3izxBPHHNdOfLjHzTuf8Alm/qB61802EH9rx7pFDZ5+b5v5/Wu6nAvlshbe0ae3Vj&#10;83zhcnmrVpYtMQuf4vSp0t/LCqOOeg9a2tC00GflVPsQPatpJJHBia3KrFvRPC5a3jbcn3f7lX1t&#10;fsr7cjjjgVZgk+yqq/dCjGBUcj+ZNu9q8+pI+dr1HIlhvVtRz9etJc6sLlFUbuuetQOFY01kA6KP&#10;yrz6kjj9my5CQ6CnImTxUNuSFFWSPSs7hqtCxA+alKblqK1T5hmrqIGX/wCtWkZAZtzDgiq/l4rU&#10;ukGOg/KqTjms5MCu0Waikh+T/wCtVlhg0xxkVi2Bm/ZSHz/Sh4uP/rVblxtOKpXUhU9TWcmBVujt&#10;/Os26l+b8KsXMjH+JuvrUK25mcflRErmZTaPzjmrFppTO/b8qv2+nfL91fyFWre0ZHqhXGWmltGF&#10;6flVyK1x/wDqqaOE7Kkt4W8znpWg/aWGCPApHjJNXhCpH3V/KgWZL9KtbB7Qq29uTV2C0OB/hUsV&#10;rz90VpWFjkLnHT0rWKNoyuNsbLEWfl/Ksrx7KkeguM87lP611aQrDYyEqvCnt7V5V481tpI/K8yR&#10;tyqeWPqa3jE2izh9TH2rUpwOfnJ5qBbPC9hye1aFraGW7Zv72TRqMaxHbxnHYVqjop3MGePbIvfi&#10;pDDuXGB+VSSQMZVq09uNudqj8K0TOqMe5nu+0baz7vTWnkDbhwMdK2I7UEHIBPuKp3itG2Pb1qG9&#10;S+Udp+rfYYhGdxwSeGq1JbHXUG3jbzyM1mrYPjcRWhpN39n3ckcdjWi1QmiaNl035TjPTjjpTpbj&#10;z19PlPOfrUN44nPvk0QNkBe/SnyhHc7L4P8AxMb4dXd1I32iTzoxHiObZj5s1+jn7Fn7X1rrGotH&#10;JJcR+Za2/wB+/Bxkj3r8uFjCjoPyr1P4IfF7/hENds9rTQ8wxsUmZd2GHXAqZRO6Ox+8Xwv8dWet&#10;eDV1RbyLajycGZSfl9815H+2B+0Np+gxWifaJGO+PhLpR1Ep9a+cfgt+1RDb/BKZftd4rB5ulxL6&#10;/wC7Xzv+1p+0s2t6lGkdxeSBGiOTcyf3X9V96mK1K6Hz9+2L8To/iVbvDH53yXdw/wA8okHzAivn&#10;a2tzZIAf4fw9q6zVNUm1q8k3mRlLs3zPu6muf1eDy5W9v8a7qKRzykQwP+83V/cFX8PsQ+UYr+4K&#10;rmbUeoUUUVB0H8i2tiVXjVkk8uHIMbgswOTn8OlU78fZdBuriSOFbOGAvKdgk3jnICjnpn+fat3X&#10;NU+1adC8F1MsUwIEUa58wA8kk8jNc34gtI7DwJrjxKrFbbJ3uQ23uAR16/0xXg4eSR+P5e0qiPmH&#10;w3cta+J5FVnWPzDgjnAJJGPbFe/fCG0N+NxkaTEmAHTKlR1zjBrw3wfbh9UkZht9F6nJzkY9K+iv&#10;hVGrSLG0UsXmoF2pxITgAYBIHIzzmtsZHngj6vOdcOrdjuvIt5zJHDbwQ3PlBiUVgCPXBJ5rDuBc&#10;A7Yw0jE8YGeAeexxV8G30u8+VJ2eSTy90suWC9s9uM+tRand/ZiywysvybPkOCT3FeDLDtPQ/Pp0&#10;530KN1ZLcuscbLHJJgPkkLn04968B+NqSWHi5gFVR5akhR/Fg9vwzXuF5qLW6Yk3BVTBxwcYx/Lv&#10;XinxWiW58UNM0hbzEXIc5PGQPTtXq4Gm4bn1XDsJc95HZ/DO8FlpkMbTZUoGfj5SSO/r6V6JdiNo&#10;4Cs1vMWAzEkJGB/vdK4H4MQ+V4ZZ5LeCSG4IiKyru2gHII+vSu8uJI55WZIY4fmQLHEcKmByce+B&#10;WGKiue7IzNpVXcbpOrXGm3YNjC0cnzEiIEOAMnjvnj9avQatceIpmvJxJJeTSb2kuAVGAMDcegPt&#10;7Uq6i11NC0wcKr4bZhWC4OOcfSk0sW9ulwtu140zSDZgkqeDkEdCeR27VyysloedKUbabl5NRewd&#10;Y5GibzCN5AJUDkkVZZ23LsXy4ZCXC45I7decVlWB8+6hjmt2O1yZDk5k5HUdse1bWoTQ2oiYLJH5&#10;jlF6sQO+CcY4rKSbOSomzL1KZhbSQybo12ngHByeQeT04rndYuY7FX+yySM8CK8auN3JPt3zXQar&#10;CupWnzMrcsYweGIA7n8q5DU7pfIkG24t5lBJdWx5ZHc8V14WnZpnfgcO+dSPnLxtfyf8Jy8rMrzf&#10;afMJQZGd+SMDHQjFfV+l20J0pzGrSbkQI5OdpIycZPSvlbWlhHjvbDvkbzCSSADIxOc8+uT+dfUe&#10;gWUujeH7GNsTM0MeYpCCQQgzkjPP+NepjJWij6HPfdoRNWPU4ZbVisLROpCdSzN2J5IwPYVas7wG&#10;8DjdGyEAHG7cOxwO1U7ezhLfMsny9iOAD2rQ0/Smdt0LMojT5yx2gAnA+teLVqXVj46VS6sWjd/6&#10;M7FjGpwHOMqCTiplvzb3MsfkqYyQZNx3EgVn/a5luJrR48Nwm1ehA5yeuSTg1cuYclRGwklbJKFS&#10;uzv1PWuGUWmc46+Bi0qOWMBtpYJHvJyp65x07H8Kq2l0WWZfKxC4wDIgbJ79etTWjhNNkTzNqE8g&#10;cZP1qnJY/Y4VZmjJUkCM55wRk9eBz1raETeI+zgj+1oQm37NucRxkL1Oefap7yZ2RmZU2Fi3y/Mw&#10;9DSWtrZ3F7JtleKHytzuBnecgADngHPWoN3lRx/KsUbMMqD1Ga2kthytYuWN1uaTfNHlkBXecE4P&#10;pg8/jVPWb+4ilWRLo+fGc9OCvTjrVhtylivl7cnZyNwHvWfeySDIVpJEdCA+TlfQD2zUxt1M1rLU&#10;43x2URZpLWF5GCE+RK24k4OSe2MZ4rnf2fL99O0+/ZVU/aHKgnGU57ZzgVq/EeQWuntJM8UckzBE&#10;x6AYJwO5zUHwDia6tdUaJYzDatHvTYDncCBgnsME/jXrUo2pn01OFsHoddq/he5VUkgb7RuUySAA&#10;KAQRnnPTn2riPGEiwHa1qJFaLORLtZG6fjiu/kuFWylhMJZbkFAZONgODwB9BzXE6/Hi9mVmjZVO&#10;ByCMDnGPqK3w7ijlyua9pY88jRZDIwk3PtwFc5UkHPFYmoAmSRWX5mILdyPYV1mttHmUrGvmFxyM&#10;LwPTFc7eSRs25VJkxg45zXoxqXR9rTldIyricW8iqYZArZAbPy59TXQ+HrJRd2ZZ4ZA2N2xOg/qa&#10;wNTik8kttULkYBOCPwrZ8EW3m3cSNuYO6gHONpJABorR90jFU/3bZ7RrF22o+HoZrhw32e3WEFn6&#10;gcfKPYfyryD4hKttDNM+TIg4U56EcEEf55r1TVYEtdNkV2O5InAYpld2K8k8Z7mhuMLuXeEcg5GR&#10;+PT/AArz8LCzbPFymH71s2v2cNOTUb7UZ5FZVt4EJeMBmDFsAc9jhs/SvRmhRbmRpppVSXAjOC2B&#10;15Ayf89K89/Znv4I7jULeTzFe8ZAp2dlJOeOcc9f8a9Q1mWSe3VlfmxkHlnYFHc5zjIOaK8vf1Jz&#10;B/vrGBdxq1x5jXK3C5H7wAhicc8HnGPavbf2XP2lp/hVfyadd3Ek2h3S+WIyNwjkLAAjngBdxP0r&#10;xnZ5kkxumZvtoIMhPzA8EkHt06VDe3bRxySW6KdzjhTyCO/8/wA6unFdzmdJTjy9GfohfJa+JNFi&#10;v9Pb7VY4PkzpyTnnBz78GsSF7hOuVCd9mMD1yOK+cv2Vf2m5fAN9BpOtSx3Hh+Y/cMrq0UhIGc5O&#10;AOSRX1fqdlHqNp51i0b2t1lopidyuOMex611wlZ2PhM7yedGXtFqjNRftJ2rtRmGeuc+9JcwLDCQ&#10;ct/dx+uaqh7m2kZJPurwMrg4/wAKsQSx3dtJH/q5FwUYnHfkV1ct9T5WcbaIcIlji3eUfm4BJ7+u&#10;PyqORd8jNnaemd2Tj2FE67V3LuxuwATx9aklVprLcVRmACAE42k8Z6VUVYSVgeSIHCq7PjaMnjpU&#10;BmWM8blbbgtzgmpJCtoDGxWS4VtuBwMY657ilzDMgLKynptBzmpcWLUckxmVmYoH4wAuM/rXovwJ&#10;+O2p/CLX4ri3uttvvHmxsP3ZHI5wO2c59q8wEn7/AHBflJAHOatpJ5BZdv7w9M85/lQovqevluOl&#10;hqqqRZ+rfwm+K9h8V/DMNxZv5lwkamVEHJB4z9M4rrwm0lWHPAx6fWvzI/Zw/aFv/hH4ohbdutZJ&#10;AZYy5wy/ge3B6dq/RL4ZfEzS/ih4Wt9S0y83QzD5ozwyMAMgjr3GPqKD9vyLPqONpJX1OiCqrlWb&#10;7vpzUu/PRc4Pc9BTC7b9rcZOD6H8al/vL0yRkjrQfSEZUooGf6U5Dlce9JM2CN272zTkAAx/ERQA&#10;0xhG5600NuHXgHnJ4/GnPhxtPf0+9TvkePy2G1MYHq3+FVGTWvUD5f8A26v2Kbb4w+G5tf0O3X+2&#10;rQBiiH/XqMnafc849OnSvzD8XeH7nw5rNxZ31rNbzQZBiPDg5I5x24P5V+6d3p3mjy3EgXhwgzkg&#10;c88/5/Gvkb9vj9h9fHtrceKvCdvsv7eI/brSMALKmT84HUkdwPSv0DhfPlTao1XoeTjcLfVI/NvS&#10;dckhjWUho/L5yegGcA/UGvq79hH9uib4OazHpOtyrPotzIEJdiWiB6kdsDOelfK/iHwvc6JqU9tN&#10;HslVyjqRySCQcg9uP5etV4XW2n8xlKt0z0Hof0r77MMFRxtHp5Hl0ajpT1P3U0fWbLxNolrqmm3U&#10;d5YXqCSN0IZTkZHA6EVcVMLkHbgkn88V+cv/AAT/AP25LnwDNF4Z8RTGTSZJFiidmP7onoR6Ac5F&#10;fohpGpW+o6ba3lvJ59ncDdHKh+SVckAqeQelfjOa5ZUwtVrofSUaynG6ZceDK/L82ep9awfH3gDT&#10;/iJ4SvNLvobeaGePZ+/jLrGCeSAO56ZrePJ4BIGc4GQPy6UbsrhWxt9+c159GtKnJSTNNHoflH+2&#10;J+yhrX7OPi+5mitpLjQ5pGeC4QZCgsMKMdMZr0j9gj9v2T4fapJ4V8RXCzaTIIwk8h3vbyBcDk5I&#10;B/nivvT4gfDrSvih4Xm0jVoRNazA8MB+7Y8ZHfI/lX5d/tQfsjah+zZ4+m22atptxKz215EgAmA/&#10;vHuRkZBP8q+7wGKo5hS9jW+I46lNwd0fq3oGuxa9oFrdW7+b5yecroMq6nBBz+IqzGp8j7zeYp+o&#10;P+Ffn1+wT+3JJ4DubTwj4qupH0uR9lvcSOd9t3AyeMZP6V+gNjcx39qLiGRZIZMNFLGdyuM9c18l&#10;meWzws2uh1U6ikiZFLt83Wn5Ut830+lDSFl+ZiO2frQq4bad3pnHNeOaBG5LbD1zgH2p7RgNjuKa&#10;udrcNnBAJHNRpNIw2tlffvQBKU/zikUMg9qkhO9/ve1JI/ksqt39u1ACttU/e7cU2RyNvP6dqbuA&#10;6+v44qRo1Vf4uelADQwgUMWwzHpjigOI1DdOuTUbhlPGfL/rT8q8OSepxjvT5WA8dfM428jI78dq&#10;jxswuO3P0okG0sqjK56Dt/hThhAcfxYByec0gGtH5Z+VW+anREgDIbt+HX/CklkaPkKGDe9OEq5w&#10;CyLIBnuOM0AMcZzzj6U1MON0e75eDkY5oQgduP507yULblZh6jsaAGrEW3Nz8vXinuiyJ33cHBFP&#10;dPmAVmGevOM00bcKOpXqT3oARYMtx6frSFNq9x2p/wDFxnjk0JukH97v+HrQAvmblXJ7gH1xTZTv&#10;Izkc9BwKaxDY6HnjFLHtkfDA8enIoAYUPrgDp/8AWoVvLZW3N6BgdpX6Y9PWpW2qOm33z/KmXDec&#10;Bz7AnpRewa9DJ8deBPD3xK0R9N8R6Do+t2soVC93aJNIADnKswJB9wR0r5B+PX/BFTwb8Q4bybwX&#10;q0/hW5ujI7wzoJIHYnIUMMsBwODkfSvtK1dpYWV12svQ9jT1g4AYc9fqf581vTxNSn8LNo1mj8Sf&#10;jD+wf8UP2XfFv2a4g1C4W1QS21xZAyQGI5wd4AOR1I7HFWfhR+3D8QPhRbta6q765bxuENvdT7mC&#10;5ABBIOCCehx9a/ZbxH4ej1ewWHykdoWJGUyTkfMp9QeT9a8e+Jv7CHwt/aFjuP7S0WHw7qEkRje6&#10;06Da2c5yQOvf06+1c2K+rYpcmLpp+dkexQx86UVKm2fKXwh/4KFeEfHN2tjq10NF1JiMpKzMmOSS&#10;W2gKBgdT3r3rRNft9ctIbm2mjuYbhFkjeJw6yK3QjGcg+tfNf7R3/BGfxh4N3XPgi8g8S6WHBigS&#10;V0uIyTxuDcfXB4Jr5v0LxN8Uv2TPG0lmtzqeimcmCSCVfMjfGSQoYYznqV7455r4POvDPCYyLqYJ&#10;8sux9JlvFlSn7tXU/TQHMfmJ/qvUDI//AF0nlM/szEDb1zXyD8Lv+Cm7C7W38XafFIqAReZbbbck&#10;nOCQc5IPX6/n9L/Dj49eEfiOZJND1i3mWJxFGk0gSRyQMgAnkgnH4V+RZzwLmWAfvQbXkfbYXiHC&#10;1UtbHRzZt1+X72cccUkV4zx7E2nnnjB/Ohpc3DtuDbXII657cDvTXjeL5lXbk4I/i+uPT3r5SWHq&#10;w0mrM96jWjUV4u6JpAHX5SzMv3tx6/So2i3bfm28jjrxSm4bK8L6HFSiMTD5ePm4z3NZcrZps7kL&#10;Nui3KcdiDwT+FTRp58Sqc+3fJ/pVczeW5OMtyCeuKkgvGu3/AHe7cPQcY70vZl6vUbLb+UAo3Z6c&#10;8iql/olrqLN56SM20oDG5Up6H35q/IWaJm5LAgdeQDVe4ZkjVmVimCA2D82KuDcHdGT8zyv44/s1&#10;t8WvD0lnDrXlyeUQsN4GYStjGAw4A5JyRxXxv8T/ANgLx58Pp/ttrbSahJCSIEspQwQAkDa3XcMd&#10;Pev0c/1cKk/LgnoTySD6Y9acsixQeSrGNl4BHBOeef55r9H4d8QsZlcFTavE+ezHh7D4ptvc/MXw&#10;L+3n+0B+zHrh09de8Qabp8YjkEGoSNPC7c/IQxIztGABgjBNfYXwR/4L7aTfytp3j7we1nfRqFS8&#10;0qXEc3PLFZDwSDyAeTXqXjz4TaF8StMktda0ixvkYEfNaJuUkEb1JHBwcZOa8D+If/BKrwH4xvJG&#10;0v7d4fuJDkTsgukAIHLA4IGR0B71+uZX4oZVi4qOJXK+58NmHBNaD5qT0Ou/an+EPwb/AOCgXh25&#10;8TfDXxj4et/FUwNxNpVw4gupSEwSYwCAeOoznAr4Z+H/AMfPFX7FPxQj0m7m1COCGdRcWVxIRDLG&#10;SASQep7gj1rtfi1+wH8SfhFNN/wj8k+oTh/9HOmCRJHHb7vIzyMZx0r5y8eeEPER15v+Eyg1e4vY&#10;z5Be5aQSJjnYWYdif/r197hcRlWaUfZ86kn0e55VHC43ATu72P1m/Zw/an8K/Hzw2l5p17DFqK8z&#10;2LHa0Y4O8A8EDnoc+1epwhLlFz/Fl84x9P8AIr8QPDvxFvvAWord6LcS2M9mQ8ZDk4YY654OcDjF&#10;fdf7LH/BUCz8WyWul+Mn/s9pGFuL11LZOBjceMDOe2BkV+KcbeF9Wm3icBrHsfcZTxJGbVOtoz7P&#10;dgsrKrK2O3eplKooO5uBlT0K+n5Vl6P4qstc06OWxurO8tp3x58DhwpxnBI6E54H0q2Xa3fA+ZRj&#10;PPQ+/oa/Eq2FxGGq2qJpr5H2MZQqwVndHjX7V37H+j/HPRZLiG1WPXFDFJ4oBmQZJG4jk5J618Ul&#10;fiF+w946jaO4m0+azkGwFsK68EAgdQRx1r9QgPkVgdzMeCeg6fXPSuW+Lnwk0T4x+Hm0/WrG3uY5&#10;gUEsiAyRcgjDYyACOgNfqfCPiJWwlsLjPeh59D5zNOH4Vk5w3KX7Hf8AwUt8J/HhbPT9YvovD3jG&#10;MKnmAFbO5JAGCeik55zjnPNfVEGrW+utskVFuk4SaN9yk5wCCOD17V+OP7Rf7BXiD4L3smraFcS6&#10;1pbSGVAItslv1OMD7ygdzyevBrsv2Sv+CqXiD4AWi+F/GEE+uaGrEQDYI5rA9dyN1IHTBPIPWv2L&#10;6rg8xo+3wUk79D86xeBq4admmfq1rGhxvE0NyZEbDD7UmS34gHkVkta3lhthmuLe4XA2XO3a5HYE&#10;84rm/gL+1V4X+Nfhe31bQdYt9S028IgdAwFzASCdjJkkEYOME5+vFeiWtjG9o1zpr2+oW/eB3GSB&#10;nnGSc18bmGSyjK70ZWHxXL7sjB1TQ7iRIWba2WyAmeR/nvW94Y8OW+pW26RfMkDnMZ4IA4IPfvWL&#10;fQXWrxsbHdH9nbPkSPhl/wB3HUVFp+vyy3TMgvIbmRiZEjXcCe+M9q+fjCOHqtzjc7J81Sn7rsXd&#10;ftv7J1Oa3HEcDhghI2qT1GT7US6palBLbSyLKvBjVMRMPfFZ2vabd6lLsl8wRsQSZPvPjnkVsaH4&#10;YW60hZmkkjXpGiqNuOmSfWs6FSrVqtUlYJOEKa53dkWna9a6rN5UIaw1CM5CH5Y2HrzWvBrhbNlq&#10;CqrSZG48oT2wa5y/to7PVgJvK8y3kAL8hip7GrWp6nDY2rRRyfaLdT8kUmWbB68+lexhcwnTfJVe&#10;xhWw0Z2cDYOhSWR32M3AOfKOWWTPHeqsUkUt15M5bTrzfsQ7flJ9D0GPfNQaFqa3JWOxn3SDB8iQ&#10;ncvc4PTFaa61Z6lix1COSCZuP3yZRucZBHSvYo4ilVV4vU8+pTnB2auNN/c6PGq3Q8yFQEWRBwQP&#10;z+taGn3yXUq7Zo3VsYOcAeg+tUG0u4sPNS3uPOt2JQREEqRjrk8VmiCGOfy5RcaTeRkBZcZjc46H&#10;ORXpUcZUp77HPOjTkdTdQrLbMudwyRxyG+hFcLpkC6H4g85o027yBuTLAfj0B71uRa1e6IWW6iju&#10;Ic5EsZxkH0A9qJLeHxQBNat5ZUkEOQpx+NZZhVc7VKe6Hh6fLpLY4L9oX9iH4b/tNaK0Ot+H7Oxv&#10;7oErq+mRrDcqPc4wwHHXBr89P2sf+CNOoeB7K7uvBerW/iHRbdtwSTIuQhJ++QNoAzgYznnpX6bP&#10;a6jDB5cfmtb88Ieh78dqjufD0tzp5hk0vaJuA7v1PPYD9DXRg+MsywrXsU3bp0FLK6DTdSx/Pf4q&#10;+A3iP4W3d1Z6rpOoWewkxrLbNGcAnJGRyuOhHHvXK6voDJd7pIZrbOB8/Q57jnnFf0PeM/gJp/xD&#10;0Wez8R+H9I1qO4ATfexiRkXPADYBA9RkDFfM3xj/AOCInhX4kRT3Xh3VIfDtw4+SCWMyR7s5IU8b&#10;R2yc+v1/T8j8SJ1bLFQcX3PFxeSUt6bPxtfT1sIZHcM211DJtJbbnk+3FWU0+1uI1C/6lk4Cv8wb&#10;rk/T3r6w/aX/AOCSvxS/Z3jkvLixt9T0v50iuLCcXAKg5G8gAD2z9O1fM/iDwPqHgyaOPUbNrW4k&#10;zlWG3Offpn2zX6Ngs+wuKXuSV+1zxKmX1KevQxrqVrSLy97KrDHA2+YBjGeuev61UkKzgyrzJgkI&#10;ASUwcEcfTNT3ULaneSM0ixlown+rPGMcAdM/jVazt2aQbVZXwQpB2k5xnjtXsU48y0ZxtWepNFht&#10;jyMpOxWCDnOfU+oqrdFJJGwDHGx/uYI+nrTpYJIZv9WVJJJIPGSc09pFdV2sGkzjaDgjjPU1tGmr&#10;EyKss8gtljlVl8wdyAWOck8ZqZNTmllheQxsypsY45cZ7+tVjyqfIN/XPGQee/enWlxH9nZd37xT&#10;jBFaKy0JLbS/L5h+ZncD3ApJ7d4Zo1dWjZiXBPQg+hGahjuvtDTEMyqqAKAAORUllayTFZTIyrHg&#10;/McEHPTH5/nXLKepUSGWPEf3GPzkDPPtS2sGPO8zy49pAGc8gkcjA5q3bxt9oaSNlVWc7iR1x9e1&#10;RQt9lv2eYRtHH0y/6Y69e1S5XCJTuYJNHWSRY4poo05QHh89wTyDVlLaESq29fLkGcICzIAMgcYB&#10;OfWrDSLdTQ7lDbifuodvPakaI6ZYyQ5+UgdATg+2KieqKJ7e9VFwHbYwAGRtPPUYqOJwLoSYZV3g&#10;bCAGcdDgnpwao29u1w26MbtoGOx/X/PFaltG1wu1x5nlc4Uc+4rmrR/dv0NKbvJH6tf8EUfENung&#10;TU4H8yJiGiEsoKxysdu0DjkhR1zX2hBo1xcyTG3eCZoxvKOdoIHOPfpXyN/wRgmmsPgbdrcaba3t&#10;q12WSQy/MjBdnQjgbsAEHvX2LKD/AGn5n2dbaMjohyCTz2r+R+MoReYy9T9IyttUka+j+HrXWdKS&#10;Sa38rzMF2jJx9MGsa+8OsdRn+zC3RIXwfNfaoIHr2zXVeHnV9Jj27tq8kHgE5P6f41j6jYy313rc&#10;dtHuDfPHGfmUZwACeg6dfeuf6pS9nBrc0p1m5NM/FX/gqjpwj/aJv13J5iyE/I/mJtbHyZ7kFT+J&#10;r5bhtFgZSUDNkg8ZA75r6w/4KnTNeftE6hJEi28mQjxAEbAqgcjuchuPfOea+VJP9C8zd5mVyeDj&#10;ac9/wr+neD5OOAivJHwOb612U9UbzJpGVAGUgcjac4Haq9hI9xHsXKsueCP8Ku3SG93OmJmI3Hd8&#10;p6f/AFqht1jhhVlWRZjkEg8Y+lfW3uePysbHEbdm8xJPM7gjGD+P1pskbzW/3lfa2QP4hnrVhWW+&#10;1HzQzNzjOd2TgDFFrOIg6tIpYgqF77uv8qmRJTa0WOVVVW+brkk/l6VqWl7HHCFO5mAGO35+lMS0&#10;kUb9yN0PBPIPpxziqxRrm8kgkzGpB5Az9KmOpS03Ll7cW7QKqjDHKSODwAfT3rDuLN4gdqqsY6hj&#10;l8dAQPWrka/ZUw0rSbs8AYA9Ouc1HcW7XNuvVd3IBHzA45weorWLQ0ySfVMADCrvCjCfdJH8jTjc&#10;SfZZZPNwYSOuOCeOKq3dwtusEfk28LOgJA69TyfQmpbO9kmEy/KiNknIyHx26Vp7NW0GLDG0cIy2&#10;0ZCEjqSc46djg/lTtbnIt5I0h8ttvLoSDIR3OSfTtToVVwXU5kjcOhJ2jj1z171LIm5HbzFAk5Pd&#10;sk/yFc3I09jVbDLW8mv9Mt4ZNqRxqfLAHzEEngk+561DGI5gsfzqwJDg9CfXNMSVzFKxDNFHjO3A&#10;yDnGB3AI5p8UCyOoVd7ZHKe4z09sUOdl2Hyj1iVk8vGAp4JOcn2qeKB7aLzEUHcOhX7nXkflWzoP&#10;gjUdWlhjsbaW6eRyEUISozxknnAHrXt/wT/4Jo/FT4veIo4ZNOt9Fs2eMG5uAUQKx6MGAIB9QDXl&#10;4/PMJhY81Wa+86KODqVHZI+fxo/2+Nnt0dV2DOUP7wjkkAfyrpPhr8D9d+I1/Ba6XoupahdTxl0i&#10;ggdmyMnPAIHAzzX6lfA//gjV4V+FmnxX/jO/bWdTjdmitrdP3Ckjgls5x17V9SfCL4R6P4FZ4/C+&#10;mx6NaqoSQ2ybWc7cHLHJ561+Z5p4m0oS9lhYtvue/QyFKHPVPzN/Z1/4I3+IPGLWur+KpJ/DELIl&#10;xAiTBpCc5OUA79xnPY9a/R79m39iTwJ8CdF0240nTZrjWEXe97e4bzJOpZY+QvbHBPvXq934Vjj0&#10;cRW6xrsTJHd25JPqCfaue0zWLjQN4/ffNwVcnr6jPavgsx4qx9SrzYi/I+iPWoYGjKnanozqNcs4&#10;76wka4kkcLl8OQuW9Rgcfh+lcKmlyXU+5Zp2kXA2ZJz/AI1rX3iK41p1SKOOPHyHaSd/1zW14T0X&#10;7OrXEjeVIEIcueNvXH1r5THThjaq5dO520efCw11JvDXhtdJi3SAeY3OevNa2T5TcrHGmfmkO1cd&#10;8Z/pWNP4pCIq2qfaGJPIQlQenWsu7umvW231xJ5a8xxpknP9K9SliqOGp+zpbnHKjOs+aZr3XiWK&#10;GfyYFa4lzgkfdH09ax72dL64/wBNmfahI8tD8xPb0qeKyub/AHR2e+3XG/c+A5A680+Gx0/RrXdd&#10;zq1zk8ZyxPqeK4cViKlb4nZG1GnGG2rG2UU9w6xIv2a2yASw+Y5/PmlvdK0vRo9rItyzDIzlmJz6&#10;9qh1HWZooN277LFL0JO1iPXHas7T5Y7+TyYbiPfnG+Vjn6+wrzKmKpUtI2udMcPUnq9EP1HxElsm&#10;Zcwwcfuk5ZxngA0zTLm2u70L5xt7WTcct94DjAqPUNEUTeS0nmtDxlR8uT3FX4vCFxYxK0clrNjJ&#10;8ooeFI5JJ44rzo1KtWTe6O3lpQVluzL1HTF/tFlgG+NXwjHqeOtbc3hZRZOy+cGjiBI3ZGSB+lc5&#10;CP7OlwxYwykuXyWK844FXb3xM0Fm8ayosKjGQDk/gelY0pUY3dSJpUhNtKLKlvokx1NntV/cscvE&#10;XyC3c4pdQlmtU2LG08jDKxO5K/8A6vam6HeT3Nw1woMaZ2FsY4PU4rY0+xmvroNbr90ENIcDisaV&#10;P2mlPZlVZezs5GXZ6ZcwRq8mJJpcHZFwBk9Pat59Kht7JJL1ljm3gGHzPmwOcHGetUdW8RW/hSzl&#10;mYR3DRBg4boCM+/IGM8V8m/tK/8ABTrwz8MraSPQrptc1SSIkMYykFuxOCHB5PPHA/nX0OV8N1q8&#10;tEeXiMe5/CfQXx1+Pmi/BfwldatrV7FY2trEXggdyGuCMkDAySPevy9/bV/4KFa5+05qa6P4ft47&#10;LQ1JAS0V2FyeRnB5B6HOeCMYrgPEfjX4iftl/EG1VZdUvYpZ5FhRCfs4BYg9MkDrwa+wf2Zv2EvD&#10;3wY0ux1bVI11fWfKKy+epEcDNzgDPavrMVVyzIaHtcQ1Kp0R3Zbk9fGu72PH/wBj/wDYE/tn7P4h&#10;8YyRqWJeK0jBLSk4OHzjBOffGK+1tH0iDRdNtrW3Xyvsw2BWO5QM5IA7DvipY4kkLKvlwryRhdo+&#10;gpPLy5ZmK7eCR6+tfgvFXF+JzWq03aPRH6RleU08LBdyaS2Yx7ty7ieQvTP07ChGWNSm6TLkYOOV&#10;PoMdamtyZg3DMwHICk84Pp7DrXk/x9/aw8K/AzSI72/vI7tsgGKJhvjI5KMBnDdDj36ivmsryjFY&#10;+qqdCJ3YrMadCF5tHomsa1Z+G7KW4vLhYoYUDlywLAH0BIyfYV8U/tsf8FAJJbeXQ/BNx5izIYGu&#10;CTHICHw2F68jI6/4V4z+1X/wUT1f436nNaaWZNP0WORQsSIIvMAyCSRgnseSRXgPhvxc1l4ptdSv&#10;4ZNUhs7xblIJyZFkCuGMZB5KkjnHXn1r+kOB/DOODgsVi7X7M/M854oqVpclLY+s/wBgX/gnD4i/&#10;a38TDxF4ot7zT9FcnzLic4kvBkZ2EkjAPqa/Ty1+M3wj/Yv+HVv4Wk1ax0KzswXSysovtV3KB3YL&#10;3P1r8k/Ev7fPxW+KOgw+H/D8N9pels7i20/S7RraNwSSdoUKCR3+Y9Kf4B/YZ+KXxx1xf7UF/odx&#10;s3x3GoErvUgkg5bIxnv6jFfpdSpgKEL4qoopdLnyzwONxc7paM+4fjd/wW/8N+HLeaw8J6fPeXhI&#10;j+0XiGNYVP8AeTrkgDvxk+hr4m/an/by8d/ta67FHfefPtKrb29gkmzAH8Kg4B4yTzXt/wAIP+CS&#10;GieHLB5/GWq3d7qH2lUPkSFoyp5YqQQThcDnHOeea+jfBP7OPgz4dWKx6Xo8AkjfNvdyJuljXGCB&#10;knBPc+9fH5p4nZPl6cML70u59DgODqk7OqfL/wCwV8Fm8CrDrr6BeXWrXyHY7oyrbAPnABx8xGM9&#10;OlfZWjT3Z/11tHCwckAZY444JOff86uadbR2jLGsSRKpwoAxgf49M+tXkijjZt3zKCcEcYPXOK/n&#10;zizi2ea1nVldH6RlOTrCQSRnG3kYs3aQnI6gD3qdrb7OYyGGOOVBAJq6jbJ0XarK3DY4Y/jSPbLb&#10;vtjZ9mcFSSSPTA7V8X7dtaHt8ozlkVUg3ZPzOjYYg9jnqB9KJUDAEAJtGD6H2FPMOG4zngg0+CNb&#10;iQeY20Kc4A61nKo5aBypFZSV2/N83fgYpsKbZAcso5zx29quXaRib9yrbd2AT0zUES72VXxmMH15&#10;PpWLhZmq1Ww8R+Zt+Xcu/AB65+tRg/60szRsmRsHXHqKkeIQuvltuPU8YANI90oG1nXc/TPQHpnP&#10;bHXmtqcJNpR1JlKK30EgX/SAWVs4/jPepJVWZl3evI7isHxV460vwRJt1bULLTWX7v2yTYHI6lT3&#10;45r5++L3/BTHwf4UtLhNHk/ti8L+V+4BKKc4J5AIPsa+ryzhHMcc17ODs+tjycVnFCk7SZ9NzvHa&#10;/K8yqq8neQoHHcnpXm/xW/ao8D/CTRhPrOuWkcjvgQpIGlJB5wvUjHp1zXwT8Vv22PiR8cru8s4T&#10;eW0FxOwRLO2dpTGMgAhRxxjJrS+Bf/BMv4uftLCK4vNNvrOxjTC3utyGJYyTkgFjuAIHUAj3r9Py&#10;vwtpUUqmPn8j5PH8Va8tM6z4tf8ABUm6v7e9h8N2l5YRWvmOl3exiRSDghsDIAC44YHOa8g0HwT8&#10;TP2sPFFxDZt4k1e6mkBQWqFFLH72YxhVGTjn69BX338Bf+CLPgPw7rMH/CVXEvitljBuRApitXxg&#10;hDk/MAeM45Ar7s8DeCtM+HmiRWOjaXpmj2+xUEVlAI1AAwATySfUk561+i5fhMBhYqOEpq66tHxu&#10;YZtUm7tn5jfsz/8ABDjxjqfiCKb4iXH/AAielRoHeBJEubuRTkY4yqt0OMmvtn4Ff8E3fhT+zy7S&#10;ad4ftda1CFxsv9UQSSAAAZCj5QTjJIA59BXu7RNnaz5QjAxjGM5/P/61Pt0B+VmX5QTk8fnXpzxF&#10;R9Tw6mInJ7lK30dNNs1gt44YLVXysEACRpn0UDA69uKspaLGG2krGcfJwQcVNbxbXIaRfm6VFIjL&#10;t2uvJ5z6Vic7u2JEQjfyA/nUhiy/PQ9icGmLFtZvmX8utLFcmFsBh83BGM/z6UGY3PkFSCWCnvyP&#10;appV3HI6PjOOgNNO3cSFVgeo5xj0otyYUfgbW+4e4oAG53Nht2B9KCqsGHyq3GQT1pZnXf8AK3fm&#10;opQUO5W3ZoAlMasvG7rkY6ZpCvkEbe3NNDkZHTb27j3qTAcfX8qAGxHzjx8v+NOMe1lXqoOemKbG&#10;yocbVG007O/PzHdmgBYmUJj5tzEY70u1tnvnp7inRjfLs3fMo7dyO1SNIAB5isszAEjjk/hQBBKv&#10;knruZuv40gk+UD3xTkXziA3y9eSetIINxKjqPXpQAxI/nxuxnIzTV/dRqB9c5qQ/eC/xKe1NMG2T&#10;09MigB0kAQ/M4O7v14qPzcce4wT09qVR9nA+bJ6mnrtk6thT+GTQA1hmJh15wRTAm1ON3UAU5Ymh&#10;Xay/eOacBx34IoAUIxRnx8ink55oTap5LZYdaaISEY+/NK5Z04yeoI/rQAhm2nOfu8e+KxvHPjC1&#10;8B+FLjWNQlWPTbRC87vwBjHf15HFO8V+NLPwLotxqGpTpa2lqheXdwcAZx/IfjX5g/t4/t66n8fd&#10;RuNF0WWbT/Dtq5XZASqz4xljjr0/rXv5Lk8sXUvLSKOatXUNFuVv26P25Lv44eMpNL00+TpdshSO&#10;CByEuADw7ZwSfw/Orn7BP/BPu6+M+v8A/CUeKo7qHQWkWS3jkk2tcSDBO0c8evHOKj/4J9/8E+b7&#10;46eMF8YeIFmtfD9mRbpEfvX7DnIBOSOBz71+ouh6BY+FbK1tdNtVtLW3UJFGEACAAA4AHcda+lzb&#10;NKWCpLC4XfqzGlTc3eQmgaTb6Dotpp9rCttb2MeyFAACB9enJq4Ue6I+bZt49zTgDFFgfKcnAAyM&#10;daWKJbidApbdn0xX5/UqSm3OWrZ3LTRDJJNmA4z83UCodQvrewsJZZ3ZI4kLF8DagGckk4AA96sa&#10;peLY2rSSMwMYLnjoB1Nfn7/wUN/b1aOe68L+GbzzobdiLy4SQlZTjkDAGQK9nJsnq4yqopaHJisZ&#10;7JaGP/wUT/b9VGm8J+FdSJs2JE88Tgs/GDyOQvJ5z2r86/GHiqTxFfNCZtiyyYGSW4zxjtjk5xRr&#10;viy98QarNPeXH2iSdyibycYySAAewyay7uwmuJbWGFGkEz8FRu2EnAzjoM1+65RldHA0Vsn1PnKu&#10;InVlYbpeiT6lqn2Py/MZX4UKdx9K/Rj/AIJpf8E5jqGnWfi7xTbTNpu9ZILaWIKshABzgjJGQP8A&#10;JqH/AIJy/wDBOi48U2tn4s8Zadbw2NpgQW+MtcuOjNnsK/SPR9Ht9IsLe3t4Bb21vEIkReFUDgYA&#10;wK+F4t4punh6LPVwOD6snsIY9P06G1hCxwQjYiCMKAOw4AzjnrUgiyvrySTjoKcFVQV6HPH0odRD&#10;7o3AJr8pnUc3zPVnsxVlYbkwncPTGBUN8bh8GGNm2849T/hVpMZ/2fz5qOZdm75uPTrUjI4JHUqz&#10;qu5/vKexqWKMOrH5VweO9Lt2t8pD9CD3AxUU427FVg249R2oAllXfIGz0I6VHeX6WcckkkrfICcA&#10;4OMdT7Uksy28LeZt2rySQduPUkV80ftlftgWngDTJNM0lzNqGGilKfLDGCvAGDnJweaDyc0zSlg6&#10;TqTaKf7Y/wC2FD4U0SbS9JvHkuJUAkk80YPUkYGDxXwP4m8U3XiS8a4uJNzMSeeRyc1X8WeLLzxJ&#10;qrXl9M9xPI5f58sMEnHJ7CstZTJ82DtOQcg/pWkbH86cVcWTx9Zwg/dC5zdSLvbb0GduFx+FO89F&#10;G3O5c4HoaJirLlW+VWAx0J4qpJulmO5SxZSFBOAB9KrQ+IdSLY8SqpOflbpkU17hpkEcm5ecjOOf&#10;f602w23cXl7QsmC+M9h3oZWY+VtXcvzbt3OOf8KUkVuSLtMoSRcxr7evc1DfAytuXbtbj6AUOzFv&#10;4V9ME8+1R72I8vcVXknI5zWMo2ZMvIbZSNYiRd3mRuMFTjj6e9XLK0kkuN3k/KxHGc5pYrdTbqu1&#10;VZjj1J/w/GtPxNrGn/CDw+1xqhaFniLpBKQruT0IPOBTckkd2Dy+eImo0w1TX9P+FfhWbVNRVpLl&#10;gfs8BwrSH1JPQD15r5n+JfxO1X4jeIZry+mmYsxRY952RLnOBjgiofif8Y7n4i65JcybZobf91HE&#10;JN21RXOi1a1s7a5YQ3EN0u5wW2mN8kYyDk9utcdao2j9ayPJ/qdLmnuaGmTQS3EzeWCXjK8/N83Y&#10;gcc8Cul0iwN1bw3WYE2lAYjJtYjpmue8P2DJfJsRppWOAEGc/wA+B610wjkuDbzQxsqxSEAHBZiR&#10;yOBkcdK8etJuQYuvzVLHhf7Vx3XdurKWMgeTcXLEAEgDk4NfPN1E1tGzbFY5wPWvpX9sOwWCLTXA&#10;Edx5TeYiRPtQbzgFiTkkZPAGMV84X0qSbW2hdvGfU/0r2MH8KP1Dh/XDJmh4Ll23SlSwbIwMfWvU&#10;vCf7u4jaTcsiY2jZuDg9815j8PZoRrUYd9qtkcj5SccdK9n8HQx7UMkIdVKkjcQcdwKqtDqjTMrp&#10;XOmsIGuz9qhWHy94RxGDwTzg+/6c1v6RcWcEnywyQTKCX4JDn61n+HdGgup/mSW1j5JO/hwBkA4x&#10;6Vc0vTJWmZHRlkBLjY2d6n69K8WtTR8Pj2pLU6eC43WsMjNEscmfkJ5IHXPFaLaS1ppKzTWv7m7z&#10;5MjZUYA5IwecZFZttZ+dHHzIPLBGCMYz1rWA+zJa/aLia4UJ5kS+azKingjGeP8A61efKSTPm+Zc&#10;x5p8TNQ52RyLHtA+cnPP4814droYa46hvMCnh+gPvivdvixYqlzcPH5aqCOGOW5HUD0GK8I1KXZr&#10;UZLI284ICkY5r6LA2lBNH32R/wAI9V+EOpebGttJIyRbQGeMfMxByM5+ortNKuTZ37Hyz8vQsOW5&#10;rgPh3A1jdqkKF5GcZQknnnPT6128c0mmmRZlUZ+4ScOD179ulZYijzPc8vNaac2dlpd1I77R5bCY&#10;fID8ox1BrXv7yHTot0kivMqrsAJLISBnnGMVzuiNcalZRyRorzcZxjaGB5AHp0/WteaxkZ2aaNd7&#10;HJTkD1+ntXJypaHxuIpxUtRF1CacrMu9o0O9cdyatw2SNE1xLdyWvmEKGWPLZIyR7CpodMt/LKzY&#10;twxzG4fC5I6NweKpxQtAGiwsnzHB6r9R61TcUjnk0thtzqkkssKCRi0ILI5yrMpOST7E1I0Mct4s&#10;bSArj75TaOepzU0enunzIschZOWOCwHoPSmxytPD88bqV6c5/EjFc8q3Yn2vYha4hUSFvkdQBGRx&#10;vIIAAHuM14v+1hp8Fr4b8+GZW8yLzxA6GOQEkgkLzn6+1ez3tp5cCSyeUpVwUweQexI/GvDP2p5V&#10;jtrUs0hkVGwJEKtgkYIJzwTnFdmF1Z9Zw5UvXR89+HAz6gp3tnOCD3/GvorwZZfZtGt/tVu2WiHl&#10;kPlUPqD6nNfOttdSWmqqu0Lu6Adc5619E/DuVv8AhGbebzI28yME5fOR9O1dmKlofcZ3H92jo9PD&#10;SahHG0asFypkPyqRjjJFdXoSW6Mplt426fcznPTv1rltBnRrqSF0jYueCx6Y689q2LaaRH8yHcVh&#10;OGUnIPXHTt714GIlI/Oca3sdRP5bRW5M0qwtuHMW5kI9Bxn86y7uZtkflv5kYJTfjlT7jPB9qsWt&#10;39rtv9XtaM7yASQARjAzVFrZsMw8wbnzge3txmuJSdzz4Sd7Mjl1KSxs1y08luSTwQVjOcHIxkdB&#10;WNez28wZo2LMoPJHBB9RV/WtPXTSskLXUsMjAOJgFbOTkAgnIxn86zdYWOBLiWCJo1U7RGCGOT2y&#10;f8K2jzM9HDwTehkusl3JthWOOTBCqW7AZzyawfG3iKa/sIbaWTb5KeWOMAAdDwPXvW9qFpNayRzN&#10;G8DFQ/7xNxwRjjFYutxW91YbFhCznq6ZKke+fpXrYfofRYVWaucBokvl68u9tw8zGeg4716/ot15&#10;OlLGkm2PcHEZG47iOeT06V5HDH5fiRZWyvqfLOMD2969S0C/+02ce5iXU7snhue34V2YiPupnXm9&#10;NOmmakUjNOrL5i7Qc8ZDn39qt6lqcL+Q48lSqAERRlST6k0loVg2K0irk7AxOeO+cVHPasYGUs0j&#10;LkKAPr1/KuJWR82o8skeY/F2BZIpPLZm3OroepTJ5Gah+G6tZ3McuGaRc5PYnt06/wD1qv8AxY0y&#10;X+z1VFjGMgg5HIPP+NZfwiVrKLb+8h2llBHzMR1713w+A+0o/wC7Hqtspe3jZvvMoJ+tQXkLO3FT&#10;2cymyhPznKL1HtVgbSufmr6mnWtBLyR9RRi/Zx9EUrS3UY3elWyqKnFRSsM9G60iSAHo35U/aXKH&#10;TKq1WcZFI9wKbHdKWrTmTAtWSruG4dqluIUb7vpVUXCv061PFcbf7tDiBH5TKcU8WzMtQPrcG/73&#10;6j/GrUOtQyRgBu3qP8apRAjmkEPWkhulkNQai3mH5eeDVWzt5FkVmHQ56VomgNaVPMj4rPCvuq4l&#10;2sKc4/Gq76hGjn51/EiuapKxtoMuAQ1PgkCpVW+1uMt3/T/Gof7Xjx/F+n+NcFSqkyjVknUCoYrk&#10;b/5VRfUFccMv502BmZ+q1EagWNgT7o6gdNx/Gi0RnX+GrC2e7vW6rD5R6FSKRyooNnIlNNkz9fpW&#10;f1gfKAdRR5lOXSZMcf5/SlGkTN2H6/4UfWBqIxZ8Gn+bmnjRZsfd/Q/4U6DQ5pJMbT+R/wAKz9sa&#10;kYyR1oZWJHNalv4UmZV+VvyP+FSr4PuH/hb06H/Cj2wcpjFiKBJt5rcHgC6kHQ/kf8KePhreMvCt&#10;n6N/8TU+2BQMJZ80pn4roY/hXfOPut+Tf/E09fhLfH+Fvyb/AOJpe3HynKyFnPFPVpM121l8Hb50&#10;X5X/ACb/AOJq9F8EdQboknPs3/xNZfWjOVSx54Vc00wMa9Pj+AGqSj5Ukz9H/wDiKmT9nHWJV4jk&#10;/wC+X/8AiKn64i4PmPKlgZTU8SNivVE/Zf1p+kMv/fEn/wAbqe3/AGVNcZlPky9f7kn/AMbqfriN&#10;KmH5ldHj0+mTXEmV6fhUX2KYHae30r6F0j9lnVkthuiuN2T/AAv/APG6r3X7I+tzzfLBcnknhJP/&#10;AI3USxh58sO0eH2mjSOVH+f51ZfQ3jONvbPX/wCvXvek/sm6wjx7re63Z/uP/wDG60Z/2Q9bvW+W&#10;3uvT7kn/AMbrL60e5lNHmmkfN39jzO2FH6j/ABrc0X4eXd7IP3ecjP3h7e9e+ab+xZ4gidm+z3G0&#10;j+5J/wDGq7LS/gvceGI1+0LcLsGDkEdMeqj0o+tH7Vw3w867i7HkPwp+FLCNTcR/xH+L3X0avUrD&#10;w7BpiKqjAjGB1/xrYaKHTE8vc3HqRWZqF+r5HG0NxWdSpc/ojhfhuEIK8SWbURBFsXtxWTcT+YPw&#10;ps07M/ygdaaE7msuZWP2zJ8thTgkkQ7PmyaZM5UfLUks22oGuBmsJWaPrqdFKNiNNzHmrJPy0wSZ&#10;FNBxXM4h7Ow5zzTSaCcminyscYpPUaXppOacV2rTGbFHK1qdMbCOMim1IDkVGwwallBRRRWYXJKK&#10;RTkUucGgXMAOKkEnFRFsU3zPpQJ2JWbNNpuNwpwXbQSBOKAc0xjk0B9tNDQ5lzQgwKUc0dKq5XMF&#10;FFFMNxr9ajZsGnscmo2OTQNDg2ail/1hp1BO6pkXYYo3U8DAoAxQTk1IwoooJxQAUU3fQrZoAV/u&#10;0zHNSEZFRt8tACiTaKeJO9Vyc0eZx2qZFcrJJJqgL7moc7jTY1w1SGxKgwanXpUUabzzUqrtqJbg&#10;2KelRFPmqUjNRng1EgiFOTpTaI2oiDTA9aaUpznFFUSRslA6VIKjK4c0MAppHz06jHNZgOP3KilS&#10;n54pS2aAZW8rJp/kmpVXbQaCUiPyvamy9KmzioXGVqXqUQljioyc1IwwaaUqoxYtiIqaVVyKcRQF&#10;2iq5WJkbJUEtqDVsjNRsM0rGciqINrU/YalEA96GXFIzaK8g5qOSppBnNQuancnlIWXJpQg9aVk3&#10;U5I8UcrIlEaoYU4jIqQ80AYFRKLMKmmhVkjy1NEWKsOMmhYcilysKcGQ7Pl96Y65qdo8VHJRys7I&#10;xsQOm8UiJtNTKNrUpTIo5WZVqugkZwKew3CmY209WzQkeXUlJu5EUOaaVwasqMmmyLiqNacmRK1S&#10;I1Rs3rSLJtNQ9zq1tYsqAaXYKiSbmpFk3UibMdswKBHmnIakjOKqJSRGLfPam+Vg1dB3LTDFlu9X&#10;Y0jFkcMNWY4eKWKLHrViKLHrT20NEVzEBTkj56VY8vPSnJG2KorlZAsO405YMGrIg45oSPBquVlR&#10;0GxQ81ahjwKbEmKmC4FXynRcVRuzSrw9ES7c07HNWZ7BT0+7TQMmlJ2CtBcw6iinKuRWkVoSwSpF&#10;JpI46kCmtFEiQgXNSRLQKcnWtIxZD2HUUUVoQFFFFXHYBydKdTU6U6mRLcKKKKBBRRRmrTAKKjY5&#10;NFMfKSU2SlT7tJJSuIjZuKbnmldcCmKPmo5jQkTrTqanWn8Y70cwEb/eo3Glf71No5i+gu40bjSU&#10;UcwuUM0UUUuYdhy5p+00RnAp9GplIZsNGw0pfBp2cVQXZHSFsU5hionOPzoKJFbNBGKjRzUo+Y81&#10;mAlFFFAA3K1HTi+abmgApwbim7qC3FZhYCcCo6UvkUlVysAoxk0U5VyKoAQgVIH4qJhg00thq0J5&#10;ixuFBeot9OByKrmHckByKVetMQ1JtxQpIXkx6fep9QiTBp+/ctbJmM6d2SIQalTH41Vzg1Kj5qmz&#10;H2NncsxvzVmOXPfvVBXwasRy8dqkzqpNWLyO3TNaml3TQIuKwEfJq9Z6jHDtVjWMony+YYGM07no&#10;XgTx7Pp18pdsKAB0H90+1fRnw4+LsF48CNJ95sY2n1b/AGa+P/t7TR4j2tXU/DTXJNK1S3d1jG1x&#10;1H19/es5RPyfiLh9SjJpdD748Ia/DqduGU/z9/b2raulDpx1zXhvwV+JUK2KqxjB57j1f/ar2Cw1&#10;xJxuyuMZ49/xqXofz5xRkLi9i1HA1u+78aWWKSVvM/hXk/QVZlm86LK46Vn694wt/DehXrTOimK3&#10;kc5IH8J9SKcdT8WzPAOMnoYPxE+K+n+F9Jj8xtreeEPDdQGz/Ca/Kr9sX9p2bX7q+tbabOTJxsHT&#10;Mw7oPUV7l+2V+0zY2k0Ucb2rH+0Z85Knpn/b96/Nrx1qc3ibxHcy7Y9rOyjaD03Mff1rrpI8mNC2&#10;hT1vVbrxNq0sk53bsDsOwHbFNSD7CoUdcZo0y1Gmj95uHOR/n8KuGzkv5vMjGVxivShscuI9zQkj&#10;09rhQwrU0WzktrnLdMe3qKv6Lo7BV3Bug/p7Vq3FusCd/Wsa0rI+ZxlXUo3OHGO/FV87ZMe1STPi&#10;VvrUEj5bNeLVqannw1JQc0qjJpiGpE61yybZvyxJYR8341fjj3VTt4gRnmr9vz+dNdjCpElSPaaR&#10;p/LJp8z7EqpPJk1cfM5xk9yzU1PmFIE8xqsJbZ9azkwI/L+WopE+WrjRbEqnIcA5rMCjOeD9KpTr&#10;vNW5PnaozAc8VPKyeYzWtdxqxa2TAfjVz7Gf9qrdpZkAdetOMWHMQWti2yrK2B3Cr9tanZ3qyLcm&#10;r5WHMUorcKozTmiUDipriDy1b86rxvluKowlIYVbeMetaOn2+5Rn1FNs7BpW3c+tXEjaH5f51tGJ&#10;UWydLVccVZs7Hc34VHZWzTOK0kT7GjM3Za2jE6adzmfFesjTQ8W7+Bu34eleT6nP9qvlHX5P8a6b&#10;4r66sWs7Rt+ZX/8AQj71xUdz/pAbjAGK2judtOJde22w/LWRqUMnntW9YFb8KvfGeKddaA82flkw&#10;Pb/61Vsd9GJgJbZXmo50O44q9OnlNtYhc881GeB1GPalzI7PZ6aFEQsrD3rS0nQW1GTbjJz/AE+t&#10;RKvmvXQ+FNYj0y6+dl5Oeo9D70t2Q4NFxvhhPPZ/LH/48PX/AHq4/wAUeBLzQwvy43Njqvpn1NfT&#10;nge/t9ctYkjZjuZhwR2yfetT4ifAG88SxQm3W4ba+Twx7Y7Ia2gZyPjW3gkQfPToL9IZQG65r1zx&#10;f+zfqukws3lTH5jnKv6j/Y968n8TeArzQ7mTzI2HlgMcq3+ArXlFHckm1FZVGDVWK/uEuI2T+CQE&#10;dKzYC8DlSB0rYtjGwAy3y4IqJHUpHXaL8YNS0fQpLFXwjMey98f7NVZvEl14kfMrZ2+w7fgPWuZu&#10;LeSWYsB8rEHpWr4eZYNwbOcH+lEdzRvQn1Pw4IIN2OT/AJ9a4vxDpJMkh/z1r1K5t/t8KhOe9c54&#10;g8MSeTM21+hPQ+v0rohLsc8mrnl0itbzYr+4av4i9b01oZznPXH6mv7dKu50YfqFFFFI6D+SW+t4&#10;F0+GZNsMillOCcEAkjvgEjt/jXO+OTs8GakIXkjgmTYMRllJ4zk46da3H1iRHZbWVVg3kGMgNJ0w&#10;CRg81k/Ei8/s7QtStY7i7EJRpJC8ufNcrkYUAY6kYr5/C76n49lsH7RXPmHw2WfWWZV+QyEZQ4By&#10;eDzX0h4BhUaX5lw1x5jYRCg3MvGOSe3TpXzr4GVbTWtiqkrREHEoJBIz155+lfRXgq8E9hDH5bKG&#10;j3uSPusfQeldmMdlofWZx/CS8jsrDTnvIltfLDGNMkSkKXPcDOOcVJfabHBAsbr/AKRL8/lhdyrj&#10;tkc5/CtC0eSV4Zl/eTXCEjYmCMYHGPzqlqVpNdysokK3AyQcE5x6HtXjyq9z4qTOW1eCTIVfl3Nk&#10;gjgE8Dk9q8H+LsiWXja6s/LWS5t3AZwcg8A4AH16173LBJHdRx7ZLuaYHfEFLHHqOvPNfP3xCSS1&#10;8ctG0NzHJ5xw5Hv0J9q9DCSufT5DHVs9O+DNjHeeFzndCEVpfMY5OBgBQPfNeheUssEuwTKrIuwu&#10;oyAOTnnjNeefDN2hgMMcXzSYDOOTjv7YzXfaX5emyhYwzbSPN4/1gznGCDwT3rHF2vqcedStUsD3&#10;T2VtHskxtOemcnIP+Na6JPLNb3UsMryXAEjuMA5B46DGAP502S0j1Cx3XDRrIshPyxgYBJ5JHoD+&#10;lOtPLt0mjjaYxRn5WJIJPQkD04rzZW6M8CpNW0HDUI/KVZFuGk3sPMVTt2n3A4NW9LW1luUW7kki&#10;hVH8sj5izDJGcnjmq0bRsixbpNrEgqmSueeTimqqoJMrhoyAmex/wqo2sRGpoVprNiUfavlzKQrk&#10;5IBHP9a4rxPdmykl3JbeTJE4yT824AnkfXFdpq6rYTDzG+Zfn2oNwAPT+dcf46tpo7S6uvJj8loy&#10;dk2N23HVQO+fX1rtw0m3Y9nK6snNJnzXNF5viXlclpSM55Oa+ovAgmbwzYSN5nlzIXz0x14Gea+Y&#10;fPWLxCisyANOqkkDaMkDp+NfT3hoNbaJZrs3xxkJG6fddfYDjB7Gu3HR9xH0GexvRjc6awi2WwkW&#10;PcTIMhiTlRzgmr9w8d1eTAK1qkw3hOox9eeKpWDPIS3kpbo3QEY49epyadbRXDbrdYjcSsTtCZDF&#10;RzkdOMV4dtT4mS10Lgi2wqzhVZSCSPvSHtnvVmW1DKdyqNw35OckY7HNZmnq2pT2cqzRiNly6HIO&#10;PQ+laZVr59sTDylyFGcKBn1NRLWSM5fEihZ6a0ds21X8uPLl87o/X8xkVBe3DTxq8gMkc2MYGWbB&#10;x26Vp24B0+ZnVWjyQApKjec8jHBAxVGVcN5i+WkakIMcAsfem211K5miFkUyNuHktnKo2Rkdhj0H&#10;Bpsz/Z4FLyQsynIU53EZwPw/Gr2ZLl/sYzcStiTCJvcEHPB7dfeqUeiNLerJ+8jUHaA5BJPPBB6d&#10;aal3NIyVveNfTLLfFI3O5mRAioBsBBzyevGKinZrGxb7QqvNnEaY/h/DvV+1sZI7dW8zcivs9Gzj&#10;jI/rUOsabjThiRfOUgA84wfWsFW1sY+1948m+M9jcJBNcW00flwoC6YG4MRk9c5xntVD4EX407wl&#10;qUisomuriPAKFvlAOT2HO79Kv/GCaTTrFxcAqrZAGcgnODj8qyvgpcNHo77RmMEoUf7q49R+dfQx&#10;v7C59NGUvqZ6BLerc6TteFtzP877SQFxjg9vWuT8apGYVit4YUjiJO4jDMMDr19K6mEB4WT94Wfs&#10;h2jPbk1zniqxls7xVYQ+YXIAc7jjHfHWuHD1Vzanl5fpVuedalAslwyN8rLy+1eQD3rmLyJo58QM&#10;x2556ZAruvEOnLumkjVFkOAccKwA+vNcder5V2v3l2kgsRx+A9K9mjUTPusLUurGQ8P2z5vnzGd5&#10;Ln7/ALfSuo8DwxxXq4ydx7nt6e1YLSxRsy+ZsVSNhxkk+hrc8Gyf6aseJGEjgEgZyfT6VtUlobYj&#10;+Ez1W6P2zw6yxOzS42AI+5QOcgjHX3zXjHjcrpqHC/NvIYZOSc5/OvaFumSPylt445sklsEIMDJz&#10;genevJ/i3DG9t8pib5w/7t8sSwPGOvWuPC3u7nk5R8dzf/ZVmZPEl9IZfLjmtzbgJGWbBIOQecD5&#10;cE16frRW3fy2eOIbPPIDjzJBnjrxkV5X+zfP9j1WaNZGRWQhwDjODkg+gr0S7Pn3EmxoVK4yhG5V&#10;HvnnFY4i/tDlzJ/v/IztaVr+8nMbPGsIDguRkgntgY9agsnBVsruRTyf61oX0CtISqxQq2AQM4bA&#10;/wAarTPb2UK4bdJIxHlqOgHrmrp1EjCnUVtDKmu/JVSiHgkZIxwa9+/Y5/bK/wCEK1S38O+JJvtO&#10;k3TmJHlUstsW4BHQjBxz9K+e9QcSyufLbMhIZOu1fXiuT1zUGjZVkZljwVHrx3P+HsK7afvHp08H&#10;TxMOWZ+r2teH3urKKaGRZreTHlyxncsgz659+lYzQAE9FZTwD1xXyx+w1+29Y+CYE8F+LryP+z76&#10;UCwu/MZ3sD3JGMbfXnjr7V9eavpMlvskVRJDOokikQhlkUjIII4PHPH610RqJKzPzziDh/6tJzit&#10;CjDCtxG26OQsB8pLgYPrUd5/o0jRM3zcYwQc5H9KChQbkXcDkEAHAx3NSQzq6yKot2bsXGCPp9K0&#10;5z42VMhnGWjeWNzCEwQW7445x61DdHYgkjXapbHAOccYqa9k+zt5Pysm4dT8ufWq8lw0VuDv/wBY&#10;McA4B+ldEZJmD0J/tJLJnblccKnT9etNadZG4bkHnPBqos2RtVvmY9cYqSDJjb5trZ5wM5FFrkqS&#10;6lq3vts/mAKoBx8vJxXtn7NP7T198J/FMJ+1zSWcyGCWI42EEjkgjr714S8q2lurpJufkEdMe9Ta&#10;Tc7rhSyqxX++SQffis5RPRyvNqmEqqcXofrl4C8baf478OWupWMm6KYDIJyQeMit8Mx3bm27ugFf&#10;nZ+yd+1fefCHW1srqa4m0a4IDxAbhwSBgnJwM549K/QLwj4ktfF+gw31ncQzRXABUqevc8Hn1FZ8&#10;tj95yDOaeMopp6moTkfNndQJfNH3mOOOmMUQbh82R8vrQWbd97OfSg+kHIONrMd3r3NMAbeFbb82&#10;ce1MYMTg9fSmwsRlc9+w5oAkj+UKGzkd8kk1VvIvJuI/lVNpJ3EZBH09ParCjC7fvdqZdFrlgMbd&#10;oAH19a0pz5XzdRvVWZ8af8FA/wBib/hIdJbxP4ftY2uI0Y3ESIFLgkElcdSMd8V+eviLSZvD+qS2&#10;s0bK8JwR3H59DyOtfulOgMLRvl424KEAqfXg8fhXxL+3f+wtbvLeeKfCenRvEE86/tox0Ytkyc9g&#10;Oo7emK/Q+HeIbWo1PkeTjcGp6o/P2w1aTRpfM8zy2V8g5wSAf0NfcX7BH7dsnhWOw8K+KrlpNFmk&#10;WG3lkk4siehUY6HHIr4t1jQTaXk6ssZZcfu8HdjIyeemKj0zUVs7nDMrBSHBGQEIJx09K+qzLA08&#10;ZS217nl0a8qErPY/dLSr6C806K4tZkmtp4w8csTbklBOAQeh+nWpRjy9ynK5wexOa+FP+Cfv7cba&#10;fLY+EvFF5HHp7BY7O4kIG0ngDpjJ9a+6LeaJoI5FbzI5xlCCCCD0II9sV+TZll1TC1GnsfQ0ayqR&#10;uPL+W6soVTnrgcCuY+Lfwl0T40+EbrR9ctvOt5EYW7AY8hz0ce/866Z22MOMjHFSiDdb/NtK5yR6&#10;8Vw0a0qU1ODNOVPc/In9qT9mXWv2a/Hn2W5Vm02RybS8jfcsseRgnuCBjIPoetfQP7Bf7cH9j3Fv&#10;4S8SXnnW8jg2l28hXaMY2Htjpya+wPjL8HdJ+M/gmbQ9TsLSaNhlJTEFkRsHB3fjwDX5cftEfs86&#10;x+zh4yuLKSQ+THKY7SdDt3r1xnpX3mExVLM6Hsa1ubucc04O5+u9vPBcW6SQzLNDMoKOOAQehHrU&#10;zbpl3F2DZ9Oor4X/AOCfX7eEzWNv4V8aXjbIMQ2k7vvVGJwFLHkZJ756V9y28in7r7twyMNuXB9C&#10;CRXxuZZbUwtTle3Q6qdRNE6HzPw6UwHAbduHp70q8L1wVpc7nx37c15ZsJvbb1IPce1IG8wru/h4&#10;BpBLn7xbd/MU4sox82GY8CgBmzy19/WkjkLthm27fXpTsNjn8M01vdl+lVEBwdlULncPbvSJJg/N&#10;97PHFLkAjI+6RgimufmHzd/SqAm3eWG7eZwcCoR8o/uhv504vzhj8pPFEm5VCnqP5VDAa7fNt/T0&#10;pqFlb1x2xRu8o5b5lbvT4lz6/wD1qQCpAzZ+8doyR/8AWot0/i5GexpyDySWX5d2M4z0p3mKNpZu&#10;+Md6AGpOyN5n1ODzikVlAGM8g5pzptG4naB2PU0yGIurN0Ge/pQA4DA+UctRCD7+3OMj0p7qwBP8&#10;I/M03fsP3vyGcUAIqkEYXlTwBT5ArNvw2/HU+n0pnmbJNynPvQJ9yKOcqMfrmgBsqrIOmT25pqfv&#10;k2t8tOPIJ59uMYoX5ucc9KAGodsar/Fzz2NLaXMjp8ylWU5B/wDrU/aGCjAGPwNAQAru9OucVUQE&#10;l+b73DYxz+P68VlatavYOLm3YrMCA6DIDqfp3rWaPaNrbvYnn1odctxkKce/SpnTTRpTqNMh0y+W&#10;6iVmJ6EMDznPXPc1i+PPhj4X+KekJpviTw5pOuWQRkxLAFkXOclXA3KcnPB7D0qbUlm0PUPtEIZ4&#10;2zvUD7o71rWNzDc7ZFYtHIRkr6d6mnVcNjWUUveR8P8A7Rf/AARU8LeK7iS6+HupNod4rrJFb35a&#10;ZEIHzFXIJyx7HgdK+Pvjn/wT5+J3wBvPtcmm6ldrGPMN3ZxF1AByHUpkgDg5PNftLJEoTy9u6Fcl&#10;OPm57+9Em77F9ldUktXHMUiAoQf4SMcg+ldbxDmrVEmvNBHESifib8Mf27vGfwf1SS01Qf23bom2&#10;W1uyVcHAIYEnKt6g+nSvoP4Z/wDBSDwj4v8As8OoW9x4euTIqSGbD24J64YHIHPoa+y/jn+wT8Nf&#10;2hHkk1TSf7Lv5UEaXGnJHAq47kYyffJx7V8Q/tO/8Earz4fWv2zwTr39tbmKLYTEC5Gc4AKjkk9h&#10;jHfNfOZpw1lOMX7yCjJ9UfS5bnuJpNKLuux9JeHfFOn+KNPjvtOvLW+tZMvujkG7aOpwcEfiBWla&#10;gTWXmK/UgbSemRnI9a/MbVPh58Vf2Vtc+1tpfiLRvsrnY9xBK0TLjBzyQTg+vvXpPwz/AOCn+teH&#10;dQhi8VWLX9nGpDzxqiuD2bGASBx71+c5n4X1EnUwclJdj7TB8WRmrVdGfdlyPOl25VTnt6cc/wCf&#10;Smwp5MgKt8uQCPUHrXjvww/bo8BfFFlX+0JrG6myNlxEYo4gBwWJOOTnGK9e029h1jTftVnLHPBw&#10;A8R3AggcjHOOevSvzrMuH8dhHarB6eR9Jhc1o1UkmWPNwzNHuX6ck/nVHxCLyyiZ7OzlvJAAxEZy&#10;QD0I96sRuzEYLZ9UB5H4ZqxFOsjqo2xMjbiMkbx+FePTTjK8keg5x7nlmvftH2fhC0WPVtF1yKSG&#10;RlkeCB2wOh4PHr3qjP8Atq/D+VGabXI9PmUAhLuF4W9MHIxk/WvXriySa1kikEckcgIIIDcHrwQa&#10;5XxF8DPBviWNmv8Awzo9xM44nMO2TOe5BwePavo8JiMsmkq8fuOScal7pmXa/tS/Dy/Mfl+L9L2u&#10;QE+chuQOwB4z1NW7H9oXwXqFyLe18WaH5rdnvFVMHpljgD6GuB8Z/wDBPf4b+IzPJa2OoaNPICS1&#10;pKXXoeBuBIHPY/hXlut/8EtLXUIdukeKGW4jJ8mO9Qsrj+6XIJB9/wBK9zDZdw/W3qcrOGpLFRd9&#10;z6n0/wCIei36fa7PxDpN1BGdjzQ3yoN2cYBPXnHQY5rK+Ifw28F/FGyls9e03R7+Fid80aDzpQRk&#10;HeDkjI6/nXxV4s/4JrfE7w1JHNp95b31tGGbZBdKXfp91SQxIJPYV5Rr/wAIvjJ8K9V2XCeKtP2K&#10;SmzzC2D0Pykkg+nFfWZXwxg7qWDxdvmeTiswqW5Z0rn0h8X/APgkn4X8Q2l1L4WupIWy0oguN42H&#10;OcAjPAzjJ9R2r5V+LH7DfjT4TNNJJpV99kjIxPAzSbxjlsjoM9c9OKo3vxK+JWgarcSR6n4l066t&#10;x87tcyW7BScg7Tg9cnp+BrNu/wBpT4gXkMtrqniHXLy3kBL+bcna3uSOTnHNfrmR4fG04qFSspx8&#10;3c+OzCpTbvCDTOk+Cv7aPjT4Ay+XZSfbbUufMguJXIkIwPYA8YB7ZzX2h8AP+ConhP4pNDZ+IbdN&#10;D1PJ8x5ZHwABkYdsKTn8TX5s614hl1CZrlvJmZwquU6KwJI6cZIPf0rufhb4u8HQTrb+KtFvLwby&#10;ZDblACDwCc45HUYo4i4Iy7HUnPkXM+qM8BnmJw87a2P1903xXY69ZQz2t9BeWsy74ZIn3KR6k9q1&#10;Y5EYjb8y9dwG7aPpXwV+zv8AEb4eafq7f2L441rQ5odscUN7GEilU8kPyQFGMZ5+le7eK/j9eeHb&#10;b7X4d17w7ritwUFyM8g5YqDkjjqPXtX8+Zx4dYmnV5aF7H32D4go1ILnZ79KV8jy13KJEKHo28HI&#10;wQeAD06dK+cf2k/+Cd3hn4oWf2/QTJpOpsCCiELCcnJf3weMHArh/FX/AAUY8WfD57ZtQ8D2/wDY&#10;swMKXsd04juJRyVAAJBAOevODg5qlpn/AAWC0+1ndbzwvZWq4BjSK4d2YZ7nrkn1PFevkfDfEWXS&#10;VTD3suh5+OzXA1/dkfO2p+CfiF+x14o/ta1uryzjsZBieIbfNUEgAg5JHQ5HqD7V9P8A7Mv/AAWZ&#10;1DSLmG38XKt5IsRgeeGABnGON44JJ4y2O3al13/gpj4O1rTJ7PWfB73ljOMuIykuwtnG3dg8ZOce&#10;o4r5f/aH1j4Y+KrKS+8Dx6xY6wufNtbmCNYS3cKQck9zn6Cv1zK69fGR9lj6Vn3PjcdRpRlelqfs&#10;58F/2lPAX7SGhw3Wh6vYnUFRSIxKI5IieQpBwCcjGATXZaxJ9kusXjMskZCm4UAbG98dsY/Ov5+P&#10;gNr/AIxh16C+8OyX9jKJWQSxuUMhGOhJ5xnv6nGK+4fBH/BSX9pjwL4QFj/wjtr4kt8bTPqOjiQu&#10;BnkuAS3HQfTrWGYcM0XPlhNXZxRdZK6Tsfo5r2ozR2cdxJu1CGMYEkSkA/U44/Gq+g/EDyLBoIb6&#10;1aMfOIpPvRk9eOPfvX5bah/wV4+PC3KtY2Oh2dszFZLdLBkjLEkYKjqD6+9cFqX/AAVa+Mlrr100&#10;OpaXpTXCB9mn6eiLGwOCckHII9cda82HA+Mc705Kw3joQVpxP161C8u9cv8Abt82SXLB9m0EAZOC&#10;ewrW8KeDb7xLZQy7mgjBZOEBPGcE5wMdPWvxL8Zf8FU/i7fzSSah401yO6s0Mga0jSMDI7c4OeOM&#10;DFcrd/8ABRL4v6np0cd54v165jfAIlnVmQk9TgY6EcV1Yfw1qufNWncKmc3ilTR+6V/YRpqwjk2Q&#10;zLIEJUeWWHTOB1HvS+K/GVn4MuhaX2sWtxGwJi+0SIjZHJCnPIHrX4OSfHb4weONaNvaat4kutwD&#10;YgnlMUgHUfMSCeem76VoQeEvjB4zglgjj8WXZjO1wLlwEU8kgE4CnocYzXXHgeFB3c7Izp4qpUdn&#10;ufulonxM0W8hV9N8TaHMsZDyW9zfxrg9SOTg8ZqO5+PvgO4ubrTtT8SaHp01iypPFPfoFjJAI2HO&#10;WGCMkdM4Nfhxp/7KfxUSQrd6LqkaMA0ciGV5DkHqSeCM9a17D9hn4qalAJ5NO1ESOQiec37wHgAM&#10;Ac9Mdc55Jrtp5VgKK/e1VYJYWtOXuI/aS4+NngPRlleH4geEYQG+UT6miwnjgBmOM+1csP2xfhT/&#10;AGr9j1Lxl4d025YkCf7WrRuec8g8exxj3r8obf8A4Jw/EvUpFY6TcRsCFQ3BUKT6ZB6/UCorv/gl&#10;38T7a8BSztYJpH+USzookI9z06+vauSv/Ya0VZI6KWV46e6P1quv20/hroIQQfELwfqMakBTb36t&#10;MuSP4e9a3h39t74R3lvI0PxD8OtcqcNEbks5Jz0ABGR7dK/HvTP+CXXxWGoi0nsUkm2Gcxi4RY3z&#10;kA5zjH0z0qZ/+CYXxUtpJcCFY5MDaJ8FCSQARnDDpRh62Sxl/GVi6mR41r4T9ntN/ad+HOsQNLH4&#10;38OeXGSjgX6M6nGRlPvfpWx/wtnwlcBGtfFXhuaGQAKw1KHc/c/LnIPsea/DeT/gnN8YfDttMxsP&#10;t5jjXyBEWSSWQnk5XoBx1JrG1v8AZR+MHgzUPPvNBv41kQJshm+aRyCMYAJJ4J9ea9ilPJ5bVl96&#10;POq5Ni4KzTP3K8Za5p01rptxHeWd1BdP5AiWUOrk/dBAOCCc461geJf2TPh/8ePCcc2seC9Hv1t1&#10;MUk9sghngbGDllGQwB4zX4kXeh/GDw28Vxdx+MYTCP8ARwROjRqOAVORx/LmtvwR+1x8XvhVfPcW&#10;eveKNPt1JYypLIAG7khhjJI5JrOlg6UMR7WhXVvJk1MLiPZqEov7j7y/aH/4IU+DdVsv7S8I+Ip9&#10;Hu7hiz2mpl5Iiw6lXxyT3Bx29K+NfjF/wSo+Jfw7meXTNEh1mCNyJJrScSKecDHIA/StvwR/wV0+&#10;Lfgsrc6hqd14m063kaUwalh1LnkkNjngdBXqWg/8FzLW4vVutW8K6fGvDXFxZvMsiZI4KDIYjPYd&#10;q9iOeZrh/wCBJSj63OX+yoyXvKx8LeKvg14h8MRSSXum3GnMshQi5gdckDBxxz9Rxwea5O28ITST&#10;j7RKY29XjKYA46Hkev8ASv2T8Hftw/s+/tRWNpZ+KtZyyDzUj1Sy/dxZGQueGAJ9RjqD1ro/Gf8A&#10;wTM/Z/8A2nNLjvPDrWsd6B5huNKuWdYoyDjcoPIPcdeK+iy/jfEqH+00zy62U0+a0T8PrK3RomXY&#10;WO0kfKeBng9OKq6hpzy7phj5SFGwcnOT/Q1+lvxB/wCCF7T32of8In4nhdmuPs8MN2RBHcgZywyS&#10;VHfBNeNeL/8Agjb8bPA885Ghz6haxvvR7DM4dcEcYB5HPevewvGWCrKylZnHUympDXQ+OrfTjtDN&#10;tbHJJ4GD0B9KsRzyWTDHLKe+GPH8xXoPj79mTxx4B1NrHUvDWtWkZXfIbuykjyAccsRgDOepFcpr&#10;fg280m3jkmysmCocY49hjOR2/wAK9Snm2FqP3Zr7zjlg6sVezM2O7+027SSFndh0IzlieAQMce9U&#10;blVDDy1ygAD9evXOCf1rUl017aXay3EbPgq4wd+OtOXTvtEe7aSzDOccccfnmuqnWpvWLuc7pTW6&#10;M2zkaEfK2Pm5HOV75FXXvjbLHtQxurErLn5ufXPWlGmSWDBtrZU5LZznjOM9u9RrYs0W9T8ucjIL&#10;E9TjPQGujmjLqCi+pJaxfa2VLhpLiPzSUhBC5J6nIHv+dQ3btFJtt/MhVm2fP1UipNJ2rIisJSqj&#10;qATkZHHHQ81otawpeIs9rdwFnKCJAHdBg4J59eo9KxxH8Nm1Fe8mfrT/AMEftJ+1/s5XN9HDalku&#10;RDJmXa2QgJjUdO2c+tfYE2iXFudssPlcBn2yb8jA79O9fMf/AARc8NWt1+yNeXF1GPM/tRlHG0jA&#10;ICkEdec5719dr4btLZceZMEzgsSVAH9e/FfyjxVltR46U/M++wGIioJMzodTvLGDyRZ8ADnd1H9e&#10;tZ2sW1xeLJN9nmiW4wJEE5VX9OcjFW9Ut7e3j2xytIDnaQx6ZxzWWt/HBcIZVme3UjcAdxAzyQPX&#10;ivlqeImq0acndaHpezi4OaPyC/4KkxtaftC6tZyJcQtAVVYpJPMkBKA5JIyQQcD/AHa+RrpJJXlV&#10;d0g38yY4PHQ+9fV3/BTySG3/AGq9Umhe4uo2QhJZMsXGW2gg9CASPxFfMOoPELhYY5GxIOTjapOc&#10;f0r+tuFIL6jCy6H5zmV3VZkmHydzRF/3g2cjg+ox6e9TKi+bGuDCRxk8jvz9O9QXkUzyyRqrKseQ&#10;SpIIGcDB7Emt2x1tdF8OXljNYWjSTYxczxmSaDgfd5OPr719TKLWx5vKZOqadDpMbxxyCWYHLOuV&#10;U59B7VRGwq0hX98gwOcLg8dPXrVq7Mmp3BkdGZmA6jaSB0zVHUUkitoSI2jXIOfUH3qtLe8TZliw&#10;vzLdLH/dGCckfjzVa+1ZoJi0OfmGCc9eeeaW4gk1OwMkf+sXHzgHt7D/ADzVjTNHmv8AR2h8lnbO&#10;UfYc89s1lKpSgrtr7y405PZFW21L7cu1pPLd8DlNxGMHP41cjvY0Yl1abdnC5IVT2PFXLPwpeSS2&#10;9sqSSSZ3AbCpwQMDpyfau68K/steKvFeqLZ2mg6lNNJF5gxAxXrgfMBjOe2a4p5nhaa96a+8uODq&#10;vZM851FbfUXd7i3fzmxtMfABJ6k96dDYCwiWKCbzWYlSMY5PYE9frX138N/+CP3xo8drCtx4RutN&#10;tJE4muYyigdiScda9z0D/ggPqT6F9u8Ra9pdi0LqTHbZklOOxGcY9s8HnnpXl4vjDAUFdyud1HK6&#10;suyPzJu/MaO4DRkKmAGBAI9Sc10nw9+Enibxx4hax0nSdQ1O6df3UUUZYSgkAEnGAO+TjFfsB8IP&#10;+CVfwV+DlpJb6lo03ia4t8iA38pSMlhkM+MbjznJOBgele1eAvhd4V8IyLJpOh6LoP2GJk+1QxiP&#10;C/xZkPXPqT2HSvicw8TVJ+zwcHJnsYfIVbmqs/KP4Pf8Effih8U79I9Q8OT6TDJEx3TyIoDcdCG4&#10;GOSa+qf2Yf8AgiL4T8PatYy+OtWur64jDObaybbG5GRtY5OCBzkH04r6t8S/ty/Cv4CW0kOs+K9H&#10;untwHkS2lFw445BIyOemAfoK+X/i9/wWs8BaHqdxL4Rsr/UosbIiZ/La2lGcuARhhg4Ax9c149fM&#10;s9xaUl7qZpGlh4+7CJ9l/Cb9jT4b/Ay3VdA8M6af4/tNxbLNOScA5YjH4Y+lbPi/Ro49YXywGmaA&#10;ohJ3FQDycAcAdB9c1+ZPiD/g4M8WjbFoui6ajIC6S3MZYxgAjJU8MfyrxnX/APgrz8aPGutNqK3T&#10;W010RHJ9jiKqkfPTAIB5z+fpXm4/h/E4in+9nZ+bOvCxnTnzJaH7D+G9M1DxVLJDGt1crCf3p2nA&#10;wOOvavQNJ0X7IkaQQsgYAEISxyBjJ9Pxr8HbX9uf43OLmex8S+IrrcxDy+efLGST0A4IAqhqH7RH&#10;xw8aK3k6540ns2IJQ30sbFgRkggZxz0x2rjy7hnB4b3qtVX82duIjiKytBNI/e4avbyRsyzRr5eQ&#10;+9wrKc4wQcGqep6jpNrB9sa40+8hjkEbhbhGYMRwAc/X8jX4WQ3fxr1GZbmVvGF4skGInW4llMbD&#10;IyMEZOOx/OqH/CIfGDUArLa+IiiYBmllcF8cEAdSSev4dK9DF4XK5Q5VWj96MqOV4uLvZ2P3I/4S&#10;/TbpFGnrY20UeQZJLhOuTwTnggjp7Uj63puqXfmDWodQvIwC8Vq4k25zjuAeAeK/D6fwZ8ZNKbzH&#10;i8RRwwvhA8swZ8jAwRz9B04FZazfF2z1ZZVk8U3EsQw625ldgcYGGwcHjk579utfPyyPBPX26V+z&#10;RtKliesXofvHBbXWqIqxoIFZugJViOxNWl0WDw9ta4SYzMpOH649cdcfhX4YXHxE+MthZyvHqHjO&#10;3uEw3k/aJAwIAyRkZwOpA9Dg1FpX7TPxy8OX0eow694ouplcSCO5lMiIwIwcMCSAecdK6I8N4OMb&#10;0qycvkc/NXb5ZxaR+5ep+Inlt+StnbrgCQ8Bh7E459qzbeQXN0sdjIlxJkkzOQ5z14BPFfik3/BQ&#10;z45a3AzX/iDWnmg3ZgkCtHKepKxkYBAJ7+hra8N/8FL/AIt6NNCrXjylX/dzi22zp6Hd0x7Z/OvK&#10;xPC9eq/dmvvPRozhCLdtT9g9Zs45NYWG4uWnkzsyxwp4BwOnFaC+FbiGBZfJhzjmOMYYD69M1+R9&#10;p/wWW+KUbTJqUWj3/kyqfMubdvOkZcnAIIAB6HjvXpGhf8HBHjLULNYtW8D+E8kECeJpEQgdMgE8&#10;iubD8AVptuWpE83mlypH6PJcCxumWRmZHjJR88A5xz7Voy+N1h05oWGDnDS5/dhSP5mvzg8Nf8F2&#10;IrabdrngjSbiJSVMkc8sbS/7oAIFa1z/AMFqPCficQ7vC/2aKUgkW9+VkQ85yWXHQHpXDU4PzKg2&#10;qa0LWNpVGuY+89C1pY9SWZVWaS1f5P7rk5AwPQdeal1aT7fqLSyqssk6AogAUADuR618c+Gf+Cw3&#10;gOXUYIG0fWtJ0/y8TzjE8hOONvTrzyf6V0N9/wAFmvAGkaXdwaH4b8QX2pCM4bUYkhQMQRkFSSRz&#10;nB/HFcFHhfGSdqqtqbTx2v7tH1ibKDwpp323VbiOyhxkJIeAcjBOD0/xrwD9pb/gpN4M+CEEsK3c&#10;l5cSF41jtowQdowCc84zwTjtX59ftR/8FFPiF8ZYJIbi+axs5YvJSK0BiVFB5zgA5OQCQemOtcL8&#10;GP2d9T+NkV1qniTXLPRbFiV8y/ux5shIyGC7shenJAyR1r7fL+FcPhqXtK2voc03UqStJnffG/8A&#10;4KJ+OPj3eNZaTNqljp8j7BBZBi8pGQGx83POc1Y/Z+/4J++I/iqkeseKIbjS9PuJA8QlG24u85Jb&#10;BwR6c49q9o/Z38BfBr4CeH5NWh1zRb66uQENzd3aTyBkGDsQEFMsSeSfxr1C4/ax+Hds8ckvjLRX&#10;85S4kiuBIMdgfQ54I7V4udcRYzDweHyyi/Wx9BluV4ZNTrSR0vws+FWj/BnSLbTdBt0tYISFMvlh&#10;ZX4wSXHX/wDXXWzXrXKsGZmjYjOR1PYj8K8ek/bX+HIjXZ4ohkdgS8cKFyTnACgkEn3Ax71q+Gv2&#10;lNJ8cho9EhvrzYW+/GI2bJ4HU9geRX43mWV5ti5uriU7n3OHxmEpx5adtD0WaRIo13TRqJOnmkKA&#10;eMdeB1rmPiH8Y9B+F2nTS6zqFvCsYyNhD7+MgDB6n2ryP47/ABF+I3iOKSLSfDLaXYpgPcyONoHG&#10;Scjg98jiviv9oPwl4gMEl34i8R2bzTODFjUEljOOMYHAO09+a+k4b8OPrU1PEtpHi5lxGqcWqR7j&#10;+0V/wVfWyT+y/CFmse0BnuRKVZJAfvAkE56EHOMjpXxj4u+Ifij4t+JWnu7q41CaaR5WZ/3gyTk5&#10;AHPr6+ntjWGhwicPfTrHbtIEIR928A9u3Ne1fCT9q7wL8CI0k0v4ff2tqsD/AL27v7zcXIzkDjAB&#10;4OMHpjua/ecv4ZwuU0f9kppy7n5/iM0q4mdqj0Mv4Y/sXfED4r3kYsdD1CZY02Svc7I4Y0YYDfMQ&#10;SAMEkZIr6n+DH/BLPR/DNtG3ia/+1XGweVHbpujQ4wwY5ww3dDx9K5L/AIe261faRGtr4T02yhSU&#10;wbGlwkfHZRyR05HBz0rn9W/4Ks+ML6+VY9P0W3YAQApGZBGcgniQ49ffrXy2c1uIcVeFG0F9x7mW&#10;wwMNZq7Puj4d/AfwX8IIlfQ/DWnWtygCNcvvkbO0hiCxOM56D8K66GyhtrZZwsaMwKA8AkZ/vHkm&#10;vzrj/wCCmHxK8U3McVrp+krHGxTKJIzMCR/CM4PTpnrxXUeG/jv+0J8RpGbSNLuLiUoSgl04iJFy&#10;SeX44z1xX5jjuE8zqycsZiF959VRxlNJOjDQ+8bWLfPtVWLR5ORk8AZJPWlsryGZYctGqz8K8hxz&#10;ycgelfJfhr4VftFeMo4ZNV1i30ATJlYhKIuB3AjGA3vjnvXSeFf2UfHV3aR3GtfEC+k8+INFFJPI&#10;7QNk/IycYx6g+9fM1uG8JTT9pXTa8z0qeIqtXUT6OlvY0ZTuwj5ALfKpI68np/nFEOoCQsu5WKhR&#10;kHIGeR+leZ6F+zPa6GY5rrWtc1RmUZ825Zow3fCdh+vqa9J0HwfBommtHa7uSGQuTlvTr6V8vj6G&#10;GpaUpXPUw9Wp9svmbygCee/y/eFSxv5MwMcnmbyCXIzx6e1QWqyRbVYnzMHOBmmgSbQo3fMCQFG5&#10;iO9eTGLvaKO1SX2ixI3knrk5IP8AjULOI23bm7e2M1XmuC7MAsjyKcFApLYPA/E/zrkfiT8ffD/w&#10;v0aa41LVLWEWqAz24lRrgAnghM5JPPFengcjxmLny0YNnPXx1GkvfaR3sb4i5OF5IJPAFVNR1W1s&#10;YPMeZt8eSccfjXxr8Zv+Cqek6NaNJ4XsbxgyyIl1dlGKYPH7rvnsK8B8UftX/E79pq/hs7S41aS+&#10;uwB9itIPs8cS4GSpUgsCpycV+j5X4V4ytaeKfKj5bHcV0qWlPU+/viH+2B4G+GtlJcXurQ3RjDDy&#10;bWQSTmQHAUrkY59+1fK3xe/4Kj6l4j1BrTwlo/2aFwUleRybhzyCMLkAHjnOTntTPgL/AMEdPix8&#10;fb+G+1rfoOhzEedcSuI7iWPGMrvBBwTn14Ffan7NP/BF34W/BaWK81RtT8WayoA33ZSOJADyu1QQ&#10;ynvkD61+oZTwLk+Wx55Lnl57Hx2O4orVXvbyPzX0L4d/GL9s3xQIIrPXNTzKiKsaMscT9Mgk9BgZ&#10;JI9a+s/gH/wQO1zUfseq+PvE0Om2shYPpi/PLwcfMRzk+oPQ81+mPhPwXp/hHSvsmi6fY6PargfZ&#10;7OIQoMfTk9B17j3q/HbjG2MENz04Gf8AOK+m+sKMVToxUUuyPna+ZTm7p/eeMfAr9hP4T/s7W0cn&#10;h/wfZ/2tGf8AkJ3Z+0XHGcFGYZXjjHvXpGv6hcapdtYxyeb8gWRwMhFPUA9jgYq54j1E2ls1rbjz&#10;Lt8Dj7oBPPPrzUmhaWljaJuDLM2S5GDk56fSvKqSlVly3Of2jXvyIdF0aHTUVQCMjHU5A+pJJrSj&#10;kaNugO3DAetSLbkE5KgY+pNMR1P4DYeK7adNQVkccptu4kcuFHy/KpPbkU7b5gwdremRxSpGjlYz&#10;zJ1357elJC7I7I5xt6VoTdhIDCfm6dhjOc0iTKi4b5Vxjgc08hp2B6bQcZ6ZqK4hMJxj7w+92zQO&#10;I2G48oqG+6Tzx1FJGipOG/hOee9Ah5+VmO4dOwNO8nypdremePSgod5mw/eYrmnAgHcOn54pCNnc&#10;+2aArDuu3I3cdaCWhSjcdNuTyKbIP59qkjbLDnv0HalKfOepoJEdNv3SrbiDz0FPmUKdu4jbjntT&#10;M7fmxuI4wOvND/u9u7hvQ0AOZS5+Xlv500R7m4X+KnB8jK+uOBTmbf0PfFAA6lBhuD1/Gml1kDfN&#10;t3EEAeo96HT5dp+Xv6mmruIbb8zdsDoKAHSTBlwcN0GR2pIJBhlYNzwOcc/SogBDA0flq3cHndmn&#10;QkkhmLZAxjHUmgCRgYwv3RuOBj1psT/PhiQSe3NDNtUDjKnPPrUaBlOP4c/nQBZkg45Y896YqYO3&#10;G4c0LOUTbnA9D6VGg3DtgHtQBJKW2Bm+6oxz/SkEbQRqpYNnnI70wEw7QTk889sf0p0Fz+7+Y7uu&#10;OM5oAdLLthOPlXIyax/EPii18OaTdahdzra2VnGZJZ5DtVMA8H/61N8ZeL9K8D6FNqmsXiafp8Od&#10;8rgsmecZIzg8d6/N39uz9vP/AIWjql54d0G8nXRbePfi3GVumx1bnnOeBXvZNk88VNPaPU561bk2&#10;Mz/goJ/wUJufiz4luvD3hya6s9As8RM/zKtwQAS/uM5H0rH/AOCf/wCwPqvx58WWviLxFceT4Xsc&#10;SBI4mWS9Y87CD+IJGRVX9ij9h3VP2ivE0erauJLfw7ayq8sso3faCACUXjv0Nfqr4S8NWPhXRbex&#10;0y1jtLOCNUWONAqgAY4wOBX1WaZlSwNH6thrX6sypU+d80iTwj4WsPB2kW9nplvHbW9oNkUaIFCA&#10;cdu57mtHc0YDLhWyegyAPSn+XtO1SwX8hjrimqCxKr/rOMD1H17V+d1q06knOep1qPYdDL5jgbts&#10;rHjPC4+tQXuoQ2yfPs6gFy21QB1JPpgdaZLcR+WdxjjLEAF3CqCfUntXw/8A8FAv29rXRLO88L+G&#10;dQ28tb397FIAJQMfIp54yCMj1r08pyueKqqKWhy4nFKnEyf+ChH/AAUOttPsX8MeFdQEknmE3k4L&#10;rIigEeVkdMkjOM8V+cGu+NpNf1GTzpJlW4OJHiO48nt7/jmp/HXi2W/1q6uriSSQXQYAuThcg4II&#10;6kfrXM6HDJDrEBtQGbIKHbw7Z4IB75r9tyjLKeDo3/E+brV5V5WQkXhG4uo4Y7p49nmtsTefOAJ4&#10;LDHAx7nOa/Qf/gm3/wAE1V8Sx2PirxhZq2kwuktpaXMXzSnAPOMkjgEZxUP/AATu/wCCfeofFHXb&#10;bxt43geXT7Mlo4JEx5sg+6TjGQPXpX6V6LpcehWMMCIkccIVECAL8oGMAD2r5Hifip2dCiz1cHgV&#10;G0mO03S49Ms44be3t7eGIbI0jXaqj2A6VakjI5/hbGRnjNPKhVHOee4pUkVz6Bhx2FfltSpKcm5P&#10;VnsxiktAX7/G3ntT96quDg9eDyAaa0SpF95fmPWhh+6ZTzlhj6VmUPcRhOTtk74PGKg3Ak8nqR6H&#10;60rNsG0/dGMnuaTb5XIZiOue+ai7AkTEa7t208DBGTj8KikkS2heQsqJGMknjjuaZcXAjXB+bccD&#10;vuP049a+fv2v/wBrK3+DGmNZWdx5mpOPniRAwQEcBm5A75rSEWzys1zSngqLqVGVv2x/2t7P4eaZ&#10;Jo+jXUL6hK5DywThsAcYwM85z19K/O/xl44vvG3iGS6uXeSaeQs7sTkknmneOPiBfeNPEEl5fSiW&#10;S4ctgMcY7YyTg1zsdwttIpVxGrEkluQAeOa39n0P5s4s4orY6q4Rdo9gkn8obfMMm3KuMHAHUEVG&#10;t3sh2vuZ8jHJwR/jSfbEljZ4/wB6VJQMM4bnGQDjNQXhVXO1m7HJHf8ApU+yPgZXuWllWdowvmN1&#10;yOozVd49zttBbyyck8EU2AFl2h+W6FOMf4VI67bcRhnD98nIb6mhRaBO2thsZPlBd67lyigJ0Uj1&#10;706OFiHbcjbcAjPzHJ4/nVQv+72eZ5cm/IyeMeg9KntBiOX99JEWxggZ3kVMos05m1ckEr27IPLy&#10;FbcEx1J9/SnRq3mlX67uoHaq8cMkk6qysWJyc9uKseJPFGn/AA68NyatqDuqxgmKNBlp2B4A54z6&#10;1lK9rs7cDgqteooJbmt4kvtL+EfhR9Y19pLdvJMtpAShWcnIGecgZHTqemOa+O/i5+0JrPxf+Is1&#10;xcTzppr7Yvs0eBGABzxjjJyfxx71R+MHxqv/AIo6kZWUW9orsqW7gBYlJJwB65JOetcXpYmV5JF2&#10;jyeR3Lgn9a5pSSP3Xhvh+GCpKpU3Z1mlwRT3d1JuZI4QeDwSegGcGuhttOiMawiGJ5ISZHkMm4uC&#10;AAoA6Yxz9axPD7s5WRo/mz8wOQG9OK6bQIo45oy6tvXO8g/ezkk/XiuOtVVrHVmWISukWtHl+xXE&#10;clvK0LqCBsba2MdM9hXRaLbsj/Lw24DO/OT26d6wfN/0wOsiswJDKVAG09PpXUWU8EtmkdvIFZo1&#10;388Fu+K4JyW58vWkmeT/ALYtk39g2uyZnk3jeNxJTKkEHPYD0r5VvbXzH3MW9uwPX/CvrX9ri0X/&#10;AIQG3b91uWYSHOd/IKAd+Oc59q+SbmGSKX5j8vI56fhXq4P4D9S4VlfDJF3wncfZ9UjbapUHIyOP&#10;zFe6eFbeSa3VV+Yy4dNgJbJxkfQ4FeI+FplkmgVSrRxtzxkjmvavCeox6bZR7GaO4XPqA4I4AJq8&#10;RNrY9DNpNR0Ow0OzWchZtyCAgmM5JJA7Edq3I7JbyVdjNFsGeTzj0z6VkaNAzWMUj9MFGXJVlOcg&#10;kd639MtZby3RQNsRIBAHzE9ua8StUcj83zCo3PQ2NMfzIo1aRt6vjB5DAit66sls4lxGsMsQH+0T&#10;n2rJW3VYNzRiPy8DZvyc9zniuis0T+zdQlX95JHbmXa/Jxx3z1GelcEqbvc8VQfPc8Z+IsW6dVVy&#10;0lwWB3HAUjrn2FeI69aq2qqXk27XOTtJBwfqK91+Kt2t7YWf+hQwrZiUGQAkuWOeSOOPevCfELqL&#10;/bMn3jlWVsKOeP6V9Dl9+Q/RMji3TPQfATx3gib5jGrg9fmIFeiaa32eVZD5M2cgBwGIJ/qPWvNf&#10;hahBjKt2AJPIx64r06KJbZWlZ49ykOARx9MVOIlZ2PHzio4VGjqvCKrHayxvCDNImIwAODnOR6dP&#10;1rSL+eW3xtI0J2OSTtzgccfWudsWYQ7Fd9u8EbeFyRnGSM1tW4eLWWSRWW3yHEQYjJwMknnNcjdz&#10;5GtLnvcuXTJEse1f3MuC4IwQDx3znvT57hVjySH6gBBhVGOD9agWIXU+ZT8qglDJnah98fQVArKx&#10;kjztVBlXGdr84yKxlHrc8+UV3LcTJBboR+6lI5U/dcev1rL0/Tpo7qSTzm+Yke2PqDWjBbNOrZwz&#10;OCqHqcgZIx6e9NRJ5rfaYGkiUMDsG3Jx35qYx1KhqULnUUdlT/Vyq2Gx8wc8deK8j/af8nX7eb7R&#10;JNhSEiIwSACCV57DtXok5ezn2tuXdhjxyvH/ANfrXmvxyVDou8Y3Kx3lx144xXfhrJn03D91iEj5&#10;qH7rV167d2BwM4z64619FfD20L6BYtuVfMiAyU2rtBIB7/nXgKwwvrSzKzgKcMcd+vFfRPwlntbv&#10;whC0cazeUTGheTayEHggdMZ6CurF/Dc/RM6T9gmbkFjJZOr+XDN8x+5kqc8ckgYro9Eh8jdbSBFV&#10;eXMQ3YOOOfSq39qzXgwzLCuQeAFYkAA+oxWhpt3c6izJGqyR7ApeQAMAM9Prn9K8eVnufC1GpKzR&#10;qabC7aXcSCOaMMMZwOBng/TrUE65RW3b1UdFByxPApdNW6RT5k223lQo+OcgHIHtyBzWfM8iWkje&#10;W6SKwbgnAFZRpK5w+yVyrrt7cW1nJCyKsisCFK8EEEdemeazX23CfIY2fIyickADrk96t6tNNqU8&#10;MLTfugMhyOB6g4NRCwm0uCSSPZMtuMuQCqhSwXnPuRXR7FW0O6FJW0MnUbhZrGTy5pITgxuXbk8H&#10;oCOK5u/uVuZv3bCKMYQtySxxgnArptRsNgaZlt5vMOGDtgpz2x7VyOq2ckV9cQlVRRyhjGevOQTX&#10;RRikz1sHurnKWVp5fiPy5ppmjyQCUJHt1GcdO1ej+HpEgskiVS7HB37AuDXAJeMfEUfnM2FwpOTu&#10;B9c16D9pbTI1KxndvWNWHI5GRn8K6cVUsjtzOX7tI6e2mm8lltxbpIsZDmQAkjHQHIwfpUmqzSWl&#10;szn7OGmjCEIpZgoGCe3J9e5NVp/CtveMZHk1D7VHAsiCJNyBz97djtipGANgiy+Vb/KSm1Wy+OxJ&#10;Jx9K8nn1sfMRkuY86+L969ppagedMXO19wA2EdMH0xWX8O7V5ZIy6su4A7t46egB5zV34mHFhJ5m&#10;9gzkevB96yfh/PFb3dqszGNVyhfOSgIPPfpXr0/4Z9fh7fVrHoVzrAtpWjjMm2MlVJ7gfjVd/FjI&#10;dvzf5/GvSPDfwifWNCs7jybdvtFvHLu8tDu3KDnr71cP7Pkkg3eVb/TyU/8Aiq71inZH2tGH7uPo&#10;jys+JGZf4/8AP40L4jYD+L/P416svwBmYKPs9v6Z8qP/AOKpsvwHkt2bdb2+FGf9VH/8VXRTxFx8&#10;h5ra3LTKd0bDnH3abc/u/u11GseF/wCx8btuWUtwoH9a5m9jrtp1COUbp93mXa3vV903j5W/Ws1I&#10;WjO7FTrcMB3/ADrq5rozZUudJd2+Xd/n8KmtNPkhUZ3dK3dP083IzgflVyTQ2WDd8v5Cr5ieYx7e&#10;Hf8AeqeWPYh2r29KeIPLq7Y6cb6eNR/EwHT3o5ikZdtpkmoSbQj/AICugs/g3NfxbvKuPwU//E13&#10;Pwv+GEur6oq7I+/VFPZvf2r61+Hn7Lkl/puRDatx3t4/7x/2q8+tVND4ej/Zvu7g/cn/ACP/AMRV&#10;q3/ZdvJF/wBXN/3y3/xuv0k0f9j2WTBFtZdf+fWL3/263rH9jqZYh/odj1/59of/AIuvJqVtTQ/N&#10;Gx/ZMupc/uLjp/cP/wAbrasf2QLoMP3Nx2/gP/xuv0ks/wBlGSMn/R7Pp/z7Rf8AxValt+y1IrD9&#10;za/+A8f/AMVWP1ho0SPzbtv2SriMD/R5/wDvg/8AxurcH7KE/wDz7z/98H/43X6R/wDDMbLx5Fp/&#10;4Dx//FU6P9mNgf8AU2v/AIDx/wDxVH1po0R+c8f7JN1If+PeX/v2f/jdWoP2O7iQD/R5uv8AzzP/&#10;AMbr9HI/2Z5V/wCWFr/34j/+Kq3D+zlLGF/0e14/6Yx//FVn9ZZPKfnTY/sWXE3/ACwl/wC+D/8A&#10;Gq07T9hq5kx+5k/74P8A8ar9ELb4DND/AMsbf/vyn/xVW4vg00H/ACzg4/6ZJx+tH1kOU/PaD9g2&#10;6lB/cSen3D/8aq5Z/sCXCEN5Dcf7B/8AjNfoNF8MxH/DD/36X/GrEHgJV+Xy4fr5a/41n9aKPgW1&#10;/YTuFVf3D/8AfB/+NVftv2FJs/6hjz/cP/xqvvEeA1A/1cP/AH7X/GpI/BIj/wCWcf12Dj9aPrRo&#10;fDlp+wxNvH+ht/36P/xqtWx/YXcsubM9P+eX/wBqr7Sj8LeX2U/8BH+NSpo3lH7qr74FH1kD49t/&#10;2FW/59O//PL/AO1Vci/YV4/49P8AyF/9qr69S2CDt+VSImO1T9YYPY+TLT9iDyVH+h9P+mX/ANqr&#10;Tg/YtCr/AMefTH/LL/7VX1Ise8f3anjXbWEqxyyjdnzLZ/sgLD96zX/vz/8Aa60bX9lSGEZ+xr/3&#10;5H/xuvoqTkVGx2iub2zudNKFjwu3/ZmgiH/HlH0/54j/AOIq9a/s526Af6FH/wB+R/8AEV7E8vH/&#10;ANenRynHf86v2rO9yXLY8nh/Z3hH/LlH/wB+R/8AEVab4B28KZ+xwr7mIf8AxFepJcsP4m/Oqsmr&#10;efJ5fzNjJ5al7Z2KoYX2nQ8rk+FFvBKFFnFx38of/E1raL8MrWGLe9rC2ATgxD/4mvR7XRFuh8yq&#10;ue+0Gua+Iuqr4Shl+dvufw5XqpPbPpU+0Z+jcM8O+0mrr+tDkfE7afoEK/6Larl9v+qXt+VfNPxV&#10;+IltcSXEMcMaHc2CqAf3h610vxm+MvlyqomuOLiT/ls/+FeB32ttrmqv8zsGyfmYnv7/AFp+2Z/T&#10;vCPDkYqOgalqLX9zIc4yOPyqhJCyx8sevrVq6tPIXzA2eOmMVV8wy+o9s1rGqz9tyzKY046IbvCd&#10;aY91uWmzjFQHk1pGVz6rCw5dBt0SwOPWqp3K1XjHuT/61RvbZ7/pWnKevTkloRwsamzmolXbT0HN&#10;Q4pDlZjqKKRm21DRyy0B/u1Gy7qeXyKbUSNKcncKjzUlN8us5bHQNopzLtptQAZxSEktS0Ac0BYR&#10;+lMDYanO+wU3y95zQTYmjOVp1MQ7FpfMoFysaetNYfNTicmgdaA5WSxnH5Ukr4am7sHFEnWqiFmG&#10;+gvmmM2DSeZVDih1Iy5pRzSsNtBREeDRTnHem1MjQKKb5lAepAdTHPzU5m20wnJoGtQzQrZpGXNJ&#10;jZQPlJN/FNY5BpofJpx5FAbEdN25NSeXQEqZBzDVh3CnLDipYxT/AC6kTZGi4p1B4NNL4NRLcQ6m&#10;stAfJp1ZSAjxRjFSHimyPvHpQVzDQ2TRTc7Wp6rurQTY1mxURfmpHj2981Gy4oEG+nVHUi/MtTIA&#10;oooqQGs+KQyUjLimNwaroA7zM+tIW3cU2nIMmsQE8vPpSNFx/hTy2DSiugmRCYqay4qw3SoXNBJC&#10;eKjqQ9aaEoAcqU2VOKkVsU2bpUMLFWRf8KidKnYZP403y6QcpCsdOCU/b82KXy6DOUSPy+KbUzna&#10;KiZs1MjCpTu7iYzShMikqRTkUuVjjGxFIMCoJRViT5hUTrmjlY5StoRJ1p4+7TVXaaWjlZyT1GyH&#10;FEZoePdQqbaOVmXJcmHAqOUVJTZBmjlZrClYqypkU0RkmrHlbqljs/8Aa/SoludFiusJA71LHE2a&#10;nFt7/pUq23v+lSFiCOM+9TpHThDUiJg9KqIJBGMUBMtUixbqUR4b8a0iaJEkUeasRxcUyNMVYjXI&#10;qrF2GbNtSxijy8mpBHg1US4obszQIualUbjS+XWkUKW41I8VKE4pfLp1aRQ1IYEpwXFLTkGTVcpM&#10;nqIq5NJMMVJTXTeKtRFdDamRM1Gg5qaIcitYxE32JEXAoxipFG0UjHArVIz5hlKhwaQnNA61ZXQk&#10;ooooMwooorQBydKdREu5aH+SgiW4UUwzYPSl8ypW4WY4nFRls0rNupK0iHKwoooqixyvgU0nNJu+&#10;bFLWYARuprJtqQLjmmv81AiPOKcXpCm2mM1AxxOaKar4FKrZNBoLRRRQAUUE4FN8ygCRGxUm/ioV&#10;4p3mVotjMcTSeZn1qNpOaTzKAJC+aaF3UCpFHFZgMK7aUPinP8tR0AG6jdRRQAE4FRls05+lNJxQ&#10;AUU3zKPMqbGiHUU0Pk06qBhTk6U2nK2KDMVhmmEZqSo6rmMwqQH5aaq7hTiMrijmBADin+Z9aYOB&#10;SM2DRE0JA2alUfJ+FVUm+fGKuJzF+FaqRlKST1IS2aUzbRSONoqF2quYvRosJcZNWI5c1QhPNW4h&#10;gVZxVY6ltJfSni1MvzZNRwr3qaK6/eBNv45pNHnVKV3YvaXL5EvzVtHV1sirKwBBB4PvXP3DCCLz&#10;M9O1Q6dqX9rXCryremc/56VDR4eY5ZGcGeoeCfjA2hyKm5u/f/e/2vevpn4a/FJdVi+aQN+4RsFv&#10;/sq+MrLTMEMSPyr1z4X+NF0y5dW37fIC/fPYj2rGR+PcTcNxnrY+wptbFnYmZpkVVUsct9fevlf9&#10;tL9qRPAx1m2W4UAWKcLJ/f4/56D1ru/iT8XYtM8LXMglm+W3JwJHH8R9q/O79uT4o/8ACT+INSKv&#10;N89rbrtMrHow9QKqnG7sfz3xDw5ySk7HlHxx+KEnjzUVk89yPtM0v3/7x/3jXnkMWydt3zfMTmoZ&#10;rtp3/i4z3q5DEZB/vc16EI6n5hjMKqXQr6lAbwqq8Yra8OWvkQBWUdO4+lV7TTvMO4tt/CtS1j8o&#10;bfbrXUtEfIZhUVzct7iOML0FV9RuMrVEXuW5GMe9RzXeff8AGuHET0PlMTqQzS5kP1pu7cabIdzm&#10;hOteHVnqc8FYsR8mp1XNRQjI/GpkbNZxZUpFi3GBVq3OCaqwmrCDNbqPUznLQmlfcKheDdTupq1b&#10;wblWk2c5Fa2G41b+y7RVmC22j/61NnOD+FZtgULvCDFZlwa0L9suaoFctUgQw2e+p0sMHp+lWbO3&#10;4X61cjtcsf8ACtDMzvsPsfyqzBabSvFXPsn+cVIsHzCqjEBkMOxelPVeelTxxYWgR7TWnKDIpNP+&#10;0qRj71QjQWjk3Y/T/wCtWlZtmdV29TitSazC22eM/Ss2rMxtqY9tB5KdO1OW3aeX8anCfPVm2t8u&#10;D7itoG0YlnS9J8pQ3+e1Z3i/UvsMUy/3Rj/x2tpJjHHgD9a5rxlA9ykvy/e9/wDZraJ2UYHinxIv&#10;GvNY3c9G/wDQjWPNmO2Yr610PjrSyuoqDxwe3vWFcJ+62+prSLsz0qNLU0PA1wX1JQ391q762svP&#10;t/lVSCvXFee+G1+xXiyf7J/WvSvCbm7sovl+9gdfc1MpHqUaJwWv6E32yP5XA2dh9faq0+kFYflV&#10;/wAv/rV7JL8ODefNiNtvHMan+tUL34csgPyx4z/cX/GsXI7lR0PHpZRaLyrZ+lUpr5/M81d21Rj/&#10;AD+ddz4p8BvbvnCfTYPb3rldU0Q2abfl5GcYHrWkJHHUjY6r4TfG8aHeQxyE/LI5590/3hX2h8Cv&#10;jVY+MbaZZEt2Ece4Fgpz85H941+c0WmmwufM3dOcAY7Yr0L4afH3/hAWkVpboMybSqzuuPmz2U11&#10;QOOWmp+jGo/B238XW7eXDbtu+YYQHqc/3T6V4N8c/wBjSWPTdSuhCq7bcNwhGMf9s66r4EftQQ61&#10;NCpuLr5okODPI38DH+7XufxTvodV+EuqXiyeZ/ob4JU5bDEdTXQZn5a/ET4Rt4SutrDlmC9P9kH+&#10;6K88n1Q2jKqjocHivoD9pDUQ+qqFX/loO/8A0zWvB10r7btOF9elYyOiJc0zUvtNnkjnJqRr/wCz&#10;8jvUdtY/ZY/L/XFNvLUhVpI05tDqvB+tCe5Ku38K9T7/AFroLwQ3llMvy8gjtXm+h3psrnOW7d/e&#10;uqsNbDw4y3ze59K2gc7OY8VeHf3kj4+Xd6e59q/tHr+M/wATP51i23k5Ff2YVqdWG6hRRRQdR/I/&#10;/ZexfNjLNcbyXPBIA6cnqR/Sue+LRa38HXCuzYnBlcghVAAJJJ6kjmtu6ibWFtVlj8n5zh87Vfrg&#10;4H9a5H4saiq/D+5ZRIsrBogXIMbjB45GQcDpXzeHi+ZXPyPLqT9qrnhvhlY/7bWSPbJ855ALAg8Z&#10;4r6C+HdvDctaRtPCrMrvIkj7flAGAD3z6V88/CNVutdMJA3bsDHy5HXP4V9AfDlE1K4lLRebGiBC&#10;4TLIQeOce1dmLkkj6TOHaKT7Ho32tQUitw0KKgQBOR/k/WqWs6rNaW0Yht9q7Rv3/M7N3OQRgc1f&#10;treOztI4lX7U+wEuDtIOTxz7fyrI8QSrbR7pi0bPgINu4AdeSO9eLpc+PjFc9jF1PWIDaW/7swzM&#10;SBJG7LJIehBIPTHYda8K8bSJB4uuI23cSAk8ltx65zzkHrnnjNe4WmnSXkd1eQxs0enkEzKmQHbO&#10;OM98H6Yr578Vztc+KZmkkZXaU/x7uvJOTyevf1xXr4OKsfXZPHlTserfDK5t7WxjmkjuJEYkIVQq&#10;pYYA55z19K9Ft5IbyDMT2m2FR5gAJkyehJHSuA+HE8tr4diXzd0fzgR7dwB4BOD0zXdWOoSXsSwl&#10;fMbYMgALkAcdMe1eZmEvfPDzhpzdzQtLRrj7r4j/AL2R39jirkcyGKaIsdqupQnliRxj6c1lNo8n&#10;2cI0nldMqeoz2q7Z6bNYWav5gaMSDBDgsc8DAzXnxiz5/lNSUQxzQtbLNHLHF5bnPyk5znH4/pVa&#10;4XdbSKWff6DoQOc/WrFsZrqZ2WN5FmIUYw3J6nAJwaZe6fCkbjdNufIBQ7SuM54JzWkLt6mfK2ZN&#10;zbC9hkZ+C5BDZIbH9fpXK/EpRpng9Y9zSLIkkh8td2wZ4yfc9u1dVd3C28MaKzTbIgMOMc5rmPFm&#10;orb6Rdb5JljbIkRU3DBz0Fd+HupKx6uWynGsj5ps7P8AtTxpGkhhXzH5aT5QM5xX01HY3Fnp3kTN&#10;GvA8tbds9sgcdB9BXzAUjvPGO0Myq02QMYYjJxx68dK+mvCkx1ayVppmjjwu4iPLEDAwBx2GPxrt&#10;zC/Ij6fPpP2Ueh1NjGraYskbK7OQHIQhMgA4579atWk+y+M7LJIIcYKOUCkjA5x+GKZBHElvCbea&#10;ZoVBLxuCnz5PQAntj65rQgEccDRu6gMAS3JDYORn1xXh6o+Ma1GQXP7qRo4vKWIfcxxzjv37/lRN&#10;pi3sZKywqq8jJKkjGT7VrTJZxxTq00bNGAsYj5Rsgkk+pFRQWd1Z3Pl74cNEEUYwCvXPPeplJ7om&#10;TKunad/xKJDGD+5G58ngk9xj61V1TSmvo/LkZY4VBwgYAswHp3rU+yF45JEjZiGAVEBKuBznNZ8l&#10;wscc29lHnIACIw5BJzxnoeQPx9qIe9uESOw2wpujZoGVsfISDjHPP51ctyscaMdsjN828jpz0ye9&#10;Z8FlItzDu+bqzAd/YAd6txotpIVDbd4J2N82KmVOVxez6tm7bxA20c2YyZgTgP8AMhzjJ+vpWbrU&#10;sSSeW23zchBHvxjI6nNNhbzoVjb/AFZIOM4Jwc07U7iNbfzNyxAjBLncRnoM8cU1T1uEYq9zyn9o&#10;CDzYHOxbeWEFsBwQQB79STjmsn4J6d/aHhSaVkkaRJNiBflGQM/N6nP6VqfH+9t7m1t90O2aOMpJ&#10;NkkyjORx0BGSfyqb4OQQxeBrc7Z1uWlcyBiNkmW+UjHfbjJr3Yz/AHFj6ZVLYSx1OoW9j9lVo/Py&#10;iLkv8oDYy34A1xuuT/2jPvZRuPIPQkDiuzubYMsW5ZLhlJJR0O3kHODwDgfyrmtX0zyom3rJIq5w&#10;EXdsXrkkdq8+nT1uebhZR9pocJ4nR7Pa8YjMW8DDnnJ9K4vWHO/lvl6ZPHNd54ttt9si7meJwXQ7&#10;cYzjFcNqttFatJ8m5t2zPXFe3h4tK7PtcGlZNmJcS+eCvDL19MH1rofhxI0OoQTSeZ5YPJQ9M965&#10;24dZpQ3plBx1FdP4Hu0mvoYfLHmRkbR90EggjPrXTKWh14jWmz1PUy2kozLcNGxyDsfccFe47Hnu&#10;K8f+IR8y8YymSZ8ghwcHnIxivZLzURKbo3UMcgkwAiMVCN19815B8Qo1/tBo4vlLsTk9FHPc+lZ0&#10;Nzy8r+JnUfs33Cwakoa2hvVy0bq/yg8EkZHOcAjNeiXN3F9p8yKPy4WcukZ6AZIAz1OCK8r+CMTf&#10;bWjjfbxnIBLAdCcd+Ca9SvI1UyNFHJ5ZYIAeOcDPXGK48ZZTPPzRfvXcovdtP8oYhm4z0Az1qncx&#10;RrOsMysjJyCQTkdSa1Z5I7JW845+YDZjtj2rH1C8W6uSsaJt28Ekgg8k59cVjTs9jloxTtYoahby&#10;LPttZF2zsUBzg7WH/wBeuR8QaVJFEiyHczOw3bsgkf8A66626Plx4kRWDJjeOoJ6Ee+RWDqrK4kB&#10;aTaoOAe5Pf8AQV3UpdD3cFUalY4q8VrJ1+VVKj5CB/h/n1FfWX/BPz9uf+y0h+H/AIuvI30u4lLa&#10;dd3EpVrRiDlM8YUEA4PHJwBmvkm/iabcv+r2nqMkgfjWAbmO3nVVPzLk5wQ2fwrt5Lq56eMwEMVR&#10;9nI/ZDVIWARonKrIAQQ2Q6noR6g+3qMZBzUUA+yRtHtVlz98rk5r5o/4J8/tof8ACxdKt/B3iW5m&#10;uLq2i8uyu5AAxwMCNiB0AAAPGAAO1fUN1ZPbuvy7d4GO+8e1KEtbM/F87yepg6rW6KspjkibcG3Y&#10;7DOfeqrf6v7zNyRs2nAH+NXjt3qSrLtzkDvUI3FN25sdDjhef611RlY+VrN2uUZbVodg3b3Yk46b&#10;R2qaCTyPk8wRybwCSflx9aSdVeNvM2x7ehPLEVSs7jYJPmXJ4wRuH1xWqdzzalTWyNQTEPhfL4Oc&#10;H5gT6jjmpInWeYyeYN7dQFwB9BWfBN5afLnk8YHNOSaS5mVYw278qYQqM1oLvy3wp3FfTg19JfsY&#10;/tQSfDvV103UJPN0m4ymXkJkgIGRgZ6ZwK+X4nwoZtzD2+9V62v20+eGSNol3EnJOScepAqZWPqO&#10;H84qYKqn0P1+0TxFba/ptvd2ciTQTICSDuAJ7DNWjOJZBzj6cV8M/sbftf8A/CLXz6TrcytY3Tok&#10;cqOR5RUYPXqCAPrX3BBe2+oWkNzbtGYLhA6sh3BwRkEf1rE/fsnzWljaSnH5k23b83O/OBTSdsh3&#10;fKexxTnk4G3P5YqKUBmBzyTjk0HsEkjGX+6pxj6mkc5XDDb6YpFbH3gevWiQb1+9j3px3ARQrrtL&#10;HpjPvVe505blJI8rsOQVIyrjpgg/5xxVgfKuMcr+tOhG6T5iduPTqcVrCo4O8Ogmrnwx+37+wZCF&#10;k8VeFrdmhkDSX1qOBC2cAoffBOPavgrUtObTL6SKRNvlZQowweeOff8Axr91rmyXULSSOaFZIZMC&#10;RHxtI6c546E18E/8FAP2GBoUN54u8M2jfZ1kD3NsYMvGT1dGXqPXI4r9E4bz+9qVVnlYzC3V0j4n&#10;03XJ4ruExtG3lEDaT90D+vvX3t+wJ+3fHObPwf4umXyz8lncvJ5e1s8ISevYD6V8B21o9ndzRkOr&#10;4P8ADgkevNXNO1eTR7yO4WaSN4CGGwkHcB/P3r6jNcspYynZL5nnUKs6U7PY/cq1mFxAsn3o5QSj&#10;DkOvYgjjFSRneNo4Ge9fGH/BPT9vT/hLdJsfBvjK8dbqJNlpczAnZgnCk+hHWvs22uVZVdV3K3TH&#10;Qg8A59K/Icwy+eGqOMke/TqKauiV4xsH8RY8fUdK4z4/fAnR/j74OutM1aFWmYEQXCqN8TEEZGe3&#10;qK64K4P+zntyKk37h3+Y/wCFc2HrzpTU4s0nGL3Px6/aC+AGvfs5fECa0vraa3e3mBt7kHaJ4+dj&#10;gg4z39iDX1f+wf8At9rqtra+GPGF0EmQILa8eUE7SSoDg85zjn3FfSn7Q37P2j/HzwPPpGpWsU0g&#10;TENwAN9ueSME84yfWvy1+NPwG1z9mjxjdWssU0cduT5M8b8TxZBBBODg8dRzX3uHq0cyw/sqnxHF&#10;JOD02P2Ilu3umZgVbKhwcgKynoRjrkVYJXcGXOQuPqa+Jf8Agnn+3JD43stN8M+MryaLUrc+VZSy&#10;jasijICueckZGOe4r7XgfzCAh+YMQ4A5x35+nevi8yy2eGqOLOunU5kImSn+0Djk84qQP8nbd+VN&#10;DmRxgj0zjB/+vTiw2L/e715ZsPlm3gDj5QBUaEL8uR81JjceGPvSQng5596qIDywK/T0oYZi465z&#10;miSTMYAzu9MYyKah3J/C31PINUAiylvlYD5e9KwaJuWHzetOCAnafSjaGTax5Bz68VEtwICGTd8u&#10;e2Mfyqa2EggVn43Z/EUy3j2E/MwXqMnPNSRI0cSr83J4z70gHq+FPZT0xS48vp82fXvQB5LfN90E&#10;Y9qacqAd+STx70AOZ/k+X05zzTGHlDO7Oe3ansADzhVxzn1qN3UD/JqkgBSfMO1j83OPT2pz/N9z&#10;5VbgqOp/Go8lBu/ixzUhyDw46Z5qQG8g7u/T8KbMSGO3o386RPkfO7NSqp2cD8aAGwqWIyzZ/lT1&#10;Hmnd5mO31oB8tvcYBpVXzgMcFc4GO1AEYjbdncOv51JMhuHAbjaBj04pxXPAB3ZxyaDH5RJLcDAx&#10;1OaAGli5AORj8qftUqVOc569BSLg/KMbvfjikdQT1/CgBJl8yMq2WXPQc8ViS20mgThlANqoG8kf&#10;cJJ6VtKAD7/qBSXEQurfy2/1ZwDjv15+tY1YN6o2pzto9iO3ukmgXa27b6dwf5VMR2PtWGYJfDVz&#10;J/rJLOYj5yOUP+FbCfOOOVYbgfaijVb0e4VI9USgRouDzzwf/wBVZdz4cjfUPtEiK/oM9D68d8Zr&#10;ShjZGUHle/HTrSqcDJ6NkA46VUqcZ6SRMZyhqmYXj5bLUvCt5purW1nqmn3ieU9rdoJVOVxkZGQc&#10;HqPSvk347/8ABJ/4WfE9I7jQrW50XXCoEknmNLZEHAIKE9hkgg5r631nw7DrM6maVlRWB2gYyeO/&#10;arkdta6JZStCu1VBLkdxjAH19682p9YhO9N2R6VGtFLTVn5LfFH/AII1fFD4W37L4avrHxZbshkE&#10;VmhaZIwRgsDgAHGBnPSvF7vxP8Wv2avFcK3Sa54c1CxlA2TSn5wOibSSMcjj3r9uLK9t9LM15KcS&#10;TMvlf3mA7DuRWb450W18f6RaweIPDukatpEjeWYr2BZXYHPG4/MDz1BrT+0adRcuJip/I7aeLnCS&#10;s2j8mfAP/BVnxBp2rRweIrYXysUhkuI4gq7mbPQEDO0Htye9fSPw2/bi+HfxJmMcOuR6bdxkJJBe&#10;ZRo2IzktjABx0yetek/GT/gkv8MPF+pK1jp9x4Ztbg5/0YCWGJsHBCHuCeuc+lfNHxO/4ITeNdBt&#10;rvUvC+qaR4lsQGlQW8rQ3DYGRlX7gDGM854rycw4XybH6qPI/I9mhxFXpPV3XmfV3hzxDZ65YNdW&#10;c0N5BgMHilSQdcZIUkgGrBl+0FPLVvvHOBkD1x6gV+X/AIi+DPxq/Zl1vz30XxJ4dijKh7nynCkj&#10;JG1hlADg9fT3roPBX/BQb4jeCNNSHU2j1ODBEgPyyEcEFiM45xnA/A5r43MvCiSXNhKifkfS4Pi+&#10;nLSoj9H5JT5jKx+ZRz6CokQD5W6sdo7nj/8AUK+UfDX/AAVt0O8tbe38QeHtSe4mwk1xp9uI7eMd&#10;N43kZG05PNepeFP25Phv4snEMPiK3sZzgIl7tRpD0BG3IH4mvg8d4f5vh3pBtd1qe7Rz7CVNL2PY&#10;0h82cSMN2wbOOwPUGkmg8i4aSP8A1jDYTgM2PxHQVm+H/GWma7YO2n6pp927nj7NcJIzg98A5x9R&#10;Whp95Hds0kXzrA5D4wACPXmvnZ4HMsM/hkrep2RrYarqmjJ8Q/D/AEPxc4m1DRdGvJt5d5ZbRGZ2&#10;PBye/QcHgVw/jP8AYs+GHxEhaPVPClmzKPke2zEVY9XwOCcdulep3161/Huh8lMOGIQfKexOB3p4&#10;k8wBY9zMwwCo5J/x/wAa2p8R5th2lCpJW9Sng8JUWyPmHxP/AMEqvhvqtsi2N1rWmrCSUijEbhTj&#10;GS5BJwM8V5brn/BHxmlnbTPE2npFMAgSaN/tDHJxuwMcgDpX3hPKrsdyqm3A2jk49cetVWKMrN8w&#10;5JJU8HoBn3r6PBeJmeUFZzuebW4cwlTWx+a/ij/glV480idpNPv476FXDlLdgMKev3iMjnp0rk9c&#10;/Ya+J3gy6Vmt/ED5IIktoxKzcYCquSceuOnUYr9VmvW27CVUFuw/Tgf5zTre2OYHYtwCR1JQnjv0&#10;/CvpML4uY2/76CfyPLxHCtL7DZ+PPxB+GvxF8N2cdpqmh+IPs9mgQXF2km0HBBIJJGcHHrzxXEWW&#10;jeINEvo5pNL+1eUSmJ422uO2cjP68Yr9u72wjnDRyQxOJFZHEgEjFcc8tkj8Ky73wpY3yPFNp+nf&#10;Z2Ql1e2TBHA6Y6nA/Kvp8L4xQUeWdI86pwenqpM/Kn4S/EnQfDF2zeKvAtxrEcxbfHE5hVATkEFw&#10;QQBwMete4eBta/Zx8S3CKfDmpaDcsh3b5izJ0Jw7AAk554r7Qf4FeENQAS98NaDdRzHBLWwLBRyA&#10;Pp6/pWBqP7JXw5u23L4R0nYww+4Px15GDjvWGK8SsHX6OL8h0+HZQdmecfDr4A/BPUBbXeiX1vbl&#10;ydqnUAjMMcHAOBzyeldd8Tf2d5vHXhuNvC/iB9NW2IjYm5KxBSpGOM5OTwT1pw/YV+HI3yQ6bf23&#10;IAMc4C/jwcD8a2NH/Zt0Pwras2nX2tb0kGyOW63xED/ZAAOOtfK4niyPtfbUqrdujuetRyuKXK1o&#10;fDn7Qn7Pfxe+G5a5k1LUNesllBS6QZPIwBgde44AHBr5o8a6xq0t8VvJZre3XEhjKbcseCPU/dHH&#10;+NftddeFZ5fCMtnHfyRI0ioMgNgEZzg5OB6V83fHv/gnbD8RbhbiDXrEXEs6SykWRUuoPOATjrjp&#10;jp71+j8K+KFKS9lil8z5vNOGbvmgz8wrmea6iXeZlSQlgRn585AB9R7e9Vf7Xm0m0Z8fuo37EgLg&#10;c/j/ADr9MvhX/wAEvvD8ErweJCt5C77JJbPcuc5JVc4AJ9fXgV6XYf8ABPP4W+HrKadvCs10hcJE&#10;1zcu0gAOB0GccYJr6/EeJ+CpvlpxcvQ8ePC0t3JI/LTSPih4oit400e+vIbeaPzHEETHYcHGARw3&#10;PX9K7LwJ+1P8XLefybrXtcvNsYjgSQnHAG0EAYAGM8jNfpFefs+/B/wgM3Wg6BYOMiMz3sg3k9Qc&#10;uD7YPAxWZP8AE34JfDm8k+yzeFbO/so96GAmQowPIEhJBOOxJriqcdLFR9zDv7jup5DGk1J1EfIH&#10;hT9rT4zW0eLN2jmkO9jLaeYzkcbgWwPQYGM+9eu/DH9oL9pTWNRjih0Nr4XIGbiTT40Z8ZJK8jB4&#10;Gc+gxXpfiT/go58LfDlk37mS4EcrIv2OBFCSHBDAAAgn15rh/HP/AAVx8Pz2Eg07Qbq4kBwqXN4V&#10;kJORkqM5AxyPfFePiJ43Ffw8Na/c0j7KlO8p6I9g+HNx8YtbZm1r/hHo7ePBcN5ZuD0OAoGN3Y4J&#10;r1qwjaexjFyUTOPVsHPI6df84r4FuP8AgrP4wubB47fwxoKyqg/eGSQsgPAwDgnHXr+NcnqX/BSf&#10;4o60itb3drbyWZYlY7QSog7EAAkEe+T0r5HGcA5hi5882oL1Pao8Q0acbJXP02eEsTukWRoXMYyQ&#10;GBA6AHBHY4qvHZG3jIl27s4wfvkjngdQPfFflbrf7XfxY8WT3F3J4n8QTecQ0oiQImSMZ2hcg+x5&#10;rIm8efF/WrGO+W88VXF0oZBvmkDFfUBQMnHYk9Kin4YyXxV9fU0lxNC2kT9a43iaJm2s24DhPvE5&#10;4yOuM1NfeYbaNbiNvLjbzBkgsmOCcZyMZ5Jr8h4tc+MlzqUPn6h4oupEQDYxlZtuM87QMAZxyeK3&#10;B4p+MXgvSRBcf8JKm5jLEb1ZQJwQSVXPXk5HOOBWz8NZx0hifxOWfEUZfYP1SVVuS1uxMhQFHRiG&#10;OAec5yQOevSq83h2wuI286z02Zdp2u9pHIwPQAkg8Y4xX5S6d+1h8ZPAl182uaxYpITuiYDBOeBk&#10;5J+lemeCP+CqHxI0BNuoWfhvVlVgv+k2zIVPc5UgE9iCM/yqK3h/mlNXw1fm+ZtTz7Dy0qR/A+5P&#10;EP7NPw+19pDceEdFbzgD5giKuhxgkDOM556V458Qv+CYfgXxLI1zpHnaXc4OUd/MW4OCQMKBtyRj&#10;r3rkvAX/AAVb067trX/hIvD9xbzRnFwbNtolBJwVUnjAPU56fhXuHgL9s/4e+PJ43sNcjEbHEsUy&#10;FHhOD3OASMjpXmzw3E+WO8W2vmzqhUy2t0R8qfFL/glP4l0PTWuPDWr2urNJEQkVs7rPE2AcMpAG&#10;O3BOcV5IfBnxn/ZfZtQhXxVoi28kY80xS4lGRgBQQDg4OcfWv1WS6g1C2juI2+0R3GCjkfKQenB9&#10;R+dM1XSLfVljhmHnQQtuRDng8g4Pp1/n2r0sF4qY7Cv2WOp3XXQ58Rw3hsQr0j4O+EH/AAV1+JXw&#10;y1Vf7fhtfEdvHOtzJ9rBjvoyME4bIGCByCPp6V+gnwU/4KrfCj43wRtZakdH1a4z/wAS+6DRs0hI&#10;wqtnHcnJwP514D8bf2BPBfxS0q8jtYptN1C8QbLiJkLR4zhDuBJAJzkYPPFfMvxj/wCCbnjT4ceH&#10;ZLjQ47XVl0yQXLm0R2mZQDwQAASD19u1fdYHizJszj+7fJN/I+Xx/Ddel0bR+uXiC8j8c2kM101u&#10;ttjakUgSYSg9GIIOeg/pXmPiv9kHwH8SrYf2p4L0O8uYcotxFZC3YjqAxXBJ9+PevzB/Z+/4KGfE&#10;L9k/xU0OpW82t2PmDzbK9+7GB1A3EFRjsPXpX61fsc/tkaH+154Hm1rR4v7Ouoiou7I4dI8gglSM&#10;5GQRzzmqrZPi4S9tCrePkzx8RJUl7Nx1PFfE3/BGr4Y+PNUmuZrS60Sby9/lwHzI8nHClskdegNc&#10;R4z/AOCCng57W4m0PxpdWrxxmRrRrQqsrAHgHJxX33OPJj4f5lxx1yeM5pht1ubeTcWVsnkZ4BHX&#10;+VepQx2LoU/cqN/M8mcYzkro/Kyf/ghb4o8Ut5mmeIvDcr9RFNK0cg5AxtAIPQckiuP8Z/8ABDP4&#10;sWT4trfTdSYyAoLa4VckcYHQDNfqxdWsmhagzKzLIhyCPlDj0yOlXpfHCtGiLayLMEyXL9W/lWVH&#10;jrGUG1UkdMsphNJxSPxM8Qf8El/jN4H1eSO+8F30ZkkKoY5FmUHB5469a5rUP2GPilbAJeeE9Rtr&#10;uN97gQu2BnnC4JORX7hMj60kyzRzXF1N9wgkbPbP9asaL4K1KALG8skcaqUGJMtg9Oc5q/8AiImZ&#10;1fdjHQf9lYaC97c+af8Agl9aa98G/wBnqPw/fWk1vJDftc+ddR+W5BUZBQjPB4GT0NfRl9f313tn&#10;kFw8bOM7zsTGewIzz611Fr4VtLWZZJI0muOvmP8AMSf607XrRrzR7gNtbagcbvvDB6Cvksyo4zGN&#10;4itLfojrw+Io02oRRg6Tarql3I2xYbaEgbAcsM89fWta+8EWN5DGiCa13KQJYWHmBj0bkEcdcEGs&#10;jw3rA02Vo5gPLmIcvjJDYxz7Vsz+I7SwVdzbmJAABwx9x6Vz5dTw1OnzVd195pinVlJcmzPx3/4K&#10;I/AfXPE37QutR2C6hN5NzIiO9uWa4QALngAAnGc+pPpmvnlf2YPFrXEjTaHrFzJCoMWy0OBjqABy&#10;elfvB4j0ePWHa6kCrJM+7OwFmGOATjJqTR/BbXzxmRLdYuY3kECll7gAkZFfa5b4jYnDpYejC6Ry&#10;YjKqE1zz3Pw30P8AYU+J3jZ2XTfCuuSTXbBkiNsUYnIyCpA9s12Vz/wSc+Musy/ak8F30FuCqAPK&#10;kbDGM7hk89elfuNpGhQ6R5Plyy3JXIzJ95R3wfem6/aSahasqjagYv5fbce+PXmvdqcdZnKn7RKz&#10;PLjl2H5uVH4++BP+CGXxe8Y6VNqWoWek2MEoMdsLi/VXU54JAzzweD69a9K8Mf8ABv7q19Zwrr/i&#10;DRQ0EYzAZXcRgZOMDGTycGv0Y0PW5PCTyW7x7rd3JdMY5x1+tTax4zX7Iq2Zfzpsh5GG1Yx3GOcn&#10;FfPYnxCxc4Nyn73ZHZHJ4p7aHwL4K/4Is+FPCV+rap4oma3jBR7awtBiRT1AZuQenPtXqHhv/gmX&#10;8LdO1COa50fUtTmtkCRJdXHEhHQttxj6CvqTS9Hm1nTbcLboqgkGVuWYnvg9K6LT/DNvp9tG0Ma+&#10;cuWL4+Zz0PNfP086zfGyu6jUT0PZ4ahC1lc8l+Fv7F3gHw7F5n/CK6IPs+2S3jeAPsIJyMnJOc9D&#10;6e9ddrngHTdCt4bjTtJsbN4Sw/dQhX5we3AA9AB0rvI4wifwKxbjOeRXkn7Vv7Xfhj9lrwh9u1iF&#10;r+6mEggskO3zyRjliflAJ64PSvajg6+ISp87b9Tzni0p3todjovjS3msdt9fLbyQgDNzOY0IHBOW&#10;PArxH9qb/go18NfgfobafHr+n6tqzSbHgtHLGEZ5BYgLnGfrX5v/ALRf/BSDxx+0Jrt5oejedpul&#10;SbEitLNHkVpADwJCCFHbBPJ+lct8MP8Agnh8RvjnfQ3esL/Z9m0+X+0XGyXafvNt5LZ7Z4GOvNdc&#10;sPhsFS/4UKi9GzvwuX18TPmpRep6z+1J/wAFpdQ8aXNvZeDdCk0mG3jMRuWAaScnHLBiQQOOw6/h&#10;Xzjrvx1+Kvx7uRYrqmuaxJMPLeNy6qA4OBgYAHJx06V9ufDj/gmJ4B8EtHcXyy61fQjy1lJ2hOhy&#10;V5BwR+PevoDw/wCAdF8PP5Om2NjY26IwMcFsiZyASSQOScdfyr47HeI+UZe+TBwUn3PrMLwpWlD9&#10;69Ox+Z/w7/4Jj/Enxl539oTWOg+Z+7UX3ysQcNuwCc+2QPxr27wT/wAEb9HsEaTxJ4re6unCZgto&#10;irAZGdrDIOfYfWvssQQ3V2sfmQxmZM77iUKSBxgknk9OK47x78fPBvwv0qSbWfEWh2TZwI5J2y55&#10;GBgEYGOuRXzuI8SeIcwfJg42j0sj1afD+Awy5qljz3Q/+CbPws8OWjRvZ3upbnBIu2R48YxtKAZw&#10;OvUV1nhv9l34e+EHIsfB+h2aZOfs9oA7+5JzivPPFf8AwUu8DeGJl+w3R1yHgbbadVbJznBIJAHq&#10;f6V5B4v/AOCtN3p90V0HR7WaPJLC7iJkBI4G4HBxx0Fc8cHxXjtZzav5tClistpu0Uj7U0r4YeH9&#10;HMyWumWBWTCPHHZoMjHHQZyM9frV5PDdjHcmZLO1W5XARo7ZNyYABHTgj8+OtfnDrf8AwVj+IV9O&#10;osbGyjbBTKRBXC88A5GDk855xVMf8FD/AIyGxRm1RduVLpFAAQp5wW5y3vitI8D53NXqV9fUUM2w&#10;sXpA/S9I4YL2OZnTzLfBQuQWQ+oz0OfSrcMqwXkbQloI2kMmwAHBJ5OMd+vPtX5dt/wUU+JEU6ob&#10;8yL12zooYEkdhySPetXSf+CmvxStNSVG+ySPjBJtTJuU+9D8Ocz3Va/zNY59h+sT9Lr9Plby/kWQ&#10;nKL8pxnI9+tZ2sLc2WkNPJHMYnBQhOA+O2emfc+tfBOkf8FTfH1nbRrcaDpKxxg5naCVZSCMcjOA&#10;RnIyAOK6Pwz/AMFcLc3EdvqHh2SGNoGRLuGfLvLgAEowIA4Nc/8AqLnFN357/M2jnGFmrONj2/x3&#10;+0hqXw8t5p5vAeo3EMLkoWiMjMoAwVAAAGcHOfWvLfE3/BRGG4bP/CDQq0xG9L+JFbavQBwN4BPU&#10;c/jW34T/AOCsngnUNUEd1Hq2m7UUfvcNHIwwGJKnI9cehFdtp/7W/wAKvi8yoy6LdSZCJJcWaSkZ&#10;HJJIyBx1Ne3hMLjcHZ1qTfmrnBiJYWqm4tI+Ypv+CilrY6lcRSfDLw8txE7IBLAXS4BJ+8wAIJHA&#10;P0rj/G3/AAUA0qRIo7P4Y+EreQsY2SSAqsatySpB5O7gZHbmvtq7+F3wT8XTMsMPh92nUI8lrei3&#10;jnP8QKjPJyRXK+JP+Cbfwt8aXEX2SJrO1jQmRYL8TPcqSACWJyAMYGCD0619HhOJsLRd61OX4niV&#10;sodRXhI+CfHP7TNv4ssfsdv4J0O2eZv3k8IHmIMHJUnkHB5x1/CvOPE/iy11GaFbOOS3W3iCJGE2&#10;qhOTkY69uTX6Mz/8EjfBccMklhrt9a7SSIp4y2Acj5mOTiua1D/gjBpt/CJovEWm/aWkCoEd2YLj&#10;ALYXBAx0Hr1r6jCeIGULS7XqcNThmu1dNH55HXZXuJGmVisKEkgHaRjn5c8eldZ4O8d2Ph63aa68&#10;P2GqSLEwxd7tikgAEAHIIzwa+ivi9/wS21zw1EbfRr5tQu2IQols/lyxjknqTgd8mug+An/BNLWN&#10;O1ayuPGXh+a+RY1kihE7QRttOSXIycHjjuK9TFcb5V7D2imvQ56fDOKdRJ6Hmvwv+I0euC1tNF+H&#10;bam1w6xuYk81I89TkjOM88dOa+yfgv8AAvUbjw/LLrHgnwvoc8gbypSgNx93Azy3GeDk579a9d8E&#10;/CLTfC3hGCPT9D0vS77eP3cKBRtAyMscnqMGs3VfCnjy5NwlreabAtwTnZOAwB9wCcDHODX4znHH&#10;31qo4YZ8qXW59vl+QqjH39TwL4j/APBOPVviHqMckepaKI1MnmR252cnk7QAADkA5475riPF/wDw&#10;TBbwPpy3OqeN7axjnmEP787peBkIVyRgeue/avoTXfgV8VPFIa11Hx9ZxWOQggiieRl9cEKDj1yT&#10;xXDa1/wTq1LXb15L3x9cTSTI2QIJSATnABBHA9MfjXTgeMuSCWIrpodfJbyvCJ8gfFT9n/wL8PDK&#10;Y/H1nqWsQysjC0s33KpAPLHIb6ivI5NUjsbpYbX99GpIaQZ2t7gEZ/P+dfo5on/BKfwvb/8AIU1+&#10;+umj2k+RGVWRh1AycqPoTXTy/wDBMb4cPa7pre4uLhQigofJZlByQSCcn3PWvpaPiVk9BWm+Z+h5&#10;uI4dxE9U7H5yeAvizcfDm5hv7PS9NvL2ByYzqFu0iDOOSpIzgfhXcWX7afxAF1nS10rS1dyVjtrM&#10;R4fBGU24J4zgHIr9BtA/YB+Fvhq3jWPw22oS5JkkvLt5HcEdAeMAcce1ddo/7PPg3S7KOG38N6Sq&#10;w4eNjEHZWyMkkgk9OBxj1rycf4qZO9Y0r/cGH4ZxS3kfltf+K/il42tgrXniO8eR9+zfK+1j3OSc&#10;DB6cAVBZ/scfET4lzfaG0vVfJtyCZJxKS+QAWXg5HryBX692/grStPuI5rfTrK2KoEcxwKrHHoQP&#10;Ydj0q6WbeH/1isAPL+6rD0wMYFeLW8X6dKKWHpJHbT4STf7yVz8wvDn/AASn8X+JrXfeRrGxORI0&#10;gVdoxzgj9DzXb6Z/wR4uPNgt7zxRGFmzG7w2e9YjjOSeM+melfock9vC5WOEQxnIKRZIAx15z/Wq&#10;cyxJPuyzKTwcZ49MGvn8Z4uZlP8Ah6I9CjwjhU7tHx/4H/4JA+E/CdrHJdeItavp85Ym1QCQcZAB&#10;JAHA5xnmvXPBP7A3wz8Myx3EfhtbjZJjZcTvN5pPdgeOc9AAK9mMi2/3fuqcgZ4I9cflTXm3NwW+&#10;Xqc4556D8K+XxXHub4l6zaPTp5Dhae0Uczp3wT8K+GHlOnaHpentI6nbHZIGjI7hsZ5GeDXVWwS1&#10;m3Qs0aq+VjxtWMHGcKuBnvk1JGFL5kEy7sjp/jVO/uI7aYLG9wxJIO/GcgfXtXl1MbmOK6t/ed0K&#10;dCktkKtl5b/eeRmJIbkY/CmwIfOCoOVTk8kcHrjr68ZrF1P4o6D4fsGutQ1zSLGOEc+beKhY55HG&#10;SDwe1eSfEL/goT8PPCtj5lvqw1CTzFO3T0M42gkEBzgEgjP41tg+Gc1xT92D+ZlWzbDUlq0e7Qo8&#10;V8sMjKEaQqJcHaxIOBn37Vcedo3aD70kYywL48sZxySQB+dfB/xO/wCCrsesWbx6BoO27jOA9y5k&#10;BPZyowMAY4znmvG/Ev7T3xW+Otw0d5rWoeX9022nW3lQnAOB8oOQMkAE55Br7LLfCnF1bTxMlFdu&#10;p4WL4qpxX7tH6OfED9oLwn8N7GQarrGm27Qn98/2oExL0wQOST7V89+Nf+Cp3hvTRJa6Po8t4y7k&#10;eeS5KpEexULknPU5wMV4D4L/AOCdfxg+KVqs1/4duLSzumE8dxqEmzepxg7jyD6V9ZfAj/ghdody&#10;8E3jbxJcdVka2snDq7H76l8BiMHGTivvcv4HyPA2Vd88j53F8TVqnw6HyF8Q/wBu74k/FDWpIrGa&#10;bT7O6dkFvBGzGRiP4nxwwOcEYq18FP2A/i5+0Nd/2odHvv7Ldx9qvZQcRg5IzkgsRjPHpxX61/B/&#10;9hv4Zfs3azt0jwjpt5YzPgSX0f2qRM5zksckH3zXrA8PtoVtKuk/vLGR8pp8hPkhcEBQB0A6YHpX&#10;1McVhsPDkwVJLzsrnz+IzCdR+8z4F+Bf/BBXw+9nb6h4y8VXV4sirObOyCqrnAI3FgSBngivq74J&#10;/sk+Gf2cNajXRPDOhras6ulwkG6QMBgbSxO3AzwOOelegeBr27tL6W1uIZYVGQEKYGexzjgV1kqh&#10;h821j1POfxNONario3m2jycRUdyKN3nVm3MVbqrYx3OOmMfQU14tkkZjGOxHp9B/9epY8R/d6D0p&#10;6spOVVt3GTnkCt4xsrHD1IJMQv1VjjJx/nrWdq2tjTB+73NO3AUepp3iLVBpSqYyryeijkHtx3qv&#10;o2ivLO11OzmaTBG7oB/jXPUrNvkidFOlZczLOjaL5BaSc7ppME9wD1xV+KDBBX5cH0+tJs8vGCu7&#10;POVzz60REqu1mMjc8ng/St6VFR16mNSTb8glZnduWqM4jb+ffNSyR7F+XduPrTMs5VDjIOa3Mwhl&#10;3HZwR2wOaeyBz33Z60SR5XhlU54A64qJZ8vs6N1NAEu8RqM+vGaJZN3BXjpzzTGTK7fvemB60m7y&#10;SNxx83GaAEgJVtpX5fWpiFAO7JyCPwNNf5XwxPTjFOBw3PIYYoKTI5vlQf3f6U2WYQpu6x5xkc5/&#10;wp8gKp97jtxSRzmLLcjd8vAyD+FArjpE4GzkMBgjrTlXbH8pLdqrhljdcsF3Z78/lViOPany/dPP&#10;4UCGl2jYmP5d4wfenn5irAfd4Geeff1p+1Rs/ut0+tNlwEyvA7igBIYSGz5m05yccU9tyv0HXPPU&#10;02Fgjkd16+9Eqsj7snnt1oAfL+9g3f8ALTOOnaorZvK8z+GTHXuQaUnMqbQe+c981E8ZbJ/i6daA&#10;Ddn3ZT+lCDYpIbHXd60RbhHuB2tnrQ0f7z5t2726GgBA2T6sfWgv5cjK3G30p3ksW5+92NLJHjrn&#10;P86AI3k38fxNxnHQU6POzdu3BePSiOHd1Jbt1walWH5toxubGMmq5UBETk4J6+3GKz/EfiSy8Jab&#10;Ne3V0lrawoXkkYjaijqf8+lSa94hsvDWnXF1qFwsNtbgyOw52Adye1fmv+37/wAFAD8Rby88PeGb&#10;6NNMjUGQxks0pyeAQBwTkGvaynJ6mKqJNaHLiK3IrIpft+/t7XnxP1a+8M6HdTRaHHI0UqodvngD&#10;BJHc9fzrjv2Gf2FtY/aM8Y/br6Fbfw5ZhJ7iUsVEo/uAjOSf8461V/Yj/Yz1T9pzxRJqV8slpoMc&#10;pe9vHQ7jjGUQnqx6V+r3gD4e6L8NvCtpoui2cVrp9qAkYQYJUDALdyc85r6zM8yp4Cj9WoWv1Zy0&#10;qbm7sr+Cfh9pPw/8NWOl6VbR2trYp5caIgUE+pA7+5z610IgaFk2sBt6+9OKeUNvuM+59faniLyy&#10;Od3NfntetOo3OZ6UYpIaFYSBvMVucY/z3qHULpbCBrnzNqpwzddo7k+1LfuIplYuyIxwQAWO7GRw&#10;K+LP+CjX7fFn4M8N3XhPwvqCtqVwhF9cxcNEoByoOeMnHavQynLZ4qqoLYwxFZQje5k/8FEf+CiF&#10;n4W02+8L+F7iaG+UoZ7sAMpUEkgYJ7jHavzO8c/EmfxNd+bHMyySSsz+aCwfJzzVDxv4vfxp4ha6&#10;86RmYYPy7Q/JJJ9TnPNQafol1f6ki+VM8bAkbY9zbuAB781+6ZTk+GwNFOVrny2IxEq0+VEEt7ca&#10;sIreRJAxPl5BGDk8ADvX3F/wTi/4JxyeOXsfFHirTTb2NhKJba3nQ+ZcEjcpPoo79eop3/BOH/gn&#10;RH8RNan8VeJrWP7NZzr5drK7Kz4BIIUDBGeM7ux46V+n3h3w5a+HbaG3tY0t44UEccY5CKBgfp/I&#10;V8jxVxTGKdDDs9TAZfb3mT6Hp6aLYR2dsqwwwjEaRgKoXHGMD0/lV0RhIxtG719c02OFURfm27c9&#10;O4qZYgT1Ybu4r8nq1HN88nqz3YxS2GxQ7JOrHcADVmaIS/eOe3THApiqqYHJ9e1SRSZVV7djWYyO&#10;OJRHt+X6dcUOMgditTSvhtq8c9ahZXhIHG1/4Ac5NAEROIumWY9fSkj2qfmbsenOR7VJOvkRb2JO&#10;GIGPvfkK8P8A2qP2o7P4MaE9rE+3VJk3oAQzL05PUg8/pUqLPNzLMqWEpOpUdiP9q/8AaU074O6Q&#10;0NvIP7UkiJAMhVom5xwOnXPXuK/OD4keOrz4h69dXl1MW8yVn5YtwSPWl+LvxT1D4leIbi7up5pG&#10;dyRvYse/PXqc1yry/YgsefM8xcnHUZNbRXY/nXi/i6pjZunTfukyuYTGyhB5YzlhnPtWfOrNE2Au&#10;M556j6CnXFwrW0iqz7c4HqT/AIVWfICtu7gc85Fbcx+bzqt7k7lpiqqzMc5J7r+NVZ2Ck5bnJxzk&#10;5qVS6MV+VhuHBOMj1zVYyZEkY2/M/OBzRzE8yY6GSOPftP7xhyMHOTSwyK4bLSK6469CKW0gjjWY&#10;SK0jBTs+bG0+p9RQvyxsygkZAI/rSbNNLEku2SP5sNzjjv8A4U+J3l3cH5RheOn/ANeoY7pIYmWR&#10;Gz5mQ4GRjGOR9cU+71q30XS5Zrs7Y05yWxyO2P60ebOjD0ZzmopXLGo6hbeGIW1G42tDGCnlyOMO&#10;xBA69ea+d/jz8RrrxxfHc0aw2sYAREwoAyOR/Wtr4yeKJfGKjy/Mjih4UBwFP0A9q8l1y6BGzfcb&#10;owN77gFcemDXmYqtd8sT9a4byiMEqj3OSvA1zqDSSeVI2QDsGF9OnqK1tOgaZEjt1jWTJBIHUf5F&#10;QS6S8txI0LRq7OCR5g6HpitLSdLaAQiSRlKygsQM8DIP51yyvY/QqjagrG5oZaBVhlEfmcZfBB4+&#10;vaugtYzJK37lod38IQ9fXkfrWBvEd2VjkO1SAHChmIHbJ6V1el3014EiaYTbcbFUksD6ZPJrgrLz&#10;Plcyp3dx9rp7zTRyDEjYKE4+7j29a0dAjS1kV2G+RXJ5OBjp+VLAqw2TRzRt9p8w7wTjYPcY/Wrl&#10;tpwWPy3jKtHwVJx16H6VwSueDKLvqcN+07aq3wt1Kby0lEckRJMmHUEkAj2Bxn8K+QtVkj2Mv7ws&#10;rHnqMf54r7H+PWnqvgC+thHAYpIi8pGS3oOfTJz+FfG+owGEuh9TjHTFe1l0tLM/UOEdKFiHw0FX&#10;VkVcqCQDjg/WvoD4dRSSosNvM0DeVlyJdofB6Z46+lfP2j/udUj+bvngZNe7fDVv7R3LJ8qrGcEj&#10;HIIwPqa6MRtc9jN7+zbPQ9Ms42MaSZjaM5RAu4P1B+n1rprC88m1VFba0gPlpjacjHHv0/WuYtoZ&#10;DaGRPlkRBtUZY4PGeK6PRo4p03zST+bEoA2RllBPcknj/PpXhzjrc/M8VTd+a5vWsy3dsUVWX+P5&#10;/vZI7f4VauryFprdrpfMjESxkxfJgYI57E+uetVdEje2hSbeqyNkgtz/AJ6Ux2a+l8qRgoOck4AJ&#10;JOAKmJwx+I88+LsCCWS3jkZot3mfOBggjIJAOM14T4rRYjGyrudjgl2xgZ6CvcviMfs8Sbi0bSEg&#10;5wQpB5A74rw7xgouL2PnzNuc5PAb8PpXtYOVlY/Q8hd4WPQfhvLG6Q7VSHkYJG4Y9MV6hO0Npq0l&#10;vDdR3VqmQkwiOHOAe5zj3rx34T3ax3HbayHDEdDivUtIZbgqI1ViqZLknHH88VjXd5Hj55T/AHht&#10;Q6kxSNfOLcc455rcsr35Y/M/ec4Bxz9azdFS3EKfaVaOSY/uyqja4OeTzxir+n6Xtt2USAtyQSa5&#10;NbnxWIpu5sW8xVITDCks2C5Lj5ScdwSMj2ptkJr2JvtSsrB2Y4ACqDz8o6gYBqkPMdJnc3EzLGNo&#10;B56jjAqT7bIXhVkDMoIQsgLAkdMnt0pSi3qccovctJZRW1z5jSTbs4ALbTj2x0NR31vb3lvMyzTQ&#10;zRx5VQflc55yPpRPJcQXcOF3NwRkdT6VkxWdxNNcNJuOXYum4DBBIOPYYrGMXcmnF3Hy7b62RWjR&#10;ZEYoQyZz0wcg/wAxXlfx5uWg8O3C2kNuYyAXdDucZyOM5x7ivSo45mvmkjZ2jjwScgNnnODkdMV5&#10;x8Yn+zeFL6UyxySSYiCHln3HBwcYyBnmvQw+59XkMf36Z8ttM0d+xZjtZwc4OQM4/wA/WvfvhPrK&#10;r4aZbe3mXzEWORi25MgkjjHBP1rwXUbdmv2eMNH85wM5yPSvc/gPcSjw68HytGxBkGQMsOhHfIzX&#10;oYq3sz9JzaS+r/I7u2uJLW4+ZSrggAEfMM+xHfiuksXkit98h2l2BxgZyfT2rHt4/t0u6TdJNgDe&#10;VJAXHXPtW5pemwmGNRF5czHPnmT93IB256V4Eos/PK2pqRp+4wkhZAAduMA+9R6lbx3VwuyTbGy/&#10;OHO0ZoOps0ZSMRxp91GzwPXPrVK8vJoLNf33mKvBwAf59qjlZyezszO1OCO2EjeYCWQlET5lz0HN&#10;Zc012SsU0knynBKAdOoyO+ODWx9qeeCbdH5yxoXwAARgZ6e3NVfED3CIsjeYv2iNZE+XkggY6Dit&#10;oO3U6qTsYt3a7gNxkc4ZxEgG7Ptngk+lcxq9ysg8uNW3n72TggA/pXUXYknhWOQrGykkuX5A4PAH&#10;frXNazB9lACL5h8zO9wQQvsfSuqja+rPawPJf3jkby4eHXxDNHJDJvDhZBjepwMg969I0TUI0u/J&#10;bdMikdiVPvn1HSvNruJW8TLN5fzrggnnJ6fiK9C8NL56qh+0Kir+8YdCea0xMU4nVmlNOmmjrJ7l&#10;kTdGzwnkgo5CnPGCB1qtqEv2VFaP55EXLpInOec4GefrTtKtmAX7o2nA3cMceoPep5oG1W+bbI/2&#10;3Y8igJ8rADOAfXFeTB2Z8nTklKzPLvH9wzWsi4PPQEd/6Vz/AIYja7u4dzNHtI+79T2711HxEihg&#10;dR9sjkuJMOAkbjGDyCSOorH8NWccckLK+1iSTkZ5z0r2qdT93Y+xo1EsOj9qv2ZP2XdL1r9njwDf&#10;NJta98OadOVKvwWto2x/rB6+legRfsp6Ovy+d3/uP/8AHK6T9kqJR+yd8L5DvxJ4T0o/nZxGu7eI&#10;CXdn5Rya5YzbZ+g0Leyj6L8jx3Uv2T9FsrLzmm4D/wByTv8A9tK8k+MHwl0HQLS+K3ODHkf6uT+4&#10;T/ePpX1J8YPHNn4e+HrSSSKu2WNOWX/EV+f37Unxzt7i61yK3a3ZvNcDJB/5Zt6PXp0Iuw3Y8B+O&#10;em2sd5a/Z/8Ang+evXPvXkH2BjfLx8u3/Guum1eTXCCVjG35eB60jaevYkt6A16dOMjJ2Me08PC7&#10;RRjqPX/69aGn+DEVvmHcd/8A69bXhzSpPtSlh8uD2NdJPpa7eGb8TXbG9jnkcxaeHlt1/wA/41oS&#10;aMv2Efh/nrVg2Uu/7v5g1cNrJ9iUY7DtV6nKrnJv4fjkP+f8anstIW1Yex/z3rWbTmU1PBaFUJ+b&#10;I5FS3odETU+H+vtompL836eze3vX1x8Aviu93DOjT/djz9z/AGz/ALNfF6maK8DbVx9D6V6V8KPG&#10;f9lS3G5Y/mjA5Hv9a8+rFtaGlz9JfAHiu1vQn77v/cPq3tXoOnXsE0C7ZO5/hNfHfwZ+L1ubqAM0&#10;HzOBwR6t/tV9G+BvHkF9p0ZVo+WYcEf415lanIrmR3LXDZ4b9KmhncKfm7elU7OZpl3cdARWkkZC&#10;9ulcE4yjubxsQNcMB9/9KFumH8f6VK8DFd1MVd3oPrXO6htFEa38jH/V/wDj1PS8kz/q8c9d3Sg2&#10;ij+9QFVD/FxWd2LlJkvmbq36U4XPzfe/SmK7H0pJHpOTCxMbkt3pDIy81UMn1py7mrHnZJY+0tQb&#10;hiKhEZIpNuDRzsu5KXJpCdy0zZShcGr5mMNgowFpaCcCjUHsV5pWV+KkjlJFBi3nNSgDHeqRnFWe&#10;oxpjimGXNSOuKiK7mx3quWO50dNBpOTUgXNCW7OeKcx8n71GhnGUpMjlcIOaptZYO5eM1alKzP3q&#10;XVrmCx05WZmGXUckehp8qPveHMBKrOKa/qxieMfGy6DaTMr48uPPT3x6Gvmb9on41T3GouqPuUqg&#10;6D+63+zXQ/G/4n2Ys9SVSCyxMO398/7VfM/jDxF/blw0iBeoHT2+pp8p/UPBvDabT5f60KniHW/7&#10;cuS0n99m/M/QVUmgS0g3xj5ulVGU7smnC43/AC/wijkP6CyjKI0ktCKfUJC+3tTY3wck9aLt1I43&#10;ZxWfKzZ6d6HGx9ph8NFRNIsrVHIqleKpxsw9KsIxPWiNzb2KjsRSuUNMFyzfhVmQKV71EyqvrWqk&#10;yVzDRMc1JTVH1p+M9K05jSMn1EpslOIwaa5zUyt0K5bjaKCcCgNmstTRRSCiiiplsUNkptPZd1MJ&#10;xWYIKQtg0m+kJ3NQVoDHJqVU4qEnFTq3FAO3QYRg0UrnmkUbqdmSKq7qULhqVRgUtFmA1jh6XG4U&#10;1j81KJABTQEb9KbT3welMPFVcBytxSl6ZSFsUXKSFZqjJyaU8mmNGSamTKHUZ5oxQIjnNTcDJ8V+&#10;OtL8FRQvql19lW4JEZ8p33EYz90H1HWtYHNee/tC/s16H+0loun2Ou3WrWsOmztPE1hLHGzMV2nO&#10;9HGMegFehKMCqfLyqz16nk4GtmUswxFPE04xoRUPZSTvKTaftOZdOV2Ue6b7BTXPFOzTXOam57Q1&#10;G+apkXvVdfkP+FWEkyvehNCkDjmm04/OKbipkJMchxUhPy1EvBp+c1ImIxwKic5NSsu6omTBNRLc&#10;QqNUo6VCnWpFfAqJK4A5xTQc0rHJpqJzSsK7HBc1IiUi8VIHAP8AhViuyORKgkSrMsgaoXOc0FK5&#10;CEqVI8Iabt9xUofCVMh2ZA5205V3UyTl6lVdtSFmNePionjqxTZOtPoFmVacgxTqBxWYrMjkPNKh&#10;oeMs+afGlaqSJkNdcmmuMCrBjyv0qvKvWquKzK7tg0Dk0SRktTVRhQpIaXcmpsoytOVWNDocUtB8&#10;qKzJlqTy6kaPmgLioGkiPy6CnFSM+RTC+DQJoil6VDUr80zZQQ4jaen3aTZTl+Wi5nKIhXNMdKmz&#10;uNI8fFFzkqxdyo67abU88TbfxpiQtmi5HKxqx5p23aakSFutK0LEUXNadNsiAzThHmlSJt1SpGcU&#10;XOnk0GxQ/NzUqrtp23aKTnNZS1Zm4jkTdUgQAU2McVIFY1NmHKNAy1OC4NNMLD0pyQtVxTGoskRc&#10;inrFk0iIVqxFFvWtIpl8o1VqeNOKYkZFSx8GqUWy+UVBinAZopwGw1oolxBVxTqQPmlUbqtESWuh&#10;JRRRWi8zNphUijAqMVJWkbE2Y5Up2zcKFbJqTdVqwiEJinLwacxBpo5rRCuSb9tGc0wrilQYrQgd&#10;TkGTTaVTigrWw+immYA96N9OzJsOopA2aXNUA5OlEhwKYWxSM+RS5kS9xrHJpyvim0VPMrlElFNV&#10;sCjfWkZIB1OVPWmg5FO31XMhO4MuKbTt9NY5NSCuBPFNL4pGOTSUDFZs1GwwafSMu6gBlOTrTW+U&#10;0qnBoNB9FIGzSgZNADXPFNobhjRQFxdxo3GkHNIWx2NVzIzFoC5oFPDZqb3AWlDYqKips2wJC26g&#10;nFIq7aGGRV2YC0UE4FN30WZXKxGbdTHPzU4jioyMGo5WVYKKFG6nbMVdi9htOD4puKcIyaQrpjqK&#10;KKCRdxpKMYooIsxydKdTVbAo30Csx1NfrRvpGOTQVHYRP9bV2PPl/hVJB+8q5HKPLA59KDhrppjX&#10;XNRGPNT00rj6VpG5NOUupGibasIcA1D3qZehraMkdG5YifNOUfvM1FHxzTzLhcfxVo7HPOGty8zJ&#10;JGVbvVWGAadOrx/ezxVOKRnuO3U1pSMH2nnNS11OWrTurGlp+qyOnzVqaTr09jOzR8krjt/hXP2c&#10;uw1q208YOcnpWMonz2YZbCotUdTrvjO68RWTwSL8sibDyPXPoK8B+PPgNdVurssn3oU5z6H617Nb&#10;XEJx8zfmKy/FGgLrMUzKzcx44Pp+FVDRn41xVw6nCbjHo/1PivxD4K/s+44X+Nh1/wDr0QWCRxr6&#10;17V8RfAjRsrDzP8AXMP88V4zeK0WpuPQke/WuqM0j+ZeJsqlS3j/AFoQ3ELBhtFaFhb5txu61Np0&#10;ayQ/MWzk9Kjv28r7vIzV+2Vj8XzamoyZX1ZEjj+U/wCeayIrppXwfTNLPLJ5/wAwXbnsKk2qV+XO&#10;c964MRUvsfMVLMb941NAPmqMDaamgbcfwrxaibZhKJahXFTDgVHGhH51Ix2iqpxZjJMdGatRvk1S&#10;V+au2sDN+dd2iiYyfQuQW+WrQtLb5KitrZkINXI5BGnNcrYuVhKRClZF/fYl/Cr+oXK7RisG73NJ&#10;+FSIWSfzHqaO2zVSCF2eteGE7PwFOwBZx4x9avRRAiqscbCRau2yk7q2jF3MyRYMilEGGqaKMtU0&#10;UGB+NbxiBDHBkU5rbiriRcd6UJzVKIpbFK2tzHMrehzWgx82MflThtC96WFP9odfWs5RdyVuQLZY&#10;OasafCZJvLX+8B+dTOMRfhVzwdbGbWYxzzLGP/HqqMWjrpxdjqPCnw2m1gI23Ocdx7f7XvUnjv4V&#10;nTLGRmj+7jv/ALBP96vpb4B+DY7vT7bc0wLKp4I9I/aof2lfBK2mm3mxpDyoGT/0xPtW0Ys7qMD8&#10;7fip4YVdVTA6K38z7159faL5Xb/P517n8V7JLfW9rFtxLr1/2q8713R2Np8m5uR/npT5WetRicDc&#10;v9k/A4rsPh/qRMEA3fxr2/2jXH+JtJuIZpG28b/Q/wCFaHgy5+xxwiTqGXj/AIEaylFnpUrH1X4N&#10;tIbqwm3N0fHQ+lZniaztbS1dmbncOxrC8GeIB9im+79/+n1rN8feIzHpMmFUgOvb/wCvXO7ndGUb&#10;anJePNQtd33v0P8As1xN3NBPHuB9u9ZvizxI9xI2FT8vp71z8etMR8wUfh/9euilc8vEWvoaGoKr&#10;ykL6Cs280mMjLLznrmnrfoWzuX86gv8AUIm/i6n1Fd0Tikdl4T+JN14REb268qir1HYEd1PrXomp&#10;/td6xqPg66sXTKyRsh5Tuc/8868NgvEaAL7Cquo3LS+Yqr97Hb6VqjLlZteLPF1x4nm8ySHPzZ++&#10;PTHoKj8PWrJE24Y2xjjPSsvQ7bzCwfcuBXSROsCMBuIxgVEkamDr1y8OpFV+7gVDHctInzVe1W3a&#10;a93jOMCqs0DDt+dTEfNoC26mplultkwD0qmC2en6VBMSZf51adjLqWZdWkaXb2r+1Cv4qRzg1/at&#10;WsXc68N1CiiiqOo/kW1K/aa0so3he3e1lcNJ/C5ONp79MfrXO/GfUkt/hBq1uxjkmWdb0ykksQsb&#10;RhBxwDvyfcCuguJmUt5iNLHn5vn2gHsR1rifjtObb4YXEkjMYzLv4IVihAA4I5Ga+dwl3I/J8nqc&#10;1VJninwrUR6tM27y1JGwnueeuenavpv4a3c1nBJGsi7WUfIhIQn1OOvevmj4dStLqEbRiNf3ucEd&#10;gc5Pr34r6c+HFputWkWTMcz8AjksBkccYGa6sdTuj28++FHSSSslv5ePM3EOXAxgHPQVk60GlZoS&#10;zN/dHQemecfWt2IfYbWRGhW4Y/62QEnaOpAHQVlaxbrZWtvcKrDziAkRkDsVwck4x0NeN7HU+R5f&#10;eVmczJFJpiSMLiaCNsI4U5VyBnnHBx6+5r5916GOPxpJCW35lYIQM8Z4I+mBX0Xq8q22ntLcQtIF&#10;cZVCCxBHQe/Svm7XrxtS8YtcTNvkMpHACqF5IHHGRwK9rBRaWp9fkcm73PXPhVDHc2hguLloVWMs&#10;j+WWBYEEAgEcEcZzXd6YptS0jRqwcDYXHv2GRXBfDOeSDT4ZDG08fmbSi5XAwc59sdq7y4uRPb7Y&#10;5NqxEEIUO4g9h6D/ABrgx0U5nl5tFTqOxs299HDuaTy+GHbccnvnPOKtSJa2txHIrRtbyOEDcnac&#10;Dt9awrO4kiCEqI5I3HCjgA9CfzrctbhoIGVmH38ZwDz1JHp+Ga82SaPBlBrcuabtCttdleMjZJkB&#10;Dz0IIzmmeINtlp8Lqq/alch3Q8FTkj+dQa7cR2cC3ETKP4iXBJYE4AAHfrWlqOkATeTI6sFRCAhx&#10;kt0xnuKnVa9DOMWtTk59RfUZ286ZoFUDO1NzOQe9Y/j5befwhdG4VXmweUykg67eM464ro9T0/7P&#10;IzKWEgJAKYBP0964L4pG4uPCFxMWysjDLnhicEfj/wDXr0sLL3lY9bL5L2iPnCNZLfxZ86s0iz9c&#10;44znr2+tfVvgi3gk0KJSouFuIgxPmliAc9xwCOec18u6bYLqHjBIy7fM+8Y6nBzX1NoUl0ugWczN&#10;5xgRIkzGFAGM4IAGevWvQx1uVXPpM8S9nG/Y6S1u1jSHy7cfugE2ZyOO5OST9a1EtHn02OTyFWO3&#10;k2yuv3nDcAAck88dKwNPaTUgGZVj+Ug7E7D2HetyxuI9XMKXB8uTy0IRG2tgZAJyeD347kGvBktT&#10;4epvoTS6RHp0qybkSNnA8vdmTGDyDjHbvVuWdbxo0aRdkj4Mu7cYxjjJ7ZOBVaZ9lx80yqzEjfMT&#10;tA7ZI/wpbO98qGZWVSWIGYzlXAHpjvRZNGcmV3laGHdGVeaLLFATjj+eeKcG/s+4a2WZmhcEny+A&#10;xIBxjkEA5H4VA6STT7V+zqzHmR8jg+gHcUt1AkV6sMNxu2gDJTbnHvWkaaS0CNy9bXH2u73blWTZ&#10;hH/hTHt0zVEsbiZQhLySEDJTJOe45zSzfu7XEhCNGMqAPvZ9TUGoKt/cQrGhiLAOnzlSg5AJPGKn&#10;2Y1fob62H2eJUxu+cpkDHz9xz0xxWfeWv2ydmTcdpViOGBI6DHcVmaRczo6/vpWfeSQHLDJ449+l&#10;bcTSRWMknmRhVGD8oJyT065zWPK1Lccb8x4v+0DdKdPu185pyshUYG07s5I5xj078CrPwqR08EW5&#10;EjNHIFcjGVBIA4PrxVf9py5t9GWHbaZhukVRl8sGwCXI54ORzVvwJNHp3hPTQrSH/WcLuHcFcAkj&#10;jJr1rfukfQVP900OpupLtbKNxuZcB8EYUYyM47Guf8R3Mt8qebIFUP8APsTaMAdTjGT9eK6iDUP7&#10;Q0pf3MseVAjaQfNI2fmzjtg8Vg+JIfMtCrZXacHYv6mufD6SszycE7VUmji7y4MsSbY93lg+Wrrg&#10;Y5wDXnWty7GZdrZyScfNgk8k4r0GSZoLuSNZ0k4KnzFIx1x14rgdana1uJZE3dcEDo4z/KvchHTQ&#10;+8wuyOfjLy3CqWXZnC8YP1Ndn4DsvM1eON2j2t9/eduQPQ+prmzdRmct8qvIvAI7/wBK634Zq0us&#10;QrM0M3zjBxgYIx+dOtpHQ2xkrU2ehajbNbWDNZwmOH2O44x3JryP4gSnYrFcFiT1y2PWvWNRum02&#10;Ty9qrA75yPmIUe1eU/ES6j1fXppfltrcgKoII34GMjHqf51lgZNu7PPye93c6P8AZzuIf7RuFuGm&#10;jT7ORFjnLDkAnqAefyr0hlU/P+865XOcnOecHOa8t+AfGqPGtvujbDuc8gA8e3Oetew6rd+c8bLG&#10;sO2PZsRwxPJI5/z0rmx0PfuceaQ/e3MS6iaeCRpPu5BA6tn6j61Ul8u0klaSIshQoHOflJHUDuRW&#10;izmyhbAzJM2CzfeH0AqtDM11MryKzKuUbIyADxnHqKwhc46cWtuhj3Lmz2kqvlsvG8dfQj9K5fVp&#10;S+9m3Bc4OMYGemfSu2vbSNLQt94KRh5Dnj6du3FcT4n3XDyFdu0kcAcHFdeHjd6HqYP4kzh/Ecc1&#10;nqEqt5e0jjD5NczdhWnZh+7bvtJ+b/Cur19VnEitHsZu55NcZcAed325xn3r147H1lGV0esfskXU&#10;el/F3TGysf8ArHV5DtUMqEjkdeQOvHtX6LfAD4z2fjWC30XWbiGz1CR9kU7oWEh4whI4HU1+aP7O&#10;UsNx8QYI5F+Zo5JPMP8ABhSfpgnAP1r6W1PWr+xvodSMMdjNcDzYwjgqeM5wDkAV5WI5o1E0fI8Q&#10;0o1XyNan2prNi2k6kYThmU4JQ7hSzyqsO2HcyYw4K45/WvNP2ef2jV+KOhLpOttBHq1ozeVPGm1T&#10;FjALHJyeOvvXokiTaU3lncm9QX3ArnPQ8+orto17rU/J80y10bu2hR1EBtjbtw6YA5H+NRqscbHP&#10;y5xz1P5VNL/CuO+TxUdzb7GTaq/Pgkjriu2M9D5iph9dBksH7nO4klumOD9DS/ZjC/3uMeuKuRS+&#10;fEYWZTsPXo2PYYqFIjnK8qvXPXFKUX0HGgkrkjOy2kbq0e1QEzj5iM96bB++O2ST5YwSV43E9sY/&#10;xpEcMojYqPcDIP4UtpD5bZwrDPNTGL6s2joWIZ/sVz51unlqpBGTj0JH86+wP2KP2t10RI/D2u3j&#10;TWciMLeR+TG3XaCc9egr47lkVAoTpk8YJ6davWN3PpF3ayQ3CxlsMDG/zL3z7GrtY+n4fz6pgqis&#10;9D9drO/hvIY54ZA8co3oQdwI47jj/wDVUiLtjZicNntXyb+x1+2Al28fh/XpoAsjqsErNtWLIAIA&#10;9OhP419YWtwl1EJI33r6jkHrgg+mAKln7rleZU8XSU4sm35j7+tOg2vEdzfhUbwlzz932qVFEYZQ&#10;NjLz9aR6gqD5f09akdd6q38Q4qMlgm7qxPU1JCcoy5+bP5/jQBG/Cd/p61T1W0h1awa3uY/Ognwh&#10;jOcY6Ywc5Ht6ValdWb/axwM1FLtllIGVHTrWlKtKEk1uiZRTVmfnt+33+wuvgaWXxV4ZjuJtKkfM&#10;9vGNxtCc8nHqew9PavjPUvMgUttPzNgY45zg8H+VfuhfadDf2U9vcQR3NvdIUlicfK4IxyRz0Pr3&#10;Nfnj+3v+wwPAN9/b3h+zupNEbdLNsYu0TY4G0cAcY4x71+kZBxEpWpVtzy8VhFa6Pknwz4qudBvo&#10;bq3uZIZoT5iFGIIIPt+dfol+wZ+3lbfELTrPwr4qukTUIhstp5nJcDJGCTxj9RkV+buoWDWDssn7&#10;nyxjuCRn6VqaF4j/AOEX1S0vLWRopUZZAw7Ec59/WvezbKqeMp3itTnwuIdN2Z+5nnBF2qzMp5HP&#10;BHYj2NOZdijctfLX7BH7a1v8Y7Ow8N69cRLrO0xxyOQouAASoUnAz0GCa+pbeXOVZlZlODg7sH0+&#10;or8lx+CqYebhM9inJT1COIMpDYZSCMEeteVftQfsz6X+0N4MmsrxY475YMW1yR88TAfKMjqPr/Sv&#10;WWICbdp5PX2qGUKQoxkZPB5rLC4qdCalFlVKd0fjV8V/hTr3wC8e3Om3kc9rdWpykqgguCeCp6Hp&#10;mvtn9hH9vdPHFvD4S8WTiHUrdVS2vZBk3BJwQx47cd69g/ai/Zc0f9orwm0M6tDqsKEW1yhx5ajJ&#10;CE+5xz2r8wPil8O/EX7Pvjq403UoLm3uLOQPE8RywjBJV8jrnA/L3r7ulUpZpR5ZfEcavA/Z+VsN&#10;8qmPHY98E/zphkVmyCc59K+Rv2FP28IfiPp0fhnxNIya1awgW08h2G5A5OTnGQPX1r64hnWaMNH8&#10;ynIU+pxXxWYZfPDVHGSOqnWvoPjZWNKoDMedu3n61Gg84EjK4GT9afgPGNnXODXnGiuI6faSoB6Z&#10;A9Rmhl37QFwy8fWmxZlZvlwQamTiNuG9vatCiOJ+vDN2yOtOb/VEA7XJzz6U1UID5bYy9PWnbunX&#10;KjnPrUtAOhCjb/y1+vr9Kk3nn26f4VDEmEXP3hnPbiiJ26bupxj1qQJI3aQ7ZAvc8GodxB67lHHX&#10;tTpTwVqPd5f93j8zVcrAkMeCG+byyRz1FBODgEN6UI6sNrbtrdFzx9aAFgX52Xjj1yDVACKAN2c7&#10;uAR3oKEEZ5X1NEUflRLjCopzj2PWnytgr128HHtWYCf6o9AynvinmXyPusc9+KRJFCsdv3hxnpmm&#10;NIp60Cuh5bzBuHLHkmnLJleGzjjpUcbhGwuc05zhBtyOf1oGLImR1O7NH+rIZcBm4x7Uu8qqt1bd&#10;zTJYmSRWjDJ1yOuKAJCMHdwW9fakV97bfut6HoRTRJx+h9abOpeRW5XaOKAHeYFPzfmKBOzv8vRe&#10;lI7b1GPXnI5pAvljhueKACVPtFu0bLuVuSD0zWO7v4dmwzeZbykYxk7DWwrbtw+b+tD28d7A8cmG&#10;VuCOhP41jUpXd1ozanUsrMdBdrdQ+rMAA44GPy5600qQrKegPr3rDt2m8OXHlzPI1sCcd9meg/lW&#10;tFL9oUtgDdg5NFOtf3XuFSn1RKqZVs4GSKzvE2k3F9p/kx/u/MIzk8kVpDIXHze/pTc7upP/ALNV&#10;VqaqR5WTTm4u5jaN4Vh0+NPOLSyYzzyE+maRi174gZpPL+zaeRkngZwcGtW73KjeWq8k4D8npXP6&#10;N4UvJraRtQmIjZt/lnuCTivExVF02oU1c9ClUUvemyxq/iaSZWW3s0u7f/loXOVXJ7GorNrjSI45&#10;l+ayuBjZzlADng1Prdo+nyR2Ea+Wr4O0DGR2zVnU9Sh0ewS1ZmmkWP5AuCEPU5rmjKSndvY25eZa&#10;LcbrWl2PjTQZra+WK+s7qMxNHKgkyv5HBGTg9RXivxc/Yi+FPxM09bLxN4P0+SGNibe9s0+z3EAP&#10;BQuvLL35HavWLaZrd3vLHcohwJY2PDE9a3LK7t9csG/drIpH7xGGNmR69a7o4iVSPutpmceakfDP&#10;i/8A4Ik/DjxfYXFrp/iLVPDt7lTbJcAzW59CMck9AcnHXivFPit/wQg+I2ntJF4Z1bwv4gt+Shiu&#10;THISAOWRhwT7fnX6c6joB04Kyq0kCn+HloyffrinaJ4lax2LNJHHa7z+/GdydOCRz2rbB5riKUuS&#10;o7rzOqcnKPNTPxT8SfsM/G/9n+xuI77wp4giRpN/mWYluCV6bU8sH64Ncx4e+PPxY+Huux2H2/xF&#10;avdFoUgubeWMYHJG3AJ7cmv32i1CXY0lvczMvJyCdp9x2BrK1nwPoviG8mOpaBoN81woSUT2EbGQ&#10;ehOM17kquGrR/eU4y+RzU8wrU3uz8UPDH/BUX4meDriaxuI9Ju/s7neDbviRh32k7ieOcECu98Jf&#10;8FWNU8tW1jQLOZo8t5VoGhMhPG45JIPPYiv0s8a/sM/B/wAdXMlxdfD/AEf7RgITFLJEMe2Dx+Fe&#10;N6z/AMEgvg7401C+Mdrruiy2bmVFtL0yLt9w4z1xjnvXiY3Jslqa1aCV+yPVw2dYlfDI+Z9A/wCC&#10;tfgzUom+1aBq9i8JG8RSxyqMdc5yxJweK6bw9/wU7+HGsx7Z/wC2NPmb5/miTYyZ7EdD7da6m7/4&#10;IQeDvEEMl5Y+LtQ0/wC0kyJFNaJOyHoCzKQT9BWBff8ABvt5lo39n+PNM+3DlBLbyx7z6EjgD2PH&#10;NcH+o2QVY3UbHX/rNiU/iLumf8FBPh3qUbXTav5PyFdlxbSKpGcDnA5561p6d+3d8Ob6RIx4ijSV&#10;jglImKJ3xg4J6dcV5rd/8EB/H0E7+X4u8JwqTgPukLYzkcjofoBWfrH/AAQN+Jzywxw+IPCc1zn5&#10;CLkoZRjGCSPlPTnrXHLwzyRu6k0dMeLKyWrue1WX7bvwzcfv/F2lqpwAwy5kJPJAAJGB1zimN+2d&#10;8NLof8jPZt5il8xncygZAypwQSAMAV8+J/wQX+LDaj5TXHhmVvmUC31dEbb7kgHIPbvTW/4ISfG7&#10;Sbf5jodzKxIi2avEquepLA5JGPTHPSs/+IZ5Ove52H+tmIb0PdLX9uL4Z2oc3HimxgdSW8uUsrY7&#10;EgAn8Kju/wDgoZ8KbZGkh8URXEbDBe2s5JlAGM5PY+46V89xf8EU/il4kvkgubvSbTyJBA5S4RgG&#10;6HDMTkewFXtM/wCCFvjrR76/gm1XRbdbcgyJFO0jSKerqMDOOp/Sqj4f8Pr4psqpxJiGk2eqan/w&#10;VH+Gdtqc1qo1KRVfPnRwCOML0PJJBPWuY1P/AIKv+EtMnaWy0PVtRjhf924QR7xwfmUkfmMfjXT6&#10;B/wb8O0FvNcfE7RdrYdPItpZGfPPzApgAZx6k12Wkf8ABAnwRZbW1XxtqV/85Ev2exWIyj0Vjggn&#10;14FdkOCuHYK6i2cX+suJejZ8361/wWHv7i5X+z/CulmHZ5iStK+7BGdjBSeRzmuVv/8Agq3461Oy&#10;aa10vR9OjZjlreNmYcYwDknHIr7Quf8Agi18FfBV3b26p4mvoVQvI8l0olzxgAkEADHpXY+Hv+Ca&#10;fwe8O2qtN4WnvJlG57i5vXZyD0GBgDA7jGa56keHsJ7sKKujWWNxNaN+Y/MbUP8Ago/8VNWlDQak&#10;sayOUjENsAN3oQTkkY6/rWTcftJ/Fr4k35htb/XJppEbKW6v5gHOSMDABYDj3r9dNF/ZC+F3h2Zb&#10;jS/B3h2TIwUu7QXDD2BbkGuy0fwVo+lpAItH0+0a1INvJZ2yQPEynIyFABHYiiPEWWQ0pUF9yMVG&#10;u1dyPxZsv2fvjV8RHjjj8J+JLe5kCmSScGNZD6hzknOST/SvUvD/APwRu+MGrW8M2vaZDYJeKjl3&#10;u0CIcnAJUEgHI5NftB4T1m6u/DjW8sjSIxAdHAIYD+tVH8KfYbhZNPdojINrxucqOc8dMV7n9rVp&#10;UuahBJeh5lTEWlyzZ+Yfgj/g3+8S6lo0dxdePNDb7UMtb28BlZQTzlsgZBwMkZrufAv/AAQf+Hum&#10;6era34q106iyEPEtrtQtnkbtxHIHXFfeTI1jfukkUloxBEkkI4kbrkgY/OrEmo3CWUYul+0W7ZSI&#10;g5bHU5A5zXk1s+xj92Tt6CjHm1VmfLvhH/gk98EfCGmeTc+GdU1iVTxcXF++5z24AwAM9K7TwZ+y&#10;h8MfBl//AMS7wb4fiEYA+z3KeYm4nG9QcHPHOSf0r3JNPt79Gmsb6OGYEfunGS/rgH6Vm6lokM77&#10;rizkRlOTLGCzH68dPpXhY3EY6a5lUdvU7cPUp7M5ef4faONQWTTdC0OxaFBgWmnxIEI6kHGT69c1&#10;veFvCFrql5HDcWtiyxocE20TMMnkAkdavWN6yQxxCG3uEbIC4KOnv9ax9V10aVOvmLJGQQEkRSSu&#10;c9fUV5scTVpTU6smzsbc4csNDe1zw3a6VHE0UKqrZilQxosUqEdNoAyT61j2/il9S0eTSbi1tZ7W&#10;zJRPtNtHKIlPACZBxjHarVomoeLriNcSTHoHcFVQdie1RaTpsWl6osN1GSUcguTjJ+vcVdbGVKtR&#10;ezbSIpRUI2m7s4TxB8AvDOu6m091pGjtLcAIWu7CNw35jg+9c/4l/wCCfnwp8b+G2OpeAdCuJJnY&#10;XEtuTBKgPQqV6CvevEWqWsGmNHcLBIG+UcBjn1Brj475zePHE+LXYocJyXcnjn0q6mMrYSSUajbf&#10;mKMnWjqtEfH/AMR/+CO3wv8AEdusei694k8M6hvDxJOUuIM9OCACB2APTrXy98av+CO/xM+F8n9o&#10;aHNp/iO1yFJtLndJkc5KgZwe+Olfry/g+WW0aSaFJspkKR8wH9MY61Us7TT9OlaG6RoVm+eOVM7k&#10;PTAxjivVw/FGNw6/fap9xRpwf8N6o/FLwH8e/ip+y7fDS7q41CNXlLy2l/abg+M4AZhkgZwMHvxX&#10;018H/wDgpfouvvaWviT7PpdxII4EdM7QwGCPY7jznHrX2p8Z/gH4e+NGmz2uo6ZpuoQSIYhJqEYM&#10;y5BBKtgkYzkHnpXw38Z/+CIuqi41LUPDN5FqV4SJY7Pz/mdBj7gPBPHTGTXVOeS5vBxxMFCT6npY&#10;bG18OuaMtD6o8M+L9N8X6THfWF5FdQNj545AwDE8AkHGeCce1bkllHKu5WZw2AFKk5PfPp6c9a/K&#10;fRPiD8TP2H/iPdaPeaXrGl2kCq8tndHbE4ySCUwcHIHIOcE19kfs0f8ABQDw78XorKyv/suj61OC&#10;Jbd5Xc7hzkMQAAR25r8/zzgDE4SX1nAy5odLbn1WCz6nWilV3I/2+v2btC8ZfCDWdSttNtbXXLfB&#10;IhyvnknJY4OOnX6V5n/wRL8dN4Q+Kmo+HYdYbSbfUIJJyZHKxliQMkemSAM9NxNfY3ibSo/FXhbU&#10;ozG80NxaS27BEG4ErwQTx97HTnHNfm/8E9ZH7Pv7cPh/7UJbeD7aIrmAJlfJkJypBPQKM/gMV91w&#10;Tj69bAywlZvmXc+Z4iw9Jv2sEj9sLX7UQkcF9BeNGc9fvc9B6irv27VkkLPp8bbiE/dtktjrge/F&#10;ZXh2Pwr4m06OWx1G2ZZcuRvKtGDggEAjB5HANaC+HLVTvtb64KqeSHIIHbB6/jXRVqVoSspHyMY0&#10;3uiO48SzXKMl3pc6oMh0AB59zVWO70lZQBYssh6vKSQD6AD6Gte10G8jtvMtdUkDRtkg7TtP0Oc1&#10;FKurXT/Pd2jbskmSDGT3BwOK5p05Td5pM1jUjsrjbLWdPiiEYuEQjkYQg5PvWgmv2Ib/AI+oQy9S&#10;T3x9OKzUjvoNv+i21w27oR19vYVHdwXN0/7zRoGUfwIR0/CumFadOPuxInRjLdmz/atu6qvnQ9M5&#10;JA5NI93Ghb54ZAuAQXBB5/lXNy6f58vlyaDdxhQXJ3YyPbPX8KYsNr5oVtFvoJgMqGJViPUZ/wDr&#10;10xzCq1aUTL6pTWtzR1Lw5FeuzW8kcbNkuN/Hrn6VmjwpvRftFxHGoP3cEsfxHaiYWt06xy6ffqp&#10;OQMEMT6Z4/Olnhhhg2/ZbtNxOcsXOPQE9K8bEU41J8zjY3p1GtIyNjTtHh0jy8eTtbIBYhuO3erc&#10;V9bRllkkWOPJYHsSK5dYbJDhdPvF6evUdTnNSJNbJFtbTLtlJ5YHdn2xXRRxPsl7sSJUObeR0i6h&#10;boDtuUdACSc4wfSo4tctZpM+eq8fe5IOD/OsGCKBGZTpN0z7+GJwAPerSQNHIvl6MoPo8hIwRj2w&#10;a3lmlbtoQsJBa3JtYu9H1AgzTpJIx/g4YEHGCKprHo1tNG7LdSNzkeSWIPY9quRRXSD91ptiu3Bz&#10;IAWUD3FN+yatEWK/Z0WXuCWAP4dK8qrH2k+bl19DaMuVW/UdF4rjikVYbC5mXoA4254x0AqW313U&#10;Zdvk2XzKRkPwx/H0/wAKYNK1OVlzqSruGMJgLjuDnkVDJ4W3zbp76TqA+JPXsPauynXrwVlojNQp&#10;yepLPc6w6L5M1rE27OJCMIPSvyi/4LOfF6bxR8c4/D39pW9/DpJjjDRSBkknKgsQR25IIOeQK/Uj&#10;xBbeHvD2iXk9/MskNvEzt++IOB2ByMk/1FfiP8TriP46/tePb6czyQyawBEJEIO0T5G4HggLj/Gv&#10;qMkrShGVactkbUqNOdRQifXX7F/7Mug+CvhnZaq1mjaveQrcGdshosgYIxxzkgj296+gvsUkaltw&#10;8wcZ9sVm+EdLbwx4fhtZlW1mhj2OgPylV4GMcY79uteXftJ/tp+FvgNZSWrXkd9rkiEC3T5mgcHg&#10;kcjB7Z61+JZ0szzvMJU6d3G/yP03CVqGDwyfWx6ze6vHo1p5l5NDaqqeYTKwjQLgjJJ/zxXgPxs/&#10;4KReDPheJodJnt9evSTGjJcAW6MOu4jOR9K+Rfi38cfiD+1N41tbe1jaRZ4xbxpaoY1dSeAwGQCe&#10;2OtewfBb/gjz4v1u1t9Q8WrHpVrIMR6fE4N2WJIIdeNozz6kfSvr8t4Fy/BwVbMZXfY8jFcQVavu&#10;w0R5b8UP24fiF8dpIFs5JNOVSYBa2UeUdc5A553dDnOfQVX8DfsHfGb4/PHqF3oeoW9i0gJudVdw&#10;mC4AJTkgc56dM+lfph8AP2IPB/wOMbw+FdJ+3ZDm4uohNIGGMuAchTnuK911bTbGLToYYZJVzw6G&#10;Qtxz2+p/QccV7EuJMNhY+zwNJJLq1qeHW56srTk7H50fDL/gh4sF3A3iTxpo8l6XYSWNrDKyqcnO&#10;W4BwDwAeRXu3hr/gkX8LfDVqzXVjqurRqSRK5WNAc5ynBYDPqTX1B4e8CSTLLMLFZuCQ7sVKe4Ga&#10;nm1OfT9KjtXkH2eQ7XTPzLg9K8fFcQY+a5ptpdLGPsaSlaGp88aT/wAE5PhXFdiS68K6fcRpjb9s&#10;AnZ8dckgHJ6dcV6Bpv7MXwt8NaTLDH8OvCrQI37tzbFmhAPABJ6+/wCleteDbe1uorl544NyuSC7&#10;5bB6Y/z3rP8AF1hCqNGu3Ey8gDAHvWf1jFKl7Z1W/mTGtzT5LHn2g/si/D3Vpvs914S0P7O2SUFk&#10;hY5ORljk+o96r+Nf2B/g7ay29xH4E01Y2wssUUYghY/3sLyT+NegwreaDHHKwmjOPlbBO8Y4qrqX&#10;iRp7yO3mmaU5znBIBI7fnVRzypClZt39QeGqSqcyeh8+z/8ABNj4Q6zCv2zwvIzfMN0V3LF5uTwF&#10;AO0ADjBB+tYPi/8A4JI/CeSzCaVHrGiFRs/5Z3AzwcKcA8c8k85r64h1RrfSFtVhj2gEvvHXPcel&#10;UNP8P2kV6hnWS+8wlTEhKgk9OR6Vh/bGOVnTmzo9pGOkz4S8Zf8ABDTwvqWnyXXh/wAUXEd9gE+f&#10;b4Oc8ghRjHPXrXj3jj/gh58QPDNk02j614c1KFpVRbWC4kWdj67WbgevPFfrDa6FNanbuj0+1A27&#10;M5JHbnr9TUgubPTxtt4TcMgIJIznPBPP+Ne1heJsbFfvXc8+tLmfu6H473X/AATa+O3w6H2z/hFd&#10;QlW1QuHt2MjjII46gjHv+FcJfD4qeE75j5fiOxmt0ywRGVI8cZIxgkYA5zX7aXmp3kyLHtdl3/JD&#10;AvA+uKtyeF5tYsFiZbe2tWUq6GKMHB6jJB/XNd1PiBVX+9pp/In20qatdn4s+Fv24vil4Fv1tLrU&#10;tQ1BIQALdlCqRjPC45PPJOeprtNP/wCCt+qaNfw/avDckw2qmxJRGwIG1ieCcFvTp0Ar9QPEPwJ+&#10;H+qIyXng3wzrFwox9onsxvjb1DLjB4rxPxz/AME0Pg/4oju7ybwai302SksM5RY5D6ADp3wcissR&#10;iMpq6VaKXmjswuOxGykfKln/AMFbdCvoPP1HwtdabNgeUbK4+0OckBic7QOOoJzzXf6b/wAFOvh3&#10;r9v59y2qafN/zzksSwUAYB4Y84/OtfxZ/wAEU/Cmu2Qls9aj06eM7kjiIXAOAQRg9h19TWBcf8EN&#10;LfU7e6aPxlDDeRj91E6YUj2baST0rP8As3IcRHl1R3vNMTB3bO68P/t0/DPWovNj1wpGqYd7keVs&#10;Ixnd6DB711WmftJ+AtY8trXxPoV1ISUQJdlVcZxkZAGO2RXzl4k/4IKeNNehtZPD/ijRLpoxslM7&#10;mMkggjIOMntnrXK63/wRi+OngS2a2jsJNSt3coHsXEm4HnjaxIyfXFYy8Pcor0+ajNo1p8U1IPlk&#10;j7dufGGitNHH/a2ky78OgtryOTAOAckHjjHWo11Wxk1maxt5o57iHr5LCRRwMdCc9a/PS8/YB/aC&#10;8CLNajwt4vMMIPkLFZkKAc8HPU575P0rmG+Dnx10HdbahonjeFo08yWOO1mj2ADGCy4yQBnrz6V5&#10;dTwrw7V1W+89SnxRE/ThNS2N5bfu5Mj5HBXYT6gdD6VdumaCVow0VxIxy/lMGYex54/+vX5fN4t+&#10;LXh7S44DceKrXzMHfNJJ5j44AJySBx0NU7j4pfGGeU28d5rgdk3OI5n89yTkYwMHivNl4Vx+zWQS&#10;4ph1R+nzXrfadsSvuYHAPt1PsKktNYhkikmlZY4YZPLPBXeeMEeo5HNfl3F8X/jXa3otbfUPFEk0&#10;YISIwOxKk4JBI+Y+xrPuvH3xnMqTR3XiK3aJ1L/Z2LM3JJ3ICcD2xWS8K19qqjSPFK5bqJ+ri6rH&#10;NNtjmM2MkgAApjPByRjp+VUNc8Z6ZoulyzTTRp5G0PmQblJ4xjOT9a/KydvjB4vtZLe0vvEGoNIp&#10;T7OkbxugOfuqozk5wScHp6VY0n4A/GzUra1aLSdeu5Icfu5DKJYx33EjHTPU134fwrw0tJ1kznnx&#10;XUWqifp5cfFDw3Y2vmN4j0VpGUP5SXib8HqQCeSPTIrlfEX7V3w68NafNcXXi7T0WHAym6TnP+yD&#10;z7H0r4d0b/gnH8cvG9hGLfwPrBkmJO4kDeCc55PQc967Twr/AMET/jfrjLHfaXFYRRvliZUBHqFw&#10;Qe/P06mvcwvhXlkdalS55tbjGrJ2Wh7Z4i/4KL/Dnw648u9mvdznO2MhgDyCV529+pFcT4j/AOCt&#10;fhnTmnj0zSbq+kjAeOZ3RlweoZeDxitXwX/wQB8WT6oRrHiDQNPt5It7HzpJm3dAmBgA46kk17H4&#10;H/4IL/Dfw75T6t4g1i9+QArbxCNmUnn5ifqAT+Ve7h+B8ioWbhzWOOfFFaS+I+PPEX/BUrxbqZaX&#10;S9NsLGVkKhCjOrB+pCsRzycdRXm+t/tOfFz4vsYv7RuJhdTeYBFbESowGOAvIGOcDOcV+tvgP/gk&#10;58CfBEatH4evNUdDk/2lP5iy88ZAIGP8a9T8L/CHwL8K4A2h+FtF02RQQBDACwBGMAnOPqOcV6vs&#10;cpwUL0qK+Z5dXN8RW0UmfiRpn7Jvxb+MVw182laxdGQeX5wMkazg8c5IGSOxr1r4b/8ABDXxx4yg&#10;s7nXdYsfC5hQsbaUeY7oTwAAMg84J5/Sv1gXfd6mzeXu5DRICSsfbjp09K6DR/Cq2yR3FwytJz8h&#10;54zj9fT1rzVn9Wo+ShBRXdIipUUY/vG7nyP+zv8A8EWPhn4BsoZfFENz4hvY8OUE720LgkEZIOcg&#10;nIPtyK+j/B3wS8C/BS3+x6H4X0m3aFfKt3MQmcepZm5Jyc8j8K7DWtXFvIIYVYNkg+3HHNVJ9GmW&#10;wmmeNZLmQfIX6qeCSPyoq46rJcl9Tki3N3b0Eg8MXOu7pb1o3m8sG3LYwi+gH9BVTQNFiivZrS5a&#10;RZlJxIBgA9uvOKk0qwuFsRcWT4mLYaNyWXPfkngVHq2qfYtShuZh9juOFKAEhs8E5NcKpx+OS1NN&#10;dkyxrEV5ptv5dxH50K5KSpyx4JGf5Vb8Ga01xo8ZG5WjynPIb6ZrThmNxZKwbMcgGQe469xUlpZR&#10;W6ZWPbv5OBgE5r2MPhWmpxOGtWTXK1qh25mVtvCsBuHfPbnrTifJkKnA4xnFI2BI2Rgcfiaeyeb+&#10;Jr01FI479yCXLd1UNxnGRVLVddGkxqVw00mAAOxHHSpNW1gaPCp3ncxxswD+NU9I0kyy/bLiTzp3&#10;bo5+YCuKtVblyROinTt77H6TpX2uU3kzMXkJyDwwH9K07jKxjBGQMCmm3itn/duzx8DLcEmp7gB4&#10;/lCjA7dT71tRo8i8zGpWb22IF+eFW3/NnBHeldfNVNj7ecGmG3YS5EjBGHQdc/WpI0ZI8MGLDp7/&#10;AI10GIKA+Rxleppspw6kDOKdIm0EgN2/zxTHkVkyG6kY9DQAkcvmMwxjngkdqkeNNzeuAAQO1LsM&#10;QAbKt1GKj3M2SzZweM0APjCsNvPtRNtxtba3PGecUIjNhT82TtzTWHlq0bdicHuaBu3QcjZjZSVO&#10;SNp74ok2pIF3cf3qQFjGqs3yj2xn8aey5RBx6ZoEN+63QN355pqrt5weuAKkERI5YdcU8xqh6g++&#10;eOaAIBZKcZw3P41JkRoyj0xThF5btnluxHpUMjNAc5/GgBUkKhVHyryOexqSUxzQfu/vdOOcn1ql&#10;qUR5mRXaSPOUJ4Oe9Gl3iPGjKGVGJGf4gf8ACgCwisr5HfrkVKsmc84OCDTGZcHaS3vUbAr93rQB&#10;I5ZUyPX8xTpDlGb+InHTimxTeZ/vDoPenA7fmw2c8jsfpQA0hXVflUt6D+dBUufl4/Wo4ZmMu5c/&#10;Kcc9cVNIqu+Vz7ADJJoAjCDzMbsH065pythvmOOcU9hyv/PTp06GmEqgx/FnrQAQDzZtn3evJ6Vn&#10;6trcOhW8k95J9mtYwWeV1OAO+D607UtYh02zuJriRY47ePzHdzhVUcnPoetfnf8A8FD/APgoh9tv&#10;bjw74dna3sIWMbuku7zSMg5Gc478euK9/Jcnq4uoraJHJia3LHR6lT9vv9v6XxVq1z4f0HzI9NQv&#10;EXjbaLkYIw2CDjgdu9eEfsefsea1+138Uvtt4PsWjWRR5ZCP3cqquCAMgnLY79yak/ZD/Zh8Qfta&#10;+O43htZF0qGRWur2bKxrkEkD1OK/V/4MfArQfgl4KttF0mxsfLhTmdI9ru3qT+mOlfY5jjKGW0PY&#10;0vi7nJRpupqy/wDDT4VaZ8K/B9roOmRrDa2eCABt3NgZJHqSM966iOP7Kv3SzY4I5FJAdoUM7O3c&#10;sPy5qaWRYQNrblbggc1+a1686snKb3PThTUdEM8zzW/2TjoKZNeLBHuX+HrnpkcnOaZ5/kALt/d4&#10;P/1+egr45/b6/b/sPh/pV54d8O3qXmoKPKvHDg+Qe6gj2PNehleV1cZUUYrQwxOJVJGf/wAFCv28&#10;ofh9pc2geHbqO51CYslxNDIYzDnghdvcA/ga/Mfxv4vvPE+pz3V1JJM1w+HOc8Hpx1OMd++T3qb4&#10;h+O5de1GS4mkV1nmZ3lxuOCBwCf85PtXN6W7XcwVd/mPlUBALc5AI/PNftGU5NSwNJNrXqz5TFYq&#10;dWdobFfTHhMkMzKGVmZEjfAKEH5SQff+dfcn/BPX9gq4+MGs2viTxCrQ6Na5lMCJtWdskADOcgdT&#10;0rA/4J3f8E65vjLr8OveI7HydEhKlzKmfPIORxjjoOfev1d8H+GbPwfoNnp+n2sNpa2sPlxRRgAB&#10;cn0HP4181xRxGoL2NJnq5Xg7azE8K+HbXw5oNrp1jCttZ2qBI4UUBEwACQBjk4z+POa0ViVfm2hW&#10;5ByOopoXB4fH6HvT0kycZ3f41+VVKkpycnrc96MbKyEDeXwp+Y+3apoei5b8+KjJ2v8AMVDcAfjT&#10;jM2VARVbOAexrMokaRS/0OKN6gYbd8vIqFW+b/WZbdz61ZEYBCncfc9KAFSYeRMPl3MAAT1xUcwV&#10;HwFbb03AZycZ7fjQzbfyyfpXkH7TH7UWk/BTwxcr9ojfWJI2jiti+1kY8Bz7c00rnHjsdSwtN1Ju&#10;xB+0v+0zY/Bfw4zR3BXVZlLRpnBjXpkgjqa/OH4v/FDUviJr9xqV1I1wkrcOzZ6k+tQ/Ff4tal8Q&#10;dbmuru8ab5mA3uXYE5IPPYE1xA3W4+d/MDDkDvx6U5H86cYcVSxlR06T0Egn8mabC+YsiYw54HqR&#10;TSWjGAQ24Yx6U20v2t4yqqBDNyxPJB9PaozLvjZvmU5PQZGKnla1R+YVag65QIgMZEapgHA+9zya&#10;al1EsbL/AHsgEdRUbXG+Hj5ixGP9kc5pszJEvyg7skE49q1jruc/tG9yScE28bf8s5D0HJx0OaLr&#10;Ew8xUVeQvHGR/SmPD+8VkYsvJIHUDHpSELKqhWBGd/QgL9RzzV3sVfqSRMEDbowzHIH8VRm4aUbV&#10;jC7VwR1zjp6UR3Oy4UIpUtxu6rzxVfWdYh0PSJrqZi0ayBHUEbnOcDHORn6USqpbnZhac601Tiir&#10;r+tw+HtKkubhf3duQzbjhnBOMD8cV5h4v+J994l3lbeOCJYmw2MgKOAT1z+XpUHxD+Id34qu2hV5&#10;JreE4VHAB2joeOuK5l9SlNsq+Y27G2QOA2RkHGT9BXi4vHN6RP0zJ8n9jT5qm429McUKqxS4cIck&#10;PleOSQOMVzOviG8YsttGqcLjnqOcj0NdE8aiJl48xo1IVBwBnnrms/UtLX7+Ny8Z3DjOfavMWIfM&#10;fXYOs6b0OVhuC+pPI9rGzeWI042qD2OPUVesYmd40VvnbILY+XJPp+NPvbMbt22RWjAP+zyeKn0m&#10;GG3lHp1fJ6H2rpliHY9yeIcoIm0izksr+4jmX+EoGByCT7V0mmxx2sSyKZJJIQM/L9wdRg1n6LGj&#10;zr5gk86QkgMPlQckE8+ldJp4865do9qtIAmNuVODjJFefXrO54OOk76GsNUW4sLhpoVaSWMAPghg&#10;TxzVi2lkkuAN3muwWISOTk4GB07VVtrdltyoVlbJjkyfv47gHoDz9MVqQWjafBa3HlqwlyVAYNtP&#10;QZ9PWsHW8jy6kutjkfjZpN1rPw+uri4ubYiGJsGKMux2HAU+meOTXxXr0klvcyKrIY1Y5XvmvuP4&#10;l3Ekfw91po2wWtmQKBne3UDA9SK+GtYnafWX8xlhaQknA4B/EV7WX+8rn6FwnK9OxX0ycrcxtH5i&#10;sWAYkdCea9q+GV7uWLc7xvIhDSepOMj9BXikTGN9zSLIueCvHFe2/DN2ubG2QNtywAOzPUdK68VH&#10;3T6DN7eybZ6VZ7kEaq6Aj5MkkkAdDgYzXReHZ5LfTmUFSWIL7jtZscYAzyMdz61zonWWSJTt/d5G&#10;QMFzXQ+H7uK7k2eSwURhGOd2Dng9M18/UlrY/McZO10tTXs0aQFU+ZWx8n91f8avTWTWdrJdXEcD&#10;weWwAkfayNjgjHXGKdZzR2sTLHvVsbt/8J7HFGqWEb6YreYs2759hBbHPcevNcvtGpo8X2zU0jzH&#10;4lyRBhIFje7cnJKEsueeh4H614v4sZUvGfglskggAEkeleyfESOS4kuJWdX84k9SFBz09q8P8WB7&#10;3Fu5Mfl5UtnGST1r6DCu6P0rh2V4nU/DbypLbzOV2jdgD869Y0DU47WxaM7/AC3GBkkYHfoentXk&#10;3wotLfzFSSRsrx1xnr/hXqiQeVLG3mlkUAkDjjilX3OHOtKuhsaaAGHyhljOI3Pccdj0rpobcI8c&#10;l1KsaRjIVBlmJ6DGfasPw1cQzjyTGGUEkup3Ng9gfat26u1uNo2LtYAA4y3GcfzrzqlZJ2PjsRJX&#10;ZftJPJjbCp+8XkLk85z6VYVY7aKLbGhkZMMWHB59z1qja6g1qDNsRnYLEMk8EDAwPerGn7pnePzF&#10;C7+hHfrwTn8qzjUv6HnVItvyG6gvkPcmWNlkbaI1Bw2euQD7Vn3k0huz520OxGdnOOBjp9M/jW5r&#10;hkvfs6XGJVt0JGcZIORkkc9u/Ss+HT/PjjjWNlkC5wDlcDoc1XoEaV9EVjBHeweW6wxs3yZYbQRz&#10;n/PvXkvx6smtfC93bhRJ5ZEyDpvOCOD6YJr1l7mGG7j84RzKUOQPmyvJ4PYivJf2irWbT/CsM32j&#10;dyAdwy2WOMgZ7CuvDR1VmfS5Hh2qyaZ8zzqFn3cKFzlTyevrXt/wI3an4aurdZIY1tyjxoUBd927&#10;OCOSBivEbtme/ZWCspJ9iR1zXrfwGvW0+wuPvLNswnoQTg89iBXq1FeNj9HzCN8PZ9j1ay1K6tVk&#10;+WaS1iTllYsozwOD0FdBAi2gS3VZFeEKZYiu5VJGTgjPUVy+japN58dgI1it77aJHkc4QHpxjkc9&#10;K67zZprqT7QZI5MBCV+UPt4HTrxXh4r3GfneKag7Fq2t/MVvLX5MZIOS/wCHTipDbLEcNC2xiuUI&#10;y2Ce34UyadltZpUEKzxlEBeQhiSOMYznvWqIZI4E8yTMkahfmUq2Tnn6CuFzZ58pPuctq1tCLzdC&#10;siLJKURCvzHjPI9Kpa4+bSDy55FnhykiNypUYx06Vr3159mLxq2FMgfOMkMBjIPas4alDHcySXCm&#10;4ZsIuRjjHcDqa2gdFNvRs5m6HnypNufJJ6jgf41i+JLvETKs8zHHzh16/Q/0roL9gth5YZctKXOU&#10;OUP1z0xWLfpGXKtOvkqRkn1rrpu56mGleSsef69dTC/gkVhujGRlcYANei+BJpLmwWTEm5o8yCN+&#10;4PU56VwGp3q2+slpJEeBiUTcMg13Hw+MeoWsYbKSSOVZwflA7cV1Vr8h7GP/AN3TZ22lRLc3ECY8&#10;xZEyTIMnjrnkfTrTdW1NbS4Pkq1vk4QxjoDwcZJwDnFQRWn2ezjkWNhvO085B9wO2ana3khH2eRd&#10;qzgAueNgHOcnpivMjFcx8Wv4p5z8QZoZNPaUshkhOCW6oD/jXO+EreS/kjWN1Xcce3WtD4kmK3kk&#10;t0JnTzCUYclh2yazfAkkj6qkckJBXD8jGc9uK9iNP93ofcUqdsMmf0J/shBpP2SfhdBuVnj8JaSD&#10;juRZxCu31jU00bR7xpOqxu35LXA/siXyWn7L/wANZnkjVf8AhEtMc5IXOLSE8Vwv7S37Vll4Fmu7&#10;Pa0jTQXAUpLHgEZXvWFGi+Y+7oyXso+iPH/2x/2grRtIvNNzDv8AtCt2zxI4/v8At6V8H+N9fOre&#10;JNQlVRtmmYjA/wDr12Hx8+NMnjnx7MqrIsUrM3Ow875D2HvXG6ZoZ1e4zxlyWOc+tfQYei7ClMh0&#10;GXyAyt/Ewro9I0CSWfdg7Rkd/wDCoB4Pa1lU9ec8A11GkyC2Vgynk/4V6MabM4yJLW1NvEi/3VAq&#10;bbv61NZx/bJcdM5PNWn0nyxyw/CtoxM5yKpj3H+KmyISmMVdW3xTGh+bt+daSiYozmtSTSi22+tX&#10;hBmhrbA7VhKJrGRQMHy85qujm2bcP4uOa03gzH2qjeW+QAPWlGmmLmOr+HvjNdMvrVjt+WQHn6n3&#10;r6T+EPxxs7Owt45GiDCR+6+h/wBqvj6xk+xyIV6oc10vh74gy6VMow+1STwF7j6UTwqYcx+oHgX4&#10;qWutW+FaP5YkbqP/AIqvQLG+W5PH92vhP4NftDoJpozu+W3QctGOlfVfgD4tW2uEIrDd5aZy6968&#10;DGYd2OqEtT0eW6WJdtVHJc5FU4r/AO2srKylScdRV0DZGO9fPVKbTOqMiR7tXqF3yc1HGpLbfSpd&#10;m7ilHQ1lIfDcCiSTfwO9QlClTW8W9lpS1MpCKu2pEnCrjvUkkGB2qqybZP8A61RZmZZEgNDNUcfW&#10;nHiizAKKAc0UjaIUEZFFFVfQ0WwDihfvD60HgZpsZ3up96EzGUtSSVcrUIXLVYm4FQkZG4VV9B05&#10;MuQTLCv4VVvk+17tvemySYHf8qdZt8wzjv8AyoPo8twPtJpJEKW/2eLJ7eteUfFn4kw21okRMfFw&#10;R27Aj+9Xf+NfGMXh/wAxWYfKqtww7nHevjj4xfGL7RqHljcQLiU8FD0P/wBetEfunCGQTcou39WO&#10;A8fa62q6heBQmJCw4/3ifWuYsk+zht1T/wBqf2jdsfm+Zj1qvqEn2dtvf2qkz+r+E8p9krtf1oR3&#10;Uu4/jULDC/jRnzKNvH61pfQ/UaNKMY6Daa67xinP8lNDjrWcjoiCJso30FgaQ4qSn2EJyaKKCcVX&#10;MHKOVc0EbKYJcU534ocg5RGbFR05mzTakuO4j/dplSMMimFdtCLEpyNim0K2aGwJKhkqQPxUcjVm&#10;x2Y0c0rDFIvLVIVzQPlK8jYNSctikkhyacrbRTQcrHxnaKkDZqNTkUA4p8wrMkpGbFJvprPzRzCU&#10;RGOBTKVmzQFyKUmVyiUdqCcUzzMmo5gSFcZpAuTT1G4UrLto5igTg0/dULEg03zcUNgWN1IXxUHn&#10;UB8ipHZklMf71G40hOaBxIX+9RFUhiBNAQAUBIAlSRjCU2lDYoJJFGTSHrTQ9OoAKKcEzQUxQA2m&#10;OMGn02Q1EtwGhcGiiikAUqfepKVPvUAPpGbFKTgU16AI2bBqMvzUj9aZtFBoJvp8R3LSCLIp6LtF&#10;TIBAuDTqKKkAJxTGOTTzyKjIxQA1FxTqKKUthS2A8ikVdtLRSiQAPNJKtLTXNUBHsptSU0pQAobN&#10;I7cUbcDmo3bigBsjA1E54p7LupjHAoAZSMMilJxRQBGyYFNEdTsnFNVamRMhhT5aYVxVjZuFIYKV&#10;mSV6dHStHilUbaLMmUbjtlKFwaUDNLt9xRZk8gHHvSUEYFFFmVFWDbu4pyx4FKFxS0WZQjLkUwJz&#10;UwTNL5De1FmS0MhTBqYJxTQm3inDjuKLMVmOHFSRrzUYOasQruNVEqI5Y91TIu1ackHGaRl2mriM&#10;Y/NIn3qfjAoC4rWOwDtuQKcwyKFPy07ZTAgc4qWA/LUbJxT4zgVUQJTRTQ9OqgCpB0pgXdTxwKER&#10;LcO9GKO1OjbIrRMQqrtpR1oAzQDg1opGbJKM4ppkpjS5rRSAez4NG+oRNinCYGq5gFZiWpwbFN3i&#10;k31opASqc0tRq/FOD1MpEtDulFN304HNZXDlCiiilEVmFFFFaRCzAnHrSbvY0tFUIVV3Cl2Uqfdp&#10;QcitCeYjMfPek8v61KTgU3eKA9shoG2il+81LsoH7aJGy5NGynEYNFAlVuIq4pQcGiig0WpGxyxo&#10;oPWgnFAcpJC2AaM5amRcZ96fjmsw5QccVHSscmkFVEOUKKKK0iHKSUUU3fVAkRu1NV+KVjmkVc0G&#10;kRS+RSU/YKNgqeZhzCI++n+XyDTI49tTHkUuZktgWxTd9Iw2mkpER3Hb6N9NooLHM+4U3ys80inm&#10;pRxQAwpgUlSHpUdABQOaBzTgmDQAKuDUqfdplPXpQY1I3YtFFFVzEKIU9XqNmxQH5p8xVmWVkxQr&#10;5kqIPmlyc1qpGUkTxR7XzVzfxVON+lTB+OarmMWSiXmpBKVquGAqVGzT5TnqRT0LaOzFfrXRaAf9&#10;D5/2v5VzcMu1l+ta+mX/AJSL/d5pSVkfLZxgVUg0Y3xCs1lhj+9/rSf518q+LrM2Osztzjc3X/eN&#10;fXXieyF9bRn/AG8/mK+cvip4La1eaTryx4B/2q55VD+ZuOsjerS/qyOAsr7LN7U6bUFZu1U2jazk&#10;kXa35ewqvJJ6/WsZVj+T+KMG6dZq3UsXZWQcVWh4f8KlU5FBjxWPtLn55UTUtRGGRU1qvIqMLkVP&#10;D8gosh8t2W2fC1A75oLGpYrbzAKmWhVSOgtrCzkHHcV0FjanHfrVTTtN/dqeO1bMUHkr+NRKp0PJ&#10;nL3h0nyRVTnk3H6VJcXW5cVUlmyePxzUcxrFkcjZpiwEipEiaQ9qsRQZFO5EmQwQ7fWrkfFCW2BQ&#10;E5rWJDZNEuRU8QzUcIG2p4U610RIbLECZqzH0/GoIV21Pu21pFkkoGBSM3FM86mmXBrQByRFn/Gn&#10;yAWybmpqXCqM1FeT/al2j0qOppCLuTWsn2sSMv8AAN1Q6Z8R7XwvrUazMoZZVbkjs3uwqGDUF0uy&#10;ui3/ADzI5OOgNeD/ABZ+J39n+Jzt3fKGP8PZ2reKuejRpn6V/syftFafq91Z2sbQ7vkXqvrGP7/v&#10;XqvxvH9uaPNIpGJQrDH/AFxP1r8tv2Wv2pG8N+L7VpBJtWRB1jH8cXqPavtXUv2wbHXtAhU7gWhT&#10;OZYv7mO1dUYaHo04s+cP2km/sjxvHGyty0p6f9NDXJ2l9HcxlVz1zWv+0J4ri8X+Lo7iFl2r5h5c&#10;Hq5PauW0mdY5eo796HGx1x0I/FGk/abdyu7lga5CbS2tr1ic/e/lXoVyVnh7c471z2raTulZl9z3&#10;rnqRN4VDT8N+JY7G3k3beWzz9PrWb458YxXOlSKu0/Mvp/jWJdXLWUeOeeelYGsXsk9qy87sjtXL&#10;y6nVGpfQwdQu97lqyL+5Un8K07iBivNZN/ZsnftWtNWOOqynLdZ9KhlveB0omhK1TmRlPrXTExNa&#10;z1ZVGPl7Vdi1aNV61zEbbW7/AJVYN1iPvWkQOlg1uNm4I6f571o22rqT/D0/z3rh4b4o3f8AKr1p&#10;rbI3Of0ptXJkdgL8O3aiWfd6Vz9vrmcdevtVga0CP/1UuUkuSNULpn+dRjUVf/8AXTkk3kc0rWAW&#10;Rdi1/anX8Vtwflr+1KrpnVhuoUUUVodR/JJr7rcQszqvygEADk4+nSvNPj1rMWpeBZLdo44vLwd5&#10;UtgHjbx74Ir0nUkWSF5R5YfYCABkkdM9eK8++Ol8sfw4aONUVpJCjBQCxA5JPqBjH1NeHhNJH5Lk&#10;tvbJnjPwqt9t1IyqzfPgPg4Q9jjFfTXgDWoRbW0K2ssLRkFpXcM8h9h2FfMnwbu3XVeZOPO5ySfm&#10;7ce1fTPw8jMmkSGS4dDcHJPl7skdgeoFdeMacLH0GfWcPM7CW4WK1LSZZsMHQjDdyOnUcVzEk0MM&#10;swjjYJjbg/N9T7Z9K2ZtOllhEagtxyXkwzAZOPpVLxRFbyRRppMLWZwoee5IbzDwWOAOO4HXpXlU&#10;Yps+Npxu7HMakssdu1zAzKYkZy5TKoACeePbivne4JutekjVf+WhyT8vU5JGK+jPF07abpl3G0jb&#10;phJGjIPlJxjOMDPFfPMFuB4jncASSOQcl8AH1xXpUXZM+0yONqbZ7B8KX5t4ZRL5KuB8vG/1Nd4W&#10;E8C4P2fCDIB3ZA6Hge1cP8L7DdZxyXTbdriSPHJ3Dr0PH0ruIbHc52sV64LdefrmvGxVT3jycw1q&#10;MhtmWUsNzZJG4vxkA8enWrcF/JGI5nDSPvwA3ITryB6cU9ryCznlZIEmMyFMugZRx19iOtQiwSa1&#10;jUs6rIgcYPzAA/8A1q5+ZSPJqbFwMbmNt0fzSEAYHU+oFdJp8NqLZmulke9WRXcDCrkDjOR/Ksa3&#10;kKiNl4OQwKDBwOmOvAxnNXHvlbEjCF5HkxlydzEYzxn3qDk3dipdTzIqqdrNGrM5fGEGeMHvXD/F&#10;ryrbwFcfvHkuIdvlxFBsIJBJB9QOa6fVr8SW0kzRssivg46YJ44rjfi/Ns+HV1IqzrDtcoCOsuME&#10;Z7DHSvQwa949HLYv26R81aS2zxSvlKoaS4xnPcn9O9fVnhGSPV/D8O12Egk3ks/VcDGB+Br5I0Bp&#10;P7fHmRlUWTCgclz/APXr648GWX2fR0dUi8tgvAb7mecV15o7RR9FxBdU0vI6OztUjP7ssNzAcNnA&#10;7Z+tXp9VxLIoDM2AGVUAwMjPIGTwBVTQrOW+muHRRtXBYEhVwBnOT16Vp27yaWPtCyM0tw5IOBtC&#10;gcjvmvnbu58VZ9SrDqaXDSCZpFjZhsA5xgYP+fSlsvOkTL+Wy7z86Ajeoz/+qp5fsKpJHE8bTM64&#10;ZMlgM8npxxxRd3c021GjRo7ZDHEFG3IJycjPJ9611II2k2ski8Mpwhx0NDx4t5PMkXkcP/ET3FMt&#10;7hYTtkVVWMiQE8gnJyMdc8frS3MMc77pA7Qud45wtV7yKlGwhG9fL+6vAyecj2NQixW4f7scyIpG&#10;XcqQvtnHp71dhtFjLRqufLBcA8kDpUmsn94sEknnTQxjDA7hgjOAfaqhJrcI3AWENtYWaRSKsi5L&#10;ps3e4Oabqsrf8I+1tD5LGeYO5JAJUD6ZqrFclVXb5m7bjPbnqKkaaPUmjjayuImhUnBYDf6da0jH&#10;mkaRi3LQ8T+Numtc3azN5jKoVME7iuOPy56e1bngFifDFpFukkk2B8OcAfT61zP7Qlyx1GFoNyxy&#10;AZAOMEHBAx68V2nwziR/CmnrIzfMiOVOGYLjI6cjrmvWkkqR9FX93CHRSWV0lqI/OaTanbomT0yO&#10;9Yd/egNGhhkaRvvuScntjH/1+9dNDJDa3CzfN0YMf4WGOPoe1czrEcMaooGFV2cFwWz7Ej1rlo2b&#10;vY8PCVFe/U5DxZbW9xaLtjaNsne4Y5I/HpXn3iOWMDbCrJGBjk7iTXpGp2qSqI5laGFsk4ztAxmv&#10;Oda8tjJ5bZUEjGO2fWvYp30PtcrqNrU5ya7bT5VIX9452gHniu3+F1w1zrkPmfKFYAgDaCPTHP51&#10;xtxbgOpEfmMjZJJ5rrPhlcyWOsQybjIWlDg46kdPp1rarZo9DGNOnoemawrNNLtkDIwIRQMgD0z6&#10;1438SbtXmZVO1VOAgH5817j4msUGnRLbzq0kiB5E/iRj1B7A14r8Q4Vsr1o2+VlPpnrWWHik7I4M&#10;pdpWOi/Zw8SLpfiFQvlK0kbxq8qFlUkZ6dO2OfWvXba5j1K4xMF/eHCmNQqg4z/hXivwZnig1y3W&#10;ObayuDl1yoIOR+tewM7PuEjbWUrJGdu0IR149/6VyYyOpx5tZVCvqujrNaRMZFVpM7MEhQQ2PmNY&#10;13otzo9zJDu3FZCN6PuXIJGQQfxFb8shSKUSRod8bIHYHIYg4OM9M8/hWHeKiRoftDSsxAcJ8qgA&#10;AAkDvXPTejOSjUXLqLqzNeo0kyr5bAfKO5GMnHauF1qdV3fuyUY4GCa63UoxcWjusskbRjnsMf5F&#10;cvrMvmRMuNzD7jdAa7cL6Ho4NnEeIp/MkMY3KPXFcbfDypipyRnv3rv9bgSWHcrJHtzu3jr9K4PV&#10;7lIZW+XdgnIA5J+npXefTYX4TrvgNGsfjy3BG/zCEKltrEFhkc+vFfTGvaZKt9dPPHIywpsJCZ2g&#10;cAHHbpXzD8FNaj03xnpszW0jbZghAG4kHjp7cGvqwz5inWNmujJETOJIinJOAcnnI6/WvLxV1I+b&#10;zzSpc57Q9QvvDF/9qtZTEwdXQL8q8YOCB1BxX1v8I/2jrf412KW2pfYbDWrCJY0ijZ2WeMcAgnkt&#10;nrmvlK4f7VcbcNGwj2IE4UEDvmq2ma9eeHNYhvrENBdQ4CujHJIGefXmpp33R87iMKsTTcWj7oWT&#10;yWZZNg2ZGQucGmJPJPJHuLHoFHQfhXn3wL+PcHxa0OazmT7PrFnEpkCAlZRk5YnoO2O5z0r0jSoY&#10;1MivkeUQ21ztfJB4x1HT+telRnc/O8dls6VRxktCOS62pIf3j7kIz0KfpWcRtf54m5BBAY9R/MVt&#10;xXVrDHdM1uknmRDyy7n9yxPLDHXHpWa86T3bNI4EakKH/vfQV1RkzypQs7DIn2HadpbAbPcVOrrb&#10;use4BCeuDkmoolW4kaNI1Xccf7RApfMEkeGRQQQoIPHFUTysmaBoBbzLMqrNnBDAlB3yo5H40tyG&#10;SFGQIyxHZv6ZGOppgSOCP5pAzPzxlgOenNNmkBBU4GSMH2/CgzfN0LGia2+k6pDIsjKyYGSMY6jr&#10;2r7d/Y4/bFj12wg0HXp1VljWOC4Y5MYBICsAMkHjmvhbaXfaC2z37+9aXh3XJ/DV5DcW8zQyKchh&#10;ncPx70ctz6fh/P6uCqK9+U/YC0vI7mJZI2jljYDGOQfoamUmQZGc5wPpXyj+yL+2O3iOC00XW5t0&#10;8REcEm4KApwMEY5+ua+qHuFD5jbenUEdD71mfvGVZlDGUlUiSMuwg5Y57U5C0ihmVsKenrSPKpG5&#10;c9se1KsuUY4k+ucCg9QjSMl9zYXHAHtSpFyv8LZNELbpCWyewpWXG3qFz296AHMzFe65GcAcE1Q1&#10;XSLfXNKudPvF8y3uozE6EZyCc96vxHdCPmA2nHJxmoblfPXgbWBHPrXRTqODTjuiZRT3PzW/bn/Y&#10;uuvhRqsms6bCJ9Iv5mIKKSYc5yCO2DgV8pyLHZyAyruEZ+bucD+lfuL4l8MWfibRbix1K3W4tbhS&#10;jpsBLAjB6g9K/NH9un9iib4J6o+qaLDNJ4fvJcDKD910OD+Hev0jh3PlUSpVHqeVjMPbVHzr4L8V&#10;XOmahDfW9xJby206yI0RKspBGMflzX6ffsF/tpQfG3wvF4f1ydU17TnEZkKon2mM8JzkbmHOcV+W&#10;Mt08ciwRoqCEsBjoR6/571o+CfHV94T1+x1Kwupra4tZN8RU7WyOM8d69jOsnhjKXNFas58NieR2&#10;Z+5y3CsflbOBwfU0+L9y5/iJOAD6V81/sM/tv6d8evDNvo+sSQ2fiK3ADk5zcHHY45OB096+koWK&#10;rIDzuBAY9RzjOO1fkeMwdTD1HTkj3IVOdXGtAFbr+XWvIf2sf2T9H/aG8LN5kcVvrFvGUtbmPCyM&#10;QCQGJ6jOODXsDbo22sFx2I6mlKCTCsu5T26H86MHiqmHmpRYp0+ZH4w+Nfh/rP7P3xGe11D7Va3N&#10;rLnzIxtYnBwwODwSOg9K+8/2F/26rX4laRp3hfxFJFaazBFsgvHkLNd4OSCBwDyMD05r0P8Aa7/Z&#10;K0n9ozw1ujt5IfENqrC3nQhjIQCQDkY/E+tfmF4w8I698BfHUtrMtxaXmmzDyXJCtuGDkdOe3Ffd&#10;xqUc0ocsrcxwuLg7n7SbGBVl3bG6cEAjOD+FSOquJWDKvIOPUV8q/sLft2W/xY0a08N6/Jbw69bg&#10;iCV+DOp54PTPJ4P9K+op3S4RWRt21tp/2u+MV8RjsDPDVHBnbSkmieJWkud3ywhR2NPLYbKMWX9K&#10;h8kptZW49MU5pd/QfNxjB6Vw2ZqE6ebIGXb5ncnp+VIx3EZbc3cjoT9KRkBfkd8fjTmTC53Y5wBn&#10;mqAELPjht3IPuKMFG3NwV+7Tc7YxtJPPOacsu9mZuOOKAI5PmJb1PUUK27+9jsTTnKyLgOd2ePrR&#10;scrt5yp4oAkjjbb0zjpzTFfa4Xnr1pRMzjaflb1pQOfmILZ4PSpkAsmUXjdhjz6ULH8hyq7fx5/W&#10;pEPCqxOMnHem7trbD/F0qQGAKu3j73qak2fJuxz0+lRshz+mKeny4UAkHqB3oAWOMQyU+Qc+o6nF&#10;NkX7O/l4btnPbNHEJLbmx0oAjYlclWba3G0CnhgAerZ475zUUj4kODn0pY1aMg9PX61XKA5Tgbht&#10;wp5z1pZRGF4k3Nj7uP60+U7PfHUVGV24KjaM1QDBLldwYZ9j0qXcpU7WLKcckY5pMZUfL8q9eOtQ&#10;g+RISudueme1ABPJ+8BBO7+6OuKkjk2r95lz+tBfzH3N97bge1Rk7QuOT370AOngW/RlkAfdxk9a&#10;w5Hm8PagYyN1uxGTnOK343Xyj/eU8HtUFxAt4m1vcnI4/CuWpS6o2p1LOz2Fsbhb2Dd2x2P5U8Rb&#10;JOcisW4tpdBl3rukt25OOorZt7tbwq0cgkBA59M9jRTn0ZVWn9pEqlSPmZvY+9Jv3H5mPXn2PamS&#10;LvO0Nlc9qAuDgda0lFNeZipHM3lte61r8yqP9W2BLJkZHtWgul23h3SnmmTzpGYnJOcnHatlQxG3&#10;+HOSO4rB8WTTTyW9vHE0g3gDHTNeLiMDGknPe56VHEOo1FdCfShDoWlLJN8pmBkOe4+lZsF2upah&#10;vtjJZ3TE7I2jOyVR6e54rQh8Pea6yXkhmkUBUiPCpjkUaFdrN4jmvHAEMClYi+QAfUDp1zXLrZJ6&#10;G+m+9i3pGprfW7RzN5dx0kRx8uenHrVDWPCrRGSa1VXXaSyE4BHfiodU1G3uL/Z8w5x54+7knrmr&#10;mn+IGsLny7rkYIjdh8rDsc4ro5oVf3b6dSI81P3kZun6xcaRuWL57RjmSA5LDuSPat6yv49RhjmQ&#10;rmT+Efe9OR/WodR0RLpGkTcs7INjDp06kCsNVl0q4jm3La3KjBJ4Egz0x2z61pTqToeaHOMKqutz&#10;rYkAGV3Db6dQawvE2i391dXUljJDG11F5Uu8lcjOeCAeeK0NO1xLuVY5AYrmQkkfwkex71oORsH+&#10;0MkHsa9C9OukcHv0mV9Ksv7P063jjGNsYXCccjr9eamePDjPLLx6/p6+9N8tkXcuRgjJ9D7VIANy&#10;7mz3PHWuiNNQSSM5Su7sjU+aQxyo7k5yf1p0zyLG3l53YzjpwP60iJ5jZ7L2zxTmYs3B+f69qoki&#10;t447kLub73T5OfTnvQ1qFTyx3IySDn/9XtUyRtu3fKGx/KlZgV2lh1/Gh6qwc1tjkPEWlGy1HcY1&#10;jjkx1Tjf6+xqS8Rdd0Xzgr/brVhC+efMAz19eP510GracNVt2jkHzEjHPQ561zBEulXq7VdZI8hw&#10;P+Wgz1wevWvncZRdOfkz06NR1Fbqh+ga1Bpl9Gkys1vKQMjI8o45zn8a6VJIhA8qPDJCCMNnDEfS&#10;sbU9Jj1vT3u7dfnXActjaVHOMDHPvWOJ7mzlEOx7aSTojnMbgjsT0rgeMqUVbdHRHDwqPzE1qUXu&#10;qM3zbWfGQAfl74FMaeaGxurqCCO6MsgGD95UA6gU1FaGdlkbc6jAKcDP9ahls/OXy4pljkXIxJkB&#10;859K+KxlSU5uZ7eHgkkihaXEeo2/y/6PIT1P3Rz146Vr+FtCm1MQPI3yqShY8g4PB/Gs2KKWaSK2&#10;kVfMb5FdBtx7H1+td5pNmNMto4VzlAAfT3+tejw/lv1ipzS2MczxSpQtEtWtslkqrHhlHBNT9FG0&#10;r796Y48nGGyrdRjGDR5mwe2eRX6fRoxpwUEtD5GdS7uNa1Vg3yqd3GT6Vn3vhO3lHn2zSWtyp7HK&#10;j1NaiTHHXvjGKIm2uWUc5/Osa2CpVFqiqdaUNUzldR0ueB1+0QpcFf8AlogxIBz3GPXvRZ6ncSI3&#10;2aaOby8Zikkw2B6Cuql/eFjkb+c1R1LQbXUmjaWJfMX+NQFx+VePXyma1ps7YY1P4jFF9p94W+0Q&#10;XFvL1yD+ZBPWiPTbq6VltpIb63hIPlz4Vgpz/KrR8PTWq74HjfbwIpBuDD1571n3kDRTLM0T2Vyp&#10;GXBOz8q8ithGtKsTtp1+sGNgg/s59ytdWUikkZyYyR0J/E+naqOsW95dTs4niuW45APPqPrWtBq1&#10;1dyOssdvqLFiFwSsn1x0qNrfTruZlfzrKbJ+Yk7gfwNedWwykuWLsdVOu1qzFtovt48qbbZtvAId&#10;CWPUgg9h71Yu9L/s6WPbIskE3AkAwAwrYGm313E0f9oW13C+TGpG1h04yST2qlqejNYJJ9ps7i3Z&#10;hnqWVj6gc1yywLj727Rt7a/oy3J40kFkkZg2Ns8snOSeo68Vy96Gmu1HzMuCQQdwHPSrMWjqkOYb&#10;tZw2DskBVs56YPatvVHQ6csElm9vNHgoyYZSMc9O1ctf2teNq2yNKPJTd4dSTw34etf7PeS4jEnm&#10;fIz4yVHUY9xWD4nuToLyLaOWEDB4uMH0wMUDxDJC8kS3ElvHMwIAOBkcZqZ/DF1qtj9ozuRs4wNz&#10;PggnPoOaVatCVFUqUdV1CMLS5ps87+KH7POh/tL6beWvibRdPvr6+RYlu5UBktlxgEMOT7jNfnX+&#10;2L/wTH8Xfsp6nJqmkXEeraJeOJLd7KJ1W3GSMZOWDAkfmfSv1i8MatD4buJHuojJDMNo2oCUYHuK&#10;h8W6pD4kX7P9naSz5XypxkOT6g54r6LJ84eEpWqyv5M5587qe5sfkX+zZ+3lqHwy1lfDfjCXULzT&#10;+Qs9wdzQMP4ew7cmuL/bg1Kz1n4rWfijwxqEl5HegTxzxKGWRwclAAM8E4P1FfYn7Xv/AASb0/4h&#10;mPWPAtv9j1KUSmS0B2puGW+TJOSSTx+tfnL4x8J+I/gr4tk0rU1ure409yiQTglrZ9wLEKQcEkcg&#10;Z5x6V97k9LL8U/b4e0ZNaoMVWqW5WftV+xh8Qrn4ofs4eG9YktbGTYjWcsmBHLIyKDlwo4PJH4V6&#10;NdeIrO3mZpLC+U5xmBi6+3THFfAv/BJL9o3+1bjVfD+oXEfnOnmQW5UD7WTklgBwGAzz7niv0Wh8&#10;HslqXin+eRVJQHaoyMnI9e3518VnuDrwxMlHREYeVOOlRblHTdVt72NWjkvdpyH+TBB/HvUl1q9v&#10;ZQKzax5UhbAEowD7571nnxFLo+JIFb53IAA3YYd8U/TdJk8QzSyPDHdtJy3mJjn29Pwr5yGOrX5I&#10;NtnbLD0l7zSSNXTvEklyWlt9S0mdvM2EqDzjB5yOPwqaLUtQfbJF9hlkOcmN8ZBPQ1jWlnb6Jc/L&#10;axoqkb42PfgEg+lJ4ha11XbdW8PkwzSmNEh+aQkAHOOuORW8c0rxVr69jmlhqcpXWx0DaxqsTbJr&#10;SHdwUzKGYDrkA54qJfEt5NtIsJJiwGCJRkfma5aDSVtnjlVrtJOrpOSFbp0zyK0tSGnzafGIZH+0&#10;Yy8in5Rk9Pb0q6eaYi15aDng6N7I3F8T6hGVWTSZvLAIwXVm/PJOKSTxBdyOxj0S4XywAcOFwT0H&#10;OQT9K5G10tyxf+0LiF+cZBCuPr2rbsDbrpu26mmW7jcDy/NJZ/Rh9acMyq7zIlgaS+A1rjxLewSK&#10;JNPuFYAEBwN2fXI4NNPiu9BWP+z2j24xvlwAOuc461zMlpJczfPql/b4ydkQMhHXHU9KtaTZ2kNy&#10;kd80jIxz5okP4bgc4rKeZVXstB/UYJbmxN4jvIipa2hUydD5gbJ/xqE+IL5vlYxxqGPJwc45zXM3&#10;en/bNTdV8xYsEqEyGI+varGl6WNKdlVpnXqUkPzAdyCetcv9oV7+RSwtNK3U6JvGN4+YZrizjik2&#10;jnC5H1HTFUZPEMbyFf7SjVlzkoNxJ7Y7GqN2Yb7bHBEsasMerE+pzTT4Sm04edJarHDHg+ZGRwT0&#10;yKUsViZawvZGkMPRXxblyfWdqMxury5jXJciPsPWs+48RafZ6iv7m8uEkT7zudqMewxxkVavvEcl&#10;1CtnJHaosYxvjBVpAT1Y5wT+VS2HhGSa1ZvO2tId0aqMqCewGOtRTr4jENQpt3JlTpU1zSR4L/wU&#10;H+KVv8If2ZNV1CKwsw2pE2STSOdwDowyM8ZGfwJzX5of8E628v4vX/iXWLqGOOw8vfcy4/dnJY4B&#10;65CgH69a92/4LX/Gu60zxnpng2GN7VrGN2u0lbdFMThgwUdGBOD3x9K+A/BcPibxzrC6LpFvd3F1&#10;dEkWtuNzPggcdz1xjr6Zr9iyPI3/AGc/rDtdas8SpjuSqvZn2R+0v/wUZvtX1240fwhNJ9nkVkll&#10;AwxY5BUY7dDwcg1wv7Of7A3jX9pvxTHq90v2PTbrbJLNOHZiT1JBzgDPTvX09+xx/wAEjdP8H2mk&#10;+JPiIv2nUJoDcjRsALATggORyMjk8Z4/GvurwBY2fhDS7NLXT4bO1t4xB5UcQ4AyAeRyOhya+Zxe&#10;YYPAS+r4K1+rPdp1qs4e0qO/kee/Aj9jnwt+zToNi/h/R1h1DeHfU8FTcSdiFPAA7fnXpN1rMviP&#10;UfOuH8u7Z1R3BJYk5BYHt749a1db1+G/sNlruk2YyCMLgZ7cdM1m6bpFw9vPdRqu1Scpj5vXIFfH&#10;5hWnOrfm5u46cuaLc1Z9Dp7vwXp4spriBWWaEZBLnHAxnk9z7VxU2P7TikO9WkBDYGcY9a1NS8Ur&#10;HAsL37M3A8sJ8wx0yO9S6PcWcqtN5AuGdQixgldhOc9e/Wsa1SlVtGCs+pNGnUprml1NPRvE9tb6&#10;RGtysyzqhwQhZZB2HbFY8sH9saiEb5PnJH+ytV73T7ieRVtmWyRSc7yWKjvxnmpLawUL5Jea6lcc&#10;mIEHP1xRWnUrJUraIUKcI+/cfq1kuhy7VH2jqVKHHT+tVtOW61WRZGs5FtmGQzMOh71sadpFxK+2&#10;GOG1CgAG6csSc/SpbrS7e3lLahdeY4P3IuFc+owcD0xWLwlR6X0F7eKWi1Ktzdtc28S3tyz7AAiJ&#10;yR2xT4NAL3ZS3s/s8J48yU/MRwfw6frVqLUxZFfs9mqn+GSQZYH6ntVa5v5ry4P2iV3b7oSMfLk+&#10;nNbexjtuJVpW3sWDDZWaN9okkmaQEFQfft7UDVZIAy28C265BVuh9M1FpmkX29QIGt0DAF3GeOeR&#10;mtSw8MLEEa4cThyQBnGPf612UcDWl8Ksjiq4iCfvO7MWQSXMu395cbX6gErnPP4Vet/Dk0yiSaVI&#10;4wf9VECSB7nitLUb600G08qJQ3mfIqIcnAOea5nUPF0l18u9o1GeAcUVo4bDfxXd9jWl7Sp8KsjW&#10;lurTRsLHF5zMcg5wwPvWbc3t1rMiwndguQIEBJHvkVm/a1uMMV9yOckVfivjawYtj5StnhSdw/Gv&#10;KlmTqS5aa0OpYVQ1k9SzY6JDFE0lxcLFGpA2Eckn9c0/WbuzexeKDcp4A2IR5mOmT/nrVK10G4v5&#10;hNGN20YcyEkk844/GtaHwfIqc3W0Nz8nBB/HNeth8NiKkPcj95hKpTpyvJnIxXccUzNBHPFNIPKc&#10;k4jAzzjI4Pqc11Evh+GezVI5ElmjQNGUbPzHrnHfk1JceC5J4spdRtjBKSjOT3qnfaPcaduYIVCn&#10;P7r7uTXThcDVw7vViKtiIVbKDK9jcSWdz5e0swf50L4z78itC61zed8dvLEpxwDwT3zis6S4MiMs&#10;gt52Ayc5SRPy4P41ZtFtxaqJLO6j3AEHfuVh64FVHHVqd409DKVGDs5asn/4TS8gnDR+dGykBBLK&#10;SMDuQOMfh+NVtV8VaprcDW8moTSqCPkgyFb2PrViJtMs7VhNZ3FxMSeSTwO1SR63DCu22tfK5yGk&#10;OPw+lEsdVqL3pD5UvhiUdK8I/atsc0FiseMEPbRuSO+7IOfxrahtdL8Pad5IstJDFCBssIlUnvgb&#10;Tgn61iza1PcztH5jAyH5ki6k9se1S2+i3E6bmwiYBXfy2Cea2w+Kkv4ab9TOdN3vUa9DK8WW9peS&#10;LcWsMUM8ebcTpGsbeWSDtOBkgHPGcc9Ky9P8EafphW3gtNJumnwQ8dnGMNjnBIyD1zzXQX2mSWjN&#10;DcbeBlHCnbICeBn1qrDIts6rJt+Q7g3UoTnjFeTisRXdX942kelS5PZWiaWi+Fby2Pkll09cYIt4&#10;UjJB6ZIAOPxrY03wtZWFvC0cI3LycktvbJ55J571TtfFkMVuvmiXzMDAALA0xfGU3mr5MKeoMnGB&#10;X0WGxOFoxUpS/E8mpCvOVlsbtvbrbv8AK0i7s5xIcHPb2/CpFDOxf5mwACSckCud0rxHJLqvlMFl&#10;Rh85HIXPeukeT7OWG1pD046H3r6DB46lXjeB5tfDypv3iMxYcf3WbPTr2NSLtB+Y/iRzmmyXcdvE&#10;Wl/crjJB6n6VzOr+KpLxmjt2ZIQ2Om1m+lRjcwp0V5hRw7qPyNLWvEcdhKI4WbzOeRzisaHz9avZ&#10;JtztIeXcgBRj0HrT9N0mbU5EGzapOS38RFdALOHRrP7qqvH+97189+9xU+appE9ByhRVobkOl6PF&#10;pkfmFv3mMl36gf4U241Vr+X7LaxsWXlnAJIFU5bu91uRYo4wIVPOBzj3qGbSbi38UtHFeSWv7ohD&#10;Ef8AWE+tdUrQXLSWhktXzTepJrGjvptqp3zAzH96SckH29KfbS3mh2itukvoWGASQGQemO/1qX+0&#10;7iG3W3vF2/IUM235SAeM+/vVrw1fLMJI1kjkkhYguADkHpSpUb1EluzSdb3DN0rU4Tqi26t8s24r&#10;jrnvkCt2TTLXW7Vo54VZcEAk881WvfDlvd38VzteGWM8GM7QfqKvQR+XEF/u9x3+vvXs4bCyWkzk&#10;qVk7coy205LGzW3TO1eMk5NWAfLQKf4RgZ7Uw3CR9fyxTrohV6MvpznJ/wAivSjFRXkcfNzaiSIG&#10;B7jON3vVLV9aTSI8fM0+cAAZGD3/AJfnVfVPEYto5Il+aRshAOeoxz6VDo/h64MyXFx80kg4HUDn&#10;/wCtXLWruT5KZtGFtZEmkaQ9zI1xdHc0n3Qf4PStaNBbgZAwe2Oh9aYkDQyksW/mPyqYxHDF2ZeM&#10;gY5rWjRUVd7mdSblothB8j7htZcEYNBYxldv8Qx+dOMfl8Y2nHOeQaaEz/wHpW5iJCfl4wdtJIzI&#10;chmPt79qb/q+hADU6KQFMtknHAoAIZ1dHZQzeWShI9f8aFj/AHS/NIV7AgZX3FCnZJlcYZ84HFSF&#10;s/Nn5umCeDQBD5f7lt2Aucgnhj6HFNjQPHzy39KGTe2WA3LwM+lDy7VI/jyOnAoAsRkI2RnrnGPa&#10;kO1vTPY571EWOz5v4uPxpsLhXVWKhicAHnJoAmLMwwxPFIo2tzn2p8KbpCrc/wBKcY+SvPy0AM27&#10;G/2W604cfL9fzoaPYw3fdPSlQ7X+bvkYNADV3Ivc+5702RMrj8TUxfA2/r1qEvl/vUAH+rPzfMre&#10;ppIkW2O75tnAAAzk0rbcDqS1AeSBiUbbngjHagBsnXK8qxwO1JHJhdygkZxRLD9nZWBDbwG552k5&#10;/wAKav7sdO/bj9KAF2ZO7GzvTlk3R7sfxf5xTnXcNy8hcZBpssmx+Oq+2KAB4NgDrzuPFOj6jI/J&#10;iKa07OVx8w6bfSmrvjP3Wz19cCgCWQn5VH8Jzx1B75qpcahDbeWZmaOFer5GUB7nPQdadqN6LGzk&#10;nlZVWMbsk4UDIGc9BjPevgn/AIKHf8FD1s7W+8I+EboIJALa7ukw27ByxVhnI4xnivayfKamMqqK&#10;Wnc5sRWUVZbmb/wUL/b7aWW98H+F7oNawu0NzdDBM7gkFVwQSBxnHrXzz+yd+x5r37W3jzypoZI9&#10;Et8G5vZBtUDk8HGSc+orH/ZN/ZG8QftffFYSBmbRoJPMuryXKxgE5JyOp9R9Oa/Xj4P/AAZ0X4L+&#10;ErXRNGtVtYLVFVij/LM6jBc55JNfc5lj6GVYf2GH+O2rOSjRc3eQ74TfBXQvhF4EsPD+h2lra2dj&#10;FGp2RlZHkAwXY55LEnn3rroowAPmGPT+L/8AVSAbB1wV5HOfrT3CqzY29NuSOc/WvzTEYidabnUd&#10;z0I00iEjY2Dn0HrTZLhba3YyK3zHCkHGD9fQUXruAGXlVwD618j/ALev7e1n8HNFk0Hw7e2txqjE&#10;h3V8yQAgjA4xkHOeeK7sqyurjKqhFaGGIxEacLkf/BQr9umx+Ffhu88NaHeebqN0A0rxuP3S4xtJ&#10;HcnqP1r8sfG3jy88YXt9eXC/vrpTI5xhiAc8Y789/So/ij8RtS8aatdXdzdNNdTlneVhuZySTzjq&#10;a5Wwa71GCKXb5iuTFgHa4A7gHqD0xxX7lk+S0sDQT0v3PmK+JdadhzStc2wj3SYUlQHG3p3+nJ5r&#10;66/4J5fsB6l8adVh1nVFmt9Ds9k7SSKVWdieEUkAn14GOKk/4J9/sDX/AMctbi1jXreS28P28iyD&#10;eQZJ2ByQPYDHHvX6v+CfA2m+APD9rpWmW9vDZW+CixxhQSBjnHGRXzHFHE0aUXh6O/c9TB5eviaG&#10;eCvAlj4E0SHTLC2W1tbMCNEHJwOBn16Hn2rdZfmHybT22+nv+dI67D3xycnuakTgCRGYSEYOelfk&#10;latKrJzme5CKirIjEPmMNvP17USp8+VGCvUD1p4tiMlj2PI6U9WYrjt345IrEor7lZQGxvHGcZNS&#10;M37sD+LPbrUVyPPfGJM7v4ODinwJ8ka5ZpFyWB+9+NACMdp3DII/M0+adXh/ebuv1IGKcwDfMfXq&#10;TgCvLf2jvjzp/wAH/C94r3Ef9pkH7MEfqOMnI+vcVSi2cuJxkaEHOelhv7Q37Rml/B/QbxJJmkun&#10;iOIEl2MpIzkn2BBxjvX5p/Gv4tXXxT8W3Wo3DybZiQEDlgB0GM59KvfG74x6n8TPENxdXV1NMZHO&#10;N75Yj1xnkcD8q83mvMkqu75vlJ9/XNabaH8+8acUTxVV0aT0I7pdr55BbjnpTWmjW1ZdoZ2OQ46g&#10;U0Jstv4mdXPzk5yP6VCyBJP3knytwCOcfhUy1kfmFVykMuysYVV3bWIJJ6VBPcbWWPcy4OCQeCKs&#10;X9vFA8YU+ZDjkkEFs1VgPk/K21goIG8cn0rS19DzqydyT7QqrGEAWReH/Hp/WkZGl3D7zYGfxp5k&#10;CQRhVVc9TjnmmTzZCplfM5DA/wAXocjtRGLMLMlVtto2DtZXDgD+InANNkl3y/KPLMjn7gIyOlRw&#10;owk42YwePSodV1e30xPOmlitVjBABbDEgZ6e9TU0V2dOFw8601BIh8Q6zBoCNJIwURggqRyTnjvx&#10;XjXxF8dS6nqjKkbfZwxVN2GU8YByOvFS+LPE8vie/dppnjhbJIB3B/TPPQ1z9vBDK3zboZGdgEUf&#10;KABwee9eHiMZd2P1jIchpYaCnU3I9Kk86WPzBtWQiN9gOAD7cmtKzs4Yrny9rMGHBxjJ5Gcn+WKt&#10;aZbNfWyxIobawBYACQnBI/DipLW3UtIwmX7REuWQD5kGSBxjH/6q87nWtmfTcytoVtQ03akXkhYW&#10;jOHcckj1xWVcq0ySBo5AsI+QmP7zHseeO1dPPbQvGoiWe6uJiQAg+UAAk5JwO1c5fss3EiyRyg4Y&#10;YDgk5x06dqyhq7IdF3epzmtW8c+F2SRmN8kKc4HbH41FptjNLMVj+YycgHAOB7ngVev5WG1WKrkD&#10;/lmN2PQmjTwkK7vmyxx04z169q3lKysj0/aNKxoWWmSR3MLXCs0LPslKEMEHUkkVr6LL9luIX3Nu&#10;yXQpk5GMZxWBPBJDPHIvBYAgDqQcjPvXTaWhsPDUvmyF7i3KrGnlAMFOc5b29KyrWtdnDipRS1No&#10;pJMiHau7B3nOWIPUn0pYbVv7NjWNRCueGDEt2zmq9peTQ2XkEIrNHuyD8xAPf8Ku27LDCkW7cOCc&#10;fwHPQmuF6HiStrcj8RabJd6LJbhUkhVGMhLBVCgE8kc//rr4P+INyl74lneOOO3RmOUQHbkemf51&#10;96a9dTWvhjUfLk2xzW7JKpAJYsNo2+/NfCnj632+JLiNdq7ZWQk9yCQcflXuZVsff8Gz91ownf7O&#10;kar/AC6V7N8F5ry3jR5Ps9xasRhHf5kOOwH8+2K8WQsr7VY+1exfCC3l/s1YY2CzKAQ47n/P869L&#10;EyvE+szPWi9j2my0S6uLdppLVoljgacPGC4Kg4APoa0bSY2drczLGjYZEIbO/ngYA9/6VkaDNJc2&#10;OGWRnXALCQkHA5BH4V0mlSPe3UYzBG2Mh9uMkDjkcg9Py6183Ukk9T8xxMVGbbNpx9tsIZGW3ijE&#10;YzEBtbjqcdc96fc63MNPNr5KuY1LxOT5ZU4PXjntjntWdaa35kytM27y35DEtx7ZzVrV51MMiSN/&#10;rMGMSYOwHvntXI6kbnkSs6mq0PJvGGuNM/k7JIeofkYz0z/P868g8cS5vVb5vl4bjPOfavavHWmw&#10;6i6mGb7QyhgzRjOOeM8CvF/HAhsr1f3sylWPmHtnPYV9BgZJpH6NkKioqxtfC8SHVEeNW6EnjI9O&#10;/wBa9e0OzNlYpItxulyw24+YDjnnPvXk/wAK/MuUkZf3lv6t1BBr07Q587FBcNJnBwcYHXr3qsRH&#10;U4M/T57o6bTJWFwjblywAcbwCM/SukS2WFbfy9zNKACeymuX0SOS8uGlDbhkIxx713UMdjbaOPlO&#10;9srtDHrkc+1eNOldnwtS93cq3UkU0irIGiZO4A5PvnFSafezPCvkbGQyk4x82QOoNPa1WOSOSGNi&#10;q8lJMN+OT1FV7XTSkc0kiyNLLK0gAPygHsoHQDmjlsZ6F2XVfNZTNu83goqJ1Pvj+VMe5McUzPta&#10;Z8xKH4KA5PQ4p8d79ls7fyo1jkt5xKGx83A6HNU42e7nmuZGRpC+AJRuJyep9uamEXuZwfUl1+5g&#10;S9hutNhjt9sUfAQFQwGGIHvjNeWfH25bUfDzecrBIzl2CADOeMHt9K9Cu5Y7e23bY7fqAEfcM5PI&#10;B/kK83+MMsUfhG+Vm8yc4YYJyOcEkdK7sL8R9DkNRrEI+Xdef/TQF+XjOQM5B9a9O/Z+8q/lfzHb&#10;y1LfKc5HGRyPqK821eEDUWdl+RuPwya7/wCClzFZzMoDHzsAbG6H1Pr3r3JfAfpuM/gfI9e0y3jD&#10;rIGmaWMDr9zI7fqa6jSjcLCq3F1ayKzlw6OSeexJHXkcVzlmqxfu937zoQPun1yeQOlap09DBGrN&#10;HJ5hD5jY7kIPSvFxFm7M/McVUvKzNrzk0u+VtiSO6EZPzBT2wOxH41oT+IpvEUyz3VxvkJRN54yB&#10;647Vj2+xLyN9zhd/LyDAUn36EVYWRHSRRhtxAzjKnHp61xSpnE5eReAjsra6Vm86HBxInOCT1ziu&#10;V1B9moN8uyHjYSSGfjvXRado8+p2ksy3MP2e3P7weYFIzkjC9TxjpnpWHqVgI5/IlnjbzCNvVVAP&#10;OckcU1FpG8al1Y5/V5v3RXc3mZ249F/z3rD1FonlkkuGkUDK/Iof5scZ5HHrXQanG9puhVlV2GMo&#10;N2R9fSuf1iSSD/WcLj7wXt2rsw0bs9zApHBeKpfLVWPJJO3HI/H0rtfh9M9xpVrMm8M2DwCCT2x0&#10;ri/EDYcW7LIJFcDbt4YdvzruvDGr3Eek2lnPnbaD5RwGQHnGQOlehWp+4evj4OWHsjtrGRjbqsj4&#10;OQOnzCnaqrSoodUyMpuiHpyCRzzxUNiwfTAytIuBznGSc9KkefyCzqzFSeRnDE+uPTtXiqm1M+H9&#10;lKFW7PNvijp6tcSMZGmjU7gcBWYkAnOO2aw/CMy29wrMrlWOCO+OnBrqfik7WrF/MCxuCGAIYoO+&#10;fSuN+HyrPcLu8z7OpDF0BZiM9SO1erGraGp95hZP6pzM/cPwP8Wofh/+xp8MZo5DuPhOwQkqc8WM&#10;R/un0r4f/as/aLm8R+MQFkyrCZfuju5/2BW345/aYvJP2d/COkWuWXT9KgtkJkkVmC2yoM9h0FeA&#10;38Fx41vY7q43blf5vn3Yyc9678NRb1sfX05/u4+iIxYvrl79sbrg/rz/AFrrvBWmbJo9393/ANmF&#10;SeGvBy/ZFTk5Geg6YFdNp3hpbFYtnLDGeB9TXv4enZakSkaEfhqO4jY4+7/n1rHurE2zgY6iumtJ&#10;XiRgwxk+tV5dMjuH+bj8K6+VCjIz9Kj8plbpxWjM+4U2S0W3X5eg4HFRPIy9qXKTOQ6oz1pwcmlE&#10;e6rcQuRqMUpFSCBh1FNcVjKDFzEMgwKpyxbzVyVSTRDbb/4a2p0RcxVXSsn61JHouGz/AJ/nVi7D&#10;W6/L2psd8fK/2q0lRYXZseEPFb+H7iRt3+sQL0/+sa+kPgX8dGfUNrSf8s4u3uP9ivlGeJto8vcf&#10;xxW94E8fX3h7UEKL3RTmQ9j7V5VehdHRGVmfpZ8M/Hqa5p8Ls33pGHT0/AV31reLcx8GviX4JftB&#10;XNvb2kMjAFp2/jk719IeBvixHqdkN0g3bc/x+i/414OIwmux1Rmj1UQeWd1JvGapxa2l1aqyt94D&#10;HB9KsW/7wL714E4tG3MmTJEJDUigQio9xjqOS4Y8URiUWGnDU0RhzVUu47frUkVwcY71Q+UkYbW4&#10;o38U3O480UaByiqcGng5FR0obFYscR9FN30K+TUsq+gO/GKI/lphP72nygqtTG5jqyRm8xaao29a&#10;bbPvanTcP1q7nZQo3aFki3iqGp6iulRSM3GxC1axRUUM3Q15r8afGn/CP2d8VPKQBgOR1PtVn6lw&#10;vlTqVFZf1c84+PnxWFnqtxGrdIoz09/92vkfxhrjarqLSbs/vHPT1P0rvvjZ8Q7jWdduGX7pjjHD&#10;t2rzSKJbk7nJz19avof1dwXw6+WL5e35BbL5ADfjUV9L9okz7gVLPMixsqtzj0qoHzJj8aaP3jAY&#10;H2UdieKEbahEv74j2qxHIoFVWTZLu9apM9DmcRZzlajX7tPf5xxTV5O3uKJHTRlcKKCGHam5apOk&#10;dRTctSjNFwGUpbIobrSUmwCiik3CouUtxWbFMZs0hOTRVJlBTFOGp9RkYqWy0SVGeTTt/FCDNTfU&#10;YIvenUdBQuCKoAYbhUZGKkprnJouAitilL4ptIzYpcwD/MpGOTTN9KpyKLgLShsCkprNg0pMBXGR&#10;SBKcBmnhPlqQGDinMcrSMNtMMmDigLjZTg1HUhG+kMeKCojKen3aTZTl6UFBRRRmgBQuaUpSqRSm&#10;ghsjopzLTaBBUg6VHUg6UASDpQelA6UhbigBlNfrTqa/WoluA2iiikAUqfepKVTg0AOf7tNZt1Kz&#10;ZFNoKiIy7qZjmpKMYoKADFFFFTIAoooqQCmv1p1NfrQA2iignApS2E9gJxTS+KaTuNIzYpRIHmTi&#10;m1EZOaVX5qgJKKKCcUAMkbIqKnPmmmgAJwKhcZqQg02gBgXNKE5pwGaesdACbMikEVS7MCm0EyGl&#10;OKQpgU+igkryR4poSppE4phXFACUU4JzThFmgCMDNOVPWnCLBqQRYoAaEo8vJqUR80vlc0ANVKkC&#10;ZFG0AU4HNAEbJmm+XU6xbzTvI9qAII4/mq1Cu000Q47VIg20AWUbC/hTJDlqRZQBTWfmqiAtKoya&#10;SnqOK1jsAoGKdv4ptFMAIzQBignFNaTFVEB1SVCj7qmBzVAOjp1NQU6p6kPcG6UQGms2RREwU81a&#10;ETUhbFMMm6jrT5gHF8imMcClIxTXGavmAjc4NCNzSlc0qJzV8xD3JAciiiirjIQ5DgU6o6kU5FJy&#10;AKcjYFNoqQHb+acDmo+9OVsCqjsA6igHNAGa0iAUBc0EYpykCqM2OC4WgDFOBUCm1oYSuI/3aZUj&#10;DIqMjFFzL2THJ1p1MQ4NO3Ci4/YsQpk0eXRknpRvNBtGnYaeDRQTmig2iRnrTX6U49aRxkUFioel&#10;PY4FRIcU7NZ2YBRRQWxVRAKKbvo31pECTfTScU3fSDLVVwFCU4DFAGaeFxS5kAyil2GkIxWXMFwq&#10;Sox81SUcxmNfrTac/Wm1RS3AnApu+hmyKaetBQobBqfdgVX71IZFK0AOL5ppOKaXpuc0XAkBp3mV&#10;CGxTg+TQBKGzSg4qPNLvwKLgSbjRuNRBs0oJzS5kLlQ8nNA600N605Tk0cyJJU+9TycUxTg0rNkU&#10;1IylEkRuamEny1VV6eHyK05jFxLCPUqPtNVI3qxGc9aftGcsqepfh+7mrMNztAX3qhHNtXFTROet&#10;JydjjxdG8Tb8sXdqoPbB/SvOPir4HWaykbb94Hv7N7131jdsUx7CpvEmhQ6vYbW7r6Drg/41y1D8&#10;Z4wyp1Ytpf1ofIvjPw1/Zdy/Hp/L61y9zDsb8K9u+NngtbCZtq87VPQf3WrxvV7byZ8enH865Zan&#10;8f8AHGSuFaTt1KiDilAzTlwKI/vUkfheOw/JPUco4qQdKakZzUiRMx6VakzzZSsOjVmNalhZ7gv0&#10;qG1sd5/GtnT7YIV/3aJSuL2l1qWLK2CRL7Yqxct5afnUbP5a8elVLrUNy43evrWJ5dT4yGWfLVEx&#10;y1RqzM9Wre33jJoNIyEt855q5EMLUaQhDTw2KcdyZMnHSmhKYkhzUuc1vEiTJoUqxGu2q8L8irMJ&#10;55rdNGcmTx04nFNBAFNkcA9aqLJuOaTFRyS/Iaa8melRvux9auLKjuR/b2Mu33xVyzGTubpiqdtZ&#10;brpWPTdyaPFerJoOn7lPO0nof9r0+lV1OyjFtnP/ABJ8UroenSbW++XXp7H2NfN/xG1A6zrTSZ6q&#10;w/8AHia7j4ueP5r63CqeBK/Rmrzdpv7QfzH+lbwPVoRHeGdZfwtcLcK3KkN09CD6H0rv9N/aguh5&#10;cO/5VAToO3H/ADzrzrVYla12oO39DWDFaSQz7l3cHP3q64t2O6MT3y0+I/8Awk5Esjc5A6evP90V&#10;0Gm6opb5TXz/AKJ4vuNJYR7eMjq5rvPD/j+SV8HGMnu3pRqa9D1ZdU3L1qOa88z8q5fT/E/nop3d&#10;RnvV+LWd6j/69RKJSsP1LTVuFrBvtG+9+H+etb8t5vTriqUo8wnvWEomsTlr7SvLFYWsWoRh9P61&#10;2GsrsTp/niuR1+TGP93+tKJhN6mDcJzVO4jxU09x8xqrPPzWsSRqQ/NTng+WmRSZarK8ryK0iBTe&#10;PYc0LIVNWJY1YVG8SgVdiZDo7woKU6o26qsgIPFQMzbv/r0+Vkmzb6ixNX7W/wAla52Kdkq5BesN&#10;tS0B0XneaK/tYr+JODUjiv7bKqJ1YbqFFFFUdR/JHqmn+RG6xsNpUAyFCq54z/OvK/2gXWz+Hr7t&#10;xZiY43CErG3UEn17fSvWL+V0t/JbcwGCRzx74ryn9pWc33gz7PIzx27TiY7GAVmUYHHrz+teDg1q&#10;j8i4fd6yR5j8IrFr27Xy5IF8t88/K31OetfQngmYLbxxszLh8DGAAo5zjPXNfNfwxs45NVXyGk87&#10;k4H3sA8mvqDwbGw0+3kj/wBHhliX94+WckdSCQMGujFTSWp9DnkrI6gSrbyLHIy7l+UuOMnOc89+&#10;1VtTs11HT2kWGbyY1YM+whQ2OOQOgJHr1pba43Jlgsju5Yyu53bR147g1R1XV9yLG0rGNRvQZxsJ&#10;xngfQda82E9dD5CjK077nJ6/qhstGmjZhJuBAGzCg4wTk8g1886bIt34rPzNiNypzgZHNfRXjyRN&#10;N+G+sPJOFuCoMauCGYE4+XHfJzj2r5t0iXzNYUfvN6yAbgCA2MA/XpXo4e7TPt8m96mz374faf8A&#10;8SuORf4nIXIIOcdP5V1kV02mMpZklkRwoGCynvXOeBCb/RftUbyqpRnBiHGRgYwc/mPSuo0y5aW4&#10;t7VpIy2V4MR3Ad8n8OteNi6fvHjY+yqNNjGml1C4Z5pGVcDZ5SBcH6elXLFvsNysjL5n2nKEE9AM&#10;nOO3NVopFjvZmLMW81kUY45PGKuzzK0i71jZmjBGOCDn/wCtXNqldHlVKiSNrTLiFIbcxpI1w6sd&#10;giLBRjGPpWVdCb7P50iqu6Tk7OmTzjPSryWTRwRMZiv3jGY5CSgHGDj1puqPNq9mtu1wZVDgoPu7&#10;MD6URkea5q5BcanDZzTrDElxA2PLeVdw6c5/GvP/AI33duPh3cNIt1Iyy+anlnEaYGCCuMYwM/8A&#10;667KeBbARxySKqKSeDk8c9K8/wDj5I48GXbNLMqsFG3AUOrnBr0cHrM9jJ4uVdO588aNL53iOHy9&#10;29pAUA5ydwAr618Ez48MRxtawwSK6hyD94DvXyDoU0kGt27QgiTzBj2xX1hol79r0yNoYFWOOMb5&#10;ASGU9znvXbmVJux9Ln8PcR29m/lWEnmbkhuEaLzAAV3EdB3q8tmtzpwjVlCxrtR0baRxwSDXNaRd&#10;SOyxoJJIuhUHoSOoPTPFdHZWTWbpiNtrAkGVgykgc44614E6TifESujP0+L7A+1ZG6fMepcZ55qz&#10;fNCAzW42eZgnJ4z3zTZbdbidPL3F5AQQOBn2FNOlywTsLiNlWPByw6d6z5mY3bG2UZWTzstvt8kj&#10;ZuUg8cn05qrqji3Xau2ZWAJKEkIc88elWLy4aS3kt13rbzjYSRtOCDxx/P3qnp1nALy4jj3WtrIh&#10;O3OWReuB6jiuqK0uzoitAt9We8lbfua4WRXDjK5UKRg8dDnJ+lXrXTmfyn3BI5Hwnck9MfjUFt5c&#10;pxGrMFXC7V5ce+B1q3ZyfZIrXdGxCyEnDY49+uKTlfYrcjntVRLhCNsyodhIwAc+metR6vpEK+GH&#10;ulvLc3UdwkBt3JMjqwJ3jPG0EYPXk0t3c+Zu253ySDYT8wP4n61BexRjVJBIjGCOQbygyQOgI64/&#10;+vWlOVjWnpI8X/aDu1hmjtd0jTN86bEVEK5JyMDrnPeu78OWU1pDaHyVs2uLeN0SPjCsgIORnqMV&#10;5j8ZkafxF5jZ8jzzCp6sASTkD0wK9TszJBp2nyN8qw2sUaFASCAgH/6/rXfVbdM9zMIt4RJdTUmG&#10;zT97Jub3PUfTuax9WaSELCr7rfCkcHG7qT+FdDFdxx2OVZkaQfxxnJGeAM+vrXO6tFLCd5kk+Y4w&#10;eePyrnwsWn7x85haLUtTntfiaSP5tqxRgZO/PmY6j2zXm/ii13TySQyCMMfuDnAr0TX5Io7CST94&#10;xAIXGACfofrXmevNIclpFXcCcHqT6HHavcorQ+2yqOhltGfOzjJwPyPc12XwjH23XLW3/cxrHIWL&#10;P0I64H5VxUF3l1X5V4wSBjiu8+Ee6fVkWBf3iAn5wAeoPXtxmqraRPSxcf3Z32qyLZBpFmZbhuA8&#10;pDKPwryPx5eyalI0krRNJk/O3ykgHtjtXsPigRatAEmZVlUHeQB90DIAx1Oa8P8AHKfZ7+UgNsjO&#10;3B7+9Y4R3dzly2Nma3wnjaPUY5FYbpDt4xj9a9yZkvLpV3skaxZd5OcAjtivGPgu8B1q0ab5gpxy&#10;NwJII6dhzXq84ktBsfzT5hwE/wBkDt7VjjXqefnLtMhs7pb+Zo/3jbuUOOuPeqetWy2NncKIf30e&#10;HJJ6k9qsafctdJI0CyeSp27yMAHkEZ7UlxJDIm2ZmkjbtnIrlpys7nj0alncwJvOmtmVfLVgm7L8&#10;AAY798ZrmtbjBZtrKc8Y6HP0rudTKJDGsccLRxgpt5PGQf6CuW16NUumZlbdIASdm3twAD2rup1j&#10;2sLXT6HEavEBa4YfO2QDXD30WZ3k+7yQc/zruNcnUTdVhC5PJ4Fcbfz+bLIF2suT2zmu6nLmR9Ng&#10;23HQ3vhHH/xWdgflKySAZPOB3wPWvqeR11DUZpMFA4C/JkLgDvyefxr5O+E95DB440+G6eSOCWcB&#10;yvykD1HWvq3WNL/s2/eG1jkmhjAygPIBwck9BkEfnXm47c+bz/4kVNTsJLqNnh8vbDjzMuAcduv0&#10;rH1V3SSS3t2hCbw/llskZHOPpzW3fFYV2NhY7qQgADOwjHU/UmqGrSx6bkwssk+cpsPAJ65z1rjp&#10;1HE8ejU5bIp6Pf6j4f1S3uLHbGyyYEkZIYHkgemOvH6V9gfDP412HxVsla6WOx1KKNY5IEy6ysAB&#10;uUnnnHfv3r5BjvpktpFmxG5YSN5f3QTk5Hoan8H+NtU8Fagt1YrJHJGCcn7pB65Hcd67IVne6Ixu&#10;Gjio2e59yxEtDJt8tVUYOeCRn9aqLZfZwu7lZCDwOfwrmPg98XtP+I2gDy2WO/XZHNE5CsTgAsAT&#10;yCQa6+ZtiKp6+69q9SlVuj86zHLZ0J7aERtx5K7c7gTuzxwaQ2/ltkq3Ucg8ircYYRSNuUbsEgjk&#10;im3UYYKyyE7CDgCug8mWgkLJ9pOcrEp64yT+FK/77cFLNzxkbcj6VTaVreb5GZG6kninteKVTCux&#10;zyW+9n2quVmSqltDgbWc7QQPcZzxUyICIdyttzgZ6VEW8mzCvsVs7j645xk/jUBn3qqs2QAVAJ7k&#10;0SbNYVEje0PXJNAv/tFsxjkVxg9hz619r/sj/tbw+JbGLw/rVwEus7LaVzlTzyMgcde9fDFqkUNz&#10;JDIrM3AXy25Bx6YqzoniGXw1epPG88Uyngg4cdjzjpWcj67h/iaeDqKL+E/XtMTElJFYKdmR0P0P&#10;cGmzcHb90d+eK+bf2Ov2tz47uLXw/rl08l8qYgkfaowMkAjjPA69a+k45Ptw3fJhcHA6Ef8A16k/&#10;bMtzGni6anTe4PFJBJ8rD6djUpm2su3oxwT6H1prOJDuVcc9D2qNWbDY+bJGB1+tB6RINpH09uKS&#10;M4Lc9KfGhH17giljDBufXmq5gCeKN4R18zPIPQisPx74D0v4ieHLrSdSt1uLG8QoyuNxQnuPpW4+&#10;GBbPzZ9c0jbtzdzxWlHETpzU4aWJlFNWZ+TH7Yn7Hesfs8eMZvOge901nYwXqYw4OSAQOh2/qK+d&#10;7mFYXzblo8nGxz0z7Gv3L+KPw20v4ueE7rRdeg860nVlG770bEYDL6EZ65r8tf2u/wBj7VP2d/FS&#10;iKOSWwYygTnDrgHI59Qv8/av1Xh/iCFaCpVNzxsXg+XVHkPw9+IGoeBdftb7T7yaxurOQOJYnKsC&#10;Dnr7jiv1F/Yc/bPs/wBoLSV0XVJIbbxNCpMZEm37agBJOCfvDv65r8opQsLMGzvB3HK4b6H0rpvh&#10;38S9Q+HXim11S1mNvc2JDo6deDkA9Mj2rtzzJ4YqnzwWplhMQ4PkZ+3z/IxVlKtyMe9NWQgf/Wrw&#10;39jH9sLSf2h/AVrDdNNB4hiRXuI3IxJkDBHIPJ7V7kvQZ+6fxxmvyXFYWpQm4VFY96MuZXQsIz8u&#10;72yOteJfto/slaT+0f4UuJGiitfEEcBS2vY0AZjwAhx1J6Zr2zIUjH3c5oCqxyOuMd+lPC4qdCan&#10;BinC5+Mfi7wRrnwH8cPCwn0+/sZcwAMQQwPBGcZBOfzr9Bv2F/22LD4zaTHoPiB7fTdetYIxEfut&#10;dnoep65FdH+2J+x/pv7SHheeSG3jt9ciQ+TOiYeUAZ2nHuBzX5mzP4g/Z7+JqLcLNp+r6RcKY5Ch&#10;GGU8EZHI4HFfbwVLNKFtOY4rSg79D9qXLY4ZjsY5xz7Yz/X3qNH2Z2/n3zXzz+xb+2TYftB+G7XR&#10;7qQQ+IrVCJUdwDPgElh0yc56etfQ9r5ckC7XU9Ohzz6V8RjMHUw83TmdkJpolR1YBe+cn60yZ8v0&#10;/wAajjJiz1bntUr4eNcDG3OfUiuQ0CNBKhUN+8XsTjimqNn170sfyMpCsSPQckUu7exILc9AR0oA&#10;h3K0nYc1N5uR83HPUCm7SNowp3HrinFdi53YOaAHIocH1BxzTieOfWo9m75sHcfWmo25Pl3Hb147&#10;1DYFhSMqPf8AGmR5iO1j9CRk0+BfMVtxPy0khVRtY8jp64pAL2P8xQS0WF6bh34oVlVeevbH9aQP&#10;tU7lbaT35xQAina3DE+venK+UUE5A7n1pgIXv8pPGOxpOqsvPtjnmrQABsJPvnpUiOIU453evOaj&#10;Em04Zu3SlbcmN3C8EGmA8ybZM92/HNRySHfxnPtSh/Kib+IckHFMDDK/NjcKAJP9WAy7m9AaZ5uP&#10;m5Bz3pTG2xtv3R7/AMvWoyGR1z+vSgCQHnn+I9RRF+65G1toHXmoblnR49pXGeQDnOamt28z5U+8&#10;oFAD5h50ZZfLXI5AH8qZEdrKvVue9SK3mLuz83Q07O2KNv3asrZ5ySfapkBFJH50W1l3dvrWHeW7&#10;aDcNNblgmQCmCc9jgYroAylmboec4NPErM3yM24jBx3FY1KV/I2p1badCnpWox6tA3lrtaNMtjt+&#10;VTsOmG9OazL7T5dPvjdWYWFSAHTkiQ9+vc1d0nVItTtPl2xyIcOhPzE+w7VEJtaMdSN9UWfL6ZYE&#10;t370BI1Ybo1ZlOQT1pcBiVyNy/qfaiFt0bHadykjntWuj3IhdGd4mu/smlySbSzdAAPvE1jaDY31&#10;/aR28+be0UlsAjc+exPpXT+THM+2ZWYHpxxntThAtuu3aq7ckEjJHv8ASvLxWB5p8zeh2UsQoR5L&#10;anP3sUf263s412ouC6nkcnGal1/VraGBoZvJul+4gyS0fHJ49KzLS+udQ164VbfLN8iSONqhVJPS&#10;tC40i30uxkc7nupFIBJ4DHuPavLu1fkVjqXRMTRtTk06xWY+ZLYvjDt8zRnp25wK05o7PXdO3eYk&#10;sXBBUZ5+p5FVbIQ+G/D0InYqMEnP8Zz29qytPuXlv5msP3Kn5jE+WUjvito4rlShLUl07vmjoSar&#10;pE2nRs+GuIVIwRy6k9AParOn+JpIXjhm/eW6jrjJT6mtCw1Nbh2EiiNgwAXpkd+fSodS8MK4eW3Y&#10;bgf9WT8pHrWjpuLVSk/kHtlJclRfM0re4huQZIZfMViOemPw5pZXLN/j1rlrS8l0WdljDRuwIKHk&#10;EHuK3NH12LUkALeXIvBjPBzzz9OK7sPjlP3J6M5qmGcVeOqLscagZ3Nuz0HOaV02/Nxn171IcGPc&#10;P++hTR8ynHLehFektVdHINyJFAXr/OmsmIv9rpTmkEJ3dR3A4Oabu3Dd0bOcGgzAyM7dPmGB9ao6&#10;1o39smNVVFuFbPmk7SB0x9KtlmdvrTlb5efl4/Gsq1GNRWZpSqOLujkoXk0XUXg3LFNGcYOWSTvw&#10;elbkM1r4ntPIuI0aSPIIzzk9wP8A69W9T0q31iDEzbWAH7zpt9SPeuSW5kimGyRzMko2Sj+JQecj&#10;uCK+axaWFdp6xZ7VH98vc3RY1nRotCtI5Fkj2Q/MUkJBJPp61l6Tew6lujhZXcnJjf5GP+6T1FWt&#10;e8TQ31xGZP3YEhjQsPlPfIB4qLTIrfVb9ftDLItuCMsNpQHv9e4r5HG+zq1f3K0PWw6cI/vdyzpN&#10;hay6hEs9zNDtyEilXIDZ4we44rq3XYqlh8p4BBwDXBalq0ls8kflm5tmfAzkMnGA4PUdqveHvEcu&#10;dscnmxKSCjk7h+de1kuYU6H7to4cwwcqnvpnZQllX5v154pwXaeMfMc1R0vXbe/Plq22bONp4/nV&#10;1Bh9vB5wAa+5p1o1EmmfO1KUoOzFWNUkXrubtTfN8uTKn5h147U+ePYOGU9sA5NQxr5XzN69Otak&#10;aomB3SseMNyQetIq7nZuvt/hSLMWUsu7y9xByOTjrSrJu/eR5ZRxxz178UpFxpylrFDZbdo23K3Q&#10;n64HOaa0azD5h5hPXI/lTp5WitBJtKbhwex9uahW5zFuZdv1OKylGMt0bRp1VsmUNR8LW0zbhvhl&#10;7FMjn1NULnQbuN8QyLM2zAEiZJ/GuiKedCWUncuM59KJFWXac/dGBj1/yK4K2V0amprDFThpI5e5&#10;gj09/wB/DdWkoGC8Z3J9cf8A16dZ69dQBBHdJcorDhwd2PxrpBArBlYlsDgkZqG58M2d5KX8sK+O&#10;SDj8vevMq5NNO9NnXDHwfxIxbvUbSQGO50xiWP30PJPeobW3trqXFnqE0UnQo5BC+2TWrJ4ZZZF8&#10;m4eMjJy/IBrKu9LuoI5A1rDMuc7guHJ9RjtXm1svqQ3idNPERfwuxNP4eugdz2tleLjqMLkep561&#10;RkiaD93/AKVArZIKZK57j6VWkzBN8yXlvt6kodv4GrtrrcssqruhlwMASnauPfpg15k6MFumjpu2&#10;r3MmfQJLpt0ep29uGwCkpKkn0PX6Zq9peny6ROr3UK6hGDjKSb0A9iOlXbjVI5h5V5pscisTny+c&#10;jsAR/k1BP/YqSKnmyQuSDsOV2noBycE1yLCwvzRf3mkq8+W0jJ8S3SxXDyR27R2rfOUVSPLPOSpN&#10;fN/7U37Deg/tUR+dbxJY+IFJZLmQgRyjBADZ5DH1z3r6vFnHbOFtbzzF+7gjhR9ehFOuNIukiH+h&#10;6fexMCUaRCuMY9CP512YN4jD1PaU3Yl4iLjy2Px7+C/wm179iv8Aay0qDX1SxhtryOKVkfcvlkkZ&#10;B6YGQSR6Gv1q0jx5cal4fs7nETG5jDmXIZnyMZP1ABHHGa5L42fs5+H/AIu6E1nrPhtFuo0Itru0&#10;n3NbscEEEgbsY6E9Cam+H/gOPwboWn2d5NfNPY24tvMI3eZgkgkcc84OK9DNMyrYiCa+IqMKT1fQ&#10;6KfRJjFHqCxTNaxuNxAIBJ7/AErS0LW49LZwy7Y3bKtg8j8Kr2N0IIRHFqC+WBjypUJX8e2ar3Ok&#10;XjSK1rqFtsm4dM4XHtnpXzVGE6UvaR3ZppVXJPoO8Sal/bk8kkcW3jYoHBP4U/wtNFpOqWckknkN&#10;sCBlABQnqOe9P0m0utIufMazguZ8dZJAR74H0pNat76WVri1skTfnhsMvPbNVqp+3a1DS3s0afi3&#10;WYdXECqUMkUu95CMsw44/SuZ00rNcTM0f/LwXxjGVJJHPp+FSWFjeTs01xazeXvwTF90Y6jFampM&#10;s8MckFrd200OEVXjyHXpk4q3UlWftWtuhpTjGEeS/wAzcurq1vPD0m6S3VdgIGQWHbAx3rkb64E2&#10;r2safK2w7nIwM89/amL9sRs/YpY13kZCbhjOa2YFsp9L8kw3v2hlZiSMAHk8cdBmtcRUeKSSVrEx&#10;pqj1uaXg67tY9PcTNGsqScuec9SM965nxbi8ubyIfM0zKRtG0cHOeOap3U2oC4xDpsl9wAHVSrHq&#10;AT69q1NDlV3jm1DT9S8/BLxvEY+mRx3xxjNFTEe1gqCjZ9yYU/Zv2jfyLfhWWGOb/SmWF5EzG7na&#10;pI4x+NP8Z3cF41mqPHMqg7yjYbH1rP1q3uLty9lpd4FjA+R03L9R3NQQaVqBn8u8s2hVseWANo/E&#10;1hUxEqcPq6j8y1SjJ+1v8iLSb17XbFLDhY5C4xy5Q10l94o06fTLiBVMzeWQnyMgU9AeccjPvVLU&#10;7uWeP7K9vboYcBJASGQfUdfxrMbSNQmPlzapavCmcRsdzDHPB/pWdOtUpQdOCuLlp1XzyK8OnTGd&#10;po/3lvDhCxHqK0b7x6PA/hq5vJLSO6+yxM6OJCNjYwM9h/8AWqe3V7LT5I/PVVIG9R0PTnpXnnx9&#10;+GEvxJ+HOpaFZ3kkU+oOoLx5wkffpjJIPQ115bP6vUVXz1MakY1lyt6H5PfGLwB4k/bi/aU1ax0e&#10;xuJZPtziKRy00cSk8kk5wBxyT0Ffff7F3/BOPwz+xh4bstQud+o+Lmi3z6hFIrRiQ5yu3ngA8EYx&#10;0r2L9nf9lTwn8AfDVra6PpuoXmpTAvc3cpKtcFgAQQOMDHA/GvTYvCs1gi/8SyxijZuJHbcyn2H9&#10;DX0+ccTYnE0lh6N0u6OSGFownd6nIjVE1C6VmaSSNiA5IIZiOOf6V0l1t1GCL7LY3EYUEF3OQx4x&#10;1FaktjegI0t7bxJzjZgMB7jgVXuY7KKeJZtQkmVm+YjgDjtjrXxiozesnqdssRB25FZGG3h++hvF&#10;ea8t1jj5MeBuX8B2q+YwgO24lkyOkQK49RmrtreaRDN5lvb3F2+Dlxkk+xzUyapNb7mggsoeCSLg&#10;5OPWuvD4SK1bMamIkzLt9D82TzobHcygDfL820+oPHNaB0ecgNPdRweYwJjAG4AZ5yOnWqMmpXEh&#10;/wCPjdvOCkQwPqOtSR6XPfTM1va3apjJed+Cf6V2QwkfsxuZ1MRUdk3YkSTS4Jj8z3twr7CnUk+1&#10;On16WFD5Ucdqq8bzhcj09qmg8JXc+Fkkjt16EJ8rY9QfWrsfg6z8pFkDSbcE7yWBNd1PL603aKsc&#10;s8RTW7uYUt/Nfn5riaRlAOEHH5jn9al0/R7u+OxbaGHuHfJZz9eP5V08Omw242ou1Sedo6CrQfe/&#10;HG0cKeoB4zXoUeH3vWZhLHq1oI5+08HtO+J7mWQowGN2VA7AVsabo8dg7KqR7icJkDgfWpp7qO3t&#10;maZ0jAOdp+XOBwa5/UvEkmoyeTZbY/nH7x8gDjnnvXV9WwmG3V2ZRlVq+huXl/DYljPKv3TsycjP&#10;Hp3rA1jV7q4hVVRo4+SjkbS49aSB7TTJH+1zLeTbAEMSl1Bz26c0XLXuroq7fLh5CbjlgMdOelcm&#10;KrzrQ5KKsaU6MYP3jlTc3V4V8s7W+6XIOTn0qTT/AA7I0h2s1xuOM4IGD3rq9M8LWsCbbjzJjxgB&#10;tuD+tbVtYwwxLGqCNF4BA5A/rXiUeFateXPWkejLNo04clNHLad4DmllVppNsbcDHy4HvXQab4dh&#10;0qNZEjjZh3I3VemTCf3lY9T6U0nbG3GV9B2FfUYHh3DUNbXZ5VbH1Z9QQKq8D5c546ZoWJEBwN24&#10;80RxmOEbmyrZIxyaN2xge2a96nSS0SsjglJv4rgigH5eNxPuMU2VcbNsbbc87ueac8ywwjjIyBwP&#10;U0MV3dDycD2odOMt0C01RX1HSbS+DGSCPzMANtG0H34rNTwbZpt2+crYC/JKV49K2JRtQbSelKgP&#10;GN30xiuSrltCp8SNo4motmYlt4HVmLfap9ufu5+Y/jVseCrMsvmCZxkDBbdWn/qwpXhuoJ5pwm3o&#10;fmO4k5rBZPQX2RvG1X1KtppkNkGAiiV1b5SqjcMdOamMQVW2k7+gPseo5oVMt93Pv6mmxXXz+W3y&#10;gE/XNdtPCU6a91GMqknuyO/s11Wy8m4VVfAEb4+4PUAdPWuN1PSJLFmj3YZT98jhxXcMMp0O71J7&#10;VV1fTo9ShVH/AHbE4D5zt968rNspjXheC1O7A4503aTOPgkhQL5lzMy7sPEiZIHsaklls2j8uOGZ&#10;pAcBz0/H3rWPg24mPzXCCMORlBjd6E0Dwtb2Ukf2idR5hBLOdoIPHOO1fHyyatFe9sev9cpvbcw2&#10;1K4gjkjhnWNSAmI0Bzj19RWvpniU22kRefIJZx8mAMYHY0mo6tDCjQ2ph2AlA+zJwPQ4rP0vSLjU&#10;rrcqsq5OW7/UZpYadehPkpO46nJON5osX2oTamQzszbmwi9sf0rR0Lwu0lx5kzEfLnbnIH41f07Q&#10;LXTLBZFZvLBOTKdxB75NV5fELRTrHZ7S2SPMP3QPpXs08Lb97iHq+h58qt1y01ZFq+1OHR4V/ibo&#10;EUfMRVGGyuNaWWaQ7VTARBksT74qvqWitBZrcmdZpG5fghlJ9KLG+1DQ7Y4aW4teHLonzICOua29&#10;rKUuRrQhU1a9yPT0vA80sMwD25wYsfM4zzjt+FGq64s0ouGXyrmNwSDwcAen/wBerFtqqprZkt3V&#10;o7pBv4zsbPI+vTmr2s6DDr1qFdI2ZjkMvDg+5renhpTj+7eo+aMWucliePVrCGQeXMsqHcB8wB+l&#10;VNG8KQaVqMk0LyJ5hJKD7pPPSrGgaZ/Y9gtrn/Vk9eetX4hs2kfeavaw+HTivabnDVqWbUHoIkbE&#10;fNwM9DUkTbWI469qcGMkQzt65JNQzPsDM25VXnJTbXf8Jz6t2JJIWlkBVcng/hWPrOst5sdrCxNw&#10;4xjHueR+YqrqmuHUJTb2rMHxgvzj3+tXNF0b+zoVZ9ry4/1hGWH0PauOVRzfKtjsp04QXNLcj0/w&#10;/HE+6Ri8metakZaGPZncoJwR1xUkY39fT9aJY8YG3a3X8K6KdNR23OaU235DVlPm7T8yjBpYp2SR&#10;vmZtxxzzgVGkhQ7WBXPrUhX5e2M/jWghZm4wrHb1x1phb7ONzcqenI60i5Rs9s4xTriH5BkDseRQ&#10;ZhIuFDDoxxjvTWfZK3llt3bNNij8kbm3bS3bmpFKpJ97K9sjk0ALIcy/7WOaTeoHyjK9MnjmkuG8&#10;llkX6Adc0kWWjO4Dg8jPSgCVNsqYVec9z1pjoUZgF74Pc0eXgEq3rTlHmH5s9O3c+tABCm9hu/hI&#10;xkdc0PAqPnaM56/3Se9OBUDLbuCDxz0qOWdpAdo+bPc0AKZMt8vDZ5qUStJ8v4Z6VDtOz0bPTual&#10;h+bjIDZ7jr7UAI0mRtb+HnOacP8ASAkbH7xOG71G7eZ8vAPT0pyrtPzZ3DJUmgARVSILuPBIz1qG&#10;Zf3nc+9OVthYM33ulOR2YYIz7ntQTzDYz5QHTb0znpmgyMr7WPfIobbG3Kht3fpimFtrZLE9OKA5&#10;iRXER4Gd3/16JAu35R83fmkHykc9aR22du9BQjdG+Y80/GYdzFnxxwOaRGDn5l+bt6USsEkHP3eC&#10;OgxQA1ExtZVbk8g8cU3U76LS7VndkU9QxOAR35qPUNQW1heTdhIwcnBIUYya+If+CgP7f8ejRXHh&#10;zwdf27TNA0dxehAJIn6YUk8DkYI5zXsZVldTFVFFbHLiK3KrIq/8FDf2+YtAE/hXw/c28zbCLmVJ&#10;fmxuPyADj0z69K+Qf2cP2adc/as+JsUFmrLavMftM/lkGM8HIPTJ5GM0z9nr9nfxL+1R8Tf7Ptgz&#10;ebi4vLqRGYRDIy56jJziv1n/AGeP2d9D/Z88Ew6Lotuu1QTcTsm1riQ9W9RjtzX2+KxlHKcP7Gjb&#10;n7nHTi5u7LXwE+B2k/AzwNbaTpMflrCCJOeC2Bnj6g967yFQrer5zk9TSpFsCqud2KVW2cfxA/ji&#10;vzjEYideo6k3c9SMUlYWVv3WF27vpnFMMglkG4hdxAz154/xp6yqGw3yjcOfftz618uft2/tzWvw&#10;L8N3mm6TIlzrbIEfy38tLMkkZz3bjgc4966svy+piqipwM61ZQjqzN/4KB/t1R/BDQ5tA0e5i/ty&#10;VDCSjAi2znLk9cj9K/KHx98U77xdrdxd3V201xM5y8hO2Md8c8Z68nqa1Pir8RdQ8d6/e6jqd494&#10;15O0rySEsw3EnGSecZGK821WHzz5MPlzLK5HQknJ4/wr904fyWng6Sulfqz5PGYiVR2WxdW5juHj&#10;W9mm2kExyhtygHrnFfU37BH7C19+0D4ztri6jkj0e3lL3E8sZUBW5AUnqSMnPQZGDWN+wJ+wPcft&#10;J69a3V1Z3g0K3AE80hzG7E8BeR6Ec+lfr/8ADP4Zab8K/DNvpemafBawxwRROURdxKDGcjvgDP0r&#10;weLOJIUY+wovU7MswGvPMsfD/wCHGl/Drw1a6PpdtFa2VnH5UAQfiST/AHvfvXQJD5WNu4L6evtT&#10;YQLcbW3svYAZz9atMV28fKOw9K/H61Z1JOU9Wz6SMUtEQuwEeQrZbOc9hT0TYn+zjPTrTV4H8R+n&#10;enxvtTljt7VzlDo+E+U43cEY4I/pVe53fNz93+VTNJzx+lN8rzh/Fn+dADY1yVZSu79aGhMUobc2&#10;5iMgDJx61H5pT7u5fbHIrgfjt8dtN+Dvhya5uLiJrhozshJxznPOOR0oOXFYuFCm5zdrFX9oH9or&#10;Tfgl4WkmuJF+3MQtshwTuHdgc8Z9RX5u/HX4/wCo/E7X5JmleSWWQ5LHcSST7D1p3xs+Md58VfEc&#10;mozXDMrbsA5YqM57k8fhXmU0itMWVmkPJZuRg5/+vVRnbY/CeLOLqlebo0XoNluri2uhu2iRcqMg&#10;HA69aqTyFh8rOzMflHbJ61ekQPAhU/eOCSefrWbfz+TcBRJJ8uQMDFVzXPynETlf3ne5Ir7/AJmU&#10;qFG32zSTFYnVWw3OTgZwP61WS5Zwy/LuYjB9KkmupBGqqrLwclhitI6nHKRHFesim3WU4fJOMhce&#10;h96dABJFu8tR5hxnGabHO0MKweZK4TkkgCjEmVX94UXJUe9aGbjfUckjRnDFTuOCCMg02WeOLy90&#10;MaqoCHZ/PHenWqnerSIWTqOOpPesvxP4ks/CPhi81C6dY7e1UZ3cbyckAHuTg9KDbB4OdeqqcFqy&#10;bWtcs/DtlHdTSR7f4Y25LH04wQOMV5V4w8SN42nv7uGNLWxU5W3SQlsYAJBJBOfQdK8c+In7Ql98&#10;TvHaSZFlpsLiOGCNCqqg4yeckk8kk/SvRPCz291MjeW0i+VjKcEN685rxswqO2h+tZfwnHAUVWqb&#10;suT6Ni18zypIV2Zcb9556YzzVNIIVzJu+6MAs2D+WDXQ3cSSaeytHJlTlSCefQGsqPTim6RsttfY&#10;3rz0xmvndW7nbHEN6PoaWmwRz6S8+IGWWQOMfLJ0xgDPI46+9LNDE00i/ZljkkChSp25bHf3/wAK&#10;ZBGyId23dkeUSBkD6CnTXnmQyQ7W3RsHJxyT9awlTd9CPaN6mvGPItmt7eRoWXk4cZJxg9vr+dcj&#10;rekRx38flNmRcElu+O/SttJGSNnk8yFlBPTOc+nFZestGtw0X77cqBgzoQDn3qqSamKNSSlocjcW&#10;FvHJCrOFKkh5cZbkk5x9DSbYnimSznxasTnedrkg8EA88j09KteI42NyjQrEtsFVTgfvCwByQD1G&#10;aoW1vCXKweY6ZAJYBRnt6n1r1opclz3KdX93d7mlaTrJDDuupt0e1EAj+XGe5Pfmt7w9dpLAy3Ja&#10;SSZ2OR1JOQMj06VgpDMqNAwESyOCe/Qn3+ta2jafJeyXDQNCywhUcCQCQHIycHBx1/pXLVi5I8/E&#10;T59jorTTIRDtkZmnjcAY5YrjvV99L+yWnmrIyxzScoSPoKyIdYW3khVo9iuhQnkgn6nv+Na8Gy6t&#10;14WZRwTjLCuCSadjx6smnqK9zb3ivDPbbfMA3Okm5mU8EAAYBPr1r4S+I2mDTvFN9GyKrQzyIOpB&#10;wxHfqa+494S5V4X/ANIRwUPRUwc88jOMV8YfHJ1h8aapHu3/AOkvjja2CTzg/wA69nLHa6PveCqt&#10;20cE5GTux83BxXrXwXb90qyPuj2k5J6EemO9eSpEpZiP1PSvSPhA4gtJJFVuH2E5OPrivVqxuj7f&#10;MdaTse/aPD9k0yMwxBWiIcyKx3EkHg5610GjMz2/mI03mKQVHlZyT059OvY1xPhu6S9tGZpd0q42&#10;EnBJyeMV1NjeXCSskchh2jZsOdwXIOR78V87iqLPzTHU7t3NO3t1jM0Ur5ZjvfEeFQ54545q/wCV&#10;Bsj37mZFJORkH0qKCaTVVjjLXE1024vyCGUfgMEYNWrdVM6N++ULgfc5IP14Jx/MV5vsXfQ8aUXz&#10;I4PxdarplzKsFuI48h2eN8HA5xzwa8R+JMSPdtJjKyEknGMHPXvzXtXxC+0WfmTTqJFkkYIhILFR&#10;yDgcY5HPrXifj1ZJS77dqxsCqBwevcV9Dlqa3PvMhb0uXPg7cra61DHxJE0oZkZsZ9a9YiV227Wb&#10;y1Jxg5CZyMV4v8P7iS1nillyqq+4IQGH8q9r8PLLdWWdo28ZKde+K7MREjPo6nQ+FZ1s4cMZCrHn&#10;A529eR9a7DT7e3utyxSHg7sH5eO/WuP0WNbpGby2+VSASCvf16Gukt7VrSWMswZ/LB/dnePXnH61&#10;5dWDWx+f4iLu2ajxfZY9yncynGPvD61G100MsbsWzkEgYx+vSpI7hltllkjjO7BUDhj9R17Uzy1n&#10;d2VmVc4KEbgP58VxuXKcY9NnktIy3LKxbYMpgk9McdKytTSSCaEzbo1mIQHBGCenPQ9q1nt2uYz8&#10;reXGRjAIwCeuMcdKdqFjHJcvBkeWg3qpJbaPz4rSnNN26GsZJuxQkdY40gSOZrhiRkuGXGT2xxke&#10;9ea/GfTYY9Lvbj7RMWaEBIymVc9MAj25r0iaCS10tlVZmhzmIhDwcHODj05/CvOfjMsNz4RXZMGj&#10;YsAyoQ2cHH1HGK9DD2TPZyeSWITR8qeILGa3vmZt3lknAJz3Of511vwfl8i4ULndvBOOSBmud1W7&#10;8nUpIn3fI5GHHP61tfCqRrLxPGyn5JM/n16V6k5P2Z+tVvew2vY9+soo4i0cEkk25hgEbe2eBWhp&#10;8h86Nf3gbOfUj8qy7Jmiu4ZId2yMbw4BycjnPrzwK1FufOmWSNNsmc5HXPpxXztSXv6n5jjIrnZ0&#10;dhp7OssMht7iNSSAXxnI7A9f0qO20+6vb1IkCxnACpjC45HpjP8A9aksbxY5YyC3AGXPzEtjnt24&#10;4q5qmoSXUckkbfvrgg4X5ccYwB+FKMrHl63K99bNp1z9gkZZljYOTHcfJGDkELke5/Ose9uI0ttu&#10;9lZXATKbkIHc/QVpW2nsumrc+VHIquUPG5gx9KpX9hshHzfKpLgD7ykdMj69q64yhszspWe5i3D+&#10;SfMTy5HAKlM4BHrjtXMeIbjyrfy22b2I/dtweemPatrWUXUPMiChdpycLyaw9S1SOO2CzWys0Ywh&#10;PzMB2Oa2ioLVI93BxitUef8Aia2lkulV2ZXznJz/ADrsvDCfadNVm2ZfgbM547msPxPfW74kYKp3&#10;YIJOT+H4V0/gFodSijj3ld2AABgH/CuqdS8D1sTUtSOn0RcQorTI3ygvszkA/UDmtSaORbeORo12&#10;ruMUhIDY9DVXTbVYJZJFWSNY2AA4OcfnxRc3SwXWwx7lALHzDxjrj0rzJO7PlKmtTQ4jx2skJY3M&#10;E0fmEkrgMx9D2yK5fwNevp9xdLB8pmIQoRkZBzxXU/ELUDfRyHK7ZBkbOuBXM+CHaS88uJ1XzJMh&#10;SMHJ4610qleJ9Zhf91cbdD3zT9VuNasbe0aTdbQIqxjcT8uMDr7V1XhPw1H5Lfd+8P8APSq/gPw6&#10;upabZk/KzQRsecckCvQNI8Px6dDjr0PWvrMJhXyr0Ppqcv3cfREWiaSlu49AMf54rXSCP+7+gqCa&#10;VVTao+7xT7KPzHXPf/GvYhQaQSkONkzDg/rTfIMfXmt+zRT1XvUWrWqNHx7d6p0SfaGDMAetVLmP&#10;HT0q3exZLD3xVUxbBzWbpj5iONcmrEVvkVJb2ylq0LWzUhfp607DKMkHNV5I+K25rFR/+uqM1mA1&#10;PlJ5jM8nfVm3tcCrsFkrH/69XobBdv8A9etoQsCkYF/p7NGfmHT1rKmge3f73613Ulgrof8AGsu+&#10;0VWkP09aqRrHYxrRPNO30FPurH7HhkOGJ4PpVpbX7JJx34qaU/aU+b+HmsHRuh8xa8HeJ7zR7u2x&#10;K/yybuGP+NfQHws+Kl4bc/PL9z1P+z/tV85/Y9wVhx/+utfw14gudNmZUccKR90H0/wrzsRg2w9p&#10;Y/Q7wb4+a+soAwk/h/kPevQdF1hbhY/lbJ9vb618R/DL4x3O63Ujj5R/qx/s+9fQPw6+Ir372oZT&#10;lmA+4P7o96+VrYFo7I1D2t5C1NRN7c1m6NqTXUeW/l9K0oLjFedKm46HRGRYW2BFRvGEfipI78Af&#10;doMwlPSua/KdVOJHRUlFYyqalSiR0UrDBpjnmp5rmY6gHBqOhjgVRmPIy+afK37s/SmqMxg+1Inz&#10;nFBoo6XHWaYYVPLFuoaPyloD/uqD2stw7qSVinq+rfZrePr1xXzn+0z42kEOpKu4f6Mn8/rXrHxT&#10;16XSrCBl/imK9M9jXyR8avGFxqlzeK+35oFH3cdKpM/pDgXI3OUX/W55v4l1GTUbiR2JyQB/Kshr&#10;jykFWPtbMjbvX0+lZt7LvA+taRZ/XnCeV+ypK/l+QfaN7UjnnNQRH5vxqbmQfrVH28qdkLFc4PNW&#10;pwptwcc5rPIKN1qybvfBtoOCpTdyNXxLin42yE0yJd0uadK2GoZ0YeNgeSozNmmSvUJmNZnZyljz&#10;frSrJmqvnNTlkLUByljOaKjjbNSUByhUdSVHQUFBOBTXOKbQOO45TlqH600HBpz9amRY2nR02nR1&#10;ICv92mq2B+NOf7tRFsGgCYdKjPWnRnIpp60AFGM0UoXdQAmKOlO2U0jFABTWXJp1OC5WgAQ/NTic&#10;Co6az4NADpHqLHzUpOaKAsCnBpSdzUlPQcUAtBrLtpAMCnuOKZQWgoxzRTlXIoFIEHFOpyrkU4jN&#10;BJGeaaUpx4ooAbspw4FFIzYoAcGxSE5pm40meaAJKa/WnDpTX61EtwG0UUUiWFFFFBQUUUUGgUdK&#10;cq4p1BPMR0UMMGipkUFFFFSAU1+tOpr9aAG0EZFFA60pbAAj+WopVxVuNBio5o8D8aUSZFPZTkXF&#10;KwwaWNc1RI5VzTXFTAYqOQUARnmmsuKcOTSsuKAIqMVIVzTdlADQuTUgGBSBcGloAKYy7al2YFRy&#10;UEyG0U1zzQrYoJHHkUxlxUiDLUSJQBGoyakROKS3GX/CrCJQBCEwacBmpGTDU4JQBGq4p1SBcUUA&#10;RkZpqrg1I/SmjrQOxJD0qSmxjBp1A+VhRRRVRDlYUUUVQcrJKevC0ijNK3C1cdiRkkhBpvmtRK2K&#10;j30wJVcsaaxyaaGzS1SZXQkgPFTJ0qGrEQzRzES2JAMCiiijmII6KKKfMAobFKr0Ku6lCc0uYBc5&#10;oPSgjFB6UcwEdOTrTacnWriyWh1FFOQZrRMOVjRzUgGBRRQSFFFFWAUUUVoA5OlPT71MTpT0+9Wg&#10;A/3qTNOcU2tVHQzHb6N9Nop8lw5bji/FNzRRRyD5Qoooo5BBmigHmpFOaOUlysR0VIaKOVmcqtiE&#10;pmmnipmXFNIzVBGsQHhqcGzRMMGmxnJrM6IyuPpsgpw5pWGKCiKiiitDQKdHTadHWYpbDs1JUdSV&#10;mZy2CmP96n0x/vUECx9adTUHFKxwRQAj9abTn602ndmgYpCOKfsoKYouwIaKkoPSkVzEdFFFR1Hz&#10;BRRRVykMN1GaKKzlIBydKcpwaanSnUuYzAnJpyNiomOTSoc0+YCyrZpC+DUe800nNaRkQ1YlDYqR&#10;H+WqwbmpY2zV8xnKJZjbNWIzk1VhPNWEanGRzSiWA3FTQNxVVjgU+ByFq7nPUhdWNG1uNjH6VtW9&#10;x58YVvSufhG/8q0NOmxLg9hXLPY+TzjL+em7HC/HjSlnLMvHyD+TV87eK7Q2103+8f5mvq/x9pke&#10;q2rbs/d9cdm/xr5w+KekrYaiyjp5hHX3auGR/JXiLk7VWUl3OIqWKPLUCL95V2K2Apcx/J2fUXCq&#10;QqucVYtoMmmlMNWhpkAcj6f4VpzHydaWti5Y2WR261eWHyRn8KltbdUU/WkvTtj/ABqWw6FW7udo&#10;P0NZbS72FTXkpMrVDFHz+NT1OCpuWIY6vQR4jFQxxhRU8b4WqHHQVlwKjBwtTqu6kMOKaM5ysQq+&#10;TUySU3y+aPuVaZlzstQN0+tWozmqMB5q1EcitYhzXLAfimu2RSK2aYTk1rEpK4VMi7jz2qNOtS/6&#10;uFm9Oa0iawhqSXUkdrZPIF5Vc9K8u+LnjSRYnjXcB5f9G966Lx34wa10i8jRcN5ZAO33x614L448&#10;Q3N7fybmXbtA+6PStonqUKZi+JNUk1BsM3G9j1NUYh5UP60+KXzWbdzUVxNh8VvDe56FOGpG8284&#10;PrR5MYP3f0qGf5xVWWN0+bdXVE7I7BfxFJgy/Wrmka1JbP1Pf1/xqGGT9yS3PFUWnLy5XjjFa9Ae&#10;56BoPiiQ+Wvzfd/z3rpLDXmdV+92/wA9a8psLqSN12sOnpWzYeIJoSq8cEfw1m0RfU9Tt9RaarSN&#10;3rkvD+stMzZ9fT2roVuyy5rKUTeL0Kuvy4X/AD7Vxevzbsdfu/1rofEd2Qv+fauM1u+YMP8Ad9Pe&#10;sGrMxkZs5JY1C67qkSXzBzUyINtX0AqxIRVgEgU/YKJG2JmtIgQzNgVFnNSGXzKQx4NbkyGbN5qN&#10;7f5qsAYoK5oGiv5FNcsrdamNQyZ5otcYR3TjjNf3DV/DrsNf3FUkrHRQ6hRRRTOg/kh1G5+zLG0h&#10;mVZDjdjBOfQ14/8AtIrJ/wAIt5BZhHNOQC+dwGN34DgV7BeJFfWix+UreSACS5whHOQCRzXjv7Ts&#10;RtdFt4w7SKxLgkENkZB614+Gik9D8pyOKVdWOF+FLw6Yj7mxcKoSMr1yTzk+mK+nPBt+w0K3Zm87&#10;7OPL2suSM89OOnevmX4SRILyHzV3LnnHBI7c/wBa+oNDs4bq0hdcwyQxxxGNlysgA6n1J71z5ie1&#10;n9tB14s81t+7LLJJ8jkptCKfQmsc6O9pAzKsvzPsfJ+YY7gGuoubZr9yTDErRqSHHygY9unFYr3U&#10;014BlRCxJL7CVORjIJH6V5NOTPm6SXRGD8R4If8AhDGWST7Q7E/fUFkAHX1HTn8K+adE1HM5Z2bz&#10;Mn229R1r6K+Pd2D8NLqEQwq9rEzo4LLJOc4wMYyOeQa+dfB1t/ad1GiLu3OBtIJ6/Wvo8HpC59jk&#10;0bUj3T4aXNza6ZbgTLHFI4UlDkojcsa7JrRbWZZG3zbuc5I39hyDxXLeAY4YwzSQrH5cQRSc7c9O&#10;grtDbrBaRt9oWSMkDIUgAY68ivKxklznzObS/euxWmfy5V3QeWy84Rz8uehz7VNC0n2ZVt7iFpGk&#10;KYlOCg65Lc8c00JuuXO3zlkYYBO0OPT2FXtGG6+ZZLWGzhkDCMGQnZgevvXLGz0PM30ZsWenSPtj&#10;2rMvliQvH8y9RnAGM9/rTNQ08W0rbpFWMOAm9Nrcg5IHPT60eEpV8qFZv36ICAFJHGTjk9qt3s0N&#10;9dNtsw6rKAIyfkQAcnjBOcfrUqF3Y4/YtvQ53WLYrfRopiQxk8jkknuT2FcP+0DBM/gy4MkscjbV&#10;C/uiABnpuPFehX90fs8jBYo2kBTaRk456eprzH9pvU55vArQmFswOgkRcj5hyDj0H65FelgafvI+&#10;iyOm/ao+etBm8rXYYf3YjaQZI+8MkDrX1rollJaWkYjUNAwNuHPIIH5ZPAr5I8GudQ8U2cY58ydQ&#10;wIPzYYHGPfpX2D4WumlsYp3j8hdpbEqnIJx6+ldWYNpo97iL4EWvC4TTr9flkmb5kKByucggEEZ6&#10;V0DSm6uoj50qqmEjDuX2D8QMn8qy7CdYlR08trgZwc7Bjnk4+taWi28WoKI5G5MgDkZUIfXPcV5s&#10;rNanxLV1cj1BWjUMEjbaec8Z9CcVHBeXNxZSpJ5e1jkJu3MTjgdTzzVzUI1td0EabyoO8PncVHAI&#10;NZ9nEB5f2dmXyx1HzFzknJ469qxlawWW5cMUscqrcfuW4O3IZR+I6d6h1C3V7fd8258IsmwDK+n8&#10;6tQCZ2mjjilkmkQuCBlc+nOMZqrM91rHkxbWa4UGILuVVLDPAyccc81y6szuyPTbZrN2WRmhmTDo&#10;0eSpB9Tn3qZQfIhjVtyx5BA4xzzn171HLdmWUqwWORUAKEZBwMZ9O1RMzXdlO6ssM8eFBbhc55Ir&#10;SNNhGQyZyt3H9ncmOOT92fulue4P0qO+vY7WD948f+mSiI4O4g5yDx/jUcsPnqxj3O8YzI7gYAAw&#10;QMds5/OqtvqEZsZAx8wQgso2BQrHjp6gdDXXHDpHRTV5XPIf2gbaOTxbD5MsjrHEjuOU+bJHBz3X&#10;H516p4Z037dbWXktCywxAbBIZFIK5BBIGB0H4V4/8ZlXUPiBahbj/R4TGX+TDA5yQOucDjn2r2rR&#10;bmNILWa1MK27RImxuPkwMDA7jHH1rsrvkgj3sdK2GiajaY02m+a7NIOIwN+MHjp+f6Vj6vY+a3lo&#10;yvwcFjtAP15roluzLdrtjVt2dgcYAHQ8Z9KxdYCp+9mWZY2lG4hMbhjkDnpXJTqaniU5annfiYPa&#10;WEjMvzZxjG4c9SCfTH615j4jWKNcszbufvHH6V6l49uM3AZvnj5CAnlM5I/EV5bqcHnK26RZJckC&#10;PGWIz1Br2sPsfY5StDGtsS3AXbIe+QMgD0+tej/BpVh1392oGFYJkFgxIIOR1PWvO1RkuQqxiViQ&#10;vzkhv06V6F8IJGsdaZo4/nbKcAkoc84/nVYj4T0cW/3Z3fiu3TR7WX7THPGY0GHaPGDnsB/jXhnj&#10;2486RpGG5lOCccnnvXunizzLueH54GWNThShyzDnJ5POf5V4v41mSB2WT/XMxJ4zyf5Vy4P1ODL2&#10;XvhDIf7Ztf8AlmrMA2P7pOD+hr2O3aZVysm6OMgLk5YE9/btXknwom2arGxHz4GABu/SvZL7SWtr&#10;R5AJJFUZB2YyO5P04oxUbvU83No3nYp3EeE8tiqeYcjJOM/h3zUcliryIr/IrASYj5AUj04qM3Mz&#10;ybppB5a9TjBxVizAltlZ5lWZpAADzkH39BXJax4vJYzrkfK7oFk2g47YxyCf8K5TWZZLgebdTSTY&#10;wMk5J9AK7DVYl+128cs1tEZHZHJj2ogGcE/XH6iuJvrn7dIy9OuQOFzz0HYYrenHse1gKelzjdft&#10;ldpPMACnOAefp9K4XUgYXYKN3P0Nd54jsVkLFVKleSQe9cfrEsNvc7UbcG4OR3r1KK0PrMHpE0fh&#10;FItp4502T5ty3MYy43YJIGR+dfWct+ZpZi0kc1xNkySE7TIAcZPp68dK+Q/Azs2uR7ZGVo5FKFeC&#10;GBGDn619dXdi0UK7V2rMynLgZBwCefc9q4Mwjrc+f4iSumZd680jTKFKwmQMC7llQgEHB49fSs+S&#10;z8mJZQFZXBO5uQPcVdvWjVwsaiI+cWJOSWJ59cdqSz0uS4dYY0mVZkYJGAMO3UZz0HB5rzbpM+aU&#10;uhjtDI3KSuqk4YAZ3DqOP0oluCHV5gy5JTDjkjHt0q9HZtZuAgCk5J9cZ5AqrdwRsjMGcFWzknPX&#10;rx6ZrWNV7I6adboV9G8dTeBNRj1K3maOSJ0yMgggEHByDkcdO1fZnwp+Kml/FfRI5rW63XihjcJs&#10;2tGRg7MDgEZr4ptBJa6hbzKySETjY8qgxkggkFec9Mc1teBfiVqfw18T/wBsabetH5k7SPEpCo4L&#10;ZZPoexr0aVRpHRisFTxNLlauz7qiiWOdtv8AyyP3iQRzUcg3Pncev+TXL/Cf4qaZ8XvDUeoWN1JJ&#10;dZCXMTHDxMR2HOR711g3CEx728tnxjAz6V1xqs/K80wMqFRp6FX7C80glfnzM43nsPX0pph8pA+V&#10;3Zxjp/kc1YuIDZT7P415z1Bz/UVDelZ4QZJM7j12/N+FdEJs8GT1COcvKQ0ZkOwng4HtmnSXDyIq&#10;kBUUAfUjvVS3TZhG3bWOCRnI9DUm1YmK/MytyM10RjfcmJPbPvn3TN8uQSclc+vT2qa9dPPO1WUM&#10;xIIbOB261RSZthI+YZxyOBUjtuRFj+YA5yRz9KUohzdje8NeIrjw7rNrewSNDJCQ4IJzn3NfeX7I&#10;f7X1v470y10bWriG3urOMJE7jc0wAOQcfXvX55wXLQcK+1MnOeT9K3/B/ia48P6lBcWtxJFJG4Id&#10;DtIP1rCV+h9lwzxFUwlRQk/dP12SRSkbBlZZEDjB+8DyM+2KRXWH7uV56jpjvXzn+yP+1rH470xd&#10;F1a4ijvIVjiimkb5pxyABx1/GvoyMBo1YfMmcZIoP3jAZhTxNNTg9ySNssHG75uRnvUpbcN+4E9w&#10;OtQpMPNXcm5jwHOeMegpfm3nORzxx1oPQHSx7sN6cmk3iQntT02+rc+1RyR7R9fyFABlmds7m98f&#10;lXO/Ez4XaZ8XPCN1pOpWyXPnbnj3jJEmMA/yro0GD95j6jtT2IQKF9jnHzGt6FedGalB7EyimrH4&#10;7/tX/sp69+zn45uLe6V7rT72QyQXYQ7GByTyehBzXjvnKEH/AC2HqOcg/wBK/bn42/BjR/jf4IuN&#10;J1a1WaOVHET7iBA+OGUDuD26c1+VH7U37LGs/s7+MGt7iJWsZyVt5UG1XI5x7HHJr9ZyDPoYmCpz&#10;3PFxeG5NUcL8Jfilq3wv8WR6ppsk0V1GymMq20YU55HQj/Cv1O/Yw/bA0z9o/wAMx20klvZ63axA&#10;3MR+VXPALAckZPavyFNsba8WaTITBjABI6n26eldl8KPi7q3wl8TWur6PO8V1asAgDELIM9D0z+N&#10;bZ7kUMVT54fEZ4XFODtI/bhCC2G+79COv9elCLsk/wBndivH/wBkf9q/Sf2ivCywtdRrr9qgV4HG&#10;1pABywyeT9M4FexAhx975c9QeK/J8VhZ0J+zmj3YVFNXQ6N/l2kfMxGBnaM/gRXzr+3N+xfpvx+0&#10;SbUrGEWviS1gL+ZHHmOQA5weeuO9fQuwA5ZVZTwCeSKeI/MX7zenHfp2q8Fjp4aqpwHUjeJ+KFlL&#10;4o/Zz8exs/8AoOpaXNncMqyA5wR06+hr9N/2KP2wdL/aG8KR2txPbw+JLPEctuPl+0qF++oHB75+&#10;lYv7b/7FVr8bNNbXNJtYRr0CDfGI9rXJGf4gOoGB0r85NL8QeIP2fviOrWltc6Te6ROXwwIBYHkE&#10;jnDc9fWvtqnsc0odOc4Y3ps/a+Zyse7G1dxA7E+vFMTmIt8x9q8Q/Y2/a7039pPwlFHKPsuvW8KG&#10;e2LjBUD5nU5556jqK9wfcigKxKOPpkc818NisLOhNwkdsJqQ8sxw23H6mmJKEf5Vb39vWmoFjUfe&#10;bceakZeNy5rlLCTllKt06CnOvmfd+93z61GjmN8qPrnpQ8heTcP/AK1AEwf5B83zdMU4fIvt3wO9&#10;RrCGI+YN3IpxyEwDncefXFZgOVty7Vb7x2mk25RefnXNNRc8nIGelKTxn+FRzzyTQA5VB+997OM0&#10;3ZkbckjrmnJ97+IbTn1pzJsUbsZpoCPGMq5Kr2qPdg4684+lTOMjB3E9AahCsD8zd+asBBuHysNv&#10;0705JzCFjaTPI5xgkUK28c81GiYb5l6HigC2pycASfN689ajktwg6cnjFNQbMo6nJwQc8jNSLIIi&#10;m4+uec5oAhYLEn3jkHoelAT5NzHhjjHWiX5X+b7ueM1IP3a9jk5HegCuYtknynOewFWIYQsUbbVU&#10;dyByaTCqy4+VuckjFIsuxWVWJz0qeYCRUW2BP/LNT06EmmtdLncqlemB2p0h3x7vmYfx896jaELG&#10;CC3PbGaoByOWm3bupx6CnK24Eqx3Ke3pUaAKV9N2TUiqqc5bHfH9aAHHcWH3sdRzk1l6xorXBWa1&#10;ZorpTklcAnHPNaWA20o2Meh6066TYBjvjJ6kVjKKZpCbTMrSNb+1XjxzuI7roQflDgenpWrGVQyb&#10;l+8Rgg5qjq2kQ6pb9o5V+46jn+dVLTWJtOKW96sYUD5JUyAR7j1rHndPSWx0cqkro15m3lQ3Xtk0&#10;5ZfMKhssfU8/5FQxt5yhlYMvbBqRAqKQv3sYPPrW2jRy3aZEtlGsm75WkHA/xrC8W3UkeoRxrG0q&#10;7ugHysfSukj+7tLL7HFV5bQXDrkZw+7jnmuXEYXnjyxOijiHF3kZ+n6XNeTrcX2JP7kD/cT2xUPh&#10;r/TdW1C8maOJVfYuPlXaM9B+FWPEt7/ZukTNkjYufXk+lZehWM2tWkMc7NDbgjoNrP8Ah3ryalBU&#10;5KKWvc7YTco8zehLq2pWt1OY/Lmwrf60HGD24PWrFlr1zphhh1BfMhwP3qRbsAnjJFS6tLBJc29j&#10;GrbVALkoFbj6dTTr7UIbNfsyr9ofBG3JAx6n86zjN02238h7q1i9c6bZ6vb7U3TKoJMkZAZQehye&#10;n0rn7zTZtOC+dNLcQKAi3AA8xBzgHHUe9FhbzOkklqdqqx3R54IrV0PWoL2Ly2k2SKcbJBkkj2/G&#10;tuanWSezCF6fmUND8RPYALI3nW7H74HzD61uw6jFcw+bG+5WOOOo9M+maytR8NsLn7RayCGZuqEf&#10;I3XtWXNPJZOMu1tKyjIKnbI2emRWlPEVKLtLVEzowqq8NzrExOysvOBggdaByPunr36isfTvFmdv&#10;nL5bHAVhwprUD+Y+FZm3Ec16lHEQqK8Tz6mHnDceu45PPtQ8Xzg9Wz0HJpULg/LyMZwD0oOWPytg&#10;+o610GJR8QSfY9HldT8+QAD1JPHFcbdsyQPjerRjgZwSSa6bxpch4YY1kDMTvcZxtUd656JfNdtu&#10;0/xgHo/vXwef1pVKvIj6TLI8keZkiQyalYNbeT51nakfOV+YHr1qLUta8vSRbz7WeQgeaiHcAOxI&#10;HFdL4L8ufSCuR5zSEyDHftx7UXOgqt2JLdjDwRIGO5WA5xj+tGHyVzpqcCp49c9pIwLTRbm5uzMs&#10;yva4ARywLbcDgj65roovClrBpbQysFO/ej4AYk/3e5FcH+0n+0FY/s4+AJr5YVfVbj/jygZNyueh&#10;YjPIBNfnJ8T/ANrzx58TNfkkuvEF9HKxBRIsosHAGEUHAPA7HrXoUcDRw6vU3PuuGeBcfnsfaU3y&#10;w7s/VWXw3Z31oyyieRto8p8FWDdjjr3/AEqnM11ogVZSt1CowDk7vrjqK/Pf9mz/AIKEeLPh54st&#10;bHxHqt9rmi3JWOczne9sAQAVxg4A6iv0TM1n4q0G0vLeTdZX0QnilClWCnkZzyPpz9a9HTkvRZ43&#10;FXBeKySso4h80X1RNpeuW95tRZF3MxBTd8w96uyuEx0O44x1I+tcerQWMspuZJT5bYiliUbifQ9M&#10;j3q1YeMJLUbWZrqEgZJXDKO5rmw+dpP2dbc+RrZbpz0xPiloGta34Qmj8P63LomrK4MEwztIGTgk&#10;DuRj8a+Fvix+118avgz4sl0/VtY1GK8hYgt5CGJwPQkc8V+g+m6xHfN+6bzF6gdGZemCK4n9ob9n&#10;jRvj74RksdShjW6jfzLS7VSJIpMHnjqOOlepOsqkL0mfY8FZtg8FiFRzCkpRfVrY+Ah/wUS+JybW&#10;PiaRXUknEaY5yeFIIx/nFTJ/wUS+KCXKXX/CYS7Y8EwGziZJCOcbVAAz615v+0j8AvEXwF8RzaTq&#10;liwRp8wXcMZ2XCY4IbHTBH4mvPf7OurCPzPQ7WH8JPpxjPFeVLEVoNXP6kwHDOQY7D+1oU4+92SP&#10;10/Zh+PEPx++Hdvq3zHVIT5V7EG/1bgA544wc8V6UJ9vH+RX5b/sXftH3HwK+IMM0jS/2RqDiPUL&#10;YAshjwQGA7EHHPpX6bWPiSx1LQItRhuEk0+SFbgTL9wKQCOc9uQfpXr4XFKcdT+Z/ELgqpl2P/cx&#10;9yT0sjRkYNH/ABbqchO3kN5noe54r5Q+PP8AwU60/wCHPiltJ8NrpupXEYZZTdl2SRgcEKR0we9c&#10;r8OP+CrN5ca+kHizQ7eOzY7N+nIVwxIwSWJJA78VtLFU1LlbPOw/hjnVTDfWow9219T7Yk/e9tpU&#10;89+aah2gZLE/lzVHwh4u0/x94XtdY0q5jurO8jDoUPzLnsR6itBkcn5eSM8Hg1t7sl3PhsVhamGq&#10;OlUVmiOfM4Ic7s9snBqle+H9Ouvlmhy2MBwPm+mO4rRO5R/Fu9BWbe6zZ6dL+/uFjeMncHQqufcn&#10;vXHiqGHteaQqU6r+FlOXwbGtyRBcXEcWBsyclDSS+Hrq3gljSSGVHxzOgJ/A9vrU2n+NdPmkXzJG&#10;hi5DyAFlAzxgd6tnxRYJMPLuPM7AvGVyD7dK8mWDwctjrjVrLcwo9OubbMMmmwu65IkilOMnoAMA&#10;VWUfZU2uupW+D0BLqPbHIArom8S2sUjospVl5Geh+h704eJdPkiaOSRcsuQSMkn3rgqYTDr4Z2No&#10;1qj3jcxI9T+zKoXUNrd/Pi3BT24FKdavI/3byWtwswGeRkj2J6VrRa3ply/zSWlxwCQFGc9OcCop&#10;V0ORNqfZJMvnOCjD24x+dcdTDRt7s195tGs+sWjM/tqZbj95p9vJESdoGGI/I0PqdjCY1uNNuHWb&#10;52VEBXb6A54qa7sNHVVbdHEyk5KSnJ9qj+xWMAULqD7ZAV2DkAdsc1xyjKHVM25otbMja90bcskd&#10;pdRxscYf5uPQGkjXReG866VmwAA549+uAfwq1HYR242w6ujRkldpHCZ+veke2LJGsd5aTR5wT5QU&#10;r7ml7S61CNNX0uNji06Qsy6pJGvVQxyc02a0sN/mW+ryeYRyGO0DPBpsujXxnjkH2Ftp4BX7w9cU&#10;19CvTcrItlZ/KSpwOAPUV0U6PP8ADEmUuXqWo9IW4G6HxB5KfeaDeNvTrk4xUZ0qNtsi6/DIoG0E&#10;yA5JyDjmo30e6d42axsf3ZzyCpcHp+RqE6PeO6u2n2PmH5fkHQflxXR9Vkl8JPtv7xK9qqnP9sqf&#10;LIACjDH6H+uactpAq7pdWdvnPyb857jk5OM9aZb6JdRR7m0/TV2kBi7HJz09qS50G9k2yBNPQMD/&#10;AKtwAOcdM1x1KfL9nUrmv1JUt7ISBf7Yuv8Aa2HAH0NLJbaWx/e6jcbhkd2L/ie9Mj0O8lhwF0v5&#10;eMjjHv160QaRdiYeXPZ7ozj58YPFYyl0siuXzI5H0uCERKt1MeMyZySc9MU2OaxkP7jT5mkzsU4I&#10;5HXJ7mtCPQ72Qbv7UXcuDiKIBc59aE8JzSJta+m4cvkHaCx78VvHAYiavBaGEq9ODsytbalhG22b&#10;Nu4yQMg/jS2+oTQPtWKCNgOd5GSe3SrVv4KhSIrJLcSdecnnP41PB4Ps7cceYrDkBzuyK3p5Pinu&#10;kRLFUuhmyeINQt42M11ZLIxyFgzuqjdXs7oim6kbdyQBjBz611Npo9nB/wAu8DNwdxQEipTawgf6&#10;tOeOmB+FdkMhrS+KVjP69TitEcpFpsyszNbyTcjAckg++O9SQeG77dhbeOGOQgnPJT6V1rf6PwTn&#10;gADGabFIMYbd+IzXVHhuP22Zf2g+iMCx8LymMSNdN5gJARBtUg1oxeFbWBlZo5JOOcn5c+pHetGI&#10;RxlTIu6PpwehNSI3lM33tp+7k8EGvRw+T4en5nNUxk5dSrDpMNpIrRRovsi5zUyFjyWPBx06j6VI&#10;spV0wPlyckUwDylVl9D/AJxXp08NThsjndSb6jGZQq4b5ccAnJzUm5XPytuweQR0qMR7CuMflQIx&#10;FuKMSrdRjHNacq6EXY19oddsgU8k05D5rqeu0Yz6ikWLzkLL91Rj2pOEO7t6DmjlCNyj4l0A63Ap&#10;QqJFYcOflIrNtvD1xOiiabCqCVRBhcdq6aNvOb5c9eMjpzSyfOzMucZz6DPtXnYjLadWXMzrp4iU&#10;FZGdZaNawIFYbbjb8mBwT9c1b2JDs3YLLSE4Qf3lGQTycmmrJk/MVXcM5PStadGlSVkZuU5yIzBv&#10;JZSBk/SpYg8C7fvBuh6/pTJb23TK+coVe59ao6v4kh0p9u7zCw+QJ83Wpq4ylTjzNoqnQnN8qNCK&#10;eNmWPdy5wBn19PSnLL5D7G6jI/A1xt9rd1e7dreWvHCJlgOeSfxpF1acAedJMzdASM15X+sFO+kX&#10;Y9D+zHbV6naIVhTa2B7+g9/SmMwKg/eByR68dfpXIt4tvFf5XhKqOsiEr+NWrbxPqDwO8f2eSMjc&#10;xHX049BW8M+ot2aaM5ZXUSvudLFtx8pO3GTk9aR2EZ3DcyjsByaq6JqkeqWbSsu3kAZ9+M1edxG/&#10;ze3Qdq9qnVVSKktmebUpuDsyM52bufm4x6VMWIG7sox7UPGpYfN8pIz64pzqAhxub2HAxWhmMdgV&#10;XG5u1MLgPwPbmpAOR8vHalZm2KoxhTnpzQAwPvGB69cU1k3DDDPPGBzmpCfJIbHXGB6Gm/aAR1Ck&#10;9zQA2JWPfoecjIocbm2qpDMSPqfSo7q+jsYnmkkRUjwG+bl/oO9YOreKGu0mWFhAoyUdhy7egx0z&#10;Xn4vMadFa6s6KOHcmX9R8QrpiGJf3kig/Ihy2fQ+1YGqaldalIvnfvJVwiIn3VHJwfpTbDw/da1J&#10;ncI15Z3J2sx9K6LRtBg023w6MsgUlt56MO4/CvnalSvi32iepH2VFd2Z2h+G9ieZdRmRcbfLzhRn&#10;uPWtm9urfRwWYLGXTciDknAqnqnilUbybH5mUD5iMgVHaaE7W63F0fOkkB2gtnn+gohGnR9ynq+5&#10;PM6jvLRFeW5vNbXy2lMNquT5Y6nPr602fS2gv0t/P8tGGUI5yfSotFtZrm2MkMszyhyGQAlQAeKf&#10;qniBZPLWT93NbPnYww2O/wBelHK5e9UNHLl0iXzqRs0a1vo5EjlG0SY+XB7k0/wzeqYpIVk3Rx5T&#10;GdyuvOOKvBIdSslWaPzonUFCxzzgdPzqnovhv/hH9SuJYZN0EoCBD25zwa9CjhZ86a2OWVSNrbMp&#10;6x4KS6nhmtWkhkjfs2Fx9K2ojJbwxqxXdjBA9R3qclQjc7m4HPNIqAcjqxweK9mjhYU3zR3Zw1K0&#10;56MjUbJFXn1OKcXCjaSo2+pwaN2G6tnJAxUc+pLZR+cRuXp865ya1qVFFXZMYNsVpY4YWZmUbRnk&#10;kZ+lZNzqLeIPMih3wqoI3ZJ3EH1PaoBNc6/dsrRiCBSeFByQe1bSRCygHlI21R9eK441J1nZaI35&#10;VT9Qs9Hh0uLy02yFerHk5xU0smE5+XAzTo7lZI9rKu7gHAxxUbKsnA6kHGO9dlOmoLQ56kpN6jkZ&#10;cfLlunHSnlxKFUnbyMHGSDUBbbIFw3b61I+2SP8Adsy/zJrQURrjdctuyzKdvIxmpGHljLL3xweR&#10;Ua8t8zHt1bkmnpKrPtwMg5zigoTG58EblJyCetDTiM468c5HFKJfKb1P5U2aMAbWz83II9aCZD0T&#10;fwzBVzwR0zVeB2t58Md68jPWnCZljxuO39aFG5M89RQSSM21c8EMcD2prA2pVGX5s59yDQdyn7u5&#10;T1PpTjyxbk7sADOaAB5drD9aEcpJlWbPp605k8v5v7o47/nRIy8MCvy0ASLHjnlWbp71EULH+E46&#10;jvTIZ45XwJi0kQyUzzz7VYt2VkYt8ufbrQBHgEMT97oPajG9fl+9kYPvTmTcPlHPWo4izq3GGBxQ&#10;A5Z2b5WKsFOD6ikeXP3s5U8HoacyKFb5U3Zznvz1qBj/AA8k9ie1AEiIJX2ljxzmgHdGV568Gmru&#10;i4VirN6dKGudzYb6cUGY/YGxz6j6UxVwFB9xmnx/cDFuc4Ax1p8Y4HbnGelBSREOMYJZe1P8ooMt&#10;91u/UCpCvk7c5wPu5702Z2hXH/LLr070FDSPLU/Nx6jmoLuT7JA0zMqxxgsckZA9celSvcY3biq4&#10;OOTtAP8An/OOa+O/+Cgv7eNp8MfDF9oWiXQa8mHlSzwpuZFOQwyOmOuR6V62V5dPF1VGK0OevW5V&#10;puZX/BRX9vmH4f6HceH/AA3IzXeW8y5ilBK5xwQB0HIPPf8ACvhn9n/4IeIv2qPiTa2dijyLK6l7&#10;k5ZIVJxk/wA/wq78NPAGqftMeMLSzs7G8uJNakaI3GwskYzyST0x1781+q37Jv7J3hn9mLwHDp2k&#10;WpuLzeHnvZCWkdgScHjpkk9e9feYjEUMrw/sofGcNOm5u7NH9nL9nLRf2afAkWjaRFG90yhLy7Iz&#10;LOwIJG484yOlekRc/KvLNx156UkiY9c5J+uabkxqrDIbP8POK/OcVialebnJ3PShBJD3b93uB7ke&#10;9RM7MzE7o+Rz2OTinqu4Hc20p2PBz6/SvnT9tv8AbR034CaHc2NpJb3WuzW+YwGJEWSME+jA9iK0&#10;wOX1MTUVOCJrVlCIv7an7a+k/s7+Erqws3iufE04eMDfuW0XkZbsCewr8jPjL8bL74i6nd3NxJNe&#10;S3DtgyPwhJ6/mT1Hetj46/EfUPiRqd7qWpXDXM00jS+ZIxYPIfU5GSK8hWWS7kZo42knVsEbMZ78&#10;Dmv2zh3IaODpqpLc+axFZ1XZGjY3L3cKr/q2j2uDglcjPX8z0r6I/Ye/4J/a9+1R4xcyW7WugQsw&#10;lmcmMyYGTgnnp07njpSfsDfsbax+0H4utVms5F0aEq95cNKFjQHIx05PHQGv2C+E/wAJdM+EXhiz&#10;0nSFWO1s0KAkFS7YwWOeST2J/WvP4o4mjhoOjQ3OzBYH7TD4TfCbR/hJ4JtdD0ezisLW3QD5EAMr&#10;AAb2I6k4rpDIBKd25T045FPVSzBdp+bjPbPanrbLKR13AZHua/HcRiJVpuc9Wz3YxsrIaE8wtncG&#10;XAB9qci+R6k+9SROd3PC98jPNOkZc4+6G71iURvkqNpLZPHak8rykPy49aeiNG7ckqOnrTmGVJ3f&#10;KTjNZgR71YZ4Ax0pvmsjBlDbc4OBnGTj+dEg8juSF56dq84/aF+Oen/Bnwj9tuLqFrhicWwf5pOO&#10;OMdM4zQcmKxcKEHOo9h/x4+OFj8H/Dk01xKseoSgi3ic/Mx6EkdQPqK/N79oX4633xL8QTXFzcNc&#10;GXPfATngAelM+Nv7QmqfE/xHdXF5dO8cucJkjgc/l7V5jez7juHyrxkbsnmtOXQ/EeLOLVWbpUno&#10;E/zysRuDEDAB4xUMqNDuVdy8HzDnk89qWFtjN2MZAPPzHPse1LIFWTl3Zmx3zzjoKztY/MnJSbYw&#10;iOK2jROWbIcv8qg+xqlqDiaf19CBwcCrrOLm38sTBlQbwCBw3pVC4aSWYfOvHHHAH+FEZHn1lcYs&#10;WI13LG2Mn5etOVWcbJGX930yTk/SnSxpLapG3ysDksvJNQSXcn2tlK/K3AOOnvWifY4ZLQRJlYjc&#10;dx5A4/nTmuJJUZeJFwOgwQRUNx8siqvys3UDgE/WkGpf2RaXF1cMkccMTSu7vtVFAyST9Bn8K6Il&#10;YOjUrVVTpq7ZFr+vWvhPT2uNUmjstPiXz5ZXcABe4AJyTnoPevjL4+ftPap8T5ZdJt5Wt9LQeUI4&#10;ThJsEkOwPU46elP/AGtf2oP+FnaxLpGjzNHoMLHIyT9qk6FyTz9B0714ZbTPLMPmb5cYx3PTn2rG&#10;pLXQ/ojgvg+GGprEV17z79Dq/BxkmmkLcyKQc4w2OnFfTHww2XOkozLLudBtYZHGMZ/PP5V84eDb&#10;XE0e9WeMPzg4OOwJ9M19N/DmwZdMtlhgTy1jA4YkgYJx/P8AKvBzKppY9bimsoQ5InauI7OMNDu8&#10;vCjaTuII6n6Vm38KsyybXaZiAQMbTnHNXLEqm37+2NQsmOe/HWoZI+GaF5IWY795wWQDPQV40bs/&#10;O4NtlVrFIhhiy3CuNuDkc9qLLTQsvmKjFnfkHI3H0pLiJo7i4wJGhU5LZyz9jj0qR9Thh0nzNsrS&#10;RvmMHPBz1zntVc9nZF81nZlnULkJArTS7WkKghMkRknGc4xgDk1y2vagJ5pEuLmVfnMaNglXAOB0&#10;PerGo3Ul7GV3srE5dA+FIOe341lS2yqgmLSNErYCt3arjJHXDkMuFt6uxRiGXCJjcHPQknIINOgt&#10;ltmVo/lV0LkkZ2YI498Z/WpJrRp1dlZP3YEmwcEZPrUemzC1MjbmZthiQZ+UBiCTj14rpjPTyO6n&#10;rGyLFpqDWUizNBHcLC7J85K5Y5xnGOehFXrCGTdDI0aqyjaDH8pYe/5H86qpYSXgnTy2WE4uJE37&#10;hIR0I9CAfxrV0LbFAzN5fmABVR13AAk5xjvis5Ssro5cR7quPs1NyzW8zSIsJGABuGSBzjNdTaQ7&#10;tNWBY1WQvxIeDgfT6CsbT4YoWkmhRvlwHI5BPtmtzR5YmiPmLL+7yDzk5rjqNt6Hj1KjbBtHjMEk&#10;23dKUwVK5U5zzg/Wviv9p6zXTvipdRrAyxKFjKHAJIHJBHbocfzr7ge7WCTyZJjDCM85G4jGQDXx&#10;l+1lEv8Aws66lVSfORcsmdjYUDOPXGAR6j3rty2L5j7Dguo1X5WeRT6gsc6xheGGCcdK9G+FN79n&#10;g2n7rkA8/jXnEyfOFx8355ruvhfthb53x2xgnBz1xX0EtFdn6hjI3pWPefDGnKLbzvMwZPuBzyw9&#10;uK3NI13bqETeXt8vAz97kHrXNeFJUj0a3tztVcnLFicD29q6bSIGtrtYbdYnhkIG5lPX615OIkno&#10;z82x7Sk0zq7G+ivP3yzeTcNuY4HU4OQPrnpV2/vIrbTt63CmRQUKFNzIQBjIyQev6VkadaXGmNJb&#10;yAxruJG/DAnBOQRnHTuaVrp03qjCJSDjzFDe/BwP1rzeWz0PE+0cR8QI/tDO/n+XPgI0UeEUhicE&#10;DAPbtXjPj2H7LrDK3zLEQBkYOMd69z8SCCJ45FhaaOFBbtOVwQck5PJ6ZH5V4Z8S99tcyGbLSLIQ&#10;TnHrjNetg2fc5K7pIufDdF8+QSNt4yFxnv0r1jSz9nso1jTlsk4cZwM5yPpXjHw+u99zsO5nQ5OO&#10;Riva9Bu2i00LMIJVk2yIHX5oxg5Axj8Rk10V5JbmWfRtqbnhC4ku445Im++gYR7t2ASex+nSuw0W&#10;7azaOeM4mhOSNnDAgggD+tcP4dSMXjSCMKq/cVeBHn09hXcaRJ5Onw3KRxzSM/khQ4QkHj5iQa82&#10;rU7HwOKlaVkXo/Me1j3M00ajKu5JK55A5p0UXkS+WzeX53rwXB7fSnb3azTZazNIuUKbxtLZPIOM&#10;YAHXvmqkFncG6Sb7P5a8EZbcf1rjqX3PPlc2Y0t1fyZpriCxmcCURncwGfTv16Vj6vOIdVmjTd9m&#10;UeWkhYl5AD3B6cY4Bq++qkTJN+7XDhCmec+tQ6lEsl8s0m1UkbaX2bgD+FYc9iYysZl/dXIjj8u4&#10;uPIhJCfOSvIx0rh/jdHKfh2GkSZv3+wmNAqRYBxuPoQT+Irurq/S3jdNokaF9pxlRweoHY/WvP8A&#10;403UN54ZeW3aZI/LAKYYBnAPU5IOOP1rrwsm5o9zJP46ufKmrSMdWkwVMchIIA6n1re+GFpdf28r&#10;SQBpY1IVOhIPA/Hn9KwNYufsl00bDcV79Dmt34b35bxPZvL5gIkGccsV7gH1r6GX8M/Xqv8Au3yP&#10;f9CmP2GMSQyQtsKMpfdgk5BH41saY32WcPuZYoyCCmNyt2PPWsm3t0ilhVIZ/JmjEheU4JPJIGBz&#10;jI71saLHDA3mMA6r0UjvXgVqdnc/N8XT95m1LDdXemtes1rMZpQoAfawBGTkAcd6taXAtqDubb5n&#10;OMbto6VjpeG1dPMyqzMB8owE7ZPbjiuk0+dY3+zTSiV8/fGGDDqOR/jXK4s8+pT0M2fQ4LKCOTzp&#10;5oZpSdmTC6EAnpzkHPt0rPv0trhD5SL5nzPJIZDu9uMdOK0r+zNywKSFXkcjG37o9c9qyb9Bpz+Z&#10;9qEe3MZk2HHJIBzj9a0jJ7M0pvSxy2sStDOsm7bKMqFBAyD3IPWuY1GEiQtJuxGcAZ55rqNat2ni&#10;VZnaaf7pkZuBzn24xWHeQbbmRp/LC4GzDcE+pNejR21PoMDFWOM8WSNq+o+cxVd21CMYwAMcflXT&#10;+C3ZYEUYOMHjkiud8SpHI77Y3Xcc8HP61q+CjKYUTbIuTkY64PHWumpH3D0sZTvRsd5ZyFU3NH8s&#10;mMDJA/8A11ZlsVvLXfJcRrCuQSPmbIGcAd6js7W4sUDXDRqYyqYDhjyD1HetDT9N8q28xzGwSYFM&#10;gAlT1zjgZryXufHSjyzOC1+W1CIIJFI2MSzpnZjkCuC8Ny/bbjf5Z/1mQ/3cHnpivQfia0dlaSeQ&#10;OJssMD7nJBH+fWvPPCzeXLIXabcsnQDCjJr0Kda0NT6/BTvh36H3L8J9KEPhHSbhd2JbCB+evKKa&#10;6W+vcsFPYYrL+Fi48A6GvX/iXW4/8hrWpqMAM3Ar9MwlJezi12X5H0VOXuL0KKW/mysfcmtOytMI&#10;v0qC2iUN0q5HJsUV28iQcxaDNGeTRcyh4+aqtfs5qXcu3n+dc09BxiUNStdqM3qc1jvdrG1XPFWq&#10;NbWr7TjDKBzXG/23JM/LfrXLKRvGB21m3mVo2s+zA9BWJoFw0y8/561qRt+8prUiReml3iqMke9x&#10;71bjy1JPD5a7h1Xmt4xMHIYkPkQ9KgufEP8AZ6D3P+e1U9e1ma0g+XI/yPavL/G/j3ULdo9ski/N&#10;2I9B7VNWVjSO569YeIhqKY/z/KrTvmPr+leG+AfiZqFzLGJJH2lh1Yep9q9S0LxF9vs1aSRckkff&#10;rl9pc6orQsagBMB35qrBF5Mn41pBY26gfnTXto8dBXRTnclxGw321dnrTJ7TzDn8aT7Ng7vSpopN&#10;w57V0SgmjBlzwxrzaHOpPqP6ex9K9u+E/wAXfKezXPPmgD/vkD+7Xg+oWiom5fl+lXvDviKfSZ4D&#10;HKy7HDD5sY6V5tbApo3pzP0G+GfxCOp2Uas38Pp/sr7V6Jpt4t9bp83p2+lfEPwr+M9/aui/amxt&#10;PWYf3R7V798Mfi1caksKyXAbJUczD/Z9vevmcXg1c7Iy0PcIbAvzU/l+UOtUvD2sLfQvll4bH36v&#10;TbTzu/Wvm8RTsjqpVBrSYqMz08JupxtP84ryZHVzDAu6mum00sj+UKYsnmNzRTlczCgxZqQJT9or&#10;sjsZjVTMQFJHFsYexpyt8+KkcbRUnZGP7u4T3WSF9akb5NNkb0x/OqJyWznpUWs6m1tpEuG29O/+&#10;0KD7DhXD+0lH1PD/AI7+NRFBCvpcuP5+1fJ3i/Vft99M394KP0Fey/GrxNLcShWk+7cyfxfWvAr2&#10;dprpzn/OKlM/szw/ydKKdv6uULz7/wCFQ7Mip7oZk/CmotaJn9A5fH2MbFf7PzTv9UnNTMvFV7lu&#10;1UexCrzkMz7qZDH81I7Yp0b4oLlR0uWIvkWmzS7xj3oVsrUbdaGwpwIpf60yny/1plZmnUKKKKd2&#10;Vyk0bYqQyYFVQcUvm5/io5mHKTtJuoBzUG+nK+aOZlCu+KjLbjUgXeaXyRTTYDEPNSE5SgRYpzLh&#10;acgIycUB9tMc/NSVAEjnfUZG009T8tDDdQAxZcmpkXIqMRYp6ttFADtgpQMU3zKC+aAHUE4qPdRn&#10;NAATk0Gby+KKhm+aSgCRpPMFNxgURCpMcUAR0U5xim0FWQU9Pu0ynp92gJIWmmPLZp1FBIJHxUgG&#10;BTQ+BTgcigAooprnAoAFPzUjybWpKay7jQA7zfemM2TS+XQUoAjKZNOHAo6UUAOVqCmabT1bIqJb&#10;gIY800jFSUYpEsjoVcUrDBpU60FCFcCkqQjNRk4FBUQJxR5vvUZNA6UFEnm+9BOBTVXinEZFTIBj&#10;PSl6ay0VIDi+abSqu6l8ugBtIo20/wAum0pbASxt8lNc4FNDYpCc0ogRt1NN3FTTs80EA9qoAF1s&#10;pskm80bFPagR0AIpwaHOTSE4ooAaRlqkVd1NHWpF4NAC+TtXdQBxT9+VxSN92gCJ2wKZs306X+lE&#10;HSgmQi2hY0os9pqzEQFFDsKCSsU201huqR/u0ygB0fWpY2pgGKA2GoAkzzRQDkU1m5oAeOeKdjC0&#10;1Dk0+gCMjNKqUjcGlD4oAcq7TS00vmnDpQAAZpdhpfuijzKqIAEpp4NPVtxpHGDVAOjenZ31HHUi&#10;daCJbiNHmo2jzU9MfrQIiSPDUMdppxfBprDcapMroOjkx3qZJKrgYqRF/wD10cxEtixv3UU2OnVQ&#10;LYcrYFNJyaRmwaUHIoGKrbaXzKbjNGKnmIluO8yjzKbijFHMIVhvOaTOKM4o61pGQ7MBLzUiS4qE&#10;rhqcK0iFibzKPMpoGKKozluO83aacJvMqJl3U6FdrVoIftwKKkHIpjDBrQBU6U4DNNj6VMBitBNi&#10;bflxTCMipKa4xVRkQQkYpwenFM1HIMVtGRoh2+nA5quG5qWNs07smUrDwM04pSxLmphFxRdnPKoR&#10;LFkU7y6HbYdtMM2KRjzXJRCMUFADUH2ps9aXzGPegr2dx7GgJvFMDEGgTYoBU7Mjmjy1NSLBqTdv&#10;NA4rM6Y7CKu00jrupzNimq9BqRuO9NqSmsuK0NBFGTTmXdSqvNOZOKzIbG1IDmo6M1mTLYk37qNm&#10;6mhMGpA+BWZA3yvamhMGpmOBULPQA6io/M96PM96d2aElBOBUe6jNO7Ad5lNPIoprnBokUogUpvl&#10;89KN/vTt/FZXCwmw0oTmk3GkLkCm5FaivhaZ5uGpryZpgOWrPmAspLx1oMnNRp0pxOBSuxWQO1IH&#10;zTHahWzT5mMsIlOKYFMR6XfmtOYzFU4NPQ81HTkODVXM2i1E2BUyy7RVWI8U92wKrmMpRJ2mqW1k&#10;3Y+tVCc1asFyy/WtEznqR0LyvsWpLW82Sr9ajZePSmQJiUVlPY8zEUeaDNeWL+0bdv8AdNeH/GTw&#10;nnWGk9XI/wDHn96940WPzbdvoa89+KOjLPeZK/x/3fdq4Kh/N3iJl6c5HzddWn2e9K+hx+tWfs/F&#10;TeIrYQaw+B/Ee3+0adF8749qxUj+LuLsHyVtBtrZ7pRWtYWG0g+1R2NoAyn29KvBvIj/AEq1I/Ls&#10;TG0h1zfLbLj2JrNuNTEpK+9PvmaQjr0qolpl+9U2KOwps/tDbv71Sw2nln8asWkWFA9ParAthkcd&#10;/Spi9TlnuRiLC04DAqw0IC1G0dahayGK2KUPmgpTSMGg5Za6Diu6ljttzY9aaH2inLcbTn0oTFyM&#10;fPD9kQ/TNNtLnlqbPd/ajj1460W0OC1bR3DlaNCQ4QVV+1/vQvuKsoPMWpINGjlcMfX0/wDr10RN&#10;6cSW0svtcatntWX4w1ZdHsHYt3YdPQGtS7vl0YqgZfxbFeO/Fz4gTfZyiTdZJAcSD/CtYnZThqct&#10;8QfH/wBp1KaMfxAj/wAePtXBarc/bZ3b1x/Kn6tdtfXnmMxLN7+5qqeJGreJ61CAlvFsB+lRznca&#10;fJLtHpULSc+tdETujEgK7HqO4fctTSHdUPl5bFbxNiuelRxQ5OatNCM1Mtsqj/61b9DnkVvuLUUs&#10;mHFXJYRtqncQ4NQzO+p0Hh3X/sjn3P8AT6V2Vl4o89R/n+leZ2rmI/erc07U2jK/N6/xVHKdENje&#10;8Q3nnD/PtXM30XmH8K0ru9adev61SlG2ueS1M5FCOLyjVhZMio5DlqbnFSBN5lNkXetAozgVrEBs&#10;UHNF0PLC/Whp/LprnzwPzrcBwi32xaq8j7BU3n7I9lQtHvoKiEJ800sq7FaoHk+y/wAqT7U0rAf3&#10;qL2LsKDg1/cRX8PVynl2+4deK/uFpJ3NaPUKKKKZsfyJXckIZVVMGQGVQfuhc9c859K8s/ae1BJd&#10;PsI90zu8bCQO5OCDxgkDAwRXqKwssZNxI8rRyeUrgAKQPTHJHQ4ryj9rzVB/ZWihrWOHcjQJJHKG&#10;8zHJJHUHkV4uFd5n5jkv+8I5r4IaRLe+ZMzqscDBDGfvEHuK+lPAsXmWuD9oaFHCPs+8SMEjJ6Aj&#10;jI9a+Z/gBZXs8908K7khQOecb+cdM4Jr6j0yNdN0qy2tMtrcxRy4cfMSRyfbnNcObTaOjiGq4ssa&#10;7f2traTebGYYwCSMkhQTwD6msWx8SrdQLb28ksltGBkPxyOQBx61uXE7TaaF/husOY9gLYBOM5+l&#10;czqNtDa/NhiWJLIRtwc9OOteVRxGmp83RxXc4f426pLceFlW4Zv3e5AgByikZJyPcdK8V8Dwxwa3&#10;FM/CKccE8EHtXuHxrneXwDeGOOM+ZLHlyT8nY9uQRkfjXiPh6PZfrCi7lztzmvo8LLmpn2+V1b4e&#10;59BfDjSZNQsTcLNB5cfeRwrHnjAPJrrNYtQyfLIGSEjLDJXBHTiuL+H+lt9ghWQCdoYxjOMAe3rX&#10;VQSTXUqxRBow/wAhTgKfzry8V8R8xmGtTcLeEyy+T8rNgkE/KqDHXJqXTljjdYzH9oDlUHkOcAkH&#10;cSxBGQMcUlzbPLE8eyaHhcdCGPU5weataRayXEckce9Y1y7hBhQeB0GB2rG6SOJWSNiU2tjcCNpv&#10;LVSETkMxGOOAO5qNrdrWTdIsiqz9xhsZ547cVDZ2stvct5DN+8A37cbiee5HSpYZIZ54t37sAkPI&#10;clgcH5jyTnIycGpjU1MuuhneIUjhtPO+WGGRykaE5YjOAeORmvKv2hZI18NqwYSMzhC5JAOBzkk+&#10;+R7ivS9aWaO5WGNomTAHmoM4JwRgHknNea/tCWNxp3he4jeNpIbh1TzZEIOcZwoPQdicGvYwju0z&#10;6PKLKaseF+ArYN4u04gIyzXaqu1ssDvHp0PpX11pt811oYjWSWa48sIzsclGByRjHQdPxr4/8DRL&#10;B4ptZiD+7lDZAwQQSfbn/Cvr6zhaHQLFVu2+0XSbzHwSFIBGWA689K6MdrZs9jPleCJtOkmePybl&#10;ljkhDZkdRls5I4HJ6V0mlyNpdl9nnkj2TYbep+bPb6D+Vc2lp9l2u8nzMol3OjM2MkcEA9wfyrUs&#10;rvcJVZ0ktWk3xlk2k5wDjPOM9q8mptofHVI6WQ7U9USOfZI1xukBQkHcMk5A4qW1jW6i8uRo4+Mk&#10;528DoBjqaddWi2qyNISuwkEAYCn1pUK3TW7Ksc25yhJQ7RjnNZRjdeZzdBt5AtxfCRv9WxUHZ8pA&#10;9eP8Kc9tm3kjYWzyIhcCXhgpJGR6nnrVbT7gzX+3ydu9DkEnBGc5HT6YrTmnRo90cMHzfunc8vjO&#10;doz0xj9apU0jGe5hy6epgKqsnmSHaTklcAenoPalijm06P7OTH5bHy0lA+YAnOeepHbNaL36WxVi&#10;zM2WGAOmRj8D1pNd1S1ng8zydsawiOMD1GcE89cn9KHWsLmZWe2WBjgTeWDjLqPMZe5ODjFYfim4&#10;Ww8yIiZ9rnZgAZHYk/56VtW90psY2O7cyESc8EdQayfEM5Fm1yJCr24GAE6k+tEa65rHRhpe/Y8A&#10;+IupuviW3kWT95JOAe5BG3BxX0DpX+iztaLGJPLKgyIDtYgDv0xivn7xpEH+JFuoVlaZhIACGHJz&#10;wPX/AAr6Fs0hLwrbpPaW8kSkRSuWdSRkk49T6e1duIknBH0GaaYeKNWNd/nSeSx6jABD5x29AKzd&#10;VuIb6GMxyLGwLI0b5dnJ6YA4B7Vt2V2mn2MflSFzhicg5zg884rDluop7lcB403kkIuGyByc15tO&#10;6kfM0aj5jgPGdrLpljcrIVkV0Ls5wSi8jj0PtXlGug2yW7M7qyknIOCRXrXxAtJPITaJt0xaPBXC&#10;leoz9M/pXletR+bu3NuRSRlh0PoK+iw/wo+9ye3szDilYr5m/wCcsevUjnvXo/wXkaa+3MMKDgqS&#10;VfOCARx0GTXnyzC2ZeTlQO3Xr/jXoXwi/wBHvraREYtIwDlnBznOQAarER907cwdqR22sxNHZfMs&#10;a7s4ZAd4HTnP0rxjxzZtFqG2bbt4YHOSQc/ka9v1WMQ6e06srLBud/NIHCgnP5DpXifxAjHnrexz&#10;QyxzOwAU7cHOTleoHpXPl8WnqeblMW5XY/4c6gx8VWccasfOcIB3Hv8ATANfQoaG3FuzSM8a4xmM&#10;kFc89evT9a8F+GOjrd6jbXBlit1hkBIGTIc/3fbk5r3uVYrjQrpppN0oQJGNx+ZQcfL2PX9K0xT1&#10;M83tzoxNZthYXMjJJ5gZsZACrg+3br71ThgaKLe1wZOcNI44BOeBjrgVYtpo7G+Vo4VuFyQEnGQ2&#10;cgn6jFTWtjgLGY1+c5HJ29/fiudW6nlRatZmfrWny3NgrgLIi4+dcMwA7EGuP1nRhamTzGVZZMuG&#10;HcHsa7iS0uLGKSbI8ts4Q8lh68dq4fxRfGeTyVRlMYO/HAxW+HSuengZO9rnFeKbXyoWaSRhu+VQ&#10;DjJriJwUDN94k8k13niWyRbLc21pN3GTnGa4PU2MWVRV25/GvRjofWYW3JoO8MNMPEFn5O3Mkhz9&#10;AM+vHSvtTW2c2bTbrl4bgIYInB2kFAc5+pIFfFvguBZNahVo15fGScLk8dew5r7MiWd4YfOZXkt4&#10;o4jsfehKxgZXnGDivMzJXR87xJHRMzZ7DzbfbdeYMgEgcEYP5jise5uZg+2NXWNQQCSSwH1rqbqB&#10;pEf93JJMwGGJJZj0wBWVcWP2Q7WZUYj5y/AB9CfWvLjBu1z5WJThjaCEuzbmUYP4+lZdyn2lvlbb&#10;ng8dAPUV0AiFy+FVrhmACrEQwz+Fc7LNtnmiOTg/OQCMZ6c1vGnrc6KNO71KN9FPAvlmWRo2+aIF&#10;BjccZwR+H5VQ8QaZJcnbhY5tgQKg2gjrnvzWlcWsn2IHdt2cJknqaxruHUJtTa1RGJyUR0JYuce/&#10;UV2Uz3cH0cSf4OfGXUvgp8QbHVrWMSR286pcW5JK3CKckYyMcHg5r73+G3xQ0X41+Cxr2gzPJb+Y&#10;yS2zkCWzbqFYdgecH261+Zervucq24NCSMnhsk8/y/Wuz/Zo/aMvv2efH0d2kk1xp18Vgv7YSkJJ&#10;ESMkg5wQM8/X1ruvomRn/D9PGUHOC94/RU7pY/mZuOr7cr2x06VX2KiqzSNtU5x0ra0m8034k+EL&#10;PX/DtwtxpepRAgR4YxkcEH0+vHSs68haOVY2dWZcZUYxwelbUa19HufhuYZfVw1RxqIZcxZuJFd4&#10;/LjAMZ53PkZqGS/3OpbcyqMAgkGnwhZXdJZJm2odgiQMA3o2SOPpmoDGsJx8204GMc810KR570CR&#10;sna25SxBAOelXNqxf8tGZlB6DBAqK5UFV67ugJ4OKYLtrYtJ97qh46Z96d2RdDmm2u3zH7x7ckCt&#10;DSh59/HH5aXDTZRA77VDEZHPtVKKS3i8hijnJw4z1Prj0pHuvvGTaqr39fy6HpzSHCpyu51Hg3xT&#10;ceGNWjnt2cGJt4KHDIwPUEdxX3h+yX+1da/EjQINL1STy7+BiRO5OZgSAAfcDGMZ7+lfnnaTTQSL&#10;z5XBwXGMg9x9a1fB3jO58I6jb3VtMyyJKDGMnqOAcA5H1oPvOGeKJYWap1PhP1+SZUlzHL5qjpkb&#10;SB6c96i84Rupwz88g14X+yZ+1Vb/ABP8NrY6leY1a3VATKNodTkDB6kkivdFH7xQ2UbIyCMGsz9y&#10;wONp4mmqlN7jkky+Fyefyp4IVemOvJpFOxcjrn6cUSZA9Oeneg7giyHJB3fQ8UTScj29KjcBWDBe&#10;f51IkRTnoe+aAEXayZG1WJ5Pt3Fcb8dPglo/x18EXel6nBG1wImNrLwGik2kDnGcZwD7V2bbVCgA&#10;56nIpssvmuDyhwDn3FdWFxU6E1ODInBSVpH40/tQ/s56z8A/Fstrexi4jyFXYCVlxkllOB0HavKL&#10;W7V7ZjtZtpx6D3HPNftz8cvgfpPx68KtpurKqzjcbecICYjg7c8ZxkDnNflD+0h+zJrXwD8WT6fq&#10;UIZZHZ4JgOCoJBINfrmQ8QUsRTVOpueFjMLJao5/4S/GTUvhd4m0/VNLuJoLq1kDoY8hsDJI9BnH&#10;PHNfqp+yd+1Zpv7Sng2GfMNrrlvEvn2yj5pR03gevrivxqeePRv3qs8kjtvc5OEOSDxXpXwK+NWs&#10;fB3xfY6tpd5LE1u4yFYruU8nj2o4hyWniaXtILUMHiHB2Z+1QPyqPmBbJBUcYHfmk2g/K3XPc815&#10;T+zD+01ov7RfheOaC6jg1hSy3EJz1HcAE4B69a9YJ80ds9AQMEj1x6V+R4jDzpTcJqx71OSkNnSQ&#10;KrblX5h2z+Jz396+Wf28P2HbX4waFda9o9uia1asXliRfLF2oGcZHevqaP8Aek7iV449jTpdzJt3&#10;MoyQOeB7/wD1zW2Bx08PUTT0IlTTPxg8C+PNc+BHj2HULV5LHUNPnIkjXKklThgQOM8EfSv1F/ZS&#10;/aj0f9pLwNBcWtxDFq0aBLy2zhlbn5gPQnkAV5F+3d+wbY/FLTLzxL4at47bXreJppYETCXAH3iB&#10;/fI5xz1r4Y+HXxQ8Rfs2fEG31LTbiazu7SQF1xtZwMgoQe2M8GvsqmHpZnQ56fxHKr035H7PW6iS&#10;DcvzL3P+e9O+4Nvv9a8q/ZS/aW0v9oTwDFeWsnkXqkG4tJJFZoiRknI7E57ccCvWkXy3Y8iNunvX&#10;w+Kw86U3CWh2xlzK4wqFXu27g4HSmxxhR8oPTvTj8mc/xevOaAWtpOm0jt1rniUOD85Rufp3ocN5&#10;pbbzwCKBgNu3cNzgDrUnUAt/EeRnJo5QIcbJR/Djj2prBWO78sVJICAxHzK2cZppG4/L+XfNPlQD&#10;lOD94lm5x6Ch5fMGD971puV3rywb86GGG9D6GmApfLD25pPldiOc59P1pd2T8vUe1MkTdtcsynOR&#10;6fSgB2DtHb+tRysfN2+vFTo4bbtV92Dx/WuB8TftE+CvCOqSWWreIobW+iyxjwW2+gyO9TKSW52Y&#10;XA18Q7UotvyVzubZG3MZMdMDmpnj3bVweh968zg/az+GVwPLPjKzjXGSZI3AzjOM4xVeL9sb4a2s&#10;S/aPGFiuckhAWZB0GcZzn2rP28D1I8L5nLalL7meobtjj72D69vepmkWE7VbcvHI9a8vh/a6+Gsk&#10;gVfFljuTAJlikjUZ7ZI5PHarJ/am+H/klo/GHh9tvIZbg7s+hGKn2y7lPhbNF/y6f3M9Dz8w5ypP&#10;B68+lNZGDDgKWIxjp9a87s/2rfhzLasZ/GWlx3A5FupLHH4cVai/aY+HU5Jj8baFJGcgAykMcdeM&#10;cVXtI9zKXDeZrejL7md5918t9MetOYqkSkjbvOPWuBP7S/w8cceNtBG3ofMbaPxxj8qhP7UXw7SW&#10;OOLxl4dnZ5gpT7WY3yQR/EAAB71PtodxrhvMf+fUvuZ6Ft2nof8A69SCRUQ44zweK4NP2lfAMfyN&#10;4u0hZOoTeW5z2IGD+FWIf2iPAd48K2/izS5munESIHwzOeAADjvVe0j3Jnw7mEU5SpPTyZ2Sx7Pb&#10;680MDJtY9W4OKW2lWW2UqVZWHBByDn09RWF41+JGj/DeCO41a+tbOFwMNK+1Rk45+nenzaXPNp4O&#10;pOp7OKbfY2jEFcHoO2aZdWMd7AI5MdCBgdDXKH9oHwLc7ZF8YeH2XAPy3AwM+/HSpJPj14Btz83j&#10;TQF2jOWuQPrUSlBrU9OOQZgtqb+40YbO60SPKbriHeQefmH4elbFrfLcossf3ZB8uRgn1yO1cdL+&#10;0T8PYxuPjjw6ytnGy6BOffHaqtt+0F8PWZUTxpoKlgWwLnK4HqwBA/E1nG0XvoXLIMfJfwn9x33n&#10;Fxt9/SpFXanfrj0riI/2ivh+WKL418NnyiBIBeA447Hv+FOh/aR8AXmFj8ZaHMwYkgSEnPse9aKr&#10;DuY/6u5h/wA+39x190omBRtrRt1BHWmxS+Uu1RsVen+zWRo3xH8N+IXUWevaTdGTGAt0qsD6YJBz&#10;WnA8d7MyJNHJJwMRsJDnn0yO1ZydN7bmVTK8ZS+ODS9Dn7wXt74nuo4Qq/8ALMSEckHqc+vatJdP&#10;TQdKupZG3sExv25YkkDitIM27DKMrggjjnOOf/r1j+OJ7g6VHFao0kzyqF2csAT7dga8mpguRSqP&#10;UI1G2oSVhdGvYdH03LxmSaTBjjHBJz3zVGK4l1O9jS5RIWmLFDGPmTrgEj8Kv6ZoU0Fus16zSTHB&#10;GR/Wo7ZW/wCEquFGVjtjs3+jYBx+ornhSqSSvobOSje2o5tV1DQYEW73XEDY2OnJU9BzWhbrb6jF&#10;ukXzkY5IBIOT/LGKhu/FGk6dKtvfappdn8+8Jd3CxZI9M4zVWLxV4dtCyx+ItB+Zun26MNnn36V6&#10;8aOiU9hxwWJmualBvzSE1Hwvc6dbGW1WK8t2ODFIcMO+R1NZ1jqklm7fZ2k+980THLIfatKfx/4e&#10;t0y3iLRZNpwSl4nP055NMTxp4bmkWUa5o3mAk4E6BgeODyc+1c1TBq96bsdEcFi+X95Sdl5Mu6dr&#10;sd6dq745MglHG1vetC2YN/F8xPOeuO9U7zTbee3WYSQzKy5SWI7mI9Tjvx+lZUGvTQ3Mi2sn2yGP&#10;BICEOmMdjg1t9YdKK5/vPJlh3KWitYf4n06Rrz7UN01vIDHKBxsU9/wqG3gj1C1jt/uvGB5UgGNw&#10;HY1sW2pw6rDhfYbT1PXPB9KLzTdP06wjnZ7a1G/A8+VY0J46E4x1FcNTAwrS9pFnXh6k1+7SbZg6&#10;VqV1pVybhIWWReJVIyH7ZH4V1FrcR6hGu1iN/GzHft+tZsb6XORnUtNwud0hukK/QYNLBqum2X3b&#10;7S448Elzdx4PqRzXbhKTo6N6HTUy/Eys1Tf3M+RP+CqsV0+qeGXjaVYo7aaLIQ4JBBIyeMjjP1r4&#10;Q1C5JuC37yNlfBx8rA9ev5V+vXx1+GPhP9oTwBcaHfanp/nkF7aaO6TdA+PvA5PB7+uPavzy/aG/&#10;Ys8XfAnT5dYmgj1vR7X/AFl/b3K3EQBwAxQYIHbOCK8zMsPKpJy6H9OeFvEGHoYSOBxPuS6XVrni&#10;Ol6mY5FMhXaXOVPLHg85zxX64fsf3lxffs2+E2vJJJrhrQH95yygAAD6Yx+dflH4a0B9a1Oz0+3g&#10;W4muJRkxx8kYAwD6nPHvx3r9dvg34N/4QL4QeHNDaRmmsbCKFy5IYNgZB78Z/DFY5fGSujl8asVh&#10;/q8IdWF2Jpo/M8nyoVkYhgQ2w5wcjrQtxHPsN1H5e07BcxfKwyONwOeKuXlvJp8uxozDJJxvxhJQ&#10;T19qlt9HOoBn8r7LJkgv1Vzxng8Y68+9efWy+pUqXXc/nGOI5YIzprC4tGWTcsisdwngbLAe+Ola&#10;Ona9fWjCObbPb8BZQTuQeuPxq/b2lpoLFp5o7OHyzI7yyKkZUYBIJIGBXD69+1h8K/Beo/Z77xZY&#10;rMzECOL94HPQgMMjI4PXvXqYPA1KSu5HRTy/F4xr2VJyfkjW+Lfwi0X49eFV0/WY5ZflaOC4DBWi&#10;yAOMg5HTivgn4t/8E7fHXg7xJ9l0fQbvW9JO7yryEiTIz3GRzgj8q+rrr/go18IrS5aOHWdSkIP+&#10;qFiSc9Dg8A+vGavaN/wUN+GF+q+Xrl7aW8p4nmtSsLfQqSQc+uK9GpTpzSu9T9H4axXE+Sw/d0ZO&#10;PZpnw3pP7FXxU0i+jkXwTrKtG4ILRo28dOQG4A9Ca+gl8Y+Ovgz+zRqeg65oupafuQJbXcu0KoJy&#10;6sMkjPI9MHPavpvwv+0F4H8fS+XpfivSL4sASvn7WTvkhsVq/FL4d2vxT8DXem3LRzW+owBYpiQd&#10;pIyGBGcg8DGOhpRwvJFumzvzDjjGYrEU45pQ5Umt00fjV4i1CRJ4ZZR5jsGG0MW2KSSOfXnrTLPW&#10;ZN/mSfMegfgkev5V6Z+0r+zzrXwm8aXNjeaXeWsUeVt5BA7R3QUkZVgMV5fPZNprtbyQIrxsM/Pl&#10;t2cED0rwq1Gpz+8f0hk+YYPFYKLoNWstFY++/wDglX4/n1fw54i0tpDNDp4iuIy5PyFxtIAPGTgn&#10;2NfY6/PEvygM3PTrXxv/AMEk9BDeDfFGqR7PJup47TBB+dkGc+3B6V9hQlo1zu+6Mc9M19Jl8pOC&#10;TP418T4UVnFT2StqDPtboevase/0Kae/kuIZ4VMnVZYhKv45rUll2SrGW/eydEHJI/lTRE10dqMz&#10;N1xk8f5xW+Kw8KqtI+Dw1Gv8VNNmKun30SMGs9PmkYlzhAGOAcgAYAHtUEWomLb9o0/cCxyoTgfp&#10;xXSw2Ekm5vKYYHDbgOe55NQtHIAvlrJIM8YiJPGOPp715bymK+Fnd7PEv4oP7mc/qd/a3WnJCto0&#10;M0efnYHGCaw7tZrOVxbzQs68AuMh8/0rupbdbqX95sLNxjIyMdiO1R3el2rWTR+RCrNzvxls+gry&#10;Mfw7UrO8JWNaWO9jpNO55/aNqV1K3nWsCKn/AC1RApP5HNSx3DLL+9UrxwPL5rqbrwhY3Y/fRyKV&#10;wfkcqfxPpTrTwvDDdZjkk3N8vzncoB47/wA68ePDeLg99Dt/tSi1qjnbYi9Zt8lj5Y4G5CDu75q1&#10;/wAI1M1wqxzaeowTw4xj2rdfwzHLI0ar5nl4XKjBJPbJ71E3g232sskDRspJ5BVgB1OeB1I64r06&#10;eRzXxmftpTV4RdjJXwjeL92SzXcOcncp98CqOopLaXQgEVrOyKMmIEAD1OetdhaeHJtJOIHmkjxk&#10;E5II6ZHbg8U7UPB39oXDSBmaRQN5jyGA7AjvWmIyNun+70YRq1U7uLt6HFxal/ZF2qyRTWbyYdBv&#10;8wH8B0FdhoeqLqduG3N5mefTH0qi/hOG2iPnR4ZAQM8Pnr+VZ/hyZrDXfLUlopAcE9SfT608Dh62&#10;FqKNRnLipQqq8VZnWCAycjJ24H4U0gRSf3QepJ5prz4b5ewxzwf0qWRNxVlDeXgZPvX18acZRPFc&#10;rOxheNrUTWdufMlMaSHzFQ7d4I45rmpFW1BkQNs3dXclkB5rsdatvtlhLHGNzMRtyeBzzWbD4T+0&#10;AKfmkbaAoU5c9/8APvXzGb5TVrVE6eh7WArQUdVdnM3d6slvuVX3542k4I96e1zvj3eWpAB7nr0r&#10;rdXbS/CcPmaldadpsKEIfPuEjAB9ScAH2OKxdR+JPgnT5kdvFHh21wSQWu0lVh1zhSa8n/Vuvu5W&#10;PYo0a01eFFu/kza8ERN/ZPzMGycgE9vcdq2JkCrlW+b3ribH49+AnZEh8aeG90jAAvdeWpOcdSAK&#10;67TPEGm6zCslrq+j3jZ48m5RwffgnINfX5dRVGkoSd2jxcblGNUueVNpejJo7oAbSGV/Tr+IxUir&#10;9oby+7Z6nn3qG8DGbc21TgH5OBj6dqIH4yrDzEPBxk89/pXqR8jx5U5RdpaMepBVVxjtg0jrs9Tz&#10;0oI81Pv4k4wefehSN2G+9xz2NBm0IQrL825myPfFLGqxy7GY7myQD7f5FDBcfM21ieOcVmabobaf&#10;rs1400zLcBg0bElUJxgjnjvQSarjypArYZe+acsyjbu+70yOQKjUZ6/NyeelSNHtH91c9+9TEBjj&#10;YeG3KTx2xSbM85+7wadyvr1/CkBxuwWxx24qgFi3bWwfpTtqlh97J7e9RrH+9zk4wfpUibo1jPzD&#10;zBuT3H48EUGsaUpfCghg+ynzI5G8vGGHUZ78VXudyPuVsnIIAFE87Qs2fk3dTnj3PH1pxmERHy/K&#10;cZHY++aC/Yz/AJR8UxXr97OSOlI55wu7pyPWmpIrAuO/v0+tOjLSfMqHjOe3H9KA9lP+UjuEebcM&#10;KMAnBPUYrmY442Yx3325WUnDxknH/wBaurNo8Y+WJoxx2J6+/emGHeGzHyvqCMn8q83GYR1Vozoo&#10;xnHeL+44m+8mNNttHJPJzjLnJ/CjR9mpMsd0f7NLYGAN5bn17V1l54fstQRUli8mbP8AyzP7zn+l&#10;UR4WijMaG6ZlwMJKcn8CAOa+ZxGUV3Uu3oevSxCUNIu/oUb27Xw5qkNusKsudjyHrg9D1rYvtVs7&#10;CBJLjywJjhBs3M3uAPzqCz8N/Z3b+JpDtw/IPHXJqCw8KrDqayecrKvKK5LKM8Hj8DXXhcLVp6cq&#10;OepLm1dy5azWF9tWNIGLZ6jG4+uO1cu9slpePCWxHG+0genp9K6K88OWl195fJyc/usrzn3qvF4O&#10;Nld/NcedHOCgDAlhjsD3Na1svlUaskgo4lJOKbZrW9iukbF27o2xx1OCAf61Y3bG53df0qPT4Li0&#10;h8uZJJcHAOw5C9P6CpnjkgcqyuBkjpgg+nNfQYeHs4KJ5VaM3NuzAkADHDetOIbBZfmUfnTUgYPt&#10;2nGefXtTUuA2Nrce4wR+FdBjKnKOrQ4SZHHH9KdkFvlO7PqKrzziFN3rWbe+K1gO2Mea/Kgn5VT3&#10;rlr4ynS+JlU6Ep9DamlS1t5JmZVjjYD1z9BXPat4oYYXT3jaQNyX4UD60lvo82rqsk1xuDH5lQ5A&#10;HqKU+C/tk27zD5Sk48voQO5A615WIxVeqrUdF3O6jQhHfUySJdYlA8xpZs4344BPYVu2nhWOKSKW&#10;aZpmIOdwC8jggYq5a2UNpIPJRW2YORwTj27VJdl7mN1j2RnqEB3ck8ke5NZ0csduarqwq1pN2gtC&#10;rq2pWOnRW8aIzTY5AGQG7Z9qz1vRq11tuLpoY2IwAMsT0xV6x8PBZCWZvOPUuMfXFQw+E4Z7mZZG&#10;kbzANnO0g4yeR05p1MNW2hohRnFfEtSvrelRwWsMHzCJz0XhnA5PIxTobK48L26tbq0kLAnY2WwD&#10;z3z1FRanJe6ZprWNwzPaNl0dhnJ6detaehaguq6TCzYbYojBHAIHFYww6c7dTd1Go36Gd4e1bbrJ&#10;jtZsC6wWiBx9Qf1/OtDxD4Xt9cVlZP3hzg/xDr3qO48K25v1uYgYJgQWYd8fSte3uDbw/N94cZHB&#10;7+v1r0sLhGk41EctStqnAp6DZNpWlRws3mNEpTJHJ9DVwNsHp7e9Q3ZaOD5mfy1I+cA4UnJIPuKd&#10;EZlkyvly7WGQCCwz0P0r04QUFZGSoVqrvFN+iHoqoe+G5PfipUfH3ehPHrUc8X2QlWmt9ynGBOh4&#10;xn16VXYsyblV2RsgFeVPtkcU3NIv+z66+KD+4q6zqy2T7V/eSZ4TPX8qjs9Lm1JVmuZBnBAj53D0&#10;p1poaWR81l3bn++ex9PXitHDW7NtO5WGQR93864VRdSd29AqXpq1hkdm1rNiM5j6Ekc5pyN8/fng&#10;9xipAdq/KVC4JxznNV/OYDt1ruhBQVkcspN9SQxYDsu3bnaFxjOadC/yZUfd6URyuI+Odp3HPOaj&#10;UsB8rMrA8jtVGY51/ebud2eKkABH+0DSLulQlvvKc4Uc09zt7c5zzyaAInTzFPTIP61BuO7aylW4&#10;+p96tQr5rtllXHJJ4A/w/GmeX9pDEKWZewBJ+vfj3oN405S+FDHjWSPDZ9iKF+RQOcdOaiWVsYOB&#10;xwD3Pp9fbrU6wtNEpUFuMnAJA9Qff2pcyNZYOva/K/uFMWPl3SEsMAAcUwwtGWVs5Ugc0LOp3bWJ&#10;29T3BqvdasttfRfaI5GWQkGUdMkdaZzOnJaWLSDCNuPFOZdiqRjHQc0m8oo+824cAckilCnvx7Hr&#10;QQOAYkhUbYeCfemujM3op6D0pzN8w5wM49qceUAXJ4JBxwKAK8NhHFceaoXzMYJA5NTZ8sHgU4gq&#10;Bn72O1I4waAFVzKvoaa4Kpnpz6UgkIb/AAp4k84Kyvluy+9AEefMH1/Om+Vt/i/DuaJEZyzfxZ5J&#10;4pItwHzfezxigCWEqx67eO4qNtjHvuYZ46U4biC2OnGe9OHzn5lGRgD0oAQLlgu9gPf1pZEby8bs&#10;t2z0ouF3tzw3QHrg0W5Yx4kbJ5HTk0AOLGNSG6rgA9QKhnl+Vl+ZtwyBnr2xUhYNIY1LDJAzg4B9&#10;8Zr5a/b9/bc034A+E7nRNPuI7jXL4GFPLOfI6kk+h6jsAcd+K9PLctqYuqoQRjWrKCML/goB+35a&#10;/BvQ7nwxp9xFJq0jslw6puZRjmMMCMEcEkZxjFfnL4H8MeLP2rvirDY6bHLe3V5cKHeMl4oFPBY9&#10;hnOD/XpVzw34R8UftefFiLT7NJ764vLj55Bltgc/eyOgHJJPb8q/WL9j/wDZC0X9lHwVDYWMEMus&#10;TBft94YwWdh2U4+77+tfo9Sthcmw/s4pc558Yzqu7If2Nf2RdF/ZX8D2tvZqLzVyh+13r7mPmHqF&#10;zwB9K9vijkiVdzYVmANNESoPu8ZztHCj6fzp7HjPUE9PavzXG42piKrqVD0KdPkWg132ADcNmOgy&#10;cc9abM+yDltq+vfPv6U4oqN364H6k/yrxP8Aa9/a60n9nXwdIsN6H1q8TzYI0I3RqOrsCDxnoKeB&#10;wNTETUIIVatyRuZf7ZP7Zeifs4+ELq484XepeUfKhhlBwSMAt6AEggV+Qvxj+OOtfFjxY2pXNzfN&#10;JcF2d57jcHOeSRgYwOAK1Pjx8e774x+ItSm1K7mdpJGcAn5ZBngdhnGPyryFGkF3t3D5iDgjkjuO&#10;/Wv23h3hunhaSnPc+YxGMc5WRtWuvXet2QtpWYwq5dVJ69sjuTX0h+xh+wy37SV9ZzRX0cPzk3ER&#10;ikjkjUYOQxBVsqRgAj6iuI/Y1/ZC1v8AaS8d2dvY2csem5LXNwcmMITjAPY8Gv2V+DvwJ0f4H+Dr&#10;HSNNtreL7HgSPASrSMABkn1/+v615fFXEEcNH2VF6noYPCt6tB8F/gxo3wR8B2Oi6Hp9vp9vaoqu&#10;EBZ5WAwXYnJJJ59K7yKQO7Zbr0J5OPTmm2sAt4hwvmNknJJJ/nUhRSGB4b+E9ia/HcRiJ1puc3ds&#10;9qnHlVh0UYkfHCr6j72P8aPtKqqxncqrkH+I49c01HzFtKKrdN1NVeeVwrHGe5Psa5zQlciXesZw&#10;mAU9/rSblLsF/iPA/nSEseGZs+pGDilG2WFlZlXkexoAbOxR9p+bnHPU0SssS/xKmcjH86C4jG0D&#10;GORuP+Ned/Hn466Z8IPDhurpvOc5EEH/AD1HfnsAcU0rnDjsdTw1N1JPYPj18ddP+Dfhie8vH3Oy&#10;MIkz3AJyfYcV+cH7Qf7Rd98aNbmvJrhnTJ2Rrwu0YAIHY8c/n2pn7R37RmsfGfXpZp7l1t2JTyEG&#10;1VAJAAznsevua8pe88g5Ix0AAFaxjY/A+LuMpYiTpUW7DJbuR5sqNynII6nmojdKj7vmXdgKMdSO&#10;tN8rbMZP3m1iSDjBz7jtVe5uFihOVZgGB4O39eap09D8qdaUpc0tbjpJ286Nmk2rKSAOpA9+9XEs&#10;pZ4WmhUrEuUc5G3HHQ9qyVn+0vwQwOApYYKVPGJG3N8sm0EMwUe3asJ02h+0a6l1ZAtssLYTaCQS&#10;uG59fWqt1IRL0jG7GQg+Uj1+tVzLJJJlptoU8DnP45qSWVTnLHIQfiamIe0bFEwDMVU47fWljvhA&#10;jM4Cps5L8D3x71HNOsaqvzepHepLWNpvKibLLKdgyRtz+NbR7mtKg6rskVbq/wDtFnI0rJHDbKZX&#10;c4BQD3/T3yK+Of2xP2pG8bXkmj6LJPb6XAdnyNtFwBwSw6kE8Yr3b9r7xk2n/CTUNNtVjhW5R0eR&#10;TyxjYHjB46/rXwBqQkivm+ZirZGM5xUe06I/a/D/AIVppfWayu+hE91uDMzFnHIA6k1oeH5cTR+Y&#10;uVkJDg9SD1FZ7WxZVbn6+tbnh6JYZYvl+bPcZzms5Ssj9jl7istjuPBFvGrbY1O7PCjuB0z6dK+g&#10;Ph14hWJrW3MciNIAhwm7kd844HWvC/B2myTXIEKvK7MD8n3gO/TPAr3X4fXLN4bjt97IyybHGMPg&#10;AEHPpknP0rxcdC6ufn3EtpI7iWHy7bKTPHyPlB++c9+KqX01wLzAkVBIChBGTgjBrRtGSDS445pp&#10;N7crlOMdM5/AVSkRdirxJIxI3fxEema8qN0fB8so7EVpYvqT+TDl5GByASOB7d6ZZrti+YKyMv3T&#10;xk1Z0u8iF4rfvFkjBAAyrIx4Bzzmobe2d5S2RuVTyTjLf4VNSDepOrd2QNpoMzqqRtJJwofhBn3r&#10;Cu0awhe1kOWV84BBHPv6V0cttNqKsJG2Hvg4x+dc7d6Qbe4aRvMKscEL8zAjGDgdqVOm73ZtSiur&#10;M42yicrLcGGGaQxSbBuOBgj8Dz+VVZXWRm8tPmGRkL1A46Z60zXTBaBWuH+bdsRASG74J7d6NN/e&#10;Kqs4bcR+8APy8EHJr0IRVj3qUF7O6Lltch1YR7keLBdwSMg46j0rQtryK0nlaSfcsOGDBTk5HPA9&#10;Ky4JpM7VaWIyoRl+46cHFSG2aK3ZQZPM3DKdd46n6cfzqJI5a1JPc6Tz8QhfOkaGSJZU8vjd3Ga1&#10;NBlkW13NtRZHWTIJ3EgEAZ98/oKy7DzLnTfL8vDR5cjHKRkAAA59c/mK2LK5/wCJascizFl2mPps&#10;wM5/n+lctSSvoeDWlaVkWItIRriOX9xGszrvIyxcnnHf6fjXyj+2bA1j8RbpV2sgldAIvukb2OQB&#10;2wR+VfWJ1lnt7WFcRvbsWygyxyc8/jXy9+2ZbfZfHTXUPlRxzxRnanzAnB5PoTzkdjXo5fJOZ9Vw&#10;fU/2o+fby5a1WNo92QeQRjntXWfDKX7bcbX85ZFOc55P4elcfqyySS7vmb5+3HPau4+Dyt9sLtHJ&#10;8oHAPX/69e9KOh+uYiN6Z7R4OjEunqvlySfP85JzhR+HFehaJCT9mVVKSTkggyDcABnI59K878LX&#10;LWAVo8BpCQS2dwz9OK6611GUusciswUgZIwQPqOe/wCteLiqep+ZZtSvUOlXzGPlrJI8e/ccjDN2&#10;5AJ9an1Gfdbny4T5n3ODuJ6Y4OMUmkXMYkVoYHaTOSiAsr9c+/QZpslxNbLMzW8yxqSRxgke/p+d&#10;eaotM8BK0jjvHMT3M1xHtfT/AC4gxjcHdKxPpx1FeN/EYRpNIu5p+5d+WzjGP0r2j4gXay3YnhWS&#10;O3k5QkAAkDnHrgkenWvH/iLbstyWkXy2PpjkHvXqYO7Z9tkctUY3w7njS++a3jmVmGAchh64wf0r&#10;3Xw4kU2jr5kk0DK+1EK5V1IJyD2IOK8L8EBZ7xPLU7VkCMRwpycc+1e6adJ5MBhZVjWM8Mh+Ttzj&#10;tRjm0HELasa+jXkdndbWVpNvp3B69cdK6uzeN7XdCsgVSdg2bi4PBJHtXM6NNb/ZkTapmXOSRk4O&#10;Mc9+1dVY3ZgsY4ZWXGw7CgJIOc84xxXkO73Pz/FrqamnzrZaYseJC+8FQX6Agdsc9K0LO7aXaNyf&#10;uwQhON2MfSs28uYYbSPy9vmPjseAeR9KVLpIJY1RXmP3yUB3KB1x+tPlbOCRLexLLbxs7N/o4ALh&#10;QCTk5PHbms1dfm03UFZETLHd84JV1Hf9DWk9w1xBJCFW4jZlCGT5WBPI6eg659KpqscscqSJua2G&#10;wA55OeQPzNQ6Qxt3btrGoXFxLst2lfeTGOMH0rzv4qWKXehyQPN5e+cAjDZI3YyAOMc816DMqW8y&#10;qsi+WSCACeR261xXxyn/ALP8NRzRsu5Yi5If5gScYPuMfrW+FXLNHsZI/wDaUfJetafnVrnc3R2R&#10;M8ZwSP6Vq/C8O+rqnmfPjHzHGD6/SqHiOBf7UkZtzsxLnOTycnOfxqTwZI8GobVCsGIPTkH2NfSK&#10;PNA/Ype/Qt5H0dpltM1vZhomk+ReUckehx2HatSO38iHDna+T8jPjvxzXOeDL24bTI2k+1SeWAEd&#10;DuUDkkYArpy5v7czRgFlIBBGGOeM46968nEUWj4HHUWpstWJS6m+zzSGNtufMALfh6c1atLOYLHt&#10;LqWcCNuFTHQ5HrVfThs3srN5mNhAj3E8c8c4x61uLLbxxbNrKygeX5kXygjqMev1rz6l1sePUuR3&#10;5+yyDyvNklQksCpAx06jr3NZ2qaxdfZpoFWOaO4QI4KZbA6fke9XdTlluYFYLI0kJITA+XJ4Ocdu&#10;lZcMLRZysn2hI98ZU7eQec56YrONzODsc3dXMdoXkuNm1Rt2PkEnt+NZMtpPeRM1mzPHkk5bK49g&#10;a6S+tmj0+8mk8u7+dXMZQtIpOec9ABXG6iZAkm0SKrD3x+OK9Oj0PoMDLTQ5PXJora0knnmbdvIM&#10;QBzjuTW18N9UuLa/juLGUxyMuFLjIGevByOnNYvie9a3sWWFIpCfk39GUHqfwrS+F9ybSaNZtkhS&#10;UHY2drjGD9OtehU+DU96vJOj7x6BBY3FqWmdl+/ndu3A5ycj1qcIYN8PmLMrdRgj1IIFS2JZ9UVu&#10;IYWGAkaYAPTAznsannijsV2zNN+8/jYZfjivFqWvofF1pLn0OK+InGhiKONlG8uSCPnOABx2x/Wu&#10;J8EOH1HbcbRHu+8PvE54wO9d14501rjRpJ1T7qEoA43ceo9a898JSM2oKoBVlJzkZKmuunTbhc+o&#10;wCthz7s8Bv8AZfAOhtHuC/YIMfTy1rUhna6myfUCqXw5QT/DXQNw5/s23zkf9MlrRlthCu5eOM1+&#10;uYaNqMfRfkfQU37qNSa0ji00MFG445wM1g3F40U7Dc3X1pgv5Jrjy9xwPc1LNa/Ju4yairUsbF20&#10;ZXVsr+lUNZ1FrNAylu1Pg06SdTtcL25NJr3hiaHTWdpFbDAfeP8AhXn1KyNoxON8S+IWmSRTu+8P&#10;89a5+2vt7fiKb44ma289R1WXFZnhe4abdu5+cda5vaXNVGx674RTzIP8+9dBFZgDOFrL8HRBLf8A&#10;z710UY+QV009WZVCr5fl1BcSZFak8AbNZlxDtYfWuzZHKZ1/YLfrt/nWLefByLWeWMJxzzj/AOJr&#10;0HwdaxzakqyIrfgPQ19AfDrwDY6nDJuhj4XP3F9T7V52IqWOimtT4H8d/D7/AIQmXfbtGoTnCnH9&#10;30A9aoaD4tuLdFTd3PQn/Gvvf46fAexvtIuvLjt1by2wSqjsv+xXx98WvhBJo2vzJDLCqrGhwGx1&#10;/wCA15csQkzuhHQ0LPxD5tuv3s4HP+TV+2vGmVfvdq8u0XVJbK5kV2LDbjqT0NeiaFqqXH8J4UEc&#10;V1YfEamdSJ0NsFNqcqO/aqc7eW528c00XRZsDjNWbeLcPmr3KNRNHFPQhkvDKMc0sMeWVvQ5pjRe&#10;Wau2kg2jiumcVYcWanhjXJLC4z9en4e9erfC/wCJE1pPGMyfeHrx93/arxe5GxMqabp+sXGnzhlk&#10;br2Y/wCNfO4yld6HRGR+gHwz+I8lzBLu80/vVHP/AO1XqWhawb+AMc8jPP4e9fB3wr+ItzaiTc8p&#10;/foeCf8A4qvpX4T/ABJae3j3CZvl7/7q/wC1Xy2KwjsdFOep7jA3IP6VM556tWBpviFbvTom2t8y&#10;56f/AF6uC43eteDUwjudcahbmXNMQbWpqSkjmlMvHSuX2Ni7k6tiopZ8Comfml2bhWkdFY0iSxSZ&#10;p5c1WC7DUqNn8axO6Mbqw7rCx9q474h601jp82C3G3p9V967YALYzeyH+teMfHTV2thMq7v4f/ZK&#10;D9W4Lwd5w9f8j5c+KviR579huk4uJO/v9a84WffP/n0rR8a6g1zqknJ/10h5+tYaMUrQ/uHgXBct&#10;Nf11LM5yaRDUPmZNOV8mg/RKkWh0h+Q1VnPFTSNxVeY5FBthJe+VmbJpUPNNPWhm20HtvYsI3y01&#10;mqJX4pVbJoJHNyKjqSmuMUANoopyruouAgXNHlfSng4pzNkUXAjVMU7FBbFNZs0AHmY6UJP1pjLu&#10;pjpiguxN5pzRI7Z6moFBFShsigLBmiiigHsSUjDIpaMcUEAp4puCT+NOqBm5oGh7A56mgHHc1GCT&#10;T1GKCxd1G6iigAzTX606mv1oAVDxS7jUecUbqAHOxzTd1FFABuqSM8Co6ch4oJkTUU3fkUqfdoJF&#10;ozRRQAbqM5ooAzQA5xim1JRigCOipMVGetABjNIRxS0HpQBHTwOKZRUS3AkozUdLu4pADnJpM4oo&#10;oAcT8lNpx+5TaCojHHNJTn602gochzTqbHTqmQBRims3NOqQCiiigAprjFOqEt81KWwCsflpm6nv&#10;92mUogFFA605h81UAIMinYoAwKRTkUAROu4UIKewwadEnNADMUVMycVEwwaAE3fNRmoz1qSMZ/Kg&#10;BrjNLEtPZciiMVUSZEkY4ofihDzSM2aokicZNCpmpKAcGgCOQFVqOJtzVYuf9UPrVNHxJQBY3EN1&#10;NFCnIooAkj6iph9yoUPSpD0oAilP86UdKa7ZNOHSgAozRSqMmgBUYk06jpRQAA4ozminIM0AEdOz&#10;iiigBRk01mxS79lMZs0AITmimFcUqHmqQDqnT7tQVIDirjYCUNik3UwNikJzSZD3JM5oDVCzYNOj&#10;egRYB4pQ2KizTg+KLAPLZpN1AOaKOUAPNOTrSBcrSA4NXGJDJCMnpRiml+aN9aIQ6nJzUW7mnq2D&#10;WpEtyTFGMUDmiQbRVoiQFsDvTVO49TUbZoUE0yeYsIcGplaqqrg1MBmi5m6hJnLGmv1pyjAqInL0&#10;KRnKrpZDwpIpdg9KniH7sVG8fNaRqHPzSY0WyntUkVstQvEwH3v1qPDDvT9oio1n1LEq+XIQKhlm&#10;Zf4j+dOjJqwkKvT9oipSbM/7Q2/nmp428wdKmk05XfdUkNqIhS9og2QxbQAZwv5U2SLb6fhVp5QB&#10;9Kjzuo9og9sypjJo8r6VZkh+XNQv8lP2iJ+sMaI8U1/kqRTmiSPijmRarEDPkVFnFTtHzSLDuoTN&#10;41CNfmp3alK7aSqTNoyJMYopqGnUFDdlNYVJQWxSAap+anUU1nwaxIsx0rZqFnqSU4qGkFgooops&#10;1iG6jdRRUNlCls0wvkUpXNJsqWwG5pQ2DR5X0oKbahsBWeoy5NO60eRSAjoHWpfK+lHl49KAEzij&#10;NFFZgGM0xTzT6jHWtAJA2KlU5SoqcjU0DHbqkjOcVFu5p8ZqzNliM1N1qsjcVIrZrQxkSmrFo2Cv&#10;1qoWyantm+VfrWkTnmjS8zK/40kD5kqJfuUR/LJmprHn19I2On8Mn9yw+v8ASsLxvpa3U33V+/6f&#10;71aOhXPlJVrU7cXcQPHXv+NebU3PxvjDCe0UmfJ3jTTvK1mbp98/+hGqNpb/ALyu8+Ifh9f7SmYb&#10;fvN/NvauZtNN8t+cVyyP4s48wPLUZNZwhYF4HSoryTaG/Sp5pfKi21nXsnmVpE/B8VC0mQWkjSP8&#10;3zcjrV4RA9hVK1TY34itGDr+FUee5WGRDD4960xEAv3V6+lQx227mrMh2KKcdx6NFeReKjK7aWSS&#10;meZn1qzCW4jrTT0oaSoyc0EW1BjTB0NK5qOXPatIkWCM/PxxV6xHDZ5qnZp+8XPrVyYbkXb8vXNa&#10;04u5vGA7e2/5Tt+lbUEqx2u5gcrnpVextlii3NzwK4z4neMf7P0m88vzFZYMgj/9ddtOJ1U6dzN+&#10;NXjhtKvEWLzFPycjjs3vXg2q+Jpdbf8AeMx2knknnP41e8SeKJNbvmMjO2MfeJPb6+9YaRiJm/2q&#10;6lE7adLUa/rxUbnipXcGonFaRR6NKJDKc/nULnBqWX+tRP1reOx2RWg0dads+bNNHWnl8VcSZIjc&#10;4epUbNVZmy9OjJSruc8i00e8VXlg57VIkuBQZM0rkxRW8v6VKk5Ru9GN9DJ89ZmkUXre4L1JOear&#10;2i+WKluWyfwqZIqxWlOKbvNEz81EWzRGOocpL5rU5ZCRVfdQZdtacoEtwcgU2J9ob6URnzKiusoK&#10;qOgDZZf9I71Mr/JmqPVs1I0hEa0myZMLtvNH41YsrT9wG46f0qC1G560crFbEc521AlIzryYupjH&#10;rX9xdfw8+H9LbUdcI3Dbhupr+4alTerNcM9WFFFFanUfyN6ubeXV5o4I/LSH5QA27kgZznr9a8J/&#10;adk8+KxVpGZdjFARnZ8+Dz26ele5Sxx22oI9vtjWEASuc7pTnJGDn1Arwn9rZ/7P8Rx26zs7W8YG&#10;0RFSqth8k5OSWYjp2r5/Aazuz8v4di5Vr9in8Ap2ikNum1vPY4ydqjg/5/KvqHR4potDtPMka4ij&#10;zEhB3YI549ge3tXzp+z0m7S7VVjjST5gH2F2cnJx3r6Z8O21ta2SL9qimiKk5AO1CRk+mDk/pU5p&#10;FPcriaa50iG4ma2cQXCRlGCjzEJYgZz0z1rH1y0a83sNsccbjnJLYPQkHFbWpWc0UW6MRruyN+N3&#10;A71nC2Fm+9/9MVcSOCflKjBwa8unRgfJx3ueX/tDTyReDbe3WSIx3O44Q8uqHA49dxFeMeDbaZbx&#10;d0e1WIOCema9r/aGuluNGhmCpDGowkar8sZJyRnrXlfhR1fV4WYb4VkG8Y6jvivoMPGKpaH6FlNl&#10;hbnuHg66uGt41WO3ktViB3rxg47H1FdDaxm9VY4VZdrjL5wxLHoM/T9awvCAh04wq1ukkbY4YnjP&#10;IzjriunZTC0yrtjV2DhCNoI9s18/jJe8z5bFSvN27iQ2fkTL5xZeSDhwGGO30IqfSxCsEhWSZTIC&#10;dgyeAc5461TWGTUJCYZFCqQDg5yB2Hv71s297BBN8sbybVGRJx6cfQ1z82mphutSTT72zaxWNZma&#10;4LnfGE27AD1yeppt+u+fyvO8td3yJgBxxwTii0+1XPmNbwwqoBcjALJjnjipLDSP7TnmkjDXM8xL&#10;72GGDdOPb/CnTS3CNO+xz+tF7Vp1SNdrYAL/AHic9R6V5d+0ZL9k0m1Msy72i3Eu5Zgc4x+XQ16j&#10;4iuzDJtVVkkik8twQQc98ZryX9qJftPh2yDbmkd8DACkKByGOeR0wK9nL6nvpHtZNpXSZ4/8P7yG&#10;bx1p6IxVTMBLvwRjqTz3OB+dfU3h1oZLXMi7ZGAZGdzux0GAMADpXyT4KWOTxbDGFcliDnHQ8Afr&#10;j86+tvDlr9p8NRXkmxH4UIByeOvt3rfNJNKx7HEUmopI1Eubu6iWTdNLCHKDP3QASceuOSat2e++&#10;YW+1mRBlQo6Ec9T7inR6h59jt3KFz9wcDOMEn605Lho4my2FYAcdPxxXjRqW3PjFUs/eEgu7iO4a&#10;W4Z18khipO4uR36/0qS9vlt5JJlkZY8EnGRxjg4FQvbxywxvnrIQUIIyPWlvLGSJ40ljj8lchxnD&#10;EdRz7Z61uqyvccqibLAvLVYFmtZvMRcAsclhnk4z6ZNOtxFNcLCIbiaaZ1MbxjcxOe/51jaWslwW&#10;jh+7hjuY4UAfgQcYqb7dJpt55iu/mRosibDhiT7j+dW5X2M5f3TWm08WTySN/rIyUKHsfUjPWorm&#10;FUuxG8gjh4Byu7IPcVAfENvPHLtWYs23csnKkngknqTirFhbLI/lrb+W6qGHmE7SACe/UHHSsvZ3&#10;3IjHuUZrJfPEPMasAN5Bx14pda8PXFjp0aTCRobhDJGx+VZQM4I65GePxqe4P9q3arLtiUj5No59&#10;gT2HNVfEzzJFC0iszWaER7Xz5ajJwM9ACT+tONFXR04Wkvaqx81+ONW834yWrNbw7WeNHwCC5GBy&#10;MggYGDivojS4ZZoo5LaBY2bLpgDbsIwCPb29h1r5+1m1XXPjTZyErEstwoJUZCg9ST3xzX0boyKC&#10;JBIqxKgRMRkDjAPGOxx09678XB+zVj3s8uqUbGhMV+yiaWP5UwsarlVyOpJFZNtdRxSxSAvb+WjF&#10;wEEjSkn0J4A9atX8yzGRvOLQjkKmQCee34Vhx3iy30yxq4GcAuhAA46HvXlQjNvY+Npxm2Yfj4bo&#10;45ISqNCcgqcs5x1IPT+leN6sd8sv7xiu8kjHGTXqHxULBVMcWLbJXzc4dm/wrym5DQOV87cpJ2jO&#10;Bur6LCpqGp+hZJGapK5VlePfHnhkGeec/wCFegfCCZm1NpBCrmMbwMY2k8Ang9CRXAyKsMQTdzIc&#10;PgbuRXpHwGRbjV23q3yJzycuBzgAcHoK1xHwndmF/ZaHaa4f+Ja8Sq8atES434EmcjoRjBHGK8R+&#10;IdlJaTjLReXIcDkFlA9ea9l8c3DGZJWtVSGEAD96GaQZOOB059a8h8ZQK15PvdMZOAFxgk8ZJ6nk&#10;VGDOfJ46XbL/AMJrzytchjVdsa43uRuBBB68jB4/WvbLWP7NawzSNtSNN8afeU8dD+deDeAAbbxD&#10;bwghl3jp82eM446ivd0jubjZFc2slvNv4Q/LnIOOOeOneufMJcsjz880mmZ0cazXG7d3IOFJIPt7&#10;VoxBoJAu1XXYNvH3cZzn8DUZSTSFk8triOZcRuAAA69+uc5qS1t4zbsy/KN5D788DGeOea8v6wz5&#10;32zRQ19y8Me1tx2BScYPGePpzXIa5b+QrlTHKjKCWPG3nnP0rtnZrp2RlZ4QCHA6kd8e+K4/UYd9&#10;xcQqP3MmQd4ywUfT6V1Yes2z0svruUjz3xzeq6bU5KEAkDHQdvyNef6pbbnx8qlskZPNejeM4FMC&#10;lSrQMM4HDJ2Ga87uPmudyf6sZGG5zXtU5NrU+6wMvcHeD3b+14fNVWjhcOcZyQCM19laJcNa+GLK&#10;PcryGISDB2iPPOGPtnGK+O/ByqniC1aR9kfmJlcbuNwzx3r7De7t9S02zaFJFzbRF3kG0O5QFjjs&#10;MmubGtW1PD4i+BCnz4z5376PbKgDsRyAueAap6jLttobe2G5/mdnRBuctyckelXvtKmWR0WRpkQD&#10;51Lcng47dKz9XuGiIZFXzhnBx83SvM9okz5GnUs9Si3nWdyxhk2ski/MTtYE8H6Vl39q0RZfJ2+Y&#10;wDvnO8jvj3rRM7QHzDDmRRvfL71f9BUF1dR6ndt5cOxVTqPXHJH+e1bxqHfRrdDNmLi5VpI2jjZg&#10;Bgde3eqN3dSWgRlkY+XJ8rcBlGP8am1u0VhGq+YpB3bt5b6Hr0qnd2qy2scbiMecSjOXwAfXp+ta&#10;wierh6d5LU4fxZpUkt1JHuEb7yCSc5zk54+tci1wtsk3mH7oPz4644x+NdhqtpJPeFBsZgTlgeDj&#10;jOfSuQ1mwlS48nfujU5AHr/WvRo7WZ9VhtEkey/se/tkax+zh4gCpHJf6DfNsubKVztfjGVH8J57&#10;V+kX/Et8ceFrHX9B2z2OpRLJI6OGMb4BKEAnBHFfjeieWobzSjKR0HXrX0d+wh+2pc/ADxnDpuuS&#10;Nf8Ahm/lUXKFcm3Y4XzFGQMYIznjiqlCzujwOIuH6WMpOSWp9wXa+TMHjVoXBzyd3NE1mY4Y5JVk&#10;WaRzjj5SMda6TxFZ6br2jWXiLQ7yG+0jWoxPbyp1AOcoR2I4PvXK3E0xLG4mkzkHHJBArope8fhG&#10;ZZbUw1RwZJcI8tnvLDzFAQJzuHv0xVa3m3ECXcVzzjnmpWLFBG0jKZDwAeoP8qaF8qMLjbG0m5W6&#10;49a1tpY8WcWhLxtwfadqggDOadBIx2xs3GSeByePWmR7UfLFZtzdSSDj6U4P5C7lZcsSMHPQ0uVk&#10;xNFnR4I/Obc6sCvJZiAOnoBSQOtvulBVWbIzgdD1HfFVftnlhEVVVvL5xzUlshZFjVlBkPO/gA5x&#10;Rys2jJ3udL8OvGc3hHXYr+GZkaIhgUznI5HHqCciv0V/Zb/aWtvjZpHk3LBdVjIRyOkhAHPJ6H+Z&#10;xX5oxQCP5WYb19DlSK6bwP8AEK8+Hes295Y3UlvNGwIdCRs5yTx1PWla5+hcL8STwklTqPQ/WyMK&#10;YwQc+vfBoPy/xEnOcnk15H+zL+0vY/GPwjaxXU8MOrQqIsHObn3Gfwz9a9aVFB+ZtrE45rM/cMHj&#10;IYiCnDqNJUOv5GpF8srhW3D1601ZhEcBc9qaoMAUbdvOcg4oOoLiFtzsGZl9OhFOABjyueg4pJpP&#10;3mf4e4zmlEn6gCgBrh1O4fw8fhXnv7QfwL0X49eDZNL1KNhdorfZrsgBomI4ycZIzz+Jr0SZCu4q&#10;uQTxk1Hcxx+WG79x1/OurC4qVGanEicFJWZ+MX7RH7PurfB3xVNY31u8KksEkdOZVHGV9Rz7da88&#10;jdbED7yqpA4BHOMf0Nfsf+0f+zZpf7QHgqS2vZG/tBXC2krKP3Q5BGepB4yPavys+PXwH1D4I+M7&#10;zTdVtpI5LeRsOR8sig4BB96/VckzmOJgoTep4mKw3K7xH/s9fHLUvgb47/tbRriaKaRl80FzskUY&#10;yCM4ORkV+sP7NX7Q2j/tE+BLTUtMnaS8WDFxFwTGwzkYHT2r8ThPPaSLMgkKs5GMdPzr139mv9pf&#10;Vv2fvHNrq2n3Em2N8XEAcjeCMEEAgZwTWefZDHEQ56a1DDYpxaTP2YKxiJT5i7iMlc4OaaPm48z5&#10;vT0FcH+zz8d9J/aJ8D2OqaVcRNPJETcQgZdGHXP4+ld5bJskLbvmzj2/CvyzEYeVGbhJao9ynJON&#10;wVUZPmVZFwQAQcHPUda+Nf2+f2ErbxfbyeKvCtr9n1AK32uzH/LfABDr/tcHjFfZqFPM2bvm7Zpl&#10;3Gsg2siyFgRsZc5BBB/E5ruyvMqmFqqSenYitDmR+MvwS+POrfs0/EmO909pV+xnZcW8yfLIA2SC&#10;OueDwe9fq/8As6ftCaL8f/AVrq2mv5cjKxngYjfGRgnIz054+hr5e/4KBfsFR+Jbb/hL/Ctr/pMA&#10;/wBPtUjCtKQD+84654B47V8mfs5fHXVf2bviFBd297cxLCdl1buSEfDYOQepr7XGYWjmdD21K3N1&#10;OOnUdN2ex+yccgkkZd2QMDIod/Kn+bLbjjdjNcL8Afj7o3x88H2+qafcLJckGOeMELiQdeM9On51&#10;3uF3bGK7s4yDnBr8+rYedKbhNHfGV0KzKCGXkdu1RyNl/k3c+9NUMjKu77uetDTMrgBfTntWJRJE&#10;Whx8zEZ4zz1psTbm9+uR1xTy5tflzj17ioxJ5RVgA2eM+goAcI9sgY7se3pQX+0JuB74560uSx/i&#10;2+vvQDn7oHXg+tACBGz8pOaeZcDgFWPHHSk+aJs+vSk2b28ygBol3uU3feBQ+vIxnPavzP8A22r5&#10;rL9obxNbxSLAkNwpKJyAu3j8fX61+mU8Akj3I26TIGI+Tznp61+YP7aF2s/7RPi792it9vZBj7pP&#10;Gefc15+OdoXR+0eEFKM8a1NXPKZtUaZD8ivtYHnkDGfXv0qva6rLM5USN0LZU4XnjA+lPFnD50Yu&#10;QxKuBkcDPUg/nVSfc13K0caxxmQgBOAFHT8a+b9tN9T+rqWFoJfCiRpnil+WVpWjBAL/ADEL6c+u&#10;fr70l7fx6hEkVx8yx8/IeQe2eKrG723SiTzMIDnaOSe2fXpTYpFkzvZYcuSWxkn0BIrOVaa6m31S&#10;k9eVEsd/HaLG0nneZG25NjlFz2JxwRx0NXYdXa6mK7pMYxuHzMTjnHTj6VnzWe+0kVgsm7BG44Vc&#10;HqB3/Go0jkhuWK70kxtjcHkeuPTPSl9ak1oxf2fQe8UdBFrLfZkQ8HYOS2VGD6HOKJtQaePd5zPb&#10;qTgAcEgdcHn9TWDbBlKpna8WQMHIcn1H/wBerOmzyXDt5skT7nI2BsbRnHSsfbVF1MXldFapL7id&#10;/FDSxrl7owpnCIxBGAeeOcfjVzwtqsl7rynd5nmBdnGGBHU9eo9RVGe323kiyMUKq0fycAnHAq14&#10;Oikh8Qx5OVYEuFHJI/hz2JHet6OIm5I4c1wNBYSbUVs+h+wXgA/2f4K0e1WaSRYbKFd7jJIIB/qa&#10;+Y/+Cq1+2m+B/DrKyqy6hIkjB/mChAQGx0GefwFfUWgwtZaDacfK1vHzncXHlgEkjjjBH4V8u/8A&#10;BVhNvgjwjIfm869lUggbRhASx9TgY+tfTcz9ifydwxThLiO0ldcx8F3+oyWxIZ2RhyOhOD39wahi&#10;uCOXaOTbgtvU8AggdelVdTnWe4aRZFZmkKlCfmI6D8KWO9kE5VoVkmRACHOA/X9BmvBqSn3P7AoZ&#10;fR5VaC+5Gna60tpB9nEce2QbTtAXaT3zUcWsXQiWQXUkiK2DjgAehHSsdJH82JZZFRZSWXPKgn0q&#10;wr3myGGNI/3w8wYcDJPcnoB9awlKfc2WXUP5F9xsWfiT91ujaN3nyBxtIPAznjpUFtqNwtxuSZox&#10;5oJZF6r7Ef41m2yTNbK0iTNM2QYyQQDnqMdqUs1vFuVVbcARECQqHjII9aw9tUjomH9m4e1uVfcj&#10;W1zxdI0m6GPaVOSA5BQDGCDnqa3vCvx28TeDb+F9P1rUrF4yGK29wygcdec1wsc63U7SSOi+Y2Ac&#10;ZVCOQMfXAqrdX5SWFpJ5f3gAc4+Yk8np0xgVpTxFSPUmeR4KpHknTTXmkfXvwb/4Kb+MNCuVt9cm&#10;h1+1UFCJsRue4O4DJIHrX2f8F/jzofx00B9S0eZ/MAUy20iFJLc5weTnI4r8d9L1nzJFWPbuJJzj&#10;GDyBz+Fetfsz/tHat8Gvinp+ppqE0en+akV9AMFZYCwBBzkDHUEcjFephcZK/LPU/JOOPC/B16Eq&#10;+CioyWuh+sTszQEMdy4OBzyPTNYng3TdQsry+lvNqx3DnCuNzE9vwrT0PVrfxRpcd9ZyJJa3UazR&#10;FGzlWAI/GrjbtjNxuUdSTj3r2HTU2pn8sVKU8NXdCa1Tsfn1/wAFS/ENxpfx6htY90drJpsVxGP4&#10;SSSDwO/HbFfLH/CS3zXI2SRxw+XyMktvyeeT0r6a/wCCpl2t18b7G3USusWmRpmMAkHcSMEn0J+l&#10;fJ+qW9xt3QnZIhDEHq2D0xXg46vONSyeh/Z/h7l2GqZPTc4JtrsjUv8AxBdA7ZGfzNoXIJUJnuAO&#10;9SeH/EuoC6WOSeTy4R8jgksCMHqDzj1Oa5u71OS6nhVCrSMeQT82PU+1XrXUZNPljDt5LSEucYzt&#10;HT8z2rnp1qnVn2WYZPho4WfuLZ9Efs98GIVtfg74Xx8/mabGzHozsQDkn8TWle6FHeTtM3mxzNkg&#10;o+CWx6/QVzvwPmktPgf4Sjm/etHpEG9j958qDj8q0bC/ngnZbJpLiIvuFvL94eg+nvXtycHTSkj+&#10;Ds9puGPqcmyb0+Y+CwurO5VjC1xGGA8xBhl9Qc9evWvBf+Cm88tn8FdNVJpIZG1EqfXZ5JPIz0yB&#10;xX0Pp3iZJ22SL9nuN+DG6HbkZ6f4185/8FTYpB8ANPuFjDxtqibwz5dR5TAY475P6Uo0406bcWez&#10;wSlVzekqi6n53r4kvIm+a4vF54dJWUN9BnAplr4w1CK6XdcXLbjsRySwGOTx0NVtb1NdJ8mEfPJI&#10;fM2j5gpI6H0+lVIxHvmO+YKuCBg4DfxcDtXzn1yrzPVn9t0Mowjpq9Na26I1NT8c37Rsq3Ex7M4k&#10;dSfyxxXWeD/jx4qf4VS+AbeGObT9TuPMkMbu88xZuI8HPGcHArgktmktmkXau0KMEkMQe+Opr79/&#10;4Je/DPw/J8K77WJtNsJtYh1PdHcSxB3C4wpViMgjk8V04bEVKsuRs+X4wxOX5PgfrUqKk09NOpR/&#10;YL/YlvvDF7D4w8VWzW9wvFhYOMsBgESOO2OCB175r688SwyX2nYjDNIMBznBGD1HfH+c1ejhUDjc&#10;zMPvk5Y+/wDSpyFIG4bmUHI+6CB1JPavoKOD5Y3Z/IPEvE+JzrF+0nt0S6Gdp8P2jS/LvJA0asCZ&#10;H5AXsK+e/wBpT/goFoXwqN1onhvydW1y3GwzOCYbY89B3YHBx0rjv2/P21G8Mfa/CPh+6+zyxrs1&#10;CZHPDEZMakY5wRkjpx618HXesXFxJG8l1JNNM5LfMWd+DjJJ/me9ctavCkrLc/WPD/wx+txjjMf8&#10;O6R6R8Vv2o/E/wAVdZafXNRm1KQN8keTHCq9CAg+UEgA5x1FcHc+JLm52r9odVjDBDgHYcHv69PT&#10;pWLqVxM9zIGCxlXAMaYOeO5z1pTL5cckflsqMgk3A7iWH+TXi1sZUb1Z/RmAyHB4Omo0aaVvIrar&#10;PJdPCFjkmuGQKku8lgSee9SWtxNpiiOOSSORiS8b8Agd/qacttI1xHHt8mViQTyGGRwfbFV7uEWf&#10;2cvKkjZweTuGO5z/AErndZt7nuezpOKg0WhrV5FdJPHNcQ9lAcxr0OcYxnr3r3D9n79vDxl8DT5P&#10;2qXUNMkmQy29w5kR1UjhWOSo+mfpXiIuybVVk2sVP7oycqFIOc8VlndIGgUMPJLtEUJwgzngdwa7&#10;6OKmluePmXDuBx8HDEU19yP1A0P/AIKF/DX4kfDia8168t7fdGyS6Xdxl2lbkfIW9c45Ir4Tg8Ey&#10;/Gv4r3C6Hp0Uceq37NbC3TaII2OQD1GAMEn/AArznT737Yk237zH5QeUI4656HOa+9P+CVniLwvL&#10;oN1o7WVv/wAJfbhrh5vLQtJEWIVATzkZ6YrrjX9q1Gx+a5pklPhbCVcVguaV9lfRH05+z18HrP4I&#10;fC7TNBtG85rcebcTgcyysBu5GAR0Ga7ov5eMNu45z1Ap1sfKVs43MChQDpg1XffFMysqhcDBHJ5N&#10;e9ShyxsfyFm+Oq4zEzrVXq3c8e/bx1G40P8AZy1S+sbu6sbm3kWPz7eQxsAc9xz+Vfm5b/HLxVBL&#10;FDJ4m8QbFHzg38ijAySSM5Jr9FP+Ch12qfst6zGzSfvriBUYDhG35BP5V+WuuRSXU8nlqftG4hHI&#10;yZOwAyQPpXkZlWlB2TP6X8HcrwmIwDdaCfm1c7fUf2hPFNtK3/E+1KaFQAkj3Lg89sA/rVSx/aW8&#10;UNOvk+INYilc4LR3coYHgDBzxXB2WnXMnmLIzNcAkOCQqoQMkZOQagtreS7uEVZFVpsDJ4Vc55BH&#10;TpXmfXKm1z9qjw3li3pR+5H27+wD+1tcaL49Xw/4k1Se8h1RxBHNduZDHKzY5YknuB9TX3pHdeZN&#10;8vy/OQAABwM9vxr8Q9P1C78PXaSJJIWjYP8Auz82AchgexDYOc9ea/Ur9hf9oCH42/CCP7RMDrWm&#10;lbe6Uk7ymCUcg9yAc46kV62BxEpKzP528WuBYYf/AG/BxtHqke5OmQBuXr09qjifK7GC7kOOnJFL&#10;Dc7tu7jGB7//AF6dMzP9ecE/zr1T+eIxtJRPjr/gpt8UPEPgPUNDh0vVr+xa4ikmdYJTHkBhHHwO&#10;vOa+SJP2qPGDXphuPFuvK+CUzdyj5geF4PGeuW4zivpf/gq3bJb+IfDNw01wqyWkoXuOHAAye+ST&#10;7V8OXFvNFcTfvmDZPBIDOOoPv9K8jFVmna9j+xvDfI8DiMqjKrTTfdo9Vj/aK8eNK23xTqUe4EES&#10;3bsp78kEHr70J+0n40niVbjxLr0k6ofI8q7Maq3QYIIJHPIOc5rzG0upVtlI/fSBOgIYYz6DBzWl&#10;pkkYlG7958hJQDawI6jn8f0rx542onvofc4rhjLvYv8AdR2fRH62fs0eKJvFXwG8O3t9dTXk13p4&#10;fznyzOckcn1znk+1amkvJbXizSKyfZ7ho2J6ICOD+tcr+yFF9m/Zj8I2qTSHy7IZfyypjVhnGe5B&#10;4Jrqb8Nqd3NuZIpGx8oB2zAYGeO/FdGIrN01UP4x4gw8IZjVpwWl3sdTautwSwkLq3AOKm2+Wjdf&#10;fJxjHt3rm/DhnsnaHa0ahgfKIJznuM/hXm37X/7Xen/s8+EfssbtLrt4ge3UEgxqTjcce/rXsYPG&#10;KVNNnk5Xw/iMxxSw9BXudP8AGD9pPwv8FbVpNUvxLdx8rZRAmSQH3OAB0zzmvjP40f8ABS/xZ40i&#10;ktPDd43h+xkZl8u3bdJIucDcxGR+Hr1r51+JHxQ1f4k+Iby+1W8uGe6kDMjuWHTBIznGBiudtLWK&#10;2PzGbCDapQjk9efTiufEZitoH9T8I+E+CwVNVsWuefnsdVq/j7XPEf2ptU1TUb794XPmXLtHk8ZA&#10;JxzxzisVtYZYVhXdGF4+TJOT6mug0HwRp/iTwFf31xq1ra6jprrstZ5Nv2hG6FcZJwe2MVx9zI2n&#10;I2XXYz4yTySe59uleLWxVXe5+lYXLcDfkhTSt5Gmt7JG6M7CZFBTDKG578HuPXFT6H8QdS8L6gZt&#10;O1W+idioJSR49uOgwDgD6Csb+0FMaqZGYrzvUcgew7mq0jfZ5A2ZMycjcMH8q5aeJqrU7pZThaq5&#10;alNNdrI+mPg3/wAFGfHHw7ljjmvE1WzVxvhuEVncAYGHIJHGeO+etfZ37Pf7Zvg/9oJBbWdx/ZOu&#10;RDEljdERqSMZ2MeGJz9favyjttZjlhkLyN5u8ZAA2bQP55rU0Lxbd6HcW81vO0NxbkSxkZVlPYgn&#10;0P49Oa9bC5nNfFsfm3FHhXluPpudCChPpY/aOOYSAKdw29c+39OafH+8baW4xxx1r5s/Ye/bEtfi&#10;/wCHrbQ9YuS3iW1iHGCDdpjgqTxkcZGTwc19F3uo/YIW3xSO0b87ByQDyAK96jioThzH8mcRcO4j&#10;KsU8PWXXQswqMkt9BSucgZ9O/tWLH4+t5wdtrdiTcRz8u3nuDTZ/GylmjaKRH4IYdMd8muepm2Hh&#10;u0eJHA1dzd/1f16gdj/9alWfy4l3YO4kk9ce1c63jNSy/uWkPQYNN/4S5hGySWzZzkZPUfhWDz7C&#10;reRosvqs6Qvxlh8vr2pHX5WZW4GOnNZOh+JFvrpbeSLyVkGRyTWuiiPr3z9a78Liqddc1N6HNUou&#10;m7MyfGWozaJ4Q1e8T/l1sZp/cYQkH8MZr83NY/b2+I2lavNb/wBvSLHavtRInRsehBwcDGOOea/S&#10;H4iN5PgXViF37rSVP7yktGVGR6c8/Svxp8UWrabrstvubYp2byhCoQCT+ufzrHMK0qcPdP37wdyP&#10;B45T+swUvU9wH/BRP4nIkix+Kbh9o2MHjRjnIPoM1Hbf8FL/AIsWpZYtdtk5PJgSViOeCSMAeuBX&#10;zvJqy28Sx/KGkJZyBgEk8YNH9oPFNHHbuf3qbCMAEtzkfTnrXh/Xq66n9BR4Cye38CP3H0Y//BST&#10;4sMhUeIt2B/HbR4AI5IIA4z2pB/wUT+Kkbqs/itlaZzGESCPa7YBGSRx1r5zTUJA5jRR5bEqxz8p&#10;AGAM08Xsc1pt+bzMjAZcr7kH1qf7UqrqL/UHKP8AnxH7j6Muv+ChfxON6fL8X3kMuPmRkRgxHoMY&#10;FRj/AIKKfFMxKx8SSyTYOWKBTgegGBmvnXyJGVvlI2ZJcnnHXNNFxvtbePzlLByT2OPrUf2nUvuX&#10;/qHk9v4MfuPoy5/4KO/Ez7L50fiK4umUDKSoHUg+uRzj2pml/wDBSL4sXccZbV2j24X57SNwOv3W&#10;PI/OvnwSlxHHv2xqDwOuM5B96dqMckUDLEzMzOBjPykdjWkc1nezM1wPlCdvYR+4+ho/+Ck/xMt4&#10;ZPM1ZftJlKqptol8wDkHODXpv7J37dHxB+K/xw0PR9Y1O3ntbp2RoI4URXwCQMgDPP8AOviSFFkh&#10;3KWebcEC4woJI5ya9v8A2A3kt/2o/Cyy71ZblFeM4KoWBHBB6A4P1rphj5Skj5virg3KsPltWpTo&#10;q6WjsfqoimS3jZ90bqBuH3iD3A9a+W/+CgX7RfjH4M6xpMPhvWG01Z7Z2cCIMSc4Oc/h+dfVFkQb&#10;fb8wZSRknJJB5z+VfEH/AAVfkY6x4dU+YvnW0seCMNjfkH8cY/CvYnJqlzH828B4CjiM6VGrFON9&#10;meU2n/BQr4oXi7V8VX03kx73D4VQR6KAMnjoSam0r/gox8SrOaWL+3IWaUmUMbQFiSMHJJNfO3nN&#10;ZnzFkkWVuMA7QCeMe9T2CMjrC5C7csXJySeT1r5yeZVdT+rv9RMncb+xj9x9Eyf8FI/iZbWzRrrv&#10;mSMn7sPFtSNj3OOT0z1r60/Yf+OevfHL4Sx6z4gkkkuopWglcjawkBOfl9OmCe1fmJbahJO0qeVH&#10;mMgFg2eCeeD61+iH/BLgrL8Ar6T5m8zVSd/8JOwAAdyCAc9q3weOqTkk2fl/idwvl2Cy11aFJRfd&#10;I9611mNztzIysMkDJOOucUadoE0w3SN5cMj8jHJI9Ce1bjmGzG6WQJtwCT198Gs+98RiR/Jt4Q3J&#10;Ack8jtRWwtJVPaVZfI/munWlycsUWph9h06fyRu/dsBtJyh9fpXwP47/AOCgfxH8J+LtQs7K40+2&#10;t4Xba/liR0wcYGRg9M197Wl5NHpxWf5pJEaMkDa20givyU+Navb+P9Xa3zJ5c8nlIUyxUOVCMCR3&#10;/GvSqVoU6HNTP1zwpyXCY+vKOLipep7BF/wVH+JtsrL/AGxY3ELHhH09FXOMkkqMn6fWkH/BVb4j&#10;Qaa93NJorpGQh8u0JXJOAQpr5tup/IXEbeVM5xIMZ8sng9ODxVe38y1RZ2ZZI/MIVXj+UgHrivL/&#10;ALQqWuf0LHw/yS2tCN35H1z8Pf8Agp5448VeLtL024lsmW6uI0wLRVaQkgYzyQDX3pp2ppfRQzK0&#10;aSSAM6AbVRjwQOuevWvxy+GNytl4h0u4jZVvluVIx97/AFgKgCv2L0iGOawt9yx7vKViU5ydo5J9&#10;69LA4qdR6n4F4u8OYLLXF4Smo+hPeQJe20cMx3bMj5eeM1Bp+jrpRZIyu1jnrxVkW3l3UjLuw2Bj&#10;PGMYNFzc2thDJJdXUFtHGuS8j7enJx7ivUdGG7Wp+H0Y1KklThrfoSDasJkbO3BJwM8AcmvIPjh+&#10;2v4J+Dkc1v8AbP7X1LbtMEClhGWBwSwyAAeDg5Br5/8A22P2+5bq4vNH8K3C2unxnyGuEyZrtR1G&#10;QSAueexr4w1HxXNdsLm6kkk3uzuM4U8k9uPf8K5cTi1BWW5+78EeEc8XBYnH6RfQ+oPip/wU38Xa&#10;7arbaX5Ok6dho2jjBbzeeCxJyT9MV4j4k/ad8TeILzdc61rUBlcE/Zrt0JGPUHp7V57drJJHJ50e&#10;4ceUWP3T3zWe7Yfcu7yxhiMEqOcda8epi6ktb2P3/LeBcowsVGnSV+9j0S1+JuvwS2xtdd1a3yPn&#10;ke5kZsnIJBJPA4rS079p7xZ4Lb5vFmvSTyE7J47t0+gI6EdOorzK21XzJ9uI2CnCEZAwfbPrSapu&#10;4aYcFyBk9Pf26CuOWKqX1Z6MuF8vek6S+5H0x4H/AOCnHxC8DzCOS4tdVjZAJBqEXmZ9SWBBB9x9&#10;a+lPgf8A8FOfC/jyaxs/EcEnh28uCV3oTPaoccAnGQTjvwMjnmvzXuo2jjWZpVbDCMAkMScdefbi&#10;pdDuxBK0as0aYC4JIbk9sYJziuinmE4anyedeF2TY6k1Tp8sn1R+2ljf29/Yx3VrNBNb3ADRyRkM&#10;sgPOQR/Kppl8wD5vvEcelfnh+xf+2hqPwe1230HxBNJfeGbhxGBLkvY5HDKfT1r9CNHv4dZ023u7&#10;aSO4trxBLDJGdwKnoQcdK97CYyFVeZ/K3GnBOJyTENS1j0f+ZaH7lcszDaRz2ApHVZWHltz3561K&#10;UzGy8hT1z6VXgtmWfbGpk3EgHG5uOvFdh8HGLbt3CdmNwrI20YAKjkE+tcP8Xv2jvCfwe0xpdQ1K&#10;3vL/AGF1sYJgJsDuc8AcV5z+2b+1xD8EdMbStHvF/t6Q+bujAbykAIALA4BJPT2r88fF3xV1Hxtq&#10;vnXH2m4muCFeR5NzKvOSSR6kcVx4rE+zWm5+zcC+F9TNEsViNIfmfV3xW/4Km6vPcn/hGvD9lpsL&#10;LgT3MplkAx12jAzx3zXiuvf8FAPid4m8x18TahaOz4EVu+2Pk8ZHb6Zrxl/E1vPqMsbnNvCvPmfK&#10;HzxgdckUw2gtl3KCyMwwSetfP1cxq3P6Kyvw8yjBwUfZJvuzt9T/AGn/ABr4ikkZ/E2utcRT7/LF&#10;46ICD1+UjNbWlftZfELR5vNTxlq4lyCUNwW2HtwQc/jXlLxzSWfmKyxKzZOMAk/1oimBJ8x97DuD&#10;8x9M1i8dVezse4+Fcsat7GNvRH0x4A/4KZ/Efw3sGsavDrcCvzFc26nK/VcGvoD4Ef8ABTjwn8QL&#10;n+z/ABFYf2LezMAjwOZLdiTjJLcj6c1+cscsm4fIy7Bwc8kk9qbFa/6UJY2K7znJ43Ecd89+9b0c&#10;wqx3Z8xnHhfk+NptKmoy7rQ/biw1C3v7aK4tbhLi3mAKPE25cHpnHfpU3zSMPvbc4Jx1Hse9fmr+&#10;xx+29qnwa1ePR9WmkvNBnYDY25nticHcuM8e3v8AhX6RaB4jt/FXh63vtPuIZrC8xPGUcNgnoDg5&#10;GO4r38LjI1V5n8rcacD4nJMQ1JXh0ZaiJXvtG/GCOMfSjzNisu/d9OKaIzHhWw3Tkd6e+xPvH5mP&#10;TFdh8CM3cjH0zmglWTOf4se9OJWNhhjhiMD3omkyny/M2eSOtAEJ5P3mokgKIj+YN7ZU7R2/xoRN&#10;pP8AWpFjDxbgAMHkUAKZW2qQJM8D5xw1SJFuRiPXqetVSzF8KcLn9asJgKrEndjBHUUAIAC3yurd&#10;uDxmmOGBA28Z259zSuqzS7toXHAA459akSF5lZVaMMPU8fX60ARqqhP9rPpmmO2w7tpIXqe+elSv&#10;8y8fK6nr2NeBfttftj6b+zT4Va3huIZvEF0CbaPPzRAjG9h1wCf0ruwOBniaihBGdSpyq5kft0ft&#10;w2v7PXg+603TmH/CQ3ilMk4+zKcAOc9+c/rX5h3mka9+1d8ZIbW2a61O9vn2u4JZSCRuJODgcgc8&#10;fjUms674j/aj+J0torXWrajqU+A7bnODjJJOcdcAdOlfpx+wv+w9pv7M/hiOe58m48QXNusdzKUy&#10;8APJQY4z6kd6/Ruehk+G0tznmxvVlqan7Ff7G2jfs0+B4Fa3hutbuol+03JTayHOSi4Odo9zXvaf&#10;Lnhst3JzSJGsY+X5eeB1P+eaeobcAR1r85x2OniarqVGenCmktCNiB6qG/HJqWRo1bh2CqDvITt/&#10;WkmUABTj6Hg5/CvGP2s/2r9G/Zs8ISTTTGTU5AY4IkONrYJBJOfSjA4Opiaip00RWqKEbsT9rj9q&#10;XRf2ePBlxctcfaNWkUi0th8rE4Od2eQK/ID4/wDx31v4ueNNQ1DVrhbi4eQjaMkIBnCjnoAelR/t&#10;E/tP658ZPHl1qWuXF9JNeZMYL8AZIAA6AeuK85h1FZ5l+6rOCS3J4Pc+/vX7jw7w7DB0lOa17nyu&#10;MxrqO0Spqti9xeLLHLtRQTIh/jPbHp9K9h/ZH/ZV1H9qH4g2Vhp4xasBJdz9PJU8cn19uKz/ANmv&#10;9nfWv2ifHNrY6db+db+bi4nIJjiVSAST2Bzj3r9lP2Wf2bdI/Zq8BWel6FbW9v5kYN3OkQDzyc53&#10;HGSB2Fc/FHEUcHS9nSep0ZfgnN880afwE+AOh/s9eBrfQ9DhaJLcKJZSgUytjk8dj7133Zmb77cE&#10;45xQItrMwY/N69etLNJtTdz8vavxDFYqdebqTd2z6aMUtLBGEDFg3UcipGm80KndTxxUCSK6L0G4&#10;8HuKcysIgR94vyfbvXOUSY3grxTxcDyQrbSyn5Pamu/zHb0HTjrQ+0qzfLlRnB9PWgBrMWPzHdu6&#10;E9qD8vT7o60K6rtCj7xAXINcn8X/AIoab8J/CE19q1w1smwvCVGZJcDPHt0zTRx43GQw9P2k3oV/&#10;jH8YNO+FXh2a8uLuMyiNjFGFD+YQORzjHUfnX5uftJ/tGXXxW1+Ri0iwxkkAn7vGOMcAdad+0P8A&#10;tFX3xf1iYec32dS3lZYrwfavHZpvKZmY5ZSORzxz+dbxifgfGPF0q7dGi9Bftnkzx5hRlZMEl/fP&#10;51m3alXDAsqhs5B6n2qwWa1mMjK5GSQHA5B64qOTUJJYFRpPOVXLBWQKI/bI6itFofldRuTuMln+&#10;0WzNGH+ZwAS+aqTMSpT73PXrTpolidWjDOmc+nPNNnjYxebGp2kevQdzQc4WsjRlpIx91SH4ByKd&#10;a3KpGVb/AJaZ9s5prSLcW48uOMFUwc8FiO9Mlh3T/u0YMi8jORUuNwJfOjbP7tI9pxwoyfxoRd0p&#10;ZQjbn43+1MhkV4yW27QQRnPzdqnl24Z22qmBjHTP6VjKLNI05NpRV2RQ/NIzMVVDySRkEAZODXDf&#10;F74s6WxFjo91JcxSKu+XyjGN3cDIzx0yMVnfFX4vWu+PSdMj8yRsxSzl8eYTxsA6DGOvuK80geSZ&#10;f3iyfMAA+MAcZGDXn18U4qx+hZHkbhBVaqM745akLz4Y6kq+eXLhXEhA2qwIJ9epH518l6nD/rFb&#10;f/d54Yn1r6l+NcH9n+CppGkmaSY7SByGXg85/D8q+WdUuVM8mNvB59eTWeFqOWp+28LpKjyoNGVp&#10;dylQQiAYbkk57V1WgWC29vJtw20DG7IOfbmuXslbcrK2MnjFdRo7LI23a0hxwPf3rrltdn0tbY9F&#10;+GBmtLyaQySLu4TbwFB9CPxr2n4eSR2c2+SFpVYB0fOMHJz/AJ9q8f8AAtl+6jmk37RlAgO0AjGC&#10;R+Jr2H4ep5E0cjbGWHOcnODglePrXl13d67HwPEEUveO5TUPtenQRlIZDHkb2IbHJIHqOtOPh+Rd&#10;rT+bGQQdoGAQfrRpmkyXVu8lwPmIB3nCq+MZwB35q1apcQ3kZdVkj6ASsSCM4x15rglZSPg6klzX&#10;M+8t4Hv/ACUZ9vD5IKtyOAcfhUzr5ViscseXUAISOQOTzWlLZWmnStLmFpLiE8mJh5bEk4yM5IwO&#10;eODWPfXPlTKzeY5kBwMEg+vNTKzM3JMrhvtB2dCoCE8YPfk1Xv7BSWeNhG2CGJOMjGM1ctlyryKk&#10;fl4GVIOeTj9KzdbjijZWX5mQnYScKVHXI6/nUSptLQ2pxZz/AIgh/tC5lk8lH3kdQDyBgEVlyhll&#10;JZtjNglEG0cZ4I9a1ruWOWPl13ZOAeobtg1Sike41RBtZm3neqL85JGBio5mlY9GnUaViA3ayrGw&#10;27cYGPofXvVqzvpEjdfMXa2ATjJHb/Cq9xaNbLhmZfLfJ3nDD2x+P5VYstPfT/LnKqyTLtbeRndk&#10;4wAelUqjLveOp0FlI9qbd7iHbHIDggncR/nH5VoWbxuGVZHRY8HD/Nx+lZeikTvtkabzMgJk7lGe&#10;wx74H/6q1rFVeMNHJu25EijrkHBBz2rE8XFRVyYR+a7fvBHuIHyDGRXz5+3Npc2najY3A8lYbosU&#10;iiYMqKABzjkE9efWvot9RFg/nJEpbOMEZXPtXz5+2BZrFotjIyO00yMkjyphgwbOAR22kH8a7MAv&#10;3iPe4T0xSPmm5/0aOONhtLfMc9frXT/DgRzXKnc8bLyDngmuSuk2Ng9uuc10fw6uFj1SMbiqMcE4&#10;zivpJPQ/Y8Q37I948BxrJC0k25fLI4H3j7+4rsrCBprjLb5HVunmAZHft7CuJ8J3EcMdusciySSH&#10;BAPOAe/5V6P4cW3tLyOa6hZwpBABxk5xzweMGvDxlRwPy7NqjhUuaNs8Nkk00a7ZCP3EiZDJyAc8&#10;88Z5xzkVTvjLeLM3myfMDk4POPUHj8TU8crtcSbmZlUlEHfHUU+41s6XavIJmjmkRkzjcwAwQfTt&#10;Xjqs3Ox8/Gs5VLdDjPESNbWTOyKPlGwfeV8nnA7Hjt0zXlXxDj22yv8AOd2c7uefQV6x4hupRpyw&#10;y/xEujgksc5zx+Neb+PLP/iWLk5jkJGSO464/Aivdwe6sfcZLujkvASwi/zGHX5/uZ3DOew9a9x8&#10;FbrsL5m6ZcDeQDux6fWvDvh5O+m+LI2GGW2kSQD7vIIOD1zXuHh3UbxSvlyeTHcbmIGFz6/hWuOj&#10;c34hhdK51VtHFd3UTbvLZmIIEedgA45Hf1rf01gi4kG7oQ+CMAdc5rlPDer3WnQb4ZNvJRwecg9e&#10;vWuz0jU/PtWhRVkjbPzMOQSB656YryZWPgsSk0amizNZxvcL5cyspQ5wwAOOx7jAoeZbeCabY3kq&#10;MMUyWC+w4qnDbSW8cxRcqgG/Zjbg96sW4aEn5vkmIHXHH9KqMjy5R11JorEWb/PC6wsgO/qHJGQT&#10;36H8KiM6mGQozMs2N+xTkge/bnvTZtaa1glWNvmY4BxuBHQ/ypI7+cDCqFVkwAFAyCPpWkbMnlXQ&#10;rIk13L5bBmyhk5ABIB4PP9PSuC+NMZ1Hw4yyCFeDgjhtwOSTXpl7czXVpE+7ztsaxhyMbSOSM4HA&#10;Oa87+Ml9I3h5WW3Tdlg0gTPODxjr+NddOC0Pbyq0ayZ8r+Jo2gv5I1ZmOfXrUnhyQW9yhX1Gfel8&#10;dn7NfsxZoWk455J/wqr4fl8pULO23OSewHWvR2ij9ZhJ+x+R9B+Eoo49Et1hl/gD4BKjJwSCc9ul&#10;bVjqElnK2BIzqQ+AhYsPTof51g+A9Qt77RrHy2VlijDnv5gIP655NdHpMbXOnvGYROkOSCE+ZB6k&#10;jnH8q4KtbufE4zEWqNM3dIl0+FJf3t9HfSDYAUMTYJycEnHWr0KzNYRRibfJPITtZNzDnGSw61zd&#10;lA7OqQRs3yEkGTv7E1e09jb3UkjSTRSLGQMn5SR1A+vtiuCpJM8epVTubVjIEhZFVfOwQSZCq59x&#10;x7cVk+IL63t7uFMfZ2aIiTY5feSAOAQMfnWtpccU2mwqPtH2twXI/wCWb8njtg4A5rL1C+ju9Sdb&#10;mGNV5GGT5kGMYyR1rnpyV7GNOom7M528fyJpIZt1vIwG44BAHBHPP+TXL61Bm/8AMjnkaJ0yEQ7c&#10;Me+Oc11mqpJqdlJNGVc2sYRiAFyoPBI7/wD1q5PVj9nmVfmbpjZ0Nd1C/Q93BJ20OH1+3a2eaNmb&#10;5Rk70wfrWp8PEhnnj2hjJGQcnjnrUPia487TpIVWMZckuQd4HTBOaPA8n9hzI8fmPuYCQMM8e3b9&#10;a7p3cD260ZSoHpltcLezwrISvmcMSOM1rPbRnT1h2SNMr4zJINhB9AOajt9Vhk01VjaOLL5AdCGP&#10;HY06aRSu9pGjl/g4xuHrmvCne58ZWUlM5Tx00badeD7OsM0ihMgfKMHqM9z3rzTwpKya+YUjVpWB&#10;KoOC5GSfyr0zxlJDeWcyNHI0i8Bw5wOPTvXA6TYDQvEQl8zzCAQAv3uRgj6V6+Gvyan1uVybo6n2&#10;58N7nb8PdBLYXdp1vkZ/6ZrW48omTC9OnBzWL4Fs/N+GXh1sMpbTbckEcj90talpEYRz6+lfqlOp&#10;alH0X5Hv0n7qK6ac1tfCTLFTk/d9c961o0W9hWNR82B0OfbpS25+0jZt3fSu6+Ffw7/tnVLdmjmx&#10;IN3+rY/xgeteTisVZnXA0vhn8Gm1eGdvLuG8uRRxA5/kavfFL4eDRPBU8rQzCQSJgsjL1I96+tvg&#10;h8No9D06+3LJzKrcoy9AfevJP2px5Pg5gq9Wi/8AQjXk1cQzupwufm58SZXbxfqVvn5VnPGO9VPC&#10;cDKrZz/rB2rU+Llv9m8eatJzk3JPT1rJ8IXTSo2f+egqsPVuayp2PbvCS77Pd/nqa3LePjmsXwI+&#10;bL/Pq1dLGm6Kvbw+pwVBsjKT0/Wq01mGYNg9c1NdR+U1TWx3RN9K66miOUd4aPlasu79foa+lvgf&#10;Kt2sw44jz1/2jXzXpI/4mPP+eDX0J8AJDbvde8Q/9CNeDjKlkdlNant2u+HIb3TbhXjZmZCB19Pr&#10;Xz38bPgpDquo3Ey29wWMUYyI3bv9a+odPf7c7ccH/wCvS6t4dS6s2+VjwB0Pr9a+XrYppnqUoaH5&#10;I/EL4Vz6LdbglxGGmdfmgYd/c1zGgatJp103mTLxgc4XvX6N/GP9n2HxBDFmOfi4ZuIXPXP+1Xxv&#10;8Y/2eo/CVt5yw3HzSyDmGRegJ7sa6sLim2Z1YGHoOuLeQK2+MtuI4YVux3oMQ6H8a8sMx8OXAhVC&#10;u35vm46/Wum8P+Imnh+8vT1Ht7V9Tha2h5lWOp1tyNy/dNMhDe/5VNYv9pT7w/CpJLZly3P5V6f1&#10;i5hzBBFvOO1FzZNt43dPSo4rowy1aTUCwA9eOtZSpc2pXtLFnRNTk0w/ex8wbnAr1P4X/E57C7hH&#10;nQ8AjBdR/CPavH7n99/KnaXmxu1kU/dz/KuKtgk0bU6h92/D74lrfaXYhpIfmjGf3q+v0r1Hw/qo&#10;vc5ZThwBhq+C/AHxDksprWPdH8gUcuo/iHtX0h8OPif5m/8AeQ/65f8Alqv+FeHiMCkdUKh9AFiR&#10;UYDeZ/8AWrn9G8VfbVX54+QTww9a27G4aYqd3BGa+fxOHUUd0HcsojOe/wCVWN21KIJeD/jVO7m5&#10;rx56M6IliRtxpYpM/WoIX/dCnR/fX61melh43J7yYW+nTHj7h7+1fPn7Q+q7ZJsMvbuP+mde0+Lt&#10;R8jSrjp/qz39q+Wv2h9fzfSDcvb+IekdB++cB4NPkfn/AJHzv4mOdTkK95HP61SuE8sfhVq+PnXj&#10;n/aY/rVa/OA30ouf21wfRSpf13Io3zTycGq8bZp0r7aLn2Fajccz8VGzcU3zKQndRc5aMeWYyVeP&#10;l9abjIqTOBUZ5bNFz14zuhrnatKjfLmmTHFC8ii4yZXzQzZFNQYFNkOFoAdmnr0qqZOafFNgUATt&#10;yKjUkNUitupcbqAIyc0U5kwKYzYouOO4tBqNmppk4ouWSYWkU4NQibJqVTxRcCSihTkU3fRcB+40&#10;8PkVVL4NOV8ii4rEu40xhzQHxTlO4UXGIv3aWiii4BTkGRTaM81UQH7BUcq4PFPL5FNzVEq5HRQT&#10;gUKcigoKKci5FPROKAIqcnC1J5dIyYoJkIDUgGKYkdSrHxQSNoqQDFDDdQBGvSnJ1ptOTrQA6iim&#10;s+DQA6oz1oJzRQAUUUUARkYNFSVGetRLcAooopAFKgyaWMZpwGKADHFR09jgUygqI1+tNpz9abQU&#10;OjpW+7SR06pkBGaXcaUpR5dSAm40bjSlMCm0ALuNRZ5qSo6UtgJF+YUmwUsfSilEBNopTzRRVAN3&#10;sppoOKkK5qPNADx81KDg01DzQ7YoAlLZWonOaYZqQPk0AGPnqaNRxUdSR9RQA4oMU0DFSHpUdVEm&#10;QUU1m5pNxqiR9GaZuNITQASncPxqHyxuzUobJp6pkUAMX7tLTmXAqOSgCZTxTwcpUEbZNTJytADC&#10;vNLQRzRQAdaeowKapwacGyKAFpUGTSbs0A4NAD9gpaaHyadQA1TTqKKAGyU2pCM0mwUAMIzQFxTy&#10;lMIwaLgOQZp1NjpwGTVRYBRTylMPBrRbES3GOOadAMmlK5Q0QjBqhElFFFADkPFOqOnIaAHZwKKK&#10;K2UdACiiipFoAGTUijNFPVcVoYy3FQYanOMrQEp1WiJEPl0+NKf0qWIcUznlIj8v5qlWPipAn406&#10;sZSOWVTUgK4NMaPFTynbUW7JrPmD2iBJMLUyS8dP1qIQ7hn1pcsnRW/Kp9oc9TGRiOm+4eKrSSbR&#10;0/WrMUQuH2leTV6x8MreSL+7f5jjhTR7Q8PFcR0aS1MeO4x2/WrKTjH4etdXpfwyW8Lfupun/PNv&#10;8a3rP4IR3Df6ufpn/VP/APFUe0PncRx3Rpux53HdoE5dVPoTQ0yP/wAtF/OvUrb9nOO4kVvJuvmP&#10;aCT/AOKrUt/2a4gv+ouv+/En/wAVR7Q4peI1DY8RluCrevNNjuvnHH617FrX7P8ADZRFvLuOp/5Y&#10;v/8AFVyur/C1bFZNsc3yj/nm3r9aPaHTR46oz1ORhk8002e1Z+gb8qvahov9mj/Vv8pxyCKz7jUv&#10;sqfd/M1SqHsUeKqNTRBDbFPvKx/ChxzxxTrTUWnjyV69KdK+TWsZnuUcaqquiuRk0qp+FO35NLnN&#10;bxZ6NOoRtCMVG6qvb9anf7tV5xmtFI7YyGI9PU5FQU4PiqOwmqOT5aUNikJzQA5m5ppOaKazYqZR&#10;ARnLdaSiisQCiiip5hx3CjODRTW++Kz5ixxOaKKaG5ocgHUUbqQtgVm2AtFN8yjzKm4DqD0pvmUG&#10;Si4DaKaXxS7/AJaAFpNopQcilC5FaAJTkHFM3fNT4jlqAY5EBNSBcUUVoZgDipY/6VFUsX9K0Iki&#10;RRk1PDx+dRR/1qXO0VrEwki1ExxTh96q8cuKsQneaVWJ5uJVtDQ0+Qqq8963LVg8C55/GubjbYR9&#10;a2NMufl69v8ACvNqnw+fYNVISZ5v450ITTTMVbqx6H/arz26tvK7EV7x4x07/iWSSc/dJ6exrxLx&#10;HJst+v8AnmuOR/GviRl6jN/P9DmtVl2swHrVNSZMUl45luWHvU9lD0+lXE/l3MqfLNiPF5X3asWh&#10;ztz6VYNtvFMEPlNVnzdaVmX4Qvkrx2qvLNjikFxtTFV8ljTjuVTldEjDdUZ4NPzhajlbNWKW5E5x&#10;TQcUSPTQN1BHUV3puPMb722nCPilSNS43CtYK5SWpIkDKy45/CtHToPMU/KeKrWYy/oOf5Vn+J/E&#10;/wDYGzbJH85xywHb3rrpx1O6nTLeueM4dMQIxhX59vzSgdK8I+KHi9tSubmOOSNlkiAG1g39Ky/i&#10;V8RZNSuAuUO2Zzw6nv8ASuTgk867jkzx3rtpxO6jSCB2jlYyHr6jFSXFwLnbtx8voc1Brs2+QY9v&#10;61Fph8sN74rpjE740tCfG00O+aZNJ81Rl/mrTlNoRHSKMVA65p7tTVf5ao6IkfSmyOcmnON1MZMC&#10;qiTIRE8zrS7eKfAcLTmPy1RhJaEJ4qMv855qaRcioHTms2yYkyPtp6De2arwjJq5bR4apT1NYK49&#10;Rill+WlkGyopH5qkXykcveoyuaVzk0laRiHKNZcCm09/u00LkVXKTJEkL4pLlfMWoJztFWbB/MX8&#10;BUy0MZMqOnl0kI85z3xVjUuC30qPTPkdj/ntWcmZyZOYFtV3Y/Oqn24SXqx8fM2OvvV7XZvOtlC+&#10;/Q+1UdD0VrvWrX5X5kXopqbk3PQvhZ4X+0aokhWTaUb+E+g71/aZX8f/AMP9FWw0CFtrbti9Qf7q&#10;1/YBU0d2bYN3cvkFFFFdB3H8jN5eMH5VGd8AKeRgY649cV4D+09C0fiefayOzkDjJwQADyeo9K98&#10;jijs7uFk3MykYxwzHjjv3FfPv7Tut7/Fd3HL5ix8R75Blsg9R+teHg42kfmnDelVnSfs162LCwmt&#10;dseVUOu9AzZxgkE9MA+le/eFrVr/AMm3DR2/GAXJx9SepH6c188/s76cYtl4sjrCsQjbYgGc8jkg&#10;4OQMivo6wjjOlQzwbsMfLOFwQMA/hzn8xWOYyMuKGvaaElyn9k2pF1IsnmAiIxdSQcHk8YrNvb1n&#10;gdFZfJxlzj27kcVral/pVtGszTTKgOBkKFGc4GP51zN86JFMskflxs42gksxHv8AWuGnZo+Wp2aP&#10;MP2iL5ZvDZ8qPy47YgscZZ2JAB+nBrybwbcXOn39urbbhcqzgc7QTzkfTNeqfH2wI0KFo/u3Abfh&#10;/wCLIx+GCfzrzLwFbrHq22NVZ3xuJUtkAEmvoMLBKkfouURthD33wk/2rbtRWG4s287QAOgAzntX&#10;ZWWnSavZOwaP93xgn5iPbPauV+FtkkegGJrgxyyXAHlYG5+mQp78DpXVCKze9i2m4jC5Dg8Px7el&#10;eDjaK57nzOLppTfqTWVtDbI0Me2DrgkE8jr9KqR3kklrI22SNVcARgbi4z1JOMVdAW4UtmRY+qsw&#10;wxI7io5XeaFIt07Z5OcFTnI5AHQVxezVjjSRos0mlBC0O5ZlUjbLtAHfOAc5qC/1UzW6+TCq7Ww7&#10;xoECZBwMgZPryaakEhgjktV81QSrfw4PA4B571Je6e1hpc1xJIqpvw6dyT1OPYils7ImUrMypRDc&#10;/wCsVo1kwhGSp6gZ/mec14p+1XqM0/iOS3lhs7OG1JiiS2TaCoHDHHc5zn3zXs2ryPPZrD5MTqHB&#10;35wwJ/nXiP7Tk0c99btDHDHL9nCTDks7ZJyefTAx7V7OW0XzJs+gyOH71Nnk/gSIjxtZ4ikWHz1y&#10;c5YjIJ/DpX1h4fuZLzTNPt9LDs0pZpUOFcEHGD1wDXyn8Lrc3/jazt5MR75QAerEHkgjtnp+NfV2&#10;lR/YoVNnE8TSRiOQkfMZM5wD6DGOetdeZ8q0PYzzksrm1E40a/8AJuPJDMuGBkBCNnkAgHPWh5JI&#10;dyqrKuS2zs/cY9c1W0+/kEkrMoWaOTDgoMZ6nipY7mXUZmmaRGdmGcgZUZwCPpXhyR8bVS7D7Urq&#10;V9H5TMvy4HmtsGOpxn0JNT3T5gkXJkbI3n046fpVcGHT3Z5jJImRvIG4oM84z/8AWqGMNqDM0Vw+&#10;GIGCeSOg4o9n1MPZ9SSWeZFjRtvkqCAhwucjJziorWXfu3SRozIEKYwMYx1+lX49NjhtW8z96QxI&#10;JJznpUN1pymRvLjZhkdBnOfTnmjn102M9bk2nKltdQ4WGZWGDv6ZwRV6WZbz92zMzZAPPAAz+nNZ&#10;rQGzsI4pI2XyySgxtzk/qasWsV1aW7KqsFYAhCRgn9elbp3KRLMVS1vMqzy7MRY4CNkDPvgVjy3d&#10;uNYh82Nby3jx5gVtpl4JOSeg4wa14fOuZA0ahmAGcDJB6dDVG7TzLnyXVpNyFWwm5uQRkcY4znn0&#10;qqctTfC1LVEfOcVwzfGaR42VY4rlgEQ7kjIJBxnGcc/pX0pYahJc2sL70ml8gGQlcLuPJIHQYr5r&#10;0x4x8ZbuKRmn827ZfMOFI+YjOPXA7V9GaCVaxMa7tzEgA43OOn4V14ibskz1s8m3CKLVzK0iCKR4&#10;1KpuQ7AFOD04HU5rIu2dllKxbgoBCp823nuD61pl4fsvktu35AO3uO4rHnvPtd+7MrKzEIFHKxqC&#10;McjGc1zwlroj5+nL3rHB/FW2mubOH70Ywd+QA2AeAPr3NeP3N/DBetHcM0e3J+UZyfp717l8a9Q/&#10;s2D7K9qkktwmZHLFngK5AAGOMjB/KvFr6522jRgR7ZD3j+b8zmvZoy0P0DKf4CKySC8nVQJOo5K7&#10;TmvSfgyfsF5ukLKzKQ77dxAwcYHr+NeaafL9imU+Y0bYySBljmvVPgnaefqE+S0m2A5yeTzxjpz1&#10;qK3wmmYP90dZrCrd280aoTxkITgcDIHtyP1rxnxnAt5cFpPlkJDFO+OcjmvWvFRuJdPVV+XyyXIA&#10;wRjoevOK8m8SyNJOzySE8gZ7mowehz5S9C38JdMW98Q2YiWVvLflUBJKg5Oa94u4ZrffI3mrGHAX&#10;LHOce5JrwL4d2vkeLLNh5w/fpkoCzBSRk8V9JeJ4ob51i86NvsmI8MCuWwcPgjBHuK5sxjzSPPz+&#10;N5oxUvI75zKpVjGcOeST71ZYzNbrGr+ZGuMA449Txyaq6TpVvay3HmMspEG8EZDEk4A68CrU9y/2&#10;sNDtijwEKZ6e4PWvP+rnzdSikJd20VmiyPHJbjy2yxcEyHoMAc4J9q4TXFWGeTbFPNH1JTJYjvn0&#10;HNdxe3MlrC25Y3Vrc2wLgMyZHJB9Rwa4XxOLp7OSOF9qqoEojAUsAeOeM9T9a9DDUeRnoZdFKpqe&#10;e/EG2tbi3kmh8yHk4AOdxPrx07V5vOVEm0fKG4BPPPrXpHjEhoWjXd5YHAxznvx6V5nqqNHKJN25&#10;cngdq9elHQ++wduUu6TGPt8aby3zDGz73PbNfYuiaM1hp1rAryXAWKNyOWUAoMc+2QD718XaZcLb&#10;3kfzMDvHI55zx9a+z/CMYt9JsvMZgI7CIq5O1QMZwfXqa8zMYvoeDxFG8UWjZQ3E0TTApOjl1Jfa&#10;mB6jByfxFVdYYalJI0aqfLICogOSPUDua1DFHfvsVVbzgCAAAuM44yPWqs2hquuWcEMbR+XuLBHL&#10;McdmPbnpXja9WfF9Ujnr7TrhIW+zM/kyuY3VxsbgA85z61U0pFtpDt2xt8ygkZzkHP8AOuinhmuj&#10;sLbWYkkNzwAT368d6xdSMelXsJZlaRgHCYDfKe/Brrg20dVO7XoVb6wR7bzFRwkIJATv78/QVz+q&#10;26XEKMm9WZwNuMsF5/DPSum1O5+0wbVkb7OoyEkG0/QEZz3rH85BDLFt/fSHqELMQORjHSuyhK25&#10;9BlsrbnD+ItPktQzIsucnJfCsAPbNc3d6FcSShm8t12bwYzuUD3PHNeiTab9rmJ+VmYnPGfl64//&#10;AF1l/EXUbe3t7Vre4Dt5Co6EYYY46AAHpXpU5XPqsPUvojzOex8mZi28DkDHr2qNJlhEYxlW4INX&#10;767LHcvPmHGMdKoNCDIw+bA710aWOrpZn1p+wt+3dJ8J5IfCviyea68L3T7AX+ZrPdwCMjoMdO2a&#10;+6fFvw8M2jWmt6bNHdaXqEay288UispUjIBwTgn0r8aFZbZ2VflK45JzxxX2Z/wTu/4KEx/DvV4/&#10;BvjS4E3hm+l2Rzz/ADpBhSFDMfuqM9ckcCs1eGqPj+I+HaeKg5wWp9IXNpMZX+Y7VB575HbntUVm&#10;VReRubGQeeK9B+JvwubT7NtU0tv7Q0uSRUW5QBoyxQPgEdcA/pXAbZZJFUj5VG0j7uPqPxrtpy51&#10;c/B80wc8NVdOaH2w8qX5mDbRg4wQ30pblxPArKu1lG1wBhSaYJ1KD5Y42jHOOp/OpZtxRpJmYKuA&#10;BsPTsOKvlPNinfQiiTD+mfTtVyzQTnaVVtpJ5ON4HaookDWrSfd2+34VIhEaD+H0J5HNLlZ0U420&#10;Y9pGh27emOg7Z7cURytDLt7fn/npUwZfIVYWZncHj0IPYVFa25LbZMxkgkMe56/1qUrHVC6d0dz8&#10;KfiZqnw41W3vLS6kVISHMQfAYZ5znp/9av0M/Zz/AGidN+NHhqPDbdQjAd0Lbt+BgnPbJ7V+YNuS&#10;kwXOWzwR0xXcfCH4vap8MPEcF1ZzvbtbjzMoMqcZ4I7iomup+gcL8TSw01SrPQ/VS1bk+jd+vB9K&#10;lbaeG/DNeYfs7ftF6f8AG/wwrLOv9rQY+0W5AVhxyQO4IBNemF1lTr+I6VmftGFxUK9NTpvRjnXy&#10;o1IbIPXHNERz0XPPBNSBMfKzcdsc01XJ+XpjFB0DgjMV3cLn9KhkO2XarfL6DjNOL8qDx79jTZCq&#10;ruVmYd+MUAKFDKysQuOmTzXlH7Tv7LulftF+DJrSWC2h1JUIivNp3g4PU9+fWvVvMCksVypHHHBq&#10;PzNrZXcQe46/T6V2YTFzoTU4szqU1Nan4u/HT4Nax8IfE1xo2qw/Z5rUgDjb5o5weeuR6V5u8jWc&#10;u1t2c4LHqT68d6/ZL9qT9lXR/wBo7wNcWzxfZdXhjJhugoxvByM555HHXjrX5SfGT4Sah8MPFeoa&#10;XqVvJDJavt8sod2DyMHuDx+dfruQ5zSxNPlnufP4rBzjqjq/2Uf2n9Y/Zy8bW+qafMJLb5g9o5JS&#10;VWGGHXAOD1Hev1e+Dnxj0j41+CtO1rSLq3kaaD/SLdJN0lvICQQw7DI4471+IdvG0LFVTcsfBG7l&#10;CfUV7j+yJ+1frH7O/iqF45577T5+LuCV9qlPQYHOMdTXncRZDGunVpbnTg8Q46SP14tZyZf9vt71&#10;YPKZ5yOM5Arlvhb8UdH+NPgux8Q+H7hZLS+gWTysjzIGIOQwHIOQetdKgDrncfl7Y71+X1qLpzcZ&#10;rVHsxldXGzos8ZRvmDDBDDORXwp/wUB/YGU/a/FXg22UNmSW4sdm5oyeSVx/DyTX3UFJk4/lSXtt&#10;9stfKI3bgQcgEMCMHPbFellWZzwtRSWxlWo860Px0/Zr/aW1z9njxqs1rL+5ZyLu2cZWUnGeOx4r&#10;9Wvgr8b9J+OHgWw1rS5kmjmTbJFGRuiYcEHv1HpXxz/wUF/YLSyln8U+FrGaG3CtLe29vFubzDzu&#10;XBBwSByOnvXgH7Jv7VOq/s5fECGRb65Gly5ivLTBkWUd8DjBwPzr7DHYGjmND29H4uxwU606UrM/&#10;XuXBbZ8y5GcnuD0oiRtu3cPT6VyPwT+M2j/G7wFZa3otwtxb3USl0BJa3boUcHoQeK64uEOCPmPs&#10;fXFfn9ajOlPkmrHqU5cyuEoKI3zdTn1ojYkDd904FSKcjaMNnjNRmTCisSiaNTH8o5X0pit5L7uv&#10;tSEeXJ8xPsPWjzdjr/tcgD0oAcj+Xubqx6ZOcU5W8pQwB60yUYO4e2TiluN0UcfvQBJHc+VNHJna&#10;VcdBgYz3r8u/2uLZovj14q3Kyf8AExlQbwVAQtkHn3zycV+n2CB5ileoB7/oao3/AIZ0/VLyS6m0&#10;rTJrmQEGV7VC3IweSDnOO9c+Io+0VmfecFcWRyWv7WUeY/Hm+tpk3SRs0iK28kA7ckHnP40aNpv2&#10;C3kkdV3SSAksSflPHTtX6/TeAvD/AJnmN4f0WWRQNxeyUgj0xjH6U1fhz4bJ3x+HfD/mEgbxp0Qc&#10;89MgV5byxdD9dj440bW9i/vPyF1HT4ZLVpY1X5jtAzg9Mnr9azWsUgkX5ywX29s9a+//APgpH4M0&#10;PR/ghaXlvpOl2t4upIFkithG+3aSTlQMjPFfAjTtdQ27wrEqZJy2RvwCCMV5eNwXsnoz9d4O4kWc&#10;4X28YuPzKravNfSrH8hWF8FCMYIGBUmm2ckkUkjZ+UZ4PH/66LUJftGWZlVc4Yphd3fP9KlUCC3l&#10;5YeYFAySDnPOBjkH615zp6n2VR8sRLs/bbeNLeNvlIBdUJJYjgZ6Z/xFTW2mXVusKrC8ki4G4oFB&#10;OCevp719Z/8ABMX4Z6J4w1zxRdX2l22p2sNtFHCLqASiMt1AByOoOSc8Cvsa0+E3hBIBDJ4R8PMq&#10;kFdloIyD07dvavXw+X+0hdM/GeJvFSllOMeElTbt5n5DSpPZWZuLspHtkxuHzkn6DJ/St7wLpcxv&#10;rQqVjW+nUI+cKGLAbsHpjrg1+r//AAqPwixO7wp4cWRfuv8A2cgwR09j0780Wvwo8Lw7mXwt4cjk&#10;kJJkSwTcp7YJ6H6V2Qyux8jmHjTRr4eVKNN3atua+hhYtFtY8tJsgQK4j2qeAeB3+tfKX/BU+4ki&#10;8NeE4hIDuubjyxINqjAGTnnPXPSvre4kkEcMLNuCoEQAdAB2A6V8b/8ABWQpbQeDfnDbpbp8jJIy&#10;EAHOcZA6+1dtaDhSsj894BrfWc9VTu7nwbruntYTfu/LZc+YjgAlwe+M9fanL+8SNGXeseFzjDEH&#10;nrV7V7qaOAQNHmLf5qYw2QTgHI5xg9KbPBmINJIXdxjOwkggcDHevmql07M/tSj/AA0n2IWs1a3b&#10;cyhWIBQD7o9Af54r0j4K/si+OPjv4f8A7Q8O6at1asxXcbqOIgA8ZVjxnHvXmcFvMbUb1dt2cY9T&#10;2wfyr9Fv+CVtki/BzWW25k+2rEwwAAqqDx17k1rh6anUUWfG8ecRYjKMA6+Htfz1Pm24/wCCcfxc&#10;lu8/8Iz5mOABdRx9uDnNZOt/sF/FDS4mkn8J321kDExSiQrjg9D144ziv1GI2yZbIPAOP4vxHNQy&#10;NiXcrszZw+DyT7167yuna5+B0fG7MVNc8VY/F3xT4WuvCevz6feWt3ZbH2SCdMPERg9McnPoTVG5&#10;u43DGJ2ljQ45TG0+vPtX6J/8FM/ghpHiX4QN4qt7RYdR024QTNGdkcqtwC3fI9R6mvzqOkLBMUSN&#10;mj2MSecZ6DjP9a8jFYRUnqf0JwXxVDO8Iq9rPqirbsXaRYwvlxMyu2MZOBWtZW4lRWuEmf5wE2gB&#10;cDBPHciqK2Udhbt5iqrPgEkk5Ocgn0xxV2G6azgVpGY7n+QDgZ74FcEqzUlY+sxEE6b7M/T3/gnx&#10;4xuPE37O1ks83myabMYA56up+dQQO4BxjtXuMknmFuzMcEYwBxXzT/wS6tS/wL1Lau1YdRb5n6gg&#10;cAe/I5719KhmI3CTkjnIyBx15r67A1HOkmz+GOOaMIZ1NQ7n5z/8FWtQif8AaGi8u4t3aSzhQufl&#10;2nkYOMAc18qanf8AmTMpbdJkodnGB04PpX1T/wAFTbBZ/wBoa+WSIMrW0UgCqBlgBx7cgH8a+S79&#10;ZrWdpJEkaNjgA9Ac5wPpXh5lFOrof114bxj/AGPS9CeaNGso9pbdkBScDAHX3zV/Rys95b/u/JgS&#10;RRvKglxnBIJ9s1WltRPZKrNhky+Rj5h6D1qx4dbfqdtGzSZkkWNGI3AqMnHucVww38z6/M5f7LP0&#10;Z+xfwBVo/gr4ZjmmUqulwSbypJclcjn6Y/OtzRLtI9T1CaR90cZEe+NcN74z+NY/wtvmi+CHhht3&#10;+r0qLlB/sjA+nA/Kjwv5ms2Lxp5kMLzM80uCzSknpXva8sUfwLn/AL2PrN92aDX8l7MzLaxtYxyk&#10;JK+VkB9R+dfPX/BVCWTTv2etJDSO0cuqCMKeSCUJH4fKa+jdclGnixhAKpJKEIAwAOpr5t/4KmPI&#10;3wS0FGkDGbVX2ccABCBn6AnmhxtB3PV4C1zilfa5+bt3uimaSParq2S+eCBjH1pUmaafezKM5D84&#10;JGc/0qe2u7UXaQTXVvCWzh8FgDnGCcUy8tJH/dtiTdkgowCnHvjp7185U0kz+7MO7wS8kTzSLcR7&#10;X3HzgBGWP3Oeoxziv0W/4JRWqn9n/VPKbzFW/wD9X95o2HJJJ4weOPavzhs/OikX5B94LlvmIxzx&#10;X6Rf8EmNHi0z9nrWZAdv+nB5AWJyO5A92z9K68sgvaK71Pybxk93J2l3Po611HF20LJ5Jz8n+1zz&#10;9K83/bK/aAX9n74QT30GJNWvma0iQnAQkcnnqRn9K9SGmpFqDXEZeRSOgG7BOSD+tfm3/wAFK/ip&#10;N8RvjZHYwzt9j8Pxm2fPzIJDgs4GeT2z7V9PXqqnTuz+d/Drh+OZ5pFTXurc8D8Z+IbrxheXV7dS&#10;eZM5Lu7ncxZjkn68VzLQySbZFLrtP3uhPI/T296vSorwmVd3ynJdvlKgd/cdKS9mtnZJsXByVEqA&#10;cMOxWvkqlSc5Nn9vYPC08PTVGmrJLQinVZ44/wB5umyPkIxnPP45rU0Lw9LqVtFb2rckl2j/AIlO&#10;enGST7Cs3yftMkbIu5mOzYThx6V+jH7A37Htn4C8OL4i1qx8/XL5DHElyqyLAmQcqMcMTzk80U8H&#10;OtKzPmeL+KqOS4R1p2b6I+WPBP7BvxM+JGk/brTwnqCLKDzduluzejAMckEe1YXj/wDYb+Jnwt03&#10;7RrHhO8WBePPXy5xHwSWGwkgY9eeK/XB18wiNiG8sAIVBX+v6U65t430+WGSNZIJAVMbcqQfavaj&#10;lMVHTc/n2n454+OI1iuS+1unqfh4+lyQQPG8hwjbOeSORnjt+NMVPsU0iRMXz0k7gY6V9rf8FHP2&#10;RrDwpa/8Jr4bsYbW3vZFi1C3iyPLlY4DqB0Bzkj1r4rks/szEBFlYA5LPt4/x9q8nEYeVKVtz+hu&#10;FeJqOc4NYmnv1RVXbE6q3mbdxaQxgZKg5x+Ndj8CviLcfCr4o2XiKwl+y3Fu+wO7YbBwMHHXjIGf&#10;WuSSWPU1jaEw27/c2OCC+PXtRCHt4JirKpcZWSQd/UD1xRSk4arc9rMsHHF4eVCotGj9qfhr46s/&#10;iT4F0/XLCRpLW8jDEvgOPVSAeoOQa6BkUwsNzbGPbr3r5E/4JY/GVtR8N6n4Uvpo2jh23FuNuRGx&#10;AL8n6jj396+u9vlb0+7kDnrz1yK+pwdTnppn8Icb5K8uzKdO2l3Y8C/4KNSm2/Zd1LDfLcXcEQBP&#10;Uhtw+navzH1DU4xfGHnc2HcOhC5xyR6Yr9Of+CjUPl/swal86q32uAgZBbAOCfY4P5A+lfmT408N&#10;X3gqT7DcecvnL5nzkFpFPcHnIx6V4mePVH9E+CsovLuXrcytRsma1ZbVvunLpuzv65IqGXXY0Ah8&#10;pYWjReFHBH0/GltruO3VY9v8Lck5JyP/AKwqG7tt5jY7VEwAJIywIHAx2GRXh06i6n7xCHRolu1+&#10;0OhWTeuTkZ2kDrgj0zXsP7HP7Qd58BPiXDqlpIzWkm1Z7ctu81QCMEfj+grxJL0TQuofJmYxkgHc&#10;Dn07CtDRW+zRsyhiygAEdAQR+v8AjXdSxDpu6PLzrKaeOwssNVSs0ftdoWt2/jbwnZ6tpt1DJFdR&#10;iUGNwwGcEofQgnGKtaVrDTXfkXSvDMCFAcbTyOuD2r4z/wCCYf7SKtNJ4K1O4iDXQM2n71KszE5d&#10;SenAPpX2bPB51/HM5WTahR943EMOAR9OK+ko1faxUkfw3xlw3PJ8xlRktG9GfGH/AAVmuo59V8Jx&#10;qjI1vb3C4fhSC3BB7E4618L6jZb5lXzGjZcEuTn5u/0+lfbn/BXK8S11Xwq5Zj/oTtjblc+YSxz6&#10;8KPxr4r1GaCS/eaw3eSxGwPz82Ocj65rwc0lJVND+pPCmP8AwjwaIrzUoVMcgheORAF2xEqHYdye&#10;w9qsLcmZ8sAZrgbVHl/KnUde5OPaqh1GNZhPdYZof+Wajhz64qGzv/s8sP2gyKJJAU67ME8D1AxX&#10;nx5nuj9IxUF7GT62P1w/Ywke7/Zg8Jq+WaSz3SuOilmJK/gf6V12p6HcLcrHsaRWbemDhkPqCP5V&#10;x37E1z/xjZ4Zt5I23RwGJXBwuQ5B+pPB+leqXDfZm3MpKgkcHnA5ODX0lDCKrSXMfwXxXUazWrFd&#10;WzlPi38S4Pgl8K7zXNVkhaO3jDxBiTJJJnAxjn2r8rPjf8U774z+Pr3xBqTM005KJFk4C5OAATwB&#10;xX03/wAFSfjfJcahaeCreSFY7UCe4KOS8jMAcZ/3QB+FfF8txcXkzSbrdo1wnGVfJyST2rhzCp7J&#10;ezgf0R4S8Kww+FWOqr3pbeRDek2ybmVmYdSfmGMdcf56VDZ6msyySNIFbILgKAARwCB34FWJkjjh&#10;2yFtrDqPb+lU0jexaF2hV0m3BBnJGcgE45wM14sKl9z9zVuX3jWsUgul3qVDYyh7HJxx9Mc/WtvR&#10;Phbrnjdcafo+qX0cZJJgtzICD0AI68k17j+wb+xLN8ZNWj8QeJJL2Pw3Y58tY1C/aHYgFckcgDJJ&#10;HqK/QjRbTw/8L9Mt9N0y3i0u1jYbFtYQpfA43Y6k8Zrvo4XnV5PQ/GuMfFCjlNZ4fDR55LfyPyH8&#10;TfAfxf4Ng82+8P6xZrtyRJZudo5ODgccZPNcfY2Ev2AtIsrSIDkOmMj2J7V+18viezvEaG6ZriGf&#10;5HRvmJHfrnGe/HTivk79v79h7RZPCN5418HQ29lPp6tc31k2WV0IGWUfgOB07VrPA3V4O5x8LeMM&#10;MbWWHxkORvZo+AZ7T7PGj/KjRgBDt6/48GpjebZV3ndGwxkDcQQcjt09qbJIsN09q3/LMCMo/Gxg&#10;M8fWnvZYt/mWTbnK88Hjt6V5/s5J2P25VoTipPZnS/C3x7N8PfGNjq1ncTWUmnuZUdE3Mcg4GMjg&#10;9D/9av1p+EnxKtfjP8KdN1+0uGmku0VLhwnllZgAWXGTjOR+NfjdfNIbjCdMAkKcHgdj/MV93/8A&#10;BJb4izXOleJfCamZotPEV/CGkLFA2VJAHHJJJP6cV6mDjJe4z8T8XuHaWIwX12CXNH8j6lvtGjXU&#10;m8xNSaTgkZH6HvULx28kbr5N6svAG9gFA9xWx4ms4TcNNILr5sArFnOR6GstYtGk3N5t95jDL78j&#10;gf1r53MsLKNR2sfzHSrJrUjKWIjT/R7xpV44ICk/T0oESmDb9nl3SHALPjH4VdgstDkDAXiN8hIA&#10;cqx9sHkfWk1fStMhsN0LBZlIIPmFmINedPBz5bto2jVUmo6kXh8N/akO/cdowM9h612Cu+7r3wM9&#10;x61zHheza7mWTJ3RpsGOpGa6hd33cAcd6+14ajJUmeNmXxWMvx6A/wAPdaXbJ/x4zsMDJJEZxn2z&#10;X41+OLp7vWJItrbWZo0ZEwpPUls9DkYr9oNZ0mPXtCvLFpJIY72JoXcfewwwcV8k+KP+CTtjreqN&#10;M3jaRVUYRY7Mq0QySOeQx5x0FetmFOU1ZH614U8V4DKJy+tytc/O+CP7LcSxtHiTyi5D8humce/P&#10;ajEYk85mcIv3BxwT2NfoD/w5702aRl/4TJgFIxLcWAZnGOejcZPbApZf+CRWnWYZofG4OclvN0sq&#10;eeCRhiMY/GvFlgauyP3mPi9kNrc7+4+B4bfyYY2bbbqxBCkYUg98Hqar3Niun6lMnmC4VHO184BB&#10;6ED/AOvX0P8Atk/slQ/syXWjxw6wdZh1KJ2EoiKMoUgdMkAZIHB/hNfPE89vaeX5itKJHIJOVVgB&#10;gAH16flXm1sLOnJJn3WS55h8yoLE4Z+6xmpxSQTeUytnOSCCSeMioXs5JEwGUYAGeykn19aS5jjI&#10;XaHXegjRN5diR3z6mrNpZbXhPnMsseQ6jqhzwTkUlRcVuexKoormYlvZyQwLtY+dkrImCDj17+9W&#10;vIur21VLVXh8sne+PlI7jJr6a/Zj/wCCe3/DQHw9/wCEgbxPHpsdxdvEALZmIK+rZ4zz25zXqa/8&#10;EjGYLt8b2rfNgb7ZmXGPw5rrp4Vy1sfnuYeJOTYSs6Fadmtz4SktZ7iBVWPy42YAICOTxz3+tevf&#10;sDRPbftM6B5vmLtuA6ARli4Dhj6HIwT9K+jD/wAEi2Co3/CbWarGjECKzZc54B5J5z2rrPgn/wAE&#10;2W+EPxI0vX4/EFnfHTZRKqLG6SMR1xnuRxW9PB1IvY+V4j8SslxWX1KFKd207H1RtW1uXyo++SAO&#10;4yfyzmviv/gq+Gv9d8MeZcBDDbTPA78AksAV4/DrX2oqsLdA2Ny5OOdxPU59a+Kf+CrEvlX/AId5&#10;X/UTIAB0Ock8/hXu1k1Qa8j8N8N5RlninHufDV5ZrJMAfNmjyWLlSF647Z4qtpbyhbRbyTYx2lnA&#10;JZBnt0zxU1wzJqMcrZV5UZDnlSDyCPpis++mmg1XbH+8eMkA8kkewNfJyk7uJ/atON4o1tQuo5rr&#10;y7SOZpJN3zdfNHbiv0e/4JeCOy/Z+vAdyrJflotyYcccg88Ac/WvzX0+ZpJ1uN2FyRsJwwPAJA7D&#10;Jz+FfpV/wS3mN38BbgyLI066lIfMOCrxEEKQM5B4NdOB96pY/IPGGLWVWPoKXT4tX1Hyprreq8ZJ&#10;wo9qoPpBkuZIFkaIcCN09c1bv9I2t5kB8u5UE/7Ln+Wfxqa502aV4ZZFWCRMB1zlnyOSK9XEYLnt&#10;c/kOM+UdbwXURQXUhba4UOABgdufXjNfkv8AHBmT4g61tZF8u7uIiec5MhOT1Oev59q/XaYLGiqz&#10;eWN4fD52kD9Ca/Iv47zeX8Q9XkUvumvZT0BXBcnnHQ4x+dGLjyUUj918F9cVJs8zt9SbT5oZg+1v&#10;N2gAAjB4yRjt1zV3UpnmMc0irtnyYl2bRjPU9RVW4iR7kq0nl7SeU5bnGCPaooLVrRlt/Plmh3ZA&#10;5AQfifWvH9orH9T2TsdX8LxFP440mNiu3+0YC+ByV8wcA1+yei2//Eshmj8uONo1QDoVxgYI5x3r&#10;8Z/hfL9l+IWkuykxrfwk/KSSA4IwP85r9ltKn3W0ci/8tlRiTwQCgIGPxr1srkmz+avHSLTh2Lgi&#10;aVCF5ZQenp2xXy3/AMFFf2nrj4e6MnhfSbwQ3U277a6D50QjKjPYnnPtj1r6P8feLo/AfgbU9Ymk&#10;WMWMDOCwyAehJ9yDwK/JT41fFSX4j/EbUNR1KRrmSRx5p5OQDgdfYAV62LrKnC7PivCnhdY/FqvV&#10;V1E4TVdWj1a7a4WSORpjmQHOUOecH1qlFGJY5fOj8xY41LCWXYAC+Mjg5+lT6jqgvr6TZ5cfnHYN&#10;kQ2sPUjPBrMSV7iOb5ZN8nD4BAwp44FfPyrKfvM/sbD0I04KnFWStY0dHT7IipJnzAxI5JXYDgDn&#10;qO9Xb2xMkcb28SrNMRlGfiQgkgBfTPWqnh3w7deJriC0tIby4vbyUQoIxgHPA7ZPJFfoz+yz/wAE&#10;5vD3gnwtDqHi+GHXdckXD21xGGig7EDuT7g/lWcaTqNKJ8nxVxdgsjp+0xD16JH50/2PNb3LSSWr&#10;QGfBHy4WMjgn0FTXdtb6jskZi6rwD1V8554+tfsTJ8H/AAjHElu/hfQZLeNQEjksEZVA6c4BwPcm&#10;vLPjT/wT9+Hvxd02UWel2/hzU2+5c2I8tS3+0vIC57CuyWUtrmPznA+N2Ar1/Z1oOK6O5+XOo2U1&#10;ozKu9f3eSAm4LjnnPqO9RCH7VukWTy5EYA9QcAcc/U16f+0X+zxqXwE8TLpuoWs8bBDi5U7oLqPJ&#10;AkUjHXoQeled26RxsrRq0rHhNh6ntnP1HWvPqU3B2Z+zZfmVHGUFXoO6Zf0XVpomX/WqVIAc5cOf&#10;UH8MV97/APBMX9pSTX/D0vgnWLmO6vbcj+zPNcqzxkliAeenIx6AV+fsdjeR26ut15duxeO5t+jR&#10;kAFSPUHJ6envXdfAL4gzfDX4m6brdrJ5ctrIST2dTwcelPC1PZVD5Pj3IaWZ5bNNXklofsMV2NtL&#10;ZGeetYPxE8XQeA/Beqapcbv9FtncKMqXIHTI6Zq/oGvReItEs7+BkaC8hjlQg7g2V7Ef/WrzL9t/&#10;U5tI/Zo16SNo184xQHIJJy479h6n3r6v2l6dz+Msryv/AIVY4WoutvxPzf8Ajt8S5vHXja+ubrzG&#10;eSUggcBMHIx+Hc5rzW7uJ57yQFvOjIIA5GB26CtzxZDt1H/Xbi4JOxeMnr/+uueXUPJkaJmMfOzc&#10;DycV8/iMRzTsf3bw9l8MNg4U6S6IZdaJ5C7o12p0IzkD6ZrW09ZdQhWztVa4aMiQJgnA78dwKzpr&#10;hby5FuqbWkO8sxIxj19K+1P+CWvwo8O+KpNS1PVLOzvtT03y/ISQbxzk5wOvy/hnFcip+0mkY8T5&#10;8sqwjxM4uVuh8q2nw31p3Rms5UDMShdCVKnkEYB4x3qDUNBk0e+/0i0ReCCOrEdCfYD1r9mo7dbY&#10;/uYbaEqu0ItugCD3+XkY7CuM+MPwB8L/ABp8N3Wm6tpNjDdTBfJu4LcQzQyAAB8gDIGRweK9GWV3&#10;R+K4TxvjPEKnXp2i2fkJK7XLMIZlMkZ2Jjj5eoP8/wBKbDP5gh3LH+6Yq5zzgnqRg8dK9Z+PX7PW&#10;ofCH4mappKx3CtazECXytyygDgjGQAQenqa8yu9HvkluGkhkkaRvkK2z7hj1AHH9a4JYWUfdsftm&#10;X8SYHGUo1ac1Z92jJuLh7SZX8yRZC5kR1OF4PGR1Of6197/8Euf2iZtUspPBuqXCyMDJLZOQFZAC&#10;PkJHXOTg18JweFNUnnLSWV1CNnKGAqzg8jBINel/sx6lffD745+G7pIdQgf7fboX+zvtSMuMknGM&#10;cDNd+CjyM+X8QMPgcflc4OS5krrVH65SPsyo2yKw+8fXj/EU0mS2Kh12MwyM9cVHbSwXZd4mMkU3&#10;zIexB/lUkkjM3zc7QAM84HpXvR2P4dxVNQquHmJ5QHzMflbgnGcUxofII29GyR1zTnJhkH91uxp/&#10;8Cru27epFUc5EjB03N/FxTQvlNxznPIPSpIkYSYz8nO33p2V2rxjk9qAIkIxlT8vv61LKu/ao27l&#10;A6HnNIq7Tn8D+lLGVxn+8fzoAI/k/ulumM80jyFUbac9z7/SmzfKFYN97OR3GBmvJP2qv2stF/Zp&#10;8B3VzcTJLqlxEyW9tvCl2A4JB7A/TJ4Ga7MHgqmJqKnT6mNSqoIp/th/tdaB+zH4JkaS687xJKjP&#10;b2gQ7kJ4yTnA5xxX5R+KvEPij9qz4sSTQyX2qajqTJFEkfznJIGADkDk5989sVR+I3xS8U/tT/F2&#10;aSQXOq3eqTAJGiYYEkEgD0HHt7iv0y/YE/Ya0v8AZz8I2uqapa/aPE13EskjSLlbbcNwA9COBkV+&#10;kSo0Mmw3M/jZ5sZTrTu9Ei3+wb+wjp37M/hVNS1FY5vFV3Htld0DfZwRyFznBz19DkCvo+KLyEC/&#10;lz60+BTIy7iit6gc5pF+TcjbWz/EeTivz3G42piJupNnpQioCiRjJyADjA96UO0S7WDfNyD3wail&#10;dY8KzYbkJjqTXm/7R3x/0f8AZ88G32paxMscsMatDCfmaUkEgAemetZ4TBzxFVQgtxVq3KrlT9qj&#10;9qHQv2c/hnqOo6jcMt8tvm1tgcNK+4Abs9FGc5GenvX47/tP/tH618afG19dapePcTNclVSMkrGA&#10;SAAM4GBkk079rn9rPWf2ivGOoXF9cEWtwTbwx5OEjJGAAOOwryO6upLK7mhMixzEHeyrvwMcjPbH&#10;HPv7V+5cNcMU8HTVWfxHzWKxkqj5WN1FlkKMrLMsiFgQeYuSOOvp+td1+zR+zv4i/aK+IlrouhRL&#10;PGZEiuJw+GiVgc4HOcAHJ6DNR/s4fswaj8ePFel6bpGblpyHlCEgW4UnIckDg4HT1r9n/wBjr9kz&#10;R/2WfAEdja2tu2qXUarcXflr5mRkna3UZzg88gYqeKOJKeCp+ypfEVg8DztNjv2W/wBlDRP2afCt&#10;npdhEstwqhrucoA0kgGBz3Axx65r2YRLGvy/xZ75bJ65oTaCrSfMeBzxTfKaKX73y9QPSvw3GYyp&#10;iJuc3c+ko01BWQqv5YJaTG49PX/CiN1jjZlb5snPpimyRqGyP8aVmVG+ViwPJNcZsNA85NyNubJx&#10;x/OliGVUN/DxgnvU0cjEttX7wx0oXPXCqR2oAiMmJDgnrj2FK0ah8fKyj5Qc44xmpN/ORtDZB9vy&#10;rmfid8QbD4feG5dVvp1jhhVy4xnOBwAO5JNNanPjMVDD03ObskJ49+Kuj/DnQ5ru/ukt1to94Vzx&#10;IQeg9zX5rftW/tWap8ZPENxb/at9qpIi5K7FB+6oHAGBz61e/ab/AGodQ+MXiS4TzyljGSkCxHap&#10;Xtxjk14LqJiKNuj8yRuhJxg+vHWrtY/n7jLjSVeToUnoNa589Mbtsi55OcnHb9apz3Lb24VVPQ+n&#10;vTrKWIwOrqzScBCMge+R78flUVxxCzZ27RlQTyTnpWkWflEqzcrsSS9wE+83TJ55wankvftNtH+7&#10;XC/uyuMZGSc/r+gqgsyqrPtYrwBg9D9KkbV1FttAVdpA9MirZnKoyNrzD7eMk4/z6U1rYD98zqvz&#10;mLbzkjqTSRv5JypGSegGcVPvadkVgCue+Qw/DioMGypJIF+Vfug4JPr6UkkrmTzF4XhSAetWLtQu&#10;5ViUMxHz88fh3p2nWE10qrFubZyRgfJ3JJPAGOc0cxvQjKckoK7YW1k19PFCsW5pB8pL7VwO59K8&#10;f+On7QrW1v8A2Ro8UMkaufNlcZZTggqpB5Ge9Uv2nf2orXwneRaD4XlaK6WNku7hHDM7dCvcAc9u&#10;uDXgWl6hNNK0mArMgRgTuLkc8Z71Mqi2P2PhbhN+zWIrr5HoVhfSSanDcb0YqRLvKbgje4PXHX8B&#10;XVaLfeUiGa3jmsZDzIkYjaQjOQSOwGK4vwfK16GEjTIsgBCgYJIzz+ldhozRwQ7Y3cLsIw53YbIy&#10;QB04HNfP46Sue/joqD5I7HLfH3/kS552VlVUBX+LqwABI4OP5V8laqnlXMm1d2DjIFfXHxz+1S+B&#10;7y0uB+7Ql0RWAw4Xhskcgg9PavkrU0YXsisC0ZOcDjHPf/GujA7H2nC8UqFypZQyG4HzMoBzgV33&#10;hGEzTqylVwMsemcc/nXH25ihddqnHAz3rtvCkJiXf29CO1ddTY+ixErRPQPChaW7G1goIGd/evZP&#10;hbIYb5dsazNJFh36hCe+PoK8d8GXNuJ2hdtkmMgkfeHsa9i+GtzHDZrH5O99+4yZO4A8Y/CvHr3P&#10;zvPmnCx6UkkKzrCV2u6bA6noRjJPHHFT3sMUNnsmkuJJo2A3gBo9h6nA5z3qhYSrPCrQhmCgg/xN&#10;wepqxcWzSzIyyIseMHOQ/Tv9K8qVSzPgZRszP1FPLnMEMzSwLgiSMEb+ADwe/aodQJsSsMm8+WQy&#10;c9j/AF4q1eI86Oql90OFLYwCvPNZ9zH5id1Depyx6/pzUyrK2hMmug2CFpZlk8xgztlN33f/ANQo&#10;1q5WXTRGu55mPzuyBlAII4GCR2qWwtvPG2Nmka3QBAucADJ5/On6tGttDuaNmkYHYd/y5I64HWiO&#10;IbVhwrNM4m/tPspleNxJcMMGEpyCePUckYrLDx2k0ax3kEsp5YEOojPTBJA/St7VhH9um8smT5w8&#10;aA5XGOeTz+FZk969rdSyIIZPtQMZGArYBzj1B561tHU9SjXTWqHNbSwSTbo7fzZEx8w3AHIJK5zz&#10;2z6UyGZYnmZmZSxBGMEZpRKl/E2C6yt/qwfmIIwMZrMFrdRzSRrGzSKCxRhkkcZI/OtI0bm8rvY6&#10;XSvLN+PKuLhVyQhR9uD1GeOc81ow7rdZMySL5vDEnkjOaw9JvDZ6eGeRVcOD5QGTgcD6VradL9vb&#10;dlnOTzjOAOaxnSa1PLxEJpm1pKrcyKsm7Y2RsRctn157f4V5L+2xpkzeE9MZpJzHHK65dAFOQAMH&#10;1wK9XliVGgZZV3MmQ4cnHYZ9K8w/bMGoXngPS90UUcc0hbAYlgEGCcHIGSwx64rqwt/aKx6vDt1i&#10;onyNc2H2tt25Tt4xnmtf4cSQ6fqwjmhWQZOFfON2eOQfx/CufuXc3Tbidy8Yxj+VangudYNVUzFv&#10;JbIBxna3Y19Io6H7RUTdK3ke8eH0ht5GkVV+V8oO+M8cdQeleiaRdx3NhGqr++BLHbxkV5v4FuV/&#10;cs3DKxDSE/fXHGeOvWvRLeWOOYeXIuOOR1BNeJmNO60PzLOqbcjQsZN6RHa4AJ57/iP/AK9Wrkqi&#10;swjX7hQEDOCcdaS2sWlMa43syEu4mXAwODjin3NyzwcxsyR4ZwjbGbtnkcc/WvAlSakmfN+xakjk&#10;dYEbQSRzKzOucbOOfX2ry/xhCJ7aMruiRWLpG0m7LdCex54r07xOfs8jtNDlZsmMO/QZPORjPSvO&#10;/iTqC6daW43KsLgh0jG7Ddc5PPp37V9Bgb6H2+SfEjlfDU8beIgvllZu4B54x6/SvZ/DFxbrbrFc&#10;TKMRbYwEyzZyeD04JrxDwxd+b4mS5VVb5DhCuck98+1eyeELV7nTZpIW877KglePGGKggEjntkV0&#10;YuLaO3Poc6TOk0wLc7l2L9zAySDn34rsvDVp9k0iOORhNMr7sKCfl/SuT0aeSMtGrr2Yjg8d66rQ&#10;rd1G/wCViHAG0kMAQSD6dq832bS1Phq0Wk9Do4NPEwaRRH5LyBQA+D0z0pJrSSK3V12krkbHcdB1&#10;I/CpNLu2ltjHGywspxKm0MZFOTnkdR7etD6XDfyRrK23y87STjjGa5uazseVy3lqY+1VhVpAV5OB&#10;nqfoKvaS9o9szl284EjayArj2JqOe0E0DOv3c4BOCR7VQXUPscn2fje2V+ZeOaXtHcOXyNHV5irC&#10;3eR44VIIeMbgm4gnI9Oa87+J/nW3h+8WRYy0o2K4cFmGeoI6ZXtXYtfK6eR9oBdlZycfKcDOAeBk&#10;4xXIfE3V7eLwFdbbmGCZ5FhEewMxDHqvrgjk+9d2Hk3KzPUy2NqsfU+W/F7SXt95bJIgRjh3GQee&#10;1UdHnaOVbeTCgnk9+fT3rW8RnOtXESsu9ARgjHFZImjguFdQ27AyDyMj0r3OX3dT9coxXsl6Hvvw&#10;x0/b4Lt2j/dx+a8eSOmMenbmusF0ulTqbVpPOBG8o/7uQHqCPeuc+E2ZvAq7rfKsUbYSQwypIII4&#10;wcc1uNFNDd8jcmB8yn7p64+tePXV5H57mkb1mjYskiz58m0SIehGFBI9BVv7F9sslkdhgcjZ1J56&#10;Z+lYtu0hkRfmVWBLbujV0mlXLsYZ2aPZgDZjgAd+nvXDWi0eJWg1sWrK6NnbldymTYACxDKCT3A7&#10;nnjNU9blkja2tlRXeQeYd6feBPBBq3Z6rJZTX7NFCqyRNHnaAQDjkAdDx1rPvvEE1zOrzNJNbwoY&#10;0D8KB0GMdMVzRjZ3MI3Tuzn9Z80zTE7G2/Jg4XaOhwAOcVxOuXc89625ZPJUBhsHQdOvaut1fYYZ&#10;JFaRTnIGQ2Cf1rnr64mk87a7LCXGSByT6V62Geh9TltVct2crq8kSxSrlYxIcgtyTntVrwAsd7eS&#10;rMitFEOkT8n8CKo+IWaZAFhdmjJIKcn6074d3ebtm3SLcyAknGRgdcen/wBevRetO59HUd6N0eoa&#10;bap/Z6AO4TOMOc4P0q5NHvt5HaSNUjIRBjhvcflUehSxoEVn2QsOj/x498VXe5adQfL27SdoBzkZ&#10;NeDJSUz4qSk6jUmYviO0EyzN58PTeE5DEe3vXm+jWlwviaSSPzXkU9MZxjv6V6F4xguU02aRZPJW&#10;FCTyN2B/OvPdCuktPEEMi+ZOsww6xkjB9f8A61exhlaB9Tl+lI+8fhijN8N9BWb7y6bbDOep8pa0&#10;7uFllRVXO6sX4fylvh54e27gv9n2+BnoPKWuy8L6PJrGoxfJuUPGvUdz71+iVqyjQjbsj6SjT91G&#10;n8JfBVx4h8RJF9kmkVlc8J6DPevrP4SfBD+y7LT5mspk3RKSW2cZYH0rL/Z8+FltGlrcfZQJPJ5O&#10;E6lFz2r36w05bOwt4xuURqq8HpxXx2MzC0j0KdLQuaJajT7S4GNu4Z+vBr5+/ad0YT+CJJNrHa0Q&#10;7f3jX0NZI09tMT2Hr7V4V+0huPgOZf8Abi/9CrjjiudnRCNj8z/jTYlvHWsKVO0XRFc34T07ylbA&#10;b/WDrXoHxjsx/wAJ1q5Zf+Xk1yehhYgcY+8O1e1g4trQqZ6Z4PuvJtsDH4/U11Gn3fmhQ2MY9K5f&#10;woi+V/8AW+tdVZIqxr9PSvo6Oh50ixew+aeM/hSW4MMLf7p6/jT4X3iluPljb3FdFbYw5dStp1wx&#10;1Qf57V9CfAaQzfaP+uY6f7xr550+L/iY5/z0r6I/ZyVWa63f88h/6Ga+Zx2x2Utz6e8KWIb7y4z1&#10;/Wtqe1VEMY5Ws7R90a/L/nrVmaSRn7/nXyOJ3PUpbGTqWlLqXytHnDE9BXhf7QHwUXWtI2rp7yBX&#10;lYbVT+6favoSMMzmo9a8NQ6paMsis3B9O49xU0cTysmpG6Pyx+OnwRn0nWbpl065RY4EYYVf6CvK&#10;1jm0VmRkkjwcfMD/AJ7V+mvxt+DFjqEWoSfZdx+zgZxH/hXxj8YfhbFpmrOsdqFXzD/c9X9vavos&#10;LmGhw1KKZwHhjxTldpmXcvbJ9q6q21BLq03eYCxHQGvH911o+pSBhtGT/F7+x9q6bwt4hlfywz8b&#10;sHr6Cveo1HY53Qsds0W455pxHkopHr3ptrMs1mG+lRyzfMBnvXoUKlzFw6DmuiGqxBOsi/MfyqOG&#10;BXFBCxSAV3KndamN2i5YXxtLpZAzKFOe/rXo/gb4pGzZv9KiX96p5Lf415pLt+y9s49KrWF41qeu&#10;3kGuDEYVM1p1mfbPw5+Jsd1JCDeQtlH/AIm9frXsPhfxFHc2cDCdW3Jnqa+FPhz47mtb2L99jCN/&#10;e9frX0V8J/iD9riskaYY8o54evmMZgvdPRpVj6ES8Vk+VgaDHv65rD8O6zHdxt8+fnA6GuiBXb/9&#10;avkcRhmmehTqAItsfehHwe1TAr5VVAcP+Ncbie5lseeVjmvijdfY9HvNrfdiPX6Cvj/4/asz6nnf&#10;kt2yfSOvrD4yT7dIvuf+WR/ktfHHxzn3asvPHP8AJKk/qLgHArlhp1/yPOgzGZj9ai1Ahlbp0FWW&#10;2rWbqMh2t9BWkUmf2Bw3Q5Ken9akcbAHinSc/nUFtkmrKjk0SjZXPppbEO00AkNVjFRyrtrklN3O&#10;Xk1uQyHNRyMQvHrTnOPzpqndXTTV1qdVNMjcs9OiyDUmKRvlU/SplobDwyqvXmo5vmSqJu2+0Yz3&#10;q7E+6hAVpTtNLGcr1pLz7zfWow2E/Cg0sXoJVP8AFUqPzWPbTsG69xWvA26gmS0BnOaic4HzcVZY&#10;fLVO8bAWgmIZD96PL3Z61Fbt89W4l4oLZV+z7T/FUiH5alkXFRE7TQKI8PgUMMUgOaKa3KI2NCOa&#10;cyUBKuwDxtPenxNhag2kVKnSlYBxOTRRRS5QCm7vnp1RuP3lVGOoDjJ81Oxj+dQE/NUsZytaWAY/&#10;Shfu1IUzSiPjpS5RSGp0qaIZX8aaEoc4NLlIJNo9aRqi3VInIFHKA4fKtOU5FFAGBVWAKM0U1zzR&#10;YBpOBQjEGilXrUyAXcaaTk1IelRt1qQCiiigAoHJooHWgBSNpqNutTkZqNloAjoxQeDQGxUyAcpZ&#10;ewpVORSb6E6VICv92mU9/u0ygqIxzk0lFFBQ6OnU2OnE4FABRnFML5oLZrMB55ppTApVPy0tJARm&#10;m7KkKUbKYDR8tFO2U7FAEY605xxTsUHmgCM1GE3GpilNVaAI+hpsznFTEZpPK3UAVHZqckjHtVg2&#10;wPanLbqO1AEYORUgbauad5S00igBY5N3Whj81Mc+WtR+a1ADm60UiEu1S4q4hYjbIFNJJHSrAj3G&#10;nC3GaZEiqg5qxEhx0p7QCMZpC20UCI5FxUMme1TSPuFMUZNVECKMNvHFWo/u0KgA6U49KqwEbnBp&#10;u5qkVeeaHXAqGBDvYmpF6UbaVRk0gBW20oenbeKjZaAJFZSetPXpVQkg1NCTigCaiiigAHSgEE01&#10;zUasSaALBAAqNxxQjZpxGRUydiRinFSo2KYBtpaISFdkmcUhAamFuRRnFdkbWI1bJAvagoENCcfn&#10;RMcNVWKBuAMUEGliO6p9vFT1FIrgHbQDzUrLio2GDVWRCkPooHSiq1vYfOhpbDVNFFv6DNUbqZll&#10;IFaWjsptzu9qJGNStYcYvShV21P8oGKrl/3xHbNZqfQ5vrGuo/ORxQDxzU0MQMearSK3nL6YrRVC&#10;p1ly3JcZXNOjDYp8aqQo9qmitWlb5R+tHtkjwcfmUaSvcZAGZfunr2FSeTIfuxyH/gJrSsPDdzPL&#10;hY2x7OBXZeFfhndX14itbswKsf8AWJXHWxSR8XjOLoUup5y1hcOOLe4b6Rk/0qKLSL1/+XS5/CJv&#10;8K+ofBnwFW8VvMsd3y55MXr9K7jT/wBmmzZG/wCJavX/AKY/4V5v11t2Pm63iDCPVff/AME+L7PS&#10;7x8A2lx1/wCeTf4V03h/wBdapu/0C8bAzxF7/SvrC0/ZntBL/wAg4df+mPp9K9O+F/7NFhmbdp4+&#10;56Q/3j7VrHEXPmMy8TIQjo19/wDwT5G8H/s/XWoXUKtoty27bz5K5PHuK9Z8EfsmSXMcTNol398/&#10;8s4//ia+0PCX7O+l2s0bCxAZQv8ADDxx/u16BoXwisrNEVLbaAxPSP8Awq1UbPybN/FJu6X9fifG&#10;/hf9kXEOW0WcHB6rD6/7tdhp37KSI4/4lEnQfww/4V9cW3w/tLWIZi2/gv8AhVyDwjar/B+i/wCF&#10;bU3fc+BxXiDVqNtf1+J8r6f+y8sSKf7Lm4PTEX+FXJP2b9o/5Bcn5Rf4V9TQ+GrVSF2d/Qf4VLJ4&#10;TtW/g/Rf8K6YwTPJlxxXv/w/+Z8da1+zQLmNlbSWxk87Yuf0rjfEH7JSzrJjR5jkdlh9f92vuq78&#10;H2hH+r9ey/4VTbwFZyqd0X6L/hTlSPTwviBWgtf1/wAz82PHn7HTRW7Mui3f3h0SL1P+zXlPjH9l&#10;uex340S66nrFH7+1frLrvwps7yIhrfcpOeif4VxXib4B6ZeFt1mG6/wxe/8As1jLQ+ryzxJkmrv+&#10;vvPx/wDFvwzvvDd15a6beIMNwYemDjsK5y50C9jOTZ3Q/wC2Tf4V+nHxY/Zi0261NSunjG1+0Pr/&#10;ALteZ+Jv2YLC2t8jTh1H/PD39qdOp0P2LI/EqPIrv8f+CfA02n3UJbdbzL9YzUSBwfmV1/4Ca+pP&#10;iH8BEsftXl2RXa5x80X90+1eF+MPAN1pske2FlyhP30/pXZFs/Rcu44p1nuvv/4Jx/Plk1G5Yr0q&#10;1JYyW5w6kZ9xUcqYWrVSx+h5Xm0K+pSZcUgDelWVipGUKaqNW59NCqmiEFqUH1qUAKKrXMhFdMI3&#10;QRqXdmKZaaX5qFWbdUyctTlodHKrDgciiigcmuXmRMgop2yjZUyEhozTW+/Ukg4qE8Gs5Fx1HscC&#10;oGkYHpUhbNNKVI+Vhvo30bKa520rDUdR2+jfUe+jfUGnKiTfSF+Ki3UoOTQTYQsTTlbJptSKnFBM&#10;hydKfnAojTinsOK0JK5DZqxCFABzzTO3vURciWgC5upQ2Vqsr5qVTg1oTyj6mj61XL81JG2DVRM5&#10;FpO1SN0pkC5xT5BtrVSsYPcjkbb0NXLB9zfhVYpuFWbAbX/CqcrnFiIXZYuH2CrWnXLFe3SqN62B&#10;U2knJ/D/AArkqUz53NKN6bN/xlD/AMUmzquWKHt/sGvm7xc0kMPKkYGefxr6a12H7T4d29fl/wDZ&#10;TXgfxH0YQ2f3cfL7ejVxyppH8heJmCvJ/P8AQ89gj80eZ/E2avW0W3HHao7SDbGPx/nV22i3SKvt&#10;WPMkfyRnGFamye2jyOfWm3cSopIPOamuf3CenBNZst0zPjPeqjJM+JxcLMhllk84gL8uani4BzVm&#10;3tVkh3EfNjNVmGX/AArdR0uc8JWQkj8VE7YNSuvFNEW4dKjU0UrlcqzdqfAuW27f0qWOEk1pWFnG&#10;CNy9z2raMLm0YXZnpbszfdbH0pyxKsg3bRj+8RWveNb2sOeAR/s//Wrzrxd4xFtC2ybaQxHAb1Fd&#10;VOidFOibHizxBDoVpcNHPGpRN33unbtXjPxO+Jb3MkOy6VvmOQC3HA96x/EvxEvL26kja4Zo2UAg&#10;s/8AjXN6hOupn5sHafSu6FK2p3UqWpRlLXx3nLknPPvVpV8m244PWolkWFcLj06Usk2+L8K6oRO6&#10;nGxXmdpJPmpEm8vpSE5NNxndW1jqTJDc7z1FHnLnkiqM0rIx9qga6Yt1oK5kavmKR1oH3az7e4LN&#10;1q9bncv40FKYANu6UMhZvapn4Sq8kzCgXM2RySNC2BinRy7hUbL5tNUFGoIWpZPK0x1yadGTtpwX&#10;LVMh2Q22gJPSr0FvhsnNFrEOuKsTfJFxUoqJXvFUDg1Ub5h70+aVi2Khc4NaI3AgAU2iitEzKUnc&#10;CMigfKKKVRk1p0IILlN9Sae/lH8KJ04quJCjVlORMkWrtPOYn+VV5D9lTPTJxzViyPmuufWna3Av&#10;2VcD+L/GsJSMJFW1n+3TIg+bcRnFejeAfBpnuLSQwSYDAg4HoDXnfgW2+0akuRuxt/mK+hPh1pZS&#10;0tm28cHqP7grGUmc1SVjoLKP+z9IVCu3bgfoK/rmr+R3VWCwMvvX9cVVhZNuXyOjL5Xcvl+oUUUV&#10;2HpH8j+hW0WozxwzbVZSSJCSpPJ4+ox1r5f/AGpIVtvHrRxsHjkcyA5LMPx9zn8q+r9NW2UTdiww&#10;mQWKk8EjHp1r5Y/ackhb4iTQ2u5Y4gkaBo9rPgZz+JNfPZbW552PzPhmV6rO0/Z2tlufDlmpj2xr&#10;KwVA/B29WJPrmvoLw7qWy0aI/wARGPQA/wCHSvnX9nqKQ+SNszRwEkYHy7T6+5avo23gjt0iYNGD&#10;sB5O0LxnGe5FYZinz2OTib+JYlmh3T+WQ53Ac9hXOarFI1w0YIXy2Kkngke/0rdh16G1iZi3mO33&#10;OfugVm6ndQyrJI23cwydwOM+tebRlO+p8ph2+bVHjX7SmuSLZ2ELLbGCMskZizuLYBIPTgDp+PpX&#10;A+A4ZLq9VbdU86QgIWJC5+tdh+04WjmtbdmhHSX5OWOQ2CT6/wCNcV8PL97WVV3mNdwxngnPHHev&#10;qMPN+yP1DLU1g9D6H8HaVPH4WjtWMHmRu1xlX6seoLdQBjtWxMIbuYbJZm2xKfOwQsknfGeoGf0r&#10;lvAl1cecreZ/o5QjGPlwRyTXTWs/kac8LeYxYERqSSkRJxkZPGATXg4ip7+p8hipP2juSsi2l2uG&#10;XySyqGbliCeTW7pakYELqxkjYITzg844rDjiNjYyXUrF3jKoCBuAJzyfQcVY0u986DdIGaKNgHZD&#10;hkJ7/wBa55K5yOXkaV5A1rc7W81bhQJOflwOSD+eKr6larq1tD5kkq7AScAFXPJ55HWpmhUXafaJ&#10;iFblTyxkHOBkn8MVDLO8Ma/u9r4xh/mHJ9uM1pHRpomVTaxkyWP2CeSRMybxjLegHYc/nXh/7S+r&#10;SXWqRwxQw27bA/meXh3ByMZzyOK91ublDbxxbSCud5HJOT29BXz1+0jpc2n+IG+0TTFs4jB5BQ8j&#10;BzyOTXtYOpd6aH0nD9Tmro8++GkjQ+P9Ndm8tTcLuc/wDIyfwxmvr2UR2cwiLfeRWBD5ByMg8cZI&#10;Oa+P/B8K3/iqzX5VJlGNx2jrnknFfWOh2QTR4ZDcXVxO5AZHHyhcAKdx5wFGO/bFGYU76nqcQR95&#10;GyY4JYbeNrryGaQHci8nPXJ9BTZW8m43fICshGUfh1HfHNE9giRv5brJbxyL87gqxJ4Ixzxz1q4L&#10;VVFvCsKyKwy7gAbx6Aj/ABrzIw7ny3qRwPHd6exBkuFw/mgIQsZPCkk9fwp0dtHZQxxqoV4xnJ/j&#10;OR19qbPpV1ZacuZmt2kA3DdzjsMc5odVPnQyiZVhXHTaxYdPxzUcvQwlroTSn90q+X90nGOuTRby&#10;M8HlyQfvGfKMThgAf0qrLDb3Vr57vN9qkKqgcggYAHp7etWI2Q21vbKkjTAkSOUCruPQbj1o9mkR&#10;KCWpJBpnmXcfnNL9mAJw+Sufrir4VrKX721ZBtTAzkEds+1RWkavbvbysomwYzlztBJzgdqLeFoF&#10;WMSPI8KbRnkAA8danW5jKTQ3VNMWPTVuIzMZWJ3AZyAO+O//ANasHVA0to3ktJ8p2dNoAOcknt1r&#10;amDWyXElvLcXDK5UZACAYBP8zWONVurJL3LLHC0Ekr/JvJBQkAD1rqw9Pmkb4XWoj5v8Dwxy/G6H&#10;cxkhW7LggbgFBOWxzkAc19FaJcf6fHZv+8diQjqMEjnuO38sV86fDC8/sj4u7VEihnYJMHAManOc&#10;nBGCDX0Pot0LS8t5OPNjyDjjOQck/XnFdWMj7p7Ge3Sj6GlfJcedHBtTzIXIcJ93APr3qnd20Nxf&#10;+T5jyT5IigjQlnYgenGB6Zq9chWjZYWVVaQF0YHecDsaZcXUlhbRqFhWQLuBIOUBPzE49a4aaSZ8&#10;zTlFPU8s+MUkltc7d0jfuyxJBLAnjknv7/SvJ7kNCd7n3GTXrnxfhtIr1TBeR3DsR5kW18DPbkdv&#10;rXkupM018cKvlLwAO1e5QXu6H6Jk13SVirBcGYtuVyVxyBxntzXr3wItre8ima4YxpHAfK4yTITg&#10;DtgAV5XbRj7N+8uGWbfhECjBHr9a9W+Atj9ovmilkKwqhJz2IHHWoxMrI2zNWom3rFoDPMqSTM7o&#10;VRUOATj17CvHPGlsbS5VGYeZuxnGeehH4ete5eNb+KGHy7c7ouu6QD5CPQjtXjPj2QJqSqsgk+yl&#10;gMj5WLYJxXPh5Pc48m5/kT/D2b/is9PRmKrMy8oCwOOxxj0r3u7vJptT3TbljU7QedoBHGBXiHw6&#10;jY69Z+XgyM6jA688YH517VJaRqWEmZCg6ITgHn3/AM4rLEVNdTl4gkk0VFR40kkH2h9r4AQj5xnn&#10;PHT2qaaaMXYZWU7gHz5eD+PuKtRoE+zlnPlyAg7DgqexNUfsUjJueVW745AOex5rOM7rQ+bVTmVi&#10;rdNmEqsjMzOSWLd+5HHXpXL+KJ3MSxkg+aclh0GOnI/lXTNAshmWaWRYxl0CAFQ3QDPUdapz6Slt&#10;bSBmXHQAxlw5PYYwAfftWsZWa1OzDys1Y8l8TbbZpPM8zyscmM8k/j0rz3VZ1kb5flCkgev4+9ek&#10;fEG3UI8Y2x7mIIHUdea83vVVZWVfn+bAx0r2KD0PvsA700V9F08XV1Hu3KqvnIPzHHpX2JocF1N4&#10;I0eRo/OuJrOPf5Z+4hGEOM8nGM18jaJemLVVWRfungY4/Gvrj4Z3kx0TTUuvlXylLNEdp4UEYJzj&#10;jA6dq4swi3qeTxBF8qZs6Q0jHDeYzbigX7oA5B+hFWrif7DPthTE0Y5JYAgnjOcjtmrF/btqE73O&#10;75rp2kUAggZJxyMc1mW+l+a8jsqs8eRkj8K8Vw11PiZRd9RkN5hWKSBZNpQjG4gHIJzzj/69Y+tx&#10;IpUy7g64iBIycAdAT+NdHrVxcT3Y875tiKo2DJzgcACs7U40vYkjjt2+0LkOHyGI6g4olKxXMomN&#10;LaLFpjSGKQcYjk7YHXj8K57xK0sS7XZlwN2FOxl/Edq6bVmljf5vkXzN8fYoPTB46/nWHr+oPq13&#10;LJdMjyYCkiPb07kDritqVRtnp4Kq+Y5O51vyAsamRZmTKbM4btyfWuJ8V373F8sbSFljJXnLMBWr&#10;r7fZLuQRTM2XIB5GBXMSQta3vmBmLFs5JJya9yhHS59ng9kyrdXklo+FkxHk5BHJ/wAKri6DIdyk&#10;sDkgd6salNJd3DNMgLgghumRUBt9kzMPm4BNdB6BDdxNLuwoUsR35qzZbY3/AHi7lbjHr07dO3pi&#10;m3UqySlvuhe1QxTq7ll+9jDZ5yaB30s9T7y/4Jx/t5JoYt/h940uI5fD92BHYPcEs1lJgDCkdzzy&#10;T7cV9Y/Fn4Sz+G/JvrU+dp8yCSN06OpGQT371+NOmyyW11HIskkLbN4dHKsD0HI5B+lfo1/wTc/b&#10;wTVvDkXgPxz5Vzb7BFZX8gLG2QnG1uuDyOe9JVJQd+h8jxFw7SxtJyirM72S7acsvl7THxuxtzzT&#10;4Zt8beYpfkHJwQMfhXe/F/4R3HhfUmmjRvszjhsfK3fIzwQQetcb4e8L3nifUfsdhbzXc5HEcClm&#10;J9gP511xq86uj8Lx+V1cLVcH0GMxkSOLau1j87HJbrngHgCooJPJl/eRswVsEHpj8KsXFg1g0sMy&#10;eXNExQox+YEdcjnpUMjqYlRdq7X688Ej+lPnZ58ZNPUcbh/kVVELKSUPQt3qxPeLOWO5FZAByOSa&#10;jkYMEjZcsnIKd/c1VuImt3JKcdzyDSdQ2VexcmZoIFfaBu77sVIuqy3EGS+F2bMKMZ/GqdveiaRm&#10;ZSTgAL9KljuAJ1jM21V5YFcY9qXNctYjXQ7f4J/GvUvhB4wtdRs5mWSMjIQ/MwPGCOc8Zr9J/gb8&#10;dLH4z+HftFu2+4VFjKAbcMBgkgdzjPpx1r8nHuWWQsdu5mLA9MjpjNelfAL44at8HvFVnqGnSsuH&#10;CuCT8478ZxnB61jO99D9B4R4qdCp7Cs9D9VEn4ZeNsgABPrRM2F25GOhx1PauK+Cfxi0n41+Cre9&#10;s5THPkl4H5YMBzgjr+VdmW2rtfA49+KEfttGvGtBTg9GNVioVdzMi8c88047icfdHQVGxUfLlsfr&#10;Uj8N7NgjmmbAEkhK/KdrZGT3Hemm0XcrDdt9AacqbSFz3656VMi7UG3LLnFAEIiMb57ngkj+ftji&#10;vD/2wP2PdN/aI8MTPbqlprlvGzwTqMu4AJx2z0wPrXuwQ7d5xt/Wm24WO4RmDbcHJBywz6fnXdg8&#10;bUw9RSi9iJx5lZn4e+PfhvqHgfxReabqlqbO8t8R8oVJA784yemTXN3VvJayqqzfu+cjBIHJr9ZP&#10;22v2NdN+O3h86pYx7PEVujESBCPta4Pyt1wfevy28eeC7rwX4mutPnimims2KNk7sEHGB681+sZP&#10;m0cXBRk9TwMXRdN3R6r+xV+15qv7P3jqL/SG/sy4O27tm6MMckds4Ffqd8K/iZpPxW8KW+q6Td29&#10;xDMiuFSQM4LdQRnjHf61+HsNw0FwzbW8wdypGPfP5V7t+x3+2vqnwP8AF8NjNKs2g3Eyi4gc5bAP&#10;IU4OBznIrzc+4f8AbRdanuaYHGa2kfrkFKuMN/gD6VJG4A7nmue+H/xA034h+F7DUtMuPtFpewiW&#10;NgwP1BHYjuD6Vuo3JYN+HvX5nVpypy5Gj3VJPVEN5YQ3ETx3EKyxspGw5bPBHSvz7/b+/YGk8I3U&#10;3inwrBNNpcgEtzHHB/x7uTzjHQHn6etfoWwWT7wbkfjUWpabb6zpktnfQxzWl5GYpoiMhwccEfh+&#10;pr08rzaphZ3T0fQyrUVNeZ+SP7I/7T2ofs1+KGzdXc2mzSxCe0nGEAD4YqMc8niv1J+DvxZ0f4y+&#10;EINW0u7hmimBcmIDKkHBBHbmvgz9v/8AYPvPh1NJ4o8OQf8AEpusvLAn/LsSeeePl/qRXl/7GP7X&#10;Gsfs4eP4beSbfo12QlzbyfKqjOcqMEg8kkV9TjsBTx9H6xS+I46UnTfKz9bYwR/F7jPWlDL5irjj&#10;GPxrn/hr8R9L+KXhS01bSbqOa3vRvQAgsBjkEdua6GMtjhuuRkjrXwlWjKnNxnoehGSauhfs7bl3&#10;KxVjwQfWgx+Uu0n5V6cc0RyMM9cA4oYMcf7RzWRQ6NfKfLZ2nGQaHkCH/Z96N+QQzMw9aa0e1sfN&#10;7cVPMA4qEfd8uG6jFFxIY1Ty42k3deeAKapOcFvx9KdGfJHzfvFwRzwaOYByT7l5A6Yye1NdVX+I&#10;Lj0Bzmm5K7cH5WPGKlwAy7icMcZFDZUbnzN/wU1ZIvgXpzFpPmvnjXjgM0Wce+VB/GvzrjlkgtYb&#10;dnVvIz5TgYbBOcE98V+h3/BUi43fBjRyrHEepZZPon+Gfzr89bx/sM8u0ny3cjYACygjtmvnc4k7&#10;qx/Y3g7FLK02R7fs+2bMjMx5Gch88cAVag5iY9Y1zkHORTWgewhNxtjaFdvCP13DI4/nTr65TUrJ&#10;0h/iRc/w4554/rXg67n69VleJ9wf8ElrZZPDfibdu/deUSwOCSAwBx3B3V9eW20YVs7uT9a+Tf8A&#10;gk7bhPDXi5o12Rq8FuATk4Cls5/T8a+tlTB6fMBz29K+qytL2Z/EvifUbzmp6khUOOvOeB3zTc7T&#10;tb9etOK7hjgfzpoQH5ejfnXqH5vfUa7Cbb5nG3g9uD1/OvjP/grFarBF4RZl8tQlwiHJYlQTjI9c&#10;Gvs5ipRumVOCB1r4s/4K3yYHg6NigkUyyfM3GGAXr7YzXPidIXP0jwuV84h6nw7ehYbsSLI6+WP4&#10;kwI2HI59Mc0mn39yNrNK0hkfKuMhifarWqwlZljaRQ2QCQSVOOhzUcI8i1aQ7t0YPT+A+tfJ1rtn&#10;9sQfuJFtYjCskCn52zJIjtkkdRjGTX6E/wDBK61msfgRqUkisscmos6Zyc4Azjvwf5V+ctpeSTyS&#10;EMFKnAYL85X612fw2+PPirwFaraaXr2paXZzSs05t5CqorZz0OAScDp2rTCVFTndnxvG/DeIzjBf&#10;VqTS9T9gd/lszoyjacLjJ/HOKRrKYW3nRr8qvyNv3s9WyfSvyis/21/ihZySbfGGst5bkKTJgDHb&#10;3GMHPvWb4k/a8+IfjC2CX/izXZI5F+6Ll40YdOgP59a9t5nCx+IU/A3HOd5TjY+xv+Cj/wAaNJ0L&#10;4TxeGrWWObUtSvC52MHCJHyd3JA5I4PpX54h5JEmTcreZIZDjO7juCO3t7Vsaz4iurmbfePLulAk&#10;J3lg7Hgk57nFYl/qW0SLllROSdhGR14I6Dk142KxDqvQ/eeC+E1kuF9gnd9wvYibaOQSRhXIRkcZ&#10;bPOTx2xUsen3E7yRQSPM0YLxDIADY4xn3rNimaWLzYVkctjGEJOec19ZfsP/ALFGqfE2+0/xJrEF&#10;xpulrcgqZ0C/a1XkYU9VyOT3rGnhXNrQ9TibPcPleDlUrSW2iZ9ffsWeDrjwX+zh4dhvlaG+uoft&#10;Fwvl7W3OcgnjqFGB9PevTbS0mgmmzIZlkyEHRsdOlS29hHafLGxHAyMALwMDAGcD2+lSTPsTcu7O&#10;Dx+GCa+sw1HlgkfwrnGZfXcxlW7s/OP/AIKmam0f7RV55LeZ9ntLdAM/Mfl5J98gV8phJLpilxJ5&#10;iqdyRZ2rvPGSecAd6+nv+Cll0s/7S+uRK+6NbeIkgY4AAPHqCa+a4lWO3U+ZtVgwwyhWycjB69a+&#10;fxz/AHp/a3h+uTJqS8is9rJPdsqsu5iSSDjfxxj64q74atMzWc3mSQywyhyAeMDJP4GoN5dY+gXg&#10;I56ccYzVvS71rKbyWUr537tyR8vJ6j8K4abvO0T6rM21hJ+jP2R+EWF+FfhmL5Y4m0m32of7pQHB&#10;9+tdLuWBFijCKvX5BtGfpWD8OIWtvh/4fjY/M2nwZA652AH+XT3rehUD/e4xnvX19GC5FzH+fHEV&#10;SX9oVLd3+Zi69DNNq9mPn8iMF84zgk88184f8FVzKvwd8NsJhGi6qTjuymM5H6fqK+qix3bfvDPA&#10;x+lfLX/BWOONPgp4dSFi8kmptuzyQQjZA9BWGIppQbPpfD2tfOKS8z84dUuIE1GT7OIxHG5OWHGe&#10;OvrUd2A9tDH53mNJkMmNuwdePb2ovYvPdlbPUEZGCQO5qk8jFG3qrKSAH5LKOep7f0r5mcLn944a&#10;KcF6I343OFkVmmjwACQAOe3tX6F/8EroH1b9nNriWOSKK41WURgNtDqM4yPTOcZ9K/N/SL2WGaPy&#10;3jMm8kIT8oXHUj9Pxr9N/wDgl7+8/Z0lmXJjbU2C9CMBRjB49T2rXL6bVVH5B4yNxylp9z6G1fVB&#10;4e0a6uN3y2sMknXB4Qt2+n6V+PPxy1u+8ReOdSvERri1vriSQSleV3EkAEnPQiv1o+Nurf8ACM/C&#10;DxJftl1t9Olk45IwuCPyJr8etZvZPtkkLM0ihleZM5BBGRj1wDj8K9PNJNJdj4nwNwa5p17XOckv&#10;JA3k3EKssUYQSgkYxnhgeD9acOU+VtyqBgZyHANaMtjHBD5gnLQuxymwyHGD29BWcbZU8pFmij8x&#10;DIhQfMuM4BHYkjivHi1JXeh/TXMj1r9jD4dWfxm+NHh3SZYZF8y/86UIcArF+8IB6jOK/WgzR6TC&#10;uxdgjUBEQcnqOe54xX53/wDBKPw6k3x8W8ba8ml2kskRAwNzrg5HrjvX6Kajo/8AbUY+aSORXB3g&#10;cjjkfSvTwfwXhufyP40ZnOpmKoO/KuhBbeJreaJcs0ciuQQ/FaiA3MKt93PRx3P+Nc9ceFLiKRvK&#10;jt7rdz+8BDLWazXVh8oa8tZI5Q4A5QAdx+tXHHVYP94tD8SeHpy1gyb42eBY/iH8JfEWjyLuN7ZS&#10;CIYy3mgZUj3DCvxr8X202h+ItRs5Idk9pI0MqZ3LvUnn+Vftdo2oXOp2LMxW6mZ9gX7pcYIOfTOa&#10;/I39qyy/sT45+JLZY49q6lcSDCgKh38A4yemMDmjFSjOHMj+h/BLMJxqSwr1R5nE7iJZJWW3kYFk&#10;i2Hao9Se2c1eaxjjtxJMGeSEKrxxHIkU4JIPb09qSRVvI1mMgEe4qIl7A45BqKZzZgRqMSBMSHPJ&#10;zgDJ9q8V1NT+mJatWPof/gnd8R4vCvx70cMrR2Oqu1kwlYsFeQDYD0ydwAFfp/HJIvEq7WX73GMH&#10;2r8ef2ZJ5rP41eHJpMSRW2owO6g/M4yBj689e1fr/aOwjXzCzN0zuLAMDz19On4V9BldRNWP5O8b&#10;sDCni41Fu9zwT/go1erZ/swahFMjMXvYU8w4AUEkg5xznGP+BV+Z/ifWpdZubUtI5jtEKJ5h3MFz&#10;90eg5r9Nf+ClkXl/sratGvklmuohkg89eMnPTqK/LjXFXbDH5kbtsG/bkcHsRXHnEbyP0HwVjH+z&#10;r21uU7pW07bHmRVYAlNgZSSexzn8qdbXqx3Jj24uGxg53KvPc9iOtN+zsUZozGFjX5McgD2znmq9&#10;qzSz7k+8xBORx6GvDlTVj923RoNbw2M3+jySGaZS8sikcHJB6jviold8NtVfmAIycNuGMk4+laE2&#10;gNYaQLq5j3W8j4SSLLAkfTj04PPtVrxD4Uk8N2tvNNtm+3ReYnfaOvboQKzlFvQyjiKbdk7sl8B+&#10;PrzwJ4ps9WtJpIbzT5RLAUPORwfoCM1+sX7Lfx2sP2h/g7pmuW827UFjCahArAtFKAOoHTPWvx+g&#10;kSZYZN0bNMQMZwcdCPavov8AYL/aRvvgV8SLSzumjXR9YPkXa52rGxOFc+oAHWvZyutKDs9j8n8U&#10;uE45lgvb0178T2f/AILAAPdeE50+aMWssT4HcnJ49eBXwlceRborR7l3cb/4nzj8u/5196f8FXLu&#10;PUPBvhe5jkElpIZIoyo+UsyhgfUjA4r4KuW3xqxHykHJxj6UZk7yudXhbTdPKVTnuhU3axqO4Rtb&#10;rEQAw5bHrjHepND0lYdZmkmUy+WhO8/eQKD0B6j2qGO6a3cqsj4UDfs5DnqDn+da1hLuuo1k2tuG&#10;ZHPUg9jXnK/MfoeMbVGVux+qn7Hemra/szeE+WVprdXJk4YDHI/M8fU16oUU23kyLhWyBk8gAckE&#10;9vevL/2NLj7R+zT4XV/+WcDAZ6sN5Ckf8BA+ldt8R71NI+Hut30gZltbOQ46sTggAenPWvrsH7tD&#10;U/hPPoe0z5wfWX6n5e/taa5/wn/xy17Ufl86a7aFAvzfLGSoxj2HWvKdZthYXywqyybgDlDlQc8j&#10;61oeKtQZtXuJB5i3Ej5PUDJJJ5P48e1c7es9zcN83mNIQNgHIIPUYr5vG+/VP7R4Zwro5fTiuyLl&#10;7dRSXDRoxlVeBvXaQe+MH3qx4S0NNW8RWlmD5ck8qqvPQkgA+/J6e1ZovYlX7L+7WZiWJI+YHPT2&#10;r1D9jXw5/wAJV+0f4fs5tkkn2lJPnAZdsbgkAEc//WriUU5HfnVd4fA1Kq6L9D9QPgp4Dh+FXwZ0&#10;Lw/FBg6fZxrIQuBJIqgO/PXcec+5qHUL7UNR8XQqksf2NoxGQ6ZZWHf6e/tXUa/fSWenSGM+Wn3e&#10;n3Vz047Vg6RD599nKCSPA68kH09etduIk040obH8L5jipV8XUry3uy5deGriIptaGZWAckDByavy&#10;aMuo+Hr3T7pU/wBMhaBlYblIPXPrWT8TfjX4d+Buk2l14hmW1guHCJkEs/uABk4rjJv27fhTKWaT&#10;xN5ODkoLZ2bJ9OuenfFezh8LTp2uyMFluZ1rYjDQbs9GkeW+Jf8AgkxoGv8AiK61AeIby1ikf93F&#10;HZIy4HIwScgCqsf/AASd0NNyL4w1FN/8f2JNn4DOQa9Uj/b0+FdtcNG/iS8XyzkO+mSqrg+hHBqw&#10;n7dPwokDMPFDx+72ki4P1Izn2rSWFoX5rn3dLPuMYRUIqVl5M8auf+CP/h1QsjeMdQmkByn+jbW5&#10;6kgHtXf/ALO/7BNr+z/40i1iz8WXGoSbDG4FkYjjng/Mcnnvx7V00f7ePwnhmUf8JRL+84z/AGfL&#10;84x1HU/yrY8O/tc/DPxFqlvZaf4ojuLy8kEUUbW7qHY9PmPA/GtI0qSaaZw5tnXFeIwzpYpS5et0&#10;z0DxBFDqECK0k0U0ZU5XA6DBPT8axU0K3ux50OqXBkjOSSVY7vX6D0wa6G4tm8tirbSw4PXINc9d&#10;6JJGhCw2zjpjG0sPqOleVmmHvLmUbo/OcPJ3am7MYvhi6clre6hk55Lwbt/1PaqdxpU9hcos0anL&#10;CPeoypJBxz+dTnS721lWSO1uFRQQQk5/lnpVW4V0u4WmkuvLhOQhyy555x68mvm8VFWsos9KnZSu&#10;5I6HwbbbLN5MfOXaLjpkf/WNa5PbnjjnuKx/A12X091XcqiQyYI6k8Z/Stjr1PXCjPY+tfY5LHlw&#10;6PDxsv3vccF3DOe+B6ih4QF2856gmjcWGMZHt3qS3TeVG08nHHavYdupx+ZCkW3K+wIPTj39acNs&#10;TqDu4OQOx/KieaONgsjBGUAgP948+npVddUt5Lpo1njlkB/gOQPbNZe2he1zanGe+p8T/wDBXK38&#10;zU/C8a/I8kT5IB2geaCRgdMjknjkCvh3XAouOF/0ZpD5SewOD9K+8P8AgrIha/8ADKg7Xit3GSMN&#10;mTJIODyOB/k18I3HnfvEkk2bSIXcjK7uo2jt714eZ/Gj+1fCecnlMUZtzudtuG2uN+QeAPUEdDVr&#10;SJoxOyM0zqVPP8Rxzyaraf51haXkeW8qZlL9D6njPTk1piyxHDJgGGRAQAOSTxivNtfQ/UcRpBn6&#10;Wf8ABLy4En7MXmBsr/aBjQHnMeOCB2JOfyr3a9e9kdlhh8tQRh3AxkV4X/wS7gktv2abvcibDqji&#10;IZ+YpgEn2wSQPpX0FPq1vYzMs0hUKP8AVr8xz2z6V7WGtGlqz+E+Pr/2zVt3Y3TLO4S1WSeRfOJ5&#10;VBjA/HirM7R2ce5m2qRycDn6VlS67fXwVbSOOELyHJzuPUZB9Ko6vpdxYwreXVw14ZJAnlDKq7EE&#10;9PbFaSxqgrRPjlRbfvG0mu21xcRxxFn4JcDIA4469a+Mf+CscUcms+FVb/nznds52gBwMj8c19fa&#10;MZoZQklusDgg8DcB6c18kf8ABXUr9j8NtGu26dpYnfOFEBAOwD/e/Wl7Z1aLbP0Tw2jyZzTSPge7&#10;nfTNVmj3MrR4fkghB1GPbFXrSP8AtSCaT97JJgE4Ta2OckN2FVNWsFZXeQ7pGjG+SMgsFHAUn8P1&#10;FT2M8j2G1VKwqhAIcqSfp3r5mpFXuj+2Yt8isVo3VIml/eLHC4Q/KcAnrk/hX0d+y1+33efAbwm2&#10;hWWk6bqCyS7h50jREAKe4/rXzeyxyxLCWaRFzgbiF3HoTjuKgtSLcyLJH5vmEKG5BB9eK3w8uWSa&#10;3POzbI8LmlH2OKjc+72/4K46pKFabwrpMMsfyLskJRunXI6nsasP/wAFcr6xd45vCdnDu+XBuyzD&#10;PJcHBHTtXwbDckX6x7g67j8pGVz2JPrWlNMxiX7rSMASOWXPTrXo/wBo1Fa58VLwryNf8ukfbmo/&#10;8FgpTZC3Twzp4kYbVLyO7En3AAFfG3xI8fSeMfE+oagsf2ZricsUOcOWyTjPQcgfhWMXkgQyRsyx&#10;x/Oz4z6YyOwOe3pVO/u2neV5fXcOScemOKmpjHVVmfQ5DwZluV1PaYSNn6kttOJpSv3ZsgORwEA9&#10;znr/AEqVLnMUgVlZ2jwgILEnPXNVbcLb2Ut1/rGYg4Pyg56YB61RjmlT5mV0TggZ4APX8a4pUE2f&#10;Xcqex3nwxmFn488Oq2Zpmv4Ud95BQhgR16DIx+NfstpDM9hC24/NEh5TOCFH9DX4t/Cm2kl8U2HX&#10;Yt7Efn5b/WKTz1B4r9p9EuQdOjk+aSOSEeVjIypHHT0FenlcUpH8y+Ocfepo+f8A/gpF45bw9+z9&#10;PpMLKZtYuYldcnO1DuPQjAx71+ZOuaklzdTTM/JGw8H88flX33/wVg1VpdN0Swi27WgkljGP9Y7O&#10;qgn0wAR9DX5/6lCLe5SLe0mQUb5fmzj/ACKebSb91H1/gzg4U8t9pbVkViixBmZvlGMcYJJ+vSlg&#10;uvsxXy2zufadh+bPPf0qOK4WGXdhZtrqCjnK9QCDyOKbFPC11LHHE8cXmsVQDaMk4znJ49q8RRdj&#10;9qlJWv2Pp7/gmT8Jm8c/HWXUprHfb6JGZnjnkwrsRhSo6ZBJJPtX6XKrOnzNlidvoAO/8q+R/wDg&#10;lP4dt4Ph7rupbpFubq8jgbuo2LwD7HJP1FfXTMrfKFVWXHJ5DjvivpcropR5mfxR4u5vPE5rKn0j&#10;pYjLLs2jP5VC9vuXr6j8KsERlvlJHHQ8nP8AhTVG4jHt14r1j8gjKzvbU+V/+Cmfw3j134caZqe1&#10;pZ4p5YJHTIJQpkHHQAEADpkmvz707wjfWCvHIquZ3AVTglsHIH1r9pdT0jT/ABBpLWepWNrfW7Pl&#10;4LmPerj+RH1rmm+A3geCYyQ+DvDCM4KHNgjA59Ac4rzsTg/aO6P3DgvxW/sjCfVa0XJdD8fb7RJL&#10;YuW+YhwhUN8ykcgc/wA6ueG9FmJaQJxsxiQEAA9evSv12X4DeB55Yy/g3wyNr4zHYqjY+oxz70k/&#10;7PPgG8jXzvBfh1mjztd7QMxB7E9SPrXnzymb2Z9nPxywk4OnKloziP2GfGH/AAlf7N+gySqpuLd2&#10;tpSh/u8AkdiRWt+2Xo8mv/s3+IreH5lWzaR/VChDgj6AHP1rtvCnw/0fwBata6Pp9rptpu8zy4I9&#10;ik49Aa0NT0aPXtNms5vJa3uY2SRZRlZFIIKn0BzXrU6LjS5GfiMs7o1M6WNp/De/4n4u+JRuuJi0&#10;UiL5hCnB3H0x+X6Vjtorae8Mkm4sz5GRkgjnJ/SvY/2j/gvefCD4j63pt9G0P2eVniJJAkUncpXr&#10;kYIHHpXk99LLcRLKsnDnacgjAIwee3avl61FwqO5/bvDmaU8Vg4VKL0shltpc07XEskLTTw8ZUZA&#10;Y8846DFdd8CPjp4g+CviiLUNF1aaxe1BDpGRtmXIIBBByOP1rzuJGsLyQxyTI7YQhHYEjoT1weDx&#10;mpmuVx+5RuDxn5eBzz1wcU43hJST2PXx2W0cXSdLEJSiz9F/hR/wVX8MeIXtIPFdndaHeXUhjlng&#10;JnhIOSXIwCM8D+lfQvgr48+CfiNAraP4i0y4kbASN5BFI47Hacetfjrpdx9m3zpIqmQbPLYhuDjI&#10;PHA4q+vji7sL/fGPssygFUUncAOuD1wcV3U82ktGfi+eeCuAxM3UwjcG38j9pZ/DFtLLIxs7a4kY&#10;B8uokUgdz14/TNVG8O6bfbRNpOlsqvwGs02/ljivym+HP7XvjnwFqsU2n+Jb1Y0QjyZSZFJPQZbk&#10;j2r6Q+FX/BV2Zbm103xhpMbYkAkvbYmPIOM5ByDnmu2jj6VTc/Ns68L8/wAvjfCzcors2fZH/CM6&#10;a8XyadpsJ/uLapgjPBGQf51PHo9ibdopNP0924G/7MgYEYIOccdKwPhh8cfDPxlsBP4d1C3vAFJK&#10;LIFZec42nkkdyK6jz9+7BXr0xzivRp+zesT8ozKtmuFl7PFOS73uKiLCNq7Qq8cDA/KnRyq56546&#10;YPX8qTGWPB5A4HrTiGgBKFl5NbHzspNvXqNd1CYO1umOMmmiTygcYI6c04Dcyq27centTpbcDCq2&#10;efxoELAwjhVdvQ5HOcUzlWX0J59aaknlPtI6fmam4VM8rnnrVcoAzDaQee3vUDZtdu3oBxjkn1/K&#10;lnl2I2Dz715j+05+0vpP7OPhGS/vZFfUXRvslsSBl/7zDsBiurC4OdeooQVzOpUUUVf2qP2pNI/Z&#10;x8FTXd5NHNqksZa3tAf3mTjBI7Kcc8V+S/x5+MHiX9p3x3JmS8urvULkeXbou7y2BIGFORjn6c9K&#10;b8dvjv4i/aN+JpurmSS5W4nIjjiy0jAkkIPYHAwAa+8P+Cdf7BEPw40qx8ZeLNN2+IrhC9tBKgJt&#10;42HBYf3hgHpX6RQo0Mnw/tZL37HmqLqyv0ND/gmp+wHH8DvCdr4l8S+XfeJrmLeC6KGgVuSMDgHt&#10;+FfX8ZZ127idoHGew6UiWqxbf3aYUBcfdBz3xUjJld34D1r4HMsyqYyrzzZ3xpqGiGoMt3yuTQ5C&#10;LubduGKCN0W7LbgQAB1zXL/Fz4paP8I/B11rXiK8a1tbUZ2AbpJx6KO5/GuWhRnVmqcVccpWV2Uf&#10;jl8c9F+AXge51jWrlkhVSI4kA82YkgYAPOM45FfkH+2h+17qn7RHj6SSUzR2MwMdvAhO2JRkDv1x&#10;j86v/tnftoap+0F44u5JJryCztyRYwkkqELYGQM8lSDz+dfNGtyzNqNwqSyMzSMRwcBQe5HT/wCt&#10;X7Pwvw7Tw0FWqL3vyPncdinJ2RXu5JnkZo2WELjegIZTnjv1P0ruvgn+z7rnxx8UWun6dY3Ek0km&#10;C+xwHHPUjmpPgh8Ib74t+M9P0nR7GTUJriZDhlyEGQTk9AAOa/Yj9i79jzSv2cvClpcTww3GuXkb&#10;G4nJ3CLJ4CEdODiu/iTiaGCp+zhuTg8FKbux37F37G+i/sneBFsbP7PeatPtlnuEi+42AWCsSSRn&#10;1Ne7JHs5BPqCevvSW1skJ+6M9B+QH9KliZYVVWX1we4FfheOx9TFVXUqM+jp0eRKw5woI3YPTH1p&#10;RctG24H+tNhTjH3t3NOEYRsN3rhNxVlONzHduyOnrUUMLPnaMrnnHYVI5wny8c0ogYjcsm3uQO9A&#10;BIrRhdu7/GmmX73zMp6AhSR+NWDIu35FZRgHu3P5Vi+L/GNp4M8PXGqXs0cNtagkkyAY4J6d+cfn&#10;QtTKvWhTi5Sdkin4+8cWfgLw1Nqmq3UMMNup+XOGlx/d9+RX5zfth/tYXXxf1iS2tJZorGGZvKVJ&#10;DtK54JUYGcfzqb9sv9ry++K2vmGzuJVsY2ceWMBCcgAgD2wfz9K+c7u7ZpPO3fLvIIHGPyroirI/&#10;BOOuMXVbw2HenWws025AzMfMXG0jgY5zVYXXnxNjeu7jnv2q3dyrP5McgWFW4z1x71Qu7ZQzeXMz&#10;FRgEdOuKLXPx2pOUnzPqPkj8tNzK8e7oemRVfajqysT8hBobVfPkWGVtpjQoIz8xJz1FSH99CwYf&#10;MpGSBjAqXoYvQjuLdY1DHcrYGABnNVohH9oaOXzNrDg9gfcccVK029Wxv3L0J6YFNlt/9IU7gzcO&#10;OfypXZPMPgJsjHNn5kcEjpznpTJ5GMjn5mLktknPU8c06abfNvkK7mOcdqm0hLieVvLjEzYOVxn5&#10;e30+vakVTpObSXUWx0+a6mUNmJeclwQvtXF/GH4kR6Z4T1bTbdkWe4glikliJ3KAp4BB6U/4l/F2&#10;DQoTpcc0wkkUEuiH7xP3CeeK8U8bT3eqaJqDs8iq1s/A+UgY5OPp3rCpW6I/SOFeH+WtGtV+5nzr&#10;qt81zc/M0r4GCzn5jyRk+9dX4JSdIrdlkVtpyCQDXJ21l9ouZM/Lufdg5xzXa+DIWtRH93dkjBOO&#10;Bj+dck5Ox+61PcoWirKx3ugWkyqu13ZmGQGOORnIHtXaeH7Ro4WkXCrGdhBQhskckH0rA0EmFU3B&#10;ZCoOEcZVD68V2mlWUM9ksisqs2NyD5WB9s9q8HFSkz8+x05c1zhfjLb7fA1/Mx3SB0cY+YkgEcjn&#10;A6c18neICqXzcfe644yelfW/xf1FU0TUEEka/wCjtkOcMAMjoByTj9a+QtRulub+TzN2OcDpyele&#10;plsXyan3HCrboakMXzN+7J5x8p716B4Gt1ltV+YtIx+qjpxXCaZFsmA3cAHr6eldz4FZpiEXJ56D&#10;04r0pRbR9FivgPVPDKbbiydvLY27jAIABAIOD7V6R4H0aZbmPEgZWPJyeTnJFeZ+CovlibcCu84G&#10;MsCP6V6toF95YjVQUZfUbufXFeFjbwPzHPqs+e3Q9C0XTzZXLQsskXmjcCoPT0BrUnsot371tu7P&#10;HPHoc1T0iQRWUKyHH7sOBkHJPfI6VJNIt3F5MjbNxIDKCck9Oa8XVs+PlJXM+c+VdSRq25oxtkUn&#10;GT1yPzqnd3Fv9nhj8tYz0DKCcnJ5Jpw+eZVZdpjkO4H+LgDk/hU2pweVZ7o9yRscKOD65/nWvs+x&#10;MjIia603UZFjmWOQZGAdqupH9atQ3UjL80jRoxwQj44x6nPX6U+ws2uLn/lnb4AwxU5JA5yTWbq0&#10;Dm5khMm1lHA/vY9KuNMImLfzqpmWP5m+4nGWzg8Z49u1ZNwitAysCJ2IO3Z8x/HtWxfTslpuVd7b&#10;g4c4VlxkYBxwOtZd/J57yKsTRggHZv3NkjrnjvWp1R0M6DCiP/Wqufn9RjPT1q3hZppI/wB4Vt4w&#10;wIGSoHGSR296gniaNt24cnYoQ55HX8atWcxsra4HMccyCNgf4h16eme1bxqW2OmNSyJNMe5vL3eY&#10;YbWOMYbA/wBYOcde9b2lvtX5pfkbPAAXaQaxLJ2shtjnklxjPVShHIwc89a6azvmuw3JuGwRyNxz&#10;xz0+tOcmzOtO+iNKC2kMD7IVO1cHeOACODxXnP7SllJqPwrkusBVUFC7PnYATwPTPP14r0nRL9Ib&#10;GJXlkEcs4ieMjKuu0kZ7g5rzz476fNP8LryJP+WYBfYN6gZxyfxHNaYdWmjvyPTFRPiS6imW5eRl&#10;KoGIB+nT+Yqz4Yuja6kvLfMfTIz9KNe3GeRmJZQTjsPwpvhTa91ltzbXwMdjX0kfgP2uOtPXse8e&#10;C7aS4tFkZtq/LgdS5z+n/wBevSvCWnbzJNDGys3ySAnr26Hp9a8r8H6mq2sOzcVyAQSRk+3pXp2j&#10;ny7oMrRlZovLYZLcHBz9fevCxlS7sfA5wlzu5087rEFjlSaFRgbXjDFG7/MKj1QxyafGscpaRc8H&#10;5t5zkD2GKqWUiLeq6xyKVIKqXyCwGM9CMfWm6hfXRl3SSRnoQAgUhu/TFed7O70PmHTTd0cx40/e&#10;28ccjKvkqI0UDA28nn3ya848U3EdlaeZMT5PzFdw3DOPSvT9YtFuoWdt0gAwG2nBJNebeNLTybaT&#10;EiyGMgoChK47jnHNevhIJLU+syaKujh/CkskOtxjY6Kx4yuDg/0r3LwWZVg3QyLGyxnc4GSRjpj0&#10;PpXiGlX0k3iOF5G+bOMscAegFe1+CbloLiSRW/dyRKAo5GSRmt8T8J6ecL92dLp8n2a4iZEYZJRi&#10;hyWB+tdjohCvE0MW1owfNHm/63nggHpjH6+1cjZwm7ZcfuWd88HjHt6da39Pmt4ibeSPd5nyjf0z&#10;ng5FeLWk7aHwuLvbQ6u31GI3bSQx/dJGDwxGPXuBinXMEzqu4Nu4wNuQT7VnXs02nQSQMqW89uwi&#10;5JBJJIJz3610MUMCaZDI06y9AYySPn78g1zxot6nhVI68xl3dg1ugX7vmOUKdwRg/wBao6jYiGFW&#10;ZmMhcjYRlcDHOc9avMZpj5bxsn3pFkzubAB4yfc1lzaj9ntpF8xvMjcnPUDjoR+FaeyCzsNtbePT&#10;dOTzmjhdjmNShZTk9xziuQ+IdxHD4fuobhrZpZhtjxAPMXnqGAGMACupOqSXF7CsM3mwN99yMEdS&#10;eDnPSub8eaPDe+GL7Un3MlvKkbEHkF9wAI/DrXRh1aZ6OV39sj5b8fQRxa21wm5pFJVsnJOaz9NS&#10;G9uNiyKrcnHQ10HxJVZNYjZUSNtmOBwSOMn3NcnHHvm8xfLWRT264r346rU/X8Nf2Kue9fB/W2sN&#10;F+zww+ZtQnPORxgADJAAFdna3gnTfJJIXIBAMYDZ+tcJ8AY/MspGf5XUg57YwQf1rvror5kIhyzA&#10;kMfbjnFeLiXaR8HnEbV2aFpYSLK0bSKfJjLne/BXvitiC5hNk0aqtvK0gk8sHd1AGAe474rFtII9&#10;eTyVUsygkYBwQOf0rYtdLgtlHlts+Ubg+cjI6A445rzp1O583VqK9mN0DUbXXWmmhVmjbcA2Cuwj&#10;IIIPbjr7iqtzPYxW8yCSZtpGxc/KD6+9aHkbrUwraxQhgRHLGSGI757HPX86x47VrcGGaLcvIGfv&#10;HPoamGuxlCXPsZOtL58MEa3DSQqScPEFaM+mR1+prGu7XyFyu1W35A9T2rodZJClQ0ny/JsII6c+&#10;nJrldel8m7ZHyNoBVuSCMen6V30YNnt4GjOWiZyvi1yl7cFl2sqEgodo4qn8MtRla4G1pEVgPujd&#10;gE89ulaHiC8+xxbGXd50ZI75z2rB8BnytQwzSQhCQNmRx2r14fDZn2dHShZnsGg3MF3OuZPMjUkE&#10;sCAGHY46VqXM/wBsI3Msax52YjBH59aydDuna1WFmlkkPJck7W98VsW6RzSiEttZjgEd682cFe58&#10;Xif4rsee+OLKOOORi0jSMMcvuGfp9M1wehamumeJY2HyRtICwxk46EdK9M8bytq/h5rmN1ghh+by&#10;Hg2TAhipzjPPGfpXl8MUP9rx/aJDuZuOOK76MfdPqstjzUj9Afg/pk3iTwFoEdsAXXT7XIY7cZjU&#10;V9W/s7fBq6n0bzZbeHdHJETmY8/KD2rzH9hH4Y3Go+FvD9wbfctxpNhKDh+QUQ+nvX3p8N/DK6No&#10;zRtHs+VDjLdl96+lxeJXskvJH19GPuozfAvh19GtFTaq/L2bPYf4V0z+W0Cqwyw60XjLGWVfXHWo&#10;Y2w1fC46V5nbFFqJjHBJt7ivF/2hrZpPAsyjGS8f/oVexSy4hb6GvKfjefN8HSD/AG4//QqrApuQ&#10;4n5w/H+ze28TavJxj7Vjg15p4bus53Z++K9n/aWscaprDbf+XseteJ+Hl2n/AIGK+5wMbRM6h614&#10;VkGz/PvXWW5zar9K43wnLlf8+9dlZHNov0r2qJ5z3LFmc/nUl4flNR2q7RUl38yH6VvVJtqQaf8A&#10;Le/59K97/Z2u9kt11/1Q7f7Rr5/tji7/AM+le2fs+XGJ7vn/AJZD/wBCNfOY7Y7KZ9geGrjzivP6&#10;fWt6ODf2rlPBLbmX6/4118EuwV8liI6nbF6EQt/L6j9aUxptO5etElxuPWq08vI+tefGKubSZl+J&#10;9BTULW4VYwdybeWIrw74mfBmS7n8z7PCwZ8/65h/e96+hoJtxI9/6VHrNit3bJ8ueR3Poa9GjoYt&#10;I/L347fBHULBpmit4F+8f9dn+/614pPo95olyqSqq+W4JwQe+P6V+m/xg+GMmriYR2+7g93/ANv0&#10;HvXyZ8bfgndW09832XbtjJ/5af329q+goYrQU4o8p0DXolsQsjMDj+77CtG3vY7snbkn6Vwmr6XN&#10;4e1ZklG3GR39SO/0rX8Ma4qSou49QO3tXo4fFanBUid3ZLsjbcO9UNTlzL8vDZ/xqSDVFkjbDfyq&#10;vNE08mevevew+IucNQIpZH2ru/Sr0yiTDD+Gqq2/lLux0pUueMetdUrNHPGLuWbbU3s5NwbHbgV6&#10;J8MviA1ldWytM/EbDiMe9eam2M68VJab7GVWzt25FeLi6LaO2nJn2j8L/ihbSpJulmP75R/qhXtu&#10;keKYL5F2s569V+tfnz4A8cGxdszEfvVPRa+kPhx8TIXjT/SMnn+5/te9fK4rBs7adQ+jFvw8QwTz&#10;7VKikEE/WuS8I+IU1TT4WV925Qe3v6V1guMxd+leLWw9j7Lh/wB6R598c75bfSL7JPMR6D2WvjD4&#10;6X3maku1vXt7JX1p+0VPs0y85/5ZH+SV8c/FjMupRn6/ySvMqU9T+xPD+ivZw9f8jl47gsKcw3Dn&#10;vTIl20sj4FXTVj+qMl0pDSgU0KcNzTd9Afms6stD2tybPFRTHNIZBim7smvPcrsx0uQycU0NtqaR&#10;dwqtKdtejR2OmnsSiQGnE5RvcVUWX5qsRncv4UqppylB4dlzuPTP9auI69qZNF81M3YWsrhyiTnc&#10;x+tIB+7NNJy1OVfkp8zGVYhtetG1n+fv0rOK7TT45Nr0cwGz5wKd6rypkc1HbzblHNWkXctUTZIp&#10;wwsj1aR9golTFRl+cUBuOlOBUG7mpXOVqBvvUGiRKrYp1RKcilEm6nHcqxJTlXJqNXp27mrJ5SQj&#10;NNXik3+9IGzTQWJKKarYpwbNPmJCmt96nUjLmmmBEy5apEO0U08GnJ0pgSIeaf296iBxUgORVRJk&#10;FBXNFFUSAjBpQu00gOKGOTUyAfuFJvptFSA7fTWOTRRQAUmPmpaKmQBRRRUgFFFFABSocGkpyDJo&#10;AdTXGaHOBSE5oAYy4oVeKdQBmgAAxQIyi04JTiM0uUCNhkVHUh4NNcc0mVEhIxRTnFIVwKkoVBxT&#10;mGRSL92loAjYYopX+9SVLQEijAoooqQCiiigAooooAKKKKACmo2BSlsUwtigAc5pBnNKDmnKvNAA&#10;oIpTmlooAbyKQnLU+kZc0ARzfP8AlTEj5qUrilCc0ANWKnBMGnUVUQCnIKbT0+7VEyHA+tMkTcKd&#10;RQSV5BgVHViReKhZKqID0PNPAJamJ96njrVAK64Woj1qdhkVFIKzkrsBtPT7tMp6fdqeUCRhkUnl&#10;06nlKpaBcrNHToxipGWm7cNQA6iiiqSAbJTac4zTcU+UB6mlxxTUGDUqjK1nKJEtxlFO2UbKVOIh&#10;Au6nKu2hV20oGa6ox0Acq5psq5NSKMCjG6q5QGQpjNSh+KaF20Zo6mcpDi3FRuM07rShc1Rzc12M&#10;TpTqcFwaHFbKJ0wSCONZfrUckMm/CDpThdrC2CcGtGxYSQ7qmSsjnxFkilpttNNcDj9R7Vb1C0a3&#10;TcwxyO9XdNuVjmGTjn/CtC605tYG2Nd27B79vpXk1qziz5LMMwVHUwtNlDJt/wBqtP8AsCa/+WFV&#10;Zv8AexWtoXwtu74jZb5y47P3/CvZvhh8CL9bhi1pxu9Jf7p9q4KmYcp8RmXG8aCaPE9F+FetXtwu&#10;yKH5gSMyjpXoXgz9n3XrtIm+z27biv8Ay3Hqa+qvhx8GXhhtPMtRu8sg8yf4V7j8P/hckFlD/o6j&#10;7n8T+prL+00z8m4i8RHZ2/P/AIJ8rfDH9mPVJblmns7U/OR/x8n+6fQ19AeCP2bfJnjLWduPlb/l&#10;5f1+tfQ3hfwXHblv3OPm/vN6V19loEcbD9329TU+3U9bn4dnHHtecnb8/wDgnjGh/AtLOPi2hGR/&#10;z3f1+tbVv8IhE3NvD/3+avYrSyVSfl/U1YexQ/w/qaqlRTdz4urxZiJSd2eSW3wqt0UbrePd/wBd&#10;W/xro/DvgCG0LbYVXI/56N6/Wuyl0rH8PH41NYWRUH5a71SSR5+IzqrUjqypY6AsfRVGMfxGrKWX&#10;lvtx+tagTanvUT/erB6anz9bFzk9SpPAywqB61Dlrdfm78VavLxbVV3HHOK5zxB4ut4FGZMfMe6/&#10;41y1McqbKw8uZ6m/b3UaoMn5vpVj7YpHDfpXBr4zt5DgS+3Vf8atW/iaPH3/AOVZLPEtDr+qOTuj&#10;sHlR+Ka6gIawYfEcZ2/P/KtKz1mOYKN3t2rpp5ypbmUqEoDZrNpGJK8E+tNXRVlHzKP++jWlFJ5n&#10;T8KlYbFyfxrojiOYxUpQd7nFeJvBcN5MD5adCOXauV1v4ZQ3KY+zxnp/y1b/ABr1S6h84/LUI0pp&#10;P4f510RfU9jCZ1UppJM+efFvwJTUI5ttrCdzZ5ncdj714H8XP2YbicxeTY2/+occ3Tdfzr9BJdFX&#10;Z8yj35Nc/wCIvCSXW3EOfkI6tXpQldWPrMp44rUp2f5n45fFj9njXNOEJW3tV+TPFxn+IV5DrfgD&#10;UtHu5vOij/dvtO2QHmv19+Lnwq+32S/6Ln5MdZP7wr46/aH+DVxDLqTJagD7UuOZP8K560mj+jOD&#10;fEDmS5vz8/U+MjEydqo3km1sZrr/ABR4Mn0mbDRquAT/ABegPcVx16myXpVUZts/oDJ+JY19CFHY&#10;1NFtbrUkVnkVDNGY2r26EtD7TDVo1NR08GFLLVVnYNVtZd8ZqCT7/SoxMj0YO6JAc0DrTkFOJxXD&#10;HV3HICcCm76RmzSVpIlATTGOTSs/FRs/FZyNojicU3fTA+aWpKHb6ZJyPxpWOBUZOaBoKB1opyrQ&#10;Uxdgo2ilpwXilLYgQLmnhcHFNTpUjHDVgmTIcgxQ+MUzcaNxrWLJGsM03yuafRVlcoKuKkqOnK3N&#10;aIOUdUsX9KiDZNSxf0oMahdtzhadO2Yz602H7lOIyKJSOWWjuMUsRUlpNiWlCDFNi4lNVTZjLVlm&#10;dtyCrWmTrH19P8KpE7o6InKtxTlI8fMoe4zunIn0nC9hg/lXkXxVsmgtPmx9z19mr1PTJ99nt/z0&#10;Fcj8W9Ia4seF6J7+j1wVWfy34i4Vu/z/AEPFbOyJTdt7nv70+dREAemKuySDTwyN8u1iMfjVO7f7&#10;X93njNebUbP474goctSX9dStcyC6HyemOapvaMD+PXNXbGyaI/MO4q25VwyjsKqjI/N8dEzIbhYV&#10;2luRx0p/kMwJ2/rUF5pshumbbxnPetCGNpgB6HvXp05XVjzYwKW056Yqe3snkGRjH1rSh8OzXMnC&#10;e/Q/4Ut1fL4fjZZvk24H+c/WrUNTpp09Ss0S2abpF49q5/XPiBp1jLtaSQMFB4jPrWD8RfjFYpbL&#10;Gt1tZlzyY/7w968F8U+LTqF4/lzbtyjoFrupUzvo0rM9U8a/FCCS4lEM0uN3/PIe3rXk+u+J5Lt+&#10;XZvmJ+6PWsSK4kE7Mx+8c9KeIW+ZvWu6nTR306aKzzsZc5pwbeae8HzdKPJworuVNHWqaSGnrQx+&#10;WlKkUjD5afs0Uo2GDFQynins2KrvJjNNx0KI5etV5Tz+FTSS1BKc/lUcoahDLtersE4YcVlluamt&#10;Jdv50mgWhtQtvAqx9m8xOn61RsZdxFbVoF2LUmiKJtGQdP1qNrJuvH51uJbCQ9vzqS4sML93+dAH&#10;PBNhxilRctV69tWQtx3qGNOKmQEkJqQtuTb3qMvsojfdJUgV5Y9hqORMtVq5TnpUO3dQjoK5GDTW&#10;XJqw0eaBHgVoYy3K+ylUYFPZKTbkVqnoSMkqFo+KlmOAKRBvH4VjLVkyI4iY5Aanlk+0Qbe+7NRS&#10;JsqTS4jNNJ/n0rCUTlqM6v4VeH2mv/urwiH73vXufhqyay09c4+Udj/siuH+D+lZumyv/LNO59a9&#10;MljFvbMv+zWPKcNaRz+o3O+5Zfc/zr+vCv5Cb6Mm8b6n+tf17Vrg95fI6spbbn8v1Ciiiu09g/ky&#10;ntfslo1+0Mq28coAKbWLkcnHOfbnFfJH7Ql4k3xMuJFkkkj/AHYy6hWBAweOeh469q+tdc0u0tri&#10;SO1dptoA8yJCwJxkYyT/AJFfIX7Q18s/xEuJFE0MiuEfzCeo4PHQdD+deLl9FRZ+bcL6TbPTP2dm&#10;FjDHJvwkg3NhvmAP144PP419AR2hkiR9ozIozv8AnXB7j0OPyzXg3wBsmudIs4/LLEjzPMGPmyQC&#10;D7Dj86+iksora38ppmTySD5bptc5xkY5/wAiuPGNOZwcRa1rmdrPh5jbxrFJNcSfwRCMAIO/I5Ir&#10;DFy1nOjMrDLYAcZHXHP410ErLpWqQ3EEkm2ME7GI6njt2rJv71pkmjj3bgDuckFSPbHT8azw9NNn&#10;gUfiseF/tIXohvkjkW3kcuShRME5Oc59B0rl/A628Oq2d7L5Mi28ys9sxIMhGPTsa6L9oLTZtLuY&#10;5JG+VrdJEJIJBZiMAdumfxrlfBfNwir1c4Bxzgc9a9zlUYaH6Rg9MGfQnhV49SVbgLHbQudqRIOe&#10;f6D1966S0NvYndsWZthJDjPPtXM/D63a2trVnVmtGYLLtI3Bc5IA45Pauiih80bJNyvkpyMY9vyr&#10;5nEfxND4nGS/eMplmnQ7pvKWchXjAyoUdCce5q1Anlxr8zdfv7OG44z+Rp0WmyxN5ilVymAh43kc&#10;8561qWTqunRrb48xlAMmwsQcHOQfx6VmcMpWKYuJWEETMpijztJ5MYJ6ZHXr1q+GaHTbwRxWe64V&#10;YCcOZFUEElRnAJwMnBOKbLYJZ3SrCrbdgBU/NjPOR+NWbW7EabFi8vgO8nBwe3BpOstjmlW7GDqk&#10;dvBbLI0itIud/wC7KqTj0POOnFfPn7RzR6xrczWZkkWH5ThSFBAGcZzxk8fSvfddjmuHkeTHmZC4&#10;PDEEZB+nNeB/tNXSweKBHDIIYo4lt3SPhZCBkt9ck5+lerls7y2PquGZL2yueZ/DmGWfxdZruhVb&#10;eRWJkBYOQeQARz0/WvsDRbWVNLOoeYI43IRQ43MTjIG09uMDHQetfIvwolWPx9ZCPYyS3KxsWAIw&#10;TjOD9a+ttNsptNX7Oq/6shnQcKccZHvjtWmZVrHqcRVHzqxfeYbmZm+VjsHyDOR3xjpUVoi2jzeX&#10;sYnneVJAH0BwKal0vmSZzuf7hX72e/XpUjXU2nWrzRhhIg27fvbycDGBxXkU6jZ8upNken3qpA8x&#10;a4mePABIIAAPYntxVDV9Xkurh5mZ2jU+YwzmQnPJIHfmr8zteWsNysfllQv7t3yXIJGccY+hqO31&#10;WS58QNcx7reO4JMrouVLAZC498Y/Gu2Me5so7XGWV213p8MnlzSRqzc7MsnbBq/bI2Gj2ySKSOCD&#10;ycYOB36nmmrO1mssiyeS0jZ+Ru55yf50+wvRLfBY5JZI+AWP3h64/Ws5GMi6oa0MxaSKHyQpcykK&#10;AM9yTgfU1pTxI0LyLJHO0eAHRtynPORjqPQ9KjsGaJ2uIEmgjuMb/NwwcDj0/GrbbLnckjBZAd6F&#10;DgY/wHOKxclsck2noZOvMEtPs8GZpGGdyocc4H5c1ia+smiaXfGSa4luEspGWHAVAShA59s10U8N&#10;ukFwsm/5omAGSCwI4IPPftXH+JpfI0PUlmZfMurZoYo8EBT6knqeK7sHJOVjpwNvapHgnwrsftvx&#10;FaBtsIZyCMZyQDgZGeT2+lfRNvNHq7W37mRWt7eOJypHJUYBzxycV4H8DmWb4mecrbcXBHPQ5yDj&#10;8Cea+iNKtUtYQyt8zMOEJyp6+g5/+tXVjtrHp59LZeQND5QjVvO3EA/NgttPIORVXVd/ntDFJJ0J&#10;y43EgYOPpWvfxtA/95wBg5Ldfr6f0rMsdWjtr0TSiaTahQkggkEbSAAeB7156jc+cpU3O1tDzH4v&#10;WovP3iCOJwhLlXyX9wP8K8jurN7a8LMx24yO2a9c+NF59nvJrdYVVVCFkOWKZ6cnkc+mK8f1Wcyy&#10;qxYsN33Ac7R6c/Q172H0gfp2UUXTw6vqOsp449U/ffOAcjtx25r2D4KuzXsipI8Ec0ZBJ54HIHPc&#10;15PbzR3PkqdscnYAYY1658HHhjtHEnmM8T4KIMyP7kdAB65rnxkfdHm0f3B0Xil2k0polkkGwkFA&#10;PvH1968R8aopm+VC0hIbzDwxPAOR9a9u8Uap5UPnIyxupyoxzkdPavF/GM5bVGkaONsckkcnqcjH&#10;HX+VcmDi29TzMj5le5c+HmmTXmrxJC374uCvzbSCCDn8K98u7GO3toVRtsixfMhByRwM59zmvA/h&#10;neb/ABBCVwGkOwHngnjAH419ATBYdJQjzSuMDeejD09uc1ni5crscnEVRKSM+4mIT95t6jDBuBgY&#10;6U8xRm1Uu2x2JH97I9selVIYpDt+X/WZQfLu3H6URWskMDR/Z2kbIKy5x5IByePw6VxJvdHzMe5V&#10;muvsc7QSLs+cZyMBgSevXiqGq3jSLJtkVdpAjwNqk9627jTWlhWS4UxIMkPkkycEjIrn2ti8atLJ&#10;xGchCOSSR/Q1tTb6npYS19Tzv4jRotxujWRU2fMXwctk5Ix9a8xvl8ncGk+6Tg9K9P8Aiverb+Zu&#10;ViFJGcYwPw615hqh2liu1l9SvJzX0WGd4o/QMut7NWKdmN14GZm65J6HHf8ASvsrwnM8Xw08MtNH&#10;ExuLBJA4ADA5I5IOemOtfHGmX267VGRTgj5z94DPavrX4UTed4D04NHJItvGsRA5A4H5jrXLmErI&#10;87iCVqZ1mmt59rt3SCFZPl2k7Twc/wD6qSS8kkKxDaFZuMjAA9T68D9Kn0hBbweQIw0fmAqhbr65&#10;H40t1a+feKG2ouQAgBZU/rmvF9stj4L2iuPFqsmqtJbsFzgllG1QQMHAPriqOoaf9lvt7NKzk7+C&#10;WYg/Srl2n2a3GyQsyuQcIcAevJNZ81ySzRqVhlOXLu53EEc49BWfs+YmNPnfkZ/iOeSXT428lZGU&#10;bHcknvx3461yOp28yJMvk45G4ITyO55rpp91qk0fmmTcgQRknBGc5OPT3rH1LTle0lkLTttQjchB&#10;OTnIwSMD8678PTsexhadrHmOvaZtvWVSfmOOT0Fc5cgW0+2T++Bjnn3rr9etnS42sjIxAxnnrXO6&#10;lZNu/efM2SNxPIFevSlZWPrMLVskjDv9ruxTcSfUcAVXWJmiz07evFXruyki67ZNzBPkOck9PrTm&#10;017S4aGRdrxEhgecEDJroPSUtDNntGkJK43cAfTvUflR2z7mA4/gPr6/Spp75ZcqoZdxxnHbviqV&#10;7M0y+Wr4XcDnGWA/wquU1jdl63jYSMqvuKkAt1yD29xW/wCE9UvtGvN1vJPHOj5Eu4qBjnt1HFcz&#10;BeGB9o+bpg9snpzW7YXckSAyN+8YjjrzUyjoTLax+of/AATu/bcj+MWi3Pgjx8sCTJtj06+BY+cd&#10;mACTkZyB3r0v4ufCHU/h1eST2cksccgyssDmPKnpyDznPTNfkx4U8SXWiXUd5ZySW9zbuPLcEhkI&#10;5BxnGc+1fq1+xP8Ateaf8cvhpp/g7xffeZqzWQSG5KBVAwCcknB5IANc8W4Sv0Ph+Ispp4iN0rM4&#10;FYCk67mxI2T64Pc5Pc+tOa7aL+L5TnPFej/Fz4M3XgPVplWFvJBwCck4OSPoT1rz6eHbc+WfmVfT&#10;qDXoU5qaufjmYZfPDzakGmKWTdu+cnAHQ4qS/wBzBSyqcnJwcn8aaAYy37zgHjnBpyRfaIflQfKO&#10;SKDydCnyjblyjZ4z3/Go5JTIzKvmM6keZgcYP4U2YywT5aFlVicHdkEfQdKh1DSjdwnyZp7d2kBO&#10;xyAQBwD7VcYhFRvqyxcSFm27mY4AAIzxVq1vWs5leNneKMEnjtj0Paqy3C20PMjtKoGABgEfX1pG&#10;OG3qx+cYxnLYpkKXJLmiezfs5/H3UPg74ltLpdzRs4cQSkqrKeT04GR/Sv0W+Ffxg034t+GIL6xk&#10;QOwy679zAnJP5V+SOnaorPtkdjuAUH7zDvx9OlepfAb4/al8JvFlvJDdSTWsUgkeJwWUqOTkDHbP&#10;FYyVj9T4T4vlTtQrbH6i2uEX7xbdgg9/pSs/C8eg5rmfhf8AFOx+LfhmG+s5I2mbAeKMfKCecY/G&#10;uogldZV4+6ehHt2qT9nw2IhWgpw6joRhvqc9O1TeZtUJ/DnPHX8PSoElDNjd908j1p9vuZW3dzx9&#10;KDoIWTyRu+fnIAAzTuQOe/H0qwmV+6xXrnuKAFUZ8vKt17kmgBpkkthxuRscYOGxXzT+23+xXY/G&#10;/Q7rWtJjt7XXraMEiOIKLvHsMfNgk5r6Yd1TiTceMDHUVV3FZCA21VPBxyelell+OqYaopRZjUpx&#10;mrM/DH4geBNS8Ca3faZqm6OS1Yk5j27QSTjA/LIrm41lt4DJcoFgVvk6bmx6AZPvmv1g/bd/Yw03&#10;4zaDJrVhGsetWatJIkUOftKnnBIzjDHr+lfll8SPh/feFNfuLCaKe1vLJzHIDkOnPQEdsciv2HI8&#10;4pYymoS3PBxeHdPVH0T+wp+3Hd/AXxAlhqEklxoN44E8RBYxAkfMoJGO1fqJ4T8Y6b450Kz1PSbp&#10;Lu0u4xJG69geSPqOlfgeLiW2mXbNOxVQpKEsSQMY5+lfWH/BPn9ua8+Bmvf2HrV9O/huYEKkhDsj&#10;kHAXJyBkc46e9eHxNwwmnWo7mmBx2vLI/VgyASbv4hxQpWVGj2/PgHPqTxWT4S8U2PjnQ7XVNLvL&#10;e8tbyISKUcMRxyDjPStRl2kMvQ9RnnFfl1Sm4Plktj3IyvqiHV9Dt/EGjXFleQrdQ3ELRSRS/Mjq&#10;ccH24r81v29/2GLv4VeJbjxH4bt5rjSJmGYk+ZrTgnAJ6jPf+dfpmGjz8p+bpWd4o8Maf4u0W60/&#10;UbK3u7W6QxyRyRhsjHGM9DzXsZTm08LLfR9DKpT5z8sP2MP2zNU/Z98TWun6i/naHJKVeNgT5eRj&#10;OfQH0r9Rvh58QdL+JPh6z1DTb23u7W6hWQOjgYPcYJzn2r82/wBuX9hW8+A039saHb+d4euJC+UQ&#10;sbVmP3Wx29OOKxf2Jv21L74B+Io9J1hmuPDs04AHH7gkjJHGcDNfQZhltPG0vrFDfqjko1nTnyvY&#10;/ViRCRwVHP1/yelIgby8N8u3oRWZ4M8X6f428I2epWEkNxb3QLq6OGwCSRnHQ4FaiDcwXjqOvAxX&#10;w1Wm6cmmj0oyurhlQdvb37mi3DN8zZ68D2qNzslaPcCytjjpVoy7k25+bHFZFEdxEpXD7tp9OKRf&#10;vD5eGOPalkUt8rHPvUkY8pcN0z+VAEcWIpPm/DvUkn7tw247euB1oI2PtznHGRQXMLblLN2yee1B&#10;cd7nyv8A8FSJzb/DHSYldVebUBGnHQqhJY/UEfTFfAesxw3AHVmV8ZBwVIHb8+tfeX/BViZrH4ce&#10;GtzfNJqTngfMAYv/AK1fBUk7PP8AOyxrvJ3kYA7c/lXh5lG8kf2N4SxayuLRnJe3FvKIoQpE2QUk&#10;TcHA6cDv71srbTJYyXDNHujwHCADA9MGs27tlf5mkG7JKH7pYeox2q/4cggeNvMysgckeY+VdQMn&#10;Jx34GPevKlFWP1qt8J90/wDBKFzH4K8RSKCyrdwSSD/ZKHr6nIGa+uWuULnCybgT1G3jtXyL/wAE&#10;ooGuvAniGWJFRri6RtsZO04ByCD24FfWjbpYGO7MnAAPOTX0GX29nofxN4nL/hXn6kzybhn5vpim&#10;htwPXOCOOCKdGhVNpPQcnv8ASm7GVC20/wCNekmfmpGpBO33GeeT+NfEv/BWls674NXarFbScvkY&#10;CgsAv49a+2ZGVoh1DHrXxR/wVifz9e8MRvuaSG1d2B7IXGCcdcHPFc2Mf7s/T/CuP/CxA+Jby+e/&#10;ufJXzQsYULkcEA9RjrUjKISE+80jkliMjHoRxU9xaytZzvb4ZeE37MsCDnA5yOOfpVOW7yFYcyFA&#10;RIpyufXBHI9a+QqXZ/bMPhVhbW5aCQyR4YhWydv+rH41CbuOS5IaFVjkRYg2SpBHJOMd81bvFt9S&#10;8yRpoVkWQKVgDNkAZBK8Z5966jw98DfFfjbS2vtP0bUL20klVTNbWxlG7nA45yamMW3ZbnPisbQw&#10;8eavJRXm7HJTWbXllaxbZGWHIR8/fGc4+o5/Sqk2pWlrK0LXLeYrgRJgqwyPp0r06f8AZz8aaQkn&#10;2zw1r9uq8hTYyL+OSOB9a4rWfhzqdj5jahp9zYrk4e4gdH68YJGMYz0zWkcPUtd7HLhs+y+pLljV&#10;X3oxJ7gjcs29ZcfuyjBlzxndntiklt18lgyibcRyGIGM9OO1WU05bIJ5zLtVtgKfNkDv068/oahW&#10;aW1nuIFh8xVlaI7xkgjBxx256+1Rr0PbjUi9YbHsP7JfjrwX8O/G1hfeKtHl1SNZAEbho4lyMNsP&#10;Ug8nPWv1D8A+O9H8feHYLzw5Pb3Gm7FxFFhfs2c4BUH5f0r8aNCaGbzo18tHjOUCghuOSBivWP2V&#10;v2lNU+BvjOG5s7to7O4l8u8tyCVnUjByCcA4PWurA4zlnys/HfEjgeWZ0ZYqlN8yWzeh+rTMzHKs&#10;2CO5600SL5ZxtyeuT1PaqfhrXIdd0jT761ZWtdRgSeMH7yhgTg9hnk4q3dRKrgrjY3GBzn2r6yEr&#10;pM/kCeFlh8V7Oe6Z+aX/AAUbvUf9pfxA00fmNH5fQ7VRigUnpyAR07k+3PzXrEianeBQu14iMEKQ&#10;M4/Wvo7/AIKiwbf2hdXba3lyRRLIcYYygAjHsAMe+K+a382WFG2sy5Gw4JJJ9f5V8vmEbVdT+7/D&#10;2CeUUZeRYhj8qxDMfMRiCcDABPXjNWNMbddw7vM2+aqEkZIGQCcewNULEymNoh820h/L6cgVseC7&#10;CR9fsFWVlmuLuMIrAkA54z9en4158ZckkfUZrFLCVG+zP2V+H8Df8IRoO/c0kOnwoTjbuIUZPfk5&#10;FbjwM0ajcUPT61z/AMOpo9Q+Gfh+SFjtk06EKwPJbaAf5Y/Cprie70gDzY2uFz0H3gK+uo1vcXMf&#10;58Z9S5swqW01ZsquYlVtzbcj618p/wDBWANb/CPw3Irqqx38koycZGw/ryOK+o9N1+11JQySp5na&#10;MnDADk+v86+Vf+CtNzaw/Cfw7DMC0y3ss8SEgcbMD9SOKMVU/dn0fhxTazmmvM/PW7luLrUkjZFW&#10;a4IZHfjHHt045qncrG0n7w7VaUIVYZXGTkg1YaeQ3yzGSRHUlc8HAAIB6fh+NFpNBHqDLJIyWq4C&#10;EpuZyQc4BwM+hr5GVSzP7uo6QRV0pDJPGI/s6sHCIGGQ4z7d8Yr9Rv8AgmDarYfsvSRsEYrqM6AM&#10;uTkOCMc8fLX5hxiKC9t5IflEw3GMgcDJGTjuQM1+pH/BNTSmt/2UNNmlMnmXV3NMmePvOQSf++SB&#10;9K9LLal6h+N+NNT/AISl6npXx70/+1PgX4whjB8ybSpwgYfKMIST7Yr8ePFdnb2V3JGAyyLGEIB5&#10;JAx1/DNftT4isv7W8O6jprfMuoW8ls4I4IZSMfQmvxp+IGgrpfiG4t5pUupLWZ0yQdpwxHAH9fSu&#10;zNotwvc+U8DMWkp0rnIWunzLbeYzssagAkOc89cevQ1o2duv2EskIIcYDgdh+uajikVFKyLuHKgn&#10;72PX8KRVjEkJYSLCoIGzlmz09OtfP30P6UlNuOx9W/8ABJ2dR8dbxlmwsmnNGQ7EHgjPGOw71+g+&#10;r3rW00f2eUK7OVAYkK4r8zP+CdnjC38AftI6NcTyNcLqwNiUABKl8kDGB0OM+wr9MtW0driW1a3D&#10;Sssm3GMAfga9rBy/dWR/IXjFh5RzT2klpYjl8UTW4xc2bL1JMYLYHfp2qWHUrbW4428zbuwAh4YD&#10;3pNd1SaW8hsbN18yQrvkHGxvTpVPR9N/tFtQjmPmS28pjDJwpIPNQqtT2ijufjvs425tjcs7FbZF&#10;+z7Y33DBHJxjn/GvyE/aquFk+N3iB2kwjX8vTrtBIB49Vwa/XO7aDw5od9fM0i29jA8r7mxjCn9K&#10;/F/4n6qNf8d6letIzG8vJm5PJXeSo/In863zCSp0V0Z+9+B2FlLETqdDnQFjlhSPzF2PhAeFIJ79&#10;qsS6c0sMhaQK0IwQp3B2z3omnW4tPIZ5OGPGMgHtVS3hWCP/AFkkcb5YkISHI7cevrXy7qXP6n5W&#10;eifs2WUep/GLwgPmVv7Ui34/jBcEj6V+wt2ptZWjPGDnH1559e/51+U3/BP3wj/wsP8AaL8N2+WP&#10;2O4N26YwNi4z/Sv1Z1M/b5JJNzI7PlCDkY5H49K+mym/IfyZ43YlSxsafZHgf/BSW8MX7Ll7Htws&#10;l3GBJuzxgjoenBJ/Cvy31R2MyjBVYiEDtj5wO56Z/wAK/Uz/AIKQRt/wzRdbtq4u4lHGC7EEHOO3&#10;WvzD1S1/tRWm+0RttTATdnABPQfrWWbc10foPgnKMcud+5Rs7iO8t2aVIpFOMIDt4B7Ed6dqMam2&#10;n+yvJbzb1Maglh5Z65JPUYx+NUoIVWT/AFsHynKAjtV+wvVBHlkqWQCRJMMvBPII5/8A1V4LUtz9&#10;trP3W4n2t+zj8BY/j9+wvNpqQql9a3sr2rgZYNsJ+YgAnIJAPqR6V8d+LNMuvD1/Np82UWzlZXDv&#10;80RBIIwTnII5GO1foR/wSk1qKf4L6tp8e0Q210HZiTu8x1GR+GAR9a83/wCCoH7Nw0zVoPF+kWMn&#10;2K6yLwRcrG56OfTcev0PPNexHDc9BSS1PxLJOJ3hM/q5fiH7sm2r9GfE4gjnjCqsKmMEgnuf/r5q&#10;xazf2bdKVALNjkknbzkkHsTRPaf2bCu1Bhn/ANYRkkgdP0qEyRyR7ppGjkYZHHDDn06GvKjUnF37&#10;H7TKnCpD3tUz174hftMzfEr4NeHvD+oXE327QpG8mQ4kEigAR7u4IXP5+1eQPBJeapGsKkbm2ORk&#10;q55PI9ODTBM9ppEkkMiycqZAUAJYggEH2z09qba3KyXccm1lTGCEJUv+PY06mInUkm9jjwOV0sHB&#10;qgrJtv7xupiGOHasjK8b/cIwD9CKsaVBJa3asjKspO478kccj8KbLcW0tzGsbncnJJGSWPTA6cVZ&#10;kluLPUYrg7GWMeU6hcsxPr74NVSn7yubYzTDy9Gfrb+yI4k/Zv8AB7L8qSWIOQBjIYg49q2vj3Kt&#10;t8FvE0mSMafMhKHBwVwBj685rH/Y5T7J+zJ4Oj4WRLMg/wAQ5c5GPrkfh7V23jTRV1zwVrdirsou&#10;bCeI5G4YKEdD3r6+n/B+R/C2ZVEuIW3/ADfqfjb4pVU1vzBIomVzng4OR1B6YwDWfJFG7Yilhlky&#10;skbxgq6sAMDke/atL4kxT6ZqzxyQuitI6RA9lDEcevSsKS6kuFPLNyETBwfbk9K+VrSftD+28jXN&#10;gKc09LIt31xZxRr5a3aySSATmTax3AEnGBXsP7Ae1P2n/C8nJVZWyccnIAAyepORXjMUax6Ykknl&#10;OjPvJH+sVhkYIJ6cmvSv2VfEC+Gvi54d1GRm2Wd/ETg4KEuB+PBPHvWcdJq5w8V05TyypCPZn6v+&#10;IJVjspYZMqjhkJx35xn8h+dZGiPHujVrZY5NgHmg7s9BjPbpXTXarqC7ZEXbIAQMc7SMjPvg1Ug8&#10;J29od67kVAWIHUjoODxXtVMPKUoyifwliqip1Zwlvdnyr/wVVEl34D8Owt1W5keMeWQ2AvQt3Oec&#10;e1fBN3rDWSjdIyrLwAgyS3PH86/Qj/gqRbxj4faGxkbdDKRuJ+aMuCQAc4J+XBGO9fnJd23nSK32&#10;hRmU5JJAVicE8A44/nWeYVJxaP6w8IqdKpla5rMv2niWayhZllkWPIwc7mCnuB6UXHiA7pPMmkkV&#10;QWHXD46Ej1FY5uEs3aJwrNkoCnPAxg/hUksLXNpIwL4Hygjk5OMHGRxXmSrSfU/W/qNFO/KvuNS/&#10;1eTVL+3+wyOqrGHIDkgsFywBz39zXoX7Oet/avjD4bt2MskTajACD8xILAA+/X0rzHw95em3dvb3&#10;AWS1hUB5NmxpSc54z1zx1rtv2bhs+NPhpIyzNHq8QAwVYqX65PHt161VGrLnSufP8TYOl/Z9XlS2&#10;Z+xUhaOBQ7ZZUGSFIGe+B29Me1NjQxtuba4x9Qaju51slP7veu8ttJ5Gfpn1/WsmbxNdI2fsaRqx&#10;+XJwOK+lqYunSglM/gvGYWcsVPl7s2UjXacbd24ZTHTNSRSJEG2bPMyRggYx361yT+JbybcVktYo&#10;mJX5PmZSM+h4qKS6ku2j8u7uLpsfMnlFVBry62ZUfsxuKGBl1Z18skKQvNvjj2gfLkBj+FZs/ia1&#10;SRtsnmPjICAnNY8WlXkwaRbbdgkZkOMD+lWh4cuvK/fSW8StwEjQgn0yc9ax/tLEyjalCxvHC0l8&#10;buTXPi3zZiLeF1VcfMxwSar3viG8lyzSJG24ACIncBVq18ERmSOSaRnOASM1ci0q1s0Z9qrzxk81&#10;ny4yprOViJSowdo6nOxSXGpXeJBdTljgZO0Ee561oeGtDnsgu6GNA7EAj19KvPqlmk/+uj6EsgOS&#10;T6cVJp2uQ6nIsMazRswOGI79xit8Lg/3nNKVxPEN+6lY+Of+Csd35N54djZVbzIpgTgjG0gZyfQY&#10;r4P1QSw+YuyWRDlnQDHJHBJ7DBr7y/4K1MrzeF1PIFmyEkHIBYknHbGBzXwbeXY83zGZ928CQ7ye&#10;ACOR2HA7Vvjo++j+x/CjTKIFeOKSW3CzK0cm0HA5AHXn3qXQf9Mv7e3Er+WrnqT0HOPrSlJZbCR1&#10;fy1YhSOjZAHr2qXRlWe+jhVJtxwfuEMT2IPpXn82up+o1pJ02fpv/wAEz5wf2bpCV3bdQlQ/N8xw&#10;QQD+BP519A2q2t/PNHGtuLjduOT8+PQGvnj/AIJcwTWf7NA+1qpkk1WYk56ngDI9OOte7a5pX2S/&#10;jvrNRHJDkv2DjqRivZpxXsND+EuO/wDkc1En1KMOjpPd3EyzXHmq42qW4BJ7j6VNqWuyXHhq5jZW&#10;zbESSAYyMHrzyePSk8K3C6hrFxGpKQzEEgnJU4qfxZ4bbUIHaL5ZVGwuBgMo4wa5Y0W4uUNT5Sck&#10;pJTNOwK+RHJuY+ZGr4I55AzkV8af8FeXZLPwrs8tGfzyB2IUgn6E5GK+yNItmstNjSRgzYHJJJAF&#10;fIH/AAVltVktPC7I+/cXA4+6QRgfiTg/WvQirYfXQ+08N6jWdwsfCN9b+WDIY41jkQfKBznjPH5f&#10;lWd9oKmRVkaEjKoCOuepx261eni8+4b7W3yx5Bx94N6++CKqXllDHMW/eSKpyjnIOa+ZlHmbSP7i&#10;w1lFcwxBtnXG3MaAPjjI9SD3NOlLJbr8zqC52Pjbkd/pVc3a/M3zK3DBccue30ruvA37Ovi/4paU&#10;Lrw9o+oatCzEyG3j8xYpMAkE/Q9DiqVFr1DF5hQw8PaV5KK7t2OHtn8q4Me6RVTl3IypJ6Dj1qws&#10;cjFtjhN2c84UivXpf2PviLcQyNH4T17oscjR2TOrsBzwMn8s1Tf9kr4ibkhj8Ha88zZcI1jIgC85&#10;OSMfh1qpYerpZHkPijK2/wCNH70eYiCR7dm8tmj8vaBztyOh/OntbSRytbqqeYi4Dk7vMyAT+XNe&#10;lr+yN8SLqzkVvCfiKM5DELbMseB7kAn8BXB6ro9xaX81jcQrZzW7lXilUrJuXgnBwR0IINYTjUi9&#10;UdWDzfB4l8tCopPyaZztzA15GyttbyY+MtzjOMD3FTWmkraDypP3m3AOW3Z49amuZZJP9ZHt8v8A&#10;1ZCBeD2Pr/8AXqoZ5IJhG0O9sbgVI2vnuMenet4ybVj1bt7HW/DC78vxnYyBkVlu4nJf5giq4JyO&#10;+ADX7KaA0f8AYtkoI8t7dXQAbVJKg8Y7dK/GH4fvJZeKdPUwOxNyoC7Pvk5GPrz+lftF4VQw+ErG&#10;Lb5gitoEBPLDEa5xjpzXpZZG0j+afHLenc+M/wDgq/cR2fiHQfMmKBrIoOCRlSDz6AnPPYn3r4h1&#10;Bo9ZhYbGj2k5baeMjg5Ffen/AAVr0BrjS/DN4sUhVlnVnU5UHdkKeOmMnHsK/P28uWtZVjEzKshw&#10;4GQCRxz608xpty0P0HwolCWTw5dyrJZ+SSrOz7cxl8ffBORnjqPWtTwvcfY2uBw0UgI2bAxyehBx&#10;xyazbqeWziMHmeYjc8A5Bz3q/ZTz2pP2YxqwIfLj5SBzzivKqJpH6jVi+Q/Rf/glzNs+Cd1Kklvt&#10;bUn3o8Z8x9oGMHpwOtfVAJuW3LGe/wDDwB14NfIf/BKXVZF+D+sWUpRpbS/WXKggYkGTxzgA8E+9&#10;fXFtfMYdill78cCvpcr1pH8K+J0HHOKnqSArJCdy/vAcKQeajC5l55I9etOeFgG5KnoSOaIS0abe&#10;PcnrXpH5qNkZmYKpx9D3pwXcrDdtb6VDquqxaNAZriRYYUxvJICgHuSelZa+PdDuXXy9Y0cbs9b+&#10;LPJ9M8UuZHfQy7EVo3pxb9EbE1wkG4PyTgA57nvUsLKhO7aeNoGeTWQfFOjmTy21zQ2k3Y2fbo9x&#10;PbgGpIfFml4Zf7X0lmXJwLyLI/XgUuZGv9jYy3N7N/czSMyoF9PU880K2W+9u2468/gaq2WpWeoR&#10;fuLqzuGYjIiuUkAyM9VJFWEzG7dMP27VVziqUZ0pWmrM8j/an/ZZ0/8AaE0ZWCxx61ag/ZZ36Mcc&#10;oT2BycdcYr84fjV8ANa+EuvyaXqFjdWvlOUPDFWGeCDjBz2r9enHz/Ou5WAA98Vh+Ofh3oPxK0Nt&#10;N8Raba6tZZxtmTLKQcgq3UEHpXDisH7VaH6rwP4lYjJ2qNf3ofkfjCIYLC8hkZg0Mbnem4b+Bj3x&#10;z61UWOGPzPlaPc5bBGdueBk9M9a/Qz4u/wDBK3RdVgvLzwfqTQXEzBxZ3+NiDqcOB0B6Aivmj41f&#10;sTfEH4a+F5vt2k/6NkbLq2jMkTkHgMRkqfqB1rwa2DqrRbH9LZL4j5Pj4JxqKMuzdjwuA708xcyG&#10;T5ckYUjB/wAKn+0xyQwrMPOAfbwDvPcdKtan4a1PTZrWGOGZJoCUCGJlB654IGO/JqojyWN/Azx5&#10;k9+T6ZHv1rz6lOUD7mji6VZJ0pJ+jGXasqSKN22RuhGecdPWrNpdR3IjjWORpMYO/wCVRx/9ao7u&#10;S41KRvskIjaUkgEgEkcEZPSqdpcQ2VrdSTKR5YBCcliw45OeByaqFJy20Ol2a11Ot8FfEjUvh3rt&#10;teadqF1ZzWspIaJiGQ/UcY9jX6H/ALF/7cVl8crOPQvEE0Nv4kiQ+W5+VLkDBOMDBbAyRmvzXt7W&#10;DUX3I3lQx7RKA/Lr1Pbrwau+H/GF18MfEMOo6bcyRvbzebHjI8s5JA49PWu/B4mdJ2bPzrjTgzA5&#10;thJWglNap2P2njCh933lBPI7inKykKpx049Sa4/4GfFD/hb3w00nVwkPlzWygmA5KuBghh2YHP4V&#10;10g3pxtBUZ46kV9PTqc8E0fxFm2Ang8TLDy6McZC56fN+tEC5k6qpB78U2F1l3feVsZHoabNKqt9&#10;7HGSa2ieaOlgHltubLE01ImCbWYnsDnmozfKrbWH4niuH+Pvx/0f4CeBrrUtUkhjbYyQxkFmkY5A&#10;4HXBxmuzC4edeahBGVSpyK5U/aN/aP0P9nbwjJqupzxzPsDW9sBuackjrjoBkEn0r8lP2iP2jte/&#10;aI+I9xNcLdyrJOUREfeu3JIAB5OMgcVJ+1h+0tr/AO0D8QpHcmcTzsluIwdiAH5QB2xxX1R/wTe/&#10;4J8zW8Vv428XwSTRsVls7Z8qQeofDDJGT+OK/SMNhaGV4b2tW3MedKU6svI6D/gnV+wDaeFLKz8a&#10;+LLGa41KR2NlbS/KsQIBEhU55GTzX3FaWUdqkfl/LnJCZLYz15Pam28f2JI1ikmMQwvlnomOmKsM&#10;DjPRc4x1NfA5nmVXFVbyeh6FGmooco5+Uge5HWoX3H068U4kqDwcdMZ5z+NYPxB8eWfw88NXGqal&#10;MsFrAu8u4JwME8DjJ4xx3rhw+HnWnyQQ6k4pXY3x78StL+FfhqbWtXuktbe1ww3/AC726gCvyT/4&#10;KAft1ah+0F4ymsbKWe30GzdvIiilIQZJ4Pc/Wpv+CiP7bWt/GzW5rXTbpbfTbPAFsWOXAOC+B3K5&#10;wD+tfJL6pJqt3cssn7sZG/GWJIB/mSPwr9i4X4XjRiq9Za+Z87jsc9osmvtQn1DU42hfdCQHd8ne&#10;pAIPY5HQ1vfCL4S618Y/EcOlaXDJdTXjiMoAQwyQCWBxwfamfDj4W63498SWmnafDJLeXEnloiKW&#10;MhOOOPxr9g/2D/2HtO/Zx8E295qECXHiPUIRLJLKRI1sT2BOelerxBntLA0uWDV+xhgcLKrLmkWP&#10;2Gf2G9I/Zg8HwyXFuLjxDNF+9uJsMI2OCwUdgMY5r6LkHmM3yqN2OgA/kBTIl/fsdys3GTjk1aY8&#10;DaMDjrwa/EMdjqmJqOpN3PqKVFQVkRxKLfGW3lT270GPa3zZAzyTz19KfIilWyMcDpT7ZfMIX5fm&#10;IHJxzXmmwxD5SrlgO2fSlA3MSPmHr3p8qZgMbc7j19KSMiFtvfj34oAQDBH8Qb9KeWVRwcUiSEtj&#10;HyKBnjmsrxV4ps/CFncXVxcxQ29upeR3b5Qo5JFNRbMMRiIUYc83ZDfGXi6y8HaBdXl1cLGkMefm&#10;JBB55A79K/O/9rP9sq98fatcabb3CjTo3IGyMKJCRxkDgnp15q5+2d+2JcfEfVJNL0eeeHS4ZWCs&#10;AAZcHIOetfLuoXU09w00jBmkJbPTk5J6VrGNkfiXGXGLnfD4d/MW/nlnkjaR/MZccgYINQYUuobj&#10;585qMlxGxVQzIA5CnqD3+tSCBZj5iBsY5B6A9MVm01qfjdWbk+aetxBbec0nllcwqXcE8vt7j8Kq&#10;SAMvmK24qCMjtk9/ep7sNH93HUEjH5gGqj3Z+ZQwy+Mge3tWfNLoc1SS6EfleVLu3qHxvBAyc9DQ&#10;l+zpIqs26RNrtjqBjH8qh3kThl4kU45Bxj1+lSyTCKVk3KdwxlR19q1u7anLJjLmTIXO70BPf8qW&#10;N1dB94yLk/zwKSZlFkq7T5yHJYHqPpVjRNJkv4hIqn5pAiAnBc5/MdfSrUe5th6Mqjsldlq2sF1C&#10;XasbyfLkhR19fr1ri/jh+0DpXw0sb7wvo11cvr10qRz3EcPywLwSoJ5BOQCcUvx7/aJsPglZXmjW&#10;sX2jxJPGYJESUMLTI4JI4BHXFfKaeL7q/wBTlumma6nuJAZppBlnYDBGSOn0NcteWmh+tcLcIfu/&#10;rGIX3npMXiO61GYTXDsrR4G8HAI7ZyDk8mpfFoFx4R1VdyzTTWEmGLgZBHOCO4Gfes7w55sixpK2&#10;POKl0/hI9M5AzW1rOiqfC11cWskczW9tMzQbNuDtJBIPUeuDXj+0bnqfSx5IV4wjokz5g062e3BC&#10;ncrd+vA/z+tdr4Ss999HJJGqxq5QhjwSAD/X9K5nQ7ZrW1kEzfMG+QYwM9+fSvQvCGmfZsbmiZm5&#10;4JYp05Ix3z+ldtSdoH3daf7peh22hWckrqrPbspICbDtAHYHn9a6q0sJFkXy2jjkQ/dzuGR/+quX&#10;0zc4CLsbkEkL3HUZNdZpMUieQ7Kqw3DEKQc4I659OteZUkt7H55mk7VPI5X406NFH4WnvlMMywxM&#10;90mD5gJOFxnqBnP4V8b6tP5Nyyth34yTxn/PNfZHxqiX/hBr2OTzGZ2CHYOoznHXnGK+OfEFp5N9&#10;KGZm3OT05AB4/pXo4N3Wh91wrO9DQg05ysx5G2u9+Hw/0n5WzI3y4HWuD0yNfOHzbh6d8V1/gif+&#10;zdSX98zMTkcZ5rtPpsRH3Ges+CIpJLyQRs0bQ52cZJOcYx716f4QYSXEQka6jmjAwdmdx7k+ntXl&#10;vg66eznZmibdJjJ6Zx9elew+GdSEYaaGSTcyiERugIK4HIPrwefevHzLc/K+IXODv0Oz0jU7dbAj&#10;bIsi5AYcDB556+9S20/70ozuzcNleM8fzrNhtpnb5dwwAOmeQBxx9K1tLRWvo1uEk2sR/shD9cY7&#10;V5MVqfFS3M22vZJZmW5Z12kngbiSauJDm3UeXJcvIhOxG2kAcnOQe1RyMHulbO0ueoHvk/TpUa6t&#10;caVIzW7PG2xlcnB4PB656g1TnYcWUtM1ea81ST9yY15IjJJxxxwOtT3ltDd3CzLCv7xzkE4xx7+9&#10;V9PjXz12KfmPB7AdOnf860L4/YTJatFDJGjEAklSO+cisea8jaOrucvqdpPdbooA2+3zO7jAMQPr&#10;n8TXPzTPNcPJIW8xSMynOWOAAT2xwK7DxDZvd6ZNNbtGs0JO8oxWR1PHQ9QK537C1xCN3nRso/eK&#10;0e5XHocng1o43Z1RpqViG4BlZpF8vK/vFBwpzjBAx1zWfDqLXEci4mjaMgEshIznr+dEkbQCRlmw&#10;pfOzaQwHTimrrQgvLdZFbyVdWKsD8/IzkDrXVTgranZTprqaFlcsTulZ8lwCcfKRXXaJeR2PkTwx&#10;xycEfumO4ZBGTkYzz+lc0ti21pGaTcSMYUjgknj8CK2fDM8cRWNfOmLApgAYOTSlJHJX01RpSu3n&#10;SMuVEu0kFccj6cZrL+LFpNF8ONUs4PJkjuYA9wQCGRQS2Qf1Ppiujuon3pI4Us2cp2THA/GsrxxY&#10;zL4O1S63eYsUBygP97KD6jLdBmooz99GmUV7YmLe1z4A8S3Twu8Py7WcuuBx/niqPhotbXhkdtgZ&#10;weOnvWl46tPsHiCaPDfuwFyRgkg4PH4Gsq2kWWVI2ZQHP5V9VS1gj93w/vUl5o9y8BXNjFaR+dNM&#10;vG4HZnJPQcdBXo2jXbC3/dJuZUJXb3xzXlvg3ThDaw+ZIu0xnY6MSCccZOBzXpHgoCK2WFo/tDLz&#10;k54J715OMorc+PzylBO9zqtI867WNJlWGZnByUI4P0q59pVLqRFXbsZo2GNwfHB7cdap6Tff2dee&#10;Z5YmkGOJSWVBnPAyOew54q9bz2SaFIxjfzmkaRmOV+Xsc9jz7/pXm8yWx8jKaOdv32XcqsTDCpJ8&#10;wucA49Oa8z8cbU3JHJIyyk5m5KDnHAPIr0e7mSSYQ/MOTnjcCecH2Fea+L42gjbzAqc7TnoT09a7&#10;sPUbdj6LJ6jujiNDjibxG0cjFmjYNlCMFc8nBr2fwZbAQrHbl2Thvm4yc9vWvFo/Mt/EQXy16j51&#10;5BHp0r2rwdcq0Eaqy7tgPA+5zXVW1jqexnDvSOst4kbPlnd5YBIAyyEnHIrqNChhvJdskO9th74U&#10;kcjpXK2lq0jt5Mk3mzMI8hipwMnkjjHWuw8LrfDTVE0MKrBKYYmCnMowDk+vWvPqcqR8Hi5JRLl6&#10;M3eZX3TIBkOdzYA4rb0nTZtQkVba3a5uUiLeV5bZlPGSAOCQDWYnlwedI8YaSRgPuEn8+1Wl1ORJ&#10;Y2t/N823B27CQw45xzkfXP4Vzqp0R89OprYXUdKe1tkZ4yFJYZZtqgDkjHU//WrIl0htOij/AHce&#10;6aVZM4HzL3NaE+omcbRNIY1yQHOcE9ce31zWfcM14iuMSMnQl+3pisp1mYOs1oh1uw0y78yGHdcZ&#10;IAbG3B6Hn0JrjviWv2S6ubXz/OjQ5k7K5xnnHBxnj0rqbmVZY/Km3HzUIYnJwAOOlcl8QIY4/DzX&#10;cc0bOSUkRwQqAjg459TzWmDqPnsz1Mmrv6wkz5w8Z6LJbzeYqs0cxL78gqDk8da5yKFY7hAv3lyr&#10;DFbPjYyPesvmblYg5HAxk4wPwFYE4eJo9twy/OQUBBBH419RT1ij9qw6/do9e+EcyiNv+fdsBxna&#10;2D6CvTdFs7jVbgJZHcrZDJnooHrXlfwTtTcSW8YjmlZmLv5Y+ZeMcH0r1qz0di2yMbuAdv8AFz1z&#10;zXjY6Gt0fD59KMam2pc0eCS2uUWD5JDkHOVA9cE8V02jwWUl9K87Sws0TeXtw+ZMDGc9jXN6dbbN&#10;SW1j/eNIfl8wfJkDOATwD2rUsZVhhkaQmPywNwMe/AJA4I/Hj3ry5UW9T5GpHm1NDVFSKK3aHdIz&#10;Y+TA24xyeOlZOsXFjMbVViuFbkXDRuCSB0wTxWw0uYpGhb92zjnHIAHGQelZ+o3pXzBFHH+8UDAH&#10;yqPoRwTRFKAU7Qepz2o2bRW7SbpTGh6uMk5P+elct4iuk8xfOhaRUBRHBx7966TWpriGfy5AYlwC&#10;STxzzxjtXP6w8DpAszmSJSWwnJz6HNdlGT3R7WCqO+hxfiO6W5Plq3yqOMj5vpWX4Jlme9kk8lQP&#10;OVC0gOeSen5Ve8VXfk3ckaxsjxxj59vBBJxVDwxcySXS/vuVYfL64716ivyH2MLrDnqujXeIY2VZ&#10;lbLAkj5eCRx+VaaSNJKr7mzx27dzmsvSLNF0q3dLtN0mSY8sDGSf4gQP0rT05mktduWiXPTHUe/t&#10;XkVJNSPiMRf2jMbxmsa6c0alismclySwB7cdhXkVutrc+IFiuvOTy5OCnPPbk17B4o0eT7EHEcrw&#10;u5zLGRlBj0PJ615bJodrN4iZWZmj80bZS+04PBOM/wA69XCT9w+syeX7rU/eL9hzwEuj/s9fD7Um&#10;W3Zb3wzpcwxHhubaJuT+Ne+pqaLGVVdvy4615Z+yMY4f2RfhbHH86p4R0lQ394Cyi5r0CLJzmjFY&#10;p8tkfcUY+6vQsSoZjkfWmt8i471ajj/cr9BVW54LfWvn5ycpanTypCF90TdelecfGa3/AOKOkP8A&#10;00Tt716Vax+YjVxPxl08nwZLwP8AWJ2969rAws0LmZ+ef7SkX/Ex1fj/AJex2rwnSo9h6fxDtX0R&#10;+01Z7L/V+n/H2vavn+yXaR/vV9hhdjnqHe+E5No/z713Gm/PZR/7tcJ4YO0D/PrXdaQ2bKP/AHa9&#10;qitTjaLlv0p83K0kaYqR0yhrSqSUo0xd/wCfSvXf2f5wbm76/wCqH/oRryUDbPmvUfgBLtvLz/ri&#10;P/Qq8HGRujqps+xfh8/mkf5/vV1jnYa434YSbyv1/wDiq7SYfPXyOLjqd0NSrD941Ymsspn5fXpV&#10;eH77VoOwMdeSlqXYz1h2SZqwG8yPb6etEooXpXRGo1sHKY+paF9oDZVWyD1T615H8Wfg++uw3xjj&#10;gzJEwGbfP8RPpXvF9H5aHjtWJfWv2sONincCOcV008VJGUkfm/8AHb9mq+sbia6xDtD4wLVgeXb2&#10;rxHWPDlx4Tu5N6t8pI+VSvQn/Cv07+MHwwbW9Jm/cw8up5jU/wAR9/evk347fA+S1a4k8uEfePES&#10;f7f+1Xp4fEs55wPnzQ/E6yq2fMXDD7zV1ej36XUO7jHufpXD61osmhMFP8SluMD+tTaB4iMUezLe&#10;n3j6CvoMHiHc5ZUkegSMskWBiqkdsw7iqmk6oJ4068j1rUQBq96nUuY+zsJFdrAPmB49Kgu78SE7&#10;c9fWm3o4OPWoYoWketpwUkTqtizpN41u5+ZvvDo1ej+CPiKukSKJGn79Jf8Ae9/evPYLDCnp+VL5&#10;zW753Nx715eIwqaNqcn1PsX4R/Ga2OlW6lps7B/y2H+1717Xp3jmC5iX5vvAf8tB3r4C8CeO/wCz&#10;UjXzJflGOHYevtXvnhb4ro6Q/PN0T/lo3+FfM4zCpbH33DavJWO8/aM1FTp90u7rGf4vZK+R/iXN&#10;vv4/bPf2WvePjV42XULWbDOfkPVj6L7V89+Mrn7ZdL+Pf2FfN1aKTP7M4Ah+7h/XYylIAqCb5jVj&#10;yiq1A5wtcstD+ncn0hYiDbaPu/jTXbBpA+6uOtse300EZvmpySYNRSNzSK2DXDfU5yzuyO9U7w4q&#10;1C2ar3qfJ+NelRloddMqI2Xq9A3H4VRQYkq1HJtIqqhqTSj5aqsMCrmN6/hVeVMLWHWwEMce9qm2&#10;bVxSQr81Kx+atOUCu8P+cVXkQqtaRiyKqXSYT8aOUCO3uNpA+atGK43DvWOH2yVct5tppgX5ZMrV&#10;dn5p7NkU3ZkigIx1HFsrUT/eqVhhahJyaDQM4pVbFJRQBJRRTlXcKrmYDc0Zp4XFIy5NC1AVDkU9&#10;WxTQMCinYXKSA5opqNgU4HNNaEsayZNKowKWirQgpyvgU2gnFMB2+lDZNRh8mhmwaCWiQvilByKj&#10;ByKen3aCRaKKKACiiigAoooqZE8wUUUVmrlBRRRVAA5pwbFNooAczZptFFPQAqRelR0qtikA+igH&#10;IoJxQAx/vUh5FDHJoqZAR0U4pSbDUlczEopdhpKAiMfrS7KcRkUUFBRRRUyAKKKKkAooooACcUA5&#10;FFFAEZ60xjk1Ky5qFwQKAJIRkfjUlRwVJQAUUUUAFFFFABTgmaaOtSVSRLZGeKKVvvUlUUFPT7tM&#10;p6fdqWyZCgZoPFIz7BTVfc1USOPzLTGhJ9KmVdwo8uqiBCIivNAODT3+7TKoB4bNNePdSp1p2MCo&#10;luBCYyDTlGBTnHNNpASA1JUY6U4PgUEyuBemnrRRQLUAM0AZNGcCkR+atbFing0UE5NGOKYBnmpF&#10;6VGTinocrQTIWkLYpaa/WrjGwkKGzT0NQ1JG1ajaJKchptOTrQY1JWCSowfnqR+lMK5NHLc45TbY&#10;9WwKA+abQDg1oomkUSUbc06MbjRO3l1psaXS1KtxpjzyfL6g9K2tLtDHY7Tt3Y/pVezcPEpxV6wD&#10;TXCxgfeYDr6muGtiLHh5tjo0o3uGj6JNqV+irnqBjaT3H+Ne3fCL4HXet3Nr8sX7yFm+aAn+lU/h&#10;F8LJdV1mP5IyPNA5RT/Env719gfCL4UnSFsWMMPywEcRqOo+tfP4zE2TaPwbi7ix04tQkv6Ryfw0&#10;/ZSurm1jfbZ/fQ/8eh9B7V734R/Z4ksC2UtfvZ4tfb6V1/gLQfsmnr8qryvAUegrsbKdopeM/nXy&#10;+Ixmp/N+f8W4qpNpSVv+GOa0L4RtZrH8sHyrj/UYrstB8HGzhRdsfGP+WeKvabd71XK/Ng963LFP&#10;MiU+uK8z60+Y/PMdm9er8TDTNN8oH7vX0rWS1+X+GqyJ5R5qcXar/FXr4TFK2p8vWdSbJo4go7fl&#10;TWk2OO9RnUFUUw3Ubnr+le9DGRik0zF4eZdEm4dvzp0cwj/+saz3vVU/eqOXUlX+I/rT/tJPqaRw&#10;8mrM2DOrCmu64rJTVl45PH1px1NW7moljOZWCWFkGvRNNGmGHX1rzHxnYyrEzbj8jMT1r0q4u1mV&#10;fauR8W2yy2kn3f4u3sa+dzCs+h3YHDq9meV3niX+y70Ixk7H72KvWnxBjAwWbp/z1rD8fWfk38jc&#10;DaingVw8+tGK5ZdzcEj7x9a+Sr42pGWh9vg8vhKKbR7JbfESPI5k/wC/grb0T4jRGeNf3n3v+egr&#10;xDR9b890G5ug/iNdf4ek33UJ3H739K68HmFR7s4sxwahsj6B8M+JFvym1W5XPLewrckPnx8V574B&#10;uWEsY5+56+wrvrJ98K/SvuMtxXMlzHw+MpyUtCW3j2rzUvniMdKRRgVDPya+ip1YnlSjNK4TXQ56&#10;1FuE38P5ihoywqeCHH5+ldUZ22MqFWfNqcp4t8ODUrXaqx9Mfcz3FeF/F74Dy+IYLsRrb7pJlbm3&#10;J/pX03qFkDDxj8q5rXdIMscmI1PzDsKJSctz77I88q4ZrkZ+Xf7Qf7M17od464gO2KQ5W1YdEQ+n&#10;vXyd4o8LzaVO25M7fRCPT/Gv19+OfwubX5JG8mH/AFUgOY1PVFHr7V+f3x8+D0miTSHy4e3SNB/z&#10;z9/eiMuV6H9NcB8WTrTSqSXQ+eIECzbCOcelVtTttp3ZXr2q7rMTadfMWGOQOPpVGSf7Sn0NelQr&#10;s/p7JcfGpBNMo2ybeDUksWKkZPLah131dWXMfX0ZOSIEnAPenu2BTBFtNK77qwjJxN4yu7MKazUr&#10;NgVGXxVOTKiIzYFRs2KcTioycms+Zm8Y9Qpwfim0UJlhnNFFFUADrUlR04PmrQDlODTi+RTNwo3C&#10;olLoZj06U8/M1MQ4odqx5UhSHM2003zAajdsmmqearYgnDZpaagwKczYqrlK4E4pu+mNJmmCTLVo&#10;pFdCwjc1ZiP8qpRtk1bhODVHPMuwSYSnb6jh+5Tn4FS0cVRtMmWQYqFX/e0K3FNj/wBZVQuKEepa&#10;ibjmgj5+KanSnAZqZXODGU+aLOs0A79q8cnPX6UeO9N+1Wpxt+5jp7NVXQrnZKvPp/StXWT9otz9&#10;MfzrhrXR+B8dZXzptrofPnj3SGtru427fll7DHasmxXy1Xd6YruPiJYj7Xc8L/rR29q4m4/0eXFc&#10;E7n8WcYYH2dSf9dWSXjbMbfTtUNuhLbvWh331Lax5YfSrpo/GcZH3rEqW/m/w9fUVesPDTzSr8yj&#10;5h/DU+n2BeNTx27Vb1nUk0G23+oZuPl6AV6VOJyRpa2IfEGu2/hK3aSRlbYQpwwXrzXhPxk+O9mL&#10;+aGNZs7yPlmXHG33pPjN8YY5dLnxJN/rI/8Alo/p9K8Q1e7Hie8Mwkb5mY85b+f0rtpxVzup0UZ/&#10;iPxFL4guo9rTAKmPvlu5NVrfTJIRln3c55Facvh42MW8bW/4CB/Wsk6vgsrA8H+9XfTid0aVkSXE&#10;m0bcHirlrJ5kfO3oO9M0+1+3xb/x5GaqXc/2KQDJ5JHHHSuynE3hCxeMeW6iggD0qvHd7ov65pn2&#10;nJ/+vXZFHTGJO2M1DNIOlMe5yajeXcavQvkQyU4aqzDcKnc5aopBgVEkrEyikVpGANMK7+lLIMtT&#10;kQ4rPlIuQG3IPUU5F2GpmTimBeKOUa1LVhNhq2LW8XC9fzrAjOw1YjuiPX86lxRR1en3Cv37jvW1&#10;HGsy/wANcXpWo4P8X3h3rqtNvVcfjWbHcj1HTNwb7vX0rOk05kbt+VdC6eav1qOSzHfH5VMh2OXu&#10;oTH1/lUVu2HrV1SzwB06elZEsbRy1JXKixK3mdKjCUkL54qVhtNRexoR+Xn0pCuKlC5pHSrTM5bl&#10;Z0ppXAqd0qNh2rRSMyndZbpRa9T/ALNWjb7xVcp5XmUGcpDbiVWVvpWh4RtDdSyYx0Pb6VhzT/v9&#10;vrXYfDGy8/zM+jdvdazkc1XY9l+GenfYpMkDmNOi10up3ARmH9feqvhuy+xRqxx9xe1R6vLuuH+v&#10;9a5pSPMqSdytdxb5N2RX9dtfyJsNyr9K/rsrXCdT0Mpd3P5fqFFFFdh7B/Jtb2fmJcFpJtjIxKoM&#10;HHUkD8OnsK+MvjfdfaviPebhjfKQFC4AUHAzj+I4ya+v72+kSFUiEirGMO4O5iTwcfga+O/jE8b/&#10;ABQ1Ly1Zds5AD/e4GMn64zXj4Nt3Pzjhjds9v/ZUsVtJvMkkbyYozl3chUP3hjnqSOB/hX0BbS+f&#10;pUM9zMs8tw5cttPmIo4wSeD9f0rwj9nALcaRDD5uFyruNoOce/4mvb7y48uHzEWMZBwOWVM+gH0r&#10;y8RFuozxuIqt67RcktdIEH2i581W4Ecavtz7nI6c1zdxaQ2qTtZXF5HNdAxjIUqCTg+ucD+Va05O&#10;lLZmSDzDIp5VwxOfqOKx9OisLnV9txcyWqByCSMkLjnkVeHlyM8KhUcZHz7+1DK2oeP/ACrVZjZR&#10;wRCIlSQSFwxz2ycnFYXw4tGindZWxLGQcAbuuO4/zzXSftJNb23j6aOw8xbFiPs3mNk7emMZ9e3N&#10;Y/w3e4tdQZ7fcuwiOVs5YknoO/5GvVlUbpn6bh5N4JPyPc9Hkax0uC1kswkuzaJJAQz5JOSPxre0&#10;0NHYbWZW8s8H73X35qh4M0bdYx3N1cbhv2yR7i0iEAdiOn0rc02ZbTzYUhVfNIAEnDZ7Entwa+fr&#10;R1Pg8ZL32vMS3uI7u0b5n8wj90FO0g57+ma0opWDR+efMHCkxnLIPXjrWLPK2nhpFZZWUhHG3IIO&#10;c9fSr1nKq2yrt/ebwRg4JHp+tZ8hwykXIIrdZGAkYLuOzKnLnPFLfyrZo0f7xZGHzgoG7kDntUUn&#10;nR2jXn+sibPCSBmjwRyRnIxVOe0li3sZGZWOSBnJyO5P1B/Cq9hfUzlHqVXu3vkuZJlZFjwgdvvH&#10;jj+WK+Zv2jHNx4gk8vdDtPyRsOYx3xnnmvpW7vlieFo9yzW4VjJv+ZyDnp0HIH5V80/tR+KrzWPi&#10;NqMl4zXE8kpAlJHIGMfTr09q9jL6NnofXcL0W63MzkPhLosc/ia3Lq7z28wkXBwrYzwa+trqZ5YN&#10;zGONsKGAbcc4yenr/WvlL4Hzi28ZwSSZZUfJG/bkYI689yK+nNKnN55a7d0fR9p5IHbPrU5pTuz0&#10;OIov2isTW/lXep5cSIucbxyV+grctgltFt3MV3AsSm1s4646Vmi3YT/MW25ykQ4YenNXhNIu5vL8&#10;4t/GTu2H+Wa82NKyPm409CTUHj8SX9ol7CghsY8ILdRCJSDkbyBlvxNSx2qwafuitYJLe6kKDOQ8&#10;RHORjoPc1BHcMQyxtHNM4MQjf5FjUclqLO8+0KzQn5Sp8zaCzAZ5AIxW2iSNZbLUiv7JtOmwrQsy&#10;4wc5IJ9QaZY6VOFzlmLHdlTj9auzTLHKHQj97hCXj/pzVKe4mlu2ht/NPzkABdrMenA96jnurHNK&#10;ppY6Bp40nkNvG7Qwn58ncoJGOvaqqa4BMyvBGPLQgDpz2J+lWLG2ms9L/fXG1JMi5jj+8pBIwfcE&#10;UOqxQCJ18tXy27hpHzwAfSsOVXOXdlW/njZGmkaLDMRsT+HAFcH4/upLfw9feYoK3CfupQRviOeT&#10;gjgEV0l/PJHcmE4k3S7DuwDu4BAx35FYfxK09tM8J6orRrxEyZm/hBBBIPqM5H0r0MPFRmj0svgv&#10;bI8g/Z6hNn4jlLGGTZksTkAk8g85/wDr5r6H0lfMaNtzNFn5uep9hXhH7Pdnu1Oa3t5EU3UpGHxt&#10;AAyTzyMAEgV7nprR2nmfZwsjblUIOdwK8kZ561pjqmp0Z9/ES8jS1NmgjkfLK3ACj5sgg5zjniud&#10;vYWt2y0jXAVPMPG0qCfTrXQmdre0d2k8tc4/vMT7CsTVJpT58sZXzJAI/nYKQOvfv7Vx0bvY8Ohd&#10;2SPI/ixFJf6zcan5ieZMViMQBJOBjPJwcAA153dxw3NlI0UgjMZBwQMk9xXoXxDWa3uSrCFZI3Aw&#10;TlcN1OAcdq871GwaS6l8n5u5IG3Ht3r36N1BH6VlMn7FX6ENlaw3t9typKnhydoGa9l+AehrqE13&#10;uaR5IbR5wgyA2CACSO3I69a8YsSFbphlI4I5OPWva/gfNcNbzFbua3jkiMTgOVEi/wB3PfoKwxtS&#10;0AzepakbfiTS5XQwq0fmYHl7ztjBJBIPHXGa8a8XTTPfN5mwHATgfKPyr1vxqksdh5e4u0p4ODub&#10;r0H1/lXjviGwlju1bdhWYk5fJHOTms8vknqceTSvG5a8Iiay1a3aJvl8xSSBkHkYxX0ReWziC3gk&#10;jmjkZRhSCO3X065rwHwYrTapbW4PltK+OSFBx0A+uK920K+8uCXz4fOkUBUDt8oORnrntWWZW3R5&#10;vEUXdMktLn+zS4ziSEMUA4bcQQDk9Occ02FPtFz5brIzqm846c9enWns63m75GaOQYKgAkHOeDip&#10;bSIiLarY3Ng8EYXgcn05rytbaHy/M0tCpq/7q0t8famWWQRjKZVQOMn071la5BDLaNIrt5uQAmPv&#10;DjJrodY0OTTbVd1wfMlIZNj7lx06Hv8A/WrA1E7FK+ZsZAQRt6ep/nW1G7OnD1G5I8t+KtvEZJVA&#10;kEbL/FzzXkWqJtk2ZzuJ6c4Feq/ECWeS53B5W5JzjoAeDXl98++8k2rtUk5JPLGvosPG0Uz9HyzS&#10;mijYQ+Td5Xk5wM9fqK+tvgnYSaj8M9Jk2tIql0dA/wAse3gHqOCd35Yr5OjiWBvMZu4Az/DX1V8A&#10;p4Z/hta7zL5kMrpgJ3OCVBB6Y56VzZjdxOPPv4R3Gi/aI1bfCGVCR5pHpzj6VpztBLBHJtMtxISX&#10;wSuMkY556Csu02oIWEjSF3KSQF8FRxggfjzWibdbOdfLmjmLEKUUksAR7jtXgun1Pz2UdSWUfadP&#10;P2eLeqE52Euwzk8n6CsW6hSSKSXy9zSHGXQhhwBgflWpH9o0dpJrYXS7nG0RgYOOMn86hv4F1F5I&#10;WlmhljTzXYgsXY9hgYH51pTVjWjo7oyVmiaK4hkaURyhf9VhW3AHGSc8c84xWPrenGPRGUyQwu2T&#10;tLnewH5j0rTu42nmDbVVmQHZkAEAYz04PFYmqMZE37o2ODlMk8YwK66dTVHq0K12jgdRswiM3zNu&#10;Y5GCeM+vauX1a7jjSb5drMTsGMn06mu01mF49QmmiDR28b7AxJ7jtnrzmuP1lEur3zGZpAp2jPr7&#10;CvWp6o+poJSimjmZQ43M0mFDjHrkenp1ptzfNEjfvH+Y/Mck7vUmrmpIxkZuOvTpms7aomUPKyyZ&#10;9Mgj0roienTIIEaXzHRVRV6ADrUMwWWTcF2kLsPvWpeXUYcwxsqogy5x1PtWdJ8zsWfaFxjPAOa0&#10;TOlMls4GNptO5SBkEjjNaGjwqrGZzudVwE65J749az9KtfPuFh85V3kdSc474B71tadALW6VWVuD&#10;wx7r647fnSbuRKRo6RHGjx7w6Rzt8znJB9xX0b8OdVPhjRdD1Gwmkt7iO3Q784aQ5JJA7jgD8Olf&#10;NjyNBMZNx/d9+QR+Fe9/Dy/SXwFp0s7L5kKMvUu0gBxyOgBweB6VhWlZHg5tpG5+jH7LH7V2k/HL&#10;wPD4O8XKq6haxkW99KfmkIPG49SecfQ1i/G/4PXfgLWLgtbqqYDomCVkBPBUjvjnFfCvhfxzd+Cv&#10;Fkl9Zt9nkWUgjZnjPPB6fX3r9Fv2Vv2iNE/a78GDw34jmU6zYx7YpwAGkVRgAqQCTjjOazo1mmfL&#10;ZjlNLG0Lr4jxCcLHGyt8vOccg1PZqhiZ2MnyrgBOAx7ZrrvjH8Irn4eeJpbeWNvJU4jcDAdScgn0&#10;4xkVysxWK3kUL8rHAJPynFeh7S6Px7HYSeHquE0UzIqdhGcnB6kHH6027uJmRc/vFYYD521JuYvv&#10;ZljkU/KQO3pVeWMD3Y8n8anmsebKVnZk1pCsl1v+X7uNrPgf/rqNZY5pcqrL1wB3HrUUu1ZFX179&#10;v0p8ZEM3b5cAKc9PY1XS5JMLZYJ0MO7cMdT3q5Zy/Z5WWQ7mk5LZP5H2qm1155baMcgAAVJNAqSJ&#10;INvZSM5OaOVtGlGpKL57nt37N/7RGofCDX4JY7qb7L5uZo8kK4xg/Tiv0N+G/wATLH4m+HrXUNNm&#10;j3SAO6BwxxgAge+e1fkdZa0wK56qOMfjXtn7L/7UN98H/F1q0kxuNNkIWS3cEpgnJPHf/CjlP1rg&#10;/ixwaoVX8z9KgVbcvRu5Awc08bkbb5n51heBfHOm/EXQIdU024Wa3uAXXaPuDI4xk45rcXLovy4b&#10;djJ5oSP2ajWVSCnHqSPuX5d3tkc9abDMwbax2svG73pvmb1YMxVu2O1RtJsP94989z60cpsTE+bI&#10;pbaB0OTSNAy7fwHHHFJHhh8xHzY6jih7ht3lr8x9e1K7ADFsHXdkjIIHzDuPpXyb+3l+wtY/FLSJ&#10;vEvh2KK11aFXku7dAEWdQpO/OeoOOO+a+sS7eYN3pjintGsjsHztkQoMYbJPHQ8fhXo5fmFTDVVK&#10;DMatKM42Z+CPi7wLd+F9XuI7hJI3jOZVJwFOegzjnms2yv101xtb98pyCD2znHtiv01/4KA/sER+&#10;O7C88S+F9PddQXEl3bR4CPt5LAAckgdK/M7xVoM2hanMkkPklJCp4wUI4wQenNftWT5tTxtHlk76&#10;Hy+MwsqU7wPr3/gnj+3s3wj1+20PXPMuNDvrhRIwPzQZyCeTjaCc446V+mulaxZ67ZwXVjMtxbzI&#10;GDIQy8jOMgkcAj86/AnT76TTQrOJfMUZKFQqnrgjvz1r7U/4J6ft/SfDRbLw34kb7RosjkRu+c2h&#10;OBwf7uO2OMda+U4o4dX8ej9x6OX4xv3JH6VmJg25fl5pzsS+e30yKrWGqWuo2Ed1aypNBMA8ZQll&#10;KkAgg9+vapllUKvzbl3ZI75+vavzSUXF8stGj2Sj4t8KWXjPw5dafe29vcWl9G0csTru4IIJwRjI&#10;zxX5eftvfsWal8A/E39oaUovtIugzRSRZVoyOobPA9Riv1VWQwxrtZV9f72KxfHPgrTviT4Yl0XW&#10;LaG80+ZP9W6bsNyQR3HJPSvdyfN5YafLP4WY1qKa8z81f2Bf24br4M6rB4b1UTTaVNhD5j8QEAkH&#10;uc84OARX6a+GvEFr4t0Oz1CxuIZ7W+jEkbrIHUg+46dK/Kf9t39ijVP2d/EUl3a7pNDvnMsF3Au3&#10;YS+dpPYj19CPWu1/YH/bmPwi1GHw54inkfRbyXahbOYXc5D5PRR6Cvos2ymliqP1rDfNIxo1HB2Z&#10;+mUoU43KoZerDnJoD7zsP4VT0XWYde0u1urae3uLe7QyRSxHIdQcZ/x981fiVT8235vevz6pTcG0&#10;+h6EXfYUnC+nHXrTZZWkXaxHze3aiaNm5zx0o8tg/PPYd+KzAcXaAdU59up9KjlmcnGFIxwQMYOf&#10;SnbswbWXAzx6g0cIV4ZgpyRVcug4X5j4/wD+CrM7t4Y8P7o5G3XTEP0ThcdfWvhu6tpbWTbO4aPu&#10;Ad2CR396+6P+CocfneHdFt58iGR5XCgE7zkYIPYjBr4h1vRbi/mVXkkX7PkkOQFAAPHHqPrXg5hJ&#10;cyuf2d4T2WVRuULK1W8AIyfKJHz9CB0xTrV2uLlN3zmPgjHyrk9T61Ssr9rS/kjZA0e/5FLEBMnn&#10;BNahgt5rrO6MRySgMWJzgdcAV5NTRH6rU92J97f8EuoP7H8AazBFt2rcod+fmIKnI/l+dfVUmYQr&#10;Dv8Ae46D2r5d/wCCZXkyfC3XJbdllVb9UEmfmOAOMe2K+nmLYUn5s9fWvcyn+GfxD4lSvm1S/cdH&#10;e+Y7KqyfUDrUvzL8x3Lx3FJC+091X6U6RsruXuMdc/jXrH501YjuUwowNzdfXNfDv/BV3a3ijwm/&#10;zOrWswaQOBk7gSD6YzX3FcM0YWSNmwpwc+tfCP8AwVisvP8AiL4dt41JYac75XhdxkwSP8/yrlxn&#10;8Jn6l4Txvm0T47adktmkt5HEkedh5zk5H544+hp0Qje0j3RsrqoJL/KG9gKsWKPb3ISSUrtclyoz&#10;kjP0ycd6pzSLPCFDbmbJBckkDPpXyJ/asH7qsWrF7e2t2uGjihS3yD33k9vc1+mn/BPhGt/2Y7Fl&#10;Zmkur6Z968AAEAAHn8/UV+YNhGWuERuRKcDuAfUCv1A/4J1X41L9lPQtzRo9rLLEQeCcEHHueeel&#10;d2Xx/eao/GfGRzhlqlFvc92gupoVX99JI2D1bcOfXOc496zvEvhzTfFunyWutadY6pbSIyFLi3Rs&#10;ZGCRgDqCRx61pJ8yAdG+nGKUOFbDAe3ua+ndNWtY/lKjmWJpTUoTd/Vn5vf8FCv2ZNJ+Bniuzu9L&#10;2Wul6knmQwqBiAjAbHXjn9a+YhOunwfLvkkkJ2SAFSpJ5z9eOa/Qr/grNpiz/C/QWkt1bddvGp25&#10;bAXIAPbLNn8BX5/wQ+eLdikcxYNkDOVIOMNz1r5rMKKhPQ/s/wANM2qY3KoyrNtrqVdDsd7rcTSy&#10;LcRPuGwlcD69+Kub45b9WkV9zFkQAkfeHU47dPyqKzVYJ23L5jNmPaSRk/0qH+2DayN/o6+WrAR8&#10;ndntj1ye1ebGNpXW59/ivepO60sfrP8Asb+JZvFP7O/h2a6Yy3EETWjSFcEBCAqDHoo4PvXqGfJC&#10;7V3L1J75rxf9gG4+0/s3WTN87LdyRjnABGCT79f0r2SRfshzu4J69setfX4OTdNXP4N4xiqeb1OX&#10;uz8+f+CtXhph8atLvonRI5dLTzgQVJYOw34PU4718mR2yWalWlk27N2DnlsjgY+vX9K/SP8A4Khf&#10;DJvFfwd0/Xra0W4m0G8G9Rln8pgQSe5A647da/N/UbiezdrfbNNBIm8FAcIeo59/rXkZlT965/WH&#10;hTmkcTk8acXrEoXHk6bdFlVlIy7EsTvB/wAmtXw3fRm7hmjlO8OHBLEZ9OR6etVFCkvCvlzecihZ&#10;BlzB6gjjJFVrIG2fy13LgkjJAyOecdue1eXy31P07E0va03Duj9cv2L/AIhxePP2b/D8qyL51kWt&#10;ZE/jQqeAcD0Gcn1r1h5PPG5Wyc9huJ9emcV+Tv7MP7VevfAHXftml3EM1tcIq3FncZZLgA57HAYd&#10;j6cV9MWH/BVCOzWN9W8JFbhiB5sV5ujJzk5XjHHpXvYPFU+S0t0fyXxl4X5l9flWwseaMnfQ+wks&#10;reSdGWCJZlUjzEGGOT1yO3Tn3r8+/wDgqr8XY/F/xS0/w3a3HnWOiRZkZMMsUzAB0JHJxheT61qf&#10;FP8A4Kpal4ltJLXw3oi6F9oV4jdyyCSRFPdAMAH618k6z4kbxBrDXlx515PcTmRzJkNMTkklvXPW&#10;pxmJg4WgfV+GvhvisDiljMcrW2TMWby9PXa/mNmYh8HJHfHt1qOGYPAvmLxkhR3/AP11cm23itsx&#10;HuckkjoSMZJPNZl9E0d0FVt7A8HP8VeGqae5/R1PY1ktVgmWSSMCQBQGdhubPQYH1xX6z/sSae3h&#10;79mXwvaz7jcxwMJMoV+UsWXGeo+Y81+XvwX8J3HxM8ZaRotmi315ez8jADIARubHPAXmv2H0HSV8&#10;N6fZ2f3Wt7eKFhnKkqgAK+3H617GW0lHU/nLxwzReyhhb+qL5+9GzdYyCCDjn+g9a/Ln9vX4Zt8N&#10;f2itehESxw3k/wBpj+VVDmQbjtAGMAkj8Pev1GYjy8buTyO/4V8s/wDBT/4Jf8Jx8ObHxFb26/2h&#10;oePOnWMsTASQxLDsCBnjpmuvMKfNT0PzTwpzxYLM1GbspaH5z3mmbWk2tzEOn8TZP8qpRajGgVW2&#10;rNggk5CoAf6mt24slgh2+YAFxlpMg556VjiA3TSKrKsjYPMeVIznPPSvkoS1akf2lRqe0gpdGdN4&#10;A8T3XhPXrHUYZljurWQTo6cMjg8EdeffvX66fBj4s2Pxf8C6X4g0+XzoL6JWcYy0UoUAhsZxnBOD&#10;X41TrJa24mjmMkoJ3jGCAMc/59K9R/Zh/a/8Sfs36rI2msbqxvM/aLKUkxyg8bgM8MDyD0PtXr5b&#10;USbT2Py/xH4FlnOG9rh/jj+J+sNlpP2eWaZWZjI+S2MADPGM9v8ACl0u2n06+u/mjaG5lMmACWJP&#10;Oa+bfBX/AAVT8C6loUB1TT/EFjceWN6+UJEz36HPXoKz/Hv/AAVk8J6MjLoWj3l00zYjN1IIe3J2&#10;kEjH64r2XGkvfufzdT8Oc9db2Psnuelftz/GS1+FXwR1GHz4l1TXYjawxkkMitkM4HXjHGfWvyf8&#10;Wamg1IMCZEyCH/hOMZ5xx1Nd1+0J+0Dr3xt8Y3Wqa1cXE81xIURUJ8u3jJI2oB7Y+ua85vbFp5oG&#10;jm81olyw5wuOcYNfP5liFVfL0P6l8OeDXkuEXtn7z3JmtJre3jmmMZ3SElVbcAO1WbY+ZtkZlC5Y&#10;YYnb69B0HSqEZkM2+RjI0rYbJCqAeBgDpWx4T0GfWNYtLa3DTTTTrEqRgsRz0x36flXj+xfQ/RMZ&#10;iFRpucnolc+yv+CTHw4nvfFmpeJXj3JpsYto2KfMI3QE4/EV9uXeoMlxHCixg5JAz8xGeeBXC/sr&#10;/ByH4KfBzS7Nv3eo3ERuLhj97LEkAn2GBiur1bTYSYriFdsrNvJBJZuf0FfTYGMqVJH8M+IGcxzH&#10;NpzT0TsjyT/go7c+V+y5MVG3ztQiLd2IGc4HpxX5b3MIsfnSNlJODz6/4V+oH/BTNVf9lxpFVWeG&#10;8THUHBHr25/nX5f6isk92WyqqxJC5IU4xU4+bla5+9eC9v7Pa8yjciG5vFjjWSOeYnkDIGPfils7&#10;GayT94GVlfjoQ4PoRUtukktzKAV8plJYjoB3FOsZVszM0ig2Vvb5wx+ZiTjCjP5+grz5ST0sftVS&#10;VoOx+gv/AASNfd4C8XRMGXF3E/Izv+Tr9ODX1L468GWXxD8H3ei6hHHLaahGYZQwyoJBwfwJzXzH&#10;/wAEl0W48GeIFYmGS4NuFGOPlUng+4Ofwr6ovLm7s9QMW1fJ7g/KQ2eMGvdwM17KzP4q4/xdXD5/&#10;KtS3TufkV+0z8FNU+B3xM1LQb7zP3KGSCVASswL8EA9tp657YrziI+ZJDs/eCNPmfkb27nGf0r9Q&#10;P+Ch/wCz+3xW+HNt4itITJrmiqVQbgpnhPLJjuQRxX5m6lZJY3skanyZEYrOmcbSOBx2/OvKzGmo&#10;O62P6V8O+KVmmAjzv3oqzMm6/dIke7bmQYzkryeBTrXbaQSRyNukVyDz8vOc89uK0zar5e248392&#10;V+4Bu56VQkRhN5JaFvJAcoDuYAk4zgda86nZn6J7S+hCPMWcGPau5wBgZ4PuelbWitm8SEQxzTSP&#10;uHmE7kwegOcZP41n2yQOzOWyY3AEYByQO/XitjwkrWmoIszQxhsEBhkIc9QfWtZRTjoefmUmqEvR&#10;n6y/snXf2T9nPwiPJZcWZw5IJfDEnGM/xZ/Wu+0DVmmDMWWXkoQOSgJ5zXmH7LsFzZ/AnwrdW83m&#10;WF5AyCAx4MW0kHBPQHr+Jr1S2hjtJFkRViZvQDaR05x1NfSYOX7pcx/BfEcuTN51F0f6n5U/tlfD&#10;Obwp8cfEUHkm3ht7uWSIk4TymYsCPYg/rXjjJE9od33mA8s4O1vfjpxmvvj/AIKqfBZbuy0vxZax&#10;s0bQPb3IU4+ZCCHP4foK+EBEtwD5flf6NIN2e+RyB6jnp7V4mMp2nex/X3h3nMMblULO7SsZdtbN&#10;FK7Kx3scIc7uOeCMdOeua1tF1mXRpIWhkZmhcNxwQ2RggdeCKp6rP9jXdH6hCCdrE+ox24H51ViV&#10;lt5LiNTuicEfPhgT1I4JIrk2aZ95iKKr03TktGj9g/2U/jHH8afgpoupYdNShtlhvoejW0iABg2e&#10;+OfxrtZbu+j1FVZ/MhZ8pkZYA9jj+Vfld+y3+2B4g/Z78QRXS+ZdaXdBvttqG+aYEYyPfvnrX3n8&#10;N/8AgoR8MPHGjW9xcaleaPKwJMN7alZSR1JxkdehzX0eHqRnBan8h8d+HePwuLlWw8OaEnfRXOp/&#10;aS/Zn0n9pXw5aaXq+oT6bFp8glR7Zfmkb1OTzwTzXhl7/wAEoPDaTySx+JtSgiiUkiS1iHyjBJ3d&#10;j3zXuGs/tl/DDRtON1/wmFlMqjKLHC8ju2Pu4A759a+X/wBq7/gpK3i3Qb3Q/C0N1YWLuI3u3IFz&#10;Ku3BAAPyqSev6U8RRpyV2x8FUOJqdRYfDXhG+uh8ofG/wHp/gb4gX9lpd819YwyskcqYbeoJAORx&#10;ng5FcjYXS286qN0kLHeQRycHkZ9K0tWv5NbuFuLxv9YSUI4bAznp1zmsS7LW7rGsbqqqXU5Cr14r&#10;5mtTi5e6f1rlarRoRp4h3lbV+Zetwsg3SPtXfuVDySpOeM16b+zWyr8ZfCuSZIf7Ti3g9gZBggHq&#10;OQefrXkUdy32RhCoaRcDkElTkcjPXrXqP7N9uf8AhZnh35k+0HUIWUk/OCSBkA9enTvV4eK51c83&#10;irTLqluzP1/urRGDW8sjGLgO8fyl8H+XX86zx4TtY7ln/eMofjzGLBQau3Amgi2tIiz4UMZAcOcD&#10;J74zjPHrWFrV3c6cu2e8IWY5IjBOBj0r3cVUpqCcon8D4zneJnr1ZuWeiW+lSMVhRSOAQg2k9cnN&#10;OkubSzTzDNbo2Dj5xuP1A6e1Y+maBHe23nLeXEytj5FYgOPcHuKpiCDTrq6kGnxXEMZEchkOWzng&#10;ZA/WuN1opXjFGMad92bUniqxbcySNM2eUjBYn1Ofaqo8RTagf9D027f5cEP1B9T7Vav0trLQ2mto&#10;obZmGQUHJz0ye9Z9gJtN+z3wmklhuQElyMYJ7Y/rVTq1NEtghTha7GXmrX0MjLLItr8nAIJ3eop9&#10;joq6psm+1TMrYDtztQnkjHepNZWM+J4EjCyK6ElBzweOtGnx/wBlaqtuyt5V0CQyOTsY9sVjy1G2&#10;5PQ1cFZJWKMUy6XK94IFmhtZAh4GTk4BP5GujsYYZIkaEsGxvzt2nJ7H2/wrK8NQf6PeI8atiTBD&#10;HOMH/EVNos82n6o1q248/ITyDnt74zXVl9F03d7GVTV2PkT/AIKyxtJd+HmkEe9bMkclvMy+CDj0&#10;wPzr4WLQySN8u2VscEYVsdTn8K+7P+Crr7rzwyF2krBOJABtKncCcD6CvhG4BuNyzTMqsdqDuhGe&#10;vtz+lRmcnzn9j+FN/wCx4jr6fyTJ5sjMrDcDjA3AHgEZpbDUWTVrVppuBggjONpHAzgVVExaPy3C&#10;BgQBtyquO+c98VENO+2X67lkPzqS+SdgzwBivN5bn6hUivZu7P1E/wCCaV02ofs7Mrp93UZCkg5X&#10;aQCB9euR29a+g2Ty4wrfrz9Pr1r5y/4JdTJJ+z7fRLuJh1QweZnKnI3E47EEkE9xX0cJZHHlsf3c&#10;ZIJK/Svpcvj+6sz+DfEG8c5qtdyjo3h6HRtba4iX5bgneDzjI7egrSbKIFz3z9MUzYscm1W3r0Dg&#10;9DTidhK5b5idp9scfSu6FFQ+E+GqVZT1YxosBsnjH4Dj19a+Of8Agq9HHbaL4ZLblkxIECHozOCS&#10;3ttUf5NfY0kpMYDN3HHbNfHf/BWOTyfD/h9st5csrhFI54AHB/MkdsVGIS9m0foPhmr5xT9T4L1H&#10;UWmvrqSTa32ghHwgygHcD171Snfz3/c/6wqdiAbunHPSrF9ZNK8m2QN1IIHbsMn/ADxVSJFWdFkV&#10;j5JyxBKkjHQ46g18tUsm7H910Y+4m/IjhseI1ZWdvlL4HKdgfcE1+jn/AASala3+D+uSK33NS2MS&#10;cHIBzjqM8j/Ir8+0Pn+bL5jK4QJHg9ADkD6Div0L/wCCVMHk/CnW7dY9rfbxcvJ95VDKoC/XO6qw&#10;dTmqqLPy3xaqNZO3tY+rTeXDzq6zSFlz1OcH1/8ArDFNluJJSGEkgI44c4JznoaLfcnzKeV5Ixxz&#10;T2h434x7Cvqo0lbY/i6eNrX+J/eJ57XckcU7btx8s5Zstn8etfj1+1wbiy+NPiZYSwupL2dm/eBt&#10;+HI5z0xgA47nNfsPHHJIiiP5TkYPHHOK/Jf9rDbN8bPFEilkMuoSo21clzvIIHtnBz3z7VxYynBR&#10;vY/ePBXFVHi5czb07nj9pfNCi+cfMjaLhihZlOOQM9gfrU72IG0n73CDK7WOee3QVWYs9wwxtdcj&#10;524Ix0A7VL9tjlto18vOD87kksB0A96+fdr7H9U+87NGj4QHk6xZvIWjkguIyCxxk7gM/wCfWv2Y&#10;+GUq3PgXSwZPMaS0hJyOQAgGOvY9a/F/w07Pq1qq7flljBj34LZccn04Oa/aPwXLIvhbTUZyxjtI&#10;kL55chAM8eua9XLY63P508co2hTZ49/wUd8Ef8Jb+zzcTiNp/wCyZw5CttbY4IOMdT0P4V+XWuRG&#10;yaSNlVVYjY4+9x1/Ov2q8ZeGLXxj4XvtKu4vMt9QgeBucMhZSAwPqM8V+RXx68BXnw88d3lnNEqt&#10;DIYsvzkDjIGPQDJHc11ZhRurofgpxAnB4Kb9Dzq3ElnOzTN8tw3AJ545B/z7VLczgyOiNhVchA5w&#10;GHue2ajlCxMrbJGdgSmVOfrVrS7xdMv/ADlaRlkDFEmjDK5GDjHXNfO1N9T+kOZtX7n1J/wS9+Lo&#10;8GfFe60W8mX7F4iiEYUpnZMDhAD15JOa/RlM2wVN4bgHA5OD6V+KujeMbjw54ih1azlmtb62mFxA&#10;0Q24YHIHuM5r9Hf2Wf29tD+KOmw2fiKaDRdW4Dl8GOTAxkc5U8nOR37V62V4hL3WfzP4vcE4irV+&#10;vYaN77pI+kgVI3ZPzcEe1OeUQoCeo9sk/Sq1heQ3to1za3VpdWqsB50cq+WfoSRx71zHxF+PHhL4&#10;TaXJqGreJNFjeMnbb+b5jyMOdoC55PT3r3PaRte5/PuHyHG1aypRpu+2x5D/AMFG/iTH4R+F9rpL&#10;STRS6k4n3xOFYpkjB7g57Yr86bnxO1o0irKy/OQ6OdzHPGT0x1r1D9rb9pV/2hPHt1fLO/2G3XZa&#10;W4RlESFiw4POfXr0FeJxs080knWNcud5G49uScZ+ntXzuYYxudkz+vvDrg+GAwC+swXM+jR0dz4j&#10;m+yTA3UzNvESpy3IGeueB71QXxBcW0Bdb24jVsEJ5xxxyeKz55WnhVpMsY03A9M847d6Sy0+bVPI&#10;hO2bdnynA5GcgA46jpz1rlo1puW59/Wy/BUqUpzgrJdkfoh/wSssrib4N61qty7SfatSIgZz94YG&#10;cYHQV9L6x4osfDKw/wBoX9nYrKSAbiTYv4GuH/ZQ+FcPwn+BuiaRDb29uv2dbh44iTsZxkkknqc/&#10;pXA/8FJPD02ofBC3vLdZIfLvY4Jnj5YRkHke+ePxr6CjKUIXZ/HGcYXD5pxBLDwajFu2mx7b/wAL&#10;K8NeYsa+JNG9UY3AK/iRnH40w/EfQkj8y41/w/bxsfvyX8ar9eTn9K/G7/hMW0/UWhbMKs5TAQ7s&#10;A/fOecnArTh1qURtcSTSOy42Egs3t1JH6Vx1M05XY/R4eBsJRU/a6M/X6H4keFcjb4p8PzeZnYsV&#10;6jF+5xj2/GtrQfE0epadILOZZ7SQgMRhlY9j3wT61+Lt74z1K2laPzJYTkqQAFaM4yTgYweR3r7G&#10;/wCCaX7VOn+GdI1Lwf4i1iG2VzG9peXlwFE7YOU+Y5BHQHPetqOYQqaM8biLwjxGW4X63hZ8zXRH&#10;1545+DnhH4kM58QeF9J1FphiSbyvLlkHQZZSK8D+LP8AwSz8D+NZY5/D93faLcRgskU02bcE89QM&#10;noOP1r6itXW7jja3aO4jkQFWj+ZXU+lMuEZJkAVvm6DGDge3auyVGlPsfm+X8UZ5llVKlOSt0dz8&#10;nf2j/wBkbxJ8Ar2G11C3aeKaQ+RPExaKVsE5BwMcdjXis8L28skbRgyMwXYyH5iDzg9DjFfpz/wU&#10;v1rTY/hKtg11DNrU06+VEzDfagDDZA5GVx+I96/NXWpo7mZUEQ3RuBv3Hc/JPT+tfO4ymqUvcP68&#10;8O+IcXmeBVXFLXuZ2lJcQys0azPHvGSgOEPJ64PTmt3TWGoSOv7xm3jKkffUjqBVS1uprRvISWaO&#10;KY4k+faGOMc9femQ31xZ3P2ldsm04IJ2sccfkO1cfM3LQ+6xUXKD2P0u/wCCZOuG8+CmoR7pWW31&#10;J+N5JBKR5H0PX8a+lLciWTauNw4Hqa+Y/wDglto6j4J3WoRyZGoXZkfKHJYIM7SeMAnH4V9NldrZ&#10;Xg5yeMYr6zBRtSVz+DvEKEVm9S3djntwW/2sfgKhMWW6E7e4B461Ylf5Bz2GfrXIfGL4q2Pwn8C3&#10;mrajOLSKJGZWPG9gMgAd85FelhsNOtNQgrtnwFSpyK5R+OXxq0X4KeDrjVtWuFtgv3Y0IaSXjOQD&#10;2GOa/JX9rb9s7WP2g/GVwr3N15C/u40BysYJIIAAHtW1+2V+1xqv7RvjK5jjmmhsrdikcSArkD/E&#10;dvevZv8AgnT/AME5m8RvZeMPG9m0djlp4LKYEPdcjBIPbgde3av0nA4KhleH9vW+LseXd1p+Q/8A&#10;4J1/8E+bzWZ7bxZ40jX+zoXE9rbFSGuu65J9SOa/RPTNOh0q3ijX9xGoAQDLKg6ADJ4GKIbeOBPJ&#10;ijWG3jwIo0G1Y1AwAAPQAVaz5fylvlr4zN82ni6jbenY9GjRUCRsRruBDbuuOD+dNjQA/dO1jnOa&#10;RJNkRH8OO/FYvizxhbeDdHkvLtvLtoUZmJO3GASDz9K8ulRnUkoxRpUqKEbkXj3x7p/w/wBAn1K9&#10;vIbWztwTJIxDFQBzx1J7V+WP/BQ7/goLcfGbXrrTNJmvY9L04BIE8wqkuCCSQMc/mBVr/goH+39N&#10;8RfEj6PpkkkNkshgaJDiN8jG8kDJ7nFfFvijWvPZpGWVlLgOAhYkEnjjsff1r9h4T4XhTSrVlqfN&#10;Y7H3dosbf65JqcrTTSIbiTMjJzhsDtwf1Jq18NPhtqnxK8ZQWOk6fNNNeuQMZKDHUnA5A7kflUPg&#10;zwvdeJ9cis7SGYySZZI0yWIPAAGCeSQMV+sn/BNb/gn3/wAKI8KQeIPEij+3L2OOeK2cFltyc7iM&#10;9CVxx2PNfSZ/nFLL6LWl+iMcHgnVfNLY6D/gn5+wla/ADwrpviDxBBHN4luUEgixlYAcgnnkEg/p&#10;X1NDAscK/wAIGAMenP8AjTiDLIzNnLnHJyQOwqdUzF0xjjBGCR61+CZjmFTF1XUl9x9RSoqCSSEt&#10;Io4/3allJ5BIp0kBWTG7J78HGP8AGgw7du19rZz64p8Upcnc3QHn2rzzYZ5gYbe4/Wncb/vHGR9a&#10;cwjk25mUsewBBFJxnKtnbxnHNJq4CKVRFznHPvzQrB3xuOf1FK/yn/azkVS1TV7XRrSae4n+zooJ&#10;Lv8AKMAH19cVBnUrQpxvN2RX8QeI4fDOlzXVxMkMEKO28tjoMnA7n2r4H/bZ/bIPjy8bQdJu9thB&#10;u3yxoUWQ5xg565xmtD9t79tZ/EXmaDo1xIlohxvSUABehGB1yc+mK+PrjUpdQuy0hV2l6Fnz9K2h&#10;Fo/DuOuN0r4ag/uJbjU5nnZkZpOeXfpk+/0qukjQXHzfMuTkkZABFVZnmtUZZGyM5wOVb0/Lmjz9&#10;7KqYw2M/TvVSuz8WljXUlzS1uJd3GJtkf7xnwmQD04qSF5IrtljaRBzvCnORjtn8Ke6eXKVj2t1x&#10;j+oqrK721y028szEYZhwg9BWfqVOV0QT6m0q4AbvznknpyKrOV3/AC4STGc+tTTBZN7pjK5PHBPv&#10;jvSIPMijyQwA2g47+hqtEckoyQyNDMm35lKgE4PBOaaF8pVDKdxY5Oevpj0qQbkRWU5JbYRjmpLb&#10;TJtS2RwxFppCFCt3PNO5FOm5tRitWJFateSKoyW3bQEGW9SSO/8A9euG/aV/ak0/4D+GDpekyWWo&#10;eJLgA+bEQy2AI6t/t98dvWnftRfHm1/Zl0v7DaXkN74ou4wYikZAsCRnO4nBIB6AHGRnrx8H+IPE&#10;9x4w16W81C5kuJryUySyEDcSTyahvuftXBHBblbE4ladEbt54ru/Eeqy3l5M11NdOzySuPmdjySe&#10;uSPWuw8DavIDb2rOrW7A/Lw2DnqQRmvO9Eg37+cnOEBOOc+34V33gywMcqMq7SeSevTuD3rirzST&#10;P1rHUoUsPyQ00PU/D8kushvJ8sSCM/fXAyB6dq2/EEi22hX3lIQfsjESEkKCEOeD1Bz0rM+GmqND&#10;q8bMF+YH7ybtxI7g+1dL4zKx+H7xwI1VLciQsflAYgHAGPUce9eNTqJzufmca3+2KLXU+XNJhjuZ&#10;o5VYTpvxsxheOenfPT8a7rw1MqOG8rbu4PJXPIriPDsIGpzRxBJGWVj+7ztzn39q77QX+y2X2ib5&#10;kuCBnGNgB5/Gu6vL3UffYip+7Xodn4enktnjZowqjk/xAEjjnuMZrto5Ybu1XzF+ZpFZAvCjoDkD&#10;1xXG2Fqs10fs8jLbGXyopH4JXsSPT3rrNMvPstr5LLHO2dhkByOnXkDpXnyjzHwmZxTkcr8Y9914&#10;bvmdCGO7ywDtw3Q4z7ZNfHPigtDqMvmN82Tz/nvX1z8XEmvdNeLmYqhMagg8AZJ6+gP518j+L4FF&#10;7MW3LnnB5wCen8q9TBxtA+54Rj+5sULaTLrj73r0rsvh8d13GrhOoye/4flXE2Fx5KKOrL69xXZ+&#10;BblodSi+UBs5B9PwrsPqsR8DPY9Ae2mL8s0nIAc8gcZIA613nhq9eQQqeXjT/gR9M/pXmfhe5aHU&#10;rfcox0DoMMSe/PpivUNBWBhGysyxqTk9R+fFePmEW0fmOfQ0dzv9D3QpmRiGwCBnODjnPWtdbsSS&#10;guoEezA5JyexxWPoaNFClxIiqzHYgJ+/6n8q6C3uwtpJtMSoThhnPOPTt+deLdnwVTRmdrmnfYo1&#10;uIVwsh+ZCcH6gelUrRl6bg0UhCyPgkZ9jzWhHYGOONWJO3IBYll59c/yqGwsv7MjZNu2VnOD6g+g&#10;pbkKSIbvT0UIsLKJlJyocFSufTrn/Go7iJpi8rM8KyEghkLZOPwxmoZ38q5aRYQWBxv4yQOvNV57&#10;+O4BRRuLENhjuPPp06c1rFpdDqpTS2RCt4wi279v7oAqwycjnA4rD1W5V3VjIwkwSxGRkk9cHvit&#10;DUl3uN+1mb5AEY8HI/z+FZdzowl27ZmLFzldhJxz3zzRzHbRlcrzFDFtkHPJBAByfU+1V59Hk8pZ&#10;CiyK2FBLZJOeR7D3xViOBiWQeWWQ4IBy2O/GakjEdtAjS2bSTcFPNJjYoSRkDj0p+8dsYuxejukt&#10;XZcfd+6ifMq8c5P4Vq6PPm6KWsM1vcQxGcvjcpx3BHH61iaZeR/MkkjW0ZzsdYw5U/oefXNbGj3i&#10;3EkkMMkm0MRCkgI3J1BJ7dM/j7UvZu12Y1MPdN2NhNa+1xM+WaaRsZ4659uahvr7UNY8MXNtNO0l&#10;mAcoSVy3XrjseeT2qb7Yl2/mNH++jKiJEXaGwecsOmaNYt5rrw/dWsaOrXIMbw/eJBByCT3568VV&#10;NJSOfCpQqxt3PgPx7x4onSYzSGOVkJfhiep/LJrm4kNteJ83fIBHPrXZfGKy+w+OdQUqVZZe/J6A&#10;fnxj8645bWa4uhs++MZyOD1r6ijJ+zR+5YCV6EfQ9r8HSQzaDbFbiPz9wDxZ4xx1z3r1TwtcG9i8&#10;zJZgBGSOAAOnT6V4n4DsI1t7WTKSybA3+62enFeueCrabSPJmaRJorwFQA2drc9RXBjX7tj5XPo6&#10;M6h4BBI3+sfnKZGAQe+T2pzWu+0Y/aJEMQJdMfKSeMHnkf4UG1XUbhGZ9ssgCAFyBgZOOT147VJB&#10;ZNLYNDHA3mOh6P8AMeeTivGPi72OW12Cz0623R3DeZ5gDrvI4IyCB6AjH41w3jALf2zZdQd55z3x&#10;2Fej65pkFndSRlN9wuYW3MAMk8jJHXivP/FcjR286xxr5MjfJ5oO4MBg4IPTn05r1sNFWTPq8p5X&#10;bueeGeQ3CL5ipI74H9K9h8HpuWNI2k2hF3kDkcen1rxy8t2t9SQbl6ghx1BGPy6V7Z8NtZe+tIWu&#10;naWZcApnBJA46YrbFNqnoennbaoHUWE8mn7/AN4yqxBwBuBYfqOD+tdNpusSyadGkkkm5X3oMkAd&#10;Olc9KY4Ydu6RpA3yBxgY9c5/zitnSYGvI12ssibwvB3EH3HUV4MpS6n5vW5mdZDtkgVo1VWbGSc4&#10;c/U8VoWUcdnCZGj/AHkhA8zOBg8HH0rBsrh7uBUt3VY0fy33vu5z0I6Dp6961bhHtw4VVla3Q4Kt&#10;wAT0781LbPKq3uMvLKNF3LLGvL5UD5jgZB/Gsdo0toRNvUcf6vv61pF5CnmGNoWAyVPJx3NU7eJL&#10;mdmZ1m8og4Bxk9qS2MOW+5A2n3Oo2VxdRzCOOAhHUOAwJyOAeSOK5LxlL5drcRyNt8yIeWyjcAfc&#10;dyRkfQ10mrLIk0jL+73OcgqGye3Wua8TFWs5GkjZvLUnEa4Jx3FdNG3MrHq5bGMaia3PnTx7DHa6&#10;o8Sh1UPy2Mj6fhnFcrcxLbryy/LkhyK6jxjfvdXckk2Y2ZyCpXHfrj8RXPm2SWVVaT5GI5PSvpKT&#10;fKj9owUn7JX7HpXwZ1QyCER7Wkt8HzA5UkcZHFepJqE175kjblkUnp6e1eO/BiNF12SJZMqo4bHy&#10;npjJ7V7LHDHNKS0m1l9OlceI3PjM/wBK2xZtrmSVGj+0M0UYLhSnAJ6n611Fk9vf6PGsELW7oQXJ&#10;csHB7Y7Vz9vbTXcE1xtk2KwjLl1IPoAMg8/StTTNRazs1UtC3mkGSFfvDHAzkV5tc+VrO2xau1a3&#10;l2g3Uccv8GcK49SMf1pxt9+ntJHIgLYB52kDpnHcdavQmbUNPktfL2LCDJFIQCVYc4z1wfx9qzbi&#10;3kd1ZWWRmz5hHQ5wQM9P5Vx83cwjNNnN+J7ALDM3zCWNCUG4YLZ/wrlWRpo2VfvqrO4JHAAya9G1&#10;jTIry62rmFlO5gQCUwOfWuJ8Q2kccs0ce1vMBw5HJIz05GK9DDTT0PbwNZNqNjhNYibVI3/ezMyo&#10;UUZClMD3HSuc0DdZ3O4Es6kEDGeQQea6jU12wt6tnPGSD061zfhnUlj1RoWRmaQgcdBnHI969S/u&#10;n2tOrelbyPXtJ1ZtTiTzljmikJJRhgo59D2Aq4sDLaMyFdsfXB4OemKz/CySiJEhWRXYgbdgIck4&#10;+vrW9NEtrqTRTpGqxvsCqMH8RXhVnqfGYr+IzD8R7LvQ2z+6aHc2VJy5x3ryOW1jk1xVlTzAuCEB&#10;xjPTJz/PNeveKIIZoW8jhCGyqE/yryfUJI7TxNCsGGZnyQVwAOMYJ655/KvTwMvdPosnl7jP6EP2&#10;Ordbf9kH4VJhRs8H6QuAPSyhr0Uxqfb8K86/Y/Y3H7I/wrk24WTwjpLYx62UJr0gpha4a0m2folG&#10;PuJ+QeaqrjOcVDMpcHFRlWaY8VYVNqCsIxKmOtF8tW3cVzvxVAfwfL/10T+ddCXyeK5v4mnf4VlH&#10;fen869XDTszM+Cv2qLPbd6w+BtN4vavmuyi3tx/CRnivqL9qrTZHGqttODer2NfMFnG0O7I9K+qw&#10;dTQxqHX+Hm/P/wDXXdaGc2cY77K4Hw8cyj/PrXeaG3+jx/7te7ROSWxpVIn3c1ABzUyt+7Ye1dNR&#10;aEEEhHm5r0b4CZN5eY/55D/0KvOWXiu/+A9wsd3ef9ch/wChV4eM2NqZ9h/C6TDr9f8A4qvQEya8&#10;1+GEvnOpXnn/AOKr0azk2gBvWvkMYtTvhsRCM7uKfLIfl/xqWIbaSVNwryOU3IdxZqlicL1pgXbR&#10;ScmBMuJT97j6VXvo+G2+nUcUIzZ+UVMkRblqyjJ3E0Y8+lG+jaMtuyc8jNcT8T/hrDqWnsNsDMVO&#10;cwqeze/vXpzRbW3c1XvNM+3A/e6dq9CjUZDpn57/ABu+DD2skW2C35tnPESD196+dfGHhK40K+O6&#10;JVAc9No/vDsa/UD4qfDT+09hDTcQOOD/APY18o/H/wCC10rSPGlwyhx1B/vN/s17WHrtSMXTPmGy&#10;vWt9qncMcda6TS9UyOWblvU1h+KPCF7pWv3SvCyrHLjJVv8ACo9O1hYCfu9Qf8819Jh8VpqYypnd&#10;22yQ8n9KlMaZ6j8qw9O1hbgALt6H/PWrQvCXxxXrUa12cdSNi9KwTvTSAyFj0FVJGaSlQsqfN0rr&#10;lZxCnuJ9pa1nYgcZ4wcV1PhzxjJvQDzOCn/LU/4VytxKpZee1Gg3LLcjj+Je3vXgY2mmfo3Ckbs9&#10;T8Sa/JeI/Mjbgern2rmp2My/MvTrk5q/NJ5sX4Gs67l2LIPpXxeMhZn9q8A0/wB1D+uxXuZVCjn9&#10;Ky7ls5Aou7j5vxNVU3NNnFePM/ovLdIji+w81MvyjNRNCztTwMLXHUPcjK42ZSBUIODUk7YQ1Ckn&#10;zVwvczkXLZuPwp867kqK3mX17VM3zpxXdR2NqbM+5Xa1V2mw4HvVy9hbFZU2Ul/4FW0joNu2OYKa&#10;4zUVjNmIfSrBQgVjYBoG0VWkk/e9e9WmU7elVJIW83pVWYFpORVa46VOjbRzUVycx8etFmBmXB2y&#10;n60+3f5qbdIfMJptu21qoDWhO5asIm5RVeylU96ubsLQBBIcVD5bA1YdaTOKAINho2GpHYZpN1AB&#10;RTWbNIDtNAEqHNOxxUIenJKoFVECSimiQGndaoBNwpaaq808LmgBKcnSjZSr8oqogLTX+7Tt1GRi&#10;qAjFSY5o3U5KBSBVp1A5oYYNBAUAZozigNk0ALsNCjmng5FMBwaaAfijFAbNFLczDFNZeaC9Lu4o&#10;5SxhGKCcUE5NMY5NTyjEJyaeDhajLYpFkyaUolSJhzRTFbFPDZqeUkKMYFFBOKcYgAODRTd9CHmq&#10;5QHUUUYxUyiAUUUFsVPKAU2QjPvTs011yM0NWAbRRmgDNSVzChC1KY2FOHy0E5NFrhzMjoJxTimT&#10;TSmTU8ocw6NdxpzLtpFG0U1txo5SdRDTo13VGMqelTRNtNHKAvlYH3aglXAq4JVNQysGo5QjJkMQ&#10;z+dSFCDQlKxwKOUrmYyignNFHKHMAGaXYaE+9T6OUOYaI2NN3VIelQupqg1YjN81JuowacEzQFmC&#10;n5qlT7tMSP5qkAwKCRJVwtRYw1TSncn41GxwapIB0ZxTmOajBzRgnpVABOaKayMacikUAOTrUhYY&#10;poGaUrilYl2GOeKbT2GRTSmKXKPmHA8UtNTg06qsMO9Lt4pKeOV/CgCKShDzTsU0Lg1XKK44DNSY&#10;pqKacQaOUOYhkGB+NOibikkGBSJWkaehMmSM1CnNN25NGKq1iIjnGKRTg0mMUUGvQsA5pUODTIz8&#10;tOAzQc1UkBzTNhp6KBTnGa2jscsYakL/ACimIcGnynavPWo4gZWp3OjYsWx3g7ecdasQwrKecflU&#10;MEDqG+U9PSpI4tsRzxk965q9WyPHx2OjSi22bWl2yExqNv8A3z716h8Mvh42ryQyrFEy+bHyUX2P&#10;rXn3grw1c6rd23lRsyvjBAJ/iA9K+z/2Yvg/czeGVkkWZT5kRwAf7i/7NfM4rE6n4jxlxVGMWk1/&#10;TO4+C/wsS1v1ZkgUiYH/AFK+qe9fR3h7wvHbW0O3y+ExxGBXN+E/Bslo/mESfK+efw9q9C0aPZHG&#10;G4wuK+axmLdmj+V+Is5nXqNpl7RdPSGHDKvUfw1rW1hGG+6n/fNUUbaBt54FWrOf56+aq1G2fBYj&#10;mm7mhbW6RkfdX6LU8k6xL981W+1qsdZOsa4lszcr0PX/APXSjtdnFHDts0rvWlt1+Zm9eprJvPFc&#10;YB/eP+Z/wrk/EHi2NRwY+n9frXH6h4wUg/6vqP8APWn9aUD3cHlakelXfjJNo2ySdf7zf4VSl8cb&#10;B/rJf++2/wAK8yPijf0Cfl/9eoZPEuP7v+fxrjrZw0rXPcWQprY9KHjwjrJN/wB/G/wpH8dBv+Wk&#10;n/fbf4V5dJ4j+b+H/P41C/iMsei/l/8AXrlhnEm9yJZIl0PYrbxijKv7yToM/M3+FW4vFqf89JPz&#10;b/CvGbbxT5YXITjHb/69WY/FXmN8vl/5/Gvcw+ZN7mNbLIpbHtml+IluXOJG4Hqak1G8WSFt38QO&#10;K8s8K+IcySZ2fd/r9a7RNSEyD7vStq2I5keb9UUZXMHxxarKtx8qn92O1eSatZNHfSfKPvHHT1Ne&#10;yeIYftMU2P4kxXB6r4ed5ifm6/4+1fO4iHNLQ+owMlyJGL4Rss3a5UdFz+Yr0zwxbRrLDwv3v7vt&#10;XIaHYGzn53cADmut0W9WOSP6/wBKrDxcdAx1BSVz07wmFV1xj7vp7CuutpdkS/SuD8KavGGTkfd/&#10;oK66x1RHQdOlfYYCsopXPzjMsPJT2NASszd+vrViBuPmqpBcq351bhbIr6TC4hNnhVoOxPgbPw9K&#10;ikJBp2DRnFe5Rlcw9jFEaOzqdw/Wm3Fr5sOM859KtKvpSSQkrmuqUTWErbHHeJvDy3Ak3bfunqgP&#10;YV8w/HP4UreW8jLDbsOOsKf7HvX1tqduxDD2P8q8/wDHXhH7fp7cydun1X2rllKx95wtnUsNVTv2&#10;PyK+OXw8fTWuG8qJcSxjhFH8H1rw50aK5Zcelffn7TXwkuE0u7kVZj++i7H+6P8AZr4n8UaBJomo&#10;N5isu7A5HsPanTxFj+yuAeIFWhq/6sc1cbg3/wBepbfBTmo7txM3yc1ErNEMEV7FB8yP3rLcQpxL&#10;MzLt/H0qmAVJzSPKXNOkBZadWNj1EtRhbimbhTymKjcYrnbNojNwpVOTSFsU5JMCs7nREfigrSK2&#10;aUnAqlIoYVxSUF80da0TAKKcgxTa0iK4EYooximmVQ2PfFZy3GTJ84oK8UROoFD3C9M1JLRG3DU9&#10;U3LxzTfvninopX86DPlJoUO2oboFGNWEfAqpez5lxTCOrIi+TTVJLUxzkUnmhTVmvQtRHNXYv6VQ&#10;tX3mr9tH/KgwktC7b9KkcjFQwPtP406Zuc0Hn1g81fWpAN3PvVNn5q1FJxW1KIUyaP7tSIpz0qKM&#10;5NTocflWzpmdaJNaXDRMOvX1rptCk+1TFWP3uBnnJ4rlYzgV03hWYC9X6/1FefWgfnPFOC9pTenQ&#10;8/8AjBp0kV5dFV+UTL0IHavO/s+br958vfnnvXvHj7TI79LpizDMgPX3rxnxbpTRayyr8w6D/vo1&#10;wSgfxL4gZc1Kpp/V2V9VsQ8YaHDDBzgbaNC06QuCy/KVPORWp4c0mRGZZlZQWHIGOPxFaWr6/YaJ&#10;AyPNt8vC/M6/41dGkz+ccdhmplea9t9N01vMcK6xnjaewr59+KPxO2lY1lmO6Bv+WrDr+FdB8Wvi&#10;xZx391HHLA20SDllPYf7VfN2u+JJNQvVYIuAgXge5969OlTOWNHUravqE2pMysrNkg/M+ajskaHb&#10;8m3HoetaGm2XmsC3HBqe5sio+XLV2widkKNhHnFzDgHvWLeaZsY42tx6VeWCa3b5l4+hqQqLhs7g&#10;O3WuymdUaZl2sj2p28he3NO+yxzBmJU9+Vq5dWRkPy/NVAybG2nC445rpjJI05SCe3aNuOlRsp29&#10;KtSXEajll/OoJb6EH76/mK35yntoV2zSbeKH1SHPDr+YpGuVlG7NLmJsxaCMioXnXd1qSKVZKalq&#10;TLYjaHmgJg1MSMUxz81VdGYxxgVC5+appDgVESMUNoqJE3NNDlR/9elmkqPzcjFZS3KLdtKQePX1&#10;rX0vVMXG3c3c9TWEsm1KZZ3pjuw3HSs5bgeh6ZqG8KMtnHrWkkwcD1ridG1X96udvQ102lM12q7V&#10;zkjoKiQ0y9Pa+YPuis3UtP8ALVuAOR2rq7HwxdTIzeW3ynH3T/hVbWNDkitTuVhyO3/1qks4Vo/K&#10;fkYqQ/Oat6taFG/z7VQVCDWZoTbeKDTVPFOzmtDKQxhimOOakkpj/dqomTZGzbajnG+PikuGwada&#10;L5mfpVGMpGX9nY6tH8vGRXqHwk07esh2r0bt7rXBRQA6tGM9xXq/wmgWKBuezfzWspHNV2PVJYvJ&#10;s1+g/lWBqcv75v8APet7Wb1Usl5/ziuauJBI7e5zXNI8qb1Hhzsz/Wv68a/kMU4jr+vOtsJ1PTyf&#10;efy/UKKKK7D2z+TDxRoq6Xeqsd4h86PeBGDuGQT19eK+OPjWkMnxBvPI3bnnLFjksRwDmvrfUMQ3&#10;gFxI8i5UKiE7sdwBjJr488fajK3xAupmaSRxM4w42nqcDB6V4+Xu6PzvhmOjaPbv2c5Jo9Hs/wB4&#10;sLSkjLA7QN+Mn24/WvebKc3MsckCGSNhsVk+XLA9s/T0714h8FIWg02zPlvMsgBMe4qMYyRkA45P&#10;6V7dolv50Ly28VxtgQDB+ZUyMHJ4964cbaL908HiC3tW+pe1h1uNMCxK3nbjvZ3LbB0x6c1zb2sk&#10;Enl/6OZM5L78A8cD35rX1aW3ESwwNMVbG8kbQeueMmoILi1jW4kks1kVoz32sAPTPc4rgpybkeBQ&#10;i3NI+Y/jjrH9qeOpbeKKGVYSGc9gw7D9frUPgSRl1yGfBCLIHZFyASCOOKj+MTxx/EK4aaNkeTBK&#10;oMYHBHTjoRz9ateB5Qqoy7eowp5BHv7V9IofukfqVNWwaXkfQngq0WCxlurwxRyyFXgDktIykZ4+&#10;mR+daSobiEDy1PlynJb7zt1xn0561zunI1zpMC/uYCMHCAqckdsk8fj2Fag8uWGNVhX5MAuzncfU&#10;kV85Wdpn55ib+1dzTjtjPOs+0ZOQE/hHAJ71Zgia42tv2hCcYXAbHbP41Vs9DtbO1t5Imu/tEkre&#10;agkCx84xgH8fzrQS4a0gkgXyyuVcDPzKRkcEduuajm6nK11G3lgsMqu67WuUKmRAASODg8dMimm0&#10;y3kQ+dIxCryT94j3NSXSLcFUP7xcg5BIH4fnT7kNoz2rNuZpovNUEE45x1GeRitvbJ+6TKRzWqWD&#10;NcrGrK+0neAdqnnkE9vc180ftNLHY+L7q1CxxmHGdshfJIB696+sdY1JdRu4nV1kknTy1DIOGORn&#10;AHPX0r5F/aKddY+IEzbo2eM7H8tcIccDgdxj9a9jL0z7bhW/P5GD8JbRh4ltVLKTIQAMZyOvP6V9&#10;T6XrC3DxyK0MZXAxs2rjGOlfNHwaQT+NI442VWjG5M5YuRgY/HNfVA8Ok3SrbBpAIg7YiK4A69aj&#10;NJNPQ6OJJNSRPa7JIVkmmbzME/LhTnsBmnl5JGYzcqgBTPyjP0GAT7mq+kGN5V85cbTuyRy30z2F&#10;Wpr5LmSLcFTcwXBPc8Dp0rxVVd7HykazvYS5tczRxbv3bA7JCNwfgZ5HT8TSJZx2DL80gfOdyPtX&#10;nsQOxFWJYWs0WKMK8zhkcKMrGMnGM9+etSR27RttVofLmcBt2DyB69q0lK6NpyutiFVe5mlkbcV4&#10;JwcADsRV2CyWH7VchlK25jKO/LZJwMDvgjv7UNHHHBIrrJskHJQZGOKZbxO9yEjj9MHkscdvSsbN&#10;M4pXLFnqBtjIv8U5Jk3Hdkk5JHYDPtUdko+fdGh87GyQk7oyDnIwOfpViLT47lljkmZJNjCNSAFe&#10;QnAU8E856+1V4GkjWRbdCzDOI0Tc2O/bpWnL1M5JpXMjVrGOK+ado0++ZTtyMsTkn65rkvjFeNb+&#10;Cr1boMzPBtTL/MMk5I4OfpXaXNlJcTNcGOaHYCzI5B4A9D3rzf483/2fwDcTR72kkkjXyyfmQ5OX&#10;wO2AePeuvCpymj0MqvKvE4f9nOcrLcRqzOzOSoIHOQQTk8jqK9y0qFm0syLa/vgTHkuQy45wOQMc&#10;14f+zadrX0q+YzsdiHHAbOSOfavdLa1jntoY2WSQTjhOinnBOenaqxsfeO3PIv21i1d3MdoFktxG&#10;ZI8k8fLggZ5Hfn9Kx5Ee82s224Vk3g4ZsZOCSR35/StG5sVs9K38wwxyCIeUPvHk9cnHSsz7C1iG&#10;ky3ktuUjO7BI6j35Bz7UsLFJnBhIpSPL/ifpjRalN/yy8ob/AJxy68889K87ubrySB5gTeRjOfnJ&#10;7V2nxIbbeHadqqChBBJc5Oc5JJFcDrEEk1tu/dyRrIGGDhtx4yB6V7sbWR+iZfFKkixFa7XUMPm3&#10;cHofzr1j4NXMlnaXDf61W2hEIyAwOT3715DpTs7L8x+Y855wOlexfCWFptNm2mOSRQXdyOQOgxXH&#10;jI3hymObRUqJueJb1dm5pNuwbN4GWHsPzP514j4pbbes2Pl8/BBHv1617j4tsY7CxhafOJkMgIOM&#10;9h+teJeJS2o3n3d4344/n9ayy6nbQ48mpWV0aHhizW38TWUsiOyQusgyN3fjHp9e1fRi2qxadLZ+&#10;UGklKuJiclBwcZ7V856E/wBo1u1jw0asVQqDjIyB/PH519FT25+zvvZv3chjc4K4PAyc1OOjdnnc&#10;SPVGXctLZsscZ285DLkg54x6Vc0i5ltInTzNu0Eck5OevTrVe8ile3ltwzNyD16Aenpmrlqsc9xI&#10;8qSRxsAU8r5gmODmuFQhY+W0tohET7TKJFVZApZQHBKkkdQexHBB9TWN4nsF0sRvHfR3jSxgSxgE&#10;tGfQ5xniusg08rBukV0AJREXqSORnnjPFc34l0xp23GMKx6g8MD06/Q1tTirm2Hfvo8b8fM1tctG&#10;xZVU/OCeRxnFeX6vdwzXrLH97pyeDXqnxYuAoZW+Vg+C56kdCffg/pXlGpRQtL8oO5SeQMFvQ171&#10;H4EfpmWK9JFWRwZFUNt3Hafavqn9nlxH8ObGKRoVWZzOuEJYHpsP5Z+lfKdqM3SCT5dp7jpX1R+z&#10;5JFefDG3QM32gXZKEAklCoJJPYgjA9q5sd8B5+fwfsj0qMbUnumYOqnY7IuAScenaqttKQN6bvLk&#10;BRwOMEHjk1N9sgm02CGK3kSRnJnlL/LJxwAAeAP61oWtriOKDMa26Ifkf5vMZuRg9jmvBlJH57LQ&#10;hkhkhtpFbzI22k8HqM4x+tUGiaFtu1mcEZwcZPvW3dgWQWPcrSRgCQg8ZPOPwOKqWka3CSTNCz5U&#10;7pCehwOQO9Zc99iIzvsYmuKssEYRfLZdwyeuCaydV0m3m0b7Q1wqXMboqwFDhwTgnIPbqa39VtI0&#10;ufJjeOZRgB+fn4zx7881iXUbptjk8zyWJfEcQZsjtgnpW9GLZ34eL5jkfFmnSNaxPDOlzEmS6hGX&#10;y8eoIrz/AMQTfYJPmQfP0J5GfbGa77VLm4txMsypsnBViUyxPUc9se1cNqpWzCybVCMTtAILE9zX&#10;0OHi1E+0y26jZnNX0K3bs5kx3AHWqrCNQBuxxkHHOe2atXMv70svy7s4BXLGstz5kiqzD5mxjua6&#10;D2oxHbDIQGPyscbscZNWdL8Jz6u8anbmR9iux2jIPr7ZpI54fIkXcF5GQR0xSPrEgtGj8zyo1PAA&#10;yTnrge9TqaK57b8LvgPp/hfT9RutcuNNxbxhsvtkVhuA+U5HPPbmuL+Ier6ab5rPTbe3S1hlJRwm&#10;1pD359O9N8GfFP8AsbwxqWlTK0iXVuAG8tSQQ4JHToa5WadtRuj8vysew6AVlGm07sqUlaxpW+bt&#10;WSPbuib5ioz6EV7p8P8AUY28D2sbf6yBGixwcEnORjHXJrwbRbb+yrpVk2tNdYAAbP8AKvZ/h/di&#10;Xw9CypGu2Us5TneBwF/Q/nWeKkuU+bzyX7tWLGpI1tKXyrCZwD8xMnvx6cfrXQeB/iRqnwk8R2Gt&#10;aS228hcEuH2kqCMgEHg471Q1K22iGTZ5bNI2WHuPu/p+tVJ9NHliM/unYHcCCrA9e/tXJTk0fPYW&#10;s6bUj9SPgF8bPDn7anw2GmahJ9m8SWMIMJMo33AAIBHHJ4GR9Oa8m+LHwo1L4ea3JaX0e1uHU7Cq&#10;lT0znv8ASviL4W/E/VvhZ4x0e+0i9NibOQyHBIaXnGSPQdcZ7Cv1M+D3xc8O/tpfD2MSXFu3iK0h&#10;2SRCNldmAwAQ2OSMHIJHNdlOo1uRnWRUsfSdSC94+YZodtuzMPnU44PGPUVXimkww2qyvhAWruPi&#10;X8NrrwBrUlvdQzQtlgMdCMnoe44rlZIkvLb93tVkOST96u6Nmrn43j8unh6jhNbFK0kWD5ZEVl5D&#10;Zz+lRxtsDnapXYccnP4VbWKNU4kbcqdTzzTY5EsLxVkj+1RkEYHA578VoeWMw1nIjICu4A+oINLE&#10;Gkk+7lmBPXpzUKbldV2su0nYMcAc8VNaqyOv+10oAuRWi2sfzLukAyNhyBU0V41ko2E7j0wOfzqF&#10;JGlfPyqOgIHykA96nkg2Ou35mbo2MCpTbOyhJxalHRo99/ZR/azuPhPrdva3AFxpcj7HjMm0bSRn&#10;HvX6BeE/GVn478P2epaa263vIvMQLyFA4P15r8f0iZAuFZlUnjA2g19Bfsk/tTX3wq1KKyvJ5JNO&#10;mOx4y52ovpz06Z4/Km422P1/hPiySth6z+Z+ikBIU8Kue/Un6U0XKk4C7h1zisvwd4vs/GOiQ6hY&#10;3EM0MwGxkOecZ59DWwI9i5U8vx74pcx+t0aiqLmi7iqylfSk2ndndkdqe0ZaPjBK8cnGabbDe6qx&#10;x157VJsOkQqSOMjnnjPWmINsaDBwSD05P0okuiW2kLwcknkY9KYJ2ZlXp2GPSgBWSOTesis8cmVI&#10;Bxwa+Iv+ChP/AAT7TxHaXHijwrAGvGDPc24TaZMc5A5zxX3CVztb7ufzzUMpVv3eNxYkADuCMEV7&#10;GU5pUwlVOL0OetRU1qj8DdW8NSaRdzW8y+XJGDkuS3I4Iyc1W0LUX0m4ZVkWRmddpbsOnrX6J/8A&#10;BQ39giOWC+8UeEU8nLme5tEj37OPmKjHAzyea/PXUdEez/cyR7LlWPmlkCtkZ4wemMV+zZbmFLG0&#10;EnqzwK1J0ndH3H/wTh/4KAL4QuYfBXiy4mutHkkEdldu/NmScYz1IPJr9CbS6SUCSHbJDL80br8y&#10;Mp5BB71+C9nqcmm3itbyLC0QGCeQevp9TX3R/wAE5P8Agon/AGRc2fgvxhNmxkcRW17c5HkKTwpY&#10;HnJ4GRXxfEvDbV61JHo4PGXXKz9CIflbdx8w5FTKwXGPvfT/ADiq8E0ZjWSFy0MgDBwchgc4Iz2q&#10;bp90kivzmcZRlaR6xh/ErwDpfxW8I3Wi61bi8s7wbCCAWQgHBX0OTX5W/tg/sf6t+zl4v3xRXM2k&#10;30h+zzyEkIRk7Mg8cYxX64FVyzL94YAzyK5X4r/BrSfjV4QvtD1aBZre8jbyyeGicDhlPYivoMlz&#10;mWGnyTfumNWknsfBf/BP79utvA17a+FfFV066fJut7eWRyywZbIAPO3Jz14OOor9FNI1WHVrCOeF&#10;/MjlOUccrIuDgj8q/H/9sP8AZI1j9mHxxMzRtJYeaxgu9hZTyCBnnkDP5CvoL/gnZ/wUCGjT2vhP&#10;xXdJ9mkwLadyyyREJtAJORg4GfTPvXt5zlVPEU1isN80jno1HB2Z+hUf7wqffOOuaC/mSNtyvPWo&#10;re/jvYfMjljdWwQVYEcgHAI+tKjGV/lzn0HOa+ElBp2lo0d3S5JKwf5fu1GhaNhuO1e5IzUm1pE6&#10;bW9DTWjfozfgfSgqPxI+P/8AgqncJ9l8LxbfmXzJHLHG7coIAA7DB59zXxTLfCJpGcNKuR8y98nj&#10;9BX2f/wVOikubjw35TKZBvRi/A8sDGR34OPwNfGv7kxLEv76SOQvImCAQOmD3HI/Ovn8yptu6P7G&#10;8Ma9KOVRXMrmJe2ck1610ylkzxgE4z0B/KtHT4Wi1e38qPdvcDIHTPXJPQVo2enyXFtJgrl+RGDk&#10;nBJ5FRDRbqDbthzIzjgk4znjHNeLKM9rH6RWx1J037y+8+9/+CbafZPg7qTR24X7dqrOSoHTCgDj&#10;oeCa+lGDRorcbWPGOT+NfPX/AATbik0r4IXkcnDR3oYDYQSGBwQSPY9a+iov3I8tt20nIyOefevp&#10;svpuNPU/ivxArKeaVHF31EQSBvlb5cc1I2N65JI6CkYeWR975jSyMFHfbXoHwktyG8na1jdlPyjp&#10;xnGf518H/wDBVq8834g+HTGnnbdKKvztOPMIBx26ZHtX3hd8W7L8zK3p/OvhH/gqJBn4o6W0ayHb&#10;pijzFQkAA8hiOnJ/KscRG8D9T8K60aeaRc2kfIZBfc7cxtyoR8EE9DVcW8y+W3y7oxjp1Ga2JdMy&#10;rsm6bgHCDcAD346Y96fFBHFuAl8xVBBxjG7HQmvlZ05KWiP7EpY6k4r3l95jO7vqcyJDunRwRtzt&#10;QcHPA4r9O/8AgnfbeX+y5pi4QyLezkv/AH9zZz9QOK/N2zn2TssaskrMu9h0IPQZFfpf+wTbrH+z&#10;JpLKPnW4lJGc9Tk4ruwHO6i0sfj/AIw4mE8tST6ntUMy7SxbDdBnmjLOpzuxj15H0qEp5vPCtnGB&#10;UrMzQMi87h1Pr6V9EfyXe0tT5b/4KsTMPgz4fddwa11QAAZBLFOD75GePavzykiWK5Y7l285ySMZ&#10;PI47/wCNfpJ/wUx8PNqnwUs5owjQ2d9HI2chuRg4HUjoPxNfnXr+j3Ft+/C7IpCeqnHrg8cDj9a+&#10;dzanKUtD+vfB/GUv7L9nJpGbcW7yz/um2lSGGDnGfU/hTYtOkuLm1h8xXjYghx0BJ459j/KrWmWI&#10;vraSSBZJFXA3gHAODkHjnrRLpF4sZ/cyLsUCNkXJODnoOh6j8a8mnTmpXaP2GpXpODipLbufpr/w&#10;TWmaX9ljSWlG9oZpS4J/iLMM/XIr3bz9y4YA5GCPSvmT/gl98WdP1/4T3PhNpVt9U02dmjtnUo6I&#10;eTjPXnJ/GvptExj+HtnPU819Zgv4Z/C/iBRlDNqt+rMP4g+F4/FvhS+0e4/eWt+gjdBgMc5GQe3v&#10;6+1flV+0d8FtT+DXj7UNGu1aK3kcGCQnCyAgcLjggAfhX62XKqrduvTHb6V5z+0J+zVo/wC0F4Pk&#10;0++NvaXkUTG0vdm54nOepHOPWjF4dVYeZ7nhvxs8nxSp1H7j3PySnto7OAMq7dxK5BK89M1nRxtZ&#10;TuyyQyHBIzzg5x3r3b42fss+KPgjqssWqWa3Nj5i7buBGeOXPAAOOCR9K8fvdHVdVkjMU0SM5UMR&#10;kKD09Pxr5mVGdNvnR/YeVZ9hMdRVShNO/mUbRpkVnHzFhxhRg88iplupreY7t04kO1CeCR9Pyqc6&#10;PPaWzbDuVSDkcg9s/TpVZ9KnWEz+WJmt/mITnZk/lms+ZPQ9GUoO2xLdTqsm77vGQp+7j/Pasi9e&#10;SGbc7OrZJTyySuSMfhVpUkjMj7W4P8Q6k9sUWUUksduvk7VkTJ52sTnrg9K6I01a5pHljqVZZmnm&#10;VHYq4G084BwOv1q1pFok7LCv75sEkAEnI65+lWbbwjcaxerDYf6TNOQI0EbM5Y9uAfavsr9jX/gm&#10;vdf2xb+IvHMM1nDagNFpzSf8fLHBDEAdB+vTHFaxoyex89xFxZgcrwzq1Zq62XU6H/gmN+zFJ4fs&#10;/wDhOdYhaB1mlXSopItryAgKZCSMleTj1r7GvNMbVbXYZmhkUgoU4wR0/D296fYWMen20VvAnl29&#10;t+7REBCgDHOO3arEWIztJ9/fvXu4bDqEPM/iPjDiWpm+OlXb0vojGkOq6SkoVUuFPJzw2R0wakSW&#10;38XaJcafqNrvtbhDBLFKN3ykYI9+pNbQQSxKM/M3JPWo4crLw20liScA1pKi31PnsLi5UZqpDRo/&#10;Lv8AbO/Zru/gl4/vFWO5l0nUmP2GaVCV2ddoPAHJxmvn68sGgVRiRlJ2ZDkEe34V+0nxM+FejfGn&#10;w02j6/b/AGi3mBQOTloj2I9MHnivzt/aY/YD8VfB6/mutPhfW9Jm/wCXm2iOIgMks+ehAxzXj4rL&#10;teaJ/WHhz4lYfFUI4TFO01orvc+YriS6CCBpG8wfIMYwRzj+dSLCAp8zy2jbbkkncAPQCrk9uZyu&#10;beQBiVcn73BwSPSs+ZFttSmt1jZQmCA+QxB5GfY15Mrwdmfu9GpGpBShaxcstYd4yGmk8soUABIY&#10;nGASDngU3VtT+2XNuJm86SMYTeN20DgnnvVGG5aSZPMPHORswMEcYPemzxtA6L/y0Y5j5yQOcZ9e&#10;tT7ZvTUXsI35upct3Z4/3cjTdkB52DoOeKrxwst60oKM0eUKAnEmOhPPXNR22mzXBjTc0L9RzjeA&#10;e+OgrX0bw5JfXKxi3ZpC4wkYLM+TxgDJPUVEqd9ia2KhRhz1GkkMew85EZg0iZBwh4JOfl98Y5r7&#10;W/4J0/sks9/a+NtdsQsdu7Np0LAqrvyPMI9ADketQ/se/wDBOK/l1O38T+OLeGPTyiS22l5KyOxO&#10;cuD93HUjnrivubT9Pj0yBEhTy4VRUESjEaADAAA6AV6eCy+UtZH86+JnidSjSeBwMrt6Nohnma5n&#10;S3VjmMknHbPv6Cp9SslNmuNoWMcgcZPrVnYiHeq4Zupo8vzA38W7qK96OFSVj+YamIlObnLd6nzz&#10;/wAFJzI/7K91t3M8NxCuAeMuCnI9Rn9BX5j6nYMxUM21eSPR8Y6D8q/T3/gpAv8AxjvOxkjh8u/i&#10;f5nCh+COQeoGM/hX5kal5YWSReSxEmM8gZxhSeM8Zrx8yjZ2P658F6l8u+ZkLeZi2qMDIBB4YAnk&#10;/Wr0tlshDKVeGYEDOCxA4JP1qtLALu7nkto5ja5PLDlAeQT78UsETw27blV9wIGcjaoycj1zXlyj&#10;ofttXlW7P0H/AOCTkSt8L9cnjJZ5L2OMZOFjAjB4/ka+o/EkkklxFbuxM0gBx/Fn/Cvl7/gkdpkk&#10;XwY1pnUrIt2jFjwBknnH0Ir6mSyku9Y86T7yk7Se+K9TCwk6dkfxD4lVbZ1UIrSKKeSGxvLZZ9mc&#10;CUfK4PP86/Ob9v8A/ZUk+EnxAutZ0u1VPD2sSmWNEGRBKQTJGc9DkEj6iv0S8R6mulasrTIzMy7E&#10;IPT3rH+L/wAMLD4//CzVPD91vWS6iLW0uwKySAfLgkYAJwCevNVUj7Reza1RPAPFVXKMdGbfuN6o&#10;/HFILrz5P3cnkyDOSdzbc8E+npzUlzeblaO1jjjbCli5+ZwBgj611Xxc+G998MfFt5o95DJHcQkJ&#10;KBjsSe3bIHeuasimnzLLIsbqpJBHTJ45yP0rw5UnCdmf2pgcxp4uhHEUtU0QaJpu68kjhuGMwO4p&#10;KPL6jsTkY61raZp/2idWZxEytuIzuU9gCRwAT3qusiSzTfaIZpJJMRCQnCpjv6dDVWO1+zKsbSbW&#10;lcj5ASQegHXBB4wO3vWkac5aonHS56EvR/kfrj+yfbrF+zF4Pjkk87y7BY+uVbGfmz7g/pXb2Phu&#10;3z50M0zRsTlMnaPUiuJ/ZGgKfsy+Dbdv3qyaaiRlD1IyCD6YNdZDrn9lLe2/zbQGjxnBBPAxXsRq&#10;ckFzH8I8TRcsyq2fVkPxQ8E2fxk+HGoaJdJA9rdxtF5mPmSQggMPocEjvivyZ+PXwU1f4K+ObrS9&#10;Qt5FdHIEgUhJkzjIJ9uv0Nfr54bi+w6NCvzdAfxxkmvPf2lf2btI/aP8D+RM9vb6lCjfZLk9n7ox&#10;7AnHJ9K1rUfa0r9T7Dw445eT4j2Fb+HLR+R+RU9utwke6NTH3ye3bB7GlttJuEgmulCm3JIJJxgD&#10;0r0P40fs/a98D/FMmk6tAysHDxnG2OUHIBVjwR9K8+ktZbdpI8M8cOeRnG48/j3r5ypCcXZo/sDL&#10;c0w+NpRq4eaaa6EJAYOyzJuiUunUkN2AH+Na1p4gmaBYpM7vRzwTn07fSsnTX+0XCxtH5fO95M4f&#10;HIH1Gf5U5bNXmdWaTzGfgrk7+RitKdR2snY7K1GFTSaub0uvzRiGGO4DKy5ZUwoUnPH86yb28muH&#10;eTKMrL5YONpOSCSQCeRg81WL728vLx/OQcoSeMjP60upRPdp+9ZFXYUyEK44ODgd+tUqk3o2RTwt&#10;Km7xSXmTPOrB4SzRvCcDfxhRyfzNFna/abVxukEvBjGwMH6/ke9dB8Ivg3r3xv8AElrpfh638+4v&#10;HEAcKWEQHV264Ax3rov2h/2fNS+AHxCvNEklmulhjidJHBBw6ZIzxnkHmqVO2rOCWcYNYhYSNRc/&#10;a557LYJabTJH/BtUluSSRknGRj0rvvgbLCvxV8KsqwrN9rhKKxzuKOOWx2JNef3k1xqkLbo7aPaQ&#10;EEancEHTjJyc85rtP2eI/P8AjR4Vh8xhDcX8UcZ4BIDgtk9jxWkadrWOTiNXy+q32f5H7FTSeXbq&#10;bry/OVcMRnbnHGMmse5Uv4ljBdZIVUMmBySe3Pata9ja8syJAqySRnAA7g4yffjrWHos00muRwXB&#10;KtZgiPjhs+tehWi7RT1P4MxX+8VH5suZXw7rTjK/ZbpRt3ZwG749Kk8P2sctvdN97zpz8gBIBxwc&#10;/WrXiLSzq2meWP8AXKcxY4A9efyqr4OtrjStNVbhdjSOWJOWIIPY+9THD1PaqNtDjqVF7O6epk30&#10;8mm2lxYzMwywMYz2zziukk01bjRlt2YtuQA8YAbrUPiDw7Hq8qM0ixmPBHGSecn860MbYW6naAK7&#10;KeDnzvm2MamIXKrHJaJekeKYIZUaOS1yHJ6OpyB+Wa6HXtHF3ppVJAHf5uAdyEcDFTfY4vtDXHlx&#10;rIwCZxk47Y9KmZtrFv72c1th8DypqRNTEXacTD8G6fdWMRWZf3jE78jBI9eTWpJaLM0MkmHaMnBH&#10;H51M6/dbP4e3vUjIof7wAYZxjIHOK7KdFQVkQ6rlO58X/wDBXSZb608LzRybpPKlt2JwpUnGBjHP&#10;CnmvhG52xzosSSNxgtJ8xLYwcEcYr7x/4K1W6LpPh1l3s2HDjGS+Cc4PbAHX3r4SuZJL+KblpI4m&#10;UKkYI2L1J4H6mvJx3I5n9o+FH/Iniypp4aePa1vII5M+W5YDLAnkZ7VLbX32aQK37lZB+DgZAOR3&#10;5qGSKSPncRwQisCVAJ6j07/nTobf7Q6ZaNF3Z8tOTgYzj6815vKr6H6hVloz9HP+CUrNH8DNaWTc&#10;F/tkqpHC5CKPz5B//VX1Mz4iG4NgnOSeCM4/OvlP/gk3BHa/AjWLONZPMh1J5IwSeQRk7ifY8fQV&#10;9OXeusuIfJaWfG8E8Bfr7cV7mDko0z+F/EiKedVbdywJC/RlZhk+h9KL2/hso/3jLHyM87j+nSsm&#10;4ttQ1SBdzLbw84KD5if8KsWPhWF/M8xXmZh95mwAfpWnt6k9InwsacFuw0zXI9Tm8tVdtxIJIwAM&#10;18tf8FXrBpfDHheQmDy4fO2KD8xJIwwHc43V9dwQkJGoA2p8nCckdOtfIP8AwVqnji8M+GfvAtJK&#10;gbgqVHzYGPc4/GipGapan33hvrnFPl7nwBdWUrhlijLBhvdAcFFHUms6SdrdRcKnmQt8hTOGwRjg&#10;c1sakgvEmuIZo7fyQqPESSZMnBxjrisn+zB5sZieR/MDEYOMY/kOK+clvqf3Rh5Xil5FrTr7db+W&#10;ir8qYIHLY9Qema/RH/gkk7J8GdckZ2PmXoQr2RRyPxJPNfndYK0UUcmdyrhA+Mcdenp7mv0M/wCC&#10;TNz9o+EetBdojkvzIwJ5DdMcfnV4H+MrH5b4uRX9jyZ9cBhIdw43HoOv5VIT8vmY2449yP6VGqgK&#10;GXb1wf72ef0qRyQJOeO2BnkmvrlsfxJU+JkSShJWb73BGPU44Br8nv2p7eOx+NXiZZJHVFvJU45O&#10;44IH5k81+sMihp154DqWHQ4yM1+UH7XVoF/aC8XRtuaNtTdwAflIPB5/z0rhzFfurn7x4K1EsW7n&#10;i2oW7JcI6q/zZweuRUUlvN5yrcNMvl4ZEBG0A+mK19SgZYmMcbGKM4UgZXPpmq1skdsgEjNuRd6I&#10;5G0gZ4xXy/M7H9axqqyJvCWn29x4itb2FZPM3qk5Y4VTuAB9sCv2g8BfP4K0ll5VrSPa+MFxsA/P&#10;ivxm0DTJL3XLOSFjbH7QpeNxjzTkED0PWv2b8JK3/CJadMdyma3jznj5goBwPTivayvVH84+OjvC&#10;DNJm52sOO56V8o/8FH/2aZfHGiL4q0WxWbVLVJEuXjj5ZQBgkD6HJAr6tkQSqN2T6EUSWsd/bTQy&#10;/wCrnUxsvqpBz+eK9mpHnjZn4HwxxBVyrGRxFN6J6rufiPf2Fxa3KxSE7o8jbzlO5IB9DVK7vWgO&#10;F/fbxkEckAkZOOx4r7q/bU/4J+ujX/iXwjbrcWhjNxc2aE+ZASTlge4PpXxTrvg2+8NXiybBGVBI&#10;+T5wPXHBx9RXzmIwjjO72P7d4V4vweb4eM4SSlbbzKMMqx2B+aHrnDkhlOak0ueSzjjG47skknk8&#10;989f6VUtwZ4Y2lRmjgdgQCNxB559f/r0ro+3DeYq7eDjt2xn/Oa4ZRcXoz62rTjNWkrr7zqrT4k3&#10;1nGI4L+/WF2KCMXLheeMYyBj04qjrvi6fUrjzmZm3AJkcNgfzPrWfpUyAzKz+TA8IRiUDMSCDgZ6&#10;HjrULG2e955RQcEnBBPGcVMqlR6XOCGU4SE+eNNX72Q9ZkeRmJ3OX2Enqw9TjvUr2rrfJDu3K0eT&#10;IBwD7+1Q2yyB2DfNHjnHINWohcTusaR7jIhwm7bkeveufllfXU7ZcsdtENhlS2mibEvmb+CVLBiB&#10;zwO1fTH7AP7M8vxL+JEeoX9qW0XTE82TKYjklBysbH364HSuH/Zl/Zm8QfHDxHZw2FuI7USKbi7k&#10;OVgXPJyOnAr9NvhP8L9P+FvgfT9F02FYoLMfNs582TnLn1J9T2NepgcO5NNn4n4m8eUcFhpYTDu8&#10;5aO3Q6K0RZE5VY+AuANoAHAwOwxisP4tfD6H4l/DTWNBmj8wXkJMQx83mAHbg9jnFdIiMyZ5ZvTv&#10;SMdpHy9DjnPPHevpvZrlsfyhh8yqU8UsSnre5+Ofxs+Hk/gzx9qmkalaG11LT1EW456jk4JwDXGw&#10;30v2NpNu5YQqAZw3JwCa/Un9s79kK1/aA0WbVNKggt/EFpAoAkPy3uMgA+h561+ZviT4d614E1ia&#10;x1TTbuwkhkMTeZGVLc9s9s4wa8PF4NqV1sf2jwDxjhs1wUYOS54pXTZztwLlr64kmaSW4ZxscfMC&#10;RwckcZ4FXEuBbq0izeZJxgFMbGBzwQfwz71T1LUmtYooftTeZJuIiQbWiJPcjjnik0+4m1PMUP7y&#10;6PziPBBkx1A7Z/pXHKg42aP0aUI1I8srNP7j1X4W/tm+PPhnYqLPxVcW/wBmdhFbyAeXtA6dPc12&#10;Wt/8FJvix9nNvJ4juoY2jDSFLOPeCegDgE4+pr5uMkV3L5d0OHz5oAIaLB6YIwe/TrV9toGd0iLk&#10;GMbSoweB+NaSxE4I8GtwflNaftKlGN+9jpPG/wAU9Y+JF/Hc39xcXE0xLyvJIS0p45Pf8K5sxxhh&#10;wytwTnJBPp/KprvS7i2skk8u4hCkoC6bQ+QO9O0/SpLmbyfMdWbBw/Cg8ZyT9K8+tW5tWz2sLg6O&#10;Ep8tCKSXRFWV44xuZPOTtg4PHY1No2lza5qa2tpavJNO5RIiN7FjwBn6kVoSaO05WGILIzY+Y898&#10;HHHNfZf7BH7Fl1oetaT4y1yxSO1QM1nDJkrKx6Ow9uw9xXRg6LlJPofOcVcUYbLMFKpNrmtoup9J&#10;/sofDD/hUfwM8O6IqtbtDaJLOsmSySsAXGP97Ir1DzML/tY7DtUdmhhjUZduMYHXr6f1rC+IXxB0&#10;/wCHPh2fVtTujDaWyF3IIDADvz07V9lhMPKbUII/hHiHNni8XPEy6si+JnxN0v4X+HbjVtZuo7Sz&#10;tQSfMO1nIGQAOpz61+T/AO3N+2rrn7RnjT+z4rgQ6dauIjbxu+SuMoeuMnue9aX7dn7deqfG/wAR&#10;zaXp901jpFiXgjjBDNICvUnJBJz0rb/4Jxf8E77r44azbeKvEhuLbw9ZuAIySJLvAJ6nI2jAGeet&#10;fqWU5bQyzD/WcR8XRHyk5OtKy2Nf/gn9/wAE+Lz4r6ivirxPDJBo9q4NuJSQs8hIOdvVu/fuK/S7&#10;RNJj0fSIbGLiCAgjKbWBxj8vQdqk0TS7bw/pFrp9jD5FraKEiQY4UDAHAGTjvVpF2kbV69hyP1r4&#10;vOM3qYyq307HfTpqCskNiUogTPbH1FEw5OSF789hTlkV2K5HB59vrVfXdYt9FsJJr6SOOGNCd79O&#10;PTuTXjwpuUlFLVmkpJIi8QarZ+HdEkvr+5+zWcOGkuH+7GPU/wBK/Mr/AIKJft+/8JreXPhvw/NN&#10;HpIzGZEl3G4dSQXyOQuMgA9c9sVr/wDBRv8A4KETeJprzwj4f1BodLt0EU78iSViCeMd/b3r4A8S&#10;65LqbLOrhZGwgJ4JPqfU+o9zX6xwrwuo2r10fNZlmH2Imf4j8UT3WrSFppWZ5AHyM4Unk1seC7P+&#10;3btbO0W4a7upkiEfJaXqMjGc5yKw7bRrrWNSWOD5mY7HwCzSHGflAHOeB+Nfp1/wS8/4J4Q+GtDt&#10;/GPiq3k+0PKr2lpPHtNsAoIK56/Nk19pnmcUcBh/dsn0OXB4d1XdnSf8E7P+CdVn8L4LfxZ4nt5L&#10;jVZCjwW88WHRRzgg9BnBr7at7fHztt2M3pgj29hQ9ttuZDvduQAT6dRU0KFUx/Cxwa/BM1zWrjav&#10;PUd0fVYeioKyQ149oyuBnGO9EKyeWfOVd+SAE5GPXnvU2zbGu0fNniljPlFtrZLYzn1ryje4nmbI&#10;+/uKEXcO4b0HBx9aawypOcf1NSRtuAZW+bp9aBcw1lZ2zu/HvTlGwD5mLdyRgUqKZM+np71Fe6pD&#10;ZofMkEeAfm6njnjNBNSpGEeZ6EOsa3baLZyT3l1HaRqD88mePyBr4X/bl/bgh1S2m8N6LKzImSbt&#10;G++AcDj6g45rR/bq/bUa0+0+H/Dty3k7zHNKrlXfqCODwCM18Q6nqcsivJukk8777Od2c/X3rSMU&#10;tz8T464zdNPDUX8zNv7+XVLt5JsyM5++eDg5/wAaQT7UXcVG04HvVh282F+gZSO2Kp3xVByocZIA&#10;xwT3IPtWimj8CxFSdafPN3Ys0jOu7lVzjHv7U+wZTKrSSP8AIDjA6/U09UihjTy1yCoLHJ4PemiZ&#10;beMDuTwfWiUh0qbuXbC33QL96Ruc8dq0NN8MS6pCzoG2wvgoRgknpxVzwNLbxapD5jIVkyWDcY9q&#10;9GES2llMVjUhk67M/KOe3t3rz69Rp2R+h5Hw/SxNL2s3seT6z4ZXS1BbnOcEkZHtWGTiLbuX5SR+&#10;Pc10GvXP9oTNCP3m5yTnoOvTNZdtpJuZWULH5eDtyO3v/jW1Om2rs8bHYOmqzhBFWx06S+bbGjNg&#10;54GDk1x/7Rf7Tek/s8eFZLHT5LXUPFN1t8qJw+2zIwSzEYweRwCPrV/9pL9pDT/2aPAsUMUv2zxR&#10;dxCW3iCjbErEgl+TgDHAI5r87fHvxB1H4geI7zU9TuPtV1eSeZIcYGeOgzwABRKLW7PvuDeC/bzW&#10;JxC0WyK3jPx3ceOvEN1qF00kl1eSs5LkkDJ7ck4HQZzS2Viz3aqXVtp28dQMfrWJBOhbgj0+bk4r&#10;ptBi/dI24bmz9eeKynKyP3KFOFCmoU1ZI6DRdO8q6WLK5JBzwBz9a9A8OzxWYSNofMkVihx2BHUf&#10;4Vx2g6dDczs0y3CPGODkbTjrnP8ASu10GeHf8rKrZAU4HPbivMxPM0fP5pKTjdHoHhclriOdg2/g&#10;LgAKSOOfQ4rqLmfTG8Mas2rKpheylWMMzKI5AhK5APr0rB8H6dFcxjzpCsmN4wCcHn06Vqa1aGfQ&#10;7iBpliVo5DkjJOFJ/XpXl001UPzuL/2xX7nzh4KRXnzIFjeYjdxk4HYZ5B5Ga7/T7hru2SLdJtjO&#10;BvGWQDtj1rzvwm0c97NM0jLhxsRBuAHp9BXqVhcxmztxHGvnKCpdclnJ5BPv2r2K0U4o+2zGoo01&#10;6HRaJuighaT5uQgGfmArptK2Shljj+ZckDqMZ6kenrXL6NCZpCu8x7UIKk4IY9/yrrvD2kW9vYxt&#10;HN+8JKbkyrEdOc/WvLqRsfA4y7lds5X4v232fwPc3cf2X5ZCiooJcEggHjGBnv7ivjnxrNm/ujj5&#10;WwABzjBycCvsD40aVDaC4jik3wzW6F/M+QltxDAcHIGFxXyV4wsvI1O4+XncRkHtmvWwb90/R+EW&#10;nSMG1haaaNvM7AEEcV0egWVxc6hCsLhZM/KD0f8Awrn41bKru2lTxxXQaLdYvY4922TIw4GMGuyW&#10;2h9jW+E9e8L3M2jT20txZq580ZRjuUEjHb8fyr0rwUihQrYMbknJPXr/AI15tohSW+hbLTJsXBIK&#10;gN3IAzXpnhjTnFsvl42FvlGeV+oPavLxKuj81z+N0z0fwlJGk6boo2+zgEpJyuT0x69Kvm7859uy&#10;NG8wkmJcKT2FV/DE4tdLhzCjFHJI4zJ7Zz/nNWxObiANHFDCskpI2nJB5yP1rwqtkz84rRbdh807&#10;TINysqkDA6AAZyf8+tR39/JD5bbGhXjy9wBYjuT7Vasla2jDQ27TDeY8kgKCBuJweT1H5VneJEur&#10;a5LXB8trfH7skM2OOOOhHBq6cdLm1PDvkKsrLdROG3HaSS+MZB9APWsU2raXK0gWaMpgkPH8p+lb&#10;moyK7eZHG2chSr85UDkj0rPht42JUyBZF6CUkg//AFqIq4oxsZ15OZ48sgaRhsBAwQAc1mXDfLuC&#10;7GYD53HKsDnge/61valDJaeZI8bM+c/Jhlz045rBfUobmNlVfLlX5Nr/ADZH+NGx2UZPoU9RhV4f&#10;tAMbspIY7gDk88A9ePSomJd0wyjJ2jJLYOOnrjmp7j/iYWcStAsis4ZX6MjAEZ4IyME8Y9Kjj0v7&#10;JcybJBJGqFi4P3Dgkfjmtuax6UZvRFyyuPOOxoVhY7R0wBxgk5rQ0XTWe/mDyW7R5L7w+3jjtz79&#10;6zYp2u4V+XzmZxvd+oAHGPpz9a1rOBb4x/LmbOFKfKpzgcij2zehNSu1obixR2xjYTRsqkZxnJB6&#10;H61eE0a2MjSecqrh3kQ/w9ie5/Dp71n21g2liQfJ5cb5J+8M9B/I1q6z4eurPRdomt2kaISn59y7&#10;MZwcelVTptyRwU5J1Uz4T/aBxJ8Q9YWGZJ4/tEmyRUK5Gff05H4H1rgI/wB8+x2PpuB5/KvQvjxB&#10;9h+IOrRH5VS4cYAIGCc5GexzXnLp5Nx8sg+c96+ipq0Uj9xyv/doNdj1D4a3EdvYfIV2q4QbzwTj&#10;J/p+deqeG43soF/0i3m80A7YyWKDqOwwfWvF/h/FJNpfkwuu2SUElhkoQAM+w4r2T4e/JBGqqrRR&#10;FnJIDM3TJH5cfWuTFR01PFzejeLbO4sr7z7cM9rGzQj5XGSQD1zk8mrsUywxxNMC7BDtCNtYenPa&#10;s03MYDLGqrDKchmAXAxTLedb6GSSM7VVQQHO1mycYHv9a8h03c+JlhtTH8RytNcBm7kuxP3iSRyf&#10;yrh/GcskqxtC3MY5B6Hnj616Bq+irjzmk8s78YkOFJ+tcH4jgaYNIpyu89DzgemcV69CK5VY+my2&#10;mtGuh55riFNTZZN27eM49favVfhmkmoWytGsxJIIYrtbOB3ryHxVqCwa78it5bNk7xu3nuD7V7Z8&#10;J5riz0yzuJ2ZlkJ8uJ3LMgwB0z06U8Z/DPRziP8As+p3U1r9kuPLEizrJwCeQmffHWptNiks74XF&#10;o0Pn27kb0XcAcYOQ2QfyqlFfSQyybWimLqwKODhQR1HPBGKfo8VxaTKobzJJD94ng57e1eDGXQ/P&#10;NEnc63S73buzcSMrAHfLH8qMcdcZGc9+OvStsXjRM+4CViNrEYGfcAVk2VtGzvHExjaTAMQ+Zs+p&#10;61tX9tZxwL5M12suSJ0lRVUNjjaQckdfSplTPFxELsL2/DIWxt3IEIZCCM8D+lUdSj+zMIY/JlLB&#10;ZDIvDdOlXLq2VxtWY7ZkA5J25AqreXazfu1XbPH8u1BguAeMeucinGmYKnYw724mnkaOaON4yA/3&#10;wWUZx7HrWXrtgo02b/VxzSRtGxkOzIOQTz6e1dRZwC3mlk2pbyMAGdow/BOO4P1rmPiJpX9q2kyq&#10;f3m0yjOFVwATwB3P4V1UYpM9PL42rJnzN42j+13efL/eR4UnO4EjIJH4AVz721x9lkm8tltt+wkE&#10;AZ+p/wAK6bxlbKN8irtjUgFs4YHjPFcbf3O2Tb5knkM56nIz9PXpXv0vgR+zZfK9Jeh2/wAGb1o9&#10;Y+XcVOVI7HsM4+te1WcjSQxRllYSJkkL3/yK8K+Dgxq8ULSqqyOBvGRjJIr362USW0KqxZoRgOBy&#10;VHPT05NY1rM+X4g5eZXI42W3dZFcN2cH7351raJ/ol0xh2st0hUNKM4HXv3HrVO2jScNHGT++wTl&#10;eAQepOOOlXk05ouD8p/h5zn6CuGqlY+PrWUbHRXN1BCS8kblWUEhW+b7vBHbr/Os7f8AZt33gsiC&#10;Rww2gY4AA/maRreDUYxHcRyqFIMYDbWJA6H1BqbUdP8AtDMI18ho0wIjknr0yeTXl1I2PNkUbu7m&#10;t0V4ZHEkse/IAIxk9TjoTXCa5uN4s00atI2eQCSMk84H1rt2tSjum4iOPAIJwoXPTPbrXK+J7qQ6&#10;neeUm3YzBUQhiVxjt2966sHHW57GVX5jj9QjaNJFbbJ5gdcj5eSCBmuF8N2rWmvpuba2RwTkAgjH&#10;NdtqOp/aIdyxxp5bc7zzyPfr0rkdHvli16TzpNrbigJTC49eP6V7EVofd4em/ZtHrGgt5k0c0gmW&#10;NSMOCRg9eOnvyK6SKKQ20TXBZXmLRhyOVBPBPOc8jmsbwnr2mvLDHN9qt4Y4zl8mQu4XAGD6sAMe&#10;9aN3etIFQyY2kEFRgtkcjn64ry6tPU+YxVO1R3IdWtxpx+6WmGY8oMq4IIyPevH5YlufEKCSby4Q&#10;G2SMuWBzwPpxXsGqXC3EMaeZ9l8kF/MdwqKcckj14rxfXn+260NoVlycEHapAPAHPNbYdWR62V6J&#10;o/oY/Y7ut/7Inwr+7/yKGkn5en/HlDXokj768x/YxJb9kX4V5Xaf+EP0jIHb/Qoa9KDbW5rnUbs/&#10;S6K9xeiHRtlqW4bCUxG/eZon+ZamouUJRuJCSc1j+Oo/M8OSf76/zrbhXhqyPGcTN4dk/wB9f51p&#10;TbTMD42/amg/0TUvvf8AH2lfIt2uGb/d/wAa+xP2qIWSw1I4/wCXtK+O9Qbbn/dr6TAydjGepseH&#10;2/e/5967vQ3/ANHi6fdrz7Qm/ej/AD613WgP/o8f+5X1WHOWRvNJmmqMUxmxSoea7pbGN9bEhHy8&#10;11Xwcn8m7uunMY/nXJynMddF8LH2z3H+4P5142MjoawPsj4FXW8r05PH/j9epO25q8d+At2rNBz3&#10;Pf8A369eV9yN9f8ACvjsZuehT2HDmpUXdTIulSIcA140nY6RrjbULmpXPy1AetZorlLFucVMZBio&#10;ITtFJI/BqFG5Ist6EO2pbe6U1nTPlqfbzba6qehQa1a/a2X73CkV5/8AEzwj/aGkzKvmE5Xp/vfS&#10;vSAfMqpqOkfa4GG1Wyf7ue9d8almEonw58b/AIIXF4+oSIJ/ncnof7h/2a+WvEXwuu/Dknzq/wAy&#10;b+Qe2f8AZFfqb44+GjanDcbYUO8/88Qf4SPWvmn4u/AC6lKlbVWP2d+lsvv716dDEtHPKJ8bWeor&#10;p7qpZcrxya6DR71b7ZyvzDNL8Qvhje6DJKzWci7XUZEQXqv1rn9I1M6ZdrHIrJsypySMV7dDF6nF&#10;Onc7oW2xeTiq8kgI6jFNtNbhvYGAkU846+tI8PyetetTxF1YwjTtIgeHzLoEdPX8K1tFtGjfo3Va&#10;zF+RvSt/TDlo/wDgNc2Ilc/TOD4+8kdFv/d/gaydTi3zN/P8q0LiUJFWfdSBn618Zjpas/t/gWja&#10;jD+uxmtprFujVGYPKetR7hQvWqcuJAcV4EmfuuClaIkRwlRTNkfjUyR7RUMq8fjXLUPaoyuVbpvk&#10;P0qm54q1cDg1VcYNcbVzSQsb4NX7SbFZobaasQzBe9dFOVkVHuXp2DrWTegK3/Aqvxzqy1SvI97t&#10;9c1tzHRFj7OcAjla00fIrnRcCCX8a0rS+Vm+9+tVbUZoqcU1m5akjk3oKZI2DQMikPNIuD3pJSTU&#10;Svk1PMAy8izmqMi4NaMvzJVSWMqaOYB1nLtatS0k3J1FYaPsatDT7gFev60cwGmRxUEi5NSI24U0&#10;DJo5gIHjOKYI8+tWivFRlcUcwEYbaad9+msuDTkOBQmAFCKY0bM3Q/lVlF3CnCPBqgIIYjipRHtF&#10;SrHQy7armC5EeKckuwU1+c1GRinHVgWPPpsj7mqINil+8a1WgDqdsyKRPvU8DNADNtPT5aXZntSE&#10;bRQS9hwenA5FR1IgytBI1+tNUnfTn60IvzUASIMUyR8PUtQyUAOjbJqTdUCfep9CI6gTgUA5FAOa&#10;KvcsKjfvUlRnrUtWHEhc0QjL05xnNEA5pxKauTkZFMIxUg4FNkPNVYlajh0oxgUKciilyiGlM0if&#10;ep9R5qWrATJ1px5qOM4pxbiokA2oz1qQnFRnrUgSRnpTkXELeuKjjqTqlJq4Fc8PU8IwKidcmpkN&#10;JqwpbDZe9MU/NT5TUdSMlVd1OC4pI6cTgUEvcjfhqkQ8d6jPzmpBwKpK47DZRVdxnvUznrUYj9qO&#10;ULAgyKXbTvJNJIaOUY0jFGKRWzS7qOUAxRRmik0Aqn5qfmo6crYFIBxOKTfn1prnJpUOKAFzu9aU&#10;Lto3UZzQAUUUVSQDk6014805OtOqhMjEeD3pyDFOzRVbi5gwTSlGPY/lT04NOZ+KqxPMyER7T6fW&#10;inO+R1pu6s2Adaay5p26ms2aAG0UUVSuAVInK1HSq2KeoDym6mqMPTlbik2/NmrUQHpTicCmq3FI&#10;zZo5QEf5jQkeKKkHStqe1glsCrig8djTkNOIyKJKyMFJpleUbhUeKsFcimbTmszeMxYuFqRKbjLU&#10;9fu1ooXM6moT87dtN8zAp9QMcmqtZEUVuJM3mP8AhVnT4yGP0FRRwM3zY71oWkGB9QO1ctWrynNi&#10;qyjByJEnAXZ/Ea1/C/gmbxRLGsSuxZ8YUHPUD0PrUGg+HZtS1BFWFn3EfwZ7j/Gvo39l34J3mrah&#10;A/2U7fN6mAH+NPevHxeI0PxnjDiBUqUmmjV+AXwMurRNNZ1uBhAeQf8AnoD/AHK+3/gf4LfS/Du1&#10;vMHzIef90e1Y3w++Cc2nWllmFF2ov/LBR3B9a9g8M+Hm0uw8vaO38OO1fL1sT7x/JPE3EksQ3FNb&#10;/qNisNg7+tKflfbV112ofpVF/lkNfP4mpzNnwspc6L1h8sJ+ueKcbgQt1H41XtLpYo2BqjqGqxxj&#10;lu3rXlyqcruTTo875UaF/ryQRMMrxjn/ACa4Xxfrqy3MnKfxfyHvTvEXiSNVkw/8Q/iNcTrmuied&#10;8Fj1/iNcdXE2PWoZbpch1e4aQfw9P61z94zgE4FWLzWl75/76qlPfLMvFeLiMU2z6XAYPlWo+yvN&#10;iYOBVe+vPMZdu1uO1V3uNpqJZRGprx51JyZ9Zh6KlHUme+2pztqKPVh/sn6VTln8wbasaNost0zf&#10;u26f3a2o05I48WoQZq2Vu+oMoUfex0ra0rwjM5VtrdfQ/wCFX/CPhSZZ4y0ZHC/wexru9J8PskAG&#10;0dT/AAivaw9aSPl8VWikc1ofhiaDc3PI9/X6V1mk2jI/PHAq5b6S0Y6Z/Crdrpx39P0r0o4m61Pn&#10;q1VXGNY+ZCefyrH1PTcv/F1/xrroLDFvjjv2rP1LS2I+739PrWqqKSFh8W4yscHff6OOfXiq9rqg&#10;jkH3etXvEtm0UXK9GPauXuL9bWb5jjHvT0R9FRqe1R33h/WxHKv3en9PrXXaR4lUKPu9Mfy968f0&#10;vxPGsi/P0GPvGug0/wAWxIg/edv7x/wqo4hxPOx2XqoeyaXrqyIv3T06f/rrpNL1FZFHTpXkfhnx&#10;TG0X3+6/xGuy8P8AiONnHzdv73tXvZfindM+LzDLXHZHdeZuWmEbqpWGprMi/N1HrVtZMV9tgcVz&#10;HyleMoPUsQjANSlsLVdJeak87P8A+uvf0aMKcuZle6j3uax9Y03zLNhhs/8A1xW1/HVfUxuT/PtX&#10;l4qXKelQqOM0fNvx28CvfeHbnb5nMsZ4/D2r84P2mPhpPZ3kJIkXdLj5gf7i/wCzX65/EHws1/os&#10;qCMHcy/wA18L/thfCm4gayb7NndORxCP+ea+9cEarbP6E8N+IOSooNr+kfnvDY/ZG+bK/WkuyD9M&#10;V0vxD0N9Ek+aLb/wDH93/GuTN0HTbtr6rL5aH9p8L4+Namnf+tCGpi3y1X35apgcmurFeR97GUXs&#10;Djiq0o5qzIc1DJXGwiVZEpqrg1LIMCmVmdERydKdIeD9KB0oY5oKIQ/NTRH+VRtFQkm2tEVy6Fjd&#10;TDwaaHBpScCtIyItYV23JVKRSbkf7wq0XyKaIstn8aGrjWgEbary/ManneoANxrMC7YJ8g+lTyyc&#10;fhUdpxCPpTXOFP0oMxyS5FU7rP2jNTxviork/PmguGpG7fLUW3zHHvSM/NTWybyKrmKlorFrT4Nq&#10;1pR8VTtfkFWd1Uc1QlQ/PTpD8tNiOKbKcvQcVWNxyrUiHFRjpUiHFdVOKIpk0J+arSniqsR5qZW2&#10;1uElcmHC1saBdeRdKTj7w/mKxVbJrQ02MvNx25rkrRufN5vS5oNHQaroz6tZSMobDncMd+fpXnPi&#10;3w62m3hmYSbUOT7YJPp7V6vb3i2egqzNjaoHX3FeEfH34u2uhi6jabawLjiUj/np7e1cPJqfyL4h&#10;ZZeU/wCurMPxf8aLHQk+ZoxmNm+Yr2/4EK8B+LH7QNnrBuo4mhYmcHgrzj/gdcP8S/jBDrZVY5nb&#10;9yy/65j1/CvNxDNqUzN83zEtyc11Uaep/KedYPkqWNjXtSbW9SlnXbtkYtx71JYthD161VtrU20C&#10;7j2qH+1Aj9/zr0qdPQ+f9nZnU6ePNcKPQ9K3dP0WS4h3BW4A7f8A1q43TNdW3mUknof4q63RPGEK&#10;WvMmOB/Gf8K25TojFDx4dk1KZY19O3/6vau08H/sm6t4sRJIY7hlZmXhX7DPaM1yfgjxLDc68o8w&#10;dO7ezV98fsrixm0q1Eklr81xNy23+5Voq/Q+X5v2INa0m0WRorz5lB+6/t/0y96858Rfss6pa3GW&#10;juPvN/C/r/1zr9WvEmgafd2MKrLYndGvHyei+9eY6z8Df7ZlAjFmeWP+rjPX/gXtVgfmZrH7PWoW&#10;sbfLN8q56N/8RXN6h8Er6Nh8kn5N/wDE1+n3iL9kaZ7KRvLsvuf88IvX/frjNS/Y/uJCuIbM/wDb&#10;vF/8XVRlZkn5wT/CO9szkrJycdG/+Jqu3hmawUoyt65wf8K/RS+/Yfv7yJdlratzn/j1i/8Ai64L&#10;xR+wvqgMhFlB8qjpaxf/ABdV7RBzHxC+lNu706Gya2PzcbvWvro/sOas8nFjF0/59Yv/AIuuZ8bf&#10;skalolq0slpGojLf8u0fYZ7N7U+cictD5vZOcfpUbptPeuq8U+DZNF1pomXaYyR9wD+Ij1rKudIY&#10;SNx+lUpGXMZDcCoXGTWlNpzKPu/pVdrQqen6U+ZhzFFod9BtsCrv2fH/AOqgW5qeYpTM5nEdR7S8&#10;gKir0+mtI+dv6UqWDRHp+lS2Ve5Hbv5JXP616H8OdTWO2tw2PvL/AOhGvPbmBl5wfyre8M6qLGKH&#10;dkbSD196i5R9PeGpY5tPm5b749K5vxna505/vfeWuf8AD3xPt7e1kUykbmz/AKw/4VX134hw3lsy&#10;iQkkjjzD/hSHzHO6tpTXB/i/zism40Vo07n/AD9K6C1v1ve/61HqEQReoqeU1UtDk5bRo2/xpoG0&#10;Vevup/Cs5jzVRRjNj92TTWOTimg04DctaLQxchkkW8VLaptDfShEp6DYfwobM5FW2Xf4ghX/AGhX&#10;q/w9tvKts+zdfqK8y0q287xHbkf3x2r17wdYtFYKSOobt71zykctbY6TU5C0C1SibJqe+k/dAVUT&#10;g/jmufmueXUepM77RX9e1fyDTnMVf1810YTqerk6tz/L9QooorsPbP5L7i1+zvNbtAJGk+QOCS8e&#10;RkFSDwR1zmvjD4kiZPiJfNIjIROeHUlsDgE9euCfxr691i6XypmeVY2ggcuxJIyEOCcc96+LvG11&#10;NceM7pp2b9/ctkhMLjpwDyOg6+teJlsfdZ+f8L0/3bPpz4DReb4ctJZPOkUQhyQuxUJ+uM4yOK9b&#10;02JBG0O6REePc4DYMo7A8/T8q8V+AmrSReHWja4k8pXTy7cSlg4YDJAJxxgZx3r2vToFieCNZGZS&#10;CmZCdwGDkn0/WuDME1I+b4ghy1n6kV7A8Nlahpo2bJ3SPgDrwOOnGBVK5u4rm1k+7JgFgT90nHIw&#10;OtadxtuY2Vvs8cfQZO53wMdMHism0mjeW4ii2tbRuCpOA+B24681x0fiPFw/xpnzN8bbLZ8SJV8u&#10;T7ofYT8qAkkDPfAxV/4cwo0sPmbVbfg4ORj6jpVX4xRLdeNbwt84WUgMSR3z69s4/CtH4UXMDzLG&#10;YVkjWQBo1G0OD1Oeea+m19kj9P5rYVX7HvPhm5UC2dx9oh2BOeSF6DBPPFaNxeQ2cC+WMFcjJI+f&#10;65HFUre2t9O06OGKScJMfMQug3L0GCacbOG+smW4y0ceTypKk+n0r5ytF85+f4pXqNlrTbkXF4sc&#10;csm3zRtIAYR8Alzxz7e4qTRZ0uII5FkUSKWQkj5m5PJHaoItNt7Qxx28sjRtGpKJnpySPpWnpbQo&#10;LZWaRVXJ65AA6DHrWE9TkqyT0RasIdzqNzSFVJOB0A5J+lS3MvlFZI5mMcZ4B5wT9M+3FMj/ANXD&#10;IJZPngaM5cblBODx34qG6TymKr80aD5SPb+VFOOtzHl1MfWo5NPvY72O4zefNxGCML159/bt618p&#10;/HiFLDxnN5RkCzDzEDjDFTjkj3OfXpX1RrV7b6bdSxzLIrbSEcZ64B7fXr+lfKvx0neT4i30yzSy&#10;bZNkQlOdqjAAwew5/OvpMC9D7bhe/tLGb8Fmj0/4h2U0zM2ckFDgo2CAcHoBnP4V9OaR9rsrdrhp&#10;GmLgLkkSMepAOe3WvmX4IWRvfHDBCwblyQMKAOv0r6mkhm09IfmkS3kRSv8AtsQRj3qcdJPQ7uIr&#10;c6RY+1tqV8PIhEcbkBABgMewwOBWxZafJYmSGaFYyrmUExh2QgZGDkccVh6FFJAsg8mQADIwduD6&#10;nPety0KvOjMzxsUJeU5Yc8AY9a8ayvofJ6J3Q1fmt0HnCZpnYqpTL5HXPPHXpVFZH0W6Akj87a5M&#10;Y+6W/A8/pVpB80m3DJg4ONuCTyTV5reSx2L9njjYxhchNzE4zndzioTQJkazNJEA0l1Ckg8zZtBw&#10;OMjPoPpTtIvFguQq7l+cb3lBCJ7gDrxViwIe8hVo/OAjfeAfmJwfy9fwpIY0ulgXhY4yEweSBzzn&#10;1rF1Ls56ku4+O5+1SNMsiKfMIEkYIPXrz/Ko445Lc7UmkjIBUPyDz3qaSFoYS+12ht1JJwWGOoPF&#10;BnV1jRtuyRzG8gfcyEDJ47da2jqjCzehm3LfaZokkbfu3E5+UOB3yeteX/tK6eyfDo3Fu0caxzhZ&#10;U8wNIeDggDnA47d69WVre204x3MbTsXP3XwoGOmCDjr2ryH9qC/t7HwJbWqW4huprkylySXlTbjB&#10;z0APOBivSwqXMe1k9Ne3Vjlf2fIfM8PRsvnNtlLSpnACk84Pqa9u0iy8m3jhjG6PkIMkhM88HvXj&#10;/wCzZbRHTrkmRCQcLEwOZAfTtx3r3DTDM0EitGsboCW2xn5O3J6Cs8wlZm+dyvVsyHUDLa2H2dm3&#10;W8OJTCGG0nnrx/nNc/dajNIjyQZjjEZG0DoD9e/Tmt9ZLa1vXkFuZiYypjlztz1z+FYGrPM1tNMm&#10;yNWQsQQdoHTIA+v61OHl2PNw8tbo8c+JYaW+Yxxzbdvzl+QDk9K5W3KxQl1VmV+Cev1+ldb8To2s&#10;JZonLMuAQ4z0IzwPxrgLaZRHtV2IyeDkV7dPVK5+jZdd0FdFrTp0hu1DEDk4HQ4r234S6Y114bku&#10;vMXdbME8ouC2DzzjHFeGpYq15GzqnylU/XnvXuHwqeFLO7kMnliNFGdhAAJ4HH071zYvSBjmn8Ik&#10;8fXTxabK08g24+QNllQEnjivI9Tma2laJlbqWBXgHivWviVIxtVj+X7PIhAJIALcnj6V45qcire7&#10;drFiQpOc96MHqrmOV/Aaeh2TDWbZZhw20qMEkA4IPb6/hX0q6zS6Pp6i4jWSZB5iNnkjGTgE5z/S&#10;vme5vZIL61iaZWZQkcWBuz0wOBzX0fa6d/ZVqkceW8uNVMjpghiBuZcjOM8An+lc+ZSsebn1NTV2&#10;O1Blg1Jl8xt0yA7wpUfgDg54p+naKzXtuzX0dvagfvEkQ7nOeo4NSPOsFvLJJjK4jQFSzEevsO/4&#10;1O//ABLoHjZl2yAHIHc9OeoryoTbPk5xSRJdSCRY41kZY3f7+PlJHQ/WsnUR9uikaPbcGM52E7S+&#10;ODyevf8ASrX2tomj3OyOspIKcjBAHQjH5iqOuXcl2zKqyN5YKYwAvucAAD/61d1ONiqDjGR4t8UC&#10;t40m1cPvwUPUA+h9OK8o1pvJv2VtwbPPrjuAa9U+KEXlTsys2/eUKjlQPXPevK9SbzrvczbnJOST&#10;Xt0PhSP0vK5c1JFKJMXLMFbHbPzEe9fUP7LitdfCiQqyq0d6UjdztaQ7dxCjuAoB59a+X1uGu5gm&#10;VyDjGQBn0z619Ifsv3trp3gG+kuBM0iyqbRy5CxMH/eHA4JKgDntWeKj7uplnUU6Gp6Vo1w009w0&#10;jP8Au0JjEabju6846Djk10WnS/2tKIRtLAEH5SpBA7VyegzI6rJ5rIZnITnmQ9CM9hgmum0e7XT4&#10;5Y0hjWRjty+SwHfH59a8GrTVz87r04ItDTWv/N+ZY8cf3ckDGeKozxSw6gqrdNz8iJ0UDjnrzVyx&#10;Q2Op3FxHNM7OAYxwVA7kk9/So9YsFmt4JPnj8o/vChGXOSc1ilCLMFUgnYr6zbq6PI3zTyYwI/lC&#10;85JP/wBasW+0CSGyjkjmUTMcAiTcwHuf6VvGJpLJi2375GD8zgY6+mKzr1Vjmk3OR8o2gABTx360&#10;4Sad0yY1mp3R5p4y0u+gu2aVWfaSXYjAxnGcH+dcD4sslU/ulWMyOXd+uBxgA/hXrHjT7Rf3RiJL&#10;R5xvjXgjrjtn8a8z8UStu2xrHJG38YBb68fnXq4fEN6H2eU4i6SZyF04aE4biNscckn3rPaONJWk&#10;2t+769859PWr+suunyiNZkdZMOZI/ugHtg85qihBDRg9+o4BPtXrQldXPqIaov6a41C2242xx5OS&#10;ACaxL98XD+SrMucE9s+taEiSWqMu/wCRSAR1PNUXaNpOBkj6iqKNCwER0ube2256KQc5HfiprWeT&#10;T8xbiNx3e9VbAqiqGVlZgSP7varQtvLuPlJ8tiCWI3EewOelJq5Mi9oJ+26lG0bLEYf3gLAsCRk5&#10;9ule5fDBQfB2HhXcsrOJQQMKcHoPrXhOmxNM4Ufu2BxuJ2jBI6+1e1fD65+z+GI7e3lhaPzCZGA+&#10;ZyccAnqOK4MXtdnzmeW5ToJN7SSNIHEinOHGCD9Pp3qtqOqGVds02Uj+f5zubnjGaW7mmuoS6ttk&#10;cjc79euDyfaodbsLfdZR2c08lw4Y3AKZ2EdOemOp/CuOEk+p8zTs7alG9dLidTEzRsqED+Ijg4xx&#10;z613X7Nfxy1n4H+JrbWFvrpsSIN7ksMA+noeRXDWukZImupJPJ3EBoztcMMZ/ClmtF06dY45N8cu&#10;HHJJjJPv+ldftElY9qli3TjZH64eDvGPhv8AbI+GP2jT/KTX44SxiLbPmBByCeobnrjnrxzXz74/&#10;+H194P1ee3vIJIGiJDg9B6cjjHbPqa+X/wBnr9o/WfgF4stdQt9TlhtJCFuAJMZUEE9+nHf6V+mF&#10;jq3hj9tb4T/2/ostimrR2yC7jQYkJBxn3B7EfT3rpo1raHmZ5ktPHUfawVpHyg1s0VsGbb8pAODn&#10;GfWohlosqGXoScc9a6Dxp4OuvBeoTWtwvltHIcMAfmx65rn5pZHU/MxLYz2xXYqiZ+L47ByoVHCa&#10;IXRopWO5pEB4JPXrmrdqv75WXEaqOC3INKkXzJuACsxHAySasmdYbXZs+bfnef4BzxVcxxxiQGAx&#10;LhZFMeSOPXOc1YW6aR4142+/aq7ysE/hbJPbA/z1qrKWaJf4VyRnPWtI6HVTTRfSbAZizeXkqQen&#10;cDj0OKtx3e5lK4UxgHA6ZH171QhimWB2/wCWUuN5xnJHTAp6Ivlru3FmYH3xW11Y7qdZwalHRn0n&#10;+xt+1Xd/DDxFHZ6nLM2iyEr5SH5kJ6HnqM4r778P6zb+JdMgvNPm+128kYO9OVJPOM+o71+QmnTT&#10;CTcsi/KOR2ABGMelfTf7Gn7XjfDzV7fT9ZkmudPVzwctgc/dAIAAyc5B6VjUj2P1nhHia9qFZ/M+&#10;7hNht3uRzSRjCg5bd71VsNWg1azjubeRZI5UWQYGMBgCM++D0qzs3yY9cdT/AIVnGJ+qxlGS5o63&#10;HbWc/Kyq2A2fxqST59rNzJnr0poB8tV9OuaZ1GBuyOx/pVFEkjNtUSLz0HY0K3ks2HG7jgdcf0qN&#10;w33VJ3dMnk0xDhvvZPQnvWYEOqWi39m0MkUbrjHzRhgR1wQeDnvXwL/wUT/YPj0+4uvF3huzZLFm&#10;L3ttCDkOckyADgLnjA9R61+gig+aVLduMVV1Gyj1LTp7W4XzreZDG8UnKsD6jofavcyjN6mEqJp6&#10;HLWoxmj8G9S8LyaNd7VVo1jAR19SM8803TtRGm3EcikpKrDL5OcCvuX9v39hG48H2994g8N2nnWG&#10;4Szxo25oQevGMYyT3r4Q8SrNpEyzbVjO8oQORgDJP8/yr9dy/MKeOpWZ4FanKk+ZH6Gf8E6P27pN&#10;V+xeDfEl41y07pBp13cSAsCcgKSSMegr7ujO6Lcu5lGAT05I/UfTOa/A7wdrEkNzHJb7t0b+cBjb&#10;wDkY6emeP61+i/8AwT5/4KD2+q6bb+EfGF5N9qjQfYp5WwGGT8hOOuCAMntXw3EvD7pt1qK0PTwW&#10;O57RkfbqMtvy/wA6nkDuetPiPmurL8u7jvRK/wBnkZR91jkEcgg5wP60scjE8NyOM4wFr4Pl5T1j&#10;kPjR8HNK+Ofgq+0HV1laO6QCKVAC8EgPDAkcc9fUfSvyX/ap/Zj8RfsxePJEura4azaU+Tdo+Q6A&#10;gDkHIzxz6ntiv2ZIYrmNm6YLf1Fee/Hr4BaX+0D4HudF1KO3RpFeSO5ZQJI3I7HHQ8ce/tX1GR50&#10;6EvZ1NYs5a1G+q3Pkz/gnn+3ystva+DvF99tMbiOyupTu8vkZRiecD19xX3ZFfLc4kjmhlVgGDxs&#10;GBBGcjH1r8Xv2hv2dvEH7M3j+RZ4b+P7PcF7eVyOUBADhh2PXr1PtX2P/wAE/f2+P+EhCeEfFlxD&#10;HeQpizuXG3eo5Csw6n616md5LTqU/rWF+ZjRrNO0j7gRlC5U7uxHfNKrDn5gvI4IzuFRWUy3FuZI&#10;mVlYA5AIySODz2pshM5G4lSvtXwkoyi7SPQv1MnxR8NfDvjm5hm1jRrfUJLckoZU3KCc9j9ayZf2&#10;evh/dMpfwR4ckZCcF7ZTwf5//qrsrdiQFywJ4+tOkj42rt3ZqJQi90epQzrG0IclKo0vJnn91+zd&#10;4Ct5Tt8FeG41bAPl2oRj+VTWv7OPw/kt9snhDQ416cQZOPY54PvXbRqzk8fMT36ClYFUPr3FY/Vo&#10;N3sdX+suY2t7V/eZfhjwhpfg3Rxp+lWNvYWu4sY4s4J7EnOelaqx7Y1V13NjAIPpTEfy15XluM5x&#10;UqXpBQMvEYIG3jrW0YpKyPHrYipWk51HdvqG/wApPmA2sCPpVeGfLbffvUsjh02n5Sf1qLDGRf4t&#10;vI7UuVmIQ3Zkdmx8rZAyO/rWF4t+FnhvxxdrLq+i6fqUmApkmBPt0BA//XW7BEwJ3HO7OPapFyp2&#10;7s4pPXRnRhcXVoS56TafkcW37N3w35aTwP4fYb+WSDY2Prmqw/ZZ+Gsax+X4H8NqjZ35tdxHPB69&#10;feu9Dr/FyuMEe1OSICJWDLtY9Kz9jDsetHiXMVtVl97PP2/Za+HEuPM8D+H5Gxh8wlTzyCMHjFdR&#10;4S8F6b8O9Cj0vR7WKxsoySI4xtUZ56D0rYLfK2fm3/iaSWLI3btxYnj/AOtVRpxWqOXF5xjMSuWv&#10;Ucl5siQ/PuBz7ipPLwzbWyuO/BzSKuyMMv3W7dDmhFAl3BmXIIK9qo8soeJfCml+OtIaw1ayttSt&#10;d4LwzrlHAHAPQ/ka424/ZL+Gl1DtTwXptq2esErr14JAJIr0KOPG7A3t29j60NKSwqZQT3R6mFzj&#10;F4ZWoVGl5No8zb9kH4X3LeVJ4LsVPOXjkaMyHsTtIzUK/sRfCTp/wg9m0mOWN7McN2IyxAr1IYlZ&#10;cN82cYxTjBlT8xWTnK1PsYdjuXFWZ7+2l97OH8A/s9+Cvhvqq3mheH7XTr2EEGdJpGkfIxySenti&#10;u1gLPFtbBYc56flSg7mOepyPSlZN6ru4bH6VUYpKyPIxWOq4qftK0m35siUMz/NuHbp/I1KSdig/&#10;Mq8jP/1sUjBmhHP4mmhm/izt9ao5CPU7KHVLGS1vIory1mUpJFKgdWUjkYPT6jmvFfiV/wAE+fhn&#10;8Ql3/wBn3ei3jOHSewlIDMRjlTwBk/pXuCKpHcDPXFDfu9w/vEc9xWcqMJbo9zLeI8fgWnhqjjbz&#10;Pjrxb/wSbiihuG0XxYq7gP3d7aMETHYspycn2rk7/wD4JReLoLfyYPEPh+RbgDzCjsuDnjAIH619&#10;4gYjw34D60nkKA2Nq+nqK5ZZfSluj7TD+K2dU0k539T4M0r/AIJJa9JcYu/EWnWIaTG2L/SFwBne&#10;3Ax9ATXc+B/+CR3hywn+1694nm1TcwD2sFmqowGDjcxyPqADX10uxpAu3dGrZBORk9+lPJVCNqoP&#10;pnrRDA04hivFrPasOVVLeljgfhR+zp4J+CDyS+GtBt7a6lYZllXzZAoBAAZgSB1ru4pVIIJYHJwB&#10;93nqPp1pVHzfp9TQYtnT7rV1RpQjsj4TMM6xmNnz4ibl6skDNs7jtjoDULHay9myO3b/ACamRcDj&#10;c3t2FNbj7vH61oeUKFwzc9uPel8xWfHv+NNhBVh83tg06SIb9y56Y49aAEb95Ifm29cY4JPalZ0u&#10;Yjb3UcNzbtnfHINyuCMYIPb2pqrg/wCND8N/d+nWh2aNqOInSkpwdmjw/wCL/wCwB8Ovi0biW30+&#10;XwvqV2m2S8075Yyc5zs7E9Dg14H4s/4JG60urSXGl+KtH1RdmxDfB4JsDoM8g192eaPu5+btnqaR&#10;181Sq8t1znBX8a5KmDpSd2j9AyjxOzrAR5KVRtdnr+Z+bV7/AMEnfiNdBn3aH8uRn7cAmOgwcZ/S&#10;mWP/AASZ+Jsl+i3N14Vt7dkCiY3hbZj1GBmv0plmaV/nYMc+uefpUU8X2hAHbdz7cfpXN/ZsLn0n&#10;/Eb88ta6+4+JPh1/wSNht78N4s8VrJbnhrfSTtc8dnI4r6U+E/7Lfgj4IGP+x9Ohu5odhgvL1BNc&#10;IQCD8xAHOe3pXokNv5EbccHAx0Gfoazr/Q2mlZ0uZoh2Xqv4CtI4OMNUrnymceIWb5l7taq0n0Wi&#10;Nc5eRfMcsTkZJ7fT1p7JsZccL055FYECX2nqqIwuQGzk/eP41OfFMmn4W9srmNXOBLH8yj61tGsl&#10;o1Y+NnCdR817muAo9xnFCvsQ7f0rPtvEtlKy4mZfMbjzflznjqauoVixtI2N/EDuz9K3hUUtjmlT&#10;cNWcZ8c/gxp/x18ESaDqV5dWNrJKspkgRWbgEY+YdDn9K8Hf/gk14LmCrJ4m8R3Ccom22iUgdcEH&#10;j8a+rbiMJtC5+b1qJP3b+ucYPXms6mHhU3Ppsp4xzPLafs8JUcV5HykP+CSHgG8gdP7Z8TRtHGWS&#10;RPLjAI9V53fQmkf/AIJNeEJI4t3inWJWjIA8yzR3AHQHB6V9Xyx7RnbgCmpAw/eAt1zgjIFZfUaX&#10;Y9iXidn0lZ1mec/s6fs5aZ+zjomoWOn3lxffbpVaRpQFGQODtAGMEGvQ1yg4LY5IB9T71IBsQtGA&#10;DyT75pu9mTd91sY6ZFb06MIK0T43MMyrYyq69Z3k92zM1vSYtcEayeYrRuCCBn8M+laDt5FqqwqI&#10;m4BK53EDp9Ke+6QMwOMdhQ2NzHsuFAzg+9P2Mb3OeNadlrseJ/tB/sSeGf2iNdj1KS8u9D1TASae&#10;CNWWdfcH+Lrz715Tdf8ABITw/cysq+LLyCSFz5bfZNzYxwT8wB/KvsCZdo+U/NnA47UAeYnK8qOD&#10;jn865amBhN3PtMt8Rs4wVFUaNV2Wx8by/wDBInRJIwi+NLqGXgB/7P3KSOckE5BPpmnWf/BIy1tL&#10;jzB4uivk4ZEez2NnoCBnAx9a+xfK8x9zH5uuOf1pViG372VJOOoo+owtojul4qZ7KDTqXuc78J/A&#10;ifC3wBpvh7zlmg0tPKjc8sVJyefrUPifTmfxJH5IdopzudyuSnTiuqKKobjczHAGOAPamoxjAXJX&#10;8OmaKmDhOCj2Pia2YVK1V1qj1ZXsolhhVfmaPnA6E8Vh6LdXWn67c6e6qYceYjyAk5znA9/rXSyK&#10;q427uv6VHFGsc251LMD8pK5wDWn1XRJM5FiLGR438C6L8SNDl03X9NttQtXBRS8YaSMEHlWIyCM8&#10;YxXy38ZP+CT+manbtN4F1D7PI5y9peyFlAznhz0PpxX2B5QKf7Rpo+Xht3HuRn8u9FXB06i1R9Pk&#10;fG2Z5XJPD1Hbt0Py78Yf8E2/id4Q1BpIPCdxeQqMA2lxHOpXOSeoPcmuN1D9kb4htdyGHwd4oj+y&#10;sVeWOzOCO/B6ge1frp9n+VWDdTyMnpx6fTvT7iafZtjZgvJ6np6da8/+yIXP0/CeOmYQivaQUmfk&#10;x4H/AGHviVr940cfgfW7oSKVV7lRblc9GJYjgHk+1e6fBX/glN4immS48XX2n6THnbLHZy/aZ9vp&#10;z8mTyOvv7V91OhlctluvILk/16e1OEKxW4KszMT8wIwB9K0hlcEzzs38aszxMHCjaN/I5X4VfBXw&#10;98DfD8en+HbCO3EfBnMY89wf7zAc14/+11+w5f8A7Rfj1Nc03VrGxm+zrA8Vxvw+wYBGBgd/zr6O&#10;XEY3LtH45JpCAkXPJyMYrqlgqbjY+BwfGOY0MZ9cU7y7s+DY/wDgkL4oebd/b3hdWUbn2vLuHc4F&#10;bnwy/wCCXPiHwV4w0vVptc0u4tdPuVuDEiEBvcE4PFfbMZD/AMW1sg4x39qUx5Pvz83fNY/2bG61&#10;PpsV4uZzWpOlOSs9GMjSY28InK7o41T5OhwMenX/AD3pq2SRzmYL8zYGcc1YeMv83Ruo570jDdCw&#10;3dOg6813exhZJq9j8xrYidSbqPqPZl2hd3HIGfWmu3JVm28gY9hxTYZ/lX7u8A4JGeaJhviCuv8A&#10;GeQMHNV7phdsQyElVz8v8xUkRwpDbj82QQOlJu8lB8/zMQOn6Uj3AiXazBfMO0ZOCKOZD5W9iWY+&#10;SuNylJPxOf6VDv2YK7WGeeeajGpW9qMSXVsnO0jfuYepx9KqyeIbMSNtaSRVJAKJyT2rOVeC6mka&#10;UjSgfy8lflB4weTTZrpkO5Ww3bI64rFPiS5kGbWxkk6jMpwD27VPpy6pJJtn+zhVABCjIGT2P/16&#10;n6ym9Ea+xsrtnlH7Y/7LmpftNWmkNpmtWOkNpysh+0ozbw2SRgeuevsK+bbb/gkD4r0kzG38TaDs&#10;mPPmyOwwDnGMEjNffQiWHBPc88ZYn2pRAseBtDKx9MVnUwcJu7Pusl8Ss1yvDrDYaS5fQ+Crj/gk&#10;n4pn+7r3hg4+TCvIDnqQMgY+tV0/4JC+K41dote8NK2wgN5juwPT2r77my5AY7vbpx+HelRd/HPy&#10;jHHHFZ/2dTPZ/wCIx57y25keOfsZ/s9al+zr4H1DRtSuob2a8mFy0kBO0uFCnAPIGAO9exRxfaV3&#10;ldzDoSOVxUsC+WcR8bTnnmljkCx8E7s9uRXVToqCsj85zbNq2Y4h4mt8T3sRRxK/JySv3fb8Km8r&#10;HRtvHf8ApRG2c/w+hHWnls4zn3PetbI8lyuJD8uV784z3rxT9r39lbUP2kPDlpa2WoWNvPp8jukd&#10;ydqhSOcEDnOO9e0s2D3znjjrSR4C7Tzk/ke1KUbqx6WVZrXwFZYig7NbH5+R/wDBIfxTDBhte8Mr&#10;I675lMr7jnnggYP51Cv/AASH8SRFm/tjRYZFQ4f5mBB9hwB71+g/2dSF/iZffnmllh8uMpn5c5rj&#10;lgYPVn6RHxjzuKSUkfn7a/8ABI/xbb3P73XvDDK2Ej8ud8ggdWBA/Kvpj9jP9mnVv2YvDusabqFx&#10;ZzLfSLODaMGV2PB68g17QIWiXdtUbc8/3QadHdGynx8uG6HHHNOngacHdHk554l5pmeH+rYlqzHB&#10;Ni/KcjfnBHUUrxYlwPusfmx6UKjRRYb5txByOeKVZth+ZSyk4I6HFdp+dOV3cFbyXz94AHI65r4t&#10;+PP/AATj8a/E/wAe6tq9jfeH/sl5cNPGJL0pJk5ONoU4x9a+1DLGo/d/IueB1qFEYP8Au+epJz9c&#10;8fjUVKamrM+j4e4mxWUVfa4Zq/mfnlH/AMEsviEtruj1Xw2yTA5iE7nn3JA596gl/wCCSfjq5UyJ&#10;rvh+GTAPlTzE7PYELkiv0QaNSpJVdo4JxyPwo+zqyBl655B6YrgeW02foEfGjOY9j889O/4JO+PG&#10;1q0urq88PrFbzRyP/pJl37CCWxge3HoBX334S05tM8O2tu4i8+NAJHQFRIQAMgHoOOlXkjUHpuGc&#10;fL1/Sp1iwzf7OM+/auijhY09j5LifjrHZ2lHFW07DWX5eeopUiVIlP8AGOuf8+9L5eG6c0gDO/HX&#10;1K9a6j4gfdR+dbSR5YKwAYdFce4rxf48fsP+C/j1L9qmWTR9YWPyhdQZCOM5BKAAZ969naVZG2s3&#10;Q4z6mlaRWTDFunXvj+lTUpqSs0ezlWfYzL6iqYabjbsz84/iz/wTB8VeBJ7y40u10/xPpi8RNazF&#10;JADjhkIzkY5Iz9K8N8UfBrxF4cvmtL7w5eWwjyUlaJyoyc7QcYIBr9imbYVXbtKnKuAVb86JYjdq&#10;qzssi/dBZAxH5g151TLYN3Wh+v5T43Y6hBQxMee3U/F3UvB15dq08zxxzM4813Q7VPAwABwcCobL&#10;wBqDzLtsri6jZTgxRFyDzgnAyOlfss3hbSZJNs2j6TtbCljZRsQAeO1TW3h/S9GkZrWwsY1kG0+V&#10;aomOfYfzzWH9lu+59E/Hi0dKOvqfkj8Nv2WviF8Qbxo7Twvq32Vk+aUxFEGT1LEDjGeRmvpr4Lf8&#10;EmbhdWXVvGWrfZ7d13iwtnWRjjgBmPOPpX3DZu1namONpFhYksqAKvPXgcDt0ptwNg3Nlw2Ov+fe&#10;t4ZdFbnyOd+M2ZYyDhRSgn23Oe+H3gDSPhzoUOnaLpVrpltANuyBNoIHTOc59frXSQvh8ru6jp6V&#10;Esa7flXntSed5artVlKn5ieeK76dGMFofkOMx9bFTdSvJtssB2eTgH0IHWnh/MJbB+U8Z6moxc5Z&#10;mHyljmnCbzF+8qsrAjPU1ocI9Jd7rt27gcYx1P41538cP2ZPB/x2scaxYm01GHiO9tRtkjIBwcd+&#10;vQ8etd9KWkf0OeccU4yAx5bBK4GPX3NTKKasz0suzbE4GoquGm4vyZ+dHxz/AOCZXi7wbcO3h+KP&#10;xBpflmdXiO2VOScMmCcjvgmvnnxD8GtY8F6jNHfaVdWtw3yok9u6cgclSQM/pX7MyzzDbhtrL0K8&#10;MQetU9RtodZyt9bWl7uPP2mBJMj05HFctTCKWx+z5H4247DQVPFRU0vvPxRbwuzXscJWRG4wX+XB&#10;J5BB61NN4Y3RMy3DO28pgEtwPY4wQfbiv2Q1H4O+D9eb/TfCvh64G7dg2MeR2GDgfnTdO+DnhDSr&#10;jMPhTw+sfHBs1bHHOCehPtXJPLrs+t/4jxQsmqbv26H5G+EPhx4k8RXdxY6dp+papIzh4gkTyMFP&#10;GSOg6dq9q+GP/BOT4jeMLhZNS07+xbaRQWmv3CqM9OBlgfbFfpLpunW+mQxx2lva2sa9Fit0RcZ6&#10;HABxz0zTorRQNrKzL05OeO2c98mpjlML6nzebeOWLrw5cNBR8+p4F8Cf+Ce/h34O6hDqGqXEevat&#10;b8xO9urQxZHUZGSfY/XNfQ1kPIRVj2xRxkBUwFVABxwP8807EeFHl54wSex9eOtZev8Aiq38HabN&#10;fXdxBbwW8bSyyS/dCgZJ59K9bB4HVQprVn43nvFGNzGTqYqbZD4v8XW/g/RZNRunEMEO55JCwUhQ&#10;Mnk8A+g61+V//BQ79vif4p382k6ZKYtKhlaBNrcyYYk7j3zgdSOlaf8AwUf/AG/L74q63deG/Ddz&#10;G2j2YKuYJSq3DAcEMOSSQMDjFcx/wT7/AGB9V/aT8ZReIvEluYPDGnzxSXDyjfvIOQoznJPfB478&#10;8V+p5PlFLL6H1vE79j4upU9tLliXv+CeP/BPvVPjZ4gtfEniWIWeh25W4Kzx7mnYHIRQeCPev1a8&#10;PaNb6BocFjZ20NnbwLsVIkCqAMAcVD4P8Lab4Y0eGx02JYIrfIEYACrxjI9OBmtTzvJVQvy5IwT+&#10;Wa+TzzOp4uppt2OylRUESeSEVdu4c88dqbA3nr8p2tTvtDHHzbsk9+Kz9Quv7OtppNx2xgk8ducn&#10;6V4dOnKclGPU0lLkV2SalcW+mW00zSW8Xlo0jtI+1cD1Jr86f+Ci/wDwUB+2R33hXwzO9rHECk9z&#10;uJkaTjIVjjgDHbvWl/wUg/4KFw2sN54R8KzQyNG482fO5nbkE5HQeg74r85PGeuTa3eTS3ga4mkY&#10;u8jDcyk+hPQdBX6jwvwta1eufO43Mr+7AreJfEF14o1b7VNNNJPKxdpTnduHAJ9zVPRRdC7WGJ5F&#10;kZzGGCCQ5B6kHqfp1qx4bsptSnW3hjG5wM568HPb/PFfoR/wTh/4Jxr4hnsfGnizSo0sbc77a2lT&#10;5p2IyGYEcdcjPtX2+ZZpSy+jd28jzcPhZV53Ze/4Jnf8E3mins/GvjGzjJUrNBEQFIJO5cKRwRwT&#10;9eK/RSxt47OBovL+TJ2ZzlB2AHT0/Kk0vTYtNsY44oVihjCoAFAJwAAenoBV/ZzluBkEcd6/D85z&#10;ipjark3pfY+uw2HVKKSRGqny+ntnr+NPhEkQ+8MA5pFk2sVY/K3B7Vat5Fj6tlGyPevDOwryOIl3&#10;L1xz+NBIjYMcMDxx71I/D5/hIx0zTgBjdnpyRQJq5HtZlVd3A9uDTUTZJllIXsfenSSsPu7mU9Rj&#10;tReMqxN821lxgFwPrz2NBjUqKCu3oiO51OKwsZJj1UEtnoB/nNfHv7cH7Zcdtp66Hod55l0rkTyJ&#10;hVAwRgEHJ681F+3L+2ZBp7t4d8P3rKIwRPLEch2BIJJ7+gHt718NeJdduPEl8vmXEkjMCc429/ar&#10;2PyTjLjKNKLo0Xr5GfqerTavfbp5GaRgAd56HOM59ap3zNGywlvkXuecjPBFOuocHbncG/PqKjkR&#10;rqdVLfdB6jBArNxkz8BxmKnXm6lR3ASL5AZW3FWIZScb8fQg49xUV68bFfLG1cAbASSPXqc8mh/l&#10;Xb8uM4GRk9fWkjg8yZG2n03Y7e1VynGJC2yPaP4uB7//AFqWaUltr7AqjgYxzUhKvN8pVdvQHgmq&#10;r5j4KlmY5G7kinZo1iXrW6azdZOnQgYrpLXx/cR23mySblUGLZvIOCMVy42rahvOZmIAxtzioDas&#10;JG3HYMhsk4BB/lUypp2bPWweZV6UeSm7Jl65l8+5WSBmwwLZHPPt9K5H48fH3Tf2cPDLCSRZvEV0&#10;M21sQGEUbAgO4B45559K7648R6b8NtLkj1GOCSZlIaOX7kYxkHI55yPzr81v2iPFVz4r+K+q3VzN&#10;53mTshcnkgEgY9gABVKpZWP0fg3IXjqyq1jn/iL8QL3x/wCIrrUtQu5bu6upCXZiWyM8fQDtjpXO&#10;rtwc8buOPSpJCLcZXDHnI9KisvLhO5myuTnvya55SbP3zD4eFGChBWRNY20SbeDtTrjqa6bSQkKq&#10;yq2H6Z5I/CsJCEcNk9f0rrtG0jbYrM0nzNgx8ZVxkA8jpjNY1NjLEy0NLR1a8ufLYy7cZPbk/wBK&#10;77wq8UrpGrxqE+VRJHnLH0PNcfpOIW2yS585eg+8Ow/nXZeHIjcGLeoVlBAVBg59TzXHVukfL5hK&#10;Vj0TwqRZ2x/ebJI3BOwZyAMY4HNXvGs3m6DI8LvHdIA0ZxgEgZ5z24qnoVy01p+8jjE0WB5SfKpP&#10;c59aua2/2vSptrxyNHE+AwLAgA4H49M147m/aI+It/tCk+583+D4/LnuslTmToD65z6Z616VpZkt&#10;FEkXytCMqByCenPpXl3hvVFg1mYFVWNpSwHXAJzjP+elep+H57W7vIf3g8tlAkK5Uj8BXpVJvlR9&#10;RmOsE3tY6fQr03QSSSHa2f3pT5ggBALH25HPvXTWMrKu7aPMI+Q79uR9DXPaDfLp08gt0eFZY2jc&#10;Md5dSc+nAyB+VbFxJNPBth8pm44I5wOa4alS7PicRaU7I5r4m6vJqOhXHnNEnl5ARBuY4BPHXn8R&#10;1r5H8a6mz6nKxVhyeSMHGa+vfiLby3nhlVbarSMSVACgnAGDgZ7+tfI3jaDytcvIWRtschGD2AOO&#10;PxBr1MG7pH6NwmrU9zDhuvtEuNzY9a29ClUXigIrxsR3wR+NY8aZZduFUjitjRY9ssbLtPOAD1zX&#10;dI+yqX5T2TQIVhtLeTMaRswAG4kDkdRXqHhQIm1PkjcOM+WTtIJ6gnNeVaal3qGn2pa3WKaQBgCw&#10;CbR0IOOvFem+FYjHGsHneZGuQGxkgAZ6968nFaH53ny0Z6joi5aKGPbkEu5OOQBxj1/+vW0jJbQL&#10;C1qsiyYcygZaPn06n61zXgq8+06jAdyqyoRkDbx2NdZa6mskW6YlpmfYDj+HpkY615sqKep+d1NJ&#10;PQWPUTbQsIfM+bGQcgEYxn2zzWT9pNrezTyMHaTqDySTx36nHeta6voVt47eBlUKTuJ4PPrmsjWF&#10;SO08mNd1w0gG8fMCCOcemMVMIuO5VOo722KltqKyrNG6b5RJ9OMc/nTxBDeQCQRvGyA5Qgcn0PPI&#10;qo95HbiGJYnFwqMLiV+VJyTx9BTtPguH0ya6+Z1jAd8DLAHv1raMktzq5UUL+3kaVbhVMYyquMg4&#10;J9s9DXN6xJ58mxrUxrGSc5wxPfNdFc3cckTTKG3SY5xyCORWfes1xEJf9au7a5xu68fjUSlFnVh6&#10;aMPzpULBMxowxkjv/sn3/wAKNNEF2JmeVZGD7McowwO4PB+tOusTHCxTmNQBkqdrHOOAPf8AnUM9&#10;nMYfMZFRZHCZfhuOeM9hS0OuUUjUR0smiLKkMboHDuTtOSeDjoa19Pg3SfK8arjzAVwVwR061z25&#10;tUhS1ZmjjV1yB0Iznj071raPHJb2kjSRiNVcphCWLKDwT6niqhC+pwYiN1ozptKvGe3wzLskZTK4&#10;HzbQece/WtbRltxf+XMGVc8BwcbD6nuKyobRrKaNZZE+zsQqEY6ED+RrVt4xmZsxzNGMbCMkgHsR&#10;xXXStFps8u8lNcx8U/tWaS2j/ErU4ZJRMyso3gEDaQCMfzzXjclkXnbczFeQPxr379saf7d41kuJ&#10;9paWONAwI3YI4Bx6BRXgLsRccbtucEHpXs0pXVz924fd8JH0O6+GQMcCww43cA55z15NeyeCr+Gw&#10;ijZEZZMGKTIxwRg49P8A61eQ/C9ltzu2eY+fkz0x9a9g8LWnmMGk2qsmCeCQK58Y9Dhzqdk0dXpe&#10;qLLcrJ5ce1Rs+fKqfTIB5rRulVwvkrA7cKioPmyepHYVmwSeWzOOhIGcdvp6Vf8AtPkxTXXyRiMY&#10;A6PknGQO3rXhOpqfDuoY2t65fQlUkVYZo3O/5Bh/TcD1FcL4vdrmM7cocnJ6A+uB2+legazG4sZb&#10;mLcyqAk8rnfIF5B68EfhXAeKtzQMzNlSSeEAOB0yBivRw9ZXSPoMtqJtJM8w1u0Zr5S27g4Hrya9&#10;b+H4c6csm/E5ChF6YA4798V5VqZZb9m3cqf4u3NeofDb95aD5CJNo4PIx6g13Yi3J5Hs5tph+56B&#10;p91u8qNlXox8w/eB7CtrSPLQx7l8yZnUhNx2MBknPGR271R0O1jGlxrJ5aySSYWRwSMAZxWl4buJ&#10;Bcjaqt5RKA44Gcjr6HJrwpRV7n5xWOqs2aKNpFh8nzMjzIiSTnIIyc9KW+McVlC24tKoAJk9jwce&#10;tS2cLNbRpHtk2D9/5ZOMknJA9MAc1fttPt5rZ43jYtNgDd169ajmae2h485O+qKRucWMbecm2QFd&#10;g9jVdpHmmjjLLvjQsj/xYxnqKuQ6dJppaOMYkgyc5BBB7jPHeoRIkgkmZ9sy4xkZBA7cfyrS/kRJ&#10;9inIFfLbs7emfvE4wTn/AD0rm/E8vm2q7vnJ4C/dYD1+ldNrFrJBb27gxy+YN+EyGTnoeOK43xkF&#10;tS25WkVULY6AgnpmqhFtnTgruskeC/EmKOG6dfusG528g81xOpWkZkjaaNJY5EygBwQa7Hx1r732&#10;qTgWsUcauyqAmCPx71yiac9w4Zvl2kkd9or2sPdQ1P2DLvdoq5ufD6WLTNZhcNHufHl4OSBng49a&#10;+gNIvpmiXdJ8yRAE4A4Jx7V88+DJ2t9Qjw0Lc7BkAHIOeD2r3OLUfttjay+ZJ5xjAkXGOR1/DFYY&#10;lu+h4PEMW2mjp9Ok+yb3jPnxQZyjrwBgZwatWTrqMi3IVtsZwF7g+w9Kw9Hu/OmCL+8Vgd6AkLz1&#10;IFdHpKKY4VXEckaYfncpzznt27VxSR8XUsnZlqO3F63+s2vvJOADjHQjpzU8t4SvnP5jSKSCx6sC&#10;eKriS2E6v53mSZw4xjH/ANal1fUFmm8xW/dqAAudoB5xz+FS6XMjm5U3Yp67qsSXV0LdoZVeEgmR&#10;SpRsdh6g9+leb6nNdNcSM3zK2cvjBPtxXod/rEkljI1xcSSSSEICXDKR7+tcj4guYwjqscZZnyXT&#10;JAA9q2jT5FoevgYuDRwPiPS44raF1eNUkfaV/iGO5HeuXtbdo9RKjaWz1PPA74Nd5rEUd1HIMFgv&#10;J4yMevFcPFesup7IUj3EkhAM8evvXVSk3CzPucHOTpantHge+NhpKtuit45vnJkjDEsBjnGSK0Li&#10;I388jKNzSEuUXgEHk49BXN+EtXSbRYbeFXBH3942kOR83J7dK6S2t2hvY1k2rMoDYOee/WuGopXP&#10;jswqShUaM3xBAILZVkWbbJnaGA7dee/b868l1pWs9faNdu0jAGMg59s/yr1jxTcyXMG2QMoUnAPb&#10;r0J7HArzPWpFTUeVVW7EAZ7jiujDxPUymbcLn7//ALF9qI/2RPhWoz8vg/SBz/15Q16PPHtavOf2&#10;Mplb9kT4Vt/e8H6Qf/JKGvRpcu1Y6Jn6tR/hx9ERg4p+Ny0o6UqjJrnqTuA+Ndoas3xZFu8PS/76&#10;/wAxWijbAc1n+I/n0KQf7Q/mK2o6swlufI37VtpjSdS/6+46+LtYjxn/AHD/AFr7l/awsGHhrUG9&#10;bqPvXxL4it8MP9w19RgY2Rzy3E0Fv3v+feu60Bswx/7lcNoxxIP8+tdt4efEMf8Au19NhzmkbxOa&#10;chpoOKkDV3y2MeoMf3Rrf+GbYuLj/cH86wGkytbXgKXbPN/uD+deVjF7prDc+sv2e5N0tv8A73/x&#10;de22yZjb/e/wrwj9m+XP2f8A3v6yV7taHNu3+9/hXxuMWrPQp7E6jApUOc/SoycUtu/X6V4NQ6Rz&#10;/dqA9asHpUdZxNBzfKeKaeRSlcUhNOJmRPBzTPL2mrka8U2VN1dEQI4peasq/wC7qsEwakDbUrRz&#10;sU2Vb+Tziy47461yPi74fLqrL8v8BXr/APXrs1iMku73zSX0QHU9jWtOvYzaPjH44/AZZrK5ZV/5&#10;aR9/Yf7dfJvxM8ASeG9bvD0WKfb27/ia/Ujxj4I/tvTJFV2+ZlP3sdPwr51+On7PlxcWl9Mj53Tq&#10;R+9H/wATXfRxTuYygfDmma21nLt9WB/zxXX6bqX2xP8APvR45+FGpaDIP3asGiLf61T0z9K5PSL2&#10;TSztmUKfbn19/evbo4p6Eey1OydPmrW02ba6/UVyum6tG65z19q6TSJVmZceq1tXraH6LwfH30dB&#10;O++KqF2+zmtWeBuD6ZrNv3Cs34V8hj6mrP7m4Hp/uIf12M+4uz+tOtJfMZRUc8fm/nTIl8px7V43&#10;Nc/ZMPoi5K2w1CWzSiTIprSZqZK6Paw2pXuBgNVOark/OarSRbjXLKJvUKrHJpDJhamePYKqscE1&#10;cRRZatZiRUkke8NWeJfnFalkm+L/AIDWp0xMW/Ty3z706yvczY9qtaranYx+v9axbU7JOa0GzrbJ&#10;90K/SnyDc1UdJuFKL/u1pRnIoKIZIsiqudrVfeLNVLkbU/GswGA7qZPDwKaj4epy2aAMuddpqSyl&#10;w1LfLlqii+UigDftzlPwFAOGqvazjb+AqZnwKAHFuKjd6hklw1Rs2aAJGkyacpyKjo37TVRAtLJi&#10;l841W85acrZqgLK3GBS+dvFQq2aerZoAWkZdxpaVRk1UdwGiPNLt21IOtSA5raOoEKDinBsGnP8A&#10;dphfBp2sLckVsikkpqSYNOb5mp30JaG1LD92kWHdUirsGKkRDIMGpE+9TSc0A4NAD3+UVFJU1QyD&#10;FACJ96nOcCmhc0pT5aDPqCHmnVHQOtVE2ZJUZ61IDmim1cSIiuaWJOaVzk0iDB/Gp9B6klRTH5ql&#10;qM9aeolccp/d04dKjqQdKFcQVHUlR0SAUNijcaSis5ABOaKKKkB0dSKflNQg4ooAV/vVLGcmoQM1&#10;JUyAbKcmm06ShOlSBJHRJTh0pkxwKCeoqDNOpsTcU6qiUQyH5qVGpHXJp0S4qgJAcio5I6kpsv3K&#10;AIljxS+XSxnH50rHJoAaUwKbUh5ooAjprNg1IV5qN1waAFT5qWm7DTlXik1cApVODTx0opcoBRRR&#10;VLQBydacxwKjooJkKG5pDLz1prcHNKrZqokkySZNEjYqIHBoJzVABbNFNX71OosAMcCgHIoblR9a&#10;KXKgCiiinYAooAzTdnzU7MCSOpAoxQhxTqpbARSHBpFelkGTTdvNMB9SDpUYGaduxWkA6D0+9Twu&#10;ajV6kBzTnsctTQUDNRsMGn08j5ayjqVTlpcgHWpVXdSU6OuiKKnIjlfZUcP7yQfWnXHGKltVwVon&#10;oiKc0ky3bW37r8asWsG+8hjH8TAfqKhik+bA9K3vCGhzanrVqqheZE746sK+fxlex8dn2aKlSlqe&#10;sfBP4Vf21fWr7fvFO/un+1719qfs2fCZdCtYGCf8tGPX/bX/AGj6V53+zJ8MLj+x7GZmA2iP+Mf3&#10;Yz6V9V/Dfw8dPtIwzdCT19x7V85isXdPU/kbjviWUueEX1Ot0WyFvDCuPuoB/KtaNtqGm2Crhee1&#10;Tz7VPU183Ur3Z/P1SpKc22Zk8m4/hVeSHfVq+bH5VkTXgV2rirVE0d1KndWRZlAhU59K5fxFqKxw&#10;/h/WrGt6x5WcL/Ce1cB4h8Q5Cjb29Pf615VaR7OW4W89SPWtW82aZe26shkEwZj71U1HVRIW+vpV&#10;Q6j8mP6V41TmbPssPhKa3I7lFakghU1UuZnmP3RRFJJH1UVxSpNnbKNOK90bq6fZnBHQmqqS+YcU&#10;7UHe5l+6K0vDPh6a7uOg4OPvexrSjhrvU6o4lQpiaT4b+2yK3Zif5fWu+8M+BFjVs+n9frWroHgx&#10;/s0bM3zZPRh/hXVWWl/ZUxn9a9Wnhorc+Qx+Y80tGVdK8Pra4I/hA/z1rWtYfL496asuDTklwfxr&#10;CpaOx4NSpKe5bt0yan2eUaqwTqDzTnuM1EanY86pGVy/bzErS3EHmoPrVOCf5Vqbz1A5rqp1Gc0V&#10;KMrnLeK9JD2+fdv5V5l4nsjDPJ/nua9l1i2FzC209c1wnijw+7ib3Hr71o6jPpcvxGmp5vFqRtpi&#10;P7pIrU0/XC6j/P8ASq2r6RJbu2QOG9aqQM0PBFc8qrufRU6cZo9E8Ma2RAOf7v8AnpXaeHvERWQf&#10;T/PavJ9B1NUi/Edq6LSdfjgm/D0r0cLinGx5+NyuMk3Y9t0DxD5gi/3R/T2rq7a588fjivF/Dfia&#10;INF16f3fevQtB8QRyK2P7w/hr67A5klbU/Nc4ymSu0jso6cTgVSsrhXRvrVtTmKvr8NjlJbny9Og&#10;4PUVG3CoLk7jU8KfLUVwMmniXdG8Y+/cztU083lkylepB618zftZ+Avt0Fjx0nP/AKAPevqSU70x&#10;XmPxw8JtrEFttb7spP3sfwj2rzouzPreF8wlh8WrM/Ir9ovwQ2lyOcdFJ/SP3rw68ja3uiuOlfd3&#10;7W3wnuIre9kzwsef9YP7sftXxb4+0BtN8RMrZ+WNT1Br6LBYhJH9u+H2ee1glf8ArQwY4MCiMcmr&#10;UsISILnvUEjYSvUlUUkfv+Blzq4jdKjIzQTgU0ygVielFEcnIqMJTqaX4rM6IodTScvQHwKjQYNQ&#10;mVykx5FV5htNTK2BSbvmq0xEcLZqc8ioycmnBcVpF3HYaRg1Kh+X8KiJyaDKFQ/SquHKQ3Jwfwoh&#10;+ZqieXeas2/WpBotQ/LEKjkbNL5m1aikbNBnyjUfmi4PyZoVsUyaTKEUGlOJSL/PWjp4yVrORd0l&#10;alqdgoCSLQGKcrZqEy7qfA+5vwp3ZzVC6oxFmmn5lzQhytSDlKOZnLKNxo6VIOlM2GlCnNdNKRlb&#10;lJoamJBWoI/609/u10cwb6kynBrQ0+78lyfaqanKirFrjzPm9KidjycdDmizcv8AVz/wjjfQf+hC&#10;vkn9qGf7TqF5k4+d+3vLX1Lqcnm6M0a+386+ePj14Ymu/tTrjG5z97/frlcVc/nnjbKefndv61Pi&#10;y60VZ7pfm7Dt7n3qVov7Oj+X7y8Vua/YmzuF3f3M9frWDdOtxIy++a7KMUfyHxRl3JUen9WK8msS&#10;PJtPrj/PFTDT8pu9KI7LHNNmJiXHrXpxh7p+e16STFt03tUv9pNatt/Cm6Yp3jd6GlvrcNLnP3qO&#10;U5W7Fjwp4lbT9R8zuP8AA+3vX0N8Mv2yp/A1tbosm3y3d/ug9QR/zzNfOAtxGM5qrqF/JGNqoGGB&#10;/nrRy2M+Y+1Jf+Ck95IiqJv9WoX7q+gH/PCum0H9v+6lRX83+EH7o7j/AK41+f8Ap9zcSOSIl6/4&#10;+9bVr4muLfaBCvTByP8A69Acx+ht3+3/AHF3YsvmfeGPuj1/641Qg/bbmuG+aTt/dH/xqvhOy8a3&#10;DTLiFOvp/wDZVdl8aTx/ehT8v/sqUthSlofo54a/aqa9h+aT+BT93/7XT7/44peq4aTluPu//YV8&#10;B6B8ZXsoseQv3VH3P/sqtXXx4mijYraxlcZ/1f8A9nWd2Rzn3Xp/xPhmkb9529D/APE1wHxc8dx3&#10;GmTIG3bmk7Edj7V8m2H7RMqSMDax/wDfs+3+3VPxB8b5NSjEbW6LuzjEfr/wKmmS5EvxKZbvxLMw&#10;H3if/Q2rl7q3zIfpRN4h+3lmZdu4+n/16ia6V/8A9VaKRPMV7izyKqSWA3VfkcPTPI3Hk1fNoHMZ&#10;z2NAscJWkkCg/epwh2vnPFLmGmZ6WA2VGbHK/jV24OZatQBW6tRzF8xlPovmxL7/AOfWhNL8jj0r&#10;ZKpj71QT7ScVIcxVhv2t+9SC/aY9aIolJ61MsATvTWocxe0/UDAKlu9YMy/5/wAKob8jC0bGZafK&#10;bKWhHPL5pzVZlzVswMRTTBg00rGMpXKoSlJ21OY+ajliODTM2xqPSTXYG0fhTfuGmSSbpFHvUzJN&#10;bwlB9o1y1P8A00r2jw/Y+VpUR9c/zNeR+BICdXtW/wCmte06Sv8AxJofqf5muSoc9bYqXEvP41CT&#10;Tm+XdUMkuBXM5HlT3JicpX9fVfx/+aClf2AV2YN3v8j18n+38v1Ciiiu49o/kZ8SzyQ+CrqGZW+z&#10;SnfI8YzKgAI4IGQOe/oK+NfE18z+I2ViZMyHJOeTnqSep/nX2f4rOdCmCuI96ujjfkYAOcgY4685&#10;r4t8Tyre+LWZF27ZeD7Ekf1rycvi0j4HhWU3Sdz6J+AgkjtrVjJbzR7FTZ5WBCT3Y+1e0wQT3YIb&#10;c20HY4GFYcjIzjivGvhGBp/hmFUjLNMEBw5LEDG4n1z2HtXseh30k0G75pPJGIg6Dgen45P5Vx46&#10;leR89xEnKsy7fWUdnbAeXu+QH53yCT16c/rWQ1vHcySQrZwRbE2oY3ZQD1JOSeR2IqfWpis3meZD&#10;86fvECbdjEgDaM8cdar2bP8Abm8llV1G8iXJU45568f41z0KaUtTwsHG1RXPlXxrqJl8S3DSbj5k&#10;ncY5B5696634XRteaipXybdG43yAqq8deM56Vz3xAuo7vxrqEkyjbHPIWC8KGLEnB6Y5wK6bwpbM&#10;y2i2kyrHMVCNJnCDueO3NezUqWp2P0iv/uq9D3TTYft8qWqXEE22NSHBwpGOeTjkUkqm2u9o2/Kf&#10;u/eUn1wKpWEXkxqkbedAXzGGGAFPf1+laVhY+XN0VUYEoT1JAzgZ5r5+pq9D4OrrNj4WkhhDfMrM&#10;3yYGMjOBVvYIpGzMszcBSgK4PcEEVRPmXUcDecseCAc5OB6VpWZikgVo5N1wjgFM5BB74PNTKzWi&#10;M5JNaLUS1ha2vFBbzGYg4PVQRV7UdPFykcPnCGNVJcp94nrUW1oPOmKt5ZJRWKEEk54FV3tvLjjU&#10;h082MPuJ45zXO4vocqg27IxL+7XDLJJJFtXh15wQCRn3JAr5Q+MmoSTeOLq4+aRnOSzjJLHqfbkD&#10;8q+q9etJtLEciSfNgSFOoc5OMn8P1r5Q+Lbg+KLzYGUyys6k/e5JP5cn8q9vK79T7vhejaV2O+AO&#10;orpvjyOabM0MmUdMleT0xj3xX1ZPZXkOoxWV3I8M1vHvRJW3KABwR2718n/A7Tze+N7ddrSKQyEA&#10;cZIwPpzzmvqybVDqNyZLgTLcW4EMRwNpCDAOCfwrbGbm3EEffTGRSq0W8zQmRnC/fLMR3J7YrRhu&#10;v9F2Sr9naaTKO6lcgdOfTNUbK1geR/OZRNCn3NgCkk9TV623wSxtL80UYIjR8lT+GcYFeZUqJdD5&#10;jpsXNMjjtrKZ5Nsss2BGmdygA5JOe/pU1hftbJ5KIqK7BicZIAzSWUkL6erLM4mjbmLYNr+pzVt5&#10;WhiiZSqswznAzjp069q86dR30M35lTypFuPMjb5WGd+e56/hVm2u4ZJlTLNJkYORjHSnWUCx7nb5&#10;8Lgk/dJPoKl0pFs9U8790kMhEZ3JkYPB45/OiKb1ZlOnfcsRwFJt0iqzbxkH5kIFUb8+dM7N/HIX&#10;2AEAMSM49D/hTrlFtUVo3j4J/djhk5wCfrRHG7PDI37xurnksAM84966ItmDi0ULy2cXe+Fdxzxv&#10;G4Fuv48CvGf2m7ueHSv9OEUMyyAKChY846enHr617Vc7Ytv2eVkaNy4POQDnnBrwv9ruHfZ2M3np&#10;I0iLvjB5zhiSTk+iivQwLvM9zIot1l5DP2ZpZIdL2l1Ecs6ysGHQgY/DqCcd/pXu1qUs4dqKQ5J3&#10;nJIyec5zivFv2bxbzeF7PY3lqobfIRklickADqARivaYJZtQvre3Vm8mU/O4TaOnXHrWeOp3mLPl&#10;eqZmuakIreUtIFkI+QBMkn3Nc+4YvdD5mklXyl4+XHBPB47Vu6yXeJSu8wzfMm9MMRyM/pXOavID&#10;yg2rgDv09eO/FaYWjoedhae1jy74l2rb5PmG6QAHPGMZ4wPXNeeXR2leoxkHniu+8eX0M00rBsKr&#10;ngghj19foa4i8smvbnYrxrzkZPJHWvYo6Kx+lZfdUVck0a6ha3jUxmSeMl3fJJP4V7j8G7CaLRFv&#10;mjf7KDGJ03Z3EnPTvx/OvBLRJIbuGSORY2IweCQfr6V9A/CW4e30WW4EkmEAhIUZR2bsfQ45rnxz&#10;SgcOdytTJPidpK6pZfMu1odxjJwB5fJ6DvXiepxRm6iCySMY25QDGRnpXsnji+eGGRbiRFUShJTj&#10;dzz2Hb6V4/YLJFrm1PmKuTkj7/PA9u1RgfhMMmk/Z7jobfZrFnNDKVbzRsG/5owCMHH1/lX1MlxJ&#10;5KxtI022OJydm4g7AcZ5JxnFfLOptJYalDuhWLMmSnAbGcnHFfUHhqwWTR3jjuLeOaziUSJNKsRk&#10;TC8gkjcx9BXJmUVe5wcRVEoakcrRi7kmV5FmZNhTYNvJ61JFFODv85l3MRyu4EAc1Vj1Hyp7jyfl&#10;TODltpI9CK09P1NWgX+FSNmCc4z/ADrghLlWh8TLEabCXcAtQuf+PiQF0IGVA9Tg8GsPWW+zQyQ7&#10;Ths56rkHnOfWtLU7NpLiPyY9/ksXlcZUuoHHtWHq0lxeQsF3KJkJB5IC9+vpn/OK9HDzT3OjC1ea&#10;SueWfEuFbuzji2CGdGbc7HLOuOB+nbrXiWrz+deNHwvqOhHsa9m+JM6/av4VaFOZB9568c1dRLcy&#10;SHcdzclhnj617dGPun6llK/cogu7i1juIVgkkmVVBcumMN3A9R719KfspXUV54D1CFV3Dz9/lsQG&#10;AIGcE88ntXzG6M8se3uc5J619DfsoW1vPpF1DNbyTNvDuUkCFxtIAzzwDnPBzXNjpWgY53d0dD2S&#10;3s7ZTAsczWsMMpJQkttPHIwOc/zras9QW4jMt0j3Ej5CktjA6DAHSue0bRJrby1aP/XMUXPqfetm&#10;xg2wKWWQIoBYowweeQD9P6V8/KTep+e4ii2ty9av5yyCPcyrhC/tRBdG1nkIWNtyEkOhwNo7Z6dK&#10;hhu2NwxWPdAwJA37cc8fU471Yba7bY1k8l+Npfcc45wf6Vnyu55cqfI9WV4tRVgp2vJHlgccjHOO&#10;nvWfqgYGOOR4WYgDZGOgIz1/Hn6VrSN9mt2RF8lWU8IMkk8HNZ97bRiNmRlRY4wpIGGJ7/1raMTa&#10;jGJxfi6CCC1MV3FPHJMwkikjlJGOQQT7gjqO1ed6w0e8SNa2y+TgYxjzCAc5x2x6V6RqmlLdz7mm&#10;Pl5KLvySCBniuD8RaT9iMnlyxSbCSUQFsAj3Awea78Na6Z9dluiTR51qU7faWk2wqOUwgwgU9vrV&#10;AWS/eAUYOMDrWtqZjtVxKF+cYyOSO/4VnB1DllfcmByOvFevTbaPqqNRtala7nzFtbjHHHU1XEcM&#10;crN85PGecGrN1bfauVwBnIPv71QR2llJPLZx7VodRcS5jR1WPdhTyTzg8Vo6crXLPHubsc9qz4TH&#10;EhjUfO7At7VfsbhdrA/fyAOeooJkWYbXzborvbEjHAPUCvdfhnb7vCFvHKyo1ucROU6nHIOOp6V4&#10;hYxG6l/1JkVcHgH5QOc8V7n8IbXzvB4toZ7aJVmaY+fMfMkZhgheDxx39a83HXaPnc8jeBpSqwDB&#10;ssqcsU43k9MZqO5jXTpMeYkjbh0ydntmtC7aWS0jkyphnBRSCCAR7DmqaWatB5geNot5Uvz8zdCO&#10;PSvNjBrY+UirFeSVpYI2ZY4oZJCpfuMnPT8BzVBofNDMq7dhHOPmkJPHXtWndaZNJILdofMxGHjK&#10;OGGM9SO3SqOqXUUcrSwq0EcjgFj8xOOCMdulaqL6nRTk+pVht900aszM0eTgIGU9eD3Ir2/9lL9q&#10;TVPgL43s7hJpFtYhHA8G4hZIxnhiP9og+2K8X81Vij2Z8zu/cg56ccVA1zewjzY5Nse4ZJOCQD19&#10;c/4Vcajvqejg8U4u3Q/Y680DQv2wvhLH4m0eSO6vl4u7ZZP3ok25JAA6f4V8p+KfCVz4U1e4tLq2&#10;aFoXKAPnPHSvIP2Kv2yNS/Z98YxxzL52m3TqsyPIQoZiAcemQMZ9h61+hvxM+Hnh/wDad+Hv/CXe&#10;ETG0rQh7mCEliZTkkEHkHtnAzXo4etdnl8TZDTxVL21JanyBblY3Zm3IMcHtmpVu/KXzH8tmJBKs&#10;M89uKveIfDUnhzUprG6WS3aEZORnJyMfgR/OsUFQWQr824kE9MV6sYrofkNfBToT5ZaDpHyrbmUK&#10;z5x7knp7c0hs2iOdysAcgdeKct3HLCxj+hyP5VNplot3deXJI0a8kEDOSBkU27GPUhebDsVbHTgH&#10;I/Kp1umRVaP5ScYI5z61Dcg205UvGzdMDqfpTox5CRkbijenQE04x6lFtL3KrtXbtBBx1Oalh1Vk&#10;lVoWdGGAAO/1rPkHlAsrfL0wThjS+dJAnmKw2qQMdTnmqlsa08VKm1KL2PrX9jf9sqbws8Gg65cS&#10;SWM0oAlLEm2yMZweo6cV9yaVqVvqWnw3drIssMiAhs4HOPz/AA9a/HfS9WuLC4WSOTy1zn5CQTj1&#10;x+NfZX7F37Xqwafa6Hr10z2vEUUrybjET90nP8Pqaxdj9h4O4s9slh6z18z7FhJdvXsfSlZd6c5z&#10;ng57VDC/mwpNHMjLIOCncf1HvUqncu4r93IHNB+qRkpJNMV/lRsN8x455NEkZUqy7ePTrTNzRDd7&#10;549Kevzrzuyx60mrg5dgJ3DA9fSmsOfvMv8AwHNSSDduboc+uOKRI/mpklbVNNt9b0q4sNQj86zv&#10;E8qUEDLqeO/evzX/AOCh/wCwifhRqk3inQ8SaBfnEke0s0EjHbyAD8oGOeMGv0zKZH3sN7/0qprW&#10;h2ninSLuwvI45IbpDE6PGJFYHtg4r3MlzieDqrsY4jDKpGx+Bc1odCl2/PmPI4zkD0+lTaL4xm07&#10;U1aGRoXjIcOMk568V9bft+/sGXXwU1+fXtHja88N6m5kygJa2kJJKn2Pavj7VNNW2n8z518sHkqR&#10;z1H0Ffr2FxFHG0r73R8zWoyoSuj9Rf8Agn5+3jH8U9NtfCviS+hj1i1Kpb3Uh+a4TAABPc9s19hG&#10;ZgGX5hg4PoT7EcYNfgf4J8ayeH7iC8s7l47mAh1dPlbPBwO9fqF+wB+3LD8ZtBg8O+ILpItdtlWC&#10;KV5MeeCPlB6c9RX57xFw7KjJ1qS0PawON57RZ9XiXBI3MIwMBOlJsCFW28Z6HmkiKugDkqzYyCen&#10;X+op8A/ej5dq88txmvhZJxketujzn9oj9mzRf2ifBMmk3y+TdKGNpcbA2xiMAHoducH2xX5OfHT4&#10;I+Jf2bfHsdndLcWlxBKTvjG3KqxAdTnocD86/aOWMM3dtuR1/pXln7U37M+k/tE+C2tZrK3GqQAt&#10;aXOSJN57EnPGB0r6rI86lTfsausWctbDpq63PDv+Cfv7elr4+0yHw34muni1KMeVb3sj/LKB/C57&#10;4weRX2EWwVf725QUIOVIPQj2r8Vfi58LPEH7NXxHe3u7W6sbq3nbaN5RSM5yrAEEdz7GvvL9gj9u&#10;+H4lWqeGPEl/t1KJBBZPISBckLyMk4GB+ddud5NFw+tUNiKNVr3GfXgZo1+U7vp2ojcSc9Dn6mo1&#10;n+0KG2tG3AIIwRxnnt0qRG2DdtbK+h5NfFyjZ2Z2jtrMkeNvzZyQelCFWc8+o5pyOMLj64PWobiN&#10;d38Q2nPrSAcQrN94fLx+NNwv97vikVtynG0Nn8aczmRdvfOaAGKQxx81SwcxqjL6j8e1KBtZfm2y&#10;Yxk9MU5VWJeWHyngZ5JoBIjBWNdrFfuDJx3zTl6D5fxqFYvmC99xP1PapnXIw3y9uah26AKH2R8/&#10;dao4/wB2P/r9qUnyk2s1Ct0H8JPXFIB8bqrfNu2+3WmSII5FKncucjnP50N+6k4O7P4U2JSCVx75&#10;HNADt33ZP4gcY7YqOfzPP3KcdiB6GpD+5x1Ze/c0gOPmX7vvQAiDPOT7k0kW5jxzzxT2fY2T0bsO&#10;acIfN5UL+PH45oAJUaMr95TnvxTZYnnk3cs3c57UJkPnluehNPB+bdyuOuOhoAQArgL8v4dabuVz&#10;t7rxzSpN8zYbHpjvTWU7zk55/GgCRuV2570ituDKpVuwJHQ1GJPMX5vvZxU0EG9evQ5xQBEDtRgO&#10;ecdD1/OjK5wVX3PrT9nPltwAaYAChH4g9e9AClihw21gehFI5P8Au5p4TPzGib926q38qAGx5hJx&#10;39Kdg43H7tDw7VzkbSeopsTMp+X7ueBQAEbV3fNt/OpEkXJ+XavGKCGtDhhw3OOtNY+WNw5HvQA6&#10;RsL8o/EcZpqSfMuN2PrTfM3/AO0Pal+6flXYpxgZyaAHytj5l6Hg9zTRhwOTuziobSZxM26Nsl9g&#10;z3HPP6U67VkZXUbRk4BOMigB43CQtuHptPU0u/EZ2454PqKhEu5gVqRxkZHy0AK8odlCkK/QH0qI&#10;L5r7izblwARwD71I3HP3vX0xTXYAfwrt7CgABBPo2aRkZ1DSKV9OxP40+J/4vf60PyV9cEe9AAu0&#10;ELtT3JGTTTFt69OeRyKRSN/Lc9uO9S53Ltbavf6UARx7hG0YUNHJgZ6Ec0+KBWKpJ/q1yemcUhfY&#10;GXovT8afE4Vdu0qy+vOfQ1LinuVGbWxSudJhbarxRyKQSFKBlA9frU0dpHbRqsUYROnByP16VIoX&#10;ac7ueBTR97b8qrnvzRGnFO6CVST3CRcDcWwvQc9ah3NGEz93pmpgm1lGdyqeKHj8l/vK6sO3aqJH&#10;KPMG7r264zUa7iflDMufWklLRx5XpSW9w0ONv3W9fWgCrLrlvbviRvL578U19TiZsrMhXAOAecEm&#10;prvT4bz55IY369Rk5qlN4ZhZVePanOARwQPT9a4qzrL4LHZTjTe5fgcGJmUsVbjPsOc06cpFcLlv&#10;lP8AOsm48LR267op7hRuwQJOcdf8ajTw5Is3mQ3kzZ7SEYqFXrJaop06fRm1E5mjDKfujP604tjo&#10;fnPasX+zL60VXWZW7gdc/Wmo+pRkSeZbsewcE/ljvVRxUuqJ9insza3bcruPTjjOTUm9Xj2l8Nxn&#10;/P8AnrWD52pqC3l7sHnnGPpmm/2rqEqrtt415IJ35J+vpVfWkt0R9V7M3luS/wAreuAe+aJfl4b7&#10;w/vcc+1Yq6xdRoqtYqd3Oc5OfUVC3iO8B3LZ3EnpgYA9+etCxkR/VX3OgiTyj83G7pTATJPtZh7e&#10;9ZL+LGmTmyZf4Tj5iTTU8VyAKrWEvUgZTBINV9agEsPI21BjfY7ZBPbkmnPF5Y3Hp+tYY8Susmw6&#10;fNHIOevbH0p0HiWbLb9NuGX7ud3X6U/rUBfV2ajHyWxu/Dr1p0BJ7kqxx0PrWOviC4RW/wCJfLI4&#10;PyEHAUehGOah/wCEovN0atYMke45K5yeaPrUexaw8u50HlrEh6+vSmsM5K/Mvb61kPq+oPHtWBfm&#10;HyZJ4571Ek2rqu1fJj5ycvwfpWUsZbZBGi3uzUlTYu7hR/ez3+lOtzsCn5m3ZBOOv4VlwrqxkbFz&#10;ax/7ybgT7e9JHoOpSMsn28KzE5ODkfQelV9ak1dIPYrqzbiRim70oN2sULMzqNpxgkZrKTw7cOu/&#10;7ZLIOmFOGPrxSS+EbWednLXW0rtIL5GfWpjiKj2iL2cO5qXGrW8DYaaMAYXOfWqFz4ys4n2rIjNj&#10;PA3fnT/+EV0+OFViilV+Cd7blNSx6Pa27rJDHHG6Hg7cnPrmj989iv3K7szD4qFyFMdvctJ6JGQp&#10;9Oakh1a/nK7bdFZSeJW4Pt7VsM/mSbnb5hzkDGfTpioZIlmEe4bJGcgDGM5p+wqPdmXtIL4UZqya&#10;xdpHCZoYRyMgksADnvRJ4ba+uXW6u7iePrvB2Nn078VsKrLGqtt3RjAyKckRZuyhfenHC92w+sS6&#10;JGbbeELGyKtyzDnkZzn19auDTI4xhFwrckDj07e1WJJlmiUjPTbxSxtgLlTkAjPTj+tbRoQXQl1p&#10;vdkcUKx4GNy54GO3XNMVijswb5T1HQZye1TJJ5Zy2e23HpnmjavlLt9856960UUtjPmbd2RmTZ8w&#10;bA7HrTncxLnkjOTzTW+X6A/WnIrIM9mOK0iSND4kVtrbqdFkBW/vEjjrTRx8zZ6j2qwr7JNy5WpA&#10;MdT/AJNCIAfut17U5vli+UsOTzTMnAO7NAD9oHTimyNlCAcFuKbksNynbzzTS2VG7OWIoAdGV2fM&#10;3zA8e9OQ/KeOc9cUiREp8v4UxnZRtzQAAl0+UZbpTolbA67u+aZF/rPl61KrYTq27uc5oAkEbFhu&#10;O49KimtAU2yJnnipPMVW+b0wOeTSLO2G+fA96AGoPJCgghW4HpilyLVNx3bWOKIPnO1nbDdO/P8A&#10;Soru5CP5e5iooAeHyOFbb2PWkb92hZeQOMdKcpKo3YYyKb/q4yPveYcdM4oAbDGqhmXBJBJFPncL&#10;t29SOeKiG5JKljkYMJAA3bHXigBFiUHcOFzx2yacXwm5eOcY+vehl8s5/vZ4PTNRxnB9X5BXrQBJ&#10;tBOM57075QPl3emajIKn7u05xT/MIUN9OKfKwDy87T3Gc1EY2yOhwRwDU0kwXG3r29qaSJCWbG4e&#10;nFPlAa7ErtPzHsc00j5fvZbjAHY05cPJj5vakMZPPRh6USAaGZmZW3fWkVGZsf5FTxrjb09aRfnk&#10;PrUgLCDFHtJ+Xn8RUYBHHUU48NSuPKTcemR9aAHRsVT5ecHGCOtNlTyScdjyevB9qdEu1Qx3Fc/5&#10;+lQxGU3fykNCARg8Nn196AJggJVS2D2HYj600x+W4b+6eT3NKGVAWHGMY2jr70kkm75l55HHpQBG&#10;ZMHd056USSeYv3en6j8KU9Scc56ZpH2mPO7B9B/9agBInDxAfxLwO1PjXDdsnjkdKIY87WDY2npi&#10;g4kkK7juz9OKABFXbtx827GSadLGq/e9cZPrTkizGT6HkE01SqrjPfpQBC8bRhVLDrjinbAVb+Lj&#10;pS3R8yJlw24HOQeBVHWddtdCsHmuZljgiyZJcYEYx1J9q0pU5TkoxWpMpJK4zVfEMPhLTp7q8uLe&#10;O1hRnfzDjAAOSPpx+dfmP/wUP/4KF3XxCu7jw94cvmXR4SYne2GHuscc5IwuR+PSrn/BSL/goRde&#10;KL648K+HZ/8AQY8o9zEQvn8kEEg9Ogx7GvHf2Hv2Ktc/aw8bW99eeZD4fjkMl7eYyAAThRnHJ/HF&#10;fp2R5LSwVH63ivlc82tWdV8iLH7DX7GWsftReN4bq9Xy9CtzJcXsskT/ADlcEgEYG48gc989q/XP&#10;4ZfDjTfhf4CsdD0uJIrK1iCeWpAJJIJJOOSMdag+Fvwy0z4VeCLHw9oqiHT7NAAgjCktjlyepJx1&#10;PrXSpB9nbK4wBjmvmM/zyeLqckHaKN6OHUNXuMVWWVQoVQpHAH3vr9adKilcj+HjGaeJSPu1Bc3Q&#10;syrbtqltpJ+6D6n2r5qEHOVluzeUkldhcXUdhaM+8KOpJBAQdyT0FfCn/BRr/goHHoWkT+FvCN3a&#10;+dMwjluYy28rkAjjGOp+tXf+CiH7flr4asJ/C3hu4ka6KFLu5VyI8ZxhR1zwc9a/MH4iePbzXtQa&#10;Z7otcTyb3Z+hB9z/ACr9Q4V4X2r1keBmGYP4EUfHPiBtf1Sa6maRrib5mIJ25J6+uec/jWXHc3mo&#10;zwxwLJJOg8sKP4wevBPOcVc8+C4ihVZG8zIH+rJUHjJ3dwCeOOcV9qf8E4/+Ce958X9f0/xFrkH2&#10;bRYZRKN6YklVeTwe57V+gZhmFLA0OaVtjy8Ph5Vpm5/wTC/4J3SeNGtfFXi6yLaTZ3CyxQ3C7RdE&#10;A4AUHJAyc8856V+nmmadHZxRwxp5UMPyRoibVAGQAAOAADUPhzwtY+GdLt7OxgS1tbUBIox2AGOf&#10;fvWvbRmOPO4McYr8LzzOKmNqtt6H1eHw8acUkhiDb+HqKCWRtvLLjHTt7e9PmGD/AHc/zqUQNKPp&#10;jrwa8E6iGOPjGPl9T61I5ZW7DBpIrhokMZXgk05JAW2++M0FofEgkA6N2PYUkzLEp2lR/DkcE1E2&#10;UBYqSFI6dR71HM3lIrPvbcM4AySO+B60EVKigryC8vhZR/MO+AccgmvkP9tj9tS08OWd3omi3W5g&#10;zRzyAfxAHOCDnkgYNan7av7aC/D/AEqTR9Bn8q+mdklcgl4+2QOx59e1fn74n8Rz+IdYmkuJC0sj&#10;lnJHTvn9K2i0ldn5DxlxkqH7mi9SjrfiGXxLqDXLSNJNcEFj0HPU89D1qopkjA4Zs8ZJ6DvTfsps&#10;WeT5JVcB0bpgc9vWluI1js4CI2WRgTuLZU/hQ5pn4PjMY6tT2kurJJmTydqtuVOPl+8M1XuZt0sc&#10;ijft4yR156H1odgEXawXepPTkkVHiR5/u7VIHBPAOOtSebUm2+YJwZ5ZJNqxtj5APug9ary3OyRQ&#10;zMeDkBsADvipEuTGP73JHtmo4o1nn8uRW+YnkckVaYo1O4RH5GkVwqpjCtyx+lSRSrI25mKjIJz1&#10;OPSo4YGW3GEbavfGAR/SnNPuCjayMMZODjB6ZzUo2jqPuQGSPp8w525GRVfVPGun+CrFpLwtPcMM&#10;QROmVk92P/1qNd8WWfg/TXubty8jY8sEEAk9CRjOMkdq8I1rxNe+Lded3CqskjlEAYqgB6AdhXNi&#10;MQoLQ+xyHJXX/e1Njf8AEPiC+8famyQusKqgGHf8C+T1wOce1fHXxGRn8YX0fBeGVkJcbWJBOT+N&#10;fWWm2MsmxW/1cbgkgcDJAIz1xivk/wCKdq0vjfV9zbi13I3GcKdxHX2xx9a4aWI52fuXCUYQ/dx6&#10;HFTTOZcfNnJHHeprX5WVt21WPU80xLceYF3MoJIz0qYWLoqgMu3JwCa6j7wvWCDzFxyu/p1FdhoX&#10;mJbDarRx4IPoT2Ncv4at285mb5o1B9ua7jQYWudqr90jgDnJrGpLoedjaltDc0fQJpIoZPMQx3gH&#10;zk/dYEAjPYV2vhrTIY5LmN3la6tyBE8Z/I559RXMaQZFtfs7MV8vjYfukE5P410+haStgZmWNH3b&#10;fnMhUZyDgevWuKtLQ+WxlTm0Ot0a6kjtI4njY3CSEiQ/edSOcjvVzTomWVo0imaaZCkapg7ieOhI&#10;yM/lSaRO0u0Sbd0OEUDnjHrWhe2xWANHshaH597kgHnjJAJ615mnOfIqSVdLzPmXRNDaDX7yP95I&#10;3nkIipk4BIOfT8+K9Wsobewkt5VCLNsAwfmOPQ15hokv2TxtJucbvPcExnAHJyB+dereH7C3vDD5&#10;zNDKr7wTjBHXBNdVefupH0eaS/dr0NrTbWO3Ztsbb2hOCGz82OD9M/lXRRWmwSTJHJJGoGH5GDjJ&#10;J9s5rH0RLaW9ZZHdWkyBJEQ2MdBj3roIVk+ztC0ce6NMb2ypPOcEA4zg1wpnx01rc5L4g3ss2jPG&#10;F2y+YkiN91QQTjmvkrx7G83iW9lkVg0jsz5BBBJJP4cmvrD4tgabpe1JN3PllBypJzzg96+V/HVm&#10;seqSMvysCcjOQTnPevXwPY/QOE7qJzdtAsHy7m25yO/NaujYM8bHqp+hB9ayBOu87n2kMMbR1rS0&#10;0+ZLHJ6HkH0r0mrn21RXR7Tols0mhWO3y33J8uDnYPQ+hx2rvfCjnTLaIS5byxkEdTn3rzfwrqBg&#10;0qGIrmRYwgCDlz2J9+a9T8AzW7eGsMWuJnJBLx7TGFPOP/1V4+KpO5+f51Tkk9TvfCybLRZFO2Rh&#10;yHHb14z0rqtMumW1jj+bepwnHzY65z6VyuhxtpMbosfmyH5QTKMbTz0Ga6DTN0ZXzIXXkAoTgg46&#10;Vxy91WPz7GU2nexqNYi9Tcx3SZzgJkn8axrl/s8bKom81ZCSCpG0+nNdHHCqQ7tyw4UYAOWzWPq9&#10;qyxyTM3ntnOGyxPryMVxVKlzgpyc3Yw7sLKT+68zdky+pyO+Kpz3ENtC0aSbi0YiaI5XjnoQe1aE&#10;Vyy27L8qxOA2EH1wM/hyKz5rCG3XP7yZm+YgHGG9qxV+56FJNaMo3OtR6egUW6sfuBiTuAHv0x+F&#10;UUvPM1DLMwVsEg8YP0/KrF68aW0y+SyvGVy7uMDPXgj6dKj1Saze3hhkeRn3bwQPmxjBBI7YFbwp&#10;yep6NEp20s2oXc0O1ljVGZTnaoAIJ7+oqK2uFn2JKcM771JOeOe56DjFQG68mFSsa/K5AzzlSDkE&#10;DvnrT9Pt2YRLCLX95I0C788A8kkenHH1pqmzV3ZYuRsUJH8qrdLsEfzF1IGMkZzzWzY6h9mdo1bE&#10;k+FwULHvwD2/GsOPT/s17xP5Yhk5MeeAOeMYrW0PUbaW5bcWkyC/7w7Wz2ORWsNDkqRWyOosHivb&#10;dVMcnlqBvDYJycg49P8A63vViUR23lr5kgjZNxAOGUZIPA74/n7VTaRbEybUkXzESSU9VUODjp9P&#10;1qRpJr+0WNW37T8qJgHB4JBHbk8H1p+0dzilL3rWPmf9tpbeLxRAqtHL+6A3JHtPHrzzwQM/Wvm2&#10;5vGU7V3KuehXivp/9uCyVLjR5VYrJJAUMew54YjOehHB+h+tfNV/ao8W5S3BAyTxmvpMD8B+z8Mt&#10;/VInYfCTUGRlX5epAB5r2DT9XupZY1kYlVwCEG1SPoK8N+FE/larIqrv2Ak84GK9s8FTxXN0obf6&#10;cHOT9KMTG61FnMdHc7jTIy0G7gNkEDrnn0qxr1pHNCzKA03mFDs/g496qWjrazBZPMWSHqMbe3FS&#10;3E/ky4LKWk/e8NwM8e+K8GVO70Pg5U7ttGZqLzQ6e25pNsqEpjq2COCPrXKaxcqtrOvMjTYD5XBH&#10;oRXZal89k0rN93AHcD6VxvjaQ2wVGZfNUYwF6k881tRo6pnqZbH37Hm/iu1ju9SUksyrhdw4Y+x9&#10;q9O+EqfZbSN/MXEcZUAjcxB4P1ry/wATuy3CybVj5wQO9ehfBy6fUdPw0jQ7MkF+/sMCvQqx/dn0&#10;WYRbw56hDc77crJIzJKdwAGNhxjgdq2tD1C3spNwZggYo+UzkEcHrwc/zrmdN/cqqyMir1ycscVr&#10;WO66khhSQYLgbypRc5yD74xXncttz4KrTaTZ2UVyjXMbLuV1DJymCQcg5PTHf2NdBBPFqFnGxkbe&#10;oxsAxgj0PcVzOmK2oMuGjFxJIQ4J+U5PY1sLG1oDHGMR5weeAw6kelZSimeBX1ehJqlqoK7pNwk4&#10;wSRwaggk8loY1jURpIZN+PmlHQgA9cVbk1OTUpIYpmjV4f3eSAVA9T+FZ+oGOW5hU7WW3DKCp5IJ&#10;znH1oUUtWYrTcDNDd3e1Y2hjbP8ArXCdPTjjg1l/E9tMudIhjhguFnjyDlwyOPXGASQcfnUt/Y+Z&#10;KzW/2jbjkEhhnHbFct4numg09lkknV9+cPzweuOhHStqMk2d2B1rJngfjyC1XVpii3iheoPALdCQ&#10;O1cjLJPFKeQYl6/3iP611vxHlNtr00ccjMsZyc/eIIzk5rmLiM3CrtUM2CSCcE17VPVH69gV+5RN&#10;4WuZk1eCOBlJaUYBAPJIGMnpXumgQXkphhkguJOODGM8Ac8+gx1rwfwdBJc+MNOWO3Zma4XCBwpk&#10;ORxz69K+kvDiOgt08mRj+8ieJp1BiYHnkgHGM9PSuPFyseLxBdR2HJ5tvdmZP3LRoQSichTwcj1r&#10;YtNUZUjMk3mMMJswOQevA5P5Vlyg2EUkLb/MLAYOMFSM1paFa+QIbgLbM2cOkoyy+mD3rzfaH57W&#10;bbNZrBXhbYFVn+bABU4/GqsxXUi0cytJGFy4RcMSM45B4rQS33XXzyQKzcgBwq7e3tg//WqvPaNb&#10;uwaORSxAwnPH9Qc9ayjiLM54SaZg+JXEMg3W6wgAdAWwMcHvXLa7cyLpsrQjzmchcD+IHqfwrtdW&#10;sfsczx+dJlgQwJ6A4xyRXIX1v9nBb7OqwZwCDhieecenPpXTGpc+iwOITtdHMa3K1tZ/uyrMoOQs&#10;m0jjuOp5rz2wt1F80hXbKrnBXPAHevTfEzWkek+XJMIRs+RwgHPcHHNeUNNNpuu+ZGGkVn+UKcEj&#10;Nd1N3R9ngqnNT0PbvAmnrcxKklv50a2oBMEhB8wDgsMfX8q6mCDZEkjw+dM5wUKlwAOhyckf/Wrn&#10;vClu1nbRCOS4B2jeEwDjrzzz1/StubMyfM8kdwxyJN5UD3wM5/OuepUV7XPic2i3WKXihrM2XyyX&#10;Ed1sXAIxGpzyMg8nBrx3xHeyT6oYQy7kb74B5Oa9d1Wx3t5Kzee+SpLLtHPGec815F4q0ZNM8ZNC&#10;jsQ0uF3kE88dR0FdWGs9j3MlilCx/QJ+xXlv2RPhUv8A1J2kf+kUNenu/kmvOP2N7VrH9kf4WyN9&#10;1vCGk4XuP9Ch716FPOs54WvHrVLNn6rR/hx9ESHnn15pyCmrjyl+gp0TDdzXG5NgNnby5Me1U9XG&#10;/S5F9x/OpryXLA+1RXw8yxYD1Fetg431MJbnzj+1VZF/C191/wCPqOvhzxhbGFl/65mvvj9qCyz4&#10;VvsjP+kx18KfECDZInH/ACyavrMHG6MJR1MDSD+9/wA+9dloB/dR/wC7XF6Y22Tj/PWuw0CY+VH/&#10;ALtfQUdDnlE6igHBpsbbhSbq7t0cz3J1fK1reCZQs83+6P51hmTaOOlaPhGbZNL/ALo/nXm4xXRt&#10;TPq/9mm6BNv/AL39ZK9+sZQ1o3+9/hXzh+zJd+ZJbj/a/rJX0XpK7rM5/vf4V8djdGd9PYmfpRA+&#10;Wpzx8UyFCrV89UOtE56VHTycDmmbl/yaiOxY5mzTCMmkSTdUgXctKMjMasmDUindUJjxT0OMV0Rk&#10;AMu2kzT26VEWy2KmTuBMr7RVef8AfflUgjJHWo3fyetZq4Ea2ebf+L/JrC8Y+GI9S0103vudlOAf&#10;/rV0kcnmptFVru08w/N2Oa6qE9R2PmH4t/BW4vIlMQmb/R3Hc/8AstfH/wAXfhJqGkytmOTt1Vv9&#10;j/Z96/UTXfD1vex7TDu3KV+83f8AGvn/AONn7N0mvl2hVVHH8Mjf3P8ACvao1Ei1C5+eLQXGkXjQ&#10;yR/dOPumu48LXwV4t3qldB8XPgNeeHPEd4rN9yQgYjf/AGfX61x+kiTT7lBISdrLxtx0NdFSurH3&#10;3B8bTR6ldS77cn2NcrrVzsuW/D+QrYsdTF/b9+mP51k69p7yXOVbr149hXy+MqXbP7m4Ha+rx/rs&#10;R21z5np0qaSLERaqtpavETubPHpVi4ufLiI/hrzY7n63R2GBcikJ20iXSsvAoZw/aujoe3hJJDG5&#10;FRhd1POc0qLXPOJ1VNSrPGf1qtJbFRWm8ORVeWPA56dqzjozGO5mPEVkFaVlPtiA/wBmoXt9x6VC&#10;9x5DY98VspHXEt3h82BvxrBa2KfNWzDKJjt7Gor3T9i8Vou42Q6dPsZR7VsWU+5fyrm2nNvOe2OK&#10;1tJvd8fPtQHMbFU7k71/GrhXKVXljBFRYOYpBMPU22lMPzUpU0iirdx1Uc7TVy53H/8AVVSbg0DJ&#10;7WXDVe+8lZNu/wA9akLbkoERyjBptWGt99NNvigBtNfrTnUqKjJzVRAanWrUCbkquseTxWhDFhKo&#10;BqxYpyxYqRY+adsoFcj2UqjAp+ykK4NAXEpydKNlOC7RWsJCbAjIqF1+Y1NTSmTWr2EmQgZqVPvU&#10;oixShcVI3IkifFK5zmowcGnM+aCSNzxQh+aiSkT71AE9RyDJqRelNKksaAEROKcwyKdGnFK6807G&#10;fUg2801/vU88UFc1ZoR0pbIoYYNJUyZSQUqjJpKcnWiJTBzxTac44ptUTHYKkHSmKMmn0BIKKKAc&#10;0mrkhTdlSBMimk1EogN2U4rkUUVPKBGwwaTdzT3FR9Ho5QJE+9Tqag4pwOamUWA2ShOlDHJpwGKl&#10;xaAkHSmz8CnA8VDMxIpWZKQRnAqYdKrI/IqdDmqiVcHXNN8zYKkbpULHJpk8xIr7qJfuU1BinO24&#10;UBzEadKdTd2OlCHJoDmHqM08DFNTkU7y2/vU4yDmI24amuOamMP40wplsU+YOYjUZNPxigpsIp5w&#10;1DZQyin7BRsFSA1PvU+gLiinYVwprLinUfWnyibI9u7inCPFKWUdqUGjbQkQRZpfIqQdKKoCJosC&#10;mVYPNV2HNABR1pyrxTguKAADFFO2UBKqOwDQM011w1TBcU10zVANqRelR05DzQLmFK5NMIxUhoK5&#10;oFzDFODTHf5qkYbagctvNaU97FxJY3qSM5NVwanjOBTqdjmrEyjJp9Ro9TFflqI6aGdOWliMrinR&#10;DIqORz+FSWvziuiJrPYiflqn2fJVS6m2twPWtGNPNhGONwrOtK0TglU5E7kdqT5gHvXsvwC8Iy6v&#10;rkDDd8ohbjPdh7V5Rp2kNK6/XPSvqn9kbwUt7fKzJyttA/8AF1yK+OzKpqz8d42zCNOnNX/q59df&#10;Abww1h4Qttxb5Qv/AKAntXrfhmPGFHY/1Fcp8MtH+z+HYYx2A9f7q13nhjSWSbPbPofUV8lial3Y&#10;/i/iTHOdefa5r2sBVFJp1xcBfyqW6dbRGz/CPX2rFvNXjMv/ANcV4tSVnqfK0fe2JdTm/dFh6f41&#10;ztzdDc31rUvrsvA3zcYrmdQuWjMnzd65alZHuYGi76lXXNUSIsP9k1574j1RZduPT+tbHjDWmgnw&#10;G+8rZ6VxN1eNfXSonpzxn1rHWex9NRo+zXMxHVr12VRyxzViz8JXdyNyocH2P+Fb/gPwNNq97EWX&#10;5XVj91q9S8P/AAoMdsm4LjAPRq0+pt62OfFZtGlo2eS2nw+vJl+4w59G/wAKmvPAd1DBkq3X0P8A&#10;hXukHgWG3j+aPvnq3+NZ+ueGoY4G/d55Hc1x1cLy7nDRzxSdjwX/AIRS4jPKt+R/wrs/BmhNAW3b&#10;vvf0+lbd74eiOMR4/E1Np8S2Wfl7+tc8JKL1PUljeeFkdJp8caWigt69x61Xvr1Uk+U1nnXo4129&#10;x7iqVzqoduv8q2lXTPBdGbnc1xeg+lI9+qHd6VjLquO/8qjm1Mt9K4akuY6o4d21NpdYDSHp/n8a&#10;0LK/V2/KuPjv9sjZP4cVftfEKxN/9cVNOJNTDXVkdaLpS1OZ99Ydlqy3O3nqcdRWpBKWWuyMbann&#10;1sPZDpJBis3VLMTo3PUVeul8td1VZJlZTxVORNGfLocP4o0Bmjbbu+9/U+1cfqemyW7njv8A416t&#10;rVkJbf64Ncb4j0j7zAfz9655RufWZfWTSZy9rdi3GD7Zq/Z3wdqxNYZrK529Oufzp2mX+9h83b2q&#10;o3R63tFU0R3WiassZj6cD+teg+F9cU7un3x/nrXkOmX2GXntXa+G9ZKbvm/jHpXdh8VZ6niZngbx&#10;Z7ZoGp+YrDjr/SuitH326n2rz/wjqud+5s/N7eldxpl4rWsf+7X22WYxNI/Ks0oOnN2NIvg1G/NN&#10;3HFOCkV9RKXMtDwozd7sqyDLVheLrIXSR89G/pXR3MG0E1j38HnEbua4qkeU78FUcKvOfJ37UfgZ&#10;7rQNTYeZxAT+ie1fnF+0HoEuneOZk2txBGeh/wAK/W/49eERqHhjUvlz/o7+v91a/Nj9qrwNJB45&#10;vGUY2wQ44b2rfD1ban9T+FubJpJv+tD5llJMpXFEqYqxfWD2+qTKeFUDAx7CoblsBeOoNe9hanOt&#10;D+x8krKVJO5UlOPyqs8lWJ/un6VTY812H00ZIlLZpM1H5nvRvzWVzoiBPzU6TpUanLVJMcJ+FQot&#10;FDQcGpo+VqoJctVuB8pVrQzGyHbTBccbfWnXThE5qiLnLUcxoaKLlKp3T7C35VYgk3wA7sHFZ97c&#10;YlZevOM1pzIB8I3n8avRJsGaoWWS34itJhhavlBkbybTTVO6o5pcSYqSEqT+NSTyjZGwtV5JctU1&#10;43lCqJm3zYFTzFR0LVsu56uBtppltb4GQO1NuHKjPpRzBJk/mipoWyfwrPikL1ehTaM0anPIvIfk&#10;qSLmoYm+WpoqHexyyJKKcqcUuzmroytuc9SWoifdqQnK00DFKo3GuzmVgjsWYxhakcEjimJ0qzAo&#10;Y81k2efiI3LlpCZLJV9v615z8Y9EaTSrpuej/wAn9q9IgvY41Ee3tjrWH8R/Djap4XuZEwMqx7n+&#10;Bv8AGs+p+VcU4NzhKx+evj/TmSZcf88j/WuLhs2WVmbpz/OvV/ihoDaay+Z/zwY9COma82eWN9yq&#10;Ocnv713UWfxtxxg5QqO/9aFU3iw/LnpxQsqynr7VVvdOlknZlbCk+lPitntvvNnJ9K9SntqfjeMX&#10;KyzK3lJxUTHzhzxilnYzLhaSMrGoDLuNa8qPHqSuMMTZ4FWLC13fK24EmpraJZui1citFiO7+Lsa&#10;Uo6GfNpYmsbRbdRkt09aa8Sux570jTMfwoSNgDWVieYl0uJFnU7uh9faptYMcgXDd/WqMRaJ+D3q&#10;SZGuB1+vFImT0I4eBxVi4szPaMfbFVlVrdvm+lXU1SFY9rKfzqdDMyH0p4zmphasR/hVq7v4WOAv&#10;602G6R//ANdTLbQrbUoTIytjFLHGcVblg81s0C12jipQcyIUBBpWfaalMB9aje2J61SkHMhvminC&#10;5Cpiomgbt/Km+Uy//qq+YakLKcnNRy3flpmp1gMqVVvNKmePKtgfSmW5D7S88+QLVz7MXGaz9LsZ&#10;IbkFueD2rdgjUxjjtQSY7xssq8dqtx27len6VafT98gwP51aFoIkBPSmgIbCzweatzW+01FPepb4&#10;2qfzpk2rKRyP1qzZS0Ek2q1QSnNRS6krP/8AXqNr5T0/nQTLTUkdqb1FRGfPepIvnUUGZFPHUK25&#10;M8f1q6YN4pI7fE8f1rOZO2p0nge223lsf+mleqWE2zTo19Cf5mvOPB8GxoW/2zzXd2dyRaqv1rjq&#10;GNXYJG+9VeXkVM54qKT2rklqeZUjqIOlf2CV/H6FLJX9gVd+B+18v1PWyhW5/l+oUUUV6B7J/IJ4&#10;9mZtAkkVpN19BLHOQBuQc4IIx754r4+vHWXXvM+flwBjqc5/nX2d4ntTFo4EccewQyZlIywIBJJG&#10;T6ivjG/P2nxQvlusi7wFITGSCcmvNwdZSjdHxPDcoOk7H1D8EbJYtIsfllnkkQKMDG4jjA9+gr1e&#10;G1ksHWYq68kIGHQ/h6V538G5LWO0VlmlVbWSPyzgkEnJJ7dCBXo9pPBerMvmZ4JQ7Tnvzj1OBXk4&#10;vEe/Y+UzqTeIa8yhcPHYW7SNJ53mSBWUxkrz1Oaqi92FFjuY1W4dkuAH+YDOAMdcECrOqWkgtd3J&#10;iyActgE9M8/WsQwvCkzvIirEhMcrgs2QOOvBHH45rGhWu9Tz8JT/AHi9T54+IepTDxlfQxiOJjNI&#10;roAGUYY9vyrtfhcI59HIZmaaHAQCNicc8ggYH4muD1ydZ/FV48jebmVnyPlDk5JOB05PT2r0T4WT&#10;MLBZ1kO5XBROArsDkk8c8Yr2K0v3aZ+gYvTDL0PX9EkM1mzytNIMDZ8mAoHYH6Vqx6hDeWbW6yNH&#10;tY4GwEnPckjI6dqy7RYnsoGCXC8jzTI4ILEZO0A8AGrwdZYdy+YfJbbmQBRnrx6ivKk10Pgqm9wt&#10;LNp7uOKF7dYUAd5JI+TjkjrzWla3am4jVpII4WcDekeDyPYViIzxSB1DMy8k7cggj0rVitDGqHdH&#10;EseMI2BnPc46VV01crl0uyyZPJGGaRgMkHJIBycEAn0NadnPbReRNIROskRjMbjhOoGPfpWbaRbf&#10;MEvlyIuGkYd19s/0qG6gLurL50yKhEaE8Ac/p0/KuKyTOeKtIx9StIY52W/ZvJOASDnYAD0A618e&#10;/EffNr0803yt5jZx2BJwOfavrnxHNNYWNxJ5brNCnmoSNyYHbGeeP518meOoVvtbutrYCuTuJ3E+&#10;wz7mvcy9aaH6Bw9tcPgi8h8Y24jZs79h28NzwD+NfTFzP9qnM2PJk8seZtBwCMevevmv4ALNH4pO&#10;5o/MklUpjO4AZOc9sZBr6UjdUtH2u25nGBuyeM8nPtRmG5nxBF8yZpeG9OTUZ03tIxXaHDcDqOp+&#10;laUNva3cCxtLiRHI2ZLAD61m/blhkYRreCNkBVZXDLJnqeAMD25q1YbXi82NVVFOHJyOeuBXkVtj&#10;5mWxtLZfYbi1YzQtbMcPEhHmA9uD681en04/ZfMTZHHI5QrnM20HjnkAc9KzXJuHhkZW6BiIgC2O&#10;+M/QU4XK2rqyGTlw+CgIHPU4wM5zXNyk+pctJ4opV/d7oV4TecY7fiRmrCgRSMCrK68Lk7R9eePS&#10;qYle6l8slI0gMkgyvLljnH6ACpLpXuGkkklcNJgc8qDjgCtVJJGc7JaDbifyEbDQlZgHc43PkcCr&#10;VhY3F1bG4t1aPaCkqNkKQBnPrz6CqdzBNNDGzTKrNhMugVQvbp3z/OrU11Jp0RiaJtyRHeQTkkjj&#10;8faonUVlY5KjMHU7q6SJrhrddqnqODtPHrnFfPv7UGofZr2yRpFy0bOYkHIycLkdDkc175qNmba5&#10;tjM0czOgJHLLz0B6YPPSvn39qvU2m8S2yna3nR70KJtVADtxg9hjivWy2SbPd4f/AIx037OkX2HR&#10;UWOPCqmUT+IZOcnnuc17jpVqFlb7RM8I2ny/KO7DEcZxXiv7Pcm7wqIf3vmOBtc4Vc5xwT1PTA96&#10;9rvZ3tba3VbxZNyA7BHjBBweRx/+qjFfEZ53L96yj42OoabZ27MJPs7YRHKFRnB4BIGcDPtXKvC1&#10;rZXEc0ckNxbvGxHB3ocnII9iOPeuo1N2vRJJeXF5cRxLsTMmREO2ATgD261z+uWl3p2lyMjH7GwC&#10;uAQXfPP17frU0KjPPwVZc1rHh3xNV5vEU0iwsxbLBCdoOTn/ABri4fLup3dldmUABAeAR6Gu0+Iy&#10;7tSePe0aqpcE/Mx9s1ytr5cVvgbo5fbv9TXs09j9KwK/dIl0+2aa7tlWMN5hAPJ6AcnmvePh88lt&#10;4Oit7eSNVuHaVkDZLgHGSPXg4+leE2U267jETNvXEeF4wvt717f8H7ZZPCKbleJFlZApALZ9244/&#10;lXBmEbwPH4gi/Z6FTxs0jWiyL8rIWdjj7vYn8q8qFxE2vW8ay7JricASE4APqfQcV7D43n22bFTM&#10;JPKaOXbgjdxjHtxXiuoFptYEflLJJM+MAY6kflU4FWgZZH/DJmD6hqcbTSCVmf53zknHGAfevpbS&#10;Vt7rQ2Fw0P7tFki3klzlM4IA54r5pJWy1eE/JHtcLsx0IIz9c/rX0lpdu0WkwyXCMrbFBKfNxgcA&#10;9OlZ46N9Tg4kj7iI7aBrnfGsKNkmU5wuABjjPbvjvWtos8Mss0EkUyzNGHRwR5YAAyCB1PPt0rGk&#10;C+d503mTfvcRxx/dx7mt3SrO1tL+QFmVA4Cc9OM5J9c8VxxWh8XKGhPex7WbdHNsbBw5A3gde3AN&#10;Zut3k2sxXzQ2+3bb/OIxjy41PBP5jmte5nYRCSYBpFQBgG3cetYd9GJ3uFU8TLsd9207euMDtwKm&#10;mmpInDRaqI8P+JUb5x5hcyYC4/rXkfilZDcJbxt9xsHjoT71618T7SSS5ljj3FY2ITHpnrivKNaj&#10;WS4PDA5OeeSa+mw8tFc/XMnl+5RmQFo5ef4eMV79+yRcM730zK3lxhELgF2jySTkE4HGOf0rwhbT&#10;awwV559f/wBde9/siSCPSvEEYtjJcMkaRSnO2Etks+BwSAvf1rLHRvTNM0f7hntlneMghJWQdXOe&#10;WIyRxVy2mgbSVjMk0Kwv+6jA3ByxwM/TArFiCi72tleAV75GPUVsRTraoVimaWOUAHIGdw54+nrX&#10;z0Lrc/N8ViraFnTLdrK6bzA4CnCeYmCxHscflVu1ZRerd3Akit2P+sjUYDDqMZ9cc1Re++1YV5pn&#10;k8wP87biAPTjjpWnpkMbKjSFZtrlipBO4E5IP/6qqUlE8ipV6kGp6mkLBVbcOOSPmOeRn0FUb6CY&#10;RLGXXMoyQrAqKv60fL1BngIaPf8Acxnnrge3asfxBcJGIxH5mFiEZBAUlskngfUVnzXHTqcyOQ8R&#10;v51rujfEkUhz85xnGDXD63G+dsiiSRuGl3kduAADjtXfXty0UzLgRqoBzs3fN71xHjOSRBLCs3kh&#10;33yGMDJAzkAds16GD3PrMpqbI851mFj2x15xzx+FZRmaNtqt8vUEda6TVLktH5K/NyTycMAPUe9c&#10;8ysP7vynpjnFe1HRH2NPYmVzHwu1vXcO/wBKzrmzkQjd5e5skBD2rQQbW4Zlb61UnmCnHltwCDnr&#10;VG8WNtLMmTcVwuOpNadrbqkmdpbHBHciqEM/lBlb/Vx4bkZLZq7aN50MzLMItwG0lT84B5HTv0qZ&#10;DubmlXKrIvlFomVOACSX9uK9d+Dty1z4JgXG0wyMhcHDuSST068ED8DXi1pI0G0lvJXYeAeSO/I7&#10;V7R8CLZ/+EKmmy8kkc54IJSFCOCOOpI7+lceKklDU8TPJJUbnTXUElo6NGsbCAg4PAPIOD9aem2W&#10;PPl+SN53hARsLc5HbPFLdTMLXb5sUiNlxg5ORzycf5xVfRtRlsrZvtC+ZDMRvjJ5HPH6VxRldaHx&#10;ntLrQJLJxIiw+czh1+f+I4yRkAc5rNeEXNqjMwO5iB8mCDk9R2rQgOyJpE3xybz8+85CjjoOnpTo&#10;bcXDbljXavXJ5bOcZz7moloP2jKKYjt5Fl+z7WQjOSrIRjofU06Xy5baFng3ROhaNzL8wABHT61L&#10;c2kP2J0ljjbzM8EnOMjBHuKrTXiNttbfbHHGCke/G7HJPb1rGTKjWRkS2zLN5c0kixsVLEdz646Z&#10;r6F/YV/4KAah+zh47tdP1C9kutF1CXymikkO4AnaPTIA5znjFfOt/Gsm8H5QcFd+SM4P88GuL8XJ&#10;JJfx3Uca27QgZ+Us2c5BH+RXoYON7an1WVVFUXLLY/cz42/CvQfjx4Ct/GnhCa3uIryISnyssXHf&#10;jsRgA844r5H8RaRNo0jQyKEnVzkgHkH3P414h/wTG/4Ka6h+zz4vs/DHiWZrzwteRi0aJyzeUSeS&#10;MsME5yePwr9Efj/8DNF+K/haHxd4WuLW4s7qISj7PgNhsYDAc5GOcV6kZNOx8zxbw7eDq0kfJttH&#10;t5JGSOB1rUtYwwxtZucE9Oar3tnPoTyW8i7pmJiJI6YPJ/Kq63Ujny8Sbd2cA4XPr+lacrZ+P4in&#10;7N2krMu/2jNprsqyKr4IJ2BjyMdSDiqAKxFl2+UuA75JbJ55/wD1UgvQqyN/e4C9SRjrT7ZGliDS&#10;Bm2qUAzjJ9a2g9LHLzXHHVRb2oi8tf3hBVyOfpmncvKDlSq+g+v+NUZHkijEbL904IIzjv1q3G72&#10;8XltHGrA4DgnOOv5mnLYUrl3y2hkRd8e6QYGwhsZHerWjX8ulL5sE23ymxlThuev4D9Kxo5vNWT9&#10;8sTY4znkZ55xwalVVDja3DKfbmp5TWhiJUWpwdmj7w/Yq/bFh1K2s/D/AIguNzLbrbW07A7o8EgA&#10;n396+r9+BGw+YNnkHKnJ9RxX43+HfEkvh6782FmhKODIQTk8Ede/XPFfeH7Fn7Xtt41t4/D2sS7L&#10;xh/o8r5wCo6HtyB19aUlY/buEeLIVoKhWep9RQvg8NxnvTurcZ64zTLc5weNrYYZGOvIqdQR93nn&#10;J46VPMfp0XdXiKwAT7p/mabEcqpztY9iealjiYKx9aBAocsjcrxz3zUlpWCRdyfLub1qIjC/L1B9&#10;KmKbV+XkMccetQz/ACyLjdu6EAc0DKHinwvY+NvDlxpep28d1aXUbRukqggKQR8vHB96/Lv9vT9i&#10;XU/gZrk2paXZyahoOoE+W+7d9nAAATHsB1+vHev1XRDIVz/D0B61l+NPBun+P/Dk2k6pAt1Z3SmK&#10;RGQEgHPI46jtivpMjzueDqK70OPEYVVEz8AoNPkt5GlYLHknA/hwOD9eldN4G8fXnhHXYL+0uJLO&#10;6jkWSNk56EHnHbgCvf8A9uz9ie//AGdPFMl5Yxi68P3jsLaZoNrITzgr2xntxxXzDtbTDG3mA7SQ&#10;WI4yP6V+x4fEUMfQW2p87UpzoTuj9cv2B/24rH9oDwva6Trl9a2vie1HlfvCIxOB0YdvwNfSxlMb&#10;7XypHGD1/CvwT+G3j/Vvh/4jg1a1eSGaMggMPlIBBB4+gOa/WX9h39uHTf2k/Ctvp+qXEcPie1QR&#10;uGk2tcHpkAnHbHvX5jxJw68PL2tFaHuYHGKpHle59Fvtddv5HHzZpJ084fMzNwARjbwKriRomVdr&#10;8jOSMCpYpMN6A+tfFWafY9I8e/a5/ZO0n9pjwLNbTKlrrlsmbC77xsOoIA5BGAcnvX5UfEXwb4l/&#10;Zw+Iv2e8s2sNSsJd6YyV4JwVPGc1+23loH2ruBY8EHJB9a8Q/bG/ZFs/2l/B7QsttHrMZzZ3MmE2&#10;E5PJAyRxzk96+vyHOFD9zX1j5nHiKV9UcL+wR+3fpvxl0DT/AA/rk72+u26LDEZGObgBTyc9Tx9T&#10;X1XCWO0ruz6d6/EXxF4d8Tfs5fEbZOsml3lhcYDAlQWUnle5HGf8a/R79gb9ueH476RDoWsSrDr1&#10;jCJAJNqm5QDGVPBJ46Gts8yNJfWcP8L6IjD19eVn04sgDtuYqfbk0sjq6fLuY+/GahRt7s3RX6jv&#10;g/1qVR+6Xp1OfX2r4yUWtzuuhhbaBj5fUBetPiVS2APvHHvQ0P8AdbtSP+727uMenepGO8vgbc8A&#10;A565z1pCvmDbuBORipIwDBuaTay/KABkkGgusoVf4vpgUAQ7cHBxkU4ncp474waVH49DSk78H1Jr&#10;MAVN57ZA4qESvEpjLFhk4z61Mj7cfTFN3Bl/pQA2Ms4+Yfe6UglKTbRuww7U8naAmcim5MR47DHP&#10;fNACkhTtY8eg6n8aCn3tvC8cfn/hUWf7xz+masRuyqVx8vHXt1oAaD5MfmHG386iDlSzDhTyPen+&#10;Wq7du3A6+9BXJ27iV6+wqugD1Cj5t359RSMSYx5bbvmGR7d6AGjONw/maIywfGSN3GKkAcbZgwG3&#10;aTx9aa6Fo/MX6GpJFzIzjcVBApB8zcZ2+nY0AMVQv171I0okPVQw7Z5xTfMEh+VaaFVBuXCyAjjG&#10;c0AStJvZRnkGmbsLjheMfWmrjdnn19aIA00Kv8vJwecnFADonYt5fH16mnSgnhvl29O9J1A/TFOD&#10;eb949+vX9KAGZ2nb16c0uMbtw4x0p7/M/K8+vrTTPwy4zu4H1oAbHHsXBbcP50rwKrbd3JxgUiqw&#10;O1uKSSVjhXbgHA7E0AM8v7PP95iuccVM67H/ANlhxzUaS+Wdu3I5+bqOajV/Ik8v5jyQxIzj6UFR&#10;i3sTN8x56mj7sfUdcEe1OaEocLlhjJ9vrVeV/vD73POOe3tQUqM+zHSv9nXcFDL3HYU6ORZYsrn6&#10;dqSOF4zt2MdwyAR1+lKu63Afb8ucZI+U0FexnvYaWxj+hpzIGUMvLEZ5od96blHXn6ihn8vayjbn&#10;OPTHvQZunJfEhiliTt49eKl3eahH3SCOg6+9AUb2HVvY9KdPJgE+nA9aCRpTA/x704SYibdgnIHA&#10;7VHHOc7T97rzQcMeTt2H9aAJEiDP/c2nAyc0okXy+hRl4A6g+9IGyu37vOajmJ8sgZ3dPwoAeSzL&#10;tHNJnBA6e59aFOxRnoD6YzRK+7lV2+n1oAG2hvvBvfvRlQSGwNvHFMSXn5ueeSaZNt39T65oAe24&#10;r/dXPGeOfao4mZZh8pJweD0/ClZ/kVT8y+/ahY2CruOe2fX2oAmkiaNRwVz3zUJGzvnnp/WnBtrb&#10;W3YzjjPFAOEbrt9cUGiRGeR0J45GKZIPJOB9fXAqUJ5DHdu5GB9aIHCSq/3ucHAzgfSgAQD7ysvb&#10;BA4BqOSFVcBOvGcdakZVjJ2s3PHPX/8AVUSxrG6tu3bu+cY+tBOo/ZvHzZ3D19KYI8Njj06VLtZS&#10;uP4uhzmhGG7k4Kn86OWL3DmY1AqL9/a6n5BjIApXHmD727aMYPemSRRkrsXbJ3Pc06NiOBz2pOEe&#10;wcz7hkSKo2qrdMgYOKGhViNw3NwM96dIQq8cNmjzxuVWK896n2cew/aS6g9vGg2yKC+cbhyce1JJ&#10;GGONqtnpx0+lPRgyLhcY9eefrTiCU647cdaXsYdg9pIqqqoQuduT9KdJbrMo+X5V5H1puoWy3ds0&#10;MnyhgRkcEcetR6VEtjaxxRszKvGWOc80/Zx7D9o+5ME8txuC7c5Gen0pwRByY/l546fiPanBh/EA&#10;3PGev4ULujmH8O4jg85p+zj2J5mEVqy4+YbW/E/SnAGOZty9iPXrQsqncuSu726U2YsWG1v/AK9C&#10;iHMG0Qv8u7tzRFtUnavU0qSbV2sePWmKWHOCefxIqiSQsVi28nn8qDwm4fez+dNyGXcuducc+tKk&#10;uPpmgBZkxtwfm6njvTZJGdsMzfLz07elK0vDEdx170dfm57DPUcUAIyNcL8vzc4FEXy7d25WpoAd&#10;sc+YpyMdCKReuWH58UANCExsv8W7txkVLBIY02sBxnGOtEciydAOO+cGmvJ8u3b83bAoAkIChV5q&#10;GQbwwb5RnGelEcrMNrfe/OpAv7xlYZYdPQj1oAaSsYxnjIxTQQgx824nkdsU4W+cZ6g+tSbwflI5&#10;70ANSPcg3/dYEbetOWIQsvO3+VNaXygF3fLnjNTFlUfeV1yOfwzQA1ZlkX7wO09MUDge2abHiFdy&#10;H5WPftSqG83+LLdOKB2YsMuVxtb3H+elDRlyCvPfjngUSR+S/O49RknqaI28uP07YB5xQIkQ/KOx&#10;zxUbR+Yx9R19aRjhiVJ+mf1psTMJC/RiOQfSgByDJ4zn0qX5Wi+6y9sH1poTc3XaPX3pQ3mH7zEj&#10;14oAdkx/dx9SMmmMx/ifPWnbyD8zNQwzkZxwaAGx/IN3zH0GcUSKrRkNht3THUU6eNUf724qoIzx&#10;UeeGUjG7r9KAGsuwdewANOEuxdue/UdaCAnBJwxwKI32tht3J44oAanyt83IIzk9qckQhHyg7Sfz&#10;9qV1IO39fSkU7BjHHrQBJ1YfwjNQ4YKNrbuTkjipFTbGGyCCaTCoOPu/SmgBc7u5pZMkfLleMc80&#10;zzFi6ru9aBErEMvTPSrAVjg5PamqPOKqv3i2M0sZw/8ACwz36H60syNDJ5g2qynPyc4/CgCNWDSs&#10;uHDKSDx/Kpo5R5ahuDz16mmwySTFtztvz6dRToIzIfm/hz14qZANkzvXHTHWhZWB/wBqpIkXbtJx&#10;wfxpGCuqqvY9akBHcrtzyfanAbV6nbnrTQqqMNy2eDUkfCFWHOeOaAAso4Ldx24pq7Ul4bqw/KiV&#10;xEzAthugB7igqsSDncrdaACaHa/G7aD+YpgYL/u00goPvNjOcUKcD/GgBduWHy9x+NNaMkBl656D&#10;v/jUjJsO4Nu4zQ7KT8u76jgigAjBRuR7f5FMYCRt3ocHAxT1bYdwbBzxnk02Xa/7wcc8jsTT5WA/&#10;Crkhvu4x3zTYx5rtu4K0wPkf4VXuLpLNJJJJGjWIFiT2A7+la06blLlSvcmUktx97cxWtpJPc3Ed&#10;rbQnDynOBxnPGcgV+bX/AAUi/wCCgsuqPeeFPCmqN9hjwlxPGhU3ABOR7D15rY/4KPf8FEDdvdeE&#10;/C7XFv5eI5ZUYHfkgFAQeAME5z3FfLf7F37IHiX9sz4m/aJo1sfDtrOZLy7uSX3ru+ZV7Ennr0z7&#10;V+kZDkdLCU/rmK+SZ5dWs6jtE1P2Jv2NNe/a3+IjSyxNb6Krie/vZRlQCSWC8YLHGOvcV+vPws+F&#10;mh/CPwdZ6DodrFZ6fZoEiEa7fMOOXY9yTUXwn+EGifBLwJa+HdBsorKxtxnCAFpm7luOvf8AAV1U&#10;ICD5t3oM18/n+fyxdTkp6RXQ6qNFRV3uOEm1ju7oVye57Uojwn970pGyPvAMvY9aje42DB3fMcDB&#10;6juK+XUXKVo6tm/MlqxWn8iDj5snnHJ/zxXxz/wUO/b1h+E2jzeGPD195mp3CFLqdCP3AIxgYzg8&#10;9am/b+/bztfhZoM3h/w1NDdapMGM9ySQLYDgqMEc8Z//AF1+UnxP+Il1401q5utSvXkvJnYsXJAG&#10;Rnr3r9J4U4VlVarVkeHmGOVuVD/HvxHu/EWpy3El19p3EgktuPOT396wNA8KyeL7y4jhtrqRkAYG&#10;JSyvxnAB5JHt6VjTyNeSqsO3fNgrtGPpx2zX2d/wTf8A2JNX+NXiSz1SZJNP0GyPmXUiOcOM4Kgn&#10;Hr2r9LzDFU8uw/M+h5GGw7rz1Lv/AATm/wCCd998bdatdY1u3kttDtJNzvLFnIycAA8Z6d8g1+sH&#10;gzwpZ+CtCt7LTrRbeyt41iRdgVlAAGMgZI4z75o8G+CtO8A+HrXSdJt1tNNs8okaABXJIJZvUk8k&#10;mt503x8t8xPX8v8ACvw3Pc+q42rvofVYfCxpx0IFfZj+FwORipIpwXH3dxI4xxSZP/PT5y3OeKci&#10;sg461831udQ6VMszN8vsPWhX3SqCu48c5xz2oDBz/nrSNFkbvm3Y9aBpiPjP+109acg2n5tuW5xj&#10;pUYlY7Q3y9c+tOabcNpbcwBxxycc0DlJJXZIHDR7WG0qQCc7ev1r5r/bB/a7svhfo8+naTceZqdz&#10;GUJQ8RjJBwexGDWz+2L+1XY/CbRbzT7K7t/tjxExgLuZCFyc+hySB71+bnxD+INx4r1aS4uriS4m&#10;kcnLnnBB6enX3p8rPy3jTiz6tH2VJ6kfjrx5ceK9Zur66kaZ7lgSZTkqc54PWueuJFZpmPMpI2EZ&#10;xj/JqsLxo2O77uOScd/8KglmWE7P9ZkAkqeRSdz+ecdip4io5zd9R9z+5KKvmu2eQTkfSo3Kwwv5&#10;u7zA3yewPapAn2hfvfMp+nFRqrMJF5ZQxGT3NENGedNNEbTK8m1vXgE4BBqO63I/3lUg8AH/ADmp&#10;EsfNiZd2TjggZx+HeqgVzHtdMPzyfQV0pLc5NSUS/apH3Ha+AX4wpPt70RTs8TLIP3mTgjjio8eV&#10;DxlSz5JPIwPSmC5V7gKSRu6ZH1onsNO5aSNQij5ld3EbcZAH079ai8W+J7HwBos0t6omuGRlgjBb&#10;58A5yByAOoPeqXinx1Z+CNOkvJlV5IVBjiJ5kPH6e9fPnjDx9fePdZkvrppH3O22ISEqgJOFAJ5/&#10;+vXnVqzWx91w3w7UxU1VqL3To9U+Il14ykWYTSNK74CAYSMccgHofwqtZWcVncx3yrJDNvKeYkgO&#10;4nIJ+nqKxNEtLqT7P5NrNGqkZJIVh16j0rprfSY4bmNFuPMUqScIQEY8ng8cmvGxFS7P1OWFpUIK&#10;FMt2GorHrsazSSTRtIPMThcj2OMV8j/GdfsHxD1y3Q/u7a7kRCeWdckjkd8Yr60s9O3Ss8xZVQK/&#10;o3JAG0evNfJfxnAf4k644bcsl5IctjkA4B49gKWDk+Y+i4Wi1NnGy8yq33V44zViG485m3PwvCAd&#10;ag2LJ82ex6GrWnwSRTjPy+hHOQetexzH3xt6KRFGrNt+bsMk12Hhy/QSrGd6soyMDFc34etY3O7z&#10;WgfI2bk3A/TFdZ4ftltI1X5JpG3ESD7zZ5/DH9a5a00jx8wqQa8zpIJ4vlZmkO4kZ25OcceldLoi&#10;blUzptVuiHKMc8ZGRz2rntK0ud7aaVC22NA+GTOBnBroNFug4jkkkebyyEKEktg/3Se3+FebWm2j&#10;5DFS93Q7DQQrlmUyRsgC7cZBGMk/hW5dwrbyWc2ZP3wK7znB7beMjnpjtWPocn/EpkEf7s5xHkjI&#10;55z+Fb015pem3UM0e+HZIsrDO7J4yQOgya82LfOuY+Wpv9+nJ9T5j0W8z8Q7iZWCw+bhlHIC5Bx7&#10;9/SvURefa7xWVQrMq5QpjkcZ54rznS9LC+NLqKPCsrGXJGQQDnH6/pXoejxTraweYzSRqW2eaMqc&#10;n6Z4xXpYlpRR9Vmjh7OPobmmRmX5WWNdxwMfK348VvaLa/2eyyBAhYhsnJVyDkkgmue0F9gGEbap&#10;2E5PTPX8K63SYHu4lihlVrppURI9v3wGG4Ak4BIrii0fJVo32OY+Itst1bzLIdsuQ6ZGFPI49hg1&#10;8pfEu1K6zMw3L85yOoIB7V9WePXlRbhmMm3mMBiMgEkc59OK+WPidcta39wp2hWcqe5B6c49a9bA&#10;rW593wrorHEX84+0fIu2PjgcnNbOkkTHzFDlCAOR3rCc5b1Oeo9K19EbZIqh5F9j3r1T7uWx7T8P&#10;rJX8PrJJFuUn7+fmxjv6c4H416R4B1HytLjj84rGjEhipwMkHkDrXmXwqj2aMwdpP3px1yPw/SvT&#10;/CkMdtbrHNFKsalslCASCMg/mK8qs3LQ/O8+u7o7zw9eSvtVZBJGvI+T5mwex4NdhZzteCPzmffn&#10;7xbdntzXG+HtVWGFXkZXbYqxADByP64rr9Mu4Wvo1aHcrAbcHbg49cGvOqRPhMTJtWNQQMtuu7YN&#10;xAI64APX9Ky9c1GK1YqsbGb5gSi8cntjitSSRhBlY2YhzxjPB9awNWg+0ScquAQ+AxU98jArl9mr&#10;nlYeFpu5UuLtL7y0mkijXYXOVIIJIyMDH+TVRLj+xI3k+0R/aF/1b7NyEDqCDweKuSxCOSORoV84&#10;oSMN8pHYknoaydR825tpE2Kq9Ce4BPXP51metEp6jH/aDXNx8kzTDLlIvlQnpx25rNktYooA6yN0&#10;COhySCc8ke/pU9wZLGFYo9wj6E9GbGep/M0+1ulklRGwqySF2bHLHBGPpRGTTsbwl0MlWt7Ke6jh&#10;twySqERzn5GXknrwT3ohYQxuqx7pHIALnAAznj3J4ov3gt7TMUjKrSksZP4z04qAyxllO7zN2Bgn&#10;J49a6PaW2OiUuiL95OVIYyNuzjgBmHGBjt+dGn2c0l7HNJGsihx8sqYV16c4Pf0BqraPCWUMMCQ7&#10;GfkKPqegrdtb+Pzvs0flqqqUVwo4P1A5/Gq5jmnI2bPT11e6kmZ4YVkjyYkYquBwABzwOtbWkrDL&#10;PbyRsyxsCcpg4CjJz9fesPTmSRBLJH5gVxEDkqSCCDjHSta3gRZnWMMsLJgBOTnvknmp5bvQ4nH3&#10;rnhf7diR3Gmab5VqbNbYSRyOHPzscEHnjOOOO31r5L1B/LZl2857+n+NfXn7ZWlfaPBlncBZmfEo&#10;kO/IRht2kAngkEg/hXyBfR4ZvmLPnHPJP1r6PCO0FY/ZOGf91R0Pw7CSXCMu1DnDEkjNeu6F5dvc&#10;BY2DMFB3g5Ga8c8AbxeqpT72QABnJr2bwVax+XH5ke7jkZw3508RU5UaZzK0TvLSyutTjjkG2RpB&#10;1ZgnGODU39iGxtCJBtbA3EuG3EnoMdKtaRcLFHH+7EywpgKeoPXvUck7TSu2zyyw+UY9PpXgyqNv&#10;Q/PZ1m5tLQhk05mhaMKWMIBI9RngjNch4zjkVVZtrYcnPBIx613gja4gkieVkuBCSmeAQMnBJ7Vw&#10;Xi6dURo92ZPmBCnjr1zXVh5SbPUy2UnUR5v4lO8tufzt54O3bg11Xw4lVbXyw3lsoGAAcPmuO8Wx&#10;SpcNGjbgvOOhH+NdT8Itk20SuwySBk8k4JxzXfO/JY+qxd3h7HqlteslsgW2T5QQG53YI9c1qaPa&#10;IbqFnulMfldUywBHQE+tZOkRbLRZH2MrZQZO7JHXOMEcVuaNc+VCtqqw74ySHPIwev5Y9a86bstT&#10;8+xUmrnWaGsKyQtDNI2QD8w6nv06fWtyKFpEVmaIr99nyVOCSOh61zNrdrIsShY45IhzsG0OT3ra&#10;R5txSWMKFAIx0I4+vpWHtDwqurHiHEMjJ5bKJOqg8jkH6Us9rGk5faWViFRsZ4A7DvTYJWXaWjkZ&#10;WyMg4UA5xx3pZikSqr7ZPLwRluT36Cpk7mPKxL26WXTGTy47do/nf5WRsf4defauO8Y2sN1pa7Yw&#10;l0rnfI7FjJHgkAg+/eus1PXluLCSG6me4ygijAOPKwSRkY56muI8YahJBbSt8rqyeWj4wSop0/iV&#10;jvwP8RWPB/Hd5Ywt/qWFwwIeQgnIyegri4ZVe4YNvXd0zknPoDXofjXTvtU3mOvl+WSB7jP61yF5&#10;eBoGs/LVDA+QwGG596+goyvFH65gZXooi0y5K6hasvyyROMPyGBB4Oe1e7+Htus29tuKzSSAkliW&#10;aQ4GSeR714Hao0DorOwjkPAwck/Wvefh9FcXXhqO4hRvKtI1SVlxlC2ccdTnBFcmOj1POzykpQu9&#10;jfs7ddv+lTSRyLgRps3YAOOcfhV60u2iSRPLYtGSQ5Q4AB5qk8DwCCTcsPzBgEHIGc5OPTPTvWgL&#10;fbDzceY8jHc4VlJ79Dx1rx6luh8DiqcVqtjfsLtEv5fsuxTck87AcA9hkEDFSTXMiIHbeWkBGRwQ&#10;RjIHtis61JtDJ9oj8tYcSBzIAcEccDsf60uqan9s0oQxtHuGZEIf5hng/wCTWHK27nmqm2yHXLmW&#10;00aea0VnkmxE5fDAHrwDnqK5HXrZbUwo0qyGS3Dtg7sPgkgV02o6iksUa7OdoXhChJHQkZOT71hX&#10;dtazT75I5G8uJgiIMB2wSMnORz14rqovU9bA2vY5W5vFt5o4TBHPHIgYbxwQ3qT6V554g0y103Xp&#10;I41Vm3nOHJA75z6Cuu1k+ZJIkMOMnePnJK9eB7CuN1N2g1iMSqF+brnd6c+tepTg7XR9pgYNRuj0&#10;zwEZpNMVpA2GHGTkntgDvXSNdw2/mRwSbjGdsimIqUYdQCa5PwS8iRxkr5ce4hTtKnPXjNdlaCS8&#10;mkWRdzyA7XYnnHJyfWvPxG+x8xmX8R3K+rajG0VvGu4lpDvcjLAYI4/nXjfjTTJ4PFrfaJmmk34T&#10;amCec9uPxr1rUbKYSOIShdF3ZB4Oc+v4V5trsyyam6yM32lWKA55GM966sDdHqZHdpn9AH7H139s&#10;/Y4+E6rkY8HaQeev/HjDXfhdtec/sbSFf2RPhX/2J+kcH/ryhr0bOTXn1lqz9Tpv92vRE0bZUUm/&#10;a9IrYpsoxzXPGAORG/7wU25by7c/WpIRlTUd/Hm3PXqK9TDe6Q0eL/tKxfaPC94P+niM18JfFSz+&#10;zNH/ANcWNfeX7QkW/wAO3Y/6bx18M/GeLy3hH/TB6+hwVZ3IaOF0wDzOP89a6/w+oMcf+7XG6U2Z&#10;P8+9djoDYhj/AN2vpoSOOZ0sTYFKBmooS1SJJzXfTkcchSmat+HG8uaT/dqsT8tTaNJ5cj/SufER&#10;ujSmz6Y/Zhu9s1t/v/1kr6V0S4Mlgf8AeP8ASvln9mi523Fr/v8A9ZK+m/DNyTp3b75r43MI2bO+&#10;nLQ2S+40SHyhUcB8w/N+lOuTuFfLSZ2piNNkUwvmm0VcVoaAh21MLjAqGis4ozJTNmnI2RUAGKkV&#10;sLWiYD3eojJiWldsUwLuei4FhJhtqGdPM/LFOVPrRRygEH7uid9ymigjIraOgN6lZ4N5qhrOjR38&#10;Lbl/X6e9azfLTNgZdv8AMV0KtY2gz5p+OfwOXW9Tup1T/WSE9fdf9qvmTXPgdJZ3TNt+67Hr6H/f&#10;r9FvEvhiDVLd9ypuJ/uD1H+FeQ+KvgJbyFmXd828/cSh4h2PvOFZWmfGy6YdFVgy/d9/8+tVLq6W&#10;fOF5+tevfF34Tw+HUkZWb7v91fRfT615Nqdmmny7Vbd9R9K8vESuf2lwTiH7GC/roUk61DdxbkI+&#10;lWoVVyf6U26hVUbr0rhi2ftWGldFCNQgx3qwkWagfAfjNWIpdo/CtVJnsYeVkNeHYtQmXY1WpDuU&#10;1SuY8P1NRK52c1yVJ81DcPlR9aaPl9aa75qEncuNri7xsrKvn/en/erQlcqOKoXEXmNn3rVI6VsP&#10;0+fbMoPrWpdAOtYsS+VJuz3q62oMfTpWl9DGUnczdSh2zMfepdKnZOPcU29l84twOTUds7RH8aOY&#10;LnVJdbozUZNULS/3qc+tWll3ilzA2x4OWocZpuaUy4pBGTIp4+KoXEeWNXZ58jGBVWU5JoNFJlWJ&#10;tj1qWk25R9ayWbDVcsLjgfWgnmZqLJgVGLgFqjaX5ahRiWoJjLUtSncv4VXIxUhkwlQtLlqqJspF&#10;q1i3/lVyP5R+NV7M4H4Cpi9UUOMmO9BmqPrTlj3UEvYXzjT423/Wm+TSqm2gkeKdjdTaUNirjoAb&#10;DRsNLvo31omAmw0hGKdvpC2aYCUUjHAoU5oAUjNCJzRTkHFADqKVRk0pjz607EyGiTHejzeOtI0W&#10;DTGXHc09gWoE5NFAGKKOYoCuaTYKWilcBNgpQMUUU7gB5FMZdtPzQY91F2HNYagp4XNII8VIvFNX&#10;FKQixZpDFipA3FOIyKZN2QltoqPfT5V5NM2VLHEdTwvFMqQdKOVlEci/pUJ+/ViQVDs+ejlYXHp9&#10;2hEp6J8tKF20crFzETJg04HNPYZU0wDAo5e4wBxQ8eRRUy/MKOVCbKbLsf2qZJcUXEfz+1NEWPWp&#10;lENxzS5Wox1pWG00g61PKLlJkHFDJxRH92nO3FOwcpDspcBafjdTSMipaDlGiTDVJ9pqPZRspByk&#10;guMmgNlqYFwaUDBoDlY+QjFMBwacRuHNIiZFAaoeDkUUDig80BzDQ2Wp1N2U4cVUSQoIyKCcUgf5&#10;qoBAnzVIseaN3tTg2KAHCPimkYNO301jVRFqNZs03buNDGgvsokMULk08Lio1fPNSA5FSAdqjM2D&#10;UkjfLUJiz61UQJEfdTjyKjT5RTt9UAjLtpyjApB89OHFOxEtx2zNO28U0PigPmnysQ1o8037PUwN&#10;PAyK0pR94OZorC3xThGQKkIxRUVtzOTuNQYqTz88UgGaQQ801tcIxSAruGKdFJ9nGKApBps0e89x&#10;9KvmsW9VYatn5zE/jWpHF5EKn0Aqnatg4PpWgT5tsfyqK0k4njZnLkpto6b4caH/AMJFchR2bH6r&#10;7j1r7S/ZQ8D/ANlT5b+K0hH5Y96+U/2cdH+2aiuecyY7f3o6+4/gFpi20/TG23iUYA9q+Bzirytn&#10;8y+IWZS99J/1c998D2v2ezjUe38lru9BhwmcetcT4Qk4jXsMD+VdvpsvkxfnXxdSs3I/lnNpOc2z&#10;P8WasLQSr3U/+y1yM2tb5Qff/PatLx7ds01xt9f/AGWuLk1No3UN6+tefWmzz8PRkdVPqn7lua53&#10;WNR2pIf9qrSXyzDG41z/AIqvPssEm05+Yda8qVSXMfSZfTaa5jmPF+oedcj6MP1qh4L0RtW1xV9v&#10;6MfWquv6l5uoxr/eOD+Jr0H4SeEP+Jg0xyWVsYOMfdb/ABr3cvgp7nrY/EKnS0PQ/hx4F+w21rJj&#10;/lke/r+Neh6fp6xwKvoAKb4W0RY9MteOfKHYVq/ZFt0PsK+h+rxUT81x2OdSbV+platbLBDu/wA9&#10;a4fxFrarG49x/npXU+LdaaC2xx0z39RXlet6400jL7jufSvlsytFnbllOc9SPUdfVGx7/wCe1Z83&#10;iVQv+f8ACs3XdQEbjnv/AErBu9cIIX1HvXh8yPvcJhZOKOiGu+dJ/n/CnS6gdornbO4ZjuyevrWg&#10;l0ZEo5kdkcCubUuHV9rAfh/nir1pP9ohz6muVvLxoZc/7VXtL8Rqkarx196kJYVo3riPYitn71Z8&#10;+oNBMv1xUi6ql4gXd93nvVe5hVnVi3IOaqJzyw8je0HUSwjP+0a6jTb9ZRj/AD2rhdLuhCF+bv6V&#10;uabq/lsee3v7V0czsedXwsn0OqvnVohWe4ANV7rxD8g4X9abBfrdD0z6UtTzvq0lqx10/mrt9Kxd&#10;ZsPMRvf/AOvW48YVc/zqrdRCcYxVcp6GGqcjseR+ObP7Pd/g3865+y1P7NPz711XxScWmohePuv1&#10;HvXBtLuuuppcp9Xgo8y5jsNL1dXK/T/Pauu0HVNu7/eFec6Y/lrG249BXWaBqHDZ/vCsYyakVjoL&#10;kPZPCGuAysM9T/Q+1elaBdiXT4W9UrxPwdfbrkjJ6+vsa9c8JXG/TrcH/nnX1OW17H5HnlD3mdYZ&#10;MVJC24VWD7hU8J2jvX19HFXR8hKlYdPLuXFZ88G41cMe71qOaNYxV1KlzSnKx558V9M+0eGdQX+9&#10;Aw/QV+fn7Vnghn8V3j7f+WEPf3HvX6OePbH7Zo90uPvRN/IV8d/tNeCFuNRvpdvzCKEdF/vCtaTd&#10;j9o8OMx9nO1/60PzT8dIdJ1mT5fvEDr/ALIrAju/tbovsf5V3vxn8OeRrrDn7y9Mf3FrgNOt/LkX&#10;6f0r28BM/uLhPHOrRi0xL2Pyw30rLnn2/nWtqnyo30rAuZPm6969bmP0ClVZZV8imyS7TUMdy3t0&#10;oZ95rPqepSehYimqaZ8p+FVYEzUznK/hVmw6KDzD+NWVRYV5qK0+X86h1TUfs8bdM0GYahcKRiq9&#10;pbeYfxqi2qG6n2+/atKBvsg59c1KiBDdaj9jkZP7pxRHD9tXzPX5qoak32i9Y5PLZ/StTSvltkX/&#10;AGcVpGOoXZLawbfzq07cUxF20pHNbFalW4j3SGgTfZ+fxp1xLsbt+NVZJTJ1xWYXYXt559SWGl+c&#10;vmfjVcx7zWnp8nkW4HUY71XKiW2ThfJSq0y+YpFPmutwqETYNHKiHIdBBhq0oY8iqMLbqvW7/wAq&#10;kzkyykW1aljTCVGk2R0FO8/5cYpmDepMr8UM3HFRLLmnK2TRGJzVI2ZIrZpyHBpidadjNbraw47F&#10;oScVNFLnp61VRC1TwjaaUtjlnG5PEvmXAFa2t2ol8ISr32H/ANANZVq+25HrW7OfP0Bl45Uj/wAd&#10;qD47OsGpQkfDv7Qvh42iRkD/AJdZT/nmvn2GJlu5M/3m/nX11+0f4T82CPAP/HpL6V8t6no50+8m&#10;z/DIR29a6qUrM/j/AMRst5ZN2/qxTbaFFRyQecOnSpDGXb2qwkG0V6UJ6H80ZteM2ilb2O1uaV9P&#10;3t9KveV/nFKFxWkZs8Jsgs7fyTVpju5puMUobArTn0syJMYUy1SLJxTSc01l21m5E8w4R7jUiDy/&#10;xqOKXBqUncKzlJi5iK5XePxqE2TSMDmrJXNMefYam7BFeXTvm605bTyad9p3NzUwbeKcd9Rz2GxH&#10;LLVh0+WqxiZPn/u81Na3P2j5SF9KuyMSI9adsytWvsCtz83rVeUbHK0WQakccO9qkbTt1OtYW3ZN&#10;aNvArquapWLjcow6ZtSg2oK7fxq/cHyflXnNV4vnbpV6F6lePSv3m6plg8rirkagKOKjni3PRoHK&#10;xttEC1GsSi2sy3oRTo/3KmqOu3PmWjKfUUaFRi+pj32vEHp/n8qhj1JrsbvTiq7wee1Sx2vkrirS&#10;RskE9ztqKK83k024jZiaba2pI71rGKCUdC19rwKfBq20hagkt8Dq1La2AkkX5m60OJm42NOHUty1&#10;PDdK9xGPcf0qoLT7Og5z9adaHN3H/vD+YrCpHQzkeheELfzLeFh/fNddbQ7YFNcv4GGbOH/fauuz&#10;st1/z61w1onLWICdxpPKpkb5epw3y1wS0OCciND8+K/sAr+P0H95X9gVehl7+L5fqetlD+P5fqFF&#10;FFeieyfyFeKL9dM8K311kpO0ZEUQP3weDz06E18fQwyp4xVtq4jkBkH3uO/I719jeL4WTw7eQ6hc&#10;KtnbWjuhilLb+GIJxnkk4xXyBpl+bzW1aQMu5wrnJXjuT3zXi4GNqbPi+HaahQbR9S/CDR5P7LtQ&#10;yySWrSBp2Q5EQIOOfrwR7V6bpOnM62+1pQvQYHLZzz9OlcV8HH8+wh835fJ2Rp5eGUY9QeDk4znr&#10;ivTmlugomjjlaOPGZQgVSR04GMde3pXiYqyqanyebRbrN+Zg+KrS1kn+z2sjW6RoB5j5bzHxk4BH&#10;HJI5rndbV7bw7NPHHhYQf3hBYAgenpmtPxTI3iXxMZJFZCoMrOCfmOMZOeAcDtVa2t11PTdVtxFL&#10;NNPEdkkQH7pApz04AORz7VpQs3ocmDjeorHyv4igkbxFJJt+8d5ABUYznP05r1D4Vrbz2NvG9wY3&#10;UjanlFsgn1HTmvOZNGme/ZZpzLJ5xVEJ3NjqOh+n516L8JLNJHU7hIQxSQKm75geF9q9erH92fe4&#10;6n/sia7HrlvbyRWKqrszbh8gXPPercy+XbNDtyyvkFgQwJHPWptIO6ONZP3YhjOGjG12PbBx196k&#10;1G4jn1GNrZZmjWMb5JcszMeDknrjjoK8j2N92fn8qd5PUjtmSKVkZpnVgMInORjHPHAzmrGi2nkT&#10;XFxI025uEDDKuTweD0OKLcbJIVEMeLh8ZIIOB3yOnerlrKqFlWFVw+d7A7j24yayrXitGY1vcjoT&#10;6fMqXTRybQZBgHG4Ac8n0xxUM813FqKwSKFjzsfBCrjPfr2p73Udi0atw0mMY5Ocjj9Kpay63V9f&#10;SRJJujDTuAMkDjtxjFc9FuT1MaEpT3IPGlglvo2pIY1mXYUEkZJAGBxnv0FfGXju3X+37iHcFyxG&#10;BkEH1NfW9xr9v/ZUiN58Yky5jMnyuxGMAds8etfHHj/UPtXii6kMcsMXnNEm8ENgHqc9R719Flkb&#10;aM++4ZTWjNH4JqsvxDg+RpIIjlmRyrJ1weOoyACPevpjTVmeb94UeR1OTnj1r5t+B7f2N4yjkjYF&#10;WOwkg/dJ5NfUVjZxrMPLKzkoHVlOV5Hf39qMwlrYviCT50WbPTYxawmWaQMp2REjKqvXn8at7JZL&#10;lbWPf/pBzGIwCO43ZOAOlUV1QyXlrbq/lliPMEnKsQeBxnrWo4mludtvHGsAyEBOAD1yB+fp1ry2&#10;k9z5fm7mzLPDp0lvHJuhEMJQlkzkkYzxnNU/tEeI25dFOGI+ViD2wfpVQzLbwMZt3nKgA2rhc57m&#10;i8urjBht3aBpSN/mMFRlwc56+tcso3ejFa5cjZrS93MrPC38G/PByQM98Y/WnXDq7o6rtbGQqEnt&#10;3qyyzNaWQjWzmkRBHI8eVVSSQD6ngc8UmkRrZXUbzKJmjBVkBKrnHBBrGpHl6mNaNluEOoSTx+YU&#10;jVYgAMgkZzxjPcUXEElxD5jbmkkOAM4B9zWhaQLewSD7xUnKocgEE54oe2MdtO0b7mVMlGx2+vSl&#10;TV2YcqdmcneaXePfRyXDNDCsmwuMknHXGB2xXz/+2BaWb+LdN8i5kupDGN7ySArGQcMAABgfWvoj&#10;WL6RrhTtcR7sBAw5PU4H9a+a/wBrKTzfHMMnlBR5EaLsQKAeTkgcZ9fXNe3gdHoe9kMf3zsei/AQ&#10;xf2VaxskEieWziQlguSMKABjBBz+VepWFoyWUcfneYsROADjYSSePWvNvgG7XHg3S4VaOJGDAb5M&#10;DIJyST0yeg6V6pdWzWFoN0kLKrgfIN2fx/Give7ODOJP27VjL1eCO+kkWa2jZnARQ78HtnHA681X&#10;8RXD21pcRyRwbbhQExjKAAAgfkKsX17iZo1mS1OCfNmTcuAM4A9TwBXL+I7yO4tjIoWQ7NkbSxFM&#10;MeSd2cfTiilF7s58DTlKSZ4/8Q1jOoy7W+WM7Rnhj61xr7oBx83B6966jxkT5iyBS5ckOT0Bz+lc&#10;hdlrZSpkLtuxkdK9im9EfpWEb9mkX9FM0t2sZjEiyAhSBgg+te8fDhkXRVPkxiNFwItjHzZD36/j&#10;Xgvh/ULiC+JVl2oML6819D/DTydN8L2c0cjbl3vJGgJ/eEkZB54xiubF6o8jPH7iTMj4gy29lFtS&#10;R1URFpJEBbLEEBCDjGD3ryQy7dSEisnm+ZtHO1s9c8dMetel/EixuLa0CKbnbIpZzISwz1GPbk15&#10;JFbtJq3l7l3RybAQMZI/rSwtOyLymnancn19GbW7ee43SLbyBPlJJfJznockV9KHU7gxLGzRSReW&#10;rfJwp+QAcDvXzjd6rt1GCE+Ysm8HHTPbOa+lbGV08PWEyfZVjWBVR4QSXYADkkckdD7g1ljo2R5/&#10;EnwooXM0yuiRy5t1GdoG3knnGea1tLVZdsayfvJCTsI5/Pv0rNnQR5jlMq+Yd+7I2jPTJPNbmgoI&#10;/PWRo/KNsHiB5YvkDg++T+XvXlSvbQ+HlF2C4iM7ebHGVWTgZBHI5PNZl7duLaaKNf8AW7VXanG4&#10;E9/fNdLfgIkMYhZVjQnDptBzjpj2rC1FWMci/aGWGMLs2DKIc8knGeATVUVJyKw8W6iPFviTFamd&#10;ljM1vMsZ81wCwkbJ46ADp+teS3qJ5h+Xac45HOea9Y+KGo4uCsar8twztJv4dc8HGeM9a8l1q2aO&#10;7mMkjM0hLgqflGSa+kw0Wkrn6plUeWkkU5pvsYbeMBuB2I+le2/scXc9nBq0q+czsghDFA8Z3qQB&#10;tPc+uRivBjayC8JZi/Xgndivdv2R7ePTdR1CSXzBII18tQSqbc5Y45BIIAH1NaYu3IbZtZYd2Par&#10;SGaAxxyRqu59+SCzADPHHatEWvWTCnt8o2rk+gqK5ujb3C7opTKpxsf5Tg8547Ves7kiSFoFWOXa&#10;V5I2scc4zxnHvXzkpa2PymvrJ3Ft/Ot/LKbSuQz/ALvkY98n1rWtrF4LWO8kmV0kkIH94DHpWRYQ&#10;SJwy7tuSUD8PnHp9avRyLFBl/m3HGw5O2uabu7I45023Yd5UMkUm1iw6DJ5A7GsnUpI2bCyNsBzk&#10;AE5xyf1NW9Vt2tolkhWOQSRCMjBDZA5yPT3rOuLZr6fczbeAmEUrgen/ANenGFtTajh1F3bOe8T6&#10;nHodnb3UflySclw4wykHqR3GK4DxPOuqzyXG1Wa4Yk4G1RnPbsa9G8S6Q0A27jNwGOQM/wBciuG8&#10;cFbqW4ji/hfzCkQz2A9uPau7Cz1PoMuqJTR5de2BSe4bMklwzAIpfICjqR6mqd3Gsy+Z5bQtghwx&#10;5PYHA6V0GrWi2pj/AHnlzOCRkcqeoyaw2tYY7iUtNcNJgPyQUJ9hjpXvxl7p9vQlzJFeTbNH8zbV&#10;U44GP1qvdQ7omaMndjrnggVN5h2HczYYk9OKhkdEjUbty5IIxzVHTHYNPk3hgvyhsZXGQTWtHb+V&#10;Ed7fu4+MgZAJ59a5+yvd7Rqu5ecYwRitqwEsiAKz/vDnB6E1MijQjhOwbtrIo4+hr2b4C6jNb+Hb&#10;qATSC3kdEckZxwSB+hFeLxJhizbl4xt/PJr2P4I6fKmlSRyJI0kgDoAccYyMDj3+n41wY7+Hc8XO&#10;/wCA0d2dHke5PzLGygnBwCeMjt05qv5PnWcis+1VZZWQgAu/IwD6U67uGE/lyMzfIEbOR5YyO/rT&#10;ZpZLkjDI0kRCFQcN6DGev+ea8GOIaPg7MqMFEUny7SwwwT5R15P1yKZJdRwztIzzNbtjaAOTjt/9&#10;etqO1intvJjibzIwPMJOWzySRjrXO6hdJdXcaxjzFYADgqRk9cVvGs3uOLZJe31vJbTSzCTckhES&#10;oAWKnGM+nNZq+VOrMvmAKQgJ54weTj60TQrIPmONpIPPTripHuA1tHHGZFeQDO3ow+mBj61b1NYp&#10;Pcz9RCpu3KryPwAuT8uPQdK5HxtA2nxkGZfMZAXCscgAkYyO+BnFdxPNHNcRRSxpCIPvE5DNx7Yy&#10;ec5/SuJ8cMotpBCxZVJD5OTnHX/69duC33PayiVpnl+rXP2Oddn+s37mJHIAORg9uvWv0C/4JN/8&#10;FJ9Y+FmrQ+EfE9xNqHhi9ISNrjYVgYkDAYjvmvz98VDz77co+9gYb2HXium+Hd4mn2CLgsykE5O3&#10;ntgdRz3r2Kmx9tLknT5aiuj9wv2l/gRpfi/w4PFXhf8AfW92QTFHHwnTJyM85JBx0I/Gvl24t59H&#10;1HypI5P3TnKPxkEGrX/BOT/gosLW4tvCviqZl0u4LRxynMptBgYOCeQcEHAPX25+iv2of2d/7Vtp&#10;fFmgy2dxpsqRyMYsnepA2uoHGMZz356VNGo9mflHFXDcGnXo/cfMcUA8iMHG7PUdcVZLrEituwpy&#10;fapZo/JuEjVtsinG1hge+M1XuolK7T8zqSCOwJrsiflEqbg2pLVDp5Dc72TO377DHHTHJ96dZspg&#10;WLDfMQX46EURJJAvUjoMDvjpn1qa4VnQzbkWSRipAGDwPr1qhxjfcrxxtK20ZKrk9xwOaJ8iFN5V&#10;Y5CM4YMQMelSWdwlqGWaM4b5VJJyPfAplva+YiyfMyqBnOecn/P503IiULD0fzCM+X8p+UBDtcfn&#10;W74Q8SXHhfWY7u0aNZI5AUSPggeg9BWASx3fN8inA4xgfSnWrtHM3lqvI5x35rKUmy8NiJ0KinB6&#10;o/Rz9jz9rC1+IWhxaPq0wTVLRBBHI77vPXqMk45Ax+ftX0VDIm/923mBu46V+PfgrxdfeC9YhvIJ&#10;NsmQQAx4I9RX6GfsjftUWPxX8M21jeOserQ5TJcDzOuOPXip5T974S4sp4qmqVVq5768jE/Kc+1H&#10;3WH+1yTUUMjOWGPmVgPwIzmplXYo5zzz7CpP0SMk1zEmFC/L/gR9KrOu2Xf6nnuadI5iIx/LtTGf&#10;epbd+negolWQqn3l7445qNVaV93OBz/P/GkiOBuO7H5ZqSNyj7lagDB+Jnw5034p+DbjQtat0vLG&#10;7UoQ4yY8jGVY5II61+Tf7bf7Fesfs9eKZPLVrrRL5y9ndlCymPng46MPSv2DnXzE3bvmyME/h0x0&#10;PNcl8WPhRpvxj8HXWkaxDHdW8kbBN4BaJscFSQcH+dfUZDn1TC1FFvQ4sRhVUR+FBZdJTzJmm25C&#10;nOc8dcZ7e1dD8Jvizq3w58daZqmnyy2N1BMJQR0IHqO4I7GvTv2xv2T9U/Z78Y3FrdWkn2HzG+yX&#10;KpmB8kkYIyAQCMg14bOXjnh2L+8AB3scE4GOAOn/ANev1ylKljcOvM+elGeHnofsh+xp+1xpX7R3&#10;g23triRbbXrGIK8PQSqOMjJ5Ocn+le5Esh2srLt65GSBz/hX4X/CX44av8JPGFrqmlzzR3MThyqO&#10;VHHYGv1m/ZC/a90P9pbwTCzXEFrrsCBLq3c/vHYcZBPXORwPevzDiHh2phZOpDZnuYLHKoknue1x&#10;MU2r/eOcetPu0xFu24/DPP0NNtXDLtZtrAcE/wCeKTyd4wzE7T07V8hqj0tzwL9s79jbSf2jfC1z&#10;cwW6ReIoUaSCU42zHBBBIHBOetfmFqui+Iv2dfiNtmWfS9S0ucIHIKMxyMAeoOK/bW5RWTDZ3KOD&#10;0B/KvnX9tf8AYts/2hfCV1qFpHHB4issyoc4F2uTiPPYjPBr7DIc65bYeu9H3OHEUPtLQZ+wx+2l&#10;Y/HDwTb2erSLDrluwjYFwTOcEE4yDnI6V9IQsjt8sisuSCa/ELR9U8Q/s8fEpd32jTtV0i4G8HK4&#10;cc59x3//AF1+nP7Dv7Zul/tC+GPst9L5fiKygC3FvwBK2AN69OoNGfZHyf7RR1i+xOHrX92R9Dxj&#10;yXbncucUAb/+Bd/Sn5jKhl+6Tgg8EHHT60qusQOOVAxzXxrVjuiR+W0arjcecZFOVF8peNp75NI1&#10;15Y5/i4wKYS0Q/Hv3qZFDicBfy4pW+QrktuHPTtSrcq3G5SfQUXDeY/3mbaMfj6VIDUO5ejbgx/G&#10;lKRyKq5bdjGMY5pg3ZPKgjrj09qcqb1GD/jmgBrNvX7u09MZ6/8A16FkLL5bfTOOtStFu+YDayjG&#10;M9f/AK9MZs8MT7UAM4ifB+b0OOhpYI5HXqevNRhg7Y54NWAu6PaGZd1VEBjNsOOT60xW2469cdKU&#10;ZQqp796eihGx+tEgFzt+825aRjs+Zeh6c0wQ7T6kn604R/Ko3feyAPepAVwQhZd3UZ+tGWA747Yp&#10;ss7RYOPlOFxUhl3ldrHDflQBGf3Z4PX1poPlvuHXtj1qQjYBj5lY4JI6f/WokhCq23GFI5XgUANa&#10;XcFIZtxHNMs0+8Djj8KYsmG3bun41JE2F929qAJ8koq4xg9RQOB8vDfzphbj73SnB/n/ANrFACNi&#10;X5Tu4PrSSuu4YCr059aF5bjJPt61z/j34n6L8LdDm1DXLr7NFB/yzPyvJyOFHfqORQ3bc7MHgquK&#10;mqdGLbfY31m3nbzv6AYyT+Vcx8Q/jD4Y+F9qZNe17TLJlOTEZQ0ijGfujJr4v/aO/wCCmOr+OJ7y&#10;x8LxzaDZl9iS2hK3EqgHG7IOAe+BXy34g8f3/iK5ae4uri4ncgySO5JkJ7n1rzcRmMIaH7Zwz4N4&#10;nFRVbFvlT6dT9CPGH/BUP4f+FLmSHTbS51Zsfu5TOsSk9+menHWvM/E3/BWzWP8ARo9J8M6S0c6F&#10;/OmHmSRjJGWAPXjpXxNf6pu2ttDeY3zkDGwn1FRT6uysrLtXaMZAw3Xt715NTN530P2DL/CLJ6KT&#10;nHmfVs+rtV/4KlfEnUIpoFv9GghmcoxjsfLYDrgckEVzt5/wU2+Kd5GsSeJbe0jifCfZrKMEgdzk&#10;E185w6pI5KrI0YkIO0noT1OT3qmC0aq3zM24h9mNp9D/AI1McyqW3PoqPh3ktP8A5co+g9R/4KE/&#10;E+9sbizbxLeSW90hgBSMKz5HIBHI+oq34d/4KC/FHw/Z28MPiaQ+Wcb3hWRsccHIIPTqa+dmuZp7&#10;GORi22P5P7qg9cfjjrUNvPM1guySZl3k4MeOD1wR1xT/ALSq9DWXAOUNaUo/cfYelf8ABT34i2l3&#10;mabQr9bXHnA26I0gwfvEDA/AV1nh7/grdqduYV1Twrp99Hjl4Ll0MZ9QCCCPpivhWxvDpxkZXb/S&#10;DufOMED2qay1ZWM0ZDLtBYE8rk+melTHNKqPNxHhjk1XekvyP0z8I/8ABTj4c6x5X9otdaJNJhZX&#10;lR5LeM9jkDOfXA4PrXt/gX4l+HfibpkdzoetaffrIMjypwZCOOSh5HXvX4y2qyQSTTLuy8asUJ+U&#10;H1AGa1vDPjvUvDGovNa3k9nN5m9HicoUOB6EZHA4NdtHNv5z4TOvBLA1U5YSTi+3Q/aB4jFEp5+Y&#10;cE98fypwb52w25iew4Ir8/8A9n3/AIKV+I/Cgj0/xAkfiCxYeVJcFQtxCpyNwIADHHXNfanwv+KO&#10;k/FHw7b6to94tzbzAkoo+eDHZh2NetRxEKi0PwfibgPMMnf72N490dYQpXP8RolPmoD0ZSAKTesk&#10;SkZHr9aT7yjnla6D4UQAyL8zNuBpd2YwNgBPc8n8PSmsx8wcY/lTRFmRdp59+9ACbfMP3tuOo9aS&#10;aVYWVXYLgcnHFSKmOS3+FE9n9qIKrz3BOQaAG28sd3KojmjccjIbIBx3xyK8X+I/7cfg/wCEviWf&#10;R9Z/tCS4hkEf+iRhiCRknn0HtXquneHzp2sSzxbl84mR1xxwCSR6cCvy2/bf13+2P2jvEE8Umxft&#10;jvggliDjGT06Y+lcuLxHso3P07w84VoZzinSr3SR9wW//BR34dTtGqyaw0RkCCSW03Ac9lHJOPwq&#10;SD/go18No5GW6u9StVwUQvab0nxnkAYI9s96/M2PXWhmjkjklSQjCbSV5HTJHaql3rUzQoGkbzsg&#10;HnIABJwK8mObtn7gvBTLW92fqDN/wUg+FMMi41m6eAEb5TEVU5xkgYJyM4I9RT/+HiHwvkbyote8&#10;1cnDC3ZePoTya/Lb/hInijmX5mhAVdwj2717nGeDnOafHdNIrSbg3JKnBXHp1zSebtaDl4JZVb4m&#10;fqSn/BQj4atHNt1a82QnAAt3GT3PI4+nNRJ+398NWdVbUNWVZDgMtgZBnuDhs498V+Ytr4heGKSF&#10;GYMWyzIeSfc1DB4huBr7LmGa1kQxoWG2RD13ZzzTWbTfQ5peCeW8r956H7CfCb4x6D8X9PvL3Qbx&#10;riGzlEbpJCUYZ4zgk4HpXXrHtKtx1IK+tfMH/BLTTZLL4MX1w0cpivrnzBjIYhRjB9h1719PiX5M&#10;4254969jDVXUgpM/nLi3J6OW46WGovRMcilkbB2t0wPSogoQ7t0h59etTBt3zEbv0NRSbXlLL8px&#10;yM9K6D5YX/Wsfz5pGt90PyjO3P1oc8q3T27k05SY4tyn5jyKCeUbE7IFXcRgdD3oBwTjinEefg/x&#10;YpkTbwePu0BqJMxKH+L8OajsrKOyXai7WbnJOeT6VJJwPrTreLzPl/i7HPSgodDGzxszEtj8KYNo&#10;k27vmGOSetT5wjDPzLxg96qxZLfN97J4FA27krFY9uD8ynmnBmk+9k4/CkaMqm7DFfX37U3ztjhe&#10;zHFAhzrsO1mADDgY5pscexs7n74+tOJ4+b5vQn0piM0ZHz8c9e1ACqmDhTuVvx5pzAIeox37cURu&#10;uzavy5PWkkXy9vT8eaAGYWMctxnsMgCpfMC7VXuefbNIo2x4/vHnHamxBoF/vKxwc8mgBxLLFlT8&#10;3p7U0ljEf73buM1I5XaNvHGKaE2f4EUAHmb9rHardOBT1n3qoblgTjHXFRMcDoPpTlyH3KRuoAao&#10;/er274NBB3/e3HA6CgKHdQp+Yjn1zUmcOVLMvTBFADI0xx8278+afGNrYcH8OtDko3LbmJwP/r0O&#10;ccksGB9OKAKuuazaeH7KS6vJhDbwgneevofyrm0/aI+Hdo5aTxv4djf75iNxlxgdNoHXmqf7TuuR&#10;aH+z54okm3K0lqYo3I6OcYAPbIzX5K634imGpyCNpLdW3Z8sjcQTjBz61hXxCpK7P1ngPw+jn1Ny&#10;lJxsfron7Q/gW6m8tPGHh1mbkA3OCDjOCMcH61VX9oLwTLIUTxh4dZs4QG8AyfbjgfXFfkImtzuy&#10;rJJMyYIOzgggcEkdvpiqy+I9RsQI0vppejEu5ck56AHgcemK5P7QifpcfAei1/Ff3H7HN8f/AAfb&#10;IXbxd4a8vgu5v04HfABJP4VHD+0T4DePzF8ZeG3/AIv+PnaMe2R19utfjxFr07SKVkEjNyB95uTw&#10;D6U+41e6E+55WLqQAmMAN3//AF9aUsxS1NP+ID4b/n6z9h5/2g/AcfM3jDQY885Fxv4xkfdBHpxn&#10;vU8Hxz8E3bxmDxn4dcsQAJLnyz/48BX4+6f401JJLp2vG3TBVIKAq4HqMY/Ln3rW8OyXV7rVp5Pl&#10;+fd3KpGEJYbiRjjk9e3pWMM0i5WR5uP8EaOHoyqOq9Fc/ZqOdJrdZoZI5o5MEGNtykEZGCOCKah/&#10;2TtP5Vk+CLR9F8IaXbyFDJ9njPyoVzlB2rVZ9q8dO4r2afvRufzrmGHjh68qS1SbRJa3KuSoUb+c&#10;KfamTMVH3vnODkenpQJlhjDfL17/AHqikuN4jVfv8/MeCR1q+VHFdCrKzHH3m45NPKZX5vv5z+FJ&#10;uU89+hxQflX39aZN2PjQO21uOeD70ijaxDk/L0NGA5UndwaaAFYlt3tU8o9SRPm+9u/xpxRlgbH3&#10;c9TyajaZhwWPNCDy27fWjlKHMMfeXkjtzQCqnaynHr1pxIRF9D0x1BqFpCH53Yzgkjoe1EdgHEAS&#10;fKDjFKg2DO75aSPdDIvV+ecelO24/wBlcgn3p3QEatlNwX5c9fepI9pH8OVfjtUd4qv/AKssV9Dx&#10;zQS0ccZVfm4z9aLoCaQCTlfvZ5ApZ2yhK9unuaaHb72McdB0JpI5fPX+6y/yqAFJ3IM/eojIDf7X&#10;SkXoaHYEDH3hQBI6qx+TPTknioWjeRW+bkDPWnZ2Ln5t31oU7kx0OMVXKA2QfMfm4yBz3NN8zYn4&#10;9acPlfH3eePrTpJFb5Wx6e5FHKBHHF2Ztu4HrTlTaMMcg0A7VK5J3Yxnnj+lOMfkjDYI7c1IAf3Q&#10;HoO9MeRh34Pp1ofMbbfXBHekjK7vlPXpkY5qkgHAeXGG7e9NIyW/iAxx3/8Ar0BQBnPGcH602a7j&#10;iiVjIqiPJJk+VVHPU1pCDk0luyZTUVdkVyywR+Y7bFUZJzjaMZyfb/CvhD/goH+30q2tx4W8J3Te&#10;S25Lm8RsM5GRtUDOB16n0qX/AIKH/t/W9hFdeFPCtwuA7Q397E5/egYzGpHQdRkV8sfssfs669+2&#10;F48itdPtZF0tXD3l4/3bdTyc5yS3Hb6195k+UQw9P6zifxPJr1XVdomd+y1+ynr37WfxQt7eH7Um&#10;m25El7en5tqg9CTxnA/Sv16+Dfwb0f4F/D7TvDuiw7bazj2SykBZLlicl2wOTzj8KqfAv4H6L+z/&#10;AOA7XQdEtVht40+eVRhrhh/G2R1J967iONVx8o3Ej64ryc8z6pipeyg/dWx24fDqCv1GxSqwJXKj&#10;IHPf6+9OJUNjcN3XnpTXb7QRnCtjke1FqY55NrSHdz0GentXzKi3Lvc3lZakVxerbpu+YdegPA6H&#10;oOvtXyp+31+3jY/A/SbzQNGvY5tZfG+dPl+zeo55Bx6elXv29P28LP4GeFJtJ0qaGTX5YymYpQGg&#10;jPUkcgHGcnHGK/Iz4u/FS68c+Ibq6uJzd3Espcys5ZpGJySCCegNfo/CfCzrSVaqtDxcwxygrIm+&#10;JPxcm8a6rdvd3UzTG5MhdGy0wIyTyOfmxmuMGmNd27Q3EvnBiXUxrgZPA5Peq9t5l+u395GCcIB9&#10;48c8npk19QfsIfsPa1+074jjuJIxZ6DakGe4ckbyDkhcjk8Y4r9VxWKoZfQ5npY8OjSnXnqSf8E+&#10;f+Cf2o/tEeNIdQ1SK6ttHsATLIML55XqmDzyAcfTnFfsB8KPhbpfwj8GW+i6Lb/ZbCNy4TADPwBk&#10;469DS/Cn4YaR8JfCdrpOj26Q2doAAUzuc4ALsT1J7nvXU5Uy8LtXGAB0AFfhvEfEVXHVWov3T6vD&#10;YeNOKstRhk3HJP6U4uzqD/CT9OKVYACGU7ugIHapFO0k7m3dOTkAfSvkzrI2iB2yBs+XxjvUxODt&#10;Xp6+tIJM5ZT329OtJKWzHw21uCNuDn6UANmjxtxTV3Nt5254z2qbeCPlztXioi2w7uW64GPyoIk1&#10;HVi3EirL833uB1AwPxrxf9qf9qiz+DXhyZLaSGfVXiZYwJAfKJyMsB0I61Z/ag/aP0z4KeGZJHnR&#10;dWUM8SuAVTI+8QSM9uK/NT4vfFLUvifrt1d3VzNPJITMS52lwSeSB254+goPzrizi+ngqTpwfvFP&#10;4nfFa88f65dTX0guPtQAPmEnBHcc9c81ydxK0wVG2fKABxziggS3O1vK2y4YNn7hGRio5MKVUtg4&#10;zmhSP5yzHNKuLqurUZHHtyzN1IIAxkA9qbt2RbFVOoJ45Jp06M6JxgcDI+tQyZgn2fe56g5zVbnn&#10;KRbvD5kkjJGscbsOnReOayhHIkp5aQbydgB5FXBemIGNlO1pACc9D6Uy5uFEpljZ9nIzyMnpS5Wi&#10;Zy0KKX+1nC/eY4G0nge1Mmnl2Eq/z9s8mpLg7AApVhjqF4B61HJKiMN21o+MgcHHfmr5tDll2GJe&#10;zSL5a72OBnAyc96zvFHjWz8N2rTXDtvAxAijcxY9N3PAyOfrVbxf4ytfB0ElxG8kMihnQOdu/HYZ&#10;PNeHeLPGV14jvGlkJjXILbztzxnIFceIxXKtD7jhXhepipqtW+ETxv4t1DxhrUjXHl28KoyCOIk5&#10;UknJz36flVDTXjgv42UqVxt+fnj147+9UjDM/wB0JJI2ST3I/CtTTtNNrcW7MwaNhvJQbgg9z9a8&#10;uVZy1P2ujh6VCioQsrG7oSKjT7flZiB85JDk5AwK6SzaO5DFYWWaNFG4SFhnI7YrI0HTvNumt5GE&#10;paQNkD5SuCTz2Nbsds0cCq279252YOcA8D0/WvLq1Ls8evUTe5Jbz/ZdSjmWRZpoxgB+FQDnJ6jr&#10;2r5A+NVrHYfEDUIW3MwkJLglgQwJyMdRz37V9m28YS5gVWaFpCI5S5DKc9/UY9M18c/Hn/kpOqRl&#10;sSRzmNjk5wAOeemeDXVl7vM+n4V1nqeeLEIrtVXcRnjNatov7zylXcy9wazxGqO0nmMzDgelbGmS&#10;JC8chVX7nnaa9pxdj7yUTa8OrKkuGU/NwnOCD9e1dd4euZIZIRtZlRuMjIz35rjbK+MV5FuYlWO8&#10;KTz1/lXZ+FpEvL3duk+boEHy59cVx1adtWeLjKNleR1nhnXphcbdrburoT8pByCD65zXSra26RQR&#10;Ruu5eHAHQnHTP0/nWHp8SCMfLt25+YjGR71uaTbx3bx+Zu81ScAKMe3NebU1PisdFfYN/SbVRE0i&#10;syPDjcHOQVJ+nrXQTaba3trHDDFHNO0LPIScBACRkngCucjuZIodsbMkkmEfgYIB6HjvV+3vJoyp&#10;Hyq6EP8A3tpPIPtXC4e+j510rVU33PBtXvVtPiXM25NvmHdg8HBI69x9O1em25Kada8su3DgBTtw&#10;eRgnOR2zXl/iKBn+Kd9bQ/6xp/LRJCA3IBGCSAOvBr01Zrg6baW8NxdRyQ26wOjgMCAOoIJGOffv&#10;XrYiinTWp9XmGHU6EWux0HhkG71GO12orTsfmIyQQCeADjHHf1re05m03U42k8zcH+dl4PcEgdAa&#10;5LwTNJol/HcyRrLNGx53n069OPpXW6TFHdQz3H7wBXGFJxuJ7815c6bi9D5epT5Gc18WNJGn6Isj&#10;zR3RutxGB8xUeozx16+1fLHjxgXuh5e5GbPzDr2r6r+Ktt9u8O+TZsxa2iaQySEKRnBIH8sV8rfE&#10;qJ7O9wzM4+7gHufwr18DK59xwzJNnDsNknTGT2FW7WSWS8jIbdtx/DjFVrgEtn+veptHmkEwXuxx&#10;7165901dHuXwcla60mR9sbeShLAngE8A/XNeheE28z5GZgWAK/xc9OK8p+DWsTaaZEgzvm+R1IDB&#10;u4PPfNeoeD9RZ5zHNt3wvjcflIPUHivFxUuRn5/n9O17Ho2iWksbxySR48vjoDnPtXdafHHOyyRK&#10;I1jQHBQt5hzj9fxritAAjnzJlfMIBJUnI45+nPpXf6Fq/wDZ+nx/LHJkjrF95c4PJxg1xe0c2fnN&#10;ZO+xeSUW8KzbVePJB2E8n3x6Vl64dt2zbWjDZ2j7ysMHIz17+lW4J1is/u7FckoAcY9/pWTraBDu&#10;ZbhvOAB/hHvg9s1HJZnLTjyu7OX8QXElzGsjQSQtvGzkFXQDHY8cmqTOwh85mYSBgSAeCo7EdxWh&#10;cLHZs0ZttsWQAd+SgGf8az72+jgkYbm246kcn2qJWO6NS+hRlvvMvVmJXcpLhSMqSeMYHtTb25gW&#10;CQyboZG+ZUQfIT079CcGlht9sbNGkW1kbJlUlgMHpjofQ1nzBNStl33A3RpkjYWIyQAPU8d6n2Kf&#10;vXOuME7MrXLKQy7v3CvkZwVzgZFM1JPMh+0R7dsAVAc4OODjA6/WpV0yS3iJkj/drlk3jCkAkE4q&#10;vql9HfMrR28UAUKjRxjjI747Z4pyp7WNJRG6cjTzL5krQxyknvtJH0ra0ezhb7TIsiqFkUJGyH94&#10;c9R7dOfes3Tr4vZRosoj8qQhI8A78jJyD1710nh68fyHUtGGm5I2kMhBx8pB6cdPpVGFSKsaVtBO&#10;oVYY4Tu5Pz42Ak84Nb+m2bGFpNsgVJO+Bn1GDzWdo8MbS/viu5SSCPm49CakvLpry5MKTGQK2wEn&#10;5s9/r6VEqlmedUk72R5v+19p8N/4JVbR+HHQxlV3A7sbunYfmK+JrqD7Oz71OHckZr7s/aASRvhb&#10;qFs6v5fDkhcrGAeR7Hpz7V8Ka8Wiv5AG6tkAHj3x+de7l1TmVj9d4QqN4dI0/ARmh1hS2UjU8H+L&#10;Jr2nwPHHdXqhpsNgsG5x2446HmvEfBF4V8QKsxDLKAAWydh9a9s0K4+0TKFeEbgP9Um3jj39q6cR&#10;G61PUzmmnA9H00y7/K3LLkhOn61dktXSYruUMEO3HQ1m6HeMpSRizMBjjg8VopZeZfQyM8yRru8z&#10;OCORgEDPrXgyi+fyPzmrF87sZd486Ha6yszEAlurLXNeNLaSNx+5VY88EAZP5ZrsL6UzFVklaWFS&#10;Rk8ED04zXMeJLeF7FlCsxGfmz0A5/GurC3uenll/aLQ8m8WWki3AbB+bOMGtb4cRvL+7+Zn3Aglg&#10;BnvVXxEkmzO5mVSQAV2kY/Gtr4VQfvvLkaBd0hYF03Z9snpXrSSUbn2FaSVLXseqaOI7nTw9v9mX&#10;7O53xHJIJGDz39ea1tN0ue7ktdhVTIoDFHDY5P8ASsWzt1ijT7sTebmTYMKQBg9+a6vw1b2rSkfa&#10;GVCmUdQevfjtXiYio+h+c5lU10N2C0UwxZfzJlQxlgMKSOwH5VqabC0sVwWZv3O0HA6A55H0rNt7&#10;tPs8UbbW2yFxIeGcEYxWtavC1q9rJGI5HBZXJOZAcYAx/nmuFxZ4Ek2xl1aPKFdriSaONNqbEwSR&#10;nH061W1VvLCyKsXyjy3D8MOnTjrxUyWt7YWzIUwuc4L44z+mP8iodQvYrWSQ5aRY3Do5O7IOMjp7&#10;/pVRk0TG5nujXEaMPmWYkIp4bPTJrkfGMTWsMcqzpGy5jaLbuwORk56ZrsrzULeK3/0dFaYjAkyS&#10;TzyMHoa4nXrmQQLGJGHlEjEgywJ6845rqopt3PSwMbVEeP8AjW7YXSkHfHtOQcjnPoK4edHnaR1C&#10;n58E13PikOdYeR900qucjoCOvSuGuiTev8vysxIGcc17lCyifq2X29mhthM81/CqybWxwOo/WvdP&#10;hvqMuleHtsUEkskuEATIMntxweT+teEzXCTTWy7fKaH5Sw5J5r274aQqnhGzkBt23OzA8+YADjBG&#10;cVjjvhOPPFejc7yxY3FuyfvLVZRkx+hAzg5560ttq0eW8yWRpEjZXJAZMHjuev0qtbT+QiPHJtLn&#10;DjA3c+lVry7khUhm+XkYwOc+2OteBdN2Z+eSs3ZnS6faeZPE1wY5JsIiCX5TKoGBjg9AO/p71a1P&#10;TYkaRoQyNMcunDfL04IA4o0bbf2aLFbLb+SFzk7iW9iecHFTtG/23d5as2S4A6D/ADjpUSk27HBU&#10;k1KyMS/s23DyxIpCgZP+J4Fc7rE50aT5f9Y2U2YPfuew611l3uvZkWINuk/1igEAEc9MnpWB4oVr&#10;+dpl3SPtBMZGAB64H4V0UY2Z14S8ZnGahMu6PdKrLGGB2x5IJ55I715prtrs1jzFHmfNgsOvWvTr&#10;qSaGVvLRU3JgqB/rOxOexOa881lbizuphw0U5yScbgQe3pXvUNj73L5JxPQ/AWsLLYyRSK0i7Pkd&#10;1LbT7EfhXT298yWRb5WZnwMdh3ODXH+CYha20MkUnmxsASGBUoc84+nNdpYCGSb96s00eSSYyF56&#10;AjNcWISueDmcF7TUpajNI1vJHuh2uAu0sBkDBA9q8o8SbrHxHN/oysJ5SUjJOCO/NevahYNdaVN5&#10;cbPHB8xGPmwemR3NeU+MofP1BHJJYOCEP3QB+v8Ak1WHl2O/JZdj9+v2N8j9kP4V7l2t/wAIfpGR&#10;np/oUNekV5r+xu2P2QfhT0/5E7SP/SKGvSVORXnVN2fptP4F6IlHSmzfdpw6U2U/LUxAbB0NF4ub&#10;Y/WiFsUt029Ntd1NFb7Hkfx6tt/h+6/67R18MfHO38uWHp/x7vX3x8b7JZPD8/X5pkFfDP7QFisc&#10;kWCeLWQ/zr2sBa5nI8i007JP8+9dboMv7uP/AHa5G1+WbFdP4fb/AFY/2a+npxZwzOuif5acv3qr&#10;WrZFWozg1300cciVV3R0unNtdvpTQ+BiktX2Fqqr8JVO57/+zbdkXNr/AL/9Xr6i8HyeZpf/AAM/&#10;0r5O/Z3ufKu7T/f/AKvX1V4Effogb/po1fF5pud1PY6OA7akc7qjTrT3XbXyMtHqdkRmyjZTqRjg&#10;V0RjoaXsJso2U6isQECYpaGOBTd5oAdjNCp81AOadH96gBwGKTbk1IoxTKvmAjIwaKc/WoyNvNNN&#10;ktA/Wm9aCc0LyavmRtTITGJSy89ap69oMZh6L91vT/CtHycbm9TVTxMzJb9vutUT8j7zhde+fLf7&#10;TdgtrazY/uHp9I6+Y/FLtHPnJ/zivpT9pi6ae0mJx90/+06+cteshMdx/Q/SuOfmf2VwX/Bh/XYy&#10;YJ2WlnuDLEadND5SiolTIxXOfuGB1iQHg09ZcClljw1QF+aqMWz2qCZZWXdRJHvFQxNz+NWA2Y61&#10;9mdhTmG386iDbjUt0u786hThqXs7FRuKy7hURt9zGrC/doUgNUm8blGeDZ6VX3Etir1zLzjFVWUN&#10;60BKI0WvmU5rUIKkjO1aSaXaBRqRqRRPtb8a0o3wKyg/NXbWQs1Aal4N8majebFSD/VVXkoKQjNu&#10;NQyjmpaHTIFBorGbOdpp1hPhh9akvIgq1VtzslH1oJdjWEhK0uNtQWz7hU7HNBPKK0ny1Hnc1I/3&#10;qfEuRVRKiXrMYH4Cp1XNR2XH5VYK7WqjW40Linx0bKdQJsKULkUlOTpVRM5bDaKkaPjNMYYNUTES&#10;iinKuRTRoNop2ykYYNVzAMfpSp92lIzTkT5aLgIF3U8DAoA20UwHJ1p1Rg4oJyapMlokxmo3HzUU&#10;UNhsNKU0jBqSm7c1Icw2gc07ZShOaA5gC4FLhaeEwaNopoTYzC08DijYKQtg1dxDsUhHFMaRgaRW&#10;3UALTkPNNpU+9QAOlMKYqamlMCgLkNOVs0bKTO00Fbg5+amMuHp1CneaAkPT7tLQBgUUEgelR05j&#10;immgqIVIDioxTg+TQEhWXdQFxUij5aWpkLmsQOmKbt5qZxg0hXNSPmQiDApWFOCcUNyM00FxoGBS&#10;Fc05Rk0uykHMRlMU2pinFNWIEd6nlY+YjpVGTTjHg0o4o5WHMFFA60E5qRNhRRQOaCQUZNO2UoXB&#10;paqIEcifLTduDUxGabsqgGhflqSjHFFUkAUHpRQeaoCJhkUSDAp+ylYZFDAiTgVKv3aYRmnp0oAX&#10;rRiiigXMgxUZ61JRs3UBzDY6dQBiirjsQwoopyGmAnQVIjYFJTd+DWtLcGSM2aFXimKc04PgVhWi&#10;2zFxaH4xQKaH3U6tIL3SfaWHlM0xlpytimytisZFKV9hqKQ/4VpWTbofxqjF8zfhU8M3lJ+NY1ZW&#10;jqeTnT/ctep7v+ypYpcXiZUf649v9qOvtv4S2C20uVxzFHXxP+yBeK96md3+uP8A6FFX3H8MtpkX&#10;r/q0/pXwOdTTbsfyfx/pOaf9anrfhIbXT8P6V2MUmyz/ADrlPCUe7yz9B/KusEf+jfga+P0b1P5x&#10;zC3tGvM5bxL/AKQJs9ck/oa4XWP3Mp/GvRNYtsmTpjP9K4vxHpu+RunRu9RKi5bHdhKceXUwbXXJ&#10;DJwW/wA/jVPxPeNPav8A7wp9rokhuV+ZQPr7/Sr1x4d8+PDN+v8A9avMq4dpnpKUF8J57cw+dqsJ&#10;P98fzr3n4S6cpWY/L/rP/Za83fw1FHfRZzw/973r2j4dWiW6yKv8T56+1d2X1OSVmeZmdVumek6F&#10;EsWnwD0jFJqVzsDAehpNNl/0aNfRcVFqRwT75r6L2/NE/PpN+0Zw/i64ZoPw/qK8x1h9jM3PUfyr&#10;1nxNZq8Q+nr715x4sslhs5G/2l718xmUXc+0yWOh5v401xrZkxu5b+g965k66086j5un+e9R/FbU&#10;nt7mPH970/2RXM6FeveXa5x8uR09jXgbH6RhIR5Ueq6cubRW+tWLOfGar6bHjTFP1/nWRrOuHSAp&#10;Ubt5x0qeZMqcknoaGsNm2lYfwgkVyd14nmsbvaGbC4PU/wCNdHZ366jZS8Nymensa5bxLpJM0kik&#10;fdHU1qjSMVI3fC/iya8lkBLcLnkn1+tdLd6k+wV5r4S3Wt9cbiPugcV1lzq4Ftuw3yjI49q0iaLC&#10;3NZdceBl+ZvwP/1609P8QOx/i6f5715F4h8XTLr/AJa8LlB90V1Xhm/lkhVsr8yZ6fSt42OSth4r&#10;c9Na/aRRy1W9M1FldV561z9vfLjndnHpUlvfM1woXpn0raMTx8Rh0juIH+0rRND5a1D4a5RD/s/0&#10;FX9Z2pZludwH9DWiptq6PEl/EsjxD413TR6woH92T/0I1wdrKzzZNd78WbT7fqytnHyv/OuZ0vw9&#10;vnUbl6ev/wBas+tj7LA1EqauPtJWSJfpW1o9+yk9fvCnL4c2Wy/MPu+vt9KbbaS0Z+8Ovr/9asXS&#10;dzlxmKVmj0rwLc77s9ev9DXtHg+T/QLf/rnXhHgffBenkHnv9DXtPg+6Yabb/wDXOvXwd0fnuaxc&#10;ndHaRzFgKtJLx3rKju+auwybxmvo8PVsfJVKdkXouah1A4A+tTK1Q3B848/pXqRlzbHDJ2Zj69AJ&#10;9JuM/wDPNv5V81/tD6FHKl62F/1cXb/aHtX0xqq7NOmXtsNeGfHGxWa1vM/3I+/+0K9CnH3bH3vB&#10;eIlTrL+ux+XP7QOkLba833fvr/6LX2rxq1T5/pX0f+03o3k6ujcZaQZ5/wCma184Wsm6V/8AZOBi&#10;vWwceXc/ujgDEOVCN/L9SHVk3Rv/ALtczqAKN+JrqtQXdG30rm9Uj2t/wI16fKfs1FIpxz81Zibc&#10;PxqgOtWreTav40+U9SiXoTTpGwtV0nNSEZxVHQXLc4U1g+JrtkZsZ6/1Nbgk2RNXN6+/nzbff/Gg&#10;zKejXDTaooJPX+orpNbl8nbt4+U1zukWvk3gf3z+orW1i5NwAfRTQi7IjtYftDbjjnmtazXy41Ho&#10;KqaRH/o0Z77avoMVoOxMDimvJ8tRu+2onkJWtB8oy5ky1QjrTn+Y05Is1mPlHRRZqxGcDbUcZ2LT&#10;XnIeouzOViQruNOSDmo45dxq1CMkU09TnkOgi4q5FHgdqZCBVlWwK2uZyBY+KD8tSBhtprtn6UGa&#10;3Gg1JDnNIq4FPTrVRsZ1bMkTrTgcVGDino2etXYzjoi3GMCpI+tRxjIoDHNJmMrkkUhFzXRWjebp&#10;ir6/4VzkSZkrb02XbCo7cf0rM+czSPuSZ5J8ffDcclqnyr/x6y9h6fSvjz4gaStpfXWNvE5HH4+1&#10;fd3xrsVktF6/8e8o6+1fGfxm04W1zeFf+fkd/rWtM/lLxEot8z/rY85gtNyMfSnBcCrlrEFtfqDV&#10;OV/nC1305H8l59TtVfqGKQrkU9lwKbXVFHzG7I6KHWjG0VZnLcKKKKmUWIb9xqcJ6WZP3bVU/iqO&#10;oF6M76huIfm/CprVtv5VM6ginYqJm+Sc9asWyY/HFTGNS1SeUo+71p8pW49IVki246imx2P2c59T&#10;mi1s5GukO5du6tW7gWO0X1//AF1m5WDlKW7CUz7FvbdxTZHxt+tXInXyP4s4o5upXsyNLVVWjayN&#10;weKaj/vfbNXkg3xiqUwjAhjg84fNUyWK7cgYqeGBYo/4qimmWKP+L8Krm0NIxBbdVFR3ESr+VQm+&#10;wx+9+VNku2kWldmnIV72fYvFYupXpkjYc9RVnUrsgD6VjT3G5jTUrByDrc4bmrQCyc1ROaktNyJ+&#10;NaRmCgyybNXFJ9nWGgXG0U0zb+a2hIpx0Kd3M2foajsbp/PXnvVx7QSDP9aalp5RzVSkYyRZedmj&#10;FP0/m7h+o/mKrO2BVnSU3XcfsR/MVjORz1D07wKn+hw/75rrHT9wv+fWuV8Bc2kP++1ddMP3Cf59&#10;a4arOGsZYO1/xqQScVC7Yb8acH4rgqHDIcjZkr+wSv4+I3/eV/YPXfl/2vl+p7GT/b+X6hRRRXpH&#10;tH8gPxB1izg8FaoJpFVLdVITZhSc8Ajqc5+lfH/hGOTWPEwtWVh5kvGARwT2Ar6w+N9vNb+A7oQx&#10;lmdfMedDuYrjAGDnB78dMV8weFFaHxBHNl1lEmUGdrZB9v515uCglTPjOH7fVm0fangnxKRbpJHD&#10;a+fHDHHAqIE8tUUA5HGT6k811Gj6lNqMIVlUKp3kuM5b2rzf4RaVBLaDyY5hcXA4ErmRnJ5zng55&#10;9P5V6VawyWs/kyBPtEYAAx37ZxXg4+K5z4rN6375rzM7xBFbXlwpWT5lGZAflBJzn8Olc9dyvptt&#10;J9nkFq9xmJ3wdqRkEHgdep4NaN7dx6fOGuPLk3yMGjB4Q8nnP40zWIV/4R681KRrZUt0yBuDb8jH&#10;QYxjNLC0dUGW/wAVHyVdzqNfuZYd3mCYgZyDgZGc9s16l8Jrq4+xbbdVRllMrOOCxxg59uleapsg&#10;1Bo3ZY1Z8kn5ix5OeP0r174MeHpLVZLn/RzHJGREhlG6cEkNgdiOPzr36llTR+h46ywvyPXLWNNS&#10;iha13NJ5QdlGWYAAZcnjAyTxVC7uGgumgNx9ofOQVHYjp7duKdpmm3Gljz1crHIDGVMuCR7gcke3&#10;NM1r/QL2OOKaNo+HDgYYEDnn0xXgzbb0PzicXKbsamjacsmntNNceTGhCgZAbOeoB6Vd0yye9O63&#10;VpVjBdCVJLgc5JA54wawYQomkL+Y1uFGWKAM5PYZzW7o961hFG0P2qP7y5MmGycgAY6flWMoWVjm&#10;nStuSRJ9hkW4WIMcEnI3c+wHSsmbSkubme4Vpi1wCHPPTI4+nFbdhZMYTcSGR41YgkuAA3X/ACam&#10;jdrRJl8uN0ZgglZ3VSOuAR1qadF9Ao030OM8R+HbWGzvGkvWjjijBICbnQjkgjsAOa+PfiZd+brM&#10;xkwzO5YZz65HXvwK+yPEWo3CeFtYitseZfA+eWyFMYGCgJyccH65r4z8eWwGoMqurfOWJ6EdQOv+&#10;NfQZfHlPu+GItN3Nb4F3rf8ACUxMyswbMeCM4yMcepr6k0Oy8rSYCsclsvAkLIeXA5A9q+XvgrbR&#10;3XiSFBPtWRsbhnggjHTnJPA+vWvqKCRoGVYZZLmEliEIIUMepznJPFGYWW5XECXMi7YzSWgypU/O&#10;TuEYzj0yf51PZuzLLIuCUbB5OeT1IqlYJtdlVnhkXJxtJBH4mtG3uCryI0j/ADYBEY798kCvn6s0&#10;j5aWm5LcI0ITzAyrk8lhitF9M/t1YJp3byoAQNhVdpHOT7dKrQTO0uY1wr7tjrbmQue+Seg4HPan&#10;2zxQ2L7o0b7QR+8YHdGe4GeAK45X3RzyvuXbx42QzWokClAp3SgMSOh/+tUUaCW1+XaZDIEI5yT6&#10;nk1HFCPNC7pJI8g5HC89evBH0qzYRR2sM2FwrPnzHfoM4ycdBSv3JlK61LcV4dEgWNo9v2dSHPZ2&#10;Jz261Dqi7naSFvO8vAfjCgnkdetS3n79AzXEDqvXYCGbHeqqLiNlIbb6Z6n3rWI47mTqNiyXYuJA&#10;H8sEkEcYxz+hr5i/aOZP+FlOIpGkhZElTGWAyMEZ6cbRX1PqN7ceTcebEFhYiLBPOCM5GO3HPNfJ&#10;Px3uUvfi7eLGyqqXBihAPyjB6jPbOf8AJr2sDFn0nD8ffbPZPg3DZ2XhzTZAzLvjMcqFCyrgDBHp&#10;nJNemNZsYI8q0nmJlRg4A9favLfhNF9m8Iw3FuzLGsgjYHJwxwTgHk54Nem3SXMywmW4mhRXAYAk&#10;FxjOPocVpUjrqeVnSXt2ZviXS/smlQXVwsc1vdl0QM+0Iy8HPQ55yO3vXKeJ4l0vSrd4ryORrqIs&#10;USQyCLJA5BAwSOwzxXZatqP2i1uE8jzI5gyAbdwAPPHvk/rXF67bLHbtJMWXdgKgBZsYx0HoK0pW&#10;6mWAqu9jyvx4/wBl1OaHKyDJ56bgOM8fyrk7u3a+EZVQix5xz1rb+Igng1ARs7TRqA4cwGNjkng8&#10;9vWucaWaNPm+VX6Z716dNWR+iYT+GjU8L2SieF2kjVpHChTkk19BeB4opPBjJuuJrgAvHEkA8sDg&#10;ElywIOfavnTTbtFmUHcNp3ZzyK+h/BUhsvBJRlZZJoBscNnOecE888jiubFLS542efCjL8XWT3tk&#10;IpZltZoQS4lkypjxxjGec14zfTx2+pSRtuXaSxcA8k+/416r4jma1sG/djDDcQQeR7enevLtRX7f&#10;d+VHGqsuc9eRyc1WFlpqa5VJ8ljEW4mk1y3dX2zRkGM5zyDkEV9c3aumlW2ZVbzI45QJCDIC6gng&#10;AAc57d+lfIdlH9l1C2dlLNuOcHa2cduuK+uIrqGXR7MyMWmuIohLKcHkRjIHpjOKxx9mjzuIo6JF&#10;WztftjpF5e7zHwQfmByeMVuWLRx26f6PKLhSUQk7VUDgED61g6bfN9vxHOPMhxlQw+THI5Hc102l&#10;ah/aEMMexWlkfYM9c9Tz9a8mokkfG1rJaE9w9xZx5nWcMuFKyLjIOQMZ54HpXMa9+506Rm8zzJCA&#10;gAIyM8kD+dbl9qM0knmB25IyZfm4GR3+n61z/iRv+Jbc/vJGfaojBGcnuOOgOf0rTDNc+prg7Ooj&#10;xH4iHbeSMoDNvPyn2yM/59K8tvLhz5jRq2c856/hXrXxE03zrhlWSGH92XfcxyCAScH868q1CRlP&#10;O3KgjIPUetfTUbNKx+pZbrTRQNxldsa/OwOT3r2P9kEyf2vcLJHcXiSxsXjV8BFAIB78c8141Ehs&#10;rwyeZvUY4XnOa9p/ZHuyfEskao0cTQM7lThsAjj2BJFY4x2pmeb/AO7tHv8AcnfeyTeWqSTtjnkj&#10;GMetXLmaSeGONfOkbYxIeMBYiB1BH9aryoY1k+RmjyEU5+YHHWtJHs9Thh4a3VY2SULlld8jaRkn&#10;nHXGK+WlLU/L5x1dybSLlbZlXMa7kAJxzwOcD86jnl/s67eaNvNDHgbefXNTQabHbWiyLNDI0jlA&#10;mCGAHU1XtdYS+vmW3+Z4iVkJGASPasOt+hz7ajpZ5Z/3jyOu4dQDnjqBjrWfc6lHbyLJtVopBgFs&#10;r8w9c+tXpJmgeNo1VWyVyckIx9BWS/h6SRzcSqs+wEgEHbn1x+tVDX0Kp6lHWNRj82P5VMke0AKe&#10;Sfr2Fcf4quI9Oaa48mINMG3ofujIxkYPWuy8Y6eqyNL8qSoigqgAXIAH9P1rzjxBZSXd+vyLtY+X&#10;INxznGc47ADvXqYWnqe9ltFOaPN/EOqSSO0fmLmMBQ+MM3b3rKRBJL80nK4yCPv57e1aniSy+z3s&#10;hXC5xswN2QScY9+DWfeBkuWkyduQOmCMCvaUdD7ylBKCSI7rj7irGFxnByMVTuhHCu/a25xgfWpI&#10;QqQybVbzpHxvJzkewqFpo/LX5TuVuvUk0amvKyxp92JMhv4eBgcitCwWO3OIpJzuOVLe3JxWSsrR&#10;Qqdqr5hJGPvflVqC5YFVXczMSAByF4/+uKrXqI3JkjmnhZWMjYO/nGe/QfSvYvgndR6lNNI0LJGq&#10;M5ONwAAAGR2B4FeIabazPOqruzyeO/Fe4fs7642n2l9YrB/x+jynlJ5K5BwDjg5xzxXFjo3geTm0&#10;b0mdWLFv7MaZPssPly+WqOp8xywJzkcYG306mrT3mVVZJJHkaNEDrjAHOR29Khn/AHR+zxrNNJk7&#10;nTJRD1Az07n86ktbfcGx5yvGQcsMDpjIPIrxPZt9D4eTVrWHeXILbdFMYWkHlllQMdwzgHPTr1rF&#10;1Kwa0i2r5kn2dwBwDtHQnI9MitS504rHBIl1FiSTbtJ+Y4PJpt/MY4ZNu2QK4DZG3t+venToyW5i&#10;osz4xGD5LRhmyCTjqAOuf8KfHCH3FtyrFzvUgEccDJ6j2qa4ghE0G3zpJNmDvG0Ix4GD3APen3ES&#10;RxMPL3FXIJLcAg8EjHTOPzrSSsD0OY1e9WUXDybZJZCEDnhh6gAe1cb4xt5Lq0b5o45NmAW6uPQY&#10;716Hq4jlnmllMayrgoUACg461wfiXEg3KrsFBJG/OTnPtjpXbhai5tD3MqqR57HlOv2rAjO5ZOgA&#10;7+prpPANhb3EqpN5/T5iuAMduTWP4mgC3AmWT5XJzGMg57d/XNbXgry55InZiFweB97joDXsyn7t&#10;z66pP93c7vw1B/ZTeZbtIu0kJJuwwBzg9eMZ7elfoX/wTp/4KDr9jh8D+NLr7ZZ8QQSTjKhcBRuJ&#10;5OOeCcV+e+kzxx2cfyzAsCzPgEbvTFV/+EgvPDsyXVvLLHIpBjx8u1s889vpXFGTbPIpVPaSdOeq&#10;Z+un7Sn7L8WgTyazoipeafOizxNEfkCnkdDwfrXznf2MlnN8xVZDyQB0PPXPXp+tdz/wTZ/4KPaf&#10;4oiX4f8AjO5h+y3ybInuHBbHQAEjORjpz69K9V/an/Zk/wCEaluNa0lmuNLlkARx/DkZA4HsP065&#10;49CjUezPh+JuFd61BHzja3uFAZhuxngUX8Y3l+gwCDnqT7U66tv7PnbG6FwNnzD5icZP5VCt58yr&#10;KGO7A3Ac47kV1xj1Py6pSlTbUtLAhkMiA7o2IJx13Dp/k1Mt3JCJFB3LgcH2qaG1WdvvSsQeMDk8&#10;np6cAVTvD8rsnzbDgA/ez+FNxOWpJ7ky3Gbhvl+VgAcnofWrBdY7aP5g0mSDxwB14Pes+2xJuOWz&#10;n8M1YEqhOrdeQf6elZ8pzyqsd5rGPduAbPJAJx/hXUfDz4kXPgXxLZ31nNNCYXEjt0yR14HY1zaO&#10;q24eTay9Mc4zUMcuAG3bmBPX0NUdWX4+rh6qq03Y/Ur9lb9pux+N3hOGO4kEGqQoEVHG03PJHHvg&#10;ZINeyeesR2t8ytn7nTjtX5E/Bv4p3/w18T2OoafOsckEhd0djtfGcEj3yR+Nfo9+zF+0Pp3xr8IW&#10;8QZE1SNS0sDt8xJ5JXOOBjJ9q55aH9EcK8UQxlNU5/EeqpIxO7Leg4pxTgfeOfSokwsakZ2t09xn&#10;H9KsJLs+Xdx70H324IwUjqaVBtm35x146jBpm/af949aXGz1/GgBJMAZznb2xkdqhJ+Y++c/4e1S&#10;t8g3Mvy569aibj7vJbnjqKLtbAcZ8a/gboPx58HzaRrUPnW9yGBxw0R7MPQg4P4V+TP7U37LGqfs&#10;6+PJrO7jZLFzvgughZXX1/LrX7OpDncV3MG/ziuD/aA+A+hfHnwJc6NrkLMPLYW0iKN8TY4wev4Z&#10;r7DhziCeFqKE3eJw4zCqpE/DG8L6ffXCsvmx+Z5YkAwPXp24rvPgn8adU+DPjC11PTZ5obmEiQsg&#10;6gHIyc57frXUftVfsxa5+zv4xm03VLaRYs/upwP3cqdQwPrjFeNtH9ikkVXcxiTIdx2A5/DNfrzl&#10;Qx9D1Pm+WdCZ+1/7Jf7V2jftSeDFuLYJZ6zZ26vd28k4Zn7BgDjJJ7V6v84lbJxg4xmvw7/Z8+PW&#10;qfBzxVa6xoszKtnOGcYKpKB1U57Gv1w/Zh/aX0n9ovwxDfW1xbxXmF+1QbwXjcjJG0dR15/SvyLi&#10;Hh+WFqOcF7v5H0OFxanDzPVonXcFZj75pXh7sq4J+uahGHOV7sRyOTg471YgctGdzc9BXyadnfsd&#10;+jR80ft2fsOaX+0R4fm1jTbWGz8TWuIsxjaLtAMjcOmff3r819CufE37OXxLW4jlutLv9LuCrgkq&#10;eCRyO47/AEr9ujDIEy4DMxyOc5z6ivln/goF+xNZ/F/wxN4h0WE/8JHCCGSJMLMAM5IHU8V9vked&#10;Jr6tWd4vucGIw+t4HY/sc/tl6Z+0J4RWO5kS38QW0YW5hDkLIeMuM9+M4HSveYrlWX5ejDjPUjtX&#10;4eeFPH3if9mj4lxXMPnWV5YyhJ45AVOAQDnOOT6+3Tmv1T/ZB/a40r9onwla7ZvL1K3QRXUDlVIb&#10;n5155B/w9a5c+yN0v31HWLFh67vZnuU8cahd+75cHj196bLIsnzf3ulNZ9o+XLD167hnHH+elNQb&#10;Ilzu5OfpXx8r9T0E2O8sKylQmevAwSaeilow2eWPIxzmgqcfe68UKWhJb+HoOM4qShj7YZCy/wAP&#10;BpVl2WzfvFPfpyaFXBUr3J6+9MlYI35c9QKAJISsqM2W3HoPWgx/d6hsjgc5ptvdKXbYcn6cU903&#10;g4+X6HnP0oAgaH7x27fTnmpIx8o52mgxALGB95eCc5zSlGBK9vX2qogKucc/w8CmptxQX81M/wAS&#10;8fhUafMn44FUBK0/lzfdxxz3oDjb/dqIq4Iz+dTcGMbtvXAJ7VHKwGtGsMit94dDntmnBdmfT8xT&#10;QzbtuOOD65pJGzIePvdulIB4Y72Jb5emAabJuC8HhiOM5psUZU/Kp59KcD8xz8vbpQA2IKg/vDPP&#10;uakLLjK8GmvtGNox7e9Nj+b1zQA4tz6ZPXrTvuBsegPtUcuQdzfd+tDOAm7G5ORjJyTjijzKiuZ2&#10;Rk+N/F9h4A0G41a+uFtbWxjaaVicFsDgD8SOfevzM/aw/aZuP2hfFt7eSXDNprSgWlt5hKwIpBAH&#10;4gE19B/8FOfjpHavb+E7SVpLhYmlv0PyqWYYCE+gGDXwXqR8iBAqLnPzbTlSfb39a8XMMQ/hTP6o&#10;8I+C6caKx9davYmsdc8rUiyXDW80wY4Hp0Iz6GqomAnZdzGMnJI7VAtq14wjTCyZPKjLZPQc4q3p&#10;O26ijt3mjjk8t2LkZyR0BA7mvDqRb1P6E9mo/CS3+7U5t7jYzR5GxdqkDOMj196peZuZdoKSEEAj&#10;uDwQc/zqS+jkjtYcNGd6jLZLYyeeBTYYglw5WQuiAY+nc+3f3rl9my4SIZrfc6x7VYLgkNnBPPUj&#10;vSSRmJD+8jUEFgEBx6Y/+vV1Im8tgrsFDgkbMtnBwPXNdn4E/Z88X/EFQ+jeG9Y1KO4Kokkdm4jP&#10;Xox4Hvk1tSozeyObF5phsMr15qPq7HmSPJAvkNuYr95M/Ljt+NaVrufShF5kg+z5EcZPy8jqa9c8&#10;XfsXfEiz08yXXha/tbrIU5h3jaOuNmT0rzTxD8OdV8LXstveWt1BMrlXyjKMDtgjg11Sws4q9jjw&#10;uf5finy0aqb8mYjWqW7LcLHhmyjuSSpPsM/SkG+DYzBiFyDnhST0qzFMltEwljRZVIxgkkHpjGO/&#10;HNQ3c3mDEmWXIB4OB7cd65z2lPoXrMstrM0kvkxhQdgBycdBj1qnLfCQLIyFUySS7Yz7USTyNZrb&#10;28bOWYZkJLMgznr+FA1BRJGrRIzMhURvHu5HVj/OnGN3cnl12ADy7OOZZSs3mFXiAyEA6EE8nOf0&#10;r1v9l/8Aah1b9n7xrb3VpNNNb7gbq3BLrLH0Pyk44z1/Q14xDKWdY8TSeW4RgOOOTkZ69uK0oJpb&#10;S6VRu3KCgYDDYPPOOD+NejTqOFrHkZxk9DH0HRrxVmfsx8JPi5pHxo8CWPiDR5keC+ZlMYIJRwAT&#10;xniusVjHHuI/DFfnb/wTC+PVx4K+IMfhe6ut2l6mGMayfdhlAZgR1xnODiv0QK/vdy7iGAyPr6Cv&#10;awuIVRbn8ReIHC7yjMHCK91u6FlO11YDcPccGmMyyI3O1gcdMClln+yp95pFBHy96e6eXIzKuBng&#10;HkH612H5+Mb5Yl+VjuOBjpileQlPlPKnA9xSnDSNjbnPGKjkCsP50AVdY1FrPSrqffsFvA8jvjkK&#10;qnJ+nNfjx8ZNc/4Sb4h3zeYE868kkL5LcEnk+xBH51+qX7TPiqLwd8BfEN4LhoZ5rdreMjghnUgY&#10;9iMivyL8QHZdJIrN1PyEYIA9T1OT/KvHzSVon9M+COX/ABYhmfeSNaDy18z5ScgDgDJHf1warkyL&#10;8zN80wDoB1BPsas3kf2w/NtaZxt4J3OPesmbU5PKWB497QEIiyn58dxkZ/Cvn4U1PW5/TcI6bGpZ&#10;wfbJSsjf6sZ+cEAA5BH4dafql9N9lWHf9xcIeM4H+PFVdPvCytuUeWowUbOEx7GpLgKqq3DspLEE&#10;5yDjAGPSs5RSZNvf1K8l20cC7A2/PzZ71qeEtJuNR1WFcr+9lCKGGMdz9RVOWwa8iVYx5bSEYyc4&#10;Neo/sp/DDV/i58afDejwzL+5kkkvJ9nEUaYxjpknn8q0dRaJHl51jYYfBVKjdrJn6YfsjeGV8D/s&#10;7+G7FVkWS4t/tMoIwMsSeMdj716GybE3Lt+bPuRVfTLNdJsoLf7qW8axINpThQB07ZxnHvVyRl8l&#10;hjB42n3r67BxtSR/n/xFjHisdUqt31YIjRR7t+en1oZdu7p8wwTj1psTldy43Z4pWZju/h4H511H&#10;givt3ZBLbgAKag/d7eAO3rTXuGtj8rFsDuOtEcvmruIHzHgd6AFySfT6UjFnIx/FxxQRsJbkD9aD&#10;zjb94DPWgBypuTPK4PT1oUCPDDPyml+4vzHHOPfNJBknt8vJ5zQAA+YMHkg4oAVc5+8ePWm3AaVl&#10;2j7pycdTSj5mVR8rfrQA4yNjDdKav7wc53ckDHamTIydM7s96pz2Mc97HJ5kqyRArw5A5+hoA0Cd&#10;qn5SegGOoNB+QBeSSf4ucU12Cnjd6ZxnNCNhunDdT3oAdCn3v8ipF59/Timr+7O1W4zQ7bdpKnnG&#10;OaAHPN5Y3fKyscjI6imvOjr8qBPoaCdx8sttVuB34/pTX3KwxtVcHtyaACAY3HduPpTtyyY7/wA6&#10;hZ/s/wB1mw3JJHSpI5fKCyKx9GGOxoAdN8qK2Dz6ULchgrL61AJCQpC8bsHJ5/KpQu0Dgtg4x0xm&#10;gCQOvmbsAMo/GnllZGG35iRimQny33Y6nB707PljdQAvlsE+bA5z0yfzpol38M23044+tKred0HU&#10;+tFyq7OD0BzxkfT8aCoq7PCv+CiXi6PQf2bL5dzCS9nSNV7nbyePUivzBukhl1EtJtVlkJIPHy8n&#10;8vevvP8A4KqeK4R4X8O6P9qKyySSXbwbOQAAuT2wQf0r8+7r/j8xub5c5L+uTwD6Yx+VfO5zJ3SR&#10;/Y3gzl3s8u9o+o1ZDd3DbW8kkD92fl4J6gn1FQuQxkkRpFROnQZIODTpdQka7WG4eaSRkATdycjo&#10;P6VHfTJCI41TaynBGScknJJP1rx4yloft3K9gS08tpNxZGZQ5YDgHPTIp32jzZrdVTbGSMIT8qZ9&#10;T3NVIVaKY7mb94AHCgnnJORzVy2EeOd27eCAwzkY9O1aVJOwNJIfFIVuJPMXaqqSADhuuK9g/Y98&#10;IDxn+0N4X02BJJma4WWfIH7opmQnj2XH0NeS6hdy3t79okYSyMQCAm3cAMA4HU19k/8ABJj4SzP4&#10;t1TxNeNDst4AkXyHzEkcHgE9Mr/OjCwvVPh+O8yhhMqqVG9Wmj73aTzHK7doXCAdQAAAMflTTmNO&#10;fXnvTzEIiCzKMZ6nP69zSrJ/u4P+RX2lHSKR/BWLq+0rSm+rZG0uTkt7YxxUbDEysGO5TkcVJJFi&#10;WPnJxzSuAu3nqSCO9bHJyidZMngnmpJPm+8xGB6UOfLKeWobHBJ5yf8A61KdwjB+8W7elBQxXyQP&#10;untnvQY+TuPPp1o3MPmU7GbjI5IFOVvNb5htK8ZPegBpXzDipFG1KZI/HvTklVk2v6ZBHrQTyiyH&#10;BVcnk45GKQFUbqwMjc/0pnmmSYKevUZ6U8khWXgkjAJ9azKBmw3PzUikx7Tzt9qccx4LANkYNNSP&#10;y9v8IJ/AUAOZty5HT3HNCjy0+X2/GgHy19s0bth+X5t3YHP5UASMA23iiGLAb7v1NRkEFvvFl7E8&#10;U7b8u75uvQ0AB+UNlqjMTOeMbj+FSPkrx/8AqqMhk+bJLdMmqiAqbnTj7ynnPAxRINrsqt93H/Aq&#10;VpVkRcHb68ZpuF2FgenYZ5qgCR8r8xpilSyj+LJwcUsfzA4O3FSQpkLhmUqeTjNAAcbAuQvbk0xW&#10;ZotjdjjPtTsDJ3MWYng0oCsdobrxzUtAKy7dvzZbpx1qAy4bYQF96VG8s7WPfqOtRXdzDarumljh&#10;jjBZ3c8jHUitIRlJpRJlKxMs0Pk+bMWSKPPmN91VGOua+GP+Cgv/AAUGs/C+k3fhfwrff6XOSl1f&#10;J83ljGNg7dM80v8AwUO/bsh0jSb3wt4W1KQCQiC7ljf55MjOBjoAAQc8+1fGPwN/Z71/9q34hQ6f&#10;YwXSwXDq1xcsMiGPOSeTyQMnmvuslyaFKH1nE9O55teo6nuom/Zl+AXiL9rj4l2tjb25mtZDm7u5&#10;HO2IEkb8gYLA849q/Xz4G/BTw/8As9eCNP0Pw7E8NvaIvmSn71xIBgucjvzWX+zh+znoP7Nng6HS&#10;9Dt7fcxzJOQDJI2MEkjpn2r0Z1GFUKoUEAnJPFeVnmdSry9nT+FHVh6CgtdxI8bNx+9jB9T70rsy&#10;PuHLduKbjy/mXhcUGVZIs5+bjGT0NfMpN7HVsNkKSJIWk2sucDBJc+gxXzN+3R+3jpnwG8N3Gmaf&#10;dp/wkFwPKyMqbdenUDOfxrW/bg/bT0z9nDw1NZ2lxDceILmMiJIzu8vPRiR06/pX5BfHP40X3xE8&#10;X3El9eedd3hMj7yTyBnqc468Cv0HhXhl15KtVWh4mYYyyaTK/wAV/i7efFDxNNearcXSLNMWLqct&#10;JjOMlsk9ua85s4mnlklVd8aTABSQADwT7jr1qTzri7DNIvmOowuTjJ7YB7V9BfsO/sU69+014++z&#10;x2ksekW8iPc3jxbowgIyM5AyVzX61iMRRy7DX6djwsPRliJ+8a/7Cv7ButftN+L1maG5TQrN1ku7&#10;k/KkaH+HJxk9sD86/Yf4YfCHSfhH4b03QdIsrW0stNiEa7FCmRiBliRnJJB79qj+FHwe0b4M+DLX&#10;RNGtYY7WzGC4ADTjjBb1PArroxtPoMdPf/Ofzr8P4i4iq42o1F+72PqsPhYU0kkSQ7Qy78KBgD0I&#10;HT6kVNIigZ79sVHFMUgC4VgOBkdKcuVf5+Qp6CvkzqIgWRvRvWnxxb1zg49fU06RVRuFZV7d6cjP&#10;H8pc7D2NA0rhOu0fL8oyOKFbcdw3bvc9Kc8TeX6bufp71HLMsM7Pj5eDjODigHoDukMnHyqBwQOc&#10;9815v+0F8e9P+CnhiS5mXdeshMEe8Abugc9Tj2qT9oH48ab8FvDU95cSRJIq/uoHyzSkjjAFfmX8&#10;f/j1qnxY8TXV5cTSeTMQEjBOAOfU1cV3PgOLOK6WBpuEXdmb8dPjLqXxV8TzTX119piWR2QPkgEn&#10;368DFedtc5uc5dmKY74A9KmPlzRxsrNhsjpg5FNljjjRDHI2WGOfU0z+ac0zKri67q1H8iEzMEj+&#10;6wPAzyeT/wDXqO6Ywyr8zNkkf7tTQbwqq5XHIGOtQ3bgLs/i689anlPGlIfFdO0aRsjMV4OOSfTi&#10;mSXCtGY9q75AQDjkfSq5nZIwqrtbnLJwxHekLkqu5sMAQDjqDVC9pYRFbz2+9J346Z7VNa3TIsaL&#10;wFcgb2JU59R+NQp+5k2lyqsOo4yaba7XYRswVWx878496A5ubQkks1lu9quojkbk8qoI+tcj48+J&#10;+k/DayE143nHjMecM5OduCAfStL4lfF+w+D/AIWOqy3DRzQuRBGhw0sgGQBxxz35xjpXxb8TPjbq&#10;3xO8ZSX+qX11cGbpGZNyxrkkADpxnH4Vz1Lo/R+DeDZ46SrVvh/M7zxH8VLjxr4kYyJMqLjyxI+c&#10;c9AD2qzp1xGT5kkibMkHdyCecjFcT4c1JLiSOSQI20qozwTknH/666fSbPz0k/dttydrk8AEnjHr&#10;XDWhdan7HLL6eFpqnTVkjUtII7y5WFGVZJAdnZWPoTkY+tadvpraekcMyNaxAkqrZcZPoR+FUNJ0&#10;yZo2ht7dpm35B+8MAEkZNakNrdWWoKk0jIuBw55VvTHT0rzasbLQ8uvP3LG9pmnsiRrJN5TMPMCj&#10;OT2ySPXFbWnXSvKqyP7ZHYD0rH02zIEPk7FkUHLu5OQMnBz+OK0tMtsEMypJGyltiP8AMCeM/nXl&#10;yjrqfPVNzWsksYr2FVkuppGkAZ/LG1Ceh5PvXyH+0pAsfxU1xYZvtSx3TL5u0DeRx26Yx+lfXegl&#10;rHVVuSvzIQ5jKFhhepxnnGK+Nvjncxt8QNS+yybo1nbawG0SZJJfHoSePrXpZbH3j7HhGV6hwc4V&#10;J5vmKqTuA684qaxuGLgbmKtkZquyeadxLdOSec1Ysof3isv3VPUjiveP0aR1VgY7gRSNtZYwMcfO&#10;Mdea6vQCrSxi3lCDgqejDmuQ8Ph3KhWxtO/kdfbntXY+FpQLgblEbHhG988D9ayqxTR5uO+C56Fp&#10;8Eltds32ptqgZMQ3OARzwQM1oPdKqBo/MXeeS+NzdOcDp9KreHr5I4HiZXe4fb5crfMB1yM98+/p&#10;WnBoskt/5DKxk5OzHYjj8K8So7M/PsXU95l3w3uuhumlmG7AX3INdNcpDZqyK6+YyEMCM/MR61j6&#10;MZNIHm/xY2FMblGeDx61dn09ZYTIhkLZJBwSp4yeelc3K3I8hxbqo+e/iUgsvjTcjKS/vV3hxuyQ&#10;gBHt0Fek6HdSPYWw3D5YwmwHAQZ45/GvM/iN5TfGmdmVo1mcOc/MzdjjHHX6V6n4PtYpLCOctDIr&#10;RMPIwd2e2fevRrRfs1Y+nzBNYaJ0Ogy2sqxkyTR3S7gAYsgDHdge/wBK6S2jKaa0kSxq6pgCQFw5&#10;9ccdf0rmdJnWzuN+ybds2cA7c4I6kYOP6V0FrLMYElkZpg0ZJGduBz09O9eXUbvqfJ1pXZgeMJGk&#10;0uZo0Xcy4OYztRjwM56fXnB57V8tfF9w0rMq4kDkYHDDGQf8a+mPG9wr2rhfObu6knb6jP0r5v8A&#10;iZbbL5mLKzYPB5J/HvXdgW1I+v4Xkuax5uG8slJAylunsTWhp1jhVkB+cHA96pXzyM8jBR12jjOT&#10;7VLpZvQYmZVCxvznjIr3j9CPTPhrfyW9wRuZH2fwDPNeoeFLrbcswb7WzY3hvlK+/HpivL/AaLfX&#10;pdI1XpkDp+fevVvBNtJFewxyRxslwMqMktkZyOBxXlYuJ8XnVtT0bRdTN4VVjNvjQAYckBQMDv3x&#10;XdeFtQnOjx2TXjNGGHD/ADbc54Bxnv61wVqEuJIY4oWLR4VyB29+Rmuy8LQbLFVVRHvPzkZIzn1r&#10;zI3W5+Z452bZssAlunzTEqRGCSAuD06+nrWfr95JZugaZZVMgBQcqAehH+RV261W4a7RZHSRYdoR&#10;AvXA9TS6jZ/a7tI5cxRzudpIGFyOM49PWn7RHmxqdzl7qK1vY5leNQwlQIcENnPIx9KxtbtVaTyl&#10;3JtRn9AuOnXrWrrDwy30jFZGmYhFw+E44B6VSuLfzGHnSeWuSScZJAHY1lKR2U/IyJlRSNrZyuHI&#10;JBzj61Vivdk/7+QLtjxwvIH0xz61NrCRwTSTQfaljRTnewA/AY5NZsDs1s8jfN5mJPM53BfqOn0o&#10;O+nF20ETUbcXC+Wx+XK9G/eevToaZfxRmKPybfyGc/O4JZnI78/yp0sFwkS3UbeXG8rCJwQwcjGc&#10;D/H0ogvDYXKrJsmABYnrya0aaRrOLSI7GCG3v4pAyyTLnCkFSMjGeeO9a1jqJs2XzN7GFCE29WBI&#10;BH8qy7fSZ5YRIpO3GR84JwT6E5rSgt285mmE3nzIHXaOF6jgdugqZR5kY1Iux2XhS+jhQLC0bYIc&#10;uRtJJHP41Pdz+VcII2ASQlnDAFw/s2M4rD0CymaF42m+zsoBUbSQSPp3NdC9x5ttGTKxZSMjG0Zx&#10;z1rl9m7nmSpu5yvxp1VtV+HeqRur71gYjYPvHBHJHUYzXwv4p09RqshyQucKo9BgYPvX354y0u1H&#10;gnVvtEkJgmtHBVgVZGCkqQR6E9/WvgXxhJItw3HzE5P17n/PpXu5bGyP03g2cvZtFTRJPL1GNVMi&#10;nOFAPU17V4NdpHt13HaQqbyoGwkY5Hf614r4XdV1Zd3+s65PTNew+EcRp5jswYY65Ck9q9Gvoj6z&#10;NF7lz1bQLVwyi4XeI3Oxwfv1qWZhgtfmHysdhf7xx16Vh+GGkeC3+XzFL4AGSp9cH1rsNKs/7elW&#10;3iVhuOVAAY8deO59q8epZM/PMUrTOd1V91w6xs0fBwT0cY6cdK53V9N8lB++XayB9+SwQ55yO9db&#10;fmNWljMbPIgKHIxsI9hXLatO0en+X5m395guo6Keh/Cqozszty+Xvo8r8Uagq61KuGZVcqHAxu98&#10;c8VvfD6ZbzVEtlIE0xyA4wpxk9qx/GcEcHnT+cskjTFNgXJI65yOgrQ+FOq4vV8mH/SskI/ZwQQR&#10;7cV6kpXgfUVVekenaBdyXJZvJjjVJAhABZTgdTnrmuq06wkih3fuQioHygwr5OMA4HPqK43Rrjcz&#10;sNpKHDgHHPPTmuw0jU5Ikjjln2tCFdAPu4zz16Hn8a8qvY/PcxtztbHQ6CkmqXccce2PcQm6QYUD&#10;uSTXQgrYXf2KR4b1Yyzh4j8xwMgAgVzek3DMcsowTuyT8xz/AD/StdbGSODzGtZBIMkAIQT65x29&#10;a5LrY8OTV9CeRHNhFcNxBM7AO3IQg4IYdSR16dKzbiFJNSeGCRZI8riTlUwQOmcd6JWeW2MaMpVS&#10;ckgsAe574465p00UNoiPb3EjSzAiVXUEHGAMGrjFCjYh1Sx+ytDNHNJGpyzkIGyeR+Vcn4wlW4R7&#10;gzM02MAEbVx/jXYajLDLCk0EqrGuQRkgj8OmM+lcvrdh50DOFWVc8jGePXHpWsIW2PSwtudI8V8c&#10;QSXM7zB1aRRzt6gepx3rhtQjU2+1kDSqchwTu/KvRfHFzax38wtSJVYZD42/MOox7V5zeTma5aRv&#10;9YzdPfoa9ajFpH6bl0WqaKNx5kc7so4d+cda9g+B+pmbTV3BfLjTa7yDdkrnge5zXj0k7TyBcgLk&#10;g+o5r1f4KSNYWLRr5bwhsgPzk45OKrERvDUnOI3w7PSBNJbW7YWHqdoP3sHuPajSdsD/AGi7hmkV&#10;CCSi7yCOvAqS0hkmt422wt5L4OTwVxnHHOe3WrFrbbpjNDvSNzkL949OQSe1eJUpqOp+b1NNTegm&#10;WDy5IZGZLhBIPMTaRk9D6H2qxcXxtIZmjUZcgMc/cBHJFQJeeXBtK/OTkYBC/TApDHullUTI32g7&#10;0O0/KB29K5VC+py+z5tUZ813JNEy7vMw4w6jbyOuT6dap6ukafddoUZNhOcMyk89+nQVev2w0jIk&#10;lr8igBiCsjDgnPYe9UNXu5LGHdCzrJgZcuJODyQAR2rvow0uzqw0fM4TUdSjsdRnSY/Kqsilcg57&#10;YrzXWh/xNQfMLKSMDn19a9D8SySX19JLNMzSscudoLH8OBXDeKbCG3u43VpuuWRxg/8A6q9Ci1sz&#10;7TL+Xlsd98PRI0K+Vtmk2cCRAyjHpnoa7zTtFls7KRuP3YCOBxyx4AH5c15z8M4vtSwx/aI4twJz&#10;ITtJ9M+9elWcNvBZSq0bLdkgAO5ZcY7Hvg+o715+K0loeLmcbTKrRKZNvkxQquI5JTOVaQk/f9Ae&#10;1eN+PIhp+pyRNJtlVujqeVOec+vTv3r2oSqIGlljWRY3GY87WIHQ5HP5V5D8YLgL4+nZfJVW2kAS&#10;F1AYZIyRzjniujCSud2Sy1sfvX+xmc/sefCf/sTdI6f9eUNelp0rzn9jrbJ+yJ8KynCnwfpJUe32&#10;KGvRS/l9q82p8TP0+n8C9CVWyaJfuVGsmTT3OY6KYhkZxTpDuFQq9TBflrspbAcL8ZLfzPDsn/XZ&#10;K+HP2irTZJH/ANecnb6194fFmHf4ck/66p2r4f8A2k4QJIv+vOT+te1gZakT2PAIRi4rf0OTEif7&#10;tc8W2XAra0iXaUP+z619VTZxSOwtX4q1E/zVn2kvFWkkw1elTOORbLYFLbSYJqqZTSJceWfWirH3&#10;SoS1Pbf2fp9t5Z/9dP6vX1l8OX36AvP/AC0avjv4C3m2+tRn7sg7+719cfDC5z4dj/2pH718bmkf&#10;eZ3U3oduvSnr8/vVeOTKenSnWLEs3Pavja3xHZEkf5TQDkUSt82KE+X3rqi/dLlsAOaKYpwafXOM&#10;a54pjNildqjeTmgCRTzUyCq0T/zqzG1AEgfApjHBFNaba3SkZsmgBHamls0kpwaaMkdarmAdTlWm&#10;1MozRzGkSMy7VrO8Wy5t+P7r/wAqtzJvdgPWqniWLNsef4X/AJVR95wu/fR8lftITFLSb/d/+N14&#10;LqV0pQDj8/pX0B+0vZf6HMu7+E9v+udfOesJ5c20dv16Vx1Hqf2RwW/3UP67FS9l+VfrVRZ/mqWb&#10;5x1pqWmf4v0rlbP3HL/hGSPvFVyu01akg2cVXmj+Xr3ramz3aOw1D81WFf5KqqdrVNCc10nQmLJH&#10;uqLZtarixhhUE8ewfjSlsaR3K8v9KqyystXdm8VXng59efSsZHREouzM1SIhPWrMdnk/j6VKbdVX&#10;pj8KzZTKLLtqNzk1bnh6/wCFQGH5qojlZAsfNWbU4k/CnJbgj/61CpsNAcrLaSZWkIzUMb81ZiTc&#10;KB8owLiinMv4U0kKfWgFEgu4cR1mAbJK2rgbkrJuY9jM3pQKW5NbSVaZuKz7eQ7c1baTCrQVHYUP&#10;lqtWqb1qhC26QfWtTT4srVRGW4hsqwBmoZOKmB4H0qgCms2Kceabs5oAcDkU5DTFG2lBwaqJLZN1&#10;Sm9KVJPloY5NUJCUUUUFhQVzRRQA1kxSr92gtik8yqiAM3NJuNIxwKarVQDiaA3FNK5NGz3oAfuN&#10;OU5FMERI+9RsKfxUEyJmwRTcUituqRPu0EjMU8LS0pXAoATOKKY55pgmz/8AroAmqNutBkwP/r0g&#10;O4VUQGMcmmqfmqRk4pNmBVAJnNSA4qM/SneZigCQPQpyKi35p8bbfegAYbaay45qQjzF9KbjHFAE&#10;dKn3qSnqu2gqQpOBRQw3CjGaCRslRP8AeqdlzTTHk0FJkadaeoyackPNORKA5h8fQVJUaipAMVMj&#10;OQyQYFRVJIMVGOTUhEenSlZflpVTIoc7higdxidadTfuGnA5FPlYwooop8oDG4akpzjAqMvRygOH&#10;WnOKajZNPYZpNWAjZsUo601l+brTl4pCuiZVyKaRg05TkYpGGKdrivqMDfNTt1ROcUgyR1p8o7ol&#10;LYFJ5lRgndTqa0C6HB8mnbqjophdEmc06ThKjQc1Kw3LQT1IKen3abI2PzpUbNA3sOooxmnBM0WJ&#10;G1Ig4pvl09W2inysBNtGKd5lHmVcYuxPMNK57UYxTw+aQvntT5WHMNprnmnUyQVcCoyEVsVIDkVH&#10;GnWnhcVNQmpqLTlbmmscCgDJpRlpY4ZXvYkHWkm60q8EUsq5qZI1p6bi2/X8KDN8uPf1piyFKu6N&#10;pYvbuNCpbzHA6V5WMqpI8bPK0Y0n6P8AI9o/ZCfbfp/12P8A6FFX3R8KZt06j/pnH/Svj39lXwfH&#10;bXEbbT/rT/Af70fvX2F8Prb7FOpX5flTtXweaVLyZ/J/HVZTqTt/Wp7l4NAMUf4f0rrli3Wv51w3&#10;gq8zHHk55Hf/AHa7uxl32n51811P51zS8ajZh6tZ7zJ/h7VkHwx9ryTu/wC+D/jXYjTluZuV4Y+l&#10;a9h4ahEH3B/3zXXSp8x58cz5FY84tPBiwyfdf/vk/wCNWLjwwqxH5W/75P8AjXoR0SOP/lmvPfbW&#10;dq9ikcMi7Qu0jnFYYjDWTZtRzRydjyjXdPSxvE+XuTzx3rpfBniVRf7Pk+Y/3x6GuQ+LWtf2dqKq&#10;rKvyvzuA6GvPPC/xRuLXX0/0jcNuceaPRvavE9pyVD1KkZVqZ9e6Tfq9pG3y8rnrTry6Den515d4&#10;S+JUl5pdr++Xc0QyPNB/pXRW/iaS6QN5g/76Fexh8Rc+bqZdJSuaOuxecnTt0/GvPPHluItNkb/a&#10;Wu1Oqm5X5m/WuY8d26z6PJ/vLWOMjzK57OXt03Znyt8b7vy7qLp9/wBf9kVT+HNg187thvlfHC5/&#10;hq78d9O2XUPDf6z0/wBkVufCPSlhsbpto+WQdV9RXzdSOtj9BwdZuCR0t2zabo+c7dozyMfxV5H4&#10;/wDG2WjUPHw398eg9q9A+LWvvp2lSRo2z90hzuAx+8r5p07V5vFGozK8jt5Sg/e3dcVMKZ0OMnI+&#10;hPhVdnUUG7kNGh4/3WrqtT0pZIm4PQdjWD8HNGWyt48jrDH1XGPkauwvGCSMmN3vW3IaUZNOxyE+&#10;i+XcMyq3zY7GsHxVqH9l2/UDcxXk4r0NreOQ8qtea/FfT9zQhW6yv0FVynpU5nGtK2p+LoGHIaRB&#10;xz6V7P4f0kwaRC2G5Vf4f9kV534F8KxzX9pM3O2Xunp+Ney28Kx6dCigDaAP0raKOTFGX/aHk4+7&#10;k8HmtrQD9oaNvU/0rmtSg2lNozlucV1Pg9FWCE98/wDsorojY8rERdjufD7+RCvsO/0FHiTUAbRg&#10;Cv5+xqk939lsdwOOnesa71Nrt2XccZI65rZSsrHgSpe/cwtd04X91ubJxnt70ukaCvnD5W6ehrZS&#10;2Rk5xn1pun3Agvdvy965YtOR6sKzhA0Lfwus1tH8rcqP4T/jTf8AhCsn7sn/AHwf8a6rwyVukhBU&#10;fdH8xXY2HhyKcH92vXH3K64UebY+Zx2ZNN3PN9D8Nm2uc7X/AO+T6GvQdAtmisoRhuE9Kvf8ItHD&#10;IMRj/vitK20kRQLt4wP7tdtOi4nz+IximhtuzVs2ZxWYYPLb/wCtV61kyPSvTw6bdjzK9mtDQWbA&#10;pq/O1RAH1qe2T1r38PTujy5RsVNdT/RZf9w/yrxn4vWgks7vP92P/wBCFe0a1xZSN/sGvHvi3MqW&#10;F0cD7sfP/AhXqRjY+r4ak1WVv62Pzs/azsvLvbdueZsdP+ma18h20mLmT/f/AK19bftb6z5l3AmV&#10;+WcHO7r+7FfI8a+XI/Odxz9K9XDn90+G15YeDfl+pbnO+NvpWDq0fPT+I1uA5hJrH1htu0+rGu0/&#10;cqZgu1OSTC1Vd8H73epolzHnPrQejTloO+0HdV6KbcorHmYhvSrlo7EDk1XMbe0LVzd7I257VlOf&#10;Pul+p/rRqV0yqee3rUGnTF5hk0cxNzUFuIrXd3xn9Kr2cv2oNn1xU885NmV9v6VBo0WD/wACFUbR&#10;NaxHloo9sVaV8CqeSjU/zsp+HrWiNEiSeTJqANlqQsTSqlVJlEirupwXHaiP5UoebaOlZ8wCNJtF&#10;V2O6amTy5b7361PZxeYAf6VF0Yy2HQqSwq/bRf5xTbezG/8A+tWjawKD0p3Rzy2IkjxUynFWFhU9&#10;qDAo7Vomc/MQgtTgcipNqgfdqNlw3tV9A5iQdKcnWmoMilB2miLM5ofQKRWzT061vfQXQlR8cU9O&#10;tRp1qaNNxqJbGUloWLYZx9KvWk2xwtVIV8tfwp8b4mzn8Kg+dzCN4SM34pD7RAgxn9zIK+Qfj3Zb&#10;Li++U/8AHyO3tX2V4ttRdRru7Iw6V8rftGaWsM2oMFxi6X+H2rWmfzX4gYNuEv66HiWPLt8fWstj&#10;mb8BWhqMnkybfUms4fP83TtXXTP5B4iw7jVl6se7HbSbvlppfNIz4FdtNs+GkrSAtg0ZqPOaULuq&#10;09TKe4+jFOVOKcV3KabZI37/ABSfZdx6GnwQ7nH16Yq/bwLjn9amwFKOLZTzLtXB61ZmiCdBn6UR&#10;6d9oG4+uOlUolRRUR9xq9apuP3fSrVr4fXy920t/wGtaDQ0jVSF5IH8PSnKNkbRjqUIrZRFljj61&#10;Pp2hNrE+2Nm29PlTd6f4103hDwN/b+vWdq0cjrcNggRk9s44NfVP7NX7FNl4o8iaTT7hhJIc/wCh&#10;SMOHQf3q4qkjeMD5Fj+Elxcf8/Hr/wAe7f41DdfDqbT22nzvXmEj+tfqtov/AAT00jyW3aTL/qxy&#10;dPl/+LrifiD+wXpdpdybdMlG1HP/AB4yep/26jmK5T805fD7WQJJYY9UxUP9oC3G3cvy+9fYfxD/&#10;AGQbWyaZU064G3PItJR/e/2q8g8SfswQ2s0/7i4TaTwbeQY4/wB6hSGqZ4zLr6on34+n98Vk3/iV&#10;PK+9H/32K7zxJ8D1spiqw3PRv+WT/wDxVcfqvwsEX/LK4XgfwP8A41pzGipnOzeI8s2GXr/eFRnV&#10;/NXO5efcVoTfDvy2b5ZuD/db/GqsvhP7K23EnHqp/wAaOYrlMu9czj71VUtm355/KtxtIEQ/1bH8&#10;DUNzbfZ7cMsZ64xjpTuTKNipEoVeakDg1FMTv24K1X88pKq9m75rWJJakgLf/qqF0MXH9Ksxy4fb&#10;+tF1HuFbRkFrj7Wcf5NPupgUP09aoIxVqtLH5sXWhyM5RIVbe1aGlLi5T6j+dU/s3lnr+lW9Pk2X&#10;MfuR/MVjKRy1InpvgM7bOL/fauquH/0dP8+tcf4HmItIf9811EsmYV5/zzXLUlc8+tEz5myfxp6n&#10;5Pwpjdaf/B+Fccjz5DUf95X9hdfx5Kvz9a/sNr0Mv+18v1PYyf7fy/UKKKK9I9o/js+PFx9m8DXt&#10;wjOzCIqOqqpGMn2OM8V8zeCIGuPF0f3ppiT8g5J55xj1r6M+M93cWHhG6sLllUSI3cFScHnvk8da&#10;+a/Azu/iaAJI8MgOQQdpzk5P6V5+C/hnxeQR/wBlZ9g/D7w+0cdm0TsBJtKOJNjR9MjBOcjpn1rs&#10;ra5k02WZV8u4csUAkBZsc9D3PNcn8NrKOOxsV824jklwkgd9wJ7nnpnrXZ3MiMyqZFaSNyUcDBye&#10;vHI7CvncdP8AeWPic0jeu/Uw5EtY2aCWQ/aOTsdCSR1OD7etUfEttbp8P9SmbdiSVYgCnJQg5I+h&#10;xWpq2pP9vjjd5GmXJGSAxz6nA4rm/G19dWfg+8SRfMVUb5S4yzHGPyxx9avCyfOkXltJ+2i+h84z&#10;LJd622w878KNuMDpj8uRXsHwivGtLaMK2WUEZJG3AIOBn1IrxvTr1NI1n95JIeT82Cx9j9a9p+Fi&#10;Rz2wfy0ZduV3ccnuB6+1e1irqkfeZtdYb5HrdrdNdGOZmaAeQHDhdy4PHIJzmodTtsKsE6SPujDh&#10;wBhQeeT2NGlNHc6ZDHBZ7WUAk5LM49TntnpVjWBJLcOu24jjbaF8zBYEDHYkAZHGa+eUnc/PLtN2&#10;KWnSNJNuV/ujAzgkAdM//qrV+0+RCSVDNwT03Zxjn0rK0y7e3dX+z3MbCQgl4/lcjuD0IrZuLQzQ&#10;RSRyNNI7lnbyisZ46ZPU9fajXqYVJTW5NbRLCitLC0iyFnCEfKSRwTWXquqXCyyblUoGDIvKhCPQ&#10;ZrbmnmFpHb3Mm+TGAuMBPT6cVjX8KQysx8xkHGMZOSP5VUKjIp1pdGYPjWWM+E55JIoLVY4H3yKG&#10;PmNjIAGTjOP1r488YTN/aNwxURtvPXk+p+uDX2H8R9RhPw8khaRrPbGonYHljz04PBHGcV8d+LpD&#10;cTMxkY8luRzz36fr7172X3aP0Dhi7jdnRfs2jf4zaRgZAAck5C49cD0r6hjvLe7hgeOSOOTknk8Y&#10;5H6V8z/s0J5niyNWEhilRgTHwWCqSB9CRzX041nY6fpcDQsvy7QVAy28jncenB4rz80g3LRmefXd&#10;QljsTcaVJcCW1YQyAGN5B5hyM5AzkiiznmW6OzO4goQOByMZI5qKXS/s944k2ho1U8n7wJwMYxxV&#10;2IfY5dsvAUAD5Thh3HH+NeT7E+Xkmuhd0yKS2RYVVZpYeQ4lKL05yP6HrSQySpJFIFbZnPKHYM8A&#10;9+5/Sr9otndxzSWsRUMAMYyAe/XPv15pEhfYrfMIVdUHXAJBI4z6fyqZxtocbm72YxL+4htJLdo2&#10;TzCBmU7jgdMD61ZtfL8vywufnBGRkHnOD6iomhkuWaHbJcXSyM+9PmyDjH0AwfzqpeX7bF2hgVOe&#10;nI/KlGi2Gt/I0G1CS6eOQ/Zl+0ZjdIxtMeDgcH1/pUF5eyWV+scMoXcM7GGWJxkY4/SksGDqXuG2&#10;tJyMKGPPXIp09sCkkdn5sPnI0QkHEhJ7gnocDH41tFRW+pUakLmTrOuTXLsrM6yScNhtoXOOcdhz&#10;+lfJ/wAZbg3/AMS7uRnfJuCC5P3iCATgdOn+c19Oawu+58pd0ZXA3dyemST3r5X+Kl9HcfF3U/JM&#10;bLJctgpja+e/oOMHHv717OBinqj6rIYuTcke9fBy4+yaRZCSRGVpMea/ROMdvTPp3FehN+/yWmWQ&#10;Ln5UznnjPNeZfCGInQ7OYyJ9otpANgB+cDBzjBH/AOr2r0jTL3zbne6CNLiQl2IIwM561jiJtSse&#10;Fm9/bsyvFUElhZpJC0i/Nhd+dpHvj8K5vxpfqyRsFSNUiBPlfKN2PXt611XiS+jvJFjUSKjOdvpj&#10;ueegx3Ncn4wT7LbXg8ld1ufLAMgwGHU++OKrC3erDL6bckzxvxfetfXqx3E0jbs9eWI7Vzs8ZaSP&#10;Zu8lSRg8mtvxfcPd3rOcMzAgHp27enWsHEltL5bSc5ztAyfzr2o7H6Th42po0/Dtr593lPvAem7Z&#10;719AaHfGXwVp8CRJDtXEmznJHcenQd68F0PbHKsnkj91yfmKlieg46177o2m7fC0MfmxxKsYlIPq&#10;Tx+Nc2Ieh8/xDslcwPFty774ZHY7Y9oGMYzkj69a8j8QLCZlaNpOSUcdMkcE16f4uuGSJpPmMkeT&#10;v7P3HFeXa0PMuztUbmcnjkAH+tLD66GmT35SNIYotQtWbaMupCdeARmvqTw/aW114VsWaSJWa2Mp&#10;ZiCck8AAHjoK+S4X2eIrWYM3yvtI9AeK+sNIKx6JEZFZJFAABUfdxxz19DXNmK5UcPElRRimJZQx&#10;Q3K7QFWZwDhAGdjwoz9TW1oy27G4jfzEuIWKjY2QT3Psaxr65LTIqp+7wGBA+bcM4x+lWtGhvFv1&#10;jWVdu0yfvcAkE8jPHPFeXyuS1PjZJzV7mxcrDPIsZO1icEE4AHUD3rD8QSIQpe4jjgVwT0JcAHIG&#10;K1L2HzrfnydykgKSVZvfOOlZmreZ9gNvCI+udwUEgFcHkjmtadPl1udGD5acryZ4R8QmWW7aOaNi&#10;snUqedpyePevNb2SOIyfL8q5AD8kivVPHqeUGxL+9U4CHrj1615Tqd0Ylkj3JuYnPI4NfRYVvlP0&#10;rKZJ0lYy5/LVV2Ps6YB6Z9q9f/ZCDQeNSBHK3mQMJBGc/uxgkke2BXjt9FtVPuzbhgYPQ/hXrX7J&#10;OpDTvG10se8zSWwiQqN28seRj0IBz9KnHfwjXNP4DPpeadNQkVv+PWNiQGkUsuM4zwKfHe/YPOZP&#10;9IjjDbSowrEjIJyemai1SRbQ2du0jZkQ7iuCF4OAPfipIwLaXywqruwCG5yMA18lKLWp+YVk7vQv&#10;aF/p9zFIUdPn/wBYhLYU4zx/npU2p2S2c37mPPnAuWJALEnAz9QKry38qmNoY2hjwVJiBAA96jE+&#10;+JZFydxwcnLcZ4+nvS1Zyyi2WnmZBn5sqFJIHCGqd5rEv2NoW3MvHOcKcn179KlguVEEm6N5I5CE&#10;LA42HrkZ69KrapZi3td4iY8gB2JK8HqB0B5HNaU6bWpKjyGJ4wtJLy7kaSSK33IHQY3GQ9ADg8EV&#10;yHiwC0jaKNvtMipl9h6nBGCcf5xXY6nZ3F3bn93GywnkluSSc9e/vXE+IoCsjOvnQyc7wi4HTp9D&#10;zXsYWS0PoMtqLmR5Nqr+S7eZtWbfkAA5xz057VQmZWMm1juXHJJ5NbetvHCJW3RmRWGOM4rIhfEC&#10;zFu/YZH4ivXWx99T+FFK8h+0Rbo32MpGB/ePf8KpeSYJ0EmGYHOM5BrTv7uS5uP+WbbQApA28c9h&#10;161VnKO21fvjqT/T0pGwBo0dXZQ3zAkdiB2rQ0uNZdzL5nnyEmNEGcAnpWeAu35ZGHI4xwfxq5Yp&#10;JBcoyyHzWIHydhSlsTLY1bNm3bY93mKeeTkGvXfgLeSTWV1AsZaRiFDoO/JIyfpXk8c3kS5DbXQh&#10;s46kV6d8ALsXd8ytG48nLo8WfvE9WHqf6VwYh3R4eayvSaR6Q8rWtssfmbUkJeUgEHIGMHFRtH9r&#10;tNs9w6rgKGC9M8jOefxrUvrDdJHbrs3Eh588EMeTz7AgVWtTHqZ+Wbc1wMRqASCwyOT2xx+deefD&#10;yKCwpbzHbJOy9vm3KAQQSc9M4qjqUjxxYb5YcDnPBPuO5rbRy0G3y0CqQDkYJHI6nqOao3lmrll/&#10;dS7/ALqnnB65qfaE+0GafbXN7ZSNu3LJGN5JGdueMZ6HjtUl0mzTWj2rNNNgEl8EY5PHeoRADOAf&#10;XKIBkR4/nWlpmq29g7tGwW5UZQEgMMjGccjrRzXZPxM5y9tfNnO6J+uMAbR+vBrhPG6yW/2hpTDH&#10;CoGwb8yZz0wB0/GvSPHOtWt/q62qCfMIV2Mp3DOOeQB1PbFcH40lNxaSW6rFIGIII5btx+tbYWLU&#10;tT1Mri1VTZ5H4qMkoj8vaNzgbe2PX61t/Dmwl1G+WFNvICL2XIPIz61ieLUNvc+SR88cmPxHBFbH&#10;geYsqqHdAhyRnjrycCvan8B9rX/hHo21bIbTGu6PhwDkA9M8VnzrHc7lkh82RVZ0z0BI4JHcU60m&#10;jkkWWNfLDZyUHBqfUobeZzIgm8p/3Ycr8xOOgAPSuKndO54VBctS9zhJNal0aaO5tZZFmhYESBtr&#10;qwOcgjoQf844r9Zv+CWf/BQeP44/CFfBnjyS3ur6GR7ZJ5JNzSrjA3A4A+XJznqPfA/I/wASqo6j&#10;Ztx8m0hiMHJr0L9mTxLcaBby6jp32hbq3lIzACWAIAHAxznv1rvlUVkz3JSi6fv7H6v/ALTX7NEn&#10;gTXmuLJhd2GQRLFlhg4IyOxwR1rxbVvDUtlO4eNvk7kdPWvbP2Fv209H+OXhlvA/ia6W3uowAkkp&#10;+ZzjgMTk8kY5PGK0v2hfgvdeCL2R5opDasT5cyplX9MEd8djV08V0Pz3iDhenWj7WieA2ymFTuOz&#10;cOuOnris+WIyP+7bPJ+tdJe+GrqWUR2qtuY8DGWP+FYtxpkmm3DR3G7dHkPt/hPeuyMr7H5bissq&#10;0XqtCmlsqou1h5m45Gcmpo0y2c9P7wOT+FSNAIVJK+WVxkfxHPSkWRcL8zbs4yeoFXueTKmySGUL&#10;F8yxsrc9MmoJU3NIFCnk44xkU1LXeGn+UxxnaMuFYn1Ckgke+Kb9pLKqqw3flmnyk+z5Sa1uVBVe&#10;I2YFS+Mtg9q9A+C/xh1T4W+JbW8sbiaNlwgJ+7tPByT6ivPTyyFAo5I+93qWO+m3eSPnMo4A5wfr&#10;2NYziepluZVcHVVSmz9W/wBnv9oLTPjR4Vhe3m3aiuRLEPmwAAOOPzr0gssihf4ePrmvye+Bnxz1&#10;L4I+JobmzlnSaGVTxIQo6ZyMc8DGK/Sn4E/GWz+OHhdb21khW4AZp4UO4qQQMjHQE85rLTqf0Nwx&#10;xNSx9JRb947wfLGBx7U3eyN+XPXrQV2so9Mj3zTlGE24z0INaH2adw37ht3NjvzkUwIqthc/409I&#10;cllbcqtkZHPHrTpCIgq9R2OOgrMZH/qxjfuj/h7YNEz7kDbS3HBxn/PegOImHzBlXselIX8tfl+Z&#10;TgADtQB51+0j+z/ov7QXw+utN1aPy7yMbrS5ChpI29Oeq9MivyT/AGlf2adU+BHjKfT9QtTILc7l&#10;lUERyKckH0I96/a5g0Dblz256mvLf2m/2YtI/aU+Htxpd5GtveeUxtrvBVoZBkjJHY+nSvtuGuIJ&#10;YaoqdR+6efi8Gqi2PxBtdXYF02zR8nqflOPSvV/2Zv2kdZ+BXjy31bTZpibd1DIUys6g5IIPUnkV&#10;W+O37PGpfAPxXe6bq1mWe1YmN1yFcHGH/HPH1rzUTeTJuZtuTghT+OMd+/PvX6tUp0cfQsle/U+f&#10;9/Dzv0P3I/Zs/aP0L9pLwRDqWl3EK6oqA3doU2yQHufTGc816MJBIPlYq3GfQ/SvxF/Zl/ah1j4D&#10;ePLTVNPvZ4lysFzG24xvGTyGA6gj/PNfr5+zj+0Vo/7Rfw3stc0uS3WfYBc2yEK8Bx3XOQPw71+R&#10;5/w9Uwc3OK0Pew+KjNI9CLMV/vHGAwFNhdY5V4+ZTnHTJ+tNZ1Kbldo27D+8TQVaUD5sscV8qm1K&#10;+zR3PU+T/wBvr9hOz+MtrP4k0Wx3a9ah5nij+YXJ5PPTB9OvNfnf8KPiR4o/Z9+K95eWcJtpNPlU&#10;zwS71UAcEnpk5POO4Fft5NbsSyruVmyPl7+3vXyL/wAFC/2GLf4laNeeKPDlvDBrEMe68gii2rOo&#10;5LADvxzjrx6V91kWdQqQ+q4nbuzhr0bPnR7B+yJ+1Vo37SPgG3vLG6t5NSt8JeWwk/eRvjngnoMH&#10;9PWvXsFZDn1xjuK/Ef4L/FjXP2YfHazW6yQ3FnOUmUpsWdQejcj36/0r9ZP2ZP2n9A/aM8Kvc6XM&#10;sN1blUltJH3S57kEDBGemK8vPsldCftKWsWbYetfRnqhbyz3605ziP2z0ojVniXcG9sjnHPajesA&#10;5ZfTOM18pys7BodrcMyjgYIzzn6UNx823/WYBApVXByG3bm60vl7C33jSAZLF5APlhfY0qN16D1Y&#10;VJtC7F5Cxrjp1NCxLEvzHG48d6AGl8pkYOOu3tQNxXv/APWpEXAO3pnnHenyTMX6/dGCKAIni54O&#10;3cKeTiNT8qleOelRyxGSNWVvm9KFIUq2Pu9M85NW2A55GmTO5c+nc/SgDcenOacI1nXLMVZe4HIp&#10;pYRkfxdDk8moANxjkCMdrfd570skznhtvy9MdcUjL54z/EvTimpGxjYNjg9SaAAErncCfmwD706N&#10;Rtwf8aFLZ2/3m4J6UCT5VXoScc96AATKCFYE9qAy25HzH5jyBycUxo2zt9SMUk8TRSsvbjb7mqiB&#10;MxU7toLBj/3yPWq1/L5TKVY/K4z6geuKmhbZFsIQngZzyD61keMrxtN8MalIobZ9mlBYD5hhCQV9&#10;89Kmpoj0sopKpioQfVo/K/8AbH+IjeOfjl4p1Vpo9kdxJFGM7gQGwAPXkHntXlMM63SK0PmXEMZD&#10;TcYyOp6ZwO3Stfx0VbWbqbyt0ckrF3ByM57+/XI96x9B1VtKtbr5ZIbW6+RzGMEA8cZ/pXyuKleo&#10;f6AcNYWNDLaUY9kM1OJbuGb7OskcRIfn7yfUiq6abDBPHIsruzIMyfXkgfTGD71oQ2bWVtJJJHNH&#10;HMAkErqVjfPcg85HWsdZJmlVS2/y2OzaMLj1/rXJz2dj6GMbrQtXFwu+GHaPMYkZBxkYzz7VZMEi&#10;aO11GsnlwnJzgLjjnA57mqT2UkkgmXzCqgDIXO0jk8/561Na3ISQu3mmGQ+UMAZOR6f1pkVItRuu&#10;h9Jf8E6v2dLP44/EC61DXLW4k0fQdkskWQUuZTygbvjgnHtX6XWVmtrBHDaoLeGM7Y44h5YUAYGM&#10;Yr5Z/wCCT1nBB8HtZuUbc11eKocjAwiFcAgexNfVlvNtbhhwMjtX0eBpxcD+MfFTiDFVszlS5mlH&#10;S1wMW+II0km7JJyc5/z7157+0J+z3oXx08IX0NxY2sOpxoZbW4H7vy3AwASBgg55zXoZ+bbz3pHA&#10;WPjDNnZznqfX2FdsqcXG1j4HI84xeGxUJwm911Z+KPjDQbz4f+J76xuFjF1HcSQSfxBArkcEjnp1&#10;461iJ/CzD5jly5PPvx0r0P8AawsfK+PfiJZGO6a/mJH9xgxGMdjxn8a80upfswjJ3MMYPcCvk8VT&#10;tUsj++OHa0sTgadWTu2kyxJ5dvFIP3p5A3Aj5CDwQO//ANasxo3W9mVtyywuAScEsT6Edq0lkjZr&#10;dpGWdFQhlxjYxGBz35xUcDL9phSW3QvwhdDjkEHJ/OsIto95KxVXT/tbFWO3BOw5xj6mrNhD5b/P&#10;tZsDYc4YnpkUy42wzyGNTtU46c5/rUsjizi2+b5q7QT8mGQnpj8RW0ZMxk2ztfhBq8vhfx3pl3A0&#10;irDKGdN/XJIOO4O3NfsT4V1H7foFjN5xf7RbrLv68kDI59OlfihoMcn9q2YjeSOOSRcOTtYNnqT2&#10;HtX7FfASe6u/gx4Xmurhrm5fTIRI+Mb2Awx/MV6OW359Nj+bPHLBpQhVOyfiTdnv+dSqQZfM+Zc9&#10;QOc1AE8obmzjtnvUiyKvzZ4b1r6A/mCQeU0b5PpketMnTZHI3sMYqRJAsPf0JznH4VDqE7JCT8q7&#10;eSevB/nzQVSjzVFE+Uf+CqnxA/4R74YabpNvIN2sXAMqA4bYhIOO45IP4V+eVyrTIsjCQHJBBJye&#10;a+nP+CmHxItfFvx0k0eGRlj0NVhVDyQ+DvIb0yTx7V8vXI2JtILsWPzM2WA9q+ZzSo+flZ/bnhbl&#10;SwmVQbVnLUz59RaNgdxjDMcADJH/ANelAV2Uqq7lblsYaTPrTbqGKORJRv44PI2n8PWniRQRiTHz&#10;coVJYDH3s9MZ7da8vbY/Wla2iJZj5ewb42MmcquWYfWpoXy/3lwoxj2Ht2qlAuAu0ZZieV4J496k&#10;spPNttgdWlf7wwQV57mpcerM6kNLpmrMzCTy9x/hwARhie1fd3/BLn4GLYaBdeMr6zjaTUoxFZhx&#10;uUAHlxnuPmHWvkD9mz4Lah8bvinpmj26yMkkmbiQDAjiGC5/Ac/lzX61+A/Atr4A8H2WiWvy2unr&#10;siQABcE56D1ya7sBg1Ummz8D8YOKo4XC/UaUvelvY24zgNG33uMduO341W1HU7fQkVtQuIrOHJHm&#10;zvsjB56n/PUVcXbH8rNt2DI4yK+Pv+CnXx+Xw4mk+F7OSRbibNxeAHI2kEKMe5BJ+gr6iU1Thr0P&#10;5v4b4fq5xjFQh1erPqVviV4dgRDJ4k0Vd3KbbxOT26dKI/iDoEU8f/E90qRZSEBFyrAk9yAcgD1r&#10;8epPGlxOip57pgjOSVXgY6VFP4smtgqx+d8rA53sxJJ6jJ4GK4f7Thex+2f8QM5Yczqan7OWOoWu&#10;s2P2iwu7e/g3lDLA++MEds+tSQjaPl+Xnr/n6188/wDBM2+uL74A3UlxI0jR6jLGhLncQQMZ+hB/&#10;Ovootwo79K9ClV9pG5+D8RZP/ZuMlhb3SY6OLY397PrUjxquCp3eox/Wo0fy2HagTM33d3XB+laH&#10;ghFL8pfbxk9RUZKD/V9+TT3OzLf3eMetRYV/u/L+NADmPPcHFKnC7l529T9aQExqcfTilhH+18zc&#10;ccjjpQA5W89dvylv1qOeBVG0r82cjHWnuec9D+VNhO+Xv1xn1oAjWUyY3Fh6DFPKGM+/p6075d6h&#10;c7ucY/WljVSv7zbuYnBPUf4UE8pGkrKfmVuRgY9aeWLrt7Y474pGi3v1Pp070xfmTb93k9OtBRPl&#10;gqhsKrchiPSmxOXYKxGB68A00EGNF3btp4zzTZlLELtoALz92gYhthOOB3pzlY0VmDbehOeKcCxX&#10;y5G2r2GM02SUhdn3lbAII4PvQAblXbgN8x796dG58kn+EE59zTYU811GevQ9BUyKIgdu7bnnuM0A&#10;Q5KHjjJ6A8fWpFnLx7sP5nQgcjFCjy2OTu3evanJGsbfL8qkjJHagBrT56qVbOMd8U25nzEdysue&#10;MY49j+eKTywtw2wlgxyRVbWNYh8P6XfX11N5cdtA7nI3DgHHH1xVcp2YGg6uIhTXVn5x/wDBS3xv&#10;P4k+PRs7bbLbabbpADvwoJ4JPtkGvma6t4xL5czbeTk5yCM8DP413fxy8THxZ441C+upS11PLvkj&#10;wdvUkDnsNxH5V5rft5uPMbZtP3BwCfTPp718tjJKpUs+h/fHA+X/AFTK6VJb2Q65jVJkmkj8qYSb&#10;Q5k3OR6YHanW0kN9dwpIq/KCzvvOSecZ/KqSzb9RbI8v58jLggY5PP0pZ7d53V96B8ZXAxkZz+PF&#10;ckoq2h9ryu1i9Kx2qqsflySAMk8dKcix3FkskbAMQARnJjx69x3qpZRNLLFMrNHuLKHVsEkc5I7d&#10;uKv21ubXzhbpJJLMR+8zlS3fI9elSqZEpKJJ4Mim1TW1tVjbdJlUJBJfg4IHU+tfrN+yB8Hm+DHw&#10;Q0mwupFkur6KO5ldF2sxK9888dK+H/8Agmh+z3J8SPipF4i1CNprXw3L5j7ztUsRgLgg5BJzgdhX&#10;6ZQ2f2eEKeigYxzgHt9Bx+Verl+H9+9j+X/GjihTmsBRei3sWNixRqEO7P8AD1/KmxvIc7AWRQSc&#10;DnA//VVfzzA7B1LxjnKDDADqc+1fA/7cP7U2qN8UbyHQ9Qu4LPTX8qD7PcGHzcHkn1IOa9mtWVJa&#10;n4vwtwniM6r+yo/efoNBDJMFkWKaSFz99FywH060SwtbgfK7+Y/yHGSTX5GN+1V4sDIf7cvGLHh5&#10;buUshx6hh0q74f8A2q/Gz6hp8kfiXWljilUPGblyjr6+v61xxzKN7H6ZiPBHHU6LqOa0Vz9ZmXyp&#10;D68546HOOnaklAQFl+8344rE+GmsNq/w/wBCupcvNeafBPLJknLsgJznoeelbku0j1+lehGd1dH4&#10;jjsLLD15UnunYi3Ke3P8zUoXeBj8RUYXYeOKkiOC3ritOY4xMmUc/eXpSIuBn+L86FYFlYfwkZHr&#10;Tiomkx9xuuD2pXAj25YKzFf7pxUjqv8AvYpDJhTubPbBpFbBx0FIBzMB/hQHyDuNOdMD5utAQZXb&#10;+nagBqvuU5GaaQEVdvrx60LJ8h9+1P2eXJu6Y7VXKAqHjhuc4PfNO34T+LgZOetMUGNmb5tpNI7j&#10;bn5m7UcoAPkb73Ddj1okJIz6U2NNo3L92gPuODnr1qgHDbGjbc56/U1H5okP3WDcDOcCpjkfMG46&#10;EVE3zjr+lAC5+X73fn3p0T+YrAc7eD2zTYlYJ975m4o8veo2n5lPpQBJuPtuU46VHLMxj46ZGOOv&#10;408N3ZuQeaiuZcxsvRVyTnsByTVRi5PlRLlZXGCb9xIZnC7OS54UD3r4h/4KLf8ABQxfBHhy88L+&#10;F5jKUkEF5ejqWPGxO+BjJPvUv/BQf/goLZeC0vPB/hnUIpLoKoubqI5ZAcZAzxx7V8N/C74PeJP2&#10;uvi79ktBdXRlJdp5IjsQHALseQRjJr77I8hjSh9axW3RM8uriHOXKjS/Z8+CniD9qrx/9j0e11K5&#10;8xhLPcyJsBwQWO45yBnr+XpX62fs7/s46L+zD4Sh07SYbVrqSNTd3LoGnuJCPm5wQAOgArM/Ze/Z&#10;r0X9m7wbb6Xp8cLXWxftN6gIeRgMnB7DOfrXqxTEIYY2sSD9Pp6V5OfZ268vZUfhOyjRS3Et416c&#10;becD88fzokiaN1G1sMcZ7YpxGz5Vxn16U2SfIVcs3cAnPX/Jr5aKu7LqbcyWrC38yZcZ+7kAZ9Pr&#10;Xzz+2r+25pf7NHhprexuorjxJdDEUAcMtuDxvfPTGQcVp/tp/tg6V+y/4Ikkjmjm8QTRn7Jb+YG2&#10;Eg8sB6cYr8ePjN8aNV+NXjnUNQv737ZNduZSZSF2MTjGMcgZ6V+gcL8LyxElVrLQ8THZooe5Hch+&#10;Nfx51T4peML6+v7uS6mZ2yZCGyT6AdBXlcsyzax5YR2kyuTjcMcZB46VtWdv5t83ksI1lf8A0gnG&#10;AMYJGcdu1ey/sZ/sUa5+1R8Q7NYrGWGzjkBuZ/LyvlgnqDkZIwB061+s1K+Hy+hfRJI+fo06uIqX&#10;6F/9jH9i7XP2ifGws4LaGOyhIa4lUh4ooz1y2Tzx0HrX7I/BP4IaN8Cfh7Y+G9GhjjttPiWISJwZ&#10;TksxI6n5icZ6ZpnwL/Z+0n9nfwRbaHo1lDbw2oBnbI3zNjOTjnr2zXcRqzFy33+MHu1fivEnEdTG&#10;1HCD91H2OEwsKcF3EQDGxlHt2wOP8Ke5y3pu/GlEBLZzn3NK23H+1nFfHnWxofaGX1/nTgP9o5bv&#10;QsKqGXkN1HHBoyPNjVsjcdoOOKBDopPK+Zl3fWhtwDMV+XGQOac8KxuY87ucEjkVJHciG3kVzyuA&#10;AO4oKiyGSXCsGUcdD3rh/jt8Y7H4MeGZtR1CSNvlPloCMkkdSO2M1J8Zfjho/wAFPDtzq2pTQqUQ&#10;mCFslpW7cDoM1+aP7Sv7S2o/F/xJLNdectusgMERJKoOc+2ee9VGJ8RxTxRSwNFxT94q/tG/tA33&#10;xZ8X3F15rGGMlEG8kAduPpXksMpu9zSbtp9OoOegovbjLtIrffbke9RxTL5KuvzMN2cEnjpn8CRW&#10;x/MmcZrVxtd1aj3Fv12sqwl2iAJX1waZHMPLUmRe4BPpUd3dtgL826MnBxjOeuf0oEwTlv3fYA8h&#10;uKnlPDmwiljUBZFLsx4PIwPXNRXZ82bdJj5AArd/amOdzDLYHQ4J6mgxmaM58xmj6DIwe/qKcUZv&#10;zK82AM5OeQSeB/8AXqcJ5EXzPubaAAPmPNMcyTWKsqkQ7uTjgn0BprK0QXYzRsowa05UZtN2XcS5&#10;jWWL5ivsM4OaxvG3iux8GeGjcXbywnKuhEZYlemRineItbXw5Y+Zcbo2bJBIyTj0615H8QvEs/iD&#10;RWkmWWa3kRkXLlliYA4AAxjsawr1ox0R9vwtw3PF1lUqL3TxD9oT4g3HxB8QSTSTPJbRy5hUEqFB&#10;JJJFcJpsLTXedu7jjI7dBitD4gsXjby3jfaCSUznAOOc03wh843hfnAAGSW4rjlLmP6Xy/CU8Nh4&#10;0qasdZ4O8MyXsnmqi465PYgHnGfc13nh7T/JmaRtqqyEhSeMkEZH51yGgvNBu8tss2MY9zXa6XBJ&#10;c+SvlLCYwVOM7SCc5z7ZrhqyZ42PlJPcnZN8ylY1iU7cqCcEgYJ9ea2bF/3UHnQq6xudnJZmyMYJ&#10;z06VTZPL1Bo3haNlQKChBBJ+70yOa0tIspYl+aO4xgcKB94c9Sa4XK583XnfQ04La5i09nt/maPh&#10;kI+YDGRWjavItrHdwKvmbOj4Vc4565/yKrww/ulbMkdxvwTk7XBHI/MVcmUvAq8SDJIUfNsyemB3&#10;rnqU0zyKkddCYatqFtcwpG+ZJkyjRruZGOAcYHTGfzr5F+PnkwePby1t12/Z5WjY7SM4I6eo7V9g&#10;aLrV1pd59os2eO8hRljYcMeOmDkY9sV8i/Hu6MvxE1AzKqTTSl34IwxAzgdu+feu3ARtI+s4RbVW&#10;x520LRMM7unHvVu0dkG1h16D/H0quisH3Kx3KPQ8j8aswyNM3zE734YY7V65+jNnSaZcywWSH5F6&#10;hg67iRjsa6zwymNURd7KsQByCMk9ff8AKuT0SzktrUbt6tjeoPKnsB16113hedrEq0ixx3CAEowy&#10;GPqPeuatI8zGybjY9KkvYpLG38xdrLy5QYY88Z9+1aNnFcW1il8szbZnZQhOZQAcZOCeD1HtWN4Y&#10;jttZj8y4kjhXGXDnBf6fjVywtBAw+fcsmPnQlimScAn2xivLqQVvM+Or4dO99zU024mEm9ZC0bHa&#10;46EH1711jac174XMyLJJFFIpKByqnJ7EHj/69cnaWqW10wbdJ1OU4JbOOfaursYJrTSoVUXHmSYf&#10;ywpC4B4yOmeh+hFcWsZaHkeztUR83fFJbmw+M8kjxPa+bO0sYb5sLnsMnIznmvSdJv1S/wDMcedb&#10;sGHyfLknoRj3ri/jYkX/AAt6FpZoYRImEfOcEsSAfQnIrstFsoBpbLcRXDXwKlGicGJFGDnA5JOT&#10;+VepUqL2aufS46X+zRbOlSbykjaOaePyiNiPkqQB6etb2nWvmyQ+TIzNOQAj52nOSS3p+HvWBbus&#10;SuGaJmjO0q7ndyevTBxXRaA8badO0jv5kO0Rd1YZO4nPsB+Zryasru58fXjd3MDx7araafNHIzos&#10;mVdCu4MAcgDHWvm34nzFJ9oYfLkBP4lH4ivor4jSLfaMvyyRMpyNnI6d/wAeK+ffiqjWrwxmB980&#10;WX3nhjnqM811YH4z6zhj4jye7ZluG2sR8+Rk960LCAk7pnZ48nIz1NQ3kG0t8m3npnNOtr3Ykfy7&#10;VJ9M819JvY/Qj0n4YvHBcqyRNtkBATd+vtXqPgKYLqEh/wBKhmZBsdAWwc849MD3rx34czxy61DC&#10;rblmxg9CD6CvYPCyC2u1WFXZlJyP4gAeee31FcVal1Z8jnFNK7PSLSCOyuii7rjy8szrlVfpjPfP&#10;rXY+Hbx/7Kt1Hl28cREaYOfNBJOT71yFvftPZ26+TDb7YyHcyMZXIyevAwcgdO1dNoBkhsYFkj3L&#10;sL7BjcM4weCfUfnXjYiNlofmuPgtTblgaSVTt3Or/ezwR9KnurmS/s1mmZVjjyDjrkHHT8qZDYyX&#10;aLJHudcc44P41YurrdpCw7YlaQcO2FUEcDOOa4uV9TwoU9Ti7yTN5IqfKquVBbqRVS6sp761YwqW&#10;W3AaU5O1F9fpVjWL24eJ4xEyJwXxjaSCQSCe3FV5Bd6cm1f3a3SKSEPDoPXHvTlFnrxp2SKWpafG&#10;sUYV5JZGc5iI4kUnI+nQisDXftEU5EMyRw3CqHjQYAA5wR6g+9dBqGseQnnx7YXtwuyUSDsMMCCO&#10;c/pXP37qJMwjzPmJ8z72Aeea2px2PQw+nmNdUhgZY/njjALDf3JGSMDv6VaNt9osxNHCuYFAyBgk&#10;Z6kc/rWXNe26QRRicNJNnfGo2sMHIwTWhaMlpFIsYaVZYwA7HDA59O4roqR03N60bolto1kZfJZp&#10;DtAeMjHGfY8D3rRtreaW7hWTZHGgIGGAYDk4B7jnoaz9M1NbBmdo5FVgFJBweTjHQ5HtWhbXCXih&#10;Y4U8xWbeZMqEXB5x68GsYxezOBp3sy/AkxKrH5sjSEJjgsc+mMdq1dUma3toxN+7XgHzBjb2H41Q&#10;0C5WNl3SNHbIAfMCknPAHpgHBrft7pSsc24PHgg5QOMc9jmi1mcFT3XYyvEMLX3gLWrXzmjE1udr&#10;iIt8oUnBwCRzjmvgzxtH9j1SZdozvIPHU88+/Tv6199avOJNOv4fMWKK6gbKb9u44JIA/A8V8H/F&#10;iPyvFF60W1ofOYoQNpAycZHY162AlZn6FwXUesWczogZNYgztxuHPXjNe2eGraS7tEkZljt1cAIH&#10;zIQQecdunevDdNLSzLtI3RnJxxXsvgBVuJZE87yysWUD8eYc9M16FaN0fa5hFOmeueCpPsscdvKb&#10;jbbkSRhHAVGPUng54rfi14oN3mt9ojwyFAFOc8dK4nSC8MiKreW2AS5JIweMnFdaYbZ5bV08vc2A&#10;5DcH1x+NeDinys+DxlNKWokkywWkzbmBnwS6DcEYnknNcf4saKK1uVMk0jBxsBTEbIe/qCDXT38e&#10;3yj8hjJ3up5U4JyCP61ieKEhbTlASONldpNwJ3EHoPoMVFGWpWDnZ2PJ/Etj9oCru2qWJJGcgdhV&#10;r4cW2+++Rmj2vhNvOTjAwOv/AOuneMI5FufMWR1LDHA4cetVvAlzJp3iWGVseW4PXA56d+n1r1ot&#10;8mp9Lzt07HsPhKyWWeW1xGryEEZXjPc57dK2tPk866X+Lb8iHjGM4Gfas/wfMult5rtulYEhXQMj&#10;qw5bIxzyavS2uIWmh2x+WQM4O1vYV5VV3dj8/wAwpudVnaaCn2eKYzRopUDOTuUZ6cAjH4Vcm3TD&#10;zN0jddwIJ4PHGfWsPQZN0KFVZnUbJAXIXJPB71qG2uEheRJl3x4zG8m0hcnkDHNc8ad2fPVI8s2a&#10;F7LbvoCW8Nvi880kzh9qlSuNhXkA+9Y8Frd6eI5DhYixALkbR7kVL5jRrNmDzGDh2cc4J+nWqks7&#10;71jBWWPOU3klQfQjPFbw0RMZW6BcrFFb7vM3PnBUfMpHXgis3XbrbNcRq+1WTgsccEZwDVl5ma0R&#10;pLcw+YTtwSV9OAayryFprfE37yMEGQnrgHHarjOx6GDqWqI8i8XWtnaRt+7mVm67mG0jPUd+ufXr&#10;XCanAovBLCMbckoOSRXoXjSUz/ahuhysxjjAzkoe4z6f1rzfUre4stSk8yFxGwwpBwCOeeK9DDVG&#10;9z9Ty+d4Ior/AKQflVlLcEEYJ969P+CNhkrHMGXbk8H5iD715kksKBt8bLwNpUnjnOeeteifCrVn&#10;uCoik3MvBHYD39K6KzbiPNXegz1mCzW38xlm2quWAPJx61p+H5JDPujct9nUkpjIx0yaoWsTWNtD&#10;NJNH5dxETlTu4JIxntyCPwq/p8scdyjW4xujMbnfzgn0HWvDm97n5rV6pmtblDdW5k3tuQ7hEMFH&#10;B4yD2IxzRewpC3nRyBEb7i7iSRjkU1pvLeRRLNuOAhI/n6VCm1JVhkzJ5cZbABIDZwRxXLGWtjnj&#10;LWyK7unmRxs58tRjIByB+oJrJ8U6jCJ5F85rpsKInEeOMZIOB7/pWtNBKbZcsqNISQEBJwO9Zt7p&#10;8MLE+ZIwCgKcHOcYPFdUZWR3UakdmtTg9auM/PuC9OSCCQa4fxSf3xZlLbj6k7voK9C1+32+ZGpY&#10;7W24b8/euD8bWbWsUczRzRtI+0HPysPXFdmHk7n1WW+8ze+HVwCsG5VO3IYA44969E0n5rbzFMi+&#10;Xnec9c9++K8++FVms99HDK7r5hB4IDEH0zxXpcunLDHJbQ79vVWfAYge44Nc2LqWZyZlS98qakv+&#10;hzMY4y2MZD7doHORXk3jS2iaSaRGLyOcBs8A5z3/AAr1DVJLVJGjWZriEA5JTDAkHIIHTFeT+Prl&#10;rPyG2tJJMRIXAwqjOAPr0rrwctLnfk+HsuY/f79ixWT9jj4Sq33h4M0cH6/YYa9KkGa82/Yvk839&#10;jz4Tt/e8G6Of/JKGvSwua82p8R+i0/gXoRpwadKfl4qGZ8Px2NTQkOoz6UQERvwamjO4VDc8MtTW&#10;4P8AFXTS2BHM/FNd3h5x/wBNEr4f/aetmjeHCn/jyl7fWvub4ioJNGb/AK6LXxv+0/Yq5h+X/lyl&#10;9PevZwO5Ez5XkkxP71raLuaRfTaaxdRDR3+3p/8AqrotBjUWsTd9lfVU2cUzftJDirscvNZ9scLU&#10;8b/N1r2KOqOORbaX/IqNpf8AIphfPSmM3NaVY6E0z1X4FXRGpWvP/LRe/u1fYPwmdpPDkPP/AC0e&#10;vjH4ITbdUtef+Wi/zavsj4MybvDMH/XSSvjc0j7x6ENjvg3yVLYna596ZEAetSFNnIr4uv8AEd0C&#10;SZvnpN3FQs5MlTIRt5rT7JpLYQNSl+KiIxQzcVlZhcV34qJjk0ZzRSC5JAcfnVpGULVJc9qljYni&#10;gLkjfM9McsDUsSfPzTpgoFAXKpOacnWhl5p6p8lTzBcSpo6hIxU0DZamXGSFEA2s3vWR4lk/cf8A&#10;AXrYmbETf571i67zHz6NVan3PC799Hy/+0lHutZuP4D/ACSvm3xEqxys3+e1fS37TJAs7jb/AHD/&#10;ACjr5f8AE05F7tJ+92/AVxVD+yuCv4MP67GTNOwbv1q1azZQU1IFl96a6+S9czkfueX/AAkkpy1V&#10;5ORTnkz3qPOa1pyPcp7EL8GnQtuNMnqNZvLNbe0NY3NSDAHJplxhhVOO6bPWpw/mD3quc0i9Stdz&#10;eS1NSfcM03VUYjj/AD1qvbFh19KmR1xZeWYgdKbNcMU6d6ajZqQrn7wFZsspyyMahMpz0q+8KkVE&#10;8KCqAjil3GnTrtjyPWoZPkPFCTeY20mgB0RbfWhbvkGqYVQtHnlPumgC5MMrxVUlg5pyOz//AK6G&#10;XigLjmfK1n36fI30q4zVVvBmNs9cUEPcqwvtSrAmBSqnQYFI0/Sga2LlsczL9a2bBsR/jWRpxDlf&#10;rWpESgqolFqZqmif5agCmT3qcdKoCQHIoxmkT7tSKaCZCBKRhg0+mydaqJHUaDinB6aelCKSKoqJ&#10;JRSLwKWgsKa5wadRjNAEbGgHIpzJTSMVUQEf7tNT71PYZFNVcGquA6nKKbRmgCZBmo7jg8U5TkU2&#10;Q5NBMgi6VKn3aijXaKdmgkkoLcVHuooADzUbfLUlRzDIoAQNmp0X5RVWMHdVhJAByaqIEhXNJgUm&#10;/cPlqMht1UArrmo3HFSiiROKAK4OKkQnNBXBp5wKAHocCmnrTBJmk3UAFSUYooG3cKkxio6UNigQ&#10;8jNIBxTS2aTNAElA4poYmnUAGcU5XzUbZoV6mRMh0hzUfSn7s0j/AHqkIkkbcU2gdKKqI7DX60Ia&#10;GOTQi4NUMdmimkZanVUQGzfcqHGKsGmsmaoCNB8w+tSPRtwKcpDVMiZFdwxanRgmptqlqcEFSSAH&#10;y0184qRetDDNFgK4XcacI+KeIiT0p4j2iq5QITHzRsqRxim00gG7Kci4NOC5prcGmBIuFpkj+lND&#10;kmp0iV1oJ6lVxvp0akVM8Sg0AYoKb0HIuKGGBTS2KBQTEKKCcUm4UFC0UUVa2AM4ozmmuaENMNBx&#10;oxmnIKRuDVRJvqIBiimq2adWdRMe45V3U5RzTUOKcTis43TM/Zq9x3ApyjzBULtlDinWr/LWtSNk&#10;RNWVyOc+ldv8NPD8moavY5jYhpgPu+w9q4aL95dYHPB/mK+lvgn4QhkfTpPJG7zFOcL/AHB7V8tm&#10;NS1z854pxzhGS/rY9g/Zz8FraJGxjx87H7v+2vtXv+lWP2ZlKqeg7Vw/wl0VLO3jxHt5Pp/eFeo6&#10;ZZgq3HO0V8PjZ3Z/K/FGL9pWkv63N7wnqLQzQrn0/pXqHheZbu0XLdz3968j0o+VdLjqp/qK7rwl&#10;qkiBVDd/f1FeVY/I82o3TaPQIbdY9vA9a1rA5h+7+lYmmXDTQx7uSRW/p5xF+Veng43PhsRFrQc0&#10;GVzt79xXJ+Pr77BaTsMffUV1mozMlt8vr/SvM/ijfS/Y7gA/8tF71pjqdol5dFuokeBfHnxO/wDb&#10;arlvuydD/tH3rxSfxM2i3HnK77tvr9R6+9epfGLdPqq7gDxJn868W8YII4uOu0fzr4XEaVLn67lO&#10;XqpSV0es/CH4uyahf20LyNtWJhjce3/Aq978L+IBdadE24tuVT1/+vXxR8NtZfT9cRg20KjjvX05&#10;8Itekv8ARYdzZ4THX1au7CyFjssjHoeinxE0dyFBwMZ/n71cu5V1S0KE53c/lXOXh3NuHYdqm0nU&#10;2M4Xd2PHNdlfY+edFJ6Hl/x38GIZoiFz+89P9ge1UfDA/sfTbrjbllPSvQPidYrqEcfy7m8zJ/75&#10;rgfE7rp+jTGPjdt/9CFeDON5H1mVxulc8++MHiEX6yp5n/LJB97/AG8+tebfBLwnHd398zNu/dr1&#10;Oe59qh8e+KpJtZmVpTs2qP4vQVc+D+rR2jXGyQ7mQdj6mtadM+hjRifRmh+XpMW1do2qF49gRUWq&#10;+IPJlb5uwPX/AOvXMWuvzXKtsfccZ6mq81zcXFz833e/P/160cSY0Yp3LHiT4h3GnFfLVsZxwD6f&#10;WuSvPFcniG8USqdqsW5B7ke5rf1nTfPtomZAVJODxXO31rFZ7fL4Yn0rKRTS6Hb+Ckhi0tJPlDKz&#10;EDiuhsvEMkymMZ+U/wCe9eX6Bql4moQQqf3ZfBG49+vevTtCtY4rdXcYZlGePpUqTRx12aVnYLMP&#10;3vHAPNamlkWsqqh4B7VzXiTWDFGPs7fxHPUcVp+C5pr5I2f5vm5Of9kGtY1Dz6zTR2U7+dpw3HHA&#10;qjYWSz3LfNnn196m1hxHpIWNv3ny8VQ8LSy/2kwk6ZOOfcU5VNDx5WuX72EWmR04NczNrAi1naGH&#10;fv8AX3rW8a6n9km27tvyt615y+qSS+JOHJGG7n3rlo1HzmlSLcND27wHrhdrdf8AZH/oQ969k8N4&#10;nVv94V8//Dedi1qfVB/6EK968Iz7kbH98V9VgafMfD5xTcdTea1WVvu/pQ1ptXp+lXLZVYHHrSyj&#10;2r3JYTQ+TlWtoYlxHtPSoYpmHTNat/Ainj0NVrOFT1HP0rWjh7M6o1LxuW7NSxGelWwmw1HBHtGa&#10;kLZ5r2aMUjiqSuzJ164/0GT02mvEPjlqyW2lXg3bTsj7/wC2K9r8WyJDolyQfmWNj9K+Vf2lfEkk&#10;Md9GsnzeVCQOf74q6k7M+34Pw7q1V/XY+Af2k/FJ1DXdu/O2QHr/ANM196+f2+Vq9F+MesG98VzK&#10;sm7aVPf+4teeSY3D15rvwc7n92eH9FQw8F6fqPEmLU1ha9K21cf3jW1L/qD9Kx9Vjyi59a9I/Y6Z&#10;y4kbzOc9a0LV/wBz+dVbqLyyD70R3HyYBoOmMh0/zPxV2HEarms9CTJUur3H2eDrg7ePrzWhopFf&#10;VzuRtv8Ad/rVexLRR7sc/wD6qihuGnkUNzzitWzgVgAemKDSIW1w042mtTT7Lyu3eqtrbxicfX0r&#10;SkIRlxWlzoiJOmBVZpMN+NWZZVC8mq3Dz+2a0OqOxNCN3arCx4p0ECqKm2qpqZEXITwKqXMox17V&#10;ZvHCjisW8uW/SoYuZEjks1ammD9wOO1Zdg3m9ea3tNhXyV+lQZyehNbvzV6BsBariJVNPL7Y/eg5&#10;5alvf70POqgc1SMxC/eNIJMnmtlIy5C0bjJo83dxUKEdqkQc1Q+UkD4o31HJQrZoizOSJkfmno1Q&#10;qcGpY+tbrYkmjarFuf3lVY+lWYPv/hQ9jGWxd34j96jiLNPUe5s1PbDn3xUHh4uN0y3qEAuY+nYi&#10;vmn9p3SvLTUGCn/j6Tt7V9PwLv4b1rwr9pzS1ksr/wCXn7TH6elaUz8J44w16ctP6sfIOvv5eolf&#10;RsfyqnsxH+JrT8c2/wBn12RQMfOf6VnRHbF83rXXFo/jfiyjy1Zer/Qr8g1G7kNVhkpoiy3Irrpy&#10;Z+WV9Jka5NKFYmrMUA9KsJbDb0qupjMqRI2KkROcVZMQUdKasf70VoiB0dv5ZqRicDbzTrlSy/L6&#10;VPodv5rSeYOgGK0SKRXto2dzu9K6XQ/D/nyR/L8rN6f/AFqof2Yzzfu19fSvQPDenRxaYrMvzqxP&#10;QVoomkStZeGYYo/mVfxA/wAKtad4T+06lBGsbMJHC8LnqQPSjX5JI408n2zzj1r1j9nfwFceJvFN&#10;kslqJUV4HbLJwpdcnmipHQ0je53n7L37M7+IfGmgyPbN5bXSqS0fGNgP9w+tfpd8Ef2c7bwP4Ps5&#10;kS3VwztjAH8ZP9wf3a5n9m34G6VpHhPT70WgjmiZJAwWLg+Unoua9utJWtrKOFWby1BwM+pP+Nef&#10;UibRbKs4eyjVFSH5vlPFUdT+H0PiCBpHWDcykdB3/A+tadxH5xHfmpbaZokK54rPl0KUjyzWf2Wb&#10;PxBcyb/s/wAxP931P/TM+tcP4y/YX06Tz8RWLFucsqk/d/65V9GrOyvncaZOPteQ3zZ9aqMTRSPj&#10;DWP+CelhfF2MFh/F/Av/AMZridZ/4JwWLLxaWLcDnylP/tGv0AGi25U7l/Qf4VXPhGznHMf/AI6v&#10;+FVylcx+cuof8E2LMlj9jsuv/PFf/jFYOp/8E1rMzN/odn/35X/4xX6bN4A0+YfNH/46v+FQS/DD&#10;TZP+WP8A46n/AMTVcpPMflxcf8E1rcj/AI8bX/vyP/jFZOr/APBNa1SL/jxU4I+7CMf+iK/Vk/Cb&#10;SWH/AB7/APjif/E1Wn+D2kztt8j3I2x//E0KI+Y/En4s/sVP4WmcxadJ8uOlv/uf9Mh614D47+El&#10;zoJjb7LJHlc/6sr3x/dFfvH8X/2cNE1S0kYWW/p/BD6p6r7V8RftPfsu2trbw/Z9LX/Ugn/UD/lo&#10;Pai9hn5isklreYZWGPUe1SeZ5w616V8UPhDfaTrE3l2O1VRCP3kffHoa8wu9MvLFv3kewHp8w/xo&#10;jIESi2DdKkGYRj0ptmJB94dqtXRj8s/3selDkTJFOWfNPtpCLiH6j+lRpt3nNPXi6QDs39azk2c1&#10;RHovgi5/0SH/AHzXXE7rdf8APrXF+BUJt4f9812TZS2T/PrWEjza8Sp0brUgI2VRnlYNx60sckhH&#10;/wBeuaR5c9CyvL1/YdX8d1vuLV/YjXoZf9r5fqevk/2/l+oUUUV6R7R/Gz+0Hp/2T4cLP5kfmeaU&#10;lGRuTIG0DucnNfOnguHzfEsfs/JAzznNfQ/x+YP8OhZwrK11NKJpZChK4GcKpPH45714L8MbZZPE&#10;kaybj5cgJAPJwen+fWuPCxtTPk8oi1hHc+qvA15JpRj89W86ZFcMT9wHp2xiu/kvrP7NBHH5jMRh&#10;gUBAOTz9K888MskltDdNISseVYlRnCjgYrpLG6k1OwW4ZkjAclQThyD0OBjgV87jI+/c+HzKS9q3&#10;5lzXdIjW9ZlYyMHAI246dQPSuZ+J0v8AZHg28aNkltZBzmMZRicgAk9gD9K3vt1utxHGPME8mBK7&#10;ylwRxnC4GOfc1zPxWVX8J38J8yS3gQtvb5QDjHTvgUYe/OrlZfO9dXPm61jl1PUWkaGVfMkyBH0Q&#10;e+K92+Exk0rRWRhHBM3yDgOWUjP4Yrw3QpXe7khjP+sOCVOM89vSvefhRdLNqdrFPAbiRlMa7UIX&#10;OAAWI6Adya9jFStTPtM0v7Jeh6NcarGt3cppe+3tZYEyZ32sMDLkAA4HXjrgUxZYJUWOQwXDSOrC&#10;SOR1ODyc4x9an0W0jt1lkkWPzFBjjUAspJGDn2xmnS2BdLhvPikmhijdSOFAPJH1AArw/aRWp8ZK&#10;KTugj01YpipkZo1OJHLkrnnpkA1saXPHFF5fmSCNR0fOFJ64GT61T+0Q21lH80kcc8XCZ3njuc9A&#10;akg1HET7sszL8g28jP0+tRKae55uJ7stRXs0s5+aJWbIAcfcHQfpVLV7y8Fj5MjQyQlwXxyM9unS&#10;rou/tM275lkxjoAOB3zUNzHDqU3kqyFjgnPyqW6nI70oWWpxKST2OO8ZalfeDfC95LaalNZy3Q+y&#10;v5HJ2uCDkkEYxxjrz1r408RyKJZF+b92SBnk9xX2N8Up2vfBuoLuSPyxhw+AqAggEL6jnmvjXxWy&#10;3V+wj3YUn5m6nkjj15r6LLeWx+j8LNOm2jvP2Xb+S08VQiJl83a4xIMrtIwf5ivpKLSlktZI5Jfu&#10;kBwM4/DpnvXzP+zmkkXiKEqqy4IUl/Q9vpkV9KC7+yW8ijzWWMZ4yfbj1rjzKdpF51Z1EWJHkjuP&#10;l3GKJADLIAzbRyBz2q9pmnkMvDEL8/I+XJ9eahsZ472AvISy7MfIOR6ZrXttJXVLq3EJlgVI90qu&#10;c7mHIIz39K8n6zY+dqVI2sWdBMPlTRq0quxxiI7SGHqPTrUtzJtijjiuPmaQE5+6MKcnHqDx175q&#10;zZWW2JIlhkabzCQ+TuOeO3Wqd2sM6JHFNH8spQnkEHqcn6/yqfbKTuedUavsV47h7C0eNJkUTRgO&#10;0bENnOevUHgd6baTso2K0gVyN/Iywz9Pr+dI9m1velN6XAztXZyGBHY8ZqW1Mjn7v3SQRjkdf8K0&#10;957GWpb0+1VSGXakCoXznGMnA/GqmqRxx2xm8zEUJBJcEJkn1GevNTK824tGjMvoAGwD1z6AVW8W&#10;7Z9RYS28dmmFbykO5V/H361jy6+8Z+z1uzC1ZW+x3kgUKPs8j73Q7QACeuf196+OdVvo73xbJJGu&#10;3M7YBwBnPb24/KvsrxOM+GdSiaOS6kjePCo7BZ48HzBnPQ5H5V8dyxRT+KpFH7qOSduQeU5JwMnt&#10;05xX0GXJcrPueH4JU2z6P+EpE2n23zeWscQ2EZBkAHOCcZOSfzr0vRYrXUIkt2+XzQdxkkBJGewz&#10;1IFeb/CyCe1sYV3vtWI7PMxgA9cfWu4gdRLGN3lsx+QZBYAg8nj39ayxFNXPDzKnFVWxviSayu7e&#10;WSDzF+0ZgwYtuUIBODk9SOtcjrUUN1ZXguJmDbWkTZGGEjAc7jxjj+dbWv3Mcdyy53Kv3FOVBHrX&#10;IeK7prawZo2X7hGF+7nBBzzzWlGKtoaYGC5keS+MY4f7WzHJG0ZGRgYxmuavAbe7Y+Z52705xWpr&#10;W2VpMsFkyQAAQMVkzxyiJRG3fnpyPrXfG9j7ugvcRoeE9Sk1C/W3a1VQsoHmZy3Udu+K+jNO0qSL&#10;w/ayfvlt5EGSw64BPPXAzXgPw/jDavCvyttOQeOOcE5x19q+ldO0vboJWPyVkEeN7v17DjiuTETS&#10;sfPZ8oXSaPOPFbW1z5nnxtkIdhQ8Z9CBXl8w8nUGTzFUsOST82Tnj8MV6v8AEzRrrw9HPG8kIxsy&#10;ExkggnOa8wvoRcSxsGErs5Lo+FVRnseprowrTWh15XGHs04GHfWv2W9j23EMm8bwyOCQT2+o9K+t&#10;ntGn0mwmjWa6lks494xyoCAE8duM18jGfzNfgj2rnzBtA4yCce+PrX1npVzBJ4WhtzHvmjgSJJUJ&#10;XcoAAyM9cd65cws0eTxLbkVx2iXyzSJI1vHN5Ywr5PYEfpmtaIfbvNjRWjdQZd5XOenUnoOtc/Zn&#10;7NfQQRsFtYQA6P8A3upAI5rcc/aZ2XLQrIMMgJI2+n0ry+ax8RUqKDt0HNJFb/u2WNmU4y5LAH2w&#10;RWV4q1f7BY7VaORkXYSRkJnn07ZrU+x7VlYyeTG3QdTgA4/lVDxFNb3dofOWSGSSIkkYYFgMDgfS&#10;tIyuzWhUhKaPFPilatNMtxcTMJJU+QRABSOe9ePamvlTMOd2T15zXrHxIvJrctGzs0aDjI6V5fqc&#10;JLGQunzA9Dz+VfQYZ+6rH6jlH8JWM22gAPDsDz04Ar1H9luQzfEKOONZfNVGcPERkcEEkHqME5+t&#10;eZxWglU7uST26GvSf2Vgz/FOzt9o2SRyKSDtYYQk4ODUY7WmdeYx/ctn1BNotvd6dbYXyZLWI5If&#10;LSuDknH5ce3vU1kivco0rSqWBYkDnoMDmof7T+0yR+Yf3a7UBJxknqSfr/WtK2s2ml2rJCSvAJOR&#10;jHPT6V8jNu9j8rxE3zW8yS21eOHUrdljaZYc4SXldxHJwOtU5biNZjuLFd27CADA5P8AQfnWlDp9&#10;ta2bq0yrIwKIQCcAcn05qvqFqtpEGZcrMDnnJQg8fQV007aHNKTKZkkv5pBIvy+WhBI2qhHBOPzp&#10;k15JJD5ckkzDaYwF5VznI/L1/wAKlWYzTP8AaZpZvMTy2KDGEzkYxnvVXVPLghg8lmZZSwkBYABs&#10;8fTjv711KNxLVkN2i6dYF3EYxlvLL5Yk4GQB7muN+IzNJYrbqjo3O4oThz6DjnHHpXXTWrCSSFmj&#10;VWIAOQwAHJO4enFcj4ulhgt93mNIqlvnclTkknOOa1o07M9LL0lVR4t4hsWMk3lxtjnOeMEVjRo0&#10;Vl937pwa6HxYsr6htZiI2GQexrnpbTDL/CqjOD3r2IvQ/R6L9xEbybnZvl3KNvHGKJZI2G5Vxxye&#10;uakkt2eHbyzM/QDoKqsrRKyt8wOPY5+lUdIWksnnALtbnBBHb19q07eXAXakatnqhyDUFiqN5chV&#10;NrPtIJ7etaUsduzSNaqTyBkuFwcY4A96mRMtdC1pkbahPuVQQvOPU/j1r1D4JzQ6frd3Cn+jSSRR&#10;yAeWFPmA4OCSRjBPHvXjcc/9jTrPIkskbZXj69QM1618HJv7M1rd5Zfj5HY42njsOprixOiueNmm&#10;lFnr+sa82oaa8M8f73Ixsfazt3JIHP0rOsI5N9u8KyNGzBQkcbK0eepJxjHHXPetG6t/tUpXdG7R&#10;qSxcleoyef6e1VoZpPKYxbf3QXaElPA7kjoc/wBK8bnZ8DKdrkixSTQZ2nax3MPTnrzVe7toBLuT&#10;5OdygHr0qwn2m3jZlUSzTYWMY3NtHJIHoOpqG+i2WsasiLNhEAOcsxYDOOwo5r7mXNfcrw3BtUZl&#10;GRIcAnggn/Cm+dguNq7t5ZjsBZ+Mfz5qWKyWa8uI5pGh2AbNiZBP1NVPKILIscm5QTzzuycCp5mm&#10;EW0zP1ezaU+Z+8kuJCu8hDjPP6DH61zfiJjBbZRY49uW3Njpx+NehQWMT3kdv56vIxKfOABkDIHP&#10;b1NcX41ka9uLjzLSPcibCkXCKQMduD9a9LCybauexgKrc0eKeNtOmE81wFLbnLlv4SSQTz9TitT4&#10;cRFYVZtp3gg9z7VneIYXIeGaRhGpOOvGTn1q54Ddobhj96PIQAcknGB+vrXqyj7h9hUu6N0dxHbz&#10;WsirjylyQAccHHt0p11dR29rNKrNHNlCmPmHGc59M5q5b3YltfswWMRyEAsIwWcjPU9jzUOsaW1t&#10;psjKx29x169s156qWdmeD7RqWp534ms5FQyKx3ScAk5POf05NdH+zfdTaMdQsHXYs0iy7MEs7joM&#10;84FYXjS0WW229NvTnqf8a0PgFqM1v4wZVmhhaOIupcn5m4464zycfSuqUbwuj08Qm8Noe1+CviRf&#10;fDPxDb6pZPLbztIGlVRtZ1HIxzwc8g1+oP7FX7X+h/ta+A18JeKL7T/7UhjAjMqFJp+TjLEkbhwM&#10;8dK/Ki8mn1djLJsjWGIJvJ+TIwMYPJJFa/wm+I1x8O/HtrqOlXEkV5auHAJK7yD6Hg+2a5qdSz1P&#10;NwOMUf3dTVH6cfET4N3Pww19vOt5FhYGSBzyJVJ4wR2968Q8U6aset3TfdDO0hU5PBJJ/nX0z+zF&#10;+0Zof7Z/wsTS7642+IrG2KSB5QGkYcbgAO3oK8f/AGgvg5qnw/1mS4n8n7H5nlx4bLTA9GA/+vXp&#10;0al9meZxTg6csNzUonmMyeV5g+WTzCArnqMc1GlhGieXIzRSMDlwu8Y/r9KY02G2MNsak9eO/Wop&#10;tTitpXX7/lOQmW4f0GO1dsJM/Gaqte5BfpFDM3ltJ5KrjeygOT7dwD9ar2sWWB+8Pf8Az1put3cN&#10;xftNbwi3jwFKoS+Djkgkd/8AJpLCZUgyryNIDx2XB9jW3NocNSorWLU0iyRCTaqMvJAPB9PxpYnd&#10;H3KygqATg81FGZNi/KdoPQjv9acWxGy/MrNjJ65BqGzk9pcsLJtRjuLbjnOec16l+zN+0FqvwV8Y&#10;RzWtzJDHICJU37Q6gHII5GK8d3SeYpztRTwcZDEVpWcbSRjy5VMkzFSADuA45pezPaynNKmCrKpT&#10;b9D9d/gt8ZtJ+MXhKG/0+dfOjRVnQyhmBIz0wM++OldvGwzt9uxzwa/Kn9mv9oHVPgz4niuoZt1v&#10;GQkschO1wcZGARya/Sb4U/FjTfip4Uh1LT7hGdsCWAH/AFWQD3PJ9R296x1W+x/RXDXElPG0lzfE&#10;dgX2xfyppQFtx8xenXpUkX3Rv65wDSO/J/IZqT7EjOAPvcHioSpTjOVz1qR4yVwTzmmK+JP7o9BQ&#10;A5dy/ePuDQqeW7csfMzu59ev0p2zI7gqOntTm/dLncuD+Jpp2YHkH7XH7I2i/tTeBLmxvY1j1Hyy&#10;ba8UbHQgcKSOccA4PpX4/ftDfs8658E/F15p99ZsstuPL3hDh0ycFeeTxyfp61+7puWt5V8vduHJ&#10;OOoPHfjpXkP7X/7KWkftI+ArpSttba5aputp/J2ljnAUkdAeMnmvuuGuJqmGmqdTY8vHYNTWh+Hm&#10;kQXEbMqbpDHhsYAXPTBPrXuH7JX7V2ofAbx5Hq+nzSfZfMVLm3chkyCCT056VzPx9+BWsfB7xNqW&#10;k39vNaTwybD8hUPyQCD3HvXm2lXsehD7LMqr5spHmEEbyenT19a/Va0aGY0L2TufO3nQnY/en4I/&#10;HbRf2gfAltrmj3UMjSIPtMS4VoX7AjsDiu1Rvl6+n1r8WP2Sf2wtU/Zq8cW99BcGbTHlVLm2l+ZX&#10;jXpx68mv16+DPxr0X45eCbfXdJulmhnVC4TBMbEZxgdAOa/Gc/yOpg6jaWh9Lg8SqkFrqdUZfJZv&#10;vFlOR6mmtF9qtGVnZTICrAdSDwetOZGkVv8AZ9e4+n50ZUqQOvrivm4ycWmtztPin/goB/wT2j8Y&#10;abeeLPCVoy3wLfbbQAs0qgE7xjGT7AfjXxx8A/jZrn7Nnje3vrO4kt2t5VE8b5CHaehXse1fsxc2&#10;7XDSNu8vjgDgk45r4f8A+Ch/7CaazbXnjPwnZyJLkvfWkS4Yk5y4GOQecnjFfb5Rm6xEPquI2PPr&#10;02neJ9S/s5ftJaP+0B4JtdQs5BHcMNlxBu3OkmRkduDnP0r0MrvZh8w59Oa/GL9nH9oLXP2afiJH&#10;Mklw8Ec4MsQOElBIBBGewzyOnev1k+Avx90X4/8AgiHXNHP7iT93JHJKpaOQAZAGRke+K8zPMleG&#10;ftIfCdGHr3917nbL+7bb3z3qZ+nscU3csYkViOhAPU5qNJGV13H5f0r5k67oc58o9M05zheKarhp&#10;BGP4ieewFO38+2dpJqeUXMNRPL3nqGolUB2+9t4696cMRsW7ZHHeguFO7k/rmjlZRGqYO7PHpTi5&#10;H3flb09qc6swLKF2/XkVGoKHdn/Gk2BJEuxM927HvRIdxycZUYGOtNaQv935sfpUZXaP7rZzzSAm&#10;JVxxuy3pTQ3B6sxPHriorSfM2R681PjY6/3lPB6UAIjZXa33Sc9O9OXM2BxuX09KZcO0hwflZenv&#10;QqF2Vifm6fWgAPXjcOeCfWmuxUbmzT3faGHO4cY9KYy7vlzubOBTjuA3b6tnd1zWH8SLlrf4b+IJ&#10;MsJLfT5p0wM/MEJrfc/u2jZSoPcdRXP/ABOsLjVPhzrFnaxtJcXlpJBGAcfMRjn16mlJXR62R1Iw&#10;xkJT2TR+PXiNIZr2S3Ylo53D4Q7VGep7kjJ+tYs1l/ZRk3BlXZkFidpHbqD6+le5a7+x38R01dfs&#10;3gXXPLXkSJZE7wSTktnnr6Cs26/Yy+Jtw7K3gzxFNJIFwJLLaUAz/FkgDnv1xXzFfCTcr2P7hyfi&#10;jLoYWnCVaK0XVHj93M9rNDEbnEYIIJJZRkc4znFPtZbW5aWGYbSGyjPwzjBHHscj8q9Vl/Yt+JM1&#10;vJH/AMIbrUaq3z+bAQfY8A5/CpP+GMPiL5MbReCdcl+VQJBblR/30cDrWCws9rHs/wCtOV2t7aP3&#10;o8ieeRnkjUvHE3VE+VeAQDj3qKw01d7O0byeacJ8+MAdTivUn/Y3+IUcch1Lwn4ih5HKwFm4ORgK&#10;CccioYf2TfiJbTtK3g3xI9uuAJTZPtAP16fSto4SfRBLijLORpV4/ej7U/4JORRt8AtU+zqsKJer&#10;tJBK7VUDjPcsST9a+o3iwgbfluh7DNeBf8E6/BGqfDz4L3FhqllJZ3UtyZnSVDGwJ4ACkDoOte/R&#10;oFbAG4Zyc9M17uDi1CzP4p4/xNOvm1SdN3Te6GqzL8u7LdR71Hr+p2+kaBqF5eS+TDa27ylycAEK&#10;Sc45xgc4q0U+QNheDjGec9s18xf8FJP2jYvh38NLjwxpV5F/bGrRAThTueCMkDKn1Iz+Vb1pWi2e&#10;fwnklbMcxp04JtXVz4I+NHjE+M/Gd9qik5vLmSUSEDlSTjnv0615vrKNJPC0ZZdu1gc5D468VtXl&#10;yPPVU3zQwqIuSAcDOcY7fSqV8v2ZHXO5k4UY6A89a+RxFS82z+/Mjwv1TCworokiLylMLRbtu4ZA&#10;IzuJP6EVagga4RY1ijhZU3OS3OB3B9Tiq9kyTRMPMZdoG7KZ5PYetSGY24kLeT5jHYB94lccHGeD&#10;XFKTPUqajlt4/PjjfdI0v8I4GPc0Wc/9n3qvGrtJkGQYDBwvIznpijTpG+1xgs23OC1NltfsVw25&#10;2bcTySRkHjBxUxqTXUz5baG54cge/wBTt1RlZshxnoSTgDHtn9K/Yr4SaLL4b+GHh22mKM66bENy&#10;8qcDnHpyTX5Yfsb+BT8TfjX4e0eC1WT7LOtxdknASJCCTk9QMjI96/Wu0tY7AeRD+7hjQIigYAA9&#10;B2Fe7k7bbZ/MXjlj480cMnqSpK29cqzRr0waV8Rpj5zyc55608Q4VfTrweaTcpJ3bsfnX0h/MxEr&#10;+SvLfWsrxT4ht/DPhTVNQupNtvZ20k8nHKBVJyD25FbUq5QZx83A9a+b/wDgod8Wrf4e/By80dJ5&#10;o9Q16J4DsztEbDBzjp7VNSpyQb7H03CuWvG5hTpJaXVz88/ih4nvPFPjPUNQvZmuJLm4kn3n+Pcx&#10;OT6nBH51z19dtYTw7BHbyyYxuG5XB9R2zUGo3ZinZctuwDx8wwBjr+R/H2rPEv8ApXmbS8bYIw2c&#10;H8fSvkcRJ1ZXkf31k2Cjh8LCmtkkiY2800RkaPc4JLZwFIHeq1tFJbiN28uRUfeCWJUgjoQOlar3&#10;IhURTMxikG9IwAWYk4zn09qrzWNutk8cPyyGcqQEwrAAAYP9a5lHQ9SNRrQa0bFv3a4Oev1Hb2q1&#10;pmnyC4X5W/eOEAHLc8fjzVIAK43R7lBAPJ4zxz6V9Hf8E8/2dW+NfxCXUb2OWTRvDsq3JHOyRlYl&#10;AT3Hy9PenSpOb5T5/iHOYZfg5V6jsfVX/BPX9mxfhR4Bj8QX0USatrSb0QoTJbwEHCHPQkgH86+j&#10;xiMk8/UccU1BDG3nQp5a9PLBz9PyqxbR/bbiOMMq7jyznAx/+qvrMHh1Sgu5/CvE2dVs1x8qsndX&#10;0MnxN4ni8IaHeapcMvk6ehkKu4XeQpwOeozivyU+O3xXuPiT4yvtUuJTdXV6S5JH+rweAM9B/nvX&#10;1r/wUj/aTjhZfBemTWjQ2m2e8uY/mZ5RkbA3bAIJFfB93LJezzNgLGXATnJfrkE+leXm2Ia91M/o&#10;jwe4U9hR+u1lZvYpyKwO3cXkXv6gjqfpVmzeS7vI0ZwpAGMHrjoP1piKj8YZSSQR1GPSibdaXP2e&#10;CHMnAzj5lODg56Ac18/Go1qfveIinBo/TH/gl86j9n+SFlLN/aJy/phSvPuSDX0ecCbbj71fMv8A&#10;wTIdj8DdQHm7jHqCKWA2722DJAGcfNn8ia+mki2lV3Dd0z619dlkm6SbP4Q8RI2zep6izKEG31/G&#10;gHheuOMds1FNcf6QN3rj2zUhRVT5jt9G6gV6R8CCylYux3HBB6gVGDtJI6ZpySMjf7OfSnMwHp83&#10;XigADAIMH60LL5a4Cr1znFRTxtGOBuVv5VOI1kUY+VTgHPGKAGLMZWyy7hTYgzFWQnIJ4p4j2u31&#10;wKUDawbgew60AQeeyHOfm5xingtsBZj1x0z9aQqo+729BzRE/Oc98jdQA+L5zgvuMZ7HqaNvH+1S&#10;yS7wu0KpjGOByR7+9Ndw38RzQAb1R1Vs4J5xT3bB27m2k8HHzAUxB8g3N/F6UblLfL9PSgAZwhMe&#10;G6Ek4yad5Zdfmb5e2OtKPlblju4GTUi4Mqx427s8npmgCBIjGev0B6VMkvlx7dwZW6+xobag2980&#10;yMbGznAP5UAPZ9o3fe9T7U03HljardTgmkeQQ/K6swYYBHGDTHUIM9uozVcoDlxHOcjIzwR6V4v+&#10;3f8AEhvh7+z/AKhcW7w/aNUcWSJn5pEYHdg9FIAHPrXsUjtCDt/ebu2cH8M18P8A/BUL4wtqniS2&#10;8LWVwyxafGDdgcq7ZDYwM8g5yR6+1Y4mpyQufoHh3lMsZmlNWuk7s+LPEGqudQkhZ1K7gRl9zOOg&#10;5PXvn6VnSQyTRf3vMGwDBOR3/EVY1KNbl5pImXy41wfNG0k5zx7CoblnVVfz1jRAXO0nDtkAH2r5&#10;GpWvJs/uvC01TpRjFWsiGPTtjKN0zBcYHlYwPf8AX0qPyWluiXZkXZgbRwMdPpXRazqNjcxwLYNq&#10;kUnlCO4e6mWVpMehUAYHPXmsOe4W2PzBv3gwCMsOoxke9ZwqNnXGo2thtjbbmkZnXBHy7h0I6n8a&#10;3fh/4a1Dxx4lsdE09GmuLyQpGUBODkD9elY1rbC6vI0HmLJJ1y/GQM9MccV90/8ABLz9mC0torjx&#10;5qUImafC6eJUdVQg53AEDnIxnkHPXiu7D0+dnx/GnEVPKsBOtN6taH07+zb8DbP4A/CnSNAXLX0M&#10;QlvX2ANPcE5LHHfnAGeBxXofXAY8njgYP5c1HEONx3b9xOdxzknPP50txIqwF923rvY8AD1zX0FC&#10;kqcD+F8yx1fMsZKpJ3cmea/tTfFSH4O/CHV9QMzw3UyJbwYOGJc4OPcDJPpX5VeP/GM2t6m1zJNI&#10;0jOdiON2Dk8g98jBr6N/4KGftCD4meMv7J06XdY6LO8UYPCzMQMtweT6V8qRXMjny5oJA0bHGfun&#10;1we1eLmeKv7iP6x8JuFIYHBLE1F70tSKBWkRtyh2lcs5UbeSMZrZ8LzLa3Ma+Y295VCK/wB3BIBP&#10;tWJdTx29z5KtIwVfk2c4PpxWx4Svhca3BB5hk8uTzChjBOBg8n8OleXBvmR+q51/uc/Rn7MeArWO&#10;LwfpHknEbWMGE/uDYMA+/FbigxnOM4rm/hO274b6C21dsllE+/kGXKA5wc/SunC4wB07819fh/hR&#10;/nvxB/yMKlu7GyS4G7sfamS5Kbh9PxqWRdjAqflzTDH+7DfLtbmtzwxifMOmOgP1qXbtDNnO386j&#10;ht/KferHrkDtUiNsYt/Ex5HtQA2R2c7WbPTGBxj3p2FH3vvdh1pTGPM+U/Mw+lPI4+98wHHHWgBj&#10;PkgK21icH6Uvm7Dw20fnQI8kHJzTShb5f/rUAG0j5G+8O9OeP52+bPIFJ5e2U/e3KRgnv605nVyw&#10;7g9TxWgCNL5K7dxPrxUZ+Y+xoceZCVZu/X1psA2rt/KgCbcenyr+FIxKP3YGkV2OQV2j19aGVoz9&#10;fegBLpmRAV7nFKEYgc8Zp0ZZstg7en0psoYquOmKCeYFZlTjp/KkVzvH3dw/WmMGTvxkE02ST90z&#10;j7q8knoB6k9B171UYtuy6hKVlcWe52R9Vy2Mdhz7n/PNfF//AAUB/wCCiVt8OdLuvCmg3kf9p7G+&#10;0TDO5SOCox3OcZrZ/b+/b1svhLZ3HhvQ7lW1pggvJUmGICScqDggHgdPzr87/Anw58RftY/FGGys&#10;YZLqa6l2TzkFlRTkkkjJGM575yK/QOHcijBfW8Vt5nmVqsqj5UZvwr+Gfib9rT4qQWNoszXV0N7s&#10;IiwQE8EsenPOSexr9ev2U/2V9F/Zp8AWul2axzah5a/bbzZhpXPJAP8AdHPT1qr+yN+yX4d/Zt8C&#10;RR29nFca1NEI7jUCm12UnJQD69/YV7JaWxR/LJb5TtHuOorj4k4idd/V6OkV2N6GHUdXuSQwoQdw&#10;O7bx6U6SXypNuCFyByMkVI0o83y2ZVIPXGMCoZZRGcFu/BIz14r4rWTsup1XsNuH2sP7rdB9eBnF&#10;eB/ts/tjab+zX4GkkjeObV7gGK3gDhWRjwCQckjBJrS/a3/bA0X9nPwrcql5Fca2ImaK2BHDEdTn&#10;68ep/Ovxx/aC+PGr/FzxrdalqV5Nc3DTFxmTKoSPugdgABX6Fwnwu8TNVqq0PBzPGqMeVMtfHf43&#10;ap8XvFVxfapcTXE00hfk5IB/zivKZGWC8k5bf2c8McnsDninTapJdzlljYs/BbnJyeAAO9ew/su/&#10;sd61+0d4vsdNsbW6iimIEk4TK26k/OSTkAgDoetfq9adHAULuySPncPRqVp6Gn+xZ+ytqP7UnxKt&#10;tMt4Li2tY5IzeTi2Zo1jOTkHp2r9lvgX8BPD/wCz74LtdK0O2bdD/rblxtknYjBzjtwKq/s1/s46&#10;L+zB4Ht9H0SJVm2L9ou8/NPgdOM4A5r0jYsYViztx0I4PJJNfivEfEM8XUcYP3T7TB4RUoJdR0EY&#10;Ccn73XPelVS7dPu/oKiYs4yrZX3GKdFIuV6Lng+9fH7noEwRSDlsfTrUHl7Zd2GYD8P51K2c/L+B&#10;HWmtIGZdx3NkZzzQQ2EbkjBYjnj1FOdNyhvvbSACfWnuFkj2457UxiyKo756DrQJjVbdGF5yTn37&#10;1xvxg+NOk/B3w1JqV7NGxVCUiD/M/XGR6HpU3xb+LWl/C3wpcajqFwsbKpWOPOGJGc8eg9a/M/8A&#10;af8A2nb/AOLvim6k8x1tpCSkQPypk5wOmBVxj3PhOLOKqeXUmotXIf2lv2k9Z+M3ie8kmuZktbhx&#10;iEN8uAcjHHHbivJrgs0H3iytk5HPPfFR6hqUpuFGdqNh8npgf/XzVZrvyU2q7bW9OR/9ar5X0P5y&#10;zfOqmLqOrVd7jLiTKD5T1644JqBZ2t26tH5gK7ACMgkdvfAqw10zR+Swk+ZxgepNV5pws0YV284P&#10;tBJ+YD69qFc+clNS20GyP5kLHqYwCTnkcn8utWre9SP99CxaZVClXUMuSMEj3qq9xmWR2aFvLwr4&#10;H38+uOtCxtZlWj2rIyMSB2Gev86oyctBscW1Qfmb9ea0LKzks9OmupI4ZCvHzHJUngGs9ZWtZ96t&#10;grzg9z61L/ak0sDqsh8tiCVAHI5P9aDFtkDSLEPLSNQrEkKo4znrjp2rN8U+KLXwtpclxJcwrIMg&#10;I/DSnBwFGOeRTfEniy38K6c1xNNteJwScdFAOf514V4j8WXPjfVPtUkjLBEQm5YiFAGTjnIBrlxG&#10;KUF5n2fDfDs8XNVKnwmr4o8StrNx5kk0azOgJjjk3YHGc+hPtWVqGotpGj71VZFZ2QoQduSOSfbn&#10;FJpYt7gIskAWZT1D7eOTyOKs+ILH7HpzRlFVpMbJCSyrxwcZrwZ1uadz9iwNOnh0qdNWPn74madF&#10;BrM4jh+yqcZQn5ck579qreHF+yWSmNV3Hk88/hWj8VtH+0z3LPP500h++QQAR6VneElZ7DbJt+Ug&#10;gdGYex9K7oyfJc+8oybocx3vhdo4hDH8yyyEb8ofwwa7TRLtlIA3MsiMhIPQEEZ/Cue0a6BSNmSO&#10;MxIoGT8xPY10mhiWeKNTJCiNuQBztYEc54HTk1xVG3ufPYt8z9427Dw1PbMG+ZmyDFOMBSAOhrej&#10;tp5rqP7VH5sjJlCcAdD2H4VkaLdtAmzc1wqYwRnaPXg9a01d3nkZnYbTwT1Hfgdq4JP39D5mtfmJ&#10;1uGs41UBtt5GSN44IJwCM9MVLFrJ0i2KxxrHP5qh3B6Ade3JPHNUtQubi+RVSWRlhGzBI2oD1Ipk&#10;q3FksYuJXaHAIBwcD14FVKWhyziXZZ49RmiUzGOa4lADMDjBIBOR0FfLnx8tnufHuqSsyrI903JP&#10;MhBI3c8jPJx719MJdwxzQ/O0cZcCM4yXIIJJGeOP5V8u/tEo2pfEzVlLbVW5YoAMFQTkA/TI/P2r&#10;qwbvM+o4VVqpwMF2IG8tk3vzgk9D61b01trr3ZuAdveqBh8uRdyvtzyR3qxpUrGP5VbAPHPIr2j9&#10;Fex0VjPgbZF3O+Nuc8YP6V1+j2skt1vbcOmB1Y5Gf5VxFlbGA/Mpc9jk5Ndr4OaVrRQfmlWQlXyd&#10;23AGPbGK56tjzcXblPUfD8dvaaWvmRxyuUPAPAzjGD61aW4afSZrZY41hYAkAZcHOQd3U84rO0t3&#10;W1QByUUKXGfmxgn8qsmdkQ7fL3NxlehHXgeteXOTPjK1Z8zsaFjL9lha4YpthkVcEE78ngcdetdV&#10;PrUli0Kxs8bxxgHEhYdO+cc1ylhbR3Fgi3GVjZwCN5XJ69R0rdwL2WSVZIVyAELA/Jgc+2frXDUf&#10;vHkzqpzVzxj4120cnxDt7hYipvI/MBJLPkPgDHbjFdf4buZIUw0KxxSAIHOQwBHOK5P9oUzWXxOt&#10;7e3kaSGS2i8piNrgYPGOx3E/Wuw8Nb3sLeKaF/MVRkMTk9M/XrXXWb9mj3sc28LGxsWx+0BW77up&#10;HBJIrqYdNT7LJbssiSKVKA4yQfvY4/GuUVlhLDYyQbwdh9j1ro4rlWbzgZPM4xk5wMdj6V5VSUkr&#10;nydZu2ph+P4biLTJBmTylxvIHIBPGfzFfPvxY1CSeT99J5jQrsQ4yUXsPbvzX0n41EN3p3lzSSK6&#10;ockDqMZGfUZx+VfNfjuFrq4uGzuVM5J6n/8AVXo5frqfV8MytI8znvNp3Nh+ajsXRpR5mdqscDoK&#10;l1GPBOdvJ4BFRi3IjyPmOema+ji9D9Fjsdl8OJc6hCfk+Rh8+cMOuPwr2bwk0MuoZZnXylPIPJPY&#10;Z7+9eIfD5gmoW7qnLEAA889uteraVN5WoR/KIR/cB4+nfjvXLiZ6WPm88j7p69pNzDHa267nLL8j&#10;8gkKew966jQEgMKpby3CNkGUOoAC57H6iuN8OXC/2bCjLFCVcv5rjBKkDAP5frXYeFJIWn3Fi0e3&#10;axHIx7foc14c3fc/K8ZdNo6u2KiwUxvIuGBjJHDYPf8AKoNZmkmcySbd2c4xgE/TsKlig2RyLmTy&#10;2xgddo7VLei0+YS27vIQAoLFePw61loeT1ucjqumm5HmBJGhYkeXGQ2ePTPTOKw1uJbQq3z+ZjYI&#10;2zgA8flW74ouLUaiv2OS68mEgbThVz3wR/Wud1a2ZpnjVpIgp5y+4gk8c+lRKSuj1KM00rsh1UbY&#10;5Y2Cs8OA4GOCe2Otc1qsM0UnysrRsOq9RXWXt5izjjaOZ7iRP3sySbS5BJx07CsPVkYxKr/aJnD4&#10;JYbiB2yfx/WtoSSWh6NOSS0KNvqbBFdtz7TtzwcD15qxI32yHY2fLwSgzjJ6jtzUFnAFZgv3PuP3&#10;4Oe1XdO/0KdJGkVUOUQ56H6e1Vz3sJzbC3jkEM6mOJlkQFCOvGMEe/8AhU9lBGz77h5GlU8Bo94Y&#10;exyDmpDqm2WSRgr/AGjCYGcIuMZGPT+tLBLF5sbeYwbzCAm4EY7Y5qtXqzOcW1c6DRv+JnBIjR/6&#10;L8vPmbcEHgYzz1rprDTxt2x7D5IMmc8bcY/Oue8NwRRpcruzu+YEoCOOcA/56VesLhztjV1ZWJwN&#10;pVvz5/KsZHmVldmi+mQXGTtXd5bBCFzhiCAScdAcGvg34/JJp/jK6jkZZJmdt7gbV3AkHAHv2r74&#10;nut67Yw3mIRhB1fnkfjzXw/+1XarYfEu/YeWy3DmRAh3BVfnH1GDn616OXyvKx9hwfUarWPL7WKI&#10;XMe5ZN3ByDgA1614Hke9tuVjzGASWGeBwCPWvIj5jvGrAruIGOmea9b8D37WYVM7fMTb0yuOvavT&#10;xCdtD9Fx13A9Q8Nq1/tEfRUxOPuqCO30IHauhtZ2PlqyRwwtAvlvIxVUIJIyeeT0rC8Mf6ZamSeT&#10;zPlxvCbTntx6j1roTaqkUar5TxqnyFDkZ9xnivFrSs9T4nFVEpalWe5/tDUT5cKeWqZeRG+Unknv&#10;0qjrVl5Nj5m2RpGQ+WSMgD1rTlcWSvKirGqn7hzhuOuO9ZdzOHVcSSdOSSdoz6elZU27mNBrnTse&#10;Y+IHMdmzHLMrEHIJOPWqvgScW+uhiu/92xA2biM9Dg8Af5xWj421aZL+QybLgRjywXJYEeo9D71n&#10;eBL+WPxIskMMU8e3GHO0YzXtR/hn0/MlRvY9l8LajHdWdqrxeW0ECo5QgEgdTgj9BW/Msc0zRwSL&#10;JuOBhAuce3Y1g6PZNbhVjhiZ1YyAg5+XGeD/AEq9FcTabcRzKm18jqn58dxXi1E3I/PsbU5qjNzS&#10;blYZAJJGG5SDwSMjoOPfvXUG4a3imW58xZig4cZZCcY6nOK5e3ZLmVWkYOCOwwMehHeus03F7++k&#10;kU5weV+U4wB1qZNxR4uKlpYooI/P3W6TNCoOW8zgnnPGPf1qjqUxsXUquIyBu+vXNbupQW6RReWj&#10;xvI53pn7w7YrC1KbzJXj2swBIAIPPPrS9ozhI5NR+zpFuZZQyEIRzsz3rP1vU10q2mZZltygJDlS&#10;wc4OBgdc1bhsV8nyo2VWfgAnkn0BrD8UzSQabKGUnjAJ649xRGetmd2Djaornl2qWsFyZ5JNy+Zg&#10;Js5C9zkHHX1rjdT3QPhW3IykDcdxzk/lXYazc+ZutyyK+QMY5I965HV7QrPv+7yRsB57/wCFerh6&#10;eh+pZev3aMSc/aJPmXjoCP516L8EIpbO8kWORJOC5ATazqDzj6V56ylAuzcME5J5ruPg7q0dprsL&#10;KWaYq0R3Zx8wI/r+ldFRe6dOOjeiz2S/dr+3XzJDtggCCJo/mC7ycZHcZz+NNs75pWhWGfbAFGBI&#10;BlWBORwAfT86rw2K3tkivu/dud/zkNIOg4yD6VNaWCx3StCrrEGwufmPT36/SvJkk9D88rcrbN23&#10;lktrdnhkk3bgZCOVYDtyDip7u7dZpJFZUkYB4ihy+T1BPHpnpVBJJrNVUblaQgcIELgnA459RToY&#10;G8/ayO6l8OBwxycHHvXN7O0jhtYsuqw2KtuaTbkc5I9evXNYN5fMZ22eXC2CcMSRnqP6VsSw29jc&#10;qrLJDbSO2IyWckDqR07VkeINOe4hZ0aBluHJh7sAOgODxnPT2rphFM9LCwTepyOqrIU8yZtzXJLk&#10;rwQQSMfXvXB/Eq8mnijj5aRCMAjnH0rubm5WGYrcLIigncCDuGe+PWuN8b7BHHu+0faMkYdMAqDw&#10;ee9dlGPvan1mWwtOzJ/hnqrR3sBZDGFYANjLDoO/avW/tEd9c7Li5+ztsAR8ZV/wHrxXlPwpVjLM&#10;D8yqhOSOAPTmvRIbSG5+XcyhP4jzjt2/CuXFRTkednVRxqBfW0NtCwjmaaaZRvwuADk5BPpiuB+J&#10;Onx2F5DIyxyrcRiQ4c8EHpjtmu+Ctaxs3mJ8uT8/O/scHoT+Nea+K2h1TVzG0jQxSE8oMkD/AA6V&#10;vhY9EdOT129D97v2MZd/7H3woO0LnwdpBwOg/wBChr0wGvMv2NVWL9kH4Uqrbwvg/SAGP8X+hQ81&#10;6SDivPq/EfplP4V6IimHzsfepbbotNkGTToDgipjuKW4XC/MKniGRUNzyw+lWIeF/GuymTHYwPHM&#10;W7Sm/wCugr5D/abtD+6/68pf619ieME3aYw/6aD+tfJv7Tlvjyv+vKX+tetgtzOe58Z+IY9moD/P&#10;YVtaHLizh/3Ky/FqFNQ6Ef8A6hVvSHxax/7tfUU+hw1Dft7jIq1DLlqz7c5FXbcYavew2xySLaHm&#10;mzHy6RD+9pNSOFXvzW9WPujhud98FrrGr2v/AF1X+bV9nfBW53eF4P8ArrJXxF8G5Nmr2v8A11X+&#10;bV9m/BCX/ilbf5h/rZK+MzSPvHfDY9Wtvm/KrB6VV037v4CrKdW/SvisRH3jupyIynz1KOBTWHzU&#10;7dVrY0lIYxyajY5NPY8VHSlsZhRRRUAOTpUkZw9RpwKc3Sp5QJJJdq1X+0mVh+VTYLx/hUlpaY+8&#10;COe4o5QHW8OetE7iIGpmOxfSqNy2ZG+tTGIBIS3SosSAcVZtI8joetT/AHa0jEqO5FBJssvm+9/9&#10;esfXpS0X4NVya4865ePPfpRr1h5NtuOfuseR7Vooux95wv8AGj5b/aZjb7HN/uH+UdfMHiqAvecD&#10;n/6wr6X/AGqNX+zW0wBXG085HpHXzbqt2Ll9xwfx+lebiIWZ/ZPBb/cw/rsU7PbAPm9AKramd6Nt&#10;9qu3Nt8inBrPYbG/rXny0Z+65d8JVjDVNTmKkU2nBntUiGZetV3+9VmX7rVAw/nWyNrhGcflViJ8&#10;fyqvT92MVcZFReo+5TzBUccG0fhTy/ydaiebAq7nRFkmNopN/NReb/nNCsSaZtfQkdsioWOTVhE3&#10;ChocUFRZQl/pUUfyvmrksOexqrOm0e+aC7kiTZFOT5jVVHw3WrUDcGgiRMp+Wgvim5xTGagi4peo&#10;bo7lP0qRTuNRzj5T9KBcxTxiqTy7GrQf7tZFw7K/4mgOY2tGl8xo/wDeroLeDetc34cbMkXH8VdX&#10;bD90KqJaZLBDhfwphO1sVPvAHUVXkPz1RSZIjcU4GoUbFOBoFImD0jnJpitxTs5qokNXCgHFFFUM&#10;erZpajBxTw3FBXMLRRuprtQHMDPSBc0lPT7tAcw3YaNhp9FAcwzYaUJTsZoxTQ7gBigrmjpTlXIp&#10;8wpDQM0EYqSmsPmp3JG0UUUwChV8w0UIcfnQAPBsFRng1Mx3CmmPJqogNjNSBRihE2e1BkxVEyF2&#10;Co1bJp4kzTQM0BEcEyKjcZqYdKa4zQUQgZpwTmnbdtFABRRSgc0AAXNJUlR4xQAUUUUAOjp1NQ4p&#10;1AAelRkYqSmv0oAbQTikc8UzFAEyvxTqiXpUoGaqICbRS04gAU3OaoLhRRiigBr9KbT2GaTy6AGj&#10;rUgGKasfzCpHTHapkTIbSq22kxRipJJAc0U1eDTs0AFO3fLTaM1cUA2Q5GKaBmlY/NSoKvlAcvWh&#10;gDSqMmnbBRygRMnHFSIcChwFFNJwakBWOTSUZooAMZoozilXrVRAQrkVGwwasdRUTj56oByjdQVx&#10;Tox1padiJbkTLuoVcVLTSmD0p8ohyjAprjvTqKroZykRhc0VJTXHNTIqnIaBiikYmhvu1i9zVq4x&#10;m4qa0mCio1XcKa67D6VvWXuHPipcsC9pkCz3h9kP8xX138ENMxBpp/21/wDQFr5O8KQZvH/65/1F&#10;fZ3wUsttpp+Vb7y9v9ha+Azipa5+JcZ4qyl/XQ94+HNpttk7fMf5ivQNOQJ/3zXIfD63AgX6n+Yr&#10;s4k2q30r42rU5j+Y85qc1ZjYpliuyf8APWuk8IX6vdKPf+orib+fyp2/Otr4f3m++HzDr6+61i9j&#10;5HGU/dPZNGnzHH9P6101hJmMfhXHaI/7uH6D+ddTpz/uhz6V6WXysz4HHRsy3qH/AB7/AI15n8T4&#10;8wXGB/y0WvS7vmD8a4P4iW++3m4P317V2Zir0yMr/io+Z/itBm/Y/wCzJ/OvE/Gcedn+7/WvoH4t&#10;WQ+3H/dk/nXh3jC0+ZeD93+tfnuMi1Jn77w3TjKijj9Dl+yapu92r6J+Bmtj+w4R/wBcx/483tXz&#10;lfxfZ5Gbp8xr0z4OeJvsNnArSRr80fVgP4jTwctT0s3wMXC59PC2+3WzMvY4/lWTb28lld7m6YxW&#10;l8OdS/tK1k+ZTiTHBz/DW1r3h1ZLRm2sORzg17NTWJ+S46SpVGji9f1GO4wDzhv6V554+gMumlV7&#10;gf8AoQrtfEmlG2Zfvcn+77Vky6H9rt23Kx5/umvL9nqenluPbsfIPxM8F3h1G4ePoVTH3fb3rG+G&#10;fh/VIrq4H/TMf3PX619U+IfhrHfSv+7k+YDojf41W8LfCJLKWRvJmXcuOY39frW8aZ9HHGMzPhzo&#10;Vw0kPnf3Fz0/un3ruxpttZWzNIPmXnqa1bPQl062b5WXaoAyD2FZGuWRuEkAzyuMAUpI6KdbmOd8&#10;Y3duYIhH2Y+vpXCT6VcajcDYvQk9RXaX3hZpX3Msn/fBotJV0QlmXbxj5jt6fWuOZ3U4toj8FeHf&#10;sljDNMvzRMxPP+BrR8SeL4YrdI4zhlYA9ewPtWNrnxFWOKa3WSH5lwP3q9/wrlYLWTVryRvmbdlu&#10;Fz3/APr1y87vY569E6f4fSzazqbCQ7lwpxx3NeyaBZx2enqu3Bx6n0FcJ8NfDI0u5MjI6/u1+8pH&#10;cV113qvly7MqvbrRzM8WtTdy1ZFrjVWjblMtitp7JbCJZFXnGetY+gy+Zeq3Xg81N4x8Rf2ZZD5l&#10;HHdgOx/wpt6HmqEnM4H4qeIzBqirnqr/AMz7VzXhmf7bq4Y85U1gfFjxM15r8bKysp3ZwQf4vpW3&#10;8MEN08bf7J/9BFZYdPnPajQ9w9p8AR+Wlqf9gfzFe3eCbneH/wCui14v4SjMVvbf7g7fSvWvAUu7&#10;f/10Wvusq6HwvENFI9CtD+5b60O2KfZj922PWlZckivsI01JH5niHqVpIvNFQ7PJrT8kAVl6g2DU&#10;ypqJ1YeTtYvRAhaZqBMMSkdzSRzbYstx9aqy3i3IxuVsehrP2yuTytyMTxjOU8OXzt/DETXxT+1n&#10;4zWxvL5f4hBCf/Hx7V9i/FC9ax8I6s33dts5Gf8Adr8w/wBtX4mtB8QtQtfOh/49rchd65PQ9MZp&#10;zlzH634c4Xnqf15HyZ40137b4xuv91f/AEFfasy6Xaqt7Gobk/aPEV1Ifusq4PY8Cprg5iUe1exg&#10;o2R/c/B+FUKMSEvmOqWpRZjX61eVP3dVdSO1F+teifoyOO1abYv4mqMN5k1Y8Q8R/iay7Vsuv1oK&#10;UjbiGYVaql5ctcLtqxHNi3X/AD2qqjZP41USuYdawbXX61pRHEfFUYyFcfWtfT4vMQVaOmnISyVv&#10;MzV64LMPwqNo/KGdpp0EnmKfypHbR1Mi9vGSZlz0OKt6ajSIjfj+tR3ljvu2OGxn0q9Y2+yOPGfy&#10;rRGsnY0A5VahvLzav41NKF21l6hIoU/MOo71TZk5CXF8WqhKTIacfnYd6ntrbefut19Kz5jPmLOk&#10;wZP+fet6yUJGv0qrp1jsHQ/lV7bsXrUkuQ4vTGkzSOwqEmgzJWbNSKu6oIxmrSJVJgLGuKmT7tMA&#10;xT0+7WnNZCYtCJzRTxgUQZAgTmpI0pE5NTL0rqi9DOQ6NKniG1qjjWpQDnpSexy1BWbFSW74NQSn&#10;NLETioPNxGsWbti26QfUV49+0pa77O+x/wA/Ef8AKvXtHO+T/gQrzf8AaAsmntb75WbM0fQewqon&#10;5Hxhh70Zf10Pi34iWePEcn++f6VhiPKfjXbfFCz8vxFKNrD527ewrkVRl6qw+orop7n8V8bUuWtP&#10;1f5or+V7UeVVnY3ofypCme1d1M/GcT8ZHGnNTJ0oVc07Ga0OeSFC5pEiy1SL0p8Qw1WmSieC3+7u&#10;9atwxqD8npzUUa7x7VqaFpvml+GPA7VqpGh1HhrSo5lJZf4B3NbV2nlWzbeiiqunEWUfH90CtLwx&#10;YHxNrlvbfM3nSeXhRuJ4z2rSMjSCL3gfwDP41ti0Yztz6dse49a/Qz9i39nBbG7eS4h+ZbO3YfN3&#10;BGej15j+xV+z5HLpU7SW9yciXH7mQfxR/wC1X6F/DTwxD4Xik2oUzbKnzZHTHHJpylobJFvwvpK6&#10;NpK26rtVMDr6AD+lXpF2mpHk3K3HVqaRiuSpqUR0YxTnGDTai3QApyHBptNH36tRAJ5NrU0SMadI&#10;m7tR5FU46DQCVsdaPNb1pVgJ9fypTAQe/wCVTyj5hvmt60LMytS+S3v+VHlYoSDmIvsEd/GyyLnP&#10;ua5Hxt8H9P8AENltaHdgAffb1B/vCu1Enl1LHeqvykrjr96sqhSZ8J/Hr9kG2vLu6aG36xR4/eH+&#10;8PWSvi/40fsdXlrcr5dvhfMH/LRf7g/6aV+0+raJDqAYlN2QBwT/AI15h8Rvg3ba0yt9nm++Dwrn&#10;+HHrURND8FfGnwQ1HRA5K7drsOq9iB/erz+90u80262v91cE9K/Xr4z/ALIsOp2k220veZGPFtKe&#10;rr/t18Z/Gb9kE6ddXsiwXyhIlPNnL7f7VUV0Pk2fJAqbT2zdx59R/MV2Pj34SN4XMY2Tjc2PmhZe&#10;2e5riM/ZZ4+21sc1MjlqI9N8EFVgh/3zXVT3CmFQO3/16848JaptjhCsp+c9xXYWs5uIVNYzPPrR&#10;JhH5r1Yhi2L9KhjzFyRj602XUtqsPl/OsZHl1IlxZVRq/sKr+Oa2uTI1f2M13YH7Xy/U9TKVbn+X&#10;6hRRRXoHsH8Zv7UeprF8P/JaWFZJtQREUAsygKSQD0A4rw34Wq1r4nVRIrZcA+mC2O/1/SvZP2rX&#10;eLw1buYXmiWUDzIsBEJU8EDv71458KYPt/iOFGZY9z4MhGVTgg5A9q46f8M+Zy2ywVz6t8GXTaVZ&#10;rHCzNJI+SSmVQHr169K3bFGubVJDthjbdgYzuGep/wDrVheF4rrW7eOa8uJpmAWPcAI1IIAXgDpg&#10;df8AGuxj01bC3mVYj+5AQbye/Qivn8VbmPzfMqkXVaXc5yaCSW/BWJ5Bg5IQjI9fasH40a1HY+AP&#10;saqZpppCXjcEgKVIBz7V1U062+pLCvmMzE+Y+NuBXJfGFfs/gK6muftAjmQ+Q6AH5gSME8YGBz7V&#10;rhYe+jqyuN60bngPhiNtKuJMxtKxkCoB34xk/wCFe6/CGSS1vJDP5yPFHhzFlQgIwQwPX0rw/wAO&#10;OZL9d03lsrjbn7x5zXunw+ubi+gWNm2tn94TyZAM9T+FerjLKnqfbZpPko/I9MMEKWM00CytJhVQ&#10;ZwOvJP8APNVZ2b94lwhjcDG3OFx2OfzrQ8PWTKu2RiFbg4I5BGD14qHXbZ5L1sRSyFVA5+bgdz2H&#10;Svmo2bPi1UTK1vbSNIisqBVGAcEqRW3HKomZZI4WXIwkYwMe59aw7V7mLUVKtH5RQA9d3bPHSuj0&#10;613wowZmZMk5PApz5ehw4uStZEs6QzwtIF8tpHAVBknHfk1T8RXsbCR7eFLVU2hFyA54xnPrmpjd&#10;RwRfPJIfnJTAxx9DWPqNvHcSrNcM8uxyQgbaxP1xxVUad9Dip07nE/FjVFtPB0wZoUuW3+adhdiC&#10;pwMjjJJx1718h61H5zseVZjxxwMdq+qPjPJI/gy+8yORI1dTGmd3JPJJHXgn8/avlnU4mgmZdzbQ&#10;2ADnJGPf8a+jwdNRgfpvDNFKjod3+zi8dv4iO+PzfugDJHO7kH8K+kbO3kW0f94yxrkBM9Fxk8Gv&#10;nn9mLS49Q8TL+5YxqWL5lC52gkZz74r6SsIvsti7zWYmjRCjukqbowTgcZyfyrx8ypydQ8/Pbqro&#10;WjB5kcbKjJEyDB27VlGOo9easRanJbWq+XmabockLx9TTJ7SaK3tTGs00fl4R3GRtBOQOwAqfSre&#10;FW/1LXLSBgEbopwCSPTGK86OFbZ87q9y5ZapeRz+Zub/AEdQz7OQAeByOnJ61LYiG0SUrlGcc+Zz&#10;kH69eaqx3E1qiwKqLDKVE5U8kA5x36dfwpLi68q82q/2iOMHDuxZiSeg6cYxXVHDpbk+zvuzYtdO&#10;V7ezkkk8mTBAj2bhICcccioTAum25htxb3UkhPmLICzBeOODxVXw15iakjSahHZrGTiWQF9h5IAH&#10;qTj86uWbf6U6zL5rTEAvEdgK5JJ/E1jN2ZjLR2RWutEiV/L8po9pwQhaNWHUjJzkZ+tZWoTw21x5&#10;flRtJKdnLEg+/WuiuIWiiVizPbZACPKWOPxrmdVs/wDSP3assiudu0Z4xx19q54ybdzOKbZm+MbT&#10;7B4I1G8dZGh8p445IsZRsEjhv9rFfG9q6yeJ/wB6NrLJwOTzk5Pf+eK+tPiZMx8MtbyCRbfY0rAP&#10;/dQ4OCenFfJOiXEK+J085d3nOATjJUn0A6n6V9Llsf3ep91kMGqTufV3wvuLuXQIZpY1ktsBAHbz&#10;MEAdjnHUHFdZc2TW1vIqW+6YsdkpyAACOgPtXM/DkeVoNnaruubaFiEZ08tpSOOMHqAOpruhFP8A&#10;2cbhY5GjUiLk7tuef0rlxMnzaHzObXVV2Ob19VnMTmPb5IAxjHGR3rj/ABVFbtb3mGWPhnT5Sckk&#10;ce1dfqSNeQNK8chhjJBJU7TgdPeuI15pJra7/hXbnBGMAenuavDSb3Jy+pLmSZ4v4oIS6b92JCxO&#10;SOKyUKltv8Pp/wDXrZ8STCaaSMqWySNo4P51hRrHDGUG6NUbGSc5NetGOh+hYeXuI67wFaQy3kbS&#10;7ofnUbYx25z+nevpC403+zdLto54RJdFI2RHA2FSOCTnr3r5v8CzNLfxgMrddmR1J+meeK+mtRtL&#10;vRpLW3a4+0SwoqjMBYYwCMlh0AOMGvLxcXdO583nVR+0SR5n4/Zp/MW4WOMxyESbDuLYJGAfTjtX&#10;kGotsvZMbVxkhD09vxr134ir5MEqyMvntIzvsG1iTzgdq8Y1i8UarMrLIrQgZDckntXVg4ux6GUJ&#10;uJAsKx3kEy/LMG4I5OT/ACr6l8OqdU8P2cy7cpAsTk/KpYAEkf418oN50OoxyCQRjeOCO2a+uPD6&#10;wvo0DR/Ms0Y+TBTyyEB79u9Z5grLU83iaP7tDYrcx3B+VNuc47n6H1966An7Wd3mJCOMA/e6cZrL&#10;sY1nf5W3DIC7uucZxW0bJoLYuwbdGgztGT+PWvHs2z8+nFtlHUUa5tMriJRxg/NvPqPy/Ws26u0g&#10;0ho2VyzAkEgbQCDjt61qTgsrMvlx7x8gckMMZ6ism+1aS0XzWhhl2SrKgdSYyAPukdx7V1U6KWp3&#10;4WjFSVzxD4nzsLl1278EDlByK8y1eJlDNsXbntwRXp/xUnaXU2aTbvJJ2IMKpJzgD0FeT6rM091I&#10;SpaNc4w2MHtXtYe6Ssfp+Uv92rbDHk+zwbi20jt/9avUP2R/LX4oaazybVbzEkeQbVQMpBOa8jG6&#10;ZlEjqPqOo9K9K/ZuV7n4i26FoVjw0hR/unaCcZPckYxSxjfszpzPWgz6gvUjVPL2+ZsddmOeB1P+&#10;fWta2kt3tI1eybc0wPniQqQoGCpA6gnv+nNZcsBntIYVVVkUAs4PzZz0BHpir2mxNHJ96PLArvc5&#10;x7gHvXzW71Pyup8bLBc2UkOSsisN2eQMZ/Gngfa4WTztsbMXK7SQcCoZBGYY422eYwxxknBz36dq&#10;fbXKiIRyTTRrCflUDdvznj2/+vVRik7mMoleJkRJWG1nyFGAVABByffpTV1O8W4EcCxxq0CwZRA2&#10;QAck5B5Pr6CrX2fzFWPcitI+BI2QpwDnJPuRTTA0N1cMsvnLHxHtHXPA6dsZrTnaM5aaooXamxS3&#10;ztbc7J5ZGQDjAJxivNfiLHcuNu2NirAOUGMDp7j9a9E1WTM8Py/KEy/XdnvXG+MJLW3guyY5pGb/&#10;AFQLYCdeo79a6MPWtL3jvy2py1k9zyDV7Mee0Y+XaMksfesHUJ0jztZZm4jG3kYrb8Qf6OzGTayz&#10;OUGw5APWude2+yu3zbV646gH0r3Iq8bn6dh9YJkqKzo67WaSNv8AWK/y4x0+tVLqOSEqsjbXYdue&#10;Kspbsu1kXd5x2A9ADxzj8ahuI0iDNJJuZBjocGq5Tp5RkFj5zoqrtGOz5yT+Fa0DeTGqeUv7sgkA&#10;YLf/AF6xIb5ZovlDbsgDb1/KtHSl3W8u1pPMbHJzkfhWcjOSNG4sxeWcaqsf7uQ7955Kn0z3Feo/&#10;B4I/iNB5rSRwIdhdOc8ZJGeleSxNc2qbVV7gq2Acf5xXqPwBGNYaS4jhaS4jKxCU8u2eg569e3au&#10;PFfAeVmWtFnrmbhbmYTojK0ikkDcNp9x25q5NZxJdybUVYFOFRDg4+lQT6hJa2Z+zx7Xkj2Eg4YH&#10;I559KrRXcq3O6R5JyzAZ/i9unvXgync/PKkddDSs7lrKdd0aTFsoHJKsOMEcdOKW809dQDHcykEE&#10;4ypA9ickZqKSFrcq6ysjx5cq69Tj19Kmn1eWZtsjbpNoQjGF9aWr8znlFt6Fex0xf3eJY23FkIkJ&#10;Zvz796Ylt5gEifKFUqwJxn0A/SrVtFJHdSSLDt8t8MicjJHUZ69qqXKM2otEk3lqu774Iz1PpVKD&#10;CzKs2kx3VwsfzLuBG5MZGeRgnuTisXxHpxSzB8ndIqFGfON+M84H4810cEJS3ZSArcDGMEkfXtWF&#10;41jjMVu0alnggMWSSp5JJOB1+8a68PzKWp2YOf7xJnhXxGuNsqtHsG1genUcHk1H4Cnhv4WkkkdZ&#10;ieAB8r+vT0/rT/iXaSW1uvQxxnlfas/wJGyMpjk8uRcbRg4JJ5H5d695awP0GKToaHpGm/v1ZSW/&#10;cuCo2bRj6Z5NO1q/draSLzMK/wA2EB247Zq1pV+TZviNkkY5LOSzg46fQ/1p1ysJimDKwkj79Btx&#10;nkd68eSftNT5qWtTU898cTtHYrJHGH4GE7DPfNO+BmnyDxDLLtjaTy2coRuwAMFh06ZzUnjy3WOK&#10;aXc3lsSEIUgKOuMVW+BVw0njj99IywrE6bU6seDg+x7+1enf92fRP/dWep3jNcsVzubIHK89ByMd&#10;/wDCpJLaSNQ+7N03ByPmwOmP0pJleSdlG3gjkAg8nH5c1PIjQbgzEbQPnU856dT+H5V40m0z4mXM&#10;ndnWfBP47+IPgR4/tdY06bZNZNghBggnJ7ehIP4V+sHwR+Mnhf8Ab5+DSs80cfiWzty86G32NER1&#10;IHcE85x2r8cJHe8i+XG7IlMhOGYgZz+eK779nH9pbXPgD8QLXWdPupoVWRUfLkrIoIJBUHnPI/Gu&#10;qhUn0PdwdWFWHsamx9e/GL4UX3w+165jFsklvGQomGQSSOeDxxXnNy/2h9zLtPfjGcV9weG/Gfhj&#10;/goL8CY9UsSkHiDT1LzxD5SjfdOQBypPGex9a+SfiV4EuPBGsy2d3FJD5TkbXGCBnrXu4Wtda7n5&#10;dxhkMsLP2lJaM5ixtd9tcNs+ZfnBJIJycYA7mnmxEUTnzBGyDJBHU/41c01LY3oRpmaNUlZOQFGE&#10;LAn3yAPxqhCZHQthWy+05PzdOtdPNc/N5SGPeyfaY13MYejqOtTNJiGPyuVzgg/eA7VXZGtpBuYs&#10;uCGHeporlYZFYfLzgDqSD6047hGViSO2SO3UqzdT7gd/8a0LC6aIiRctJsIyjBciqbThJdoGIxwQ&#10;vIGev86LWZlm/dhW4I5GafMbRqElhMwwXbdtOSDyCen4mvbv2Zf2n734ReKIWa4byZMI6yD92x4A&#10;OOecDmvEpQtqyMwPoAOp9aWS7KF1hWRVyDubrn0FKUVNHtZTnVXB1lOD0XQ/Yb4ZfFHS/ir4atdW&#10;0+5V2nYFowceWccjGeR+XWumlHz/AMW44PI/kK/L39lr9p+++D3iSLdM7WczbHjyWHPA4A4471+j&#10;nwy+JFj8StBjutPYyLIMuSeUIxkZ7Cudxa0Z/R3DXEFPH0V36nQFyh/vc+mDUnDjPGT2qMOXXn+9&#10;+OKdtBI4brT5T6weAyyZHGeBjnFMY4YgsR2yKkLbT/LsSaiaNg5Vjjd0o5QJUkLIoZm7AHGOKilc&#10;q+3crexPUDnn1qVdwj2s3sKj8rDZ3c8jJ5qou224WueF/tk/sfaP+0Z4NZ47OJNctg0kFwjEOc8h&#10;D7Zr8j/jX8G7r4c+KL7S9U0+8j1SGQlUIKlB6gkdOM5r95G3BNoZgvtwfzrwb9tX9i3S/wBpjwlJ&#10;NCscPiGzhbypi2w3K9TGxGMk9Bn+tfccOcSTw81TqPQ8vGYOM9kfi1mOFljLeY6p5jEgnOTjk/56&#10;19C/sV/ti6r+zn4yhe3mmbTJmUXNtn92VPBwp4z714t8bPg/rnwd8ayaRqkMlm0cnlEOfmJGcEeo&#10;4/U1kWCyW0+JNytuAJB+Uk5weK/VMRg6GPw3R3PAjKeHmfvj8JfizpPxt8F2+taLdR3MMg2SKCN0&#10;TgAkEA8CuqdllVdu0LgcdCfWvxw/Yz/bJ179mfxpDCbie50S4nAuLSR8IBkDfjscH36iv1j+E3xc&#10;0X40+DbPXtBnWe1u1BKCQO0bHqpHbGK/Gc+yKpgqja2Po8LilUS7nVn/AEkq275sdu9V7qyiu42j&#10;kUOrghkbO0gjByPSnwlvlK9McZHrUkbbAWX5ZM4OR2r5uFRwlzR3Oy1+h8Cf8FA/+Cf01tBc+MvC&#10;NrNJb4aXULSNBiI55dQO2DyAO3evl79lX9qLxB+zN8SfOhVpNP37JYZCSGAByFU8A4J/IV+yV/YL&#10;qlnJbv8Ackyjg8l1PYjuOufWvz7/AOCgX7AUnh+S48YeE7Vmt2cvNaQDcUYjJOMfcGCeO5HrX3uU&#10;5xDE0vquJt5M469FxanA+1/gl8atD+OPgmx1jSbyOW3mRS+HDMpIycgcjkEYx6V2rRjCrndvJweg&#10;AFfjz+yx+09rH7Nvi+No/NSz8wJc2+35SMnJx0JH5kV+q3wb+Kmh/GXwfBqmhXX2qCSESlSNpAJA&#10;IOckEHPHoK8LOcnnhp88VeJtRq8ys9zqoTtfH3lXgEHqaeevp7E0+CGMdGz2BHb/ADkUQQeWfmcE&#10;tng9hXzp0RXUI1aIbeWHr3pxj2HjjcOhpGlCru+bqOB3pIpvJypbcrEHpyB/hQUCv9m/2lzznp+F&#10;SOiq27AI4703cok6FlznrTzF5DbT/F+QFZgMMZU5XpxwOadIisMnr6nqKaZMH6ccd6PO+bgtt/u4&#10;70ARwxrFuYMR6LjPNONzv/zmoy4L8fKP5U4BRHtBO7PSgB2/cueG5wPpTXJQ+xpzqqYbbnvgc4pg&#10;f90fvAr2PNPlYCXDiZc4ZW4HHU0gcIpU7huAAPcH1pNynHzf15olk85f9rpT5QHBjINuJMeucE05&#10;YsBUb7rdMdR+NRxDDd9+TjPapy26Pbgo2ep6mlqilJrVaEWxjF5bySSBjjJc8AcDp6U0M8CGNGK/&#10;7X9Oe1SIwX5T1HT0Jpyxq42twc/Wp5Ua/Wqq+0xqS3cUCutxKqqMDEhA/IGn+c0CIzSM3UZJJ757&#10;0kkeFCsqtzxRGvkMVblfzFLlRccZW/mYfbriJ8R3Eyd/lY5/PNOF1cIxb7RcNuboZT1HTPb9Kc8a&#10;r905z39Kilfb7++Mc0cqK+t1X9pjRdSW5Z2kLLIQX3fMSeucnmnPl33LJuQnG3BO6mRjbuJ5jbPJ&#10;5/IeteOftSftm+H/ANmrR/s9rcQ6rr11HgRK4ZbRsjJbGc44yBSlJRR6WUZPisyxCpUU231N39pn&#10;9prRf2b/AAdLfXzxzam4xZ2WdzzMRkEgdh3z6V+V/wAZfinefFTxlPrF5cia+vpCWjUkrEpyQoHY&#10;DOB6VY+M3xp1T4z+KbrUNSumnuLiUEzkMVCFjwoOMADB49O9ci23R5IWRldxkkgYXAIxgnuepryM&#10;dir6I/sDw/4Eo5PQVWa/eP8AAz1fY6Mm3cuePvHvkmnPOomXOWDEDGe+fpVubTFtreG63eZHcbgc&#10;cMvPSqEciILjHyxxkCIH5jtA7+hzXgz11P1iCvYsQ2zDdJhiGbsQDTdqybR5LyTJuzJgDIPI6elN&#10;sHaGN5Pmx2OOBntzThuuTtKL5hBXehIGPfFZxjcvVajbaVRL5ZX5W+/+eK0GsIRqMbNdNJJMh2xK&#10;DuJAye2MYx371Rh0jymV93mDYSex3ZH5jFe8fsW/sza18cfGUMn2VbfRLV993POCMjP3FA6nHOOP&#10;etFR5nZHiZ5nFHL8NLEVZI+jv+CXPwG/sDR9U8ZXVrJHPfRR2+meYAuYW5ZseueM19iRwlwyurRs&#10;pAJzuzx/9asvQPCdl4Z0O006xgSOzsYRDGFG35eTwO3NaaxF3+UlWyOAa+qwGFVKC01P4V424gnm&#10;uYzrN6X0HxOqybNwU4x70zasoYhj1NJdcDlvm/nUcc2FY/1ruPj4xJVKiNpLg+XBGN7uQcBR1zX5&#10;cf8ABQn49L8UfidqP2WSP+zrKY2doGQgptfJc4Pue3Nfcn7bPxhj+FvwXvl3f6XrEf2SACfaylyB&#10;u65wBnnFflb4x8UR67qd1tUttm2u/wB4ORnkcZP1rzcdWtGyP6M8GeGeao8dUV10uYs0/lBvus24&#10;HZjhh3Oex9qFtI2YsuP3mQrcsVI64x171FcQ+ZIF2t8p5I6HPGCP61b3PDNHCn+josrEccgEAYB9&#10;68LS12f1DblirEGqanNFYxxqsLbE/dOOW5PQn8KmbV11FIpp7dbf90ifushX2jaTyepxk02RbdfN&#10;jkh+aRgEKHAIHX8elQW9mt1qcNpaxswkcmMvkgZ42kcnrj86Wj2IqSjGHNPZdTsPhP8AC+++JPjX&#10;T9JsYZLq61B1RAj8hTzk+w6n1r9ZPgH8H9N+B3wz0nQrG3hWa3hDXMiL/rpDgtnHXByBXjv7A/7I&#10;f/CpvDUPibVki/tTVLREii2ZazUjJJB5BORX0rceZbyKYkTaCQEHYDp+Fell+D15pH8k+K/Gzxtd&#10;4HDP3Yuzt1EmmBJwrZz0A4ryb9q39oWP4C+C3kVfO1K8jP2OMHBQ4I3k9gOPrXY/Gb4q2Pwd8A3e&#10;vX0/2dEjIiGcmWQ8KADz1PPpivy1+PPx81D4seMbzUNQvLi43O0ezPyqdxwADwAAc8V6mIrqnE8X&#10;w54Fq5niVWrL3E7+py/jvxhdeMvEtxe3EhuJbmUu+T8pzkn8c55rBaRiIYI/M2q7EISGCDgj69/y&#10;pl9dBp1mjh8uBgEH8RyOufrVdrpbe5jLMWU5J2csgBxk+hweK+Vrt1J8zP7IwOBjhaKpU1ZJWSLt&#10;vb+SrSJubIycdfyyMVJca7JbXtmsmVdhseQgFQO2cdfrSi4t7h1S3DKiZyxIO8Y/nVfKkYZRGy4/&#10;eA5ZwQe3SseWNtTacW4vmP0r/wCCXO5v2fL5mm89pNWaMsBtV9qL0+nT8Aa+moxnK/3O/rXzF/wS&#10;4jWX9myB4/8AlrqMzkZxztXP6jr3r6XjJk/h27enb/8AXX1OW/wrH8J+JGucVfULyJZ12spX6Dv/&#10;AEpsMwO2N2249alZx905z60oODnhSeCSM16J+fjcszhD25pJj5FzsX94FwxxzwecU+GVUlycdRgD&#10;+dPLfJ8wUbTxgcnJz+NAEcimN2Ib5GyAD2BpQuDjPXjH9aTzfKl+8uGOOetJHL5jp7cNx70AOQ7G&#10;zjK8/gKHDREHd8rDpQ0+Nv0P+cVGZNiqWBb3IoHZjhHgZ6Z70wEL77aUS5917dxn0p/leWgbaevT&#10;oT9KBCA7h935jR5e8fL29PWleQBuPpTXnwVO773XAzQAIDs5bLZ444pZtr87drdDigEudyqMg8j0&#10;HTIpwlz91o1xnk1XKAf6yM/Ke3PpThFuZfmb1561C8yyZ4O5eue/uBTo3YkFgQ3GPTmpAsPLtXA/&#10;h46c5pFjVxt529fxprybgP7xPNJG5iO1uvPPagBssRKfM25s9TxgU0vtU7uQPTmrDt5+VLRoFBPJ&#10;5Pt71DG4hiG7PzH8xVopRbdjD8W+MrfwD4P1TWLlgsOm2klwcru3kA4AB65Nfkb8cPiXd+MPGGpa&#10;w0kMl3dXBuXERLKpbnHPoCf8K+6P+Cm3xom8AeAI9D02S4a+vlAlgjAZ0ViQQRnrjnHpzX50vCtz&#10;pyySRiObdgxk4kQsepUdcYyfrXj5jX+yf1Z4M8PewoPGVVq9jOurmZkDTRsoxuXdyRn1qSOL/Q5D&#10;8+xsAkcgDv8ASpL+0iZ4T9qMjYxsIO7A6E9gPbNMi1FrY+SiNsVSMg4OevPXNfP1I9j+hE72aI0g&#10;mmSaWOSGCFJCEDjLMPXgVHbxM15DMsm1jtPz/KEOcA4PXtWhYxrdReYtyzRxkuRjaQ2PT8qseDfD&#10;upeJNQj0tRPI99cBYgRvZ2JOAAe35VFOLehniMVChTdWo7JbnpH7K37Pd18ffija2Ea/aLGOdX1C&#10;cDaIosgnGejEAgc1+rnh/QbXwz4esdPsY/s9lawpFEm0ZAAx2GMnqTXjv7Fv7Mdr+zz4BjkZpJNY&#10;1aNXveNyIuPlXnqRwCfc8cV7RFOyz7xu8tSeSentj0r6TAYXkjdn8ZeKHGUs0xjoUW3CLt6lpFZF&#10;yd3HUgcD618+/tzftTWXwu8H3fh+zmJ1e7jzJsbBgzkEE9jXdftN/tDab8AfAf228ElxqN0T9lt4&#10;sqzkY+Yn0GQTn0r8wfiv8Rbz4keLrjUr66kuJr6U3EmX3N1OE54AHFaY7FKnDTc7fDPgSpjqyxWI&#10;T5Vqc14y1q61G681VlmkmcgliBgk8YP9axAZj5iSf8tGyxIJwQBn+Va9zKsqhIwqqScbyN2R1qlc&#10;JGI2aNWaZsrv3HaB24r5SVRybuf11g6MKFNUqa0SIYraMYKp80n8Q4J/HtW1ps0cevaY0PmyTK6x&#10;ElNqspPJPPUA1gyRLYTxogJ4wTkspY9QMdxW1oVlLp+taa1xDcW/7+Mxo4278kHv16VcY6pIxzb/&#10;AHWab6M/Zb4XRxWnwx8Nx5fC6dCqZ5DKBgGt4fKvb5jgGud+FErP8NPDmHeRG06IRlV2gDHI55ro&#10;APLOc/d5HfFfYYVP2auf598RxtmFT1ZMZADzUKnbx8x9KeMs3TduyM+lKjtF7V0HggoEYZhngcg9&#10;s0eVnbj7ykknvjFDN5ZZ15VsK2acZ+277wIPFADUfa2VxjI96mMayJuXduHGe1J5ysuFTbjA6fep&#10;qgoVAZuWGRnigBLjcyja2GFNQbwu4/N6460+4hKHqOuOtMtk3IPmKnk9M1SRMh21S3+16+lDqWVe&#10;nXr3NI65Hqc8fWmo275c89qokVUZo+rdaUDyxtbODTBMxXC9OvFSBtw+b8PWgqI14tn+0PejPy+1&#10;OfltvPbHFIqrtb0zigoRA0ZwWPzH8KWR2OArH0z6Uwt5eVJ+XdkHHNRXf7sMVZiq56jkD1xTjG7s&#10;Zy0VyR5Fij5bLc8Yzz6V8pft/wD7csHwK8MXOg6TJ5muXCBCgfLRA56gZBPHStT9t/8Abl0/4D+H&#10;LjSdHuI7rxBIGHDjbbEggE+p56fSvzHtrXxH+0h8UItNtVury71acAFnLZJ5JZh3GD9K+54dyJf7&#10;1ifhXc8+tWc3ZFbwn4F8S/tR/FQ2uni4vNX1BxvMm9zhs5fOCBjrye1frL+yF+x7of7MPgm3gtVW&#10;61iaON724wBlynIBHTn+Qpv7Gf7HWi/su+FLNoFt7jWpEDXNwVLMCUPyZJOQMnmvbkgwfl+g9hnN&#10;Y8Q8QOq/q9DSK7HRRo8qux8JZirnLt78k1IXIPzHDL7etLDFhNxfGD+lLM8aQAqqtI2QepOe1fG6&#10;y+Z0S0V2RSMHHXD8kduPXNeN/tZftX6J+zl4Zka6mMmsXMMhsLeNsuDjHmNxhQMgjNO/ax/aq0X9&#10;nTwhJdXDtLqDRt9mgJUM7Y4OCckA9/bpX4//ALRX7SWrfGXxPfapqF1dG5upMAtIf9XnpjJGAB0r&#10;7rhnhmWJmqlRaHj47HKCshv7Uv7Q+tfE/wAVpdXslzcQkHzLgIZMn3x0X0+nBrxm41SS5s/LZbcN&#10;POQWVA0m4A9+ozitKbXmkEkLSNsmPlkZJBXuCfT616Z+zF+ytqX7QfxBtdF0K3vriGckvcSKAsRy&#10;DkEYwMAjOeM1+zRnh8vw2tkkfMRpTxNXTYl/Y1/Zc1j9o/x1b6fpqzNp8EkbXcpjO2KPcMktgjPI&#10;AHfPsa/Z39mn9nLw/wDs1eC00vRbNYZZFInuHUbp2P3umeKq/ssfsxaD+y58ObfRdJhja68vFzc4&#10;3M7HknJzyD3r1S3VgqpnKjPbjk5yfevxPiniWeNqunB+6fW4HAqlC461XbGdqqyjPtgmpGB3cszY&#10;HOe30oQiPK9j7cVIQP4e/HSviT0hsW3blSCx6imXCmE5VfvHGe1PClB2G7061IwLIvzMyq547UAM&#10;UKsZbJJA5pFXLUKnzKSrKOmT0NOkOyJsfw8ZHrQF+oCVmlww7YBHTFc38WfiRYfCzw/c32pXElvJ&#10;aoXA2ZaUjGAOc85FN+J3xI074ceGJtRvh5cMIPzu4ALYJAAzznB/KvzR/am/aV1D43eKpJFmm+yw&#10;t+7RZCu7A2kEg8jjOPaqSPieKuKKWX0Gr+8V/wBqL9qXVvjH40upZpm+wgkW8aEgAHOT9MV4ld3b&#10;3WNz7i3I46fX8qfeXW6NSpbzN+OnCjp+VUz8jpkEbepHeqP5bzvOq+OqudRu1yzvUQxrIsjqoIAz&#10;75z+FVFWONlH1IJOCD9KGm84lWLKU+YMTgEelRSTMk6ye+N2CV/OrueIpvqOkPkLCRuadeSd25cf&#10;SmI6pGejMuD86/ePei+Cxwbo923A8xtvQ1GzbcsnzR45Lce/FErg5NElsgSCbbtYMNxOMEH0+lND&#10;/d2scYHXpUlu63Tr5biPt7Z9aY0ZQyfMrMh4I4yM9R61F2QKu55W2/KcHIPIPvWfqmtf2Dps180b&#10;NHCCHCgEjgkYzTta8TR+HNNmuLiTy4ziMuecE57jocA14r8TPF48WT7muJJLTniPPOMgZHWuXEYr&#10;kWm59lw/w7PFzU6i90j8Z/EC48UwyDbJAkwOyNSArjOecd+BXO2tpOli6rJN9nVg5Rydu4kdR6+l&#10;R+VHp6LCtxI7QgBCE4JPYE84HfitK0EcOjzqsshlQqSmflcZ64PpxXj1ZOWrP2bC4GnhqSp09EWN&#10;Du7fy5llgka4dx5e05wvcE45PFX/ABBGjaYqq0L/ACsxJJ3KM8fU4qLw/ocjhrhlZd2DI+CVAJIG&#10;COnNV7tzDdR+WdyqmQSPUYII/GsFHl1NIxtK54v8SfOmuXU7MgFMjpn15rJ8DWkk9pJ5hkUwkrGg&#10;GRg85zXUfFU7YdojBY5D4HQDmud+HkgubC8G7ay5ZAcj5eOnv1r1KUv3Z9tg5Xwx23hxlW7jjlf5&#10;1HGVyH5HH9K7vRJY4ZP3kJKwxugIHzDOME59Ofzrh/CNwluVkMazMvynLcjOOR712NnbzGPe/wAs&#10;lxhY0JzuyeCT2rzcRI+ezBnVR2kdrbxtCGEciZ3A5Ge/40Xd0InXzjJ5hU7ABuyffFTWmkTaDHHZ&#10;Xkc0d5GSXRx90Hp3xg/561JdzNaXUfk7f3w2B9uTyMEZPSvK9t79j5aUnz2IwtuzW7BWj+QB8n5y&#10;SfQdP/r0upW1rFaSMkMlxcMdmDklV9eDj9KS0MIHzZWaNyxcryR0GcZzz/Oob+7KTswZdrIMlc4y&#10;e3Petoyb3Jtd6k4iitjC00bbI5R+7T72R9fpivmb4/x+b8QNQaErtkmIYYyTyecjvj+VfTVjLPd3&#10;qpGqyM3yIJPmBLHPT6mvmf4320lh4wu43jRTGduAu07h1/I967sDBX0PpuG4JVdGeb3DsnHyjBxz&#10;wataXaKJwxHGeTn+lRX1sssiyBWXPBBOce9LZEZXa+Nxr2r6H6FujoIJshWVerADJx/kV1Xhs/Y7&#10;1VXBckABD69TXHWFtIFjcNt4Jw5z39q6vw7ZzX826GVVaMBsHCY/E1zVInk42k1B2PTdKjSS2Td+&#10;7wBtGcMTnIJ9etXrmZROkzBY5N4BAXg44Ix61T8M6mnkwzRwGEDKMrnzBkdSDj6GpbiZrqct98El&#10;gT0wTya8ySs9T4Oq2ps6PRZ/tdjPIvk/uiTiQZVsnHA9cVv2+hrqFgsO37PNyXLnYhXGcA+lcXo8&#10;qvfQQqArSt5QDngE8fQD3NdFf2F1aTG2mZv3J8skksDk8Y7GuWrD3tDz6kffR43+0Dax6b49hjje&#10;O88kiMuCSsmPc9D+ddX4P05dK0axkhuoJTJGZJQuQ0BPUNk8niuH+OgEOu2dnIjie3lLygghnUnA&#10;z0Hv+Ndj4DMk2lD94WV8AlwMYAyD9a6pawSZ9RiNcLE6JtRWWRGkO3Ock9COxH510miWinRJrqRl&#10;aOMfJtfHI79Oe1c7Cu+CL+FYSQ5Iyr9CMH8TW9b3H2j/AEiLaiqdhCkneMYyQSQMZzwP5V59Rdz5&#10;jEeZh+KtRa78PzMGT/SgA57qRzjrxxXhHjULZwzndJvJHJGVKkckfzr3fxNbs+2Wdo4Wj/dnGBvI&#10;BIJA789cV4b8SLrE0u5d7nAwTjAx+FepgIq2h9Pw3Fc2h5Tq08hl2/w9QxGM1DBKbc/7THnvU+rS&#10;ETEM24Z4Un9ags5QCWHB6EZr2Y6H6CrpI6jwVK1vdQcbSSO2ST249a9iubVZYWbakbfwAAhScd/c&#10;V4z4Ukja9X9590g5J9+1e0X1y1rp1tvs9sajKPICS5I5PvXJiYyex4Wbq533gBGvtKCyfvAqBXD4&#10;IJHQD/Guy8JPJaW8TbWt5Tuwi8rjpg+tcj4BubW58PWZtIL6HzAfPkl5jdgTnacdOMV11hcTQzqr&#10;eSsLFdmwZZeB09M4rwak7OzR+WZjTanI7DQ9QkQYk3TCdx8/VlGCMY9KkvnZFaaRpgsbYBB3EH0P&#10;pVG3v1mEbLF+8jI6DlgD1q54gd3sY/L/AHfnAOyD5vm5HOKy59T5yUnc5/XtSRdLkiSGDzLeRiJV&#10;QmQlsnBGcYBPBxXJwvPqF9I7L9o3cnOEyPfAOOhFdVrV1bpbG4hE0U0RQyEgMpYYwTznHTIrlbvW&#10;Cmov5LsCxLEgbQeQemOnWoaT6Hp4eXMiPVHEFus1uXjbBGHO4A89Mj3rDbUpHA3yMZZsFyDhTzxj&#10;8q1Lu+afcU+ZQTlSN2AevHFY17G0bFtqqrdFxyD6gdqunbY9KjbZllJDbx+YvleUrFASPmJPr+f6&#10;VFZM08hiXa0asByoYcnpyMjr1zVS71GZ7FbZW3R7w6uFwwxnv6VYsJlnuEa4+XzOpPA9vxrePu7G&#10;7XKjYW3NpOv2y2Py4CoMqXUDnDD3qBWhgVm8tl8xyEG7d5Q7Dpzj171PpK/2hGI927ax2b3JH4ZP&#10;fim3OkTIFhmiCSMdpcvjIPbH9ar2mhjKWljb8NzmSHbxtEm4EcHoelbjaf8AZ5oCWHmSRCSMK+MF&#10;hkZ9x3rntO1IC6jWRlLKNpGNocD+uMVsWeoRsr+WsbKzYTf82Dg5Ga4qjle55teMk7l7SvOsF3Te&#10;SvluWOTzgDOT1zn0r5K/bW0VtK8e3GyOFoZY457fywQAkgJAHrhiRX1npN+k9ykLQiNllO6WTgFS&#10;BgY9iPxr5e/a1tGfXUkjVvMQnMmTtKZJAAOe+enavRyub5j6bhOo1iUmeAv+6EbSK21eqA969J8C&#10;azDd2UDSq0AVNigDcxbtx3Feezb3c7cs2exrvPh+6yxxx3Eg3HpnjH5V9DPVH6lipfuz1rwcjmOK&#10;WOeONWcRvGZSjsfUAZFdnZTQOVRV2knBy/U+tcd4ftRHbC38tm2lZIpAwyDnnnrziuosE89VGNrK&#10;Dzk5968DGQu9D8+zRJy03JL1cxBkkVXUn92QST71z+s3LG0aGN19XAHANbV5BNbX0e6RV3IMLnhw&#10;fcVS12OOWVY1WOPcQ5IHUgEYJ/ClhafcWXxakr7HlvjNFA8z92zKcMq5JPqfasjwRZqniC3mjbav&#10;m7kQn5Se4I9K0vGqXAEvl+S+1+mP4T6H1rM8GWaXHiGFtyq244P3iuRgnFev9myPqf8Al0e3aPct&#10;blWC7d2UYg8YI5ArfmV7i+j8zzpIWYCAuwOM9hj8K5uwlkZVLsSqkAZGA3b0rqNLnjtIWjmheb90&#10;JYgkgjIYEYOSD0GeO9eXUjaWh+fYymlUdi1pUbWu13b5MkAcZzkg/liuk0v7Q628HmIfOkK5c42q&#10;cc/QGuZ8P3PnXQgmk+WXcRg4YHBIOfXIrf8Asn2K1W4jWVo+AQXyyjuceuaNOp49em1uP16CRb/c&#10;swmljbaSOFx269aw5r/7BMyyL8ykk8fNkj1/WtrzLe9maO4hbexJO842IQSWJBwMGsNpYbqVm2+Y&#10;zJjBfcpIOOMDg4qvYq1zH2SLVlrUc2ktGzM0kw8xMxg4I4wDjIzjrXPa9cme3l5jjYgAADIJP16V&#10;r3+lrbt5kCfuQA7Ay7ih5yCQBjOayL5YYIJcxqsikneDuyD0FcsqavoaUlaaszzfxfp8lnqDXJLR&#10;zKQrDg/pXFavcyQhiuwbTySOWzn/ABrufFzMjec0gO4mMA/M3/164HW2kbUjDHJ/o8wDknA2seMc&#10;9q9ahTfKj9OyaDlTTZji7aQMy5YRnLDH9PSux+FE32rXVX5VGcnOfwwPWuWudPW18z/VtIw2kgn+&#10;nHtW/wDDh59M1K33bdsjgc4JIBz+Fdco6Hq4yj+5se76dIsbRF8bJBnJ4xgnuav6bNDLdwxSeT9n&#10;MhcrjLPlSOmeaz7XT1utLZ44ZF8qUOxlO5fXaMDpTpMzOZhH++zvj2jGz6eleNOydj8yraTa8y4q&#10;fa9RZlljit15AJw2M8YwK0rKTzEkXa29sgAjt6g/nWfHa+ROqjdMrbWBQjcGAyT9Pb2q1iQO2JFk&#10;VjhW+719a55VDllIctrJBHvjumt2t8rGJAGHzZBx6dK53xLpb6Xbx+cY3jZiMx4OD/8AXrWuZmE6&#10;qn7xlGHQZ6DuT0qrHZw6ndrFcsUhuCVdkPKgg4PTiqjJHXh5arU4u/hjhuRJHG7SMw2BXPXt2rif&#10;HNxKblZGDSOOCWyxrsr8tptuVRV2q5IJYs5Hp79ua4vxRNly3kyKzHOBnj3zXpUVdo+wy2V2mzR+&#10;HCRw3iSl1LSZV0OeM+vavV9JliOiTQiyhuNzb1udhMiHgdRxj2x3ryLwHqHkSSC4muJFkChIwgKo&#10;2Rycduf0r0LRZrrT9Rkt45JI1kGChJ2nnIIx7CuXGUW9Ynn5xR5pXTLWsW8ssEca3AVGcAxOxUEj&#10;Jxj8+vc15d8Uf+Jbe28gLR7YwGA5Byfb2r1TxLYEyTM8vmDzN5AJ4yO1eZ/EXyVg3GQxpvEYOOc9&#10;hzWmBvazKyW17H7yfsYv5n7Hvwnb+94O0g/+SUNemB8V5n+xjx+x78KMdP8AhDtIx/4BQ16SzYrg&#10;rfEz9Tp/CvREjcrSRffpyj92DTU/1lRHcUtyR+tTRvxUL9acGwK7KZMdij4nXfYf8DFfLP7UFr80&#10;P/XlL/WvqjXBvsx/vCvmf9p6EAw/9ecv9a9bBbmc9z4d8bNt1P8Az6LS6TLlI/8AdpfHqY1Mf57L&#10;UOjj/V/7tfUU+hxVDo7JMir6Ltaqmmj5fxq+y4Ne9hTjkCtg0XQ3gU1jh6V/mFd1SPujhudb8KW8&#10;vV7T/rqv8zX2N8Dps+Fbf/rrJXxt8Nm2ata/9dV/ma+v/gTLu8K2/wD11kr43NI+8d8Nj2mwP7v8&#10;BVk9FqrYf6v8BVonCivicQveOumxW5Wo2fbUmcrVadsGs3sXJjy2aSmq2TTqUtgCnKtCDmnVABRR&#10;RVcrAfC+Gqd7rbVUHFMnkNHKBK95vp8Nv5p3HvzVWFNz1djfy4fwqoxAJn+zL+GaotqJDd6dfzFs&#10;c9qdY2KygZXNaRjqOO5CsW0+f03c1z/xI+JFvp1hJiRfljl/iHYf71L8QvFh8PadcKrKvlsByG4+&#10;Yen1r5G8d/HS51OeaI3Snc0q4Al78etdqoq1z7rhf40YPxz+Ip8XCaNWLcev+5/tH0rzKG1aWEM3&#10;8NbJP9os7N827FVdQh+yQ8dK8zEUUf2TwX/CgY8WrefI0ZP3aNQttiNj0rN2+Rcs3qT/ADrYjb7V&#10;H81eTUpn7xl3wmWqkPTj8tWp7cJJVSU/zrOMD2aYxzkGoXHNSv8AdpnWg0uyOig9ajkfb+dTd3HH&#10;ckJwKhkbNSRNuFEkfFbRZ0xKxbmp4pMtULrhqkj4NbdDe+hegOQKl2bhVSKTbinfaiM81IRZIyDH&#10;as68QqPxq2ku49aju03R/jQacxkvkSmrFvNmmXKbWNMjbDUEMvPLTTJuFQO1CNQZy2J4zSO2UagH&#10;5TVdpOGoI5hxTcprKvIMuPxrUibK1VlXc/4mgIy1LWgJtePj+Kumt5Nkdc/oyYdP96trftC/Sqia&#10;pk8s2aTrVVpCWq3D8yVRrDcSlVsUrjBptBpJEgOacnSo0OKepwaqJHKPoxSqMmn1RGxHiipKQrk1&#10;Mib6jKKdspQuKkoaFzT1GBRQRiqiAUUU5V4qgFQYFLt5zRRQAx/vUqdaR/vUqdaCZDqCcUUx/vVU&#10;SRGOTRRRVAFNc4WpQuBSCPfQA2B+anVaiaPZR5rVUQHTVC4NSq26nLHntVAQx8VIExSyR4qMPzQV&#10;Ekopu+m7qChznJoCU2nK9ABsp1FFABQRmiigCMiipG6VGBmgBQuafRRQAUEZooqokyI8UYqTFFVY&#10;kjxTkl2inVGRg0APaTdTV4NPjSneWBQA0HiinFMCm0ACjJp2ym5o3UAPVMNTmbNRg80+gBrDvTd1&#10;SEZFN2UWAbmnp92kZcClT7tAC0EZFFFVEBoSnDinKvNDLiqAapwaeHyaYTgUKeaAHSjK03NSEZqu&#10;TzQBJjmihfuUUAAXdTglNBxTt9BLY6msMGgNk0480CuxqHIp1Njp1aRWggqQjIqOpKrlYDCuKSpK&#10;a9ImUb6jaC2KKjJ5qJFU4gBmnFMCiLpTiMVivjBy1sQ52mnSp5iLR5eWqTbgV1Yn+Gc+O1pnS+Cd&#10;N33Tf9cv6ivtP4Q2Pl2On/8AAf8A0Ba+PfAw/wBJb/rkP5ivsn4WybdPsv8AgP8A6AK/L8+na/8A&#10;XQ/AeOL2l/XQ9x8Aw/uV+p6fUV2Jg2xf8BrjPhxNuRf94/zFdzjMbfSvjKM25H81ZpJ+2ZzWrpmR&#10;vx/rV/4ett1Rf94fzWq2qj9634/1q34IXbqY+v8AVa6p7HhYl+4ew6NJ+6h+grptNlxF+Vcbo13t&#10;iiGewro7G7/d/e9K7MC9T4nHUrvQ6HcJE6965fxpY+fFN7stbdrcbh1/iqprdv5ySbvUGu7FyvGx&#10;5uG/d1UfPPxZ0T/Tm+X+CTt7n2rwfxtpWx4/l/g9PevqL4qaOrXn3f4H9PWvCvHeiKXj+X+D29a+&#10;OxlO8rn7VwvjrU0jxbWtOMjOuP4/Sm6XqzaLPEvTay/oa6bW9KWKWT5f4/aua1WxUS7setcdGNmf&#10;aYp+1pn0F8FviysckyO68yZ5P+yf9qvf9O1231vT1XzIzuycZHY/WvgTw94wk0C4bbNtzzzu9CO1&#10;ezfDj44XLXEKm6X7r9pPU+9elz6WPzHOstvO59BeJfBMd4Vxjr/T6VhXXh5bCPH97n/PFXtC8cPq&#10;5bdIrYGejf1qv4g1Lco+bt7+tPlVrnk5fh5xlY5vVXhs92V5AByQKw38c29k2Dj9P8am8XXrLG5z&#10;/Cv868d8ZeJpbSRcSY+b39K5Z1OVn1tHD9z03VviPCttI25eh7j/AOKritf+MkWnyv8Ad+VQe3/x&#10;VeU6j4/unWRfOOMkdX/xrFutXk1OT5nLbuOp/rXPOq2exRwyR6ZqX7REatt9D7f/ABdYeofFdtfX&#10;au7ufz/4Ea5XSvC66rIxZWY4z1H9a7Pw98NoYJM+U33R1Kf4VySqHs0aKSsULHTJ9ckW4ywBPTnt&#10;+ddx4LsPswbcuflx0+lFjoUemWu1V2kZPb+lPt7mSyc7e/rWS3uVPDJnocOupBEu35WwBx/+uo2n&#10;+3TB92PxrmLPUmmibc33Vz3rnPF3xGm0G3uNkyr5a5HD+uOxreMTzqmATPVNS8UReGdHM3nR7l2r&#10;98d8D1FeT/E/49+bBNGsm7aSBhv97/brx/xn+0Ne38slq14u3f0Hm9iffFc+mtvr7ZkkLeZz1POf&#10;r9ar2ehxf2aoyuekaTq7+MZFm+ZvmA/Pn3r2r4TaH5Qh3L/B6f7I9q8p+DPh9f7M3bP44z29BX0F&#10;8P8ATlhSL5f4Pb+6KMPS94zxX7uJ3Xh3T/3EI2/wgdK9O8C2flxSf9dBXF+GbTMMPy/wj+dei+FL&#10;XZG/H8Yr7DL9D8yz6vc6iyl2K31qwj7nqlH8pq5APlFfWUqmh8BWimwurryl/A1gX1/lqs6/eGI/&#10;e7H+QrES4Mo5rjxWJaR1YejobMl/usT/AJ71l6fqWx23elBuT5W2srU5/siqQcbjivKWJbZ3YfCq&#10;UrHCftK/EVdH8D6sPNCt9kl/i/2V/wBr3r8g/wBsPx9Jq/xuuGEmVa0hH3vRT71+hv7aPjVrfQtQ&#10;iWb79vIMYb+5HX5ifG9P7X+KDSNlt0CDP0B9a9rCvmP6I8McjV07f1oY8MGWLfhTXPmsfbNTOfLg&#10;H1qsGwK+kw8bI/sLJ8H7KlFIlRMQ1m6y2I1/3q0N2LesnW5TsT6mus+l6HH6++5R/vGspG2tmtLV&#10;TuH4ms5hgZoI5iyl8USltn3P361nmTc9bWlWe7bx6f0qolcxC0jKwrY0m+2x8/56VBcaeoGdvb2q&#10;sG8l8CrR0U5Gxd6pmHaKbpd0WB9zis+HMxrUsbdY/wDvqkeph9S8lr5vNTLH5K/QURNsSobu52Kx&#10;z0rQuqR3F5s/Kse8uN7H60l9qDMy89veqqv5kgqZHLJlyyG963NPtcsOP4hWRpqfMOK6Gy+QfjWb&#10;ZDkXYsQrUNxPgmq91dFf4qgExkbrUkplgz7qVG3GoE+9ViFeRQWizbVPu4qCPipWOBWiZdh5f5ak&#10;iPyVCxwKdEcpVX0JlHQm3UZzUdOTrRBmJNEamQ4NV4zUw6V2RM5FiJqsK+aqxGpgactjiqXArl6k&#10;jGFP0oA4pV7/AEqDgqamt4fOD/wMVynxhsfPtLr/AK6oa6rRT+9H++Ky/iZa+dY3HH8aH+VVE/P+&#10;KaK9hL5/kfFvxj07y/FNzj/no/8AJa4SaLM34D+terfG2yWPxTdcfxv/ACWvLrv5Lj/gI/rXRT3P&#10;4f4/ppVp+r/NEfk5WoXhwauDpUbjJrupn4ZivjKhXFPVcCnOKkt03L+NaGEiNE71MsJNTRQjFWrS&#10;0DydKCUibSNN+1GNcdWxXV6No4soz7jHP1+lQeH9MVQrbejH0qzrV81iUUHbuz/T/GtDQswpJd3D&#10;KuTjJ4r6J/ZT/Z8m1/xfo00lu7LJf4JMZ6AD/YNecfBL4fL4ovJt0TSYt1fqncj1r9NP2Y/gPa+H&#10;/CtherZ7XhunkDHyuOcdhmiMi4o7z4C/B6HwN4dX9yF3mQfcHdh/sj0r1iS4D42rtx6DrWdpUnkW&#10;Kx4UbSeMe9XGO0LVc2hqSByKXzM1CJacHyaxYDy2aSiim3ZAFFFFKMgAPtpwlqGRuaYGxWnNcC0J&#10;sUGbmqwk5oL80CuWPO96a0m5qh30K3z0BcseRvFVr23KSfL0xUv2nZTXfz1z+FYVCkNt5/LHNSXE&#10;kdyuPLjbBzytQhBuqSOFM/ebPcVETaG5jap4Et9XtmVrWFt3P+rHrn0rxj4ufspweIbG822MO6WE&#10;KMQD/wCNmvernUJLT7rt+Zqut/JqM3lsd275cVRvbQ/Ob43f8E9JNZMO2zjXEmeIf9kD/njXxx8d&#10;P2I7jwLF5n2eYYnkQ7Yz/Dn/AKZD0r91PEfgmHUoYy0ZOG7bfT6V88/HT9nG18VWTK2nLJ++lYH9&#10;zzkH1FTI5aiPxQuvA1x4X1JYvJuQEw33D3/AVv6O0iQBWRxjP3hz1r7++Jv7EtikV1cf2SdyRA5z&#10;bdv+A187/FP4HW/hG+2LatDkrxmLuD/dHtWMzhrRPHXXzVxVC5sGLNj1qfVLr7HIwHGGI/Kq8d20&#10;oznrWZ5tSI63gZBjNf2PV/G+k7CTrX9kFd2C6/I7sr+18v1Ciiiu49Y/i9/ax1gT+CtOQJGrTXeD&#10;sTaoVEJGcYyTnr7V5d8C42g8Yw4CMzBnPmJvUAcnI788c9q9L/auTyPC9qskwaQ3YQIRyhAJPPfg&#10;j8q4P9n67hXx5Zs1ulxHDveRSeo2EAHGMjODXDCP7s+Qy/8A3A+t7S3/ALIKxRtGysiklUAVOAcn&#10;GcAZ/StG1eScTRsp8yZ1CO5+XaCc4/Oqum+ankGZre7+0QrtBJ2RBgMcDHIH9KsXi2qFoxHJLtwo&#10;ZnI8sjr0Jz7CvEqRXPc/OMVb2rfmVdR017DUvJklb92DKJUjyMc8EnHpXnX7RfiWTVfC9vbi3W1g&#10;2AbE+65IIJx2JzXZ6ncNc3rMoZlb7/zmMegz6/SuB+PMNtF4eiWSF5rqTJjIlKgDBAOOhwe3FduH&#10;lHnWh7GUSTrRseK+HBGutRybF3K4POQMg5B/QfnX0H8If39vIrqGZuVP9zuST9K8I0V7ebUrZDGs&#10;bc7vLB3HGfXivevg3o87WSSNcQma6OMdNg6DOOvaqzKS5D6XPaqjR1O9vHtdQ01YI9vloilyAV5H&#10;U5pml301yz+XJtSRTGRgEkDPc5/SmzRyabMsckf2x2kCGJRhcD6ke9SNcrIM28KRqzFxH3Ttjnmv&#10;m5Lsfn0qvKtGWLW1E/k4WKNeVXBy2eOvvWgiSWeDF84BIIb7pyMZ+o61l2epx+cUt1HmRDPToe+a&#10;uWkvnXR/fIu8bwi5LHPr6URjYx5r6smurZbmZZlZvlQAjGcY7ewOazdRZWg8uP5WY8kc8elbyjz0&#10;WFv3aqAg2D5pD7/Wsq90+fT52RkkjZgQpA3deMGt6cndam1O3Mux5F+0FqcOn+FvJg83fJlZXOVX&#10;A5G3uSMenevlrWrtvtu1mUx55OMkCvrX9pZGfwNC05sxPZyN85Q+e67QACemB/WvkvxJaeXdK0wx&#10;5gzgdSPXHavq8HrA/UeH5RVFcp6j+zE7RiSRrcSCSQ/vDggKpwAAOT1NfQclqqv54t5FjkygKDGA&#10;Fzk55/CvBf2Xgov3+8q7DGcjKpkg5x74r6GjuWtJi3zKtwMYjJ25PqPToK4cdZTPHz6p+8Lkdle6&#10;RoFjctdHybgvHFEZclAMHpj0IOferUE3n7cYDBQm7GCcjp71HaRf6THGQskduAAH+6Cep+v+Aoe0&#10;WeZ2B+84GMdCSBxj9K8WpWs9D5WpXSaQ551S+Zfs8sfloBgjaASCCTwc9aU6WIZx5qln4fkEYHTJ&#10;/wA9qlFi6NL+88wK5Gcnc34+wp19cTW67ZG4YAHDFsjqATWft2J1GOt/JSzbY2W84Al+Q3XoDzxw&#10;K0IUjhXcpZcoFbALDcSScVjRaqzzI7faJJpHIZ3OUjT6Y4roJbmO2O0SW8zR4GwPnnn06mspybVw&#10;lK6uUDPLZWcscUW4tzvJ5Cn2NZd9bRNE7edPIzYfrtII9CO3tWudGnvbWaUxSGEDaOdqj2rO1ewj&#10;8uNIYvKb7v3s8mlTqJOxVOprY8v+OE72vw81KS1m+yxsEgcyjzHcHJIz2zivl3wyWuvEMZjbY5fA&#10;PfOeoPb/AOtX058cZGtvBF1byKdnnq/TIdgCAMd8ZyTXzf4EtvJ8SBjl1aQ4yOnXp+dfWYH+Fc++&#10;ydf7O2fWHwtha8Fq2xGmkQPwCyoQOTg/mTXcJIv2WRZlZWXP+rH4E4rkfhY09qlvLGvnbYCm4Ajy&#10;gRg57cDvXW3ciow2sCsgBeTOcjuOOleNiqrU7Hxea1v37SM7X7RtPhjz5yozjEcoVVbIyCACTj3N&#10;edeObxri9uNyMvmIF2DgjGB+uBXZeJ9VjZlWJIVjWQEPtO/GB1JJyPauM+IsZjsIbqKOVYzmNjIp&#10;BLY6g+ldGDjzO5rl8bzR45rSxx6nIHbGGKdOQa57VGt0gC8sWPr3zW14ju2lmmfduhL9sZyf8/rW&#10;KwiEqloyXV8jnGa9+MdD9AoU7QR03w+mjj1CyikVl3kxpg8SHJ6nmvpiwvGg0OGPzJHPlncGIZsk&#10;YOCOTjHevnX4ZR6fqXi7TVvbhbOGOYb5MeZsQZJIHrX0f9iuryxjkt0HlvhyzlY3Jx1AOMA5zXnY&#10;xanzudRUZpnmnxQZZbBZFmZi2SwI6Hvz3rxN40utXm3bkPOcHuPX8q9m+JMIltSjeYJFB+VecEZz&#10;0rx+8dYr+QRt8xb5iVySa3wsbRPRyX+GZGsSMlxGifM3oRyc8cYr698FySHwlpf+tlaSBQZZBwQU&#10;GAOvTkV8i6jcxjV4wzs+0gksMFO9fYXga2W38AWcTbfMjiVOIDggjIwTxzxXHmTskzm4iklTV0Xo&#10;3ku5/wDR1ZlXAJ2bcED361OFkkmjjWRmEmdzDOeOx9KpSWjRWzRw+YrZJODjAP0q5bzbdPeOMlZm&#10;wgyeAO5zXk83ZHwFWSfwrUhu08+CQDKlnAC53NgHk5rJvoWu23RrIxjDBd74PscHpg+tbEUTfaI2&#10;2x5UjcD0JB5/pWVrsU8kX2g2qQrK7ZGS2Qeoz2711UJNvUrD3c1fQ8X+MkyXGqwpAscbwxbJ2Qhv&#10;MbPLZHA4ry7UY4IkkK/N3IPBzXonj2w/su6k2xldzllyQcKT0wMc15xqt/FOJlLFZlyAMdfxr3qK&#10;tFWP1DKY2pIyjtjQlRyf9nOPpXdfAKy874jaUqsJUaXLo4zkAE8/UgZ9q8/XzEk+b7rdK779ny+A&#10;8f2MfljzJJAiOHKmPOc8Dg/jUYn+GduKa9k79j6ys7BpbCWZiAsQLlkOPmJ6D0GDjFaelv8AaLOb&#10;92u23UBXIBySSDz36VBdygJCscDCNUAYOQ2/PIOBgc0lomwtGFkZY/nCZC49/wAOa+acXY/Lq6vJ&#10;+pLpAtdQvGHmyNDC678DyyCcggdRxWlb6B5U5uN2YbdgQsj/ADEnOOn0FVIdShjleMI252yTx8+O&#10;CR+HvVn95cAgtIsbMSQeSFA9cfWkotatnDU0JtTtI5IQss8ytuCK0OMYOSfxrDuJfLWZisu1CMkf&#10;KX7Yz3I+lbWpRRQWlvJG3nyTIC4k+YR5zjj0xisfUJYY4IVkjRZ8nBQbVC85JHI6mqjLuYxqXMq8&#10;hkVwGXDE9HXDEH8s/WuT8fDyrd5Cnlyxtjy85AHTOefrXayX1o92XuJPLYOuM5YEAZrhPiLdx3lt&#10;JJCyyNNkkbMMnTGc59DXVSim0ell8U6qPIfFN4r/AC+YFAbOD/e6ZFYXmuLh9w+bII43Dng1sa3O&#10;J1VSokYcMCMY5x2zWPc7t3ljy85BXYe3PGfwr26MtLH6VhZWgkKz/ZGbEn8ZycEAHABxUF0/nxgR&#10;sPLwckjk1ce2kNq3ysscfPBzhj6+tU/tZ8tWUfd4wF7VrdHamVbK1UPGVaJCc/Pk7s/0restzgss&#10;bPwS3lgk4GMn9RWHDPFGQx+/yAAK2LKVsxt+8VtpP38Zz9O1RUZErGhFJtX+LcXyW9B9PWu7+CVp&#10;b2/iq3mkEvykkAqCcn09CBnBrz7TpBbyhpHDcdBwD9a9L+CVj9o8R277ocFhlHkAAGcAY7/h615u&#10;Kk+U8nMZP2LR7PNFbtJKxWWFZDiLzQDIo+g4qneyR202I/ux4GT8pwOTwK2Ndlkur+aby4o/MIQI&#10;MbUUAcKCc1z+q2oihaTzPMbdjGCODxzXhQV7n5/e7aNS/vJJYo0LZKgIM8bQec5zz1pqWJt2Mcy7&#10;2UfuwPm8wnIJJB6VBph2RLtEbSYyS/LAdiM8cYq1LLJLuEkjdhwnYc84xVxk1oZup0sUr397LGpM&#10;zMoCnBOQR/kVJZxRecrSLtCk4L5zkZPWo/OxceYvmK29nJJ+UKDkHH41NDqTQ6Z5zMZpPMLDIyM4&#10;/wD1VUZN7nPKTJpi6qmW3CQ5BPJJHXn0rH1q33SqrRSO0YyoHQnPQ1e0mfyLMRsJGDPnLDIUk8kk&#10;8ijXPsk0ztG7MiYzsYgucYNdNPWSCi2qiaPB/iYIv7NvFvd0c0RJiEY5LE/xVz3w5gbzVZvl5wMn&#10;BBwc/pXafGnRmtPD8xCY2zBZd4zsPJA3D16/hXG/Di6WWNxw+3IBznI5x1r26crUz9CwtT/ZtT0H&#10;RrllhYhFYyEfOc5T6e3Sr13HCm0LcIvnIDI3ocng+1VdFtfKt2ZvmZvm3sSWA9PSrrK8CjMaszuC&#10;HwCARyOf1rhla55FS17o4bxZKl1HcQyLvkYEpIcgLjPGM96z/gXDHF8R4xH5kKyxSDeIzIAShH8z&#10;1rc+IVjHZ2/nIY5JpGHmHzMtk5OR7cVzHwcv2i+J9rv83bISibSflODzwfUV0Xfs9D243eGfoe4m&#10;1TTh5n77UCuSULCPnPGcdqjliEl8kzxskLON6E7oxntnH4ZqTW7cWg8yMMoJ3EH5iwPfFV4I5JY2&#10;jhZiGBUDBAwMHIHrXl+0V9T4+VSPM7jbuaOz064tdgZpJgUYDPlgc4Hr29OlcvdxvHqDCNm3qAOm&#10;cDg9K6C8uLjTJZpBI+YkBEm/djPB+lZN40l1fyTtItxM2Dg43EAdcV1UbW0O7D2WqPWv2WP2udb/&#10;AGYPifZarp85a0YrBcI/KrHktyCQDgknJ/pX6jX6eF/26fhBa+IdEnt5NVFoJJ4ogAwfk4J75z+I&#10;r8V7mUXcTLIojPH/ACz+bPbFew/sXftma1+yx45s5UuZLjTVkVJIDLuxHk5QgYyDnJJPGK9GjK3U&#10;9Sph4Y2i6NTVn0X8QvAF94G1f7NdQMu3jcRtBIz268f1rEUST/6rO0E5JHzZBGT9OcV9q+KfDPh3&#10;9sb4OW/jjwvHGbiZ2jljQhmMijlABzkZFfJPjXwxqHg/U5rW4ikhAyGypUnJ6fjj9a9GNS60PxHi&#10;bherg6jmlp6GOBlgNvVscnnNRxbUJVl75yOoFOS3MgaXbzvOB1I7VYtpdjLtwrbcEnnPrWh8T7N3&#10;IXk2Mq8ZzxjoQadbS4u12sqdecZ6VHuUT/KGbb0OOpqGaRrYtvz5mOCFyRVRVzbYuy3TOSeCv5nB&#10;70sUsYmHytlgc7T1xj8jVa2dXTA254B3nHGKs286JbjG5cHjBwaNiVItNd2UFu3lm5t7pXGyJoyw&#10;cepYkEfQA17x+yX+1fqHwd8RxW00gvNLuCBJG+W2ksASMkAHFfPN9NPMCzN5rSEEliWYnpjJOcVo&#10;WDqLaRo42VWI4JxyBzzUSVz6TIM8q4HEKUG7dj9j/BXjTT/HugW+pafOstvNkdfmQg9CPatktlc/&#10;N+Xb1r82P2R/2utR+Eev/Z71t2lyNh1lP7vaSCcAg4IxkGv0S8KeMtN8b6Jbalpche0uUByVxgkd&#10;CRn+lY8rR/SOQ57Sx9FNPU0y2Tzg46UpHmvt54+YH1pPvDduHUjA60J9047dDmkfQgD27Z4+tLC4&#10;Ztpx8xGM1FGyuu35vlzzSwHzG24Ge2TiqiaEsg8xsf3unoahuG2hd2G2njjrTmkBHlsobg/5FDsv&#10;k7f4e3tWkXyu6A+Zv2/v2CdL/ae8Hvqmn2kdr4m0pGkjlTrcc5CnPXPT8a/J34heANU+Feuahpup&#10;W08d5auIpI5YypTGBkcfka/f1YSi7mOAwOwYyK+Y/wBuf9hyx+PuhzazpNvDb+IrVCwITH2sc53A&#10;9T0xX6BwzxRKi1RqvToeXjMHGSvY/IXRtSREMczu4ZCUAPzKx7knnjt9a+lP2FP2xNS/Zu8WW8U1&#10;0W0W7Oy7iZzt46FR0BAOPevEfiV8Kr7wHqlxb3lnLa3VvK0XzgKXwcE4HOOf51yuk615NwpaSRFQ&#10;4OQeo4+vf8a/QMdh6OYYey+88elKVCWux+/Xw8+IWm/Ejwta65pNzDdWd1EJQY5Q6jPY46EVsO+9&#10;9wJ7V+S/7CH7bl5+z74sGm3VxNc+G7xgJYg+fIHUlQevc44r9VfBni3S/H/hez1rRLpb3TLwfJIC&#10;NwbAJBGTgjNfjOcZRUwdR6aH0VGsqkbo1t+5fl69T61U1axXVtPnt5P+WyFDzwM+xyPb6VaIVV+X&#10;J9TQIN3VWrxadRwaktGjo5bo/Nv/AIKE/wDBPf8A4QHX5vGXhGG6uNNbAltopCEtzglht7DcSc9e&#10;eteQ/saftjaj+zb8QIRJNcTaPeSiC9t3JYCMnG9QeQVP86/XTWtFh1XS57W4hFxbXSGORHAYOD1B&#10;r82f+Chf7Bt98MLy78WeFbVH0K8kYz7CS1o2AcAAcDtn1r9AynM6WMpfVsTv0Z59am0+ZH6JfC/4&#10;oaX8VvCVrqWnXEc9tdIG8yNwQh7gngjBP69K6gx5TgBueD3PUf0r8e/2Pf22tW/Zp8SLa311NNos&#10;2EuImkLBSSo3AYxkZr9Xvhp8SNN+Jvhu11HTbqG4trhBtkR93OMkH0PI/Ovnc5yaWFnzw+FnVQqX&#10;Vmb8X7wlVz944yelLH/rPm+UnGB7etEQ6cfl79RTiiRFV+ZV4zn5ulfPnQOVtpw23j35x61Jn5tr&#10;N8qvt9TioYtwQs4Q84BHXFK0uFPzKxY5IHWgV0IW2hhltqnqe4o2eW+Vb5eoHWnBPM+XqGGabDHs&#10;P9KnlGN2buqgBuDTW+ST5f8A9VSO+0kcf4VDIvz/ANadrE8xMqgYKsQT1NNA+Y4H3RnrnNMWTfuz&#10;g9sEdqWQeU+4H7q4wOhphdjXCoNwKndkYHBoEYI3rkN6e9Ep2iNvvLgce9OVSY933cYOD3oKE+XA&#10;b+82T65p6/NJuyWb37CgJgdflz+OadJI20YPfGD1NTIBTsxtVtzdSMc0qR7n2/iM8Z9qjeUYGTtP&#10;SnIcpjknPA71ID/4U3LtxkeuKYX2t97/AOvTlkYJtIw2cYHOfyo2Ep5e3dIx+T1xzmgqMZSdorUj&#10;MpHylh+FZ/iHxPa+FtIkvNUvLbT7GEFpJZpAmABnABIyfYVw/wC0F+0/4W/Z/wBKmTVL6JtTVfMh&#10;s4nBkdh0BxnAI/mK/O/9o79r3xD+0XeR/bmkWxjJaGzQBY1ySQSOpOO9c9bEqmj9Q4O8N8dmk1Uq&#10;Jxh3aPfv2l/+Cmrqt9ovgu6+w2KjZPqTxgvKp5IUkHA6gkcnPQV8f+KNZbxdd3F5JeS3sl2vMjna&#10;xHc/j+uayNQYXlhtcLLHI4Qqp+5gcZH9eag+2R6bCq+Y25shgeSgA4I9RXz2Kxk6j0P6n4b4NwOV&#10;U0qEPe6t7srX91dQyqGkb95hMKc4AGAM1Qu8yL0QIi7ByeT3PfmtLyo5NPWbzEZWJDBAd2RxVe7M&#10;NpclBHtHRlPzEHjNcvtX1R9vTt8yK1Vre0VZdy7tpOegBzzjt0H50WtxJCNqpuEjYk46j644qy0p&#10;nfavMygiTBwNoHGc+mKLSzUwuqKN0mDjfu6/yrOTv0NPaFrz/PTy2j4Q/KqjOB3571NZQLMgDBfw&#10;GCCeh+lN03wlql3qNlDa2NxeSXVwsSC2y7NnA4Ayc19vfst/8E4lItdY8YBRaAmWPTTvSaUZ48zr&#10;gZHTr1rWjhXLY+R4k4swWUUnKtLXojxL9mj9ifWPjl4i026uGuNN0q1nL3NyY2CsoXICZABJ46Eg&#10;V+jPwr+G+kfC7wjb6Xo0PlW9uAi5A8wnPLsw6k966Cys49MtreC2hjt7e2QJFGmdqgDA46dMCpI4&#10;BCQ+PL2kZX0Jz2r6HC4GMLNn8j8beIGLzio4Rdodl1Jg7Ep/snkep9TSMu0qejNyMc0pBI3Kw6mj&#10;cG27RuOMHvXon5k3chZc9flNRystmnmSYWNQXJP90DJ/TNSHb5g+ZsfTP6V4T+3z+0DD8LPhkNH0&#10;+4MWuazG8T5B8yCMgYYdhkZB+tZ1KnKrnv8ADmVVMwxkKEVu9T5F/b5+PzfFH4q3H2dWax01FihQ&#10;IAqYzkjnrmvmq8kkS8luVXYyuEIcjcSc54HbitTxXq02q307TO00kyHD8lsk5rKvN1+zordTtyfv&#10;HAyfp9a+bxFTnnc/uzhbJYZbg4UYLoNsYBPC/mMzNI4dolbr1HXt1/SpPLDM37vseA+SQOOufSlt&#10;2ht9siM37wYLdTjvxVZbXybpmXzD5jb0LqV+XpwPrXnyu2fUW0uyxNZ3F9EqorARABAg6E9yf6V9&#10;g/8ABN79ia48Q6rb+PvE0UMNlbkrY2kvP2pwerDpjpz6+3NcH+xD+yRffH/xuuoXsNxZ+GNLRfOn&#10;IOLiQE7kAOO3fn8K/THQtGtPDem2tjaxxxW1ugjSOMbQijgYA4Gf616GW4dzd5bH4L4peIawdF4D&#10;CNc0tHboWoY1sbfcww3OSDncT1PHA9MelYvjz4gad8N/D8mrapcRw2duC2WfDSYBIUEdzit9VEx2&#10;M2V6fnXzN/wVMvptJ+BWntHLJGv2+MSoANpUhgP1GT9a+in+7hdH848N4FZpmUKdV/E9T5N/a7/a&#10;k1f49+L5JHlZdLsyyW0EblgF4wcdCevNeF6ykkitMkW63Tb8xwuSQeQOpOauXN0iS7/MKsHIwpPT&#10;k8/nXO38uZ5dqNH82/kliSfboBXzdbEOpM/ufh7JqOAw8aNFJWX3kwu97rz80YBTtkAd/wAabcFI&#10;g0ZkkjuDgcD5ZU68+mM/jUd1JNDawOklvMGUSkqMkZGCufUYqSZ4z94SApg5xg8jNYyhc+ljKzvY&#10;SKFkSR0U+XDjIPfP86ltrqOZoVBXapIIHBx17n2pttG7J8n3/m5L7RjHuOtR2tw1jcK0eFV18omQ&#10;BiQTz24+tZSpMyrVE4SP1A/4JfoIf2agF+Ui+YYI/hAI/HnrX0ZG5cKD1zj0r55/4JmL5X7LlqVZ&#10;mkjv5Q4PJGcEj6ZFfQwCn5ix3ZOfyr6PLf4dj+CvEaV84q+o7/WBqGmDLt/i/lQq7huXqOKVs+Ue&#10;WVvYYzivSPgRIgzyr1bqMr6VI8oLlSwXPHPUUWo2srfxZ6/WpJz5kzKSqnGMY5OaAOf+JPjyx+F/&#10;hG41nU1d7G15kCMA5HoM55PavJ4P+ChPw3+VpJdSgjDEyGQYMY9iAcnParn7ft2n/DMmv53IypHg&#10;rwxO4Y/Hg1+XF/rMyiKHcytN1Bz8xJ7kda4MZjHS2P3Hw98PcJnWHdWs3c/USX9v/wCFsEh3axcK&#10;FfOz7MysVxnGW6n2HHvSRft7fC+QCZfEMk0eMmIWhZwT2wDzX5byTOLi3a33txsld3CkNk9Pb/Oa&#10;r6hDdFH2M+5SQxD7QMHHBznP0NcUc0vufpK8Ecs/mZ+qD/8ABQL4UxfKdfuoMjKu1q+wkdRnsRT4&#10;P2+vhZKN0PiK5l5IAFm5UH1IJBx9M1+T8M0wCqzSNgNgFy2w55ODweO9aSeIr6OFUWT5gejHkA55&#10;H6VUc01Cr4HZclpJn6nj/goD8MRIrtq15cKpG8rEIQT6ANgfqac37d/wqmJkj1+SM5B8qSMLIB6k&#10;njH0NflfczSadK4mZhJ8odHc9T0wPxFSWdzdpI0ciq0i4JVTkyL2GaP7U1sZ/wDEEcvt8TP1Ub9u&#10;z4WT3F1PN4qt7SPzgiSJbO8JGOBuHGeD6064/bg+FJhlmh8VNLbqyjelpJufOc7VIzx69Oa/KUau&#10;7yRmKEbyTHt6FB2+px3qydVktLjdueHkgsOGc/X0Jo/tSxL8Ecvt8bP1Vt/2zfhrqD7oPEUy8f8A&#10;LS1IyBz0BJzXpnh+/g1/R4dQtW3W9wRJESCC6kdfYV+L+natNdahG/mSKyuX+VyDk4HBGePrX6/f&#10;s+zfa/gn4ZaXcJWsIxkgZYAYB/QZ+tdeHxntXax+YeIXh/h8jpRqUZN+p2ULBI9n8WTjHTFObglW&#10;xx29ar7mV/VefrmplKzR/eHyE8dzXefjRHszN8yjGcZxn3qn4i8RWvhTSLjUryRY7OxQvNJIcKgx&#10;35rQAkmMYX/WNgBSMEtXyX/wU3+Nf9l6Db+DdPaFbq7iE106SjgEkAHHcEZ/Coq1FCFz6jhLJJ5l&#10;mFOitrq58f8A7THxdm+JPxGvr395GZZyYB5hYBB8oC+h4zyc815bNqrwvD93zFLeYWB3AHpk461Y&#10;uvMhuJ1LeZMrhzICBtPJJ/Mk1RufnkVnkkbP8bjGR6kdq+UxFbmnc/vLI8spYLDQoQWyRUudRY3j&#10;cMfn4ynySDt+tSK0c8P+tjQbWyCDuI7YHf8AOl+y/agsbSHcAfLDfd79D2qLTbCR7iJbiKWNt4ZC&#10;p3LnHoPb3o5lJLQ9z3Yxvct6di3jhDeb+8wMkZUEEjgYz2r77/4J6fsc/wBnCz8ceIIIQpk3WMRX&#10;94wA++R256dzXkX7BH7Gcvxj8Qx+JdZjjj0OzkHkmViWuWHVcdACRjJ/rX6QWNjb6ckUFrGkVvDC&#10;sKIMYQAcYI7/AIV6GDwuvNY/nTxY48jSg8BhZa9WiZbERxhly24E4GSRk1zvxJ+JekfBnwzJqmr3&#10;UEMcYz5WQzucEgAep7fWumncwRMY1+XI554B96+E/wDgqxq82n/EvTbSKW68v7AknloRhyTjJB9A&#10;M59zXq1p+zhc/DuC8jWbZnGnUejd2eC/tL/tDX3xi8bz3081wY2mEcEZcssaE5HHQdOfrXlLQOk8&#10;IZWkxkpjG0HOOT+IqHUV8m5uBJIxjMwYDndnqMjtzTroLApbb/yzzwTtBJyQa+Wr1pTlqf3Fk+T0&#10;cBh40KCsrEcsraZf+eypvjYjaPmUjBzxTZdWKSbLd4SWA2lRuVfUH1qnLqH2iSP9194iP8O/5/1q&#10;VV3MJBhF56DgY+lZ+z0uz3FC25NGDYQxmKRpJYZQ+Putwc5A6e2a7W48fy+N4LOTUIY1uoZFAk53&#10;IBkg4GAMY61w6XkbR7l8yTkqxGcKa1PDckf2rdJn92N7gnlxggAH3yBitIR95Hk5xRjLCyk97M/Z&#10;H4GxSRfBvwnFOF88afGyhWJOxgCM56H2rqw2wbTzng1xnwKkYfB3w6skilv7NtSGxtyDGD37jp+F&#10;djnMYGV3Dowr6vD/AAI/z94m/wCRhU9WCN5RKtuHSpl2udrLxjg7ulQwr5jfOWPuKeI2h+UruDHr&#10;nkCtz58eJfKDLkFWPORk/nUONj7e2cZoJ52n8KdD/rTu+ZcnnPtQAsMzKDl22sckfTpSsFYZBbg8&#10;DHT8ajj3LIV46+tOZmB4PHfFVygORsSblG7sc09S0iqi5HXNKhzHxTBhmHJ+WqAe/wAv4VEY1Y7s&#10;tknmnNgruVmHXIpiupb/AHuKCeUfF8o+VWU44NOM3bHzfzprMo7dBj6mo/N3RDcPmzxjrigrYlaU&#10;ujcgNngHrTDJtRV7rk0u3ajHHzdvU02RlCfMy/U8H3/mKaVyeZDfPCsCq7jnjnkn2FfO/wC2r+2x&#10;p/7PmgyafZzWtx4guo5ZMSHKxRheTweTz0qz+2z+2Zpv7N3hea1tZRJrksWUUkAQBsj5gc4P4HrX&#10;5RaxJ4v/AGq/ivDp9mt1q2raxLJ5IRN0aY4KfLnkZGemcmvt+H+H1P8A2nE/Cu559aq5uyC/1zXv&#10;2ofiZ9nt7ybULi6uGH7nLNMCcAgccD37AV+oX/BPz9hrTf2avB1pquqW6X3iq8hUG6k+b7OjDJAX&#10;oG6An3pv7Cn7AVj+zV4VtLzXrO2m8XTFTJKkAVbePH+rXJJJyeTx06V9NQweTwo7+nbtVcQZ8pL6&#10;thtIrsaUcPbViBBGo2jndjJPOKe58obvwpxdYU+b/Hr3ptwjBFZfmQc5x1FfC6yl6nUR7Sis25lX&#10;nnGQa8p/al/am0f9nXwRJfXFxa/2k0bfZ4nf5uRw5XuMkGp/2mv2k9J/Z68Fyahd3cbTTI3kRBgS&#10;x6Y25znkdse9fjn+2R+1FrPxt8ULdS3V1Ks0uzy3UNsXOABjooyO3rX3XDPDFTF1FVqL3UeTjsdC&#10;mrIZ+0p+01rHx78WX1/cT+YoYiMHO4n2BzjPoO1eOsPPvIVTzJOgkHVskk01rmSO4keTc8igg7H2&#10;sCTjJ4PP+e9eifs3/AvXPjh46XS9Dsbq8mk+8EjJ2nIOQTgZA561+x/ucvw99EkfM2niJ2ND9mj9&#10;lbVP2ifiFZ6HptjNNHI4+0PglYoznkkEYzgjI9RX7Gfsf/st6L+y98O7fRrGHy7wIFnnKAMcDGAe&#10;v155qH9jv9kbSf2afh7Yw2dqy+ILqJDf3EjBnYkA7QR0APb1r2WGBXDbs+Yzde1fjfE/E1TF1HTg&#10;9D6jBYFU0SwWyzJw21ucH0FCssQILCRs5z0yKerqg2rgFeoPNDFZmzwvYAV8PfW56lugGYzHb/q9&#10;uOgqXz8lf7vPQd6RI/KkU5x/f4pZG3DhgdvTikVzAVVQu4+3XmmmfY3zcenemrA0cfPJY/lSvGFX&#10;5vzoJvYeJAiblyTnucjNcv8AE/4p2Pwy8MT6hqFxHDCoI2OPmfGeAPf1p/xJ8e2Pw18MzalqNxHH&#10;DHkAE4LnHAGR3r81/wBrf9qy/wDjD4hmWO4lisVdkEIfggE9SOD+VPbVnxXFHFFLAUWr+8L+1X+1&#10;TffGLX5YUmkXT7eQmOISEox4AJHfA4rwnUNV/wBIVlDN5YOAvHbH41Wkv2RuG+8nXZkk+1TWdxmG&#10;Ff3fzHOSPmU+9Qqmp/MWeZ5Wx9VzqN2vohgEawx/e3YIYk+pPFNvB9lhVWiRi4yD149qhvV8q5Kr&#10;J5gZ8njAz2AqGRmmaNQ7ArwBnIBraOp4LZDdWxkTqx245B/LrTjNItsIRI3lq+QnQN70Txlcrnay&#10;nnP8VJDNJ5ZVhiNk2DjkMDk/SnyszUbsZdOsvmK28xsQcA4wakhRo7Pa20nn6496Gt2WQjB3HGFP&#10;U5qxp9q0bfvtsasocE8k56DFROdjrp4CdQrLCLaD7rA5AGe9UdY8UWPhXSZr29mhht7cfPvlCNg8&#10;AjPbOKm8eeJrLwbp8l3qV1bW1vGhdWMm0PgZwOMk5wMfrXyZ8cPjnL8S/EPlxrFb2tviMRREqshA&#10;AySTzyM1nKpdH2HDPB1XGVlOovdO2+JfxHm+I+pW0lvcW62UMapsiy0bsMgSnGRkg4Jz2qjodtmw&#10;kzdqiQ5wgcqz8gZHHI9jXO+GbeKPTo9rGH7SoDIh+XIOfqB3/OugsL3yG2q/DABxw2ee+f5142Ik&#10;+p+wrB08JBUaaWgyaRCyzOrSs45J4+bOAfarOn6esFrby7ZI5P4/MYMJGyQMfge9LdQx7mMcjSeY&#10;oIyn3TjOOPT1qzYaafswaSSDco3BCx7jtXFKpZGc62hpQXLyyNG0jQpvGQG4wDnHH59Ksz2yPYXE&#10;UawqZACC8Z35BJyDnrz6dhWdGyrGEZvOkkwmCNpQ8H8e9aV4bkSNIyoskZXGTjeSMDHXNcTqyvY5&#10;faycjxz4p6S1tZsqspZRvfkjf1HfpXCeBp1uW2xyMjO+3Z7HjP06V6J8WVkguJEuNyXPzM6EZwSS&#10;QPpiuF8DQLFrJwu35wQehQg5/CvZoVP3dmfcZfO2H1O/8O6aIZLdVYMxD5UD5iQCfrniux02KB7S&#10;3n/eKqqEGTluCc59+RxXM2do1xJDJG3mSSPnGSMk57jn9a2tJNxb2bxsFVVPG48oc1yYhNo8TMZp&#10;nWae39n2ziNhJCTmN5AVZATkjHI/Gr4gRg6s/kxo4d3GXIY4IGPT6VnWesx3yLuaWSbAAQL8oA65&#10;I696dPfMJ0uIfLIBBOFLA+vXJ9K8mUraM+YloW0kQMrMUbzCWBOQx6+nSo/KW6CqrxxyZJQlTgZ6&#10;9falW5tWu7d1L3FuDmUSRCN+eoGCc85xnH0qS5ij8tnj82Py3+VHA46859quNW25jzWLmkvHJc78&#10;n/R3Hz42h2BHGRnGea+af2iHuJPiZrTTfLGt04RAvzBQQB+vevoLTJbjTb6GQtNJCkyysijd5gDA&#10;/jnBGPevnv8AaMuGuPiHqM0az+XdXEs4DckIzkgZ9skY9q9TL5JysfVcL8rr2PM7zaFVkaQHJz3z&#10;TrBGLdADjIBqOaTyznPG7gY5Jp1nP5fzb+W4HFe3ys/Q2jW05WhkU7VYfdJHPU9xXYeHJ1eNFVYw&#10;fMXJc54yOMelctpdvJOWZY2KqoL9uPXFdFoTtAw+7jcEXPfP86xq3sedjbuLR6zYFLu0Nuv7vZIX&#10;RIvuknqT+Q49qvXNhJGYhvUr5fyknjI7EAVg6RH5sNr+7WORRjKZVnJ9T0rZW5kWCMtJuELMCmCp&#10;TAGSfUc9favMcNdD88rxaqMggNuQpZW81ZMYwWUr6/XNdxbyoPDsm2yE0vy72kJKqS+VOM8Y7Hua&#10;4+OHbdqs0ZDZIIHyjHb1zzW1b6xeafY6hGskjTTRqn3QyhQQfyH6VjU3RzS+NHkP7SAktfEunzSH&#10;c1zEjoHyckHGc+nHT2rrvCerQ3Xh+GJlijkkCqMDCA9zXI/HO4l1jUdPlb5WxsQHnA64AJ9T1966&#10;jwKsK6WkTRnKKrk44yRjj8jW7jeGp9NWj/siNmws4bX5dwAaTnb6eozW3oIeCe4WSQpCuSGKnMh7&#10;AYqhp+nSXEP2pv3dszFADgMOcdD3rZsitk0QmNxGi4xIx5z349K5p0kz5qtG+5R8VX1xqMDyNtVI&#10;4id4iwXUDnnFfPvxMZZL+63MwbJ7557D6cV7trt9K1ysUtxPJDISm08ZUnH6ivEfifYx2091tjYr&#10;GSAe5AyAf0FdmDcYOx9Hw+lCaseR6tDHFeM0m5Zf4B1GO1R2HzyZZVz71N4ilD3O6PznUccjBqGy&#10;kKShtv4GvYPv7+6dH4ct1gKSLt3ZABXnnrXtc6LqlpCYl8yQwINqDgttGf5V4n4dlWO6jYrjJGAx&#10;wM9K9l0C1mj0jMk1vbC3jD7yScnjjIHvWNbueNmi0R2/wz1yXTvDUcUMjtNGWSSDYBlSxIZeeoJI&#10;PHeu60CJ/Jkkc/vi/KE/Ng8jj/PevP8A4etHJbyzrNCskYCqAfmfOckZHPGT+VdRoC/Z5Jl3STST&#10;PnfK2AFIxgY/zzXiYiKbPzPNLOoz0TRzFf3DBYzCxIwhcKVB6dex5NXbiFoc7PL3bycg8g+meazP&#10;D/2SV5JrlJVlhiATapZRk4wfb3rQjkFqQj/MMk7FIAwehzXBKyZ8rUau7o5/xMLe28wXUU025Dgp&#10;hTn1PByPwri9Nis01G3+1yMse8eaV6hex/8A1YruPGE7T28ZPBSPaAPmOOuTxXn2rqgvI1mXy1yq&#10;F8EYJIx/Os4vU78E11RBql8Yrpjbwt9nDcyAkjnGAT6461TvbzzInaKHcyJvOTgEZA79+entWzqd&#10;v57LCYV/dZ2ZfDPnnOBgZ+orFn0qbYs5G5HcIMEcEnAyO2ee3pW8Yq90j2YRi9URR/vgUZGVlIyC&#10;Dx14pqOUjRmPC5BBGSBVq1tGlLSLs8xTmQGQqT74PJ6VIt2kO1ZDHCZCUbzFwQRzW/Kaco7QIprj&#10;94Nywg43AHJHsK0bidby6OZlGASCcs2fQD1pbHRltoY5l+bcTxHIXB7A54x9MfjUx037NJHIyzqy&#10;ucyIO3p0rn1bOOW5FbQTtBGyLG8kxGHYbsgHBJFdDoVp5knk5j5fOQAoz6+2Rj86wbSOeBoTtIDO&#10;0iyAYO08YI9K6/w5ex2dpFJ5MTBQ0LkH55ckkEZ7DgfgPSs6ktLHNWk7D7DRxFcXCt+8aQARZzjJ&#10;PX8K8C/bXs5rG+slkhSGNI/KjZHBEhOCQQORjPevoWe4Es7KqptL7EQEFlB5BPpzXhn7bMbHwtpc&#10;Em1riO4kcIc7owR1J5znPf0rsy6aU/U9Xh3/AHpHydqaJHfKwkYSZ6ZwK7fwDE00e7cP3fqece1c&#10;FqEWb9st909TXdfDi78y2X5VwxK/hX0km7H61Wj+7PYPAGpzQLCke0iRvLO/+AHuM9q7y1VrSZpI&#10;1jZtzDJ+YY6ZAHFeaaBeyTfZ45/uqMDAxkc816Pottaro6SIkxuPOCQPnChTwQR35zzXi4hXZ8Lm&#10;dH37ojvLWQxPMpC7SN4HGAc8j2rn9cOCEjk3MAG54OOldRJEzXO7cVeMlCcZUAZrIvo/Nk/eNJFH&#10;MGiD7QFPGfTuVow9+Y58DO00meV+L1kdOAyyZJOPr/KsTwxfR22vRuyrGAQOQR1OD0+ldR4siVom&#10;aPKnyx0Oc89RiuX0i2UeIY45CWZiMDOR19q9TSx9bHWiz3bR5VmtIoJfL22oJzyS+SP5f1rRtzHM&#10;yq0sztGCFQp0GfzHWsfRraW/X5YA8uNzoCWPrkgHIHHXitf7RM6bNpkkunGwoN2McAAnnt615tRa&#10;nwWMjabOo0bSbQWNjeSs1rtuEIk3AggE5VlPPOD+Fa2o3Ed1dHyI90ly7PjYdu3HGO2MVz+i68za&#10;P9ldYyu9cMUG4Yz3x17GtlJkFtHMt0qqqK+05HB44+nNc8pHlVPe0YyERwWy7tzCUn+EYIxyDmqN&#10;5avLu+XyuQQFwePU4qa8laLdD5kTQq/ybB9eP/rVVub9bWLzEaXIQAnHQ9R0p+0drGHKildX7WNj&#10;tjnk/fHa4IG3AOOQetRNpfl2czs2J5AcJgYPHNXtZYSaem5MzAFh8vAPHU+n+FUfE1nJYIczRndG&#10;ADnggjt+dRyu6sVTo++rHlviGEXMcn+rMkeQMnBAz0B9a851e7SCVUl3L1yfvY/xrvfFLPb3Rt2j&#10;/i6kcY65yPpXEeIbeO2XexWRgOQAeM9q9yjG0Ufp2TRcKauUZbpYWjKsGjchgW4yD16VpeBZFfxH&#10;AfMXaJPlyTtxz/hWCt1bRJ5klu0ir8gCkg8+g71c8HyumqxrDC+7fwOhx/StKidj2MRrB3PpLSIm&#10;in8tZ5mVwHEXAXJHXHNXYtsBkVxIzqOJAdoHsR3rnPDc8lvBGnnKCFGGU5AP1Pb1rcvZ4b/O6aOZ&#10;2Krvjf5QenI6k187WT5z8tx1Nqq9epem0iS3sbWaG8jm+0ggqDlozyMfXmtK5hmiigX7PIs0aBH3&#10;RkBuOoHSsq0t/stuySK0Y35Q7SFJPHWtu0v5EhjWR5ZVLead+WYEDHB9Pas5aI4KkerM2Q/Y7MsZ&#10;m2ZIwB8pJHf1rP2otoMyRKqhsnJ3OAM4x+da2oS7GVY1EzyxiRcjAQZwcCsmcafflxf3NxCyjZH5&#10;EecSnpu54HvUxu2OjC70ZwfiOCa2UuVbcyE4IJI/L6Vx+s6k0VjMzKzyKBhMHcQc9jXeazJbx6m0&#10;TSNJdcgkkjIzgEetcb46Hl2xufmVlIQkA8Z6An8DXqYaTukfbZXLZEfwyPnXqzSRyKjAoNx27W4w&#10;fwr1XS4g6KwkWSRWyc8DPoD715R8OL5YGkkmSSZfMAGSce+OnNetWt39utdyCYJGQXOCQnYZx0HF&#10;GKunqY5rH3h3iK6xosMb28cbK53OCdzg5x+teX+O/Lu7fbNhUyTk5JJxXqXiC6+1QySTbJDMRjAK&#10;7D0I56d68v8AHlo0SiRckMxReMA464NVRklsY5fZS0P3i/YwiWL9jv4UKp3KPBukAH1/0KGvRWGG&#10;rzz9i4Z/Y7+E/wD2Juj/APpFDXoj/wCsrz5O7P1Si/cXoiZM+RUZzUqyAQH61H5o21m9y7oSnB6b&#10;QTiuinPQgh1U4tl/3h/Wvnn9paDzPK/685f619DXv7yFf97/ABrwn9o6D/Vf9ekn9a9bA1NTKe58&#10;F/Em08vWO/5/7K1k2A2sn0rovioNurf59FrnbI7pV+lfVUdWjiqHTaYwx+IrSZvlNY+mIcfiK0yu&#10;K+iwuhxyFU/NUzHCioE+9Ur9K7MRLQdM6HwFNt1Ky/66j/0Kvrj4DXLf8I5bf9dZO31r4/8ABDeX&#10;qVn/ANdR/OvrX4BXqp4btgT/AMtZP618hm0TvhsfQVk/+jJ/uj+VW1Pz/hWdZPm2T/dH8qvI2T+B&#10;r4jEKx10yYnfCc1Tkba5qyp2x1VkG565YFyQqnBqRTk1HQvWtAsWKKYpwafWYWCg9KKVRk1pawCv&#10;8lvu9qhtNtwCT/Cakuvnh21Dp0DRH/gQo5rAaBRUhyKzbu5YyMue/pWjdSgQ8etZTfNefN93JrWn&#10;7xPMSBWb71YvinxWmixMqyKre6E+n+NbGuatb6ZBl3VflZvvDt9TXzJ+0B8T4YjII7j5uMY2H/nn&#10;716NLCuQcxyH7SPxp1CPxJdQQzw7BKwH7n/crwnQru41DVpPOOVkmXdgAcEnNHjjVptd8USSKzMr&#10;SMfuj0Hp9K09BtVjMucbuMc/WvSjhHGOp9xwzUs0bfim1jsbbdHncAcZP0rgtXvZ7i7ZeNv09hXZ&#10;+It0gX8e30rm78LGHz14rxcZ7rsf2TwJO9GH9dhHt4fs6nndxms5rjyuAf0qnI0nmnrtyccUjqS2&#10;a8GpI/fcB8Jd8/zBUMnSi3GVpx4Nc9tD1IkbcrUdSsMGmOOaDpXwkclVZTsq0/Sq08e+pZFJjEm5&#10;qUy5WqxhYGlVCpojudCkWPvil8vZUKyYqVZN3Fbc2hpGQtI2e1PTrTqLmyZHGSDUz5kSo8hTUiOM&#10;UXNCtc2vfH61QkGK2pDuSs26ty2MUXMyvHUykhahI8o80G7VVxQYy2Hs+RUE8u0/hQ04fvVe66fh&#10;QYki3LD/APVTTMztVMXGzvT4rtS3WgpS1N3S/wDWJ9a2P4VxWLpXz7frWyibYxQbxkSeVuNW4uEo&#10;tIt4/CnHrVROiI1xzTakprjFUaR3G0qtikpVXNBUtiRXqSMbqiVamjGFoMpA/Sm09vu00JkUEiUU&#10;7ZQBhqqIC4ytROMNU1Qy/wCsNUA2pIhkVHT4nxTswJccUEcUm+jzKLMBjnaaI34oxkUKnNFmApfi&#10;kBzSlOKQDFOJMgpwTim04PVEkipxSk7VpFfAoujiL8KqIEc0m4VAVzTVky1TxJmqAIRipgwxUbrg&#10;VHhqBE7HJqFc96VVapM5oGIq8UynkHNLQaEdG/BopNtADhJkUoeoiuKei0EyJAc0UKtFArsKKKKB&#10;phRRSB8mgq4u3migcmnOMVpAhsbnFNeTNDH5qa61pcQokzSUAYFPZc1MgFHWn7BTKKkBxUYptFFA&#10;BRSp96n0ARjrUlFFABRQDg07zRQA0HBoMmKczhhUZSmhCqdzU8JxUceQakD8VohihcUpOKA2ajJz&#10;TaFEHfihJKGGRSKn50rMZIDuphGaeFxTG60gFjGDT6anWnUAFNfrTqa/WqiT1I/+WlSJ0qMffqZR&#10;laoUtyOm5XNOmGTUJjYmgRMrYqdDkVWjTirCtigBwGKhlOWqUNmoJj8zUDW41mxRvNNoAxUqVyns&#10;SbtwqSolGBUtTy+9c5ZfFcQ5zQ7Yp6nimztwKrF1LUzLFq8LHX+CXPnP/wBcx/SvsX4bTsujWf0X&#10;/wBAWvjnwUd0zY/55j+lfYnw1P8AxJ7P6L/6AtflefO8mfhHHWl1/WyPbPhTcsyL0++f5rXpBHmR&#10;/hXnHwkYEKP9s/zWvU44N0I/3a+Qp6M/mbPNK5zeoxZkarHhqPyrpfr/AFFWry0zM3HepNNg8qTp&#10;XRKV0eHU1R2Gm3pWOMZGMDtW1ZaiVHUdu1ctYS4jX6Vow3W0da68LPlZ4eIo3Ow03UCz/wAP5fSt&#10;l1E1kPfFcboeoos4DN39vauss7xZIF+btXXXq3R83iqTjK6OO8caSkk7ZU/cbv8AWvFfHugRiNfl&#10;b7v973FfQniWHz2+UbvlPSvL/HOhySwL+7P3fQ+or57Fas+myHGOna58/wDiDQo/OmO1vvf3q5PW&#10;dITe3yt371674j8NSGSb93/F71xHiLQHjlk+XsfX0rjjofq2VYpVErnkPibTxagMoOdo6n3rlbbx&#10;hf6HeeZG0a7eOUB616Z4h0wiMbl7e/rXn/ijSmFo7Kv8Q9a2jI9DE4FVXdHffDn486laQNuuLcbl&#10;/wCeH+0a9W8JfE+bWhJ5k0bbWxxER2zXxfcS3VlJxuVTx9z/AOtXo/wr8b/2bO4mm27nz0UfwmtH&#10;U0sZ/wBjxSuj6qmulv7UFuWYdhjvXKa74Qt79lLI/Xs/tTfDPjuzlsY/3y9W/iX3966KPxFZXQ4k&#10;U4/2h/jXJODkcdTDypvQ42H4VWE33opuef8AW1aj+E+mxLkQzf8Af2utS9t8j5lx/vf/AF6k/tqz&#10;t1+aRR3+8P8AGuX2LM03DU5W38AWtt92OQD/AK6VbfT4bO3P3hxjrWtfeLNPhUEzJyf76/41wXjH&#10;4oaZFaMFuV+838aeh96h0WdlCq5lTxrrH2EXCxsBtQEZWuHt/F00Vw5eRMc4+Ss/xd8RrO4uZGW4&#10;UqVHdP8AGuC8ZfESySFBHMM7hnBQ+vvTVBnrUYtne/ED4s/2VpoaGeEO24cxMe1eB+OfjLrGp6nJ&#10;Cs0DJJ8vEIHG41yPi7xJd65Jtgdn2yMeEB4P0FX/AAb4TvtSMMkkTN83dWHYHsKtRsdXJY3/AAck&#10;2r3QaRdzMCxxgc4FevfDrwytwY1aNu38X+7WR8N/B0sUseYTnZ/tegr2/wCF/gqR5Iz5Pp/e/wBm&#10;t6Zx4rERpo7f4Q+Flg0rhX6x4+Yegr1bwpp32S44DdD3+lZ/gDwnJb2P+rxkqf4vSu10bQJRL9z1&#10;9a76dO+p+e55mUbOx0/hO0WRYc5+6O/uK9B0e18tW/3h3rkfCumtD5OV6KPX1FdtaSbM/WvWwrsf&#10;leYYmU2WDhJBTrm78u3zn07VXZiVrL8T34s9LZt2PmA7V7lOroeXTpc7Rk+JdZ3Hhl6HsfQVDpF0&#10;Z7fn+X1rl7vWluV+96+lXtN16KGD738vevJxOIuj3qOBbjoa11qJiGcr19K53xFrrfL8y9f7vtUO&#10;q+Jo3hOJOcj0rlNS1Frhh836CvHo1LzPey7LrSuzwL9rBW1LSdQP3v3J6cfwx/4V8CfF2wWLxfIG&#10;z/qk71+jXx6s1ufDupHGT5Dd/Za/PH9o+yeLx/Oqj/lhFX22VeZ/UHhrTjZf12OAubr+7/Kqpm+9&#10;mo55PJfmmzfMBj1r6yOx/TeFprkRYWf9xWTrcjBF/wB41ad9jVS1qdViT61pE1q1LHF61cGNfxNZ&#10;gvdxxkflUniW+VgMH+I1mWbGSRT/ALVaKJyfWEbNqTI3NdFZBURT9K5+xYVpS3OyP8KuzNVU5jbl&#10;nUxtz29KzHRZJ6pxTNKcevtWhpenSNcKxXjn19KVjuo0zS0rT1l28H8/pWxcwLCVHPNV9Oi8hBT9&#10;SfcV+hoPUprlRNhVj+WsbVpmVpPrWhDexwQjc2MCsfWNTjeSRQ3U8cj0oMa1TUxpLpt3/wBarumW&#10;4dx9DVGJPOf8q6DRLLa68djQYtlrT4dq1rRMwRsVXij8tak+1qvegkz9TuWD/wCfanWLeZHTdSxK&#10;f8+1SafHtirMC1GlWVOFpkScU5jgig0RIshFSec1Qq9O3b+laGhZU7lqSGPNQJwKsQSbRmgmWwpG&#10;2nK5ak80U4Nuq4mIDrUitiox1qRRmuuLMZPUmR6cr4NNRaXaKpyOeorlmFs4qdflGfaq0B2mpg+V&#10;rM4ZR1NTw6+1m/3hUPjUbrOU/wC0tGivtkP+8Kk8TxGexk4zypqep8PxQv3Evn+R8i/HdF/4TG9/&#10;66P/ACWvJLv/AFwz6V7L8etOZfGN6dvHmP6+i149frumH0rqpSP4j8QKP72bfd/miKgrupUibbSC&#10;I7jXZFn894yNqoLEDU0MIx+NJHGasQwmuiJzy3JLS2BP/wBetSzsurYPy9Oah062JArXS1IjJxxx&#10;mtANS2SO2tVk/iXn9av6Z4Ql8aAsI3kVRu+V1X271mS6dJq+6G3G5m+UDk89e1fVv/BPX4J3ev21&#10;99otd+LXcufMX/lsw7Cp5QPff2NP2dNPltZpLi1ud39n2/S4HUjnp9K+zNB0C30Hwt5EKsqx7iAW&#10;zyTms/4X+C7fw1pWPKVP3MScOx6A+taVzc5uvKXo2KJG0EGmFizf59KmvWKFdvfOaSIi1TnrS+Ys&#10;nXmpNhI5WytS+bzUdOVsVm5am0SRJMGpUORUKPipYjlaq+hI6iiipAAu6laJQKYZNpoaTcaqIBso&#10;8laaTRnIqhaD0iXNP8hcVCDUgQls0BoV71dzjbVzS2Gxt/rSwoGQ5qjqDMCu3pipkO5bugqudvSq&#10;se4nDdO1SWwOF3VNdbQBip5WVGWpVnt0de9U2gME25e3NTMW3VYtwpxmqUTTnKF3eTPGq8cH0qla&#10;6VDeb1mU/N1wfWuiaJJB/wDXrKv4mRsKOjYpSgRKVzE8bfDbTbrwZfSeXLuMJ/5aH1r4T/bD+Hdv&#10;aa3GYo5Ap8r/AJaf7L1+hlxE03hidG/iRhXyt+1r4UFzqMLeWp5j7t6SVjKJxVkfkp42sntrhhtx&#10;+/YDkepqnpyKIvfv+Vd98eNF/szcyrt/0qTpn39a82s3b9fSs27HnyiTynEh+tf2SV/G2yllr+yS&#10;uvByvf5HVlujl8v1Ciiiu49Q/i3/AGxZ2WGG1kna8EMo2SkAEEoCSAPTpXn/AOzgRp/jaOZNrNiR&#10;cEZJDDGe/TNd1+2FCtrdRsDIrcoVBBXA7/U5zXBfs/RNf+M4DBz0R3IOEDHk8dgcZ+tctJ3pXPkc&#10;v/5F/wAj610WBoLaKSPzPmUAMxyCQccZ/LHtXUWlnM9rND5UUs0g3w+e+1Y24BOSQBhQevFc/oMy&#10;yaRb26jcLVGcEA85OW5I9ScVuafDaszTXU7RqAAIgcM/HQkYGOmeuc9K+dxFXlmz86xUH7V27nP6&#10;pAbG98u4mSNd+CInDgHrkEcGvNf2gEkj8JTySLM8mwG3fJXIyMnGDgEV6Rqc8mn6dd+SNrsQdu/a&#10;VHIAyfrjqM5rxv4+31wPD0b3E0qtcIVWMncQBgHB9Ov0NaYOXNNHs5HTXtU+p5x4NVJtQtzIqkue&#10;ozwM9M9//r19H/CYJB4YSZGDt5pYEZbAGCARgYIxXzb4Ebde26qRE0ZBBPOT75r6W+Gry3Fusc0y&#10;gSESPsA2gAcAY6GunM43joetxJ/CsdVGjXt/HbrGQ0jFzI+QQfQE066SGW5aSZHlnUYTLlgh5yOe&#10;O1WLi7m1KZMyLH5ZGUK4BwM9e9SPFC1hcxyv++jQNbiIfK7McncfYY/M14cKcmtWfAxptrUqWidM&#10;R26Rry2BtLH3NXdNmWYvHHIrM539MbR04PpWPNetCXjXeqyEIQRnBHcVsaVpdxYXNt5sgKrEfmJG&#10;7Bzxx15NdMaKtqdEKOmptQw/ZmXc0Uu0A5AOVPXP1rL16ZZGZo/MEgJJwDknrx7VfaRYdO3edcMz&#10;SYcOgVQPY55HbNc54lvJFika1aWMH5MKckjuAewqqdNJ6m1OmlI8f/aO8QSXugvG6/vZGVYm7bec&#10;k+54r5q1aybefMm3SE4wRkYr6L+Penra6VDl2afmWQgHauQMDJ9MfrXzrrt/G90q7uc8ep5r6fC2&#10;5ND9KyG3sbI9i/ZVt2gv5P3KsY18xCWwGAPOfpXvkOjiyg+aWKRGXzMBySPb2rwH9l9Gmvvmb5Tn&#10;ocFsEZH48V9B3EiyPdSPbjGMRwE4GcjnAxmvCzKpadj5viCp++sT2sTRzr5ytbmRNwJz07ZHrVyO&#10;9kubxbeJbgRTESFwnUjOMH8TTrq5nlRZpLfy0vEyh/h4498dKw0naxvlQHvw284Hcgc9cV4vK5u5&#10;85GDm9DporxlTdGBH2AlBYliMHgd6qagWvJ/326FN/zhEwRgfpUst1bZkaP7kZwvz/NuyBmmw3wS&#10;8zvYSAcHJbOfWiOjsy4qztJjbWPzLSQKzGBsfORk4Jxzj1NaOlQ2cFgzMt01z5y7CsZKmMA5Pbnd&#10;2/Wq2lXq6YJU+WRZBhkZNwcjkfTnnNXtEhtUjXzLi4VnJx5SBkz2HtWiktiuaK0NSW489ViWWPy8&#10;ZjGNqg+4ycGue19bi0upI4Yt0kbHYUG7AAznNT3E7R2jyQhmmmPUDdgA4/OsnW9cu7W3ZVaRcZGP&#10;uknvRTw7crmVKK5zy/8AaLU2fwwt9zMrx3RAByCdy4xnuBgmvm/wfPt16HMnlrvUZAJK5OM/h/Sv&#10;dv2ltYurn4d2sbMyvHMWZ3lyCGGMAevTmvCvh6WvdehVm+ZXCgAZJJ5H15r6zCR5KWp+kZXG2FPr&#10;f4VXv2GaOKa4l+xzJsLxjczA8AkEjAzjNdg9vBLdyQrIZIYziNwmAR1z9K5f4Sab/ZsDLL5lyrFb&#10;chHAYg8EgkHpg4966+aGGK6n8plsmZ28qBgzKqnjljxjr+XvXjYrkc7nw2ZcrrNnJeMNNWNVkEy5&#10;3ZAQ5OOOtcX8Qbtrqznha6f7LkSRKckK2Mev1/Ou01hSu7cFmkY8Y4UgAkgetcH4zij/ALHadjsV&#10;3KYB5z7elb4N9joyn+KkeK6rHC1xI0f7tQcnOck+w9aykkUZ2uWfceMEkj1rS16d4b2RZF+XdkHH&#10;IqtG0SW6+SP9I3ngjGVIxmvcjJ2R+jUVaCN34dwLqWpxr5W/51AJGepz0PpxX0vq13NqGk20MMkj&#10;SFFEo8oLjAxkd/Svn74YhYdWtVkVghdc7Op5xgehr3vW7abSpZM7vtCp5Z2knAxgA574I5ry8bJ8&#10;x8fxBV/eJHB/Eu+W2spUVh56xBHwDkEg5IJPJGMV4zf3bjzMkq7E4IwxB/xr1v4gwrHpdwrW8Zkk&#10;AG4kFl9weleTfZZLy68uFWkc5HH3ieRx+VdmHl7qPZymVqSOfuUa616PO4+Y4BJHJGQOlfZHheRT&#10;4X0r9/IZPIAnMgIBYZAAHTIAHI9a+Pb65TT9Si3HMinkNncD6fWvsbwlHHdeC9Fl3M8lzEhkdMnY&#10;SoGMdsc5+tceYK68jg4k/hovW9tLOyr5karJ/GDjH1qzbWwChvm82STYOcKR6n0rOXUJwywrGqxt&#10;uBcJliexGe/0rWe4aWBmgVYbZyNjD5mJ6ZPXHPNeeoKx8HKNluWpBDdWMG21jDRb3nkByZwSMYx0&#10;xg8e/tXP+NNchaz8u3sZGaEDdJvO1CTjGO5rbuZY5TuKxhmABSM7V4GBx+JzXLeI7VtOtbprfzpi&#10;3OwttYj1yeOO1aU5K9jahbnVzxn4l3KpcQrCPmjDNMXGSWJwAP1PtXleo6eG1BpPNVlPPPGc16d8&#10;SpWsd0yLGkeSWjkBaVW6D2xXmt7LGgZmG5WHGByM9OK9qg24n6dln8JWMm4bE/3AfQDoK6n4H+YP&#10;iBpiozxs84A2Y4HIJ+lctdXJUb5N0YjGOeCQeOPWum+C8Zm8c2G0+bidMYyMEkZP4enejEN8h043&#10;+C/Q+0JLaO5sl2xKvloqHqpOMcgepqtb2rS3jQ7WhSMYL4LFyeg+lad/LDeFnh3KsgUnnbyAAcD3&#10;6/iaadRtm0248poxeRhTtGS2CcE+n518v7R8zR+YVJPnfqLawfZ5hu2MIwM4B5+lbdta2s80bzST&#10;w2pcF/IyzEY6YPHNc9ZRTX0scUKlmd9gXkc9+TWwJzYt9l6bSN+c/IR71XLLc460XvcrXFzC0EiS&#10;NsMbfID/ABgHIGeOeBWd4n1GK8aCPzJlVYwuwgAcnPBqfX50mldmCM3IGB1PSufd5H2rvXCfIEJz&#10;g5z+NVGk5HP7Mpy2rSX3O5YWkw+OmD/+rrXI/Em2tw915cJhhhcJjzN3AGM9s5x+td9dtHawfJH9&#10;o2gAsSVUNk549OnPvXFeOLxHgdWaOR41wOBhOeg45/8Ar13UqDTR6WXxcaqPJryKM3pZdojc88Hp&#10;WDcWyxTNIq5iycr3xWt4hbyL1n5kRwQ/G3B9sdKx033qSfLu+bnBGQB+NevTVkfpmHj7iZHI/wBn&#10;cxtwsmC5D5Gahu1S3jjZWYxM+wMAcE+nvWj5MUForDcfkO4kd/bisy+U4Xy2EiYzyTx64HarOqLR&#10;GIW+1t3XfwPQYran8u3hhCrHGvTAPzMazbWFjbKhI/vAjPXNXoQpXax3MPnxjJI9RUy1JqalrT08&#10;qVd67Wzgqcn+Vdh4GK2t/C0cjef54KegGMjjHr6VxtnJC8pjEirMo3Y53Amu48A3H2fVbXcGLM6g&#10;kKBkE4/OuWtHQ83Gu1Jq1z3aTV2nZ2aOPcsSo5cZ2kqMke+QT7VVn1CFrpgsZKxgADjJY980XC+Y&#10;RAVkjXdgbxgkep/zikj09YZrhZlhXcgCE55PXII4NeN7LU/O6l+Z9C3a6lHHFCrCNFjcZ43ED3x1&#10;pupXsNzq0jWrLHCx++xPJAHQZ5zWdFdxwybRteNs5A4IPb+VJFcyCSFY8ZuDsCoNzEnjv16frSVH&#10;U55XNJgzqitCwXGwkDIIOc59v8adpmnqtpGfMEkJuGjcE8jBwT7D0p2lpNJBJG0qxxhGzHKCN2D0&#10;HvwakhsCsLCPHKM5yeRj09aqXu6WOepUaWpJZvhd+fmLAFfYHI+tHia3hGizTRxqrwlZXAfk4IBw&#10;D15PTNQ/Kdu1huTGc8bz9PSlupoL2CaM5t42+UY+ZSxzyO/bpU05NO5nRqNSTZ4z8adZeTRJkwka&#10;3M4ZlwTlhnJ/UmuL8EvHFdwxqjeWgAIjG5mxx0HTrXdfGeBLfQ5GK7pFPBwfkI9z0PNcN8PXeS88&#10;yPd1Gdhwx/GvVpybife4Go54a56dpWmOwit5fMj87A2kYYAkjn06VYvrd7eZlXftWQRBOMYBxnnq&#10;abbI0kk0rblEjn5ySWXB6e/b86muW86Bg0KyLG2S5OcdQBjqSf6VyOTueXKo/aHn/wASF/dXH+sj&#10;jyCBgbQR/TFcr8ML2Sbx5p+yJreRXOJMheQCc+/5c12nj4yGJLW2jWRrgmNeMDPpk+nrXD+ELxtJ&#10;8daayxr5yz7MPyR1+vT+lejGV6Z9XRqc2GaXY+gtRuftEO6OQvGyA56M5HX6VWm1RZT5iyMsik4L&#10;AhsdgMVKYjHHmNVWRx1x8ufp2NBe2jiEN6bpY0BBMKAkkg45znGcdu9eLa7PhKkXztPuULgLcwOu&#10;0+SyAlD1LZzk+o696zW093KSW8qrcfceAp8pUg5IOev+NdDaWdrqOjLFDIftCuqCM/LvOCTyTzj+&#10;tYv2KTTrtVnV42UgH5ge/IGP88V1UbpWOvDzktDFlmlecxsxZsdW4FVLmOHT7Z3VdszkK5xkMOvP&#10;vxWr4ruI5tb86OItGSBwc4AHeobxM6eq/fkkyR0C7T6+/WuqNz1sPJqz6n0h/wAE4P22rz9nD4k2&#10;1vdalNb+H7yVRMjHKBR944OQM4HPtX6XfEb4T+F/2qPhfB4y8FSWt15wZ3aIqiup5ywHIOcEA9R0&#10;5GK/Ctrt9NuI9qldgC9Pv85619Wf8E9P2/tS/Zh8b6faXd00ug3UoilgZN6jccHjOBkE9sZrsptn&#10;pYjB08bQ9nUWp7B4w8H3HhDV5LeZds0ZIcdCDnp+tYky7F3BtqryQOoH9K+4fjJ8H9E/aj+Htr4w&#10;8KOt1JeIJW2AKu7HKHH8Qx+P4V8V+KfDF14Y1O4tbyOS3kUlGz0OCfr6V305XXmfhfE3Ds8FWc4r&#10;Qq+Usk5CqdwAbAIPGMk9qrsxEjbdzbgBwMkDHNSQW/71Z2m3AjaD07df1psUeCWjba2Ox68YroTs&#10;j4qSImsFYjazfN3J9f8ACrM0C2+0q24EAE/jTPLkVlZlZY2IAJHb1FEz+RGyqx3cgKRn9aklK5Ii&#10;CE/e+bggj1q1BeiBJI0kZipAGRwcjmqsMGI96ujdDu3d+OKfIwYbt+3bhAO+OtBrC6Lcd20co3Oz&#10;bivH8IP0r6P/AGQf2tL34V+I4bG5bztMkISSAudhxzuwSRnk182HYYfMjUs2B97jqalhv5rZ1aP5&#10;ZFIcEHaQRUyij6rIc8rYKspJ6H7KeGvFNn4w0O31KxkjlhuE3ZQjCnuOOhrSTawYBhuHbNfnn+xl&#10;+2Pe/DHWl0/VJGudJuCpkRgG2njkE9B3r780bxDY+I9NjvtOukuraTGGTpkjOOPasT+isizqljqK&#10;cXqXYxsZjzk8Yx1FJHHn5sdKkyrgY4b+dGO3XrQfRDVjVVwD83qaTOTtbt3pYnyfmolG7HGCfyNa&#10;AK0h+VcsQvSmXJEx2up28cGpI+Yirdc004K/ex2+lVGXK7rcD5R/4KBfsIWfx00l/EegRC18SWqE&#10;snC/bVzyARwG54479a/KfxP4N1D4feJLmzvo5YbqKVo2jkGHLA4OQeTiv6BXMZRoz84YjkDnIOcg&#10;9q+Qv+CgX7AkPxZ0/wD4STwzBGmtwo+9IIwWkUDJJBPLH04ziv0LhniTkaoVTy8dg1NaH5UWurya&#10;fPFMrKJCTuAGQT0JH54r65/YC/br1T4Ca1HZ6xcPeeHL5lhlty+WiJbiQD8f0r5V8S+GLnRtQuIZ&#10;Y7hZoZQkpliMYjIyCMEcc/rmqGl6mxkV1b7pwCR0IPX9K+6x2XUsfQ2+Z4tHEToTtLY/oB8M+JrP&#10;xl4as9W06WG4sr1cxunHrkEAnBH9a1IJFX5j29Dmvy1/4J2/t83nwX12Lw7rVw11oeoPskLgsbc5&#10;AyCTxyc8V+nGj+I7PXtJt72wuEuLO6BaKRD94cZ/nX4znGT1MHUaa0Po8PiVUSaNDy92RuZec468&#10;VmeJfD9p4h0S5sry1hvre+QpJFKMrtPUY9OB+VafmNCN6j73BPX8qUbigf5tvTivLo1HTaknqdOj&#10;3Py4/wCCgP7Ctz8IdS/trw/su/D10DLKiRkyWRJ5BxngGsD9g/8AbUvPgN4wTSdUunuNHlTy1jkJ&#10;+XLAFgc44Az+Nfqn4y8K2/jDw5caXcrG1lfI0coIDEq3Uc9K/Lz9vf8AYa1H4D67/bejW7SaPNOx&#10;jki+YRcjAI7cZ5r9Ay3MaWOofVq+/RnDVpuLvE/TvwF4zsvG2g2uoWc0Lw3ib4yJQ+QfYdD7VuYY&#10;x/e+9yDX5UfsMftwah8ENftNE1qaS40m6lAEbgs0YOAcE9D1P+RX6geFPFun+NNHt77TbhJ7W6GY&#10;yG3ZB6fTt79utfK5tlM8LU8mdFGpdWZqtMHTy2wec5xzRtVRjihEGz0PY4+tJkgbNxz2yOTXinRy&#10;9RhyinG4FacoYHc3Pb8acVIPP+Oaa/zA7unWgBoYg9Mg0obbL/eB7elNkDKcfdOM0scRZhu3c+nW&#10;gzARfvdvI4JPtQWO/inNkHaTu/2vWo1yrH/nn0BI5zQVEc7bI87c4oztlO3J4HHakL7X5+70P0pE&#10;YrtOT78dRQUSsMj0OelJvXzFznqM59KGn2DK/dbgkjmmsWbJXp60APaNRC2GbdnpTHlCOpPHHHqT&#10;6UMjKVkJ9eOpxXP/ABF+K2h/CnwjNrWrX1vbxwglIHPzzsMHAH41nL3dTsweBqYqoqVNXbNrVdWt&#10;tG02S8vLm3tLeEF2klfapAGf85r47/ah/wCClzWsMuh+C1mRZkdJdRUrtwQVwm7kdCcgV4v+0v8A&#10;tj+JPjXr1zG11/Z+jou+OyWQqu3oCfU8d/WvBdVuv7SMdxIyyeZ0fBy+OvPtxXk4nMFD3Uf01wJ4&#10;U06cY4nMEm97Frxx421LxPcXF5eXU13etjLyvvaTsSc/T9ayIdRkjSYtH5bYBBXqAeDShYri12zL&#10;JHIv3Dg7Xx2zUdy/2dl2jEecEg/MRxivDrYpzdz9+weEpUIeypRSS2RViWeObzPMlupd5DoQFUew&#10;9frRHFJK8f2pmVZAQURNzIuCRzkc56/WnoZI5yZG3eYdhDKeT26VO8El5K00igW6nAjRypyAAcHB&#10;4rGVY7paWI7eCGOMwrHtjJDoXyxVgSQe3rSOj3kaxu/mRx5IyANoJ5x3P50rwJHF8275SAM/xH3P&#10;Wtfwl4XvPE+qWdvY28k1zdzCCCIIW5PQYGec9jUxcm9DnxGJp0YOpUaSXVmHfQqIEhVWeeTgrsJK&#10;HtnHrXr37OX7JHir42+INlvpdxa6aqAteSxlYNxHIycE4BycV9Ifswf8E1podTt9e8eRrGigGPTo&#10;3KtK2eDISOADxivsfQfC9n4Ys4bGzghtLKzOYreMHagxgAdzXsYXAzmryPw/jXxeoYRPDYD3pd+h&#10;5T+zn+x54V+BOmL5dr/a2sTESy6hc8sJAMfuQANgHtXtEe6OIBnyp7kkkmo0CjzCxYbBkHGe1OjJ&#10;gVVkO5PX617lHDQppWP5hzjiDGZlVdXEzbv3ewqo2PvNtXrg0kh8tflznpnPNRTv5PRshsU+JTDI&#10;ueVYjvmujl7Hg3dyaKURorfe7HPNRyN5e1lbuegofdEeAG59c0RStCG/2sAgjOBUlGb4t8T2fgLw&#10;pea5qU0cNpp6B3y4DNk4GPqa/LP9rD47al8dPiFe6hM3lpG7QQRIS3lrngAjqSAM19j/APBTTVJN&#10;F+DGm+SZlivL0xzgNgSbQSoI/HNfm/NevNaqWkZmyIwUz2BOT79q8nMqrUbI/qDwc4apey+vS3Kk&#10;NoZNQwkYU53fvZAhx/EeTjg1n3t2sVwqs2ZDuTeuSqnvnHUYqfXIFk03aqyeYrcEv8x45GOmM4qK&#10;2QmGBdowqYUIhDFscknnk14d7K7Z/SVKOib6FrS9JjvreNmaOPYh3uj5Xgk54zjOa9o/ZI/ZI1X9&#10;oTxWrSqV0m2K/abko2yNc565GTjsK4T4A+DdK8YeMobfXtRt9F0tmxNK4+VV4J/TpnvX6V/DP4s/&#10;Cn4Y+FLHTdH8UeH4LCAbQwnGWIxkuAMnIA5PpW2Hoqbu2fmPH3FGLwVF4fBQblLqk3Y9M+G3gzSf&#10;hr4Tt9F021W3tLckKQOXJABJ46nrWxKDI+D94EDjviuDt/2lfh48W3/hMtCaRXJUiYtkHoPqK3P+&#10;F++Abm0jl/4S/R1cLhgGz83PQ+vFfSUeSmkkfyRmWWZtiqrq16cm277M6JW2Fhgdua+Zf+Coq+X8&#10;D9NhLM3m6mjqSMnAUgj6AEH8RXub/G3wbIqSDxV4eCscGRr1FUDHcE5B9utfMv8AwU6+Jeia98J9&#10;Ht9N1rT9VmN/5pa0mEirGV2npyMkd6K0k6b1Po+A8lxdLNqcqkGlfqj4A1KXzLmSP5WRiScHGRnF&#10;NttObzA3zhdxAHUgAdD/ADqnNfLNf+ZFtPzgAHkA9OtTw641i3l7d86uwkGflIIAwPX1/Gvkp+7J&#10;tH9vYeL9mkhkmdOmEOTFg5wVyMEHBwB39aqyrJNdMfM8wtjGQQDgYGPyqdbhre1lK7WkZvmkyTIo&#10;HQfQVHb61tu4Wk8x9hKAycKQQTTjO50KLQuhyvFNcbnj3R4GyQblce1WLoosLSKy7lTOO2fQVXiu&#10;YXj8pXRIi5IO3LDPXmr1vFCYVWXc0S4ZHC55z39vWq9pbc58TF8jP0+/4JmQeT+zJGGMkghvnUSY&#10;xvVgDnrzgkivoQKSGPyjjueSCa+ZP+CcPxF0LSf2c7bT5tV0+znt7qUNHc3CoWJIOeSPz9699g+K&#10;PhESp/xWXhNGY7Sh1BCwbnjj6V7+X1Fy7n8Pce5TjKma1Zxptq/Zm8/zH5Thc547mgoZTuLMrD8q&#10;zdG8Y6LrUr/2drmjak2ceXbXayODwM7RzjJ69K1kk89AwHsR/X6V6SknsfnVbC1KLtUTT8xXiLLu&#10;5bjGBTXmCrt//XSA/vNoz1xxTZ0Od31ximc54n+3+FH7M+t7SV82eBXJ7DeMY9zyK/LnxLFDJqJZ&#10;fO28AunXAJ/I1+o37e1mt3+zVrSqcXHmQAEN1BcZBz0OOa/MXxHHJDeTK+bdWkwQMfvFHQn0r5/O&#10;JWsf1p4LP/YmYt3d2900ixq3zEIBJ/EAc9Rjmi6uURJ4/IcvNkgEkBAf581HNaLcP8i/Lg5xxjHX&#10;JrSsIG1SBYy26RI9gDuEwccAk9e1eHGSP3rSxmfZHtIY2yxxgY/iB75PpimWt55sitLGzFhtOOBg&#10;Ejp+P6UXKzNqMxfb9oYqjoclRgAHGDycAGnyaWoIcqVkxwASBkn0rVNGiStqLexLqFy0zTyGQgcu&#10;SSQOMA9sYqiIptJuo2jlkYSA5GCDjPc1oQq1qzNLHs8kD1wcnOcH61HcQQ3csfmyNDuGSWJJwM5x&#10;7c0/aWVgsvkT6LcRLIqyAId2csc8ngfWpZLF1uYB5hO4lDzkEk8VTFlutl2/LGqkIQOv1Jpunw+R&#10;OtuxkSRRnB64xn/JrL2lyJUeqN7QUjttUs4WjXc0pjlIfcvUc+wxX68fs7hv+FFeEcqzyLp0arxz&#10;wDg/iMH8favyM0aO3t7i1l8lTMpJDgEtgjGCO/Nfrr+z0xk+CvhWQYHl6dFkbsseCM8dBXrZXNuR&#10;/PPjcm8PA7SHLNG3KHuG9aJYsANt+ZicEH/OKfJAyxqVI+YAkUyabKLjI2nnbzx3619KfyxFXlY5&#10;34ufEqy+E3w4v9ZupNrW6NHEGcqDKQSAD68Z9K/KT45fFy7+KXjTVNQuJzdNeSEgEjeoXAIA4IHf&#10;3zX0v/wVH+JWo23iTTfD8FxJZaeUN1IgG1mIJHIHBGCOvrXxDd7RPHjbkuxzk7sn15yRivDzOs3a&#10;ET+tfCHhOlRwqx0t5bE11apBG+2RvMYgbNuWOQSc+wqjczxpEzfaMz/KiRMhAJ6nn0FSW1+EjWOR&#10;m/eS5Mp5CjkfgP8AGoL+2zc4kMXm9EAcnPB5xXiKnbVs/e6UeXcie480lZFMewEgb8qxJ7Ac17/+&#10;xp+yFffHXxJHdXayWeh2s4efAKySYwTEuR3BHIz1rK/Y/wD2RtQ/aB8ZIJkhi0WzcNd3Ujjjn7oG&#10;QcnH4V+pXgD4YWPw08OW2nabaw29pCNq4mVy4AAz1yCcDrXo4LDqTu9j8j8RuOfqFJ4TBq83o2tb&#10;Fzwp4cs/Ceh2+lafZ2tjYQoscESjCxKBgAAdD6nqe5rSgBhbGDjJxjpUcQeFtskbLHjKngqfcEdT&#10;VpVk2OwUvHjA6DOePXrX0FNRitD+Q8bDG4mq6tWLbbvsyK68xICF4HHB6e2favgj/gqza7/iXp4l&#10;j8zbpIj3MTkMr/eBHr29q++ZIpJIZii5WFSXJcHIH518Ef8ABWGZf+FgWUbSKnnWSrCW4bqccjpn&#10;B4Nc+O1p6H6H4UYWtTziPOml5o+KtrPqgJbayuMCUEhyBjvg1ZSNbqRpDcM1nbsFkcDAJOMgD2zU&#10;P2iQXUavJJLKzCKMk5JbnIBPtRJH9jTbtZtxbOB8pPQ96+Tq32P7Xj8KLmo6K91eQQ2+FgXfvIx8&#10;8ZGQQSOtUp9toziBG8mSMoDI4LYJ7YxzmpbF7jdJI1wWfG3B544GPQcU63sd13G3mRr9n2tsK5Dk&#10;kggZwPT86qm3bUOZrfUo3GoXSWc0Nk1vDJMI49kg2rKBkAZwcdc9K3NGiZLm3huF/eMQHIHy4xkE&#10;H2IHasm9jErqvytIpk/1Y+4RwDxnpWhYXHlWyMGkmvFQhcEkEdACOuea39pokcOa2eFl3sz9lfgj&#10;ei6+CXhUZDSR6XFngcnGOvbp/Ouqh3RxbW64A9RXI/ASRdQ+CvhWa1UuraXbo23B+YIAcjPrkn3r&#10;seHZvLjbcuM9jn2Hf8K+nwsl7NH8A8SYOtLMKnLF7vp5iAsY8A8d6X5QVXGN2BmlktZoPlkVl3c4&#10;IwceuKSTJjG773QfQ11HzVSnKD5ZKzDG1trHK9BgU3dgbf4fu9MHFOizyrE/Kee5p8aKm7crNngA&#10;nkGqiQMjckLnaPoOaHTOfm/OnBfKXbtLHOSenFC4dwAduTxmqAYFaHad2VbuKWV/L+bpzT1dYF2s&#10;V4PU00YeT5fXr2oAXghvmzyB1qHysN8vFDII2+X5l9cZyc1IsqmNWj3Kp4IPJz7e1AA8mXX5tzY7&#10;elDrt+YfM3Tjmjd5Uivuxz9KfPJHMisrHzFHzgLgAd8DnNNXe3UWnUjjVnXjczE9hnP0rwz9s39r&#10;3T/2Z/CZWO6gk1q5LLFBIAfJI4BIJ9T0PXFTfth/ti6L+zL4bmxN52tzIUits5xkZywGCRyOhAr8&#10;lPiV8SfE/wC098RGkaKW6vtTuXEcSZZsE8dzgZz1zX2/DuQ8/wDtGI0iu55mJrN+5EXxl418UftU&#10;fE5lt3udQ1DULvywkZLPKxJ7H2/Cv06/YK/YP0v9mjwjHqOtW/2/xZfIzySF8GwBIIC4HUYOTWP/&#10;AME6/wBgGz/Z38MR+JfEHlXfijUhvjiEeRZAgDOSOG98V9ZL8sMaN97JyT1J/wAitOI+IE19Vwuk&#10;V26m2Hw9leQ21+SNV3NhRxz/AJ5qdJtn9O9RKoIOTjnpUjyKirz8vqR0+tfC3b16s6thqn7KNrKW&#10;HIwBnIrzP9pD9pbRf2c/AN1q+pXSq8cebeHI3TMewB6DOOtXvj18fNI+A/g641TUbqGKTaUto3Yb&#10;pnx2AycZwM1+Of7Y37WmqfHfxhcXV5eSfZ4ZGNvb/wAIjBwDj6jv6V9rwvw1PG1FUmvdPJx+OVNW&#10;TMv9rD9r3XPj945vbye4kXdINoBG2JAcbFx0Bx1rxNYUmvXufMZpJWLlGJ2kn09zx+VVV1nfdXkh&#10;MziRSBjG09z0HJrufgj8JNU+MnjbT9L0Wze9muJFiYAf6kHPzH2GOvuK/cFCjl+G1skj5XlqYip3&#10;NP8AZ8/Z/wDEHx6+Iltouj2D3Esjxg4ysYBI+YsARkZJGT29q/Zz9kT9kHRf2YPAdrptpD5mreWD&#10;eXOAcydTtPUdQDzzioP2Mv2PtL/Zc8AW8EcMc2szRK93OVxtJHAGPTJH417bGGhjyoXoBgnGfp71&#10;+JcU8TSxdR0qbsj63L8CqUU2tQcH5SC2/wB+cn1/WnBc9A6sp54xkmjPAJ68Y9jTjczTzhtzFgME&#10;kdK+GbuemBgLp95d3fHJp0agoq7dz5606JDsJB+ZjyaarND97huvqTSAkCLj5tw44+tCDacnPQ8U&#10;2Cbzf4tu7g+5ouWEa/ewy980BLRXZIZN0fzBgAcD+dc58SPiBYfDrQZNQ1CZVijJATIDuR6A0nj3&#10;4m6V8NPDtzqWrXltawQsHAlO0vgcgfXpnpmvzj/bI/a4uvi34suLG0u/L0uHOySKTdFgnnoOpGRV&#10;crPj+JOJ6GBw7d1zEX7WX7XOofF7xKbWOZodMEnyfOdpA4BK18/arIsdxI3mK37wsMAhSD3/AFqv&#10;O7GVWXc3QKecgAU2O6aAhm2NE/b7xyPaplFs/l/PM8r46s6k3oJLqbyPHu+ZYhsyBjBqpJeLHN8r&#10;e/oTU13P5jTSbQqkZAHB3HHaoILoRj/VxMrfeBXLD6elVTpo+fk77iicSKzB28xjyp5wPUHtTVXz&#10;G24ClcnPemzIqhpFLbs4C44xUtxccbm/1mB2xxWxjfUYJmWPjbncOD1qaZ1mZUjeRWDlRxxgjrVe&#10;6dZG+Vdu0Z55zSK7PJ5h+UHPHbIHFBpTfvFxdRZI2hdsquRvIywPSovHnjbTfDOkxXDXcNnGoWN5&#10;JHPLFQSeeQP05qHXNVX7A135PlqkZlcqcsgAO4kDtxXxL+1b+1ldfEvz9DsWFtpNjKTGuwec/Yhm&#10;xnHXArnqxP0jg/h6vj6quny9y9+0h+0NefFjW/sELRRaTZlliRBnzD0Lk9Tk8j6e9ef6OrGRFYrG&#10;q4BcqSpJz1POORXL6TdCS1R2xufgkEk4+nt/Su28JWbT27K02VjwQmc5/wAa5qjsj+hMLltLA0FT&#10;gj0Lwi7TWiszovmEITjjjuK9A8OQqnmQyJE/B2YT7z44ya4jwzYBdMtoV8vzJWzhHy3I7++a9Cst&#10;ES3vFWFby4gVARI+FY4AJBx26j8K8XFVk3ZHyeZSTnoZUNkyrcK+0+SSjqpxyQSOfwxir2kyjyRu&#10;z/CNhwcZ7j6YqSS0MF1uKeWs53lc9R0H480XmnuFEiqURhjj2rglK549SZbt7NbTV4ZmbzI8jO8d&#10;fUflxT9au0toGERj3csqA7sE5IAz6Umm6dGu7a8zK0gcIeRjHP4+1Jrd15dtCqrJtjJMZIBIU89h&#10;zzVRijONZJ6nknxOvX1fUJptzNLsw5c4OQMZrivh9qEcWqXCyHdIqF4s/MHYHoR6Hn8q7v4waa1n&#10;fyNgySSDgAYzkZPQ+4rgvh7Bcaf422yhbWRRnBQMSDnGc9MjNeph4p07n22XyTw9+x6pHessizrG&#10;sIlAciMFRGx64z26V0GmCPUNLMkcPmTZJ68DHPP1rn5/MmQtNGzswDIwAC479Pqau6KrwzwwlvLW&#10;YZOD2HHb1rmqSTPFxElNnV6BdJbRKzzfZ5mAdsjGSxAIHpgEmrFrMtlI0guBG8bkx4GSVPoayp7N&#10;4rBQqxsGYSZbluMA1JaSqswXaSvPT7rD8en/ANeuKVGMnc8upRUndF2xiWWd2aZFMhLnewbef85r&#10;XSfybRpJlVs5COOeDnIHTPWsx1FmlvM0fkpGgxkA5GMHJH0zzVqZx9kAaSNIoot0ZQbllJ9+cZ/p&#10;XLUo6qxw1KOuhNodyqajZu0kke6VPmYZXAPPI9P6V84/tNYtPiLqFrG0ipG5Q/KQSSckc+mRX0do&#10;1/ImrWsM8TR280W+NyhCg54I/Edc184/tMXC3HxW16dW3K16wGG3A8AE89P/AK9elgI2kfXcMw5a&#10;tzyueXyZl2Ft2f0o01vMuPm+9k7eOtJMpjjZj93pk9fwq1p1otwqlo1zHggjPP1r6DmPvjb0O3Yj&#10;5JDuCkHd3HpW/wCH7KSfUEGRG0ah1JIIBBz+Fc1YyLb4bcqqp4GDyfSui0i+aFzH5cYPBOUzkHpX&#10;PUfunDileN0eh6JcSG3z5iTbgcDJOO2cdq37c+ZKqw/6K8ijfuO5XIHPJ7H07Vl+FdMgh0dYR5nn&#10;7sg9iDk4P51pRwNCIeX2qCc5Hc4PFeR7Vc2p+e4r+IzQsoYr0s5kWNvvqCCTIeMY/WrFgkcskQup&#10;pEMhIk7gDPfkdu3vVeCU3l5GF8ptsYJz8rHB4A7dqv212sZ86a3jkVTh4H6Y55z2PP6Cok03uebN&#10;2lc8q/aCto4Lq1SOZmmYsX8wYaNQQEA9ipP5VteAkafQbSRfM24KK0hA6c/kKyP2g4rgT2DPGu5n&#10;IjTzQxCnkA+mAAOa2vh5a+VoMaXeyCaPA2j5k57k884Fb1JONNH0leX+wo3dQi3Wqq0iny3zgNnk&#10;cg/nWpptxuiYP5ciyDCPKCcMc8jnjk/pVdbVYrqFZGh2ORyuMAepNFpOGnjXzAfMJAQ8dMnI/KuP&#10;20z5d1JFPXLKKDTvNbzPN3Y5JYZGScH0/lXknxN23Ks0a7EwAR1z3zXtfiS9jvLNbf7RLIu1i8ao&#10;AuQOxPGfbNeN+O7Mt5oiKrtAKbugPofSnRm3UPqOH6ic9TxfV4prTUMSMPLbkHPr61UKC0nbbIG6&#10;dOa0fEAZNQk8w7m3HpyKzrd/LlO6NW3HHPevpqfwq5+hR+FGzo0jO6pwdxHHUfWvdvBU39peDQ1x&#10;H5k0mPmB2nYODjtn2rwjQ51iu1O4eW54HTn0r2XwjeGHw6oLSBVyBxwCf6VhiL20PFza9tDqPhTA&#10;LTUpF2/aEZyACeU5OP0/lXpHh94zdSRSEq2Tg4AVRxjgZ6V518OboQ61cQtGrK0Q2AHJ3AjGCK9L&#10;0tfNfazeQrA8IgdwSfQYOM142IumfnObU7z1O08OtDAOJfLjdBHJg5DgHIOOOc4q22ntLuG09Qc4&#10;HQ9OKpaTa2mmySHdJJEOVbBUjI7g9Oea3tOuFv0WJl8ny0UIQMs5zySfpXl1E0fLVIJGJq+2NlU+&#10;ZIqnZkjAIx0B71y2uS2t9rU8kska27Ou8BPl+XkED1zXW+LX/s6Rl3cRnKADcXJ7YrjtWkWOEsC0&#10;Bk/5ZbMY9TnrRTvfU6cKmt9jF1SD+z7mPzri3ma4cbz91tpY4AI6DBrH1NIYNTCxj/Q45CrmQYMm&#10;CemOcDjmtoaQ0txFDt8trllCPL8qgDJJye1Yd1a3Fuhz/q5HJ3qQxBJIPHbsa66cj2qMuw2WePG3&#10;y8tvBj9APQZGTjrVhbSKBirSSTKz75BMm04AyCM8j69+wrPN1It5gSO7R8pLjIz2GfStTTNVcW8n&#10;2pWuLm4AbzXcsEUHjArSUZ7o0qRna6NDw8rapHKySQxxxgARE4BBJPXnB4+tTTstxHvZoyIgf3Ym&#10;OQCeuCOT1/Oqej2Q1GTy45obdZDgiV9nU8cHvmrCaX5OoNFNJGqQyhZBnhxnBK9cjHeubVM43puS&#10;pLHvXPyruAULk4HaujsLSMWrSQTJhT5oDrtOehHPUegrnbYKLQjdG0iysig8MFycHP0H61p2ccUU&#10;rKzyRhY+AULZPYZz70/Z3Xmc8tFZGhFcJi4ZEVGmx5gHVsdCP/rV45+2K27wdDJuZWmdlRwpyCFz&#10;zk/XFesfLcqq7cSKA4OeMYzj61w37UFhDd/CfLSSBYJ/Pmk8vcCxGI1HpznP1rXAx5aqZ6PDsuXG&#10;RufFFzHLFM/CszYPzDOOPX/PSun+HNxLa3MXQru6dhk1z2qzpbsYV3bl4BPU810XgQLysjZ3Dt1B&#10;Hf619T0P2SdnT+R6to6yW1zCsy/u5M/vA+5k4JAxXqHh2Zf+EUtbiYN5lrcJDCCRllOWIIH+0Bz7&#10;15x4RRrydZDD5yZAfnavTA613OmQxxRGNj9nlhY8E5LD0GB+vvXiYuSR8NnVZPRFjULmSSdmaSRS&#10;xBIxxjPTPeqmoxSSxKyzfNCcpgDcOD6/jV+5MccgaXd839wZP/6qy78yX1zDDbQs9xkRoqn5pDz+&#10;HT+dc9Gtdo8fC1OaSRwfigRwwXE0mV28EDg4Ppj0rjbdWi1dZukO8Z4PAJ6/Wu48USyXdoyzRvH5&#10;YZFDDbtOeh7k1xa3CvqKxxqVVSM7ySshzXrxV0fa4fWlY9o0sW0JWSOYTbQpDHKtj0GPr71uJ5p0&#10;kSW7SLNCPkGBleffHaua8LwvZ6HHHI6mSOZiFDZQgkYzwTjr3rr1a31O2NrvjiEZDvLyFcYwQCfe&#10;vOxCsz4TNItVfK5L4YTzbZllWOMw4yd5ZTn1966XSbxYjHHIytHwm1QGznBxg9vpXM2loximht08&#10;udgY0kTDK4PQkE4JBrprKCTenlbd0YUOQu3JAwTgY71yy0dzxakbO5U1YRf2k4hR18wk7ChVgecc&#10;VEmmTFYQLZ1WVjExc7QWxnjPsDWhq2nSXc63V2W2yYk6kEg88HnjPFU9Y1U3N3HHGzyxoCeT8yHv&#10;j06Vd0KNl0GzRmKeOHau2QAo28MxPOeO1ZniAWUQaO4W4mkY4RcfIpB56+oq1c3EZMLRyXCy5Ycf&#10;Kq8Y4Pr7VlXu7VCI41upnckYOGYn1AHNOMrao3pS5ZaHnHjq7EcqqijKuUyBgge/51wGt3W9kkkW&#10;PaXKnB+Y+hxXoXjyKS3eSCZGjkViDkbWQ55B9CO/Feda/aySiTy4pJJI0JGwDn3r18LW5kj9Eyep&#10;eCuY2p2QjlVlYcYPB6Zq34ZvfsOspIpO7Oc9eKyryM2zsq7vOwBsfqDT/D0sk10qyYj5wDXfo1qe&#10;3WjeB9E+Cb77VpuY22NlY2JUbSOvANdBe6rJFp9vY3SW/wBns5jh0iAkOeDlgMkY7Vz3w9xY6JCr&#10;LHOzIN5PI3cgEenat97JrqzXtLISHj65A78/zr5nFW9ofmeYU/3ti5b6nBE6riba4IDg5A7AgHPp&#10;mrdvfKCVzuWPjITJIrAhP9mXX+kR+XDKVx5hyuO+COma1vOtw7sqbV52MhIYHIxj1Fc8rI4KkLdT&#10;SRP7QRfLlUtHlPmG0qvt61y6L9ivLqWOT5t3IPzK4z1Na8OoTRRj+JWIO7HO7jmqep28Npd+Y0ie&#10;XIxQgcNkDP0HpWkZK2hpRavocxrlvCVF1JbyN5hPlSJ1JGQQOvHP6VxPizR5v7Jkjf7UiTESIHyB&#10;JjODye1dt4htGezjWOTavmF0JJOzIzwBxXG+I7uTULForqdpPsqjZkkEdePWu7Dy1R9Vlt207GX8&#10;NZHNzHHJNF5cRb91LkGQkHoR0Ir2Tw9FIvhc3aLNG0k/lO4lO0rt+7jPqODXing2RP7TjWTytyOX&#10;VtpGTz1r1PRdRuPsbBZGWJjyOcZ9/wBarGSe6DOLrVGldxnULdvMkXbCRkE46/TpnjpXD/E7bpyR&#10;+RGsluctGmS4UngnPFdldMrbVb+LA5GBx3zXBfGW686/XMM8IKBsI428ccAdMgA/jWOD96Wpx5ZF&#10;yqH7u/sWr5f7HXwmUZwvg3Rxz/14w16S/WvMv2Knz+xv8Jfvc+DNH6nn/jxhr0pzzXLJ+8z9VpRX&#10;IvRCE0lPA4pcUF8okZpJjkcUZ2U3OaqMdCSNueDXi/7RlsZBBgf8uste1lfmryb49WvmrD/17ydq&#10;78HuZT3Pz3+L0bLrY7f/ALKVzenHFwv0/pXa/Gay2630H5f7KVxlvHsuh9P6V9jgNWcNQ6jSSAo+&#10;o/nWhKwrL05to/GtDdur6iGiOSQHluKlIOKZGu5qnkT5acpXNKaL/hltuqWfb96P519S/ASY/wBg&#10;W3zf8tZO/wBa+WPD5xqVn/10H86+nPgNPjQbf/rrJ/I14WZRO+Gx9M6c2bGP/dX+VaEGc/hWXpD7&#10;rCP/AHF/lWtF/SvhccrHXTQkjfvKMUkv+spa4aRpKJHQOtSYoxWwuUKM0UVmHKG6jdg9aRjgUwNg&#10;1PNcciZH+bmnS3scfoOPaoVyxqneZVgfQZpKN9DCTLRvftMe1Sd3Wm6of7N0v7Q7KFXGfXn61TtZ&#10;PKXeTjiuO+MfxDj0XwxdZlk/dvGuAzDuPavVwdC7OeUji/jN8Y49Ot1VbyRd1tIeCn+NfInj7xnP&#10;4mn3LdXEmfVv930PtXQfFD4lL4gnRY5Jf9Qy8yMeufUVwWlWbSqM/r+NfYYPCqxl7TUt6VZmSIO6&#10;7m9Tye9bWmbQ/wDD1Gahs4fJtcf0pLOb5+PUV1Yikkj7Th2raSNfWGV7Y9M4PNcbrpIn/wA+1dZd&#10;nzLc/Q1zeuQfN/n2r8/zTSTP7O8Pp3pQ/rsZKjJoeMbfu/pQw2mnBtyV87KVz+iMF8JGPlHFAG40&#10;rDaaEODVRWh6NOWthCue1NZM1IXyKbms5aHoP4SF0zUJj9qsO1Rk4rG+pzQZEUA/h/SoJiMfjViQ&#10;5/Kqzrlqo1jIhJ5qaFsGmPFSKNneq5maxlqW1cYpkrkd6jD8daQyZqjpTEWQk9T+dWYoiaqpGVNW&#10;4JsNQWidYcJzVe42qvQflVk3ClKqTHdQBm3as9Z8kEhkb73B9TWyYcmq80exm96cdzKWxnRhge9S&#10;TjMR+lSGP5qbcthfwqzCWhl3Slaq28jeafmbp61cu2rOjl2yn8aDHmO38Pnckf8AvGtp1O1a57wz&#10;PkR/7xrpM5jWg3pyZb004Bz6CmniSm2smz8qcTueg7abBzgU3Oac/Sm0G8dwqSEZqOpYPufjQVLY&#10;lQDFO6VGDg1IpyK0jqYsKKKK0sIKX+GkopxARzgUzG40rHmnxrlasBhjxTCvNWGXNRtHzQFyPa3r&#10;TlHFO8uhVwaAHdKcq4ahFzQ/SgljZDwajHWnE7jikxhqCh+KjPWpKa4oAFPNOm+ZPwqOpBytVERX&#10;WP5ulWFGBTQmKceBVDDrRgUwtmkzQFiSmoeacpyKFXFBmySMU1xTh0prjNVELkNFSYoxVAORQe1L&#10;tHoPypI6dQKTJIl6cUmweg/Kli7UUEDSox0H5U3FSU0pmpkVEiK4qMDmpyMU0pUlDelOU5PNNIxR&#10;VRAftB7CgqCOlIjU6qAjxUcm7d3qximGOqiAkXPWpMUirtpaoCM9aKD1ooAM09T8tMp6fdoAU9Ka&#10;oNOpQuaAEoxTiMLTaADFFFFABSN92lorRICPcachyadijGKdgFXrTxUdAOKQmiSjGaRWyaWggBxR&#10;QxwKYWyaAH7qazZppOKKCohUinio6kHSgUtwxmjFFFAgxiiiigAprrmnUVnUkNbkeKVMDtSsuaaT&#10;isYy1Kew5qUNmovMpwOa6r6GE0SE4qG4BJqTOUqOd9qL9a87HSfITWV4HX+CJxDO2W6xD+lfX/w0&#10;vVk0qzAb+7/6CK+JfDurCG4br9zHU+1fVnwj8ULLDYLubllH3j/cHtXwGZU+bU/GeOMGmm/62R9N&#10;fCeXay/N/H6+6169Y3SvEFz/AAivE/hPeLMsbD++R+q16/oi+b3/AIRXylanyn8tcS0eWuyyYPNu&#10;fb/69TmBYR91fwFP2CCMt/Sq02oK7ba5IvofMLVlu3uNp9quR3StjmsRbrYdv9asW14p/OtvaOK0&#10;FUo31N+yuMS5z+NdFpWrbNoaRvu+tcfaz5bPv0rSt7zaRyfzpe2b0PCxuFVrnXSXa3KrjnjHasjx&#10;JpKz2v8Aq1/L3FJpd8GTknqO9bF3H9oixgVDVzx6bdOWh5P4h8PqZJv3Kff/ALtcF4q8OL5sn7lO&#10;jfw+1e4634eaZpGAX5iOw/xrjPE3hhvMf5V6N/CPT61jKmfZ5Lmji+W586+LPDgEa5hX7vYH1rzv&#10;xDoe23bMY6j1r6F8W+Fm2r8q/d/uj1+tea+KfCzC2f5V+8P4R/jWMo2P0vBZhzLU8A8UaYsLL+7U&#10;c+ntXKXl3NY3MbLJJGMHO1iK9W8Z+GJCy4Vfveg9PrXn3iHw66xjp09B6/WhHtU6jky/pvxWl02J&#10;V/tCZdueN69/qa2NP/aUXTiQ+pydO5iP8zXkuraRIGb5yvA7f/XrldV0WZn+WVuv+e9axibSowa1&#10;PpRv2u7WGJ86rJkD1g4/8erH1T9sW1dmX+1pOnHMH/xVfMepaNNsb983Of8APWsk+F55rlf3zc8d&#10;P/r07xPIxGEUtj6S1X9qX+0ceXq0+Ac8NF/Q1x3iT4qXWpAbdQmOWJ++O/0NebaL4GuCT+8PT0Hr&#10;9a6iDwTJuXLj/vkf41HNEvC4PkZYuPFtxcWzA3UzEjGd1YssF5q0hPmTsOvLt/nvXV6d8PZZolxt&#10;PJ/hX/Guh8P/AA5kQtlY+n9xfb3rJs9qjyxOZ8A/DmS5um8yDdwp+bf6/SvbPBHgWK1gt1NrCDkf&#10;wn+6ParngfwV9ll5jj5Vf4F/xr0vw14RaW6tgI4+WH8I/wAazcTysyx8aeiGeA/AAmu122sf3T/C&#10;fQe1e1fDHwKLRoy1vHjjqD/s+1SfDH4dutxGxWPlCfuL6D3r1vw94L+zQp8sfQdEHt71dOOp+bZt&#10;nTu1cf4b0NI7b/Uxjp0X2rc06yQT7RGnftU1jpxtYdvH5Va0+yb7Tu+tetS2PgMdjHNt3L1nb/Z4&#10;1bbtwvYVo2svnRtz+tPjsfMs16fd9Pao4oPsiHd9eldVPQ8SVRT0DUNR+w2jMzfy9RXmvxE8f7IL&#10;iP7Qw2ygY+Wt7x94hXT9JJMjc+5/vCvmH4s/FJYdYvo/Mm+W4x/rG/wq5Vmj2cvy1zszrB8RhGfm&#10;uH/8d/xq5beNPti/JcSfgQP5GvBtP8c/2kRtaTkgffP+Fej+Cke4Tv8Aif8Aerya9R2PvcLgElsd&#10;eNQlmm/1khH+9V5DuqpY6azYPtV4w7UFcuFvznRGKg7HmvxtQHw1qHH/AC7v/wCgivz4/aNmSP4g&#10;SBsf8e8eeB71+g3xyuFj8Nal/wBez/8AoIr85P2lL9X+JUq5P/HvF/Wv0HKT9w8OW0l/XY8vvJPM&#10;uz6Y/wAKfFnd7Uiw733VIU2o30r62Ox/TeBk3TRS1GXbJ17CsjX7j9xH8x+9V7U2/e/gKxfEL7YI&#10;/wDerWJljqjiefeIL3lfmP3jSaTdgqvPes/xLPtC/wC8ar6TqAAQc/e9a64xPDjiG3Y7C3dgMhj+&#10;dX47j7Uu1WJrIsJ/Mtl/z2rU8P27GUfX/CnynvYTVm1pFifMXcv8XcV09jFGsX3V6elZ1lFscfX0&#10;q/Ecnilyn0FHQsyQZT5f0qjqUvlMuW7VoB9kPNYPiG/UFf8AcNZyR0VJaGbq+q4LKsjfe7Gslp2m&#10;mByx5qC/ufMuWHPX1q7ptt5kaH1HpWN9TzpvU0dJh3H7o+8O1dNZqqAYUD6CsbTLfZn6itVZvLWt&#10;BqRLcy4HWqMkrF1+Y/nT55t7UyOPe340GiLEK7/vDP1FWol2gYHFRQJgVYUYWg0SJ4xRKpIqSEZF&#10;O2c0GhWCsDVuCMZ+72pvlfNUyLtFACleKaVYDr+tPoA3Ggm41M1MmQKaExUiDmtombWg6Kp16VEg&#10;qaHmtOY46ktSQcGnb1ptRkYppjgrosoealUjFV4j8gqQPTOetGxf059rfiKv3f7y0fPPA6/UVmaa&#10;ck/UVpyDdat9B/MVnJ6nwHE38GX9dD5q+PloD4pvPlX70nb/AGVrwS/g23XT+EfzNfR3x0tt3iO8&#10;9y/b/ZWvnzU4dt0v+6P5mtqcj+N+PKKc5vzf5ootGwWkSImrEq4WmocV2U5H81ZlHlqjowEHIFSQ&#10;jeePWmKu81PDF5Q5rtjsedUL9gfJQE1p2Oqw3E6wn5i/QADtzXO3erJbRbc/zqn4X1vz/EtsF3Ef&#10;Pnk/3TWsRRZ9Qfss/BGbxr4r0n/QRcLNelCHEhDYXocA1+ln7KvwKj+HFpOz6bbW4mh2LsRh/wAt&#10;Cf4gK+Tf2DFjstS0SV1X5dQkOdv+zX6BeHfEULWEYX0Pr6n2rbl0OiC1OluNUhiJWNNozjCqKyHt&#10;ma5875gvXkmo4ZGuHbGT361oyDZpR3cNg/zrOSNrEHzXA45p2PJ+9UOn3ITd/n0p95ceePl7ZrOU&#10;RkqXSmpF/eVmx53/AI1etXwo+tYOOptEnjhwalDbKaZl21C53nhvarjC5nInN3j0/IUqz76rw2rO&#10;/wB6rkWnZw279K2jSJIZI2lPFPW2ZD0ZvpmpWVYT979KHuhn5ea2VEBvlEfwN+VNK4/halkvCB3/&#10;ADqJ7vPc/nR7ILjhJ5Z5Vvypxu1C9G/KqF1fqn8RqlLqec/vG/M0eyC5tC+UD+Kmm4jYcr+lctee&#10;IBbj/WP+ZrOuvHkdsOZJD3+83+FCpBc7w3K7eh/KmPcbhn5vxrzW7+L8NsCN0n/fbf8AxNY2o/Hy&#10;3tf45uv/AD1f/wCJqvYi5j19nG2mCfav3lX614LqP7T9vbj79xwcf6+T/wCIrDvv2vbOHcrSXAYD&#10;p58v/wARVRoi5j6QudZFsB+8Uc+1Y934vRG5mXr/ALNfM+u/thWZC4muuv8Az3l/+Irl9Q/a6tGV&#10;v3111P8Ay3l/+Irb6voTKpY+vrv4gQx6TIv2hfun+5XgH7S/jW1upIMSRswZOcJ6PXlGp/tcWrWc&#10;i+ddfd/5+Jf/AIivKfix+0bb6zLGyy3B5XrNIezf7NcdWhYxlUueBftLzJdQHy1XP2iY8Ae/pXjl&#10;tGwVevvXefFDxQutjA3H967csT1/CuRhgzHnj8q8+tTMZakUR7Gv7Ia/jbZ9txiv7JK2wcbX+Rtl&#10;+8vl+oUUUV3HpH8WH7ZEEd9rUMiywmVwEAiyq4K5LEHscH8q4/4BpHa6pJFHNJDKcDzEP8JIyT/O&#10;uz/bThbS/ENtCEhjW3Uo6Rv5rZHRy4xjOcYrlP2Y54brxzmRo1jijLHzEOXHQAfUkflXnylyUD4/&#10;Cz5cvuj6t8P3TWyK8U0c/nRhCSOQAAO9blja28oZeZYW6ngBcZPXn6Vy/hiaO6sVjh3Rsv3i/Iyf&#10;T0rZEcsVq2zzI4lO8EAqp7givl56yPz6tUXtHfuYniLRZlgkGySTIBbg446V5b+0uDZeENNtZrV/&#10;tFuwLz5JwGz8mMY5xzXqWvajPdQMH86beVBc5LA54wBXkP7St9JZ6VZ/aPM+b+/1TnaBjrxknmvS&#10;wOkj3cikvbI808FyZvY8R/ePJPQDj/GvpX4U6ZHYaQjeYrSTA8K2PLHHOO/WvmvwPBHDeCSaSSRW&#10;OAcE4BxxX0x8OtXF40MjS+THsCgIAxJAxz+Q/OuzMNUepxJH3UkdglytxbK0iyfuSFJGMgHp1+lN&#10;lZRcrHIBsY8KPmYjOeQKESBIo7hYFUW6ETlgWEp3cHGfSm2arett+aJJnLnGA2OwB9K8fl5T4j2d&#10;tS1p+kK900irNHD5hG903Ln+ta1ii225ZN8kCqR1C7T68jt1rIt9eRZ/Jk3LbCQlOS3I9qvG4WZl&#10;jVk85jlGY5XPXGBU1Jy0sKdR6JCahfpNpC20e6Wb7QXMp5JUjAXHYZOawvExaOLbl4xDKEkg27cr&#10;gnr68D8617y6mtb24j8wK3mAuYkC/MB2z6GsTxO99ZBrW8ZriRSH3y/Mdrc5yDyTwKdNmtPzPFPj&#10;9BDY2TCGaWSO4QE7uWQk9PoP6V856jFCuobcszDndtPA719IftBRrD4fXdtM00oMCdSFHBJ9hxXz&#10;nrlytjOyqwRnJ9D/AEr6XB35D9IyCP7lM9q/ZogW3v4JmVRFIWG45xjkH8c4r3oNJDGskuVZgMZ5&#10;I/z2rw39l+TzUhI+zy+S65keNmIJyQMA47V7zcWCyPu3NKSMdwM85PevHzJJyufN59FOtcdbSPNB&#10;tjkVlz5aAvyAMnAB9SagEcswMJC7i4dT/E5/+tn0p+mlbYrJt3PG5ITYccVatrNb9bWSGMR3Dea7&#10;5c7TkkjJGTx0rzUrLQ8SOi0LMvkWUKrNHIrgk5IGCMZBPXIzmq/9uCGfyzd+SrR+YHiQE57DBFR6&#10;XbzLZK1xPDN5R2hEU/KDzk561at9NW/nVW2tFADswMN+maxnKN9SZWuTaK1vdXCyXLO0bSbMj72c&#10;dcCpJN2mXUkKs8i+Z8rj0Pb61HHZ28EkzMu2d0XYDnaeew6A0XVwsc6rIwEikAD1PSnGS6IwlboT&#10;3MkguJoTG9qszKqEZDdQScDpnrVLW9Jm0yTMgWaE4dC+SZFODxnrycGpprprY7pmV5mOB5hyR2GD&#10;kdBTZrBtRt41GzMaiOMSOeDntnoK66NSzRdF2lqfPf7Xd9EStsq7F8wEJ0MeMEfrXlfwlRY/GVtL&#10;uVfJJfk8HA6Ee9enfthQ2+gajHZrGzMuH3YzvJ4zk9RkHBryn4SYvPFKq21lbAJx0JPtX0FNt0mf&#10;pmWq2CufXfw487TtIimmwrSBQQSC2COy5zj0rf1C7fdL825WCokZHAUevXn/ABrD8If8TfRZWVLe&#10;OaOQHeThnBAORnkYxjFbi2zXUnnMrbZEY4QEnPQfyzXy+JupH5nmMn7ZrzOd1PVpLO7+VVG3OARu&#10;GSMf1rzzxzcSDRZEhPzMegXccDIPXHOa9VvvDUdpco15JsVVMnTdnAyBgda8t8WXcRk8q4aIxjcQ&#10;YoipdiOnOPavSy3U9fI4800zxrUhPcXTec+yQ5B3kZBx0z7Vkyz+SViT5fLADE/xn2rX8RzrLdLC&#10;JluFDnKEAEHHXI9/5VnwQsbhY2jZpsk9MgD6+1fSRWh+k017qOw+DspufEVvG7MqqQWYc4Gev8q+&#10;kPF16L57iSSNftEzgZByTkAdvpXz/wDBazjXxAXG5Wh2iMYzkEkk/mB+de6ajgONsLxtnOD1Pc5/&#10;M814OOl76R+e8RVH9YSR5v8AEJrc6fFGNwmkJLg9AQe2OK8wmmjOsTQmKbKjKOjcEn3rvviRI0d3&#10;OJWwuzfFt4QgngfWvPr1obiNZfLjUYxnJzn2xXfhb8qPosoi/ZI57UoEGrw7V8uRJCTnDA/Xj9a+&#10;vfhVcS2/wx0e4EexUs/3hCldshbnOecjgZxXx7PLjX4YdwDSvjk8ZAz1r7G8E2zf8IPps32i4WOb&#10;ESRFS3ygK2SehJNRjl7py8SX9ijU0SI3U+zcssjHjJ6fnViy0K9g1D7PDllJJC5+XuCfTFZek30y&#10;ahJ5lqGXJKyHhSewyK6XT7KbU7CNl3QrbjY+HxySTx68CvFknHVnwMoNatmPPP5IYYDY6Y4PPv8A&#10;WqGs6vceSzW7N5gjMRMm07h7Ajmum1KyNsu0lo4+BGHweOOc/jXP+IfD+3UVk3RttBIETBsntj0P&#10;4VVFpu51YPlc9TxD4r3kNw+UVo1jTDjfuJYdSR2/H8K8o1Uhn+Vtq8/7xr174yafG2pPBFCsciFl&#10;eNE2sTnJJOTk15FqAWMOGzuyRk9RX0WHtY/TMqt7L3TEvnV/L3KrKCcg9CO1dZ8MpIYfGeneTG26&#10;OZGIUnKjOciucuYdyccsCM46AV0fwu2r4xsY+WkWdATyMnPAz6HOKrEfCdmMsqMr9j7Q1KNlaS3R&#10;d8m/76/McYB/r1qvbXH9mNcRwyf6xPLkAQt5uc8Hjj86kdPIjEc0ccLRoIzh/myOpJJPPtVW0hZN&#10;QiMhkt1Vg2SOHHbj05r5myUm2fkdat779TQRDC7clbhHyXBJz6EAdKsXGoyX8/nSyKsaIFKZIbd6&#10;njqarvdJLes27c7DazoNo+oHrVjyzPbNH5ZZmB+cvjOBxn1p+0S2Of2mqINVZo7GFk+fedxGzjA4&#10;zmshrttNb5Y4ZODu3pySeKuNi1lTc8jRrhfnyB74GelGtRRzea0cYbAxhASxA7gDOa6qdTojaMXf&#10;YxWlaCGSNmh2tgsFzyDnABJOAPT2rj/G84jWErJD50iEsDyAQcADj0FdVf6TbXN1C0dlNBJGrGSW&#10;QsokAAIwprkfHlj5JV5FeNogWUNwCMHmu+L2PYwNPlqJtHlviNWEe5tu1mJJB6fhWDLaTW+oL5a4&#10;6EkjOQRwavzySXl/e5kXyUIIBBwfYVXnnQN12IoA4PPFdUZaH6BRk+REEl6IIzFJ8zxtjp8oHfGK&#10;ma0WZJGt0do4wCzDoPzpAI5QWVfmYjDE9frTNSQrp07LIuxWGSjHn0+tBoQ2l217ZfZ/9WyuSCn3&#10;j9far1i0tvbrGrFkUHPGG59/SsWycBs/dkY5BHUf4VrWbtDCjMM7sZPQEZpcrJlc0rGFWu0+aNHm&#10;ywAGXbHJwfauq+HcqXfiGGNIWaRnwTnmNQCSQDjHNcvAUeWOTywkkZOwjOMkd/auy+GEPl6wt1Iq&#10;7YXUyocMsoHJyO4/xqK2xw4uVqbufQGpNHaxM+0quBsflmxtGVyecZNZV+8VzCyqrMflKNgAAjn0&#10;z1960I75NT063ZYvleNVESjHvxnp0rLnhmimmgZGVLWRk3H7xBPf9a8qXdH55W1b9RbHTbc3SNJL&#10;JceY++UFNpTPGBzz1qG7Q6delZFdUhfERHykc5GT6jI5qRtsETfKu2QA7ycHA7DPWmiz+2oHAllY&#10;ks8eQM+hBJ96xszi5WLZ6i9i6nk/OSc8gZ68/ifzqVNWku5ZlVQGYjaAMAjvznrRD5f9l/Ky7Sd8&#10;qH5mi5I5PTnB/KjT7BnVZFaEIxJjDHORznOOn/16UZa6mPN3JoJZngWRlVdjAF8fd7UqwSC43Ruo&#10;YsR5rfKD1PQ/55qUyrAQ23ym4yMnB9/pWhcW1xZvHG0UKyyFpFZ8NuRgAMZPsa2jyMqMUzx/40ab&#10;JqHhe4kRQ0dvOrySbs7QeCSMjIyRXnPw8ijgv8blXkY5IBPtXonx1f7DZXFksb7mdSZCcnGD3HHG&#10;R+Veb+B8RapGscrKrIEOSDkfjXqUqX7u599lVH/ZD1DSbyRLFYY9u1pWkPPzOSAPy4H51rC02TIq&#10;+ZDJECZXfG0ZAPAxnGDVDwpFHHcQqzMke8B5PvNGCevT610SRyNuuJJId0YILyfxnkj615lR2lY8&#10;PETUKtjyn4hTuhizM22N22Y4OTwT9MYrhtN1Nh4s0mNo1aFbheg2tgkDGfSvRfHUZSVlnRdu4kOM&#10;ZyQDwP8APSvKLiVYfFVqW8wR/aFXOD0J6j6V30vgPqsDrRd+x9Radq738aTKsPnKVDhU3E9QeCeu&#10;Kg1BleK4bcqxCVEDYyQCcH6YBqDRblLC8basM0W3gLng7cA9vQnPvUc4jdt25pEY4ICFQDjg8+9e&#10;XJrmPja1lUfqV222h+XzHt0c73SMHgd896p3F20dsJIV8yZmIIkG3ZkcVYuZJdNgZXNwqM5QE5VO&#10;x6njPtTVtTO8lxLIsrDGVA4cAeldFOr3OunNJbGXcRq8jO2xVjGC4+6T7VELiG/07yxu/dyEcDAk&#10;Jx3x0pbq2Fz8rbpNvzYBwBj27/8A1qIoJPIjDbljbL8cYx1rWNRHbTktzD1O7e01XcqrGyjCYOT0&#10;4JzUE2q+VC26RiwYDfjDDBznPqM1qatKlzL5KRiRlITeAO59c1iapbNNFJC0jRx+YcEDkc/qK76L&#10;7ntYaS0ufYH/AAS8/wCCml5+zf43h8K69dNceF9Ybyo0kck20rMMHJyAPfsTX6R/tJ/s/ab8bvBE&#10;fifwh9jmlmRXIiBZWXnceDyetfz4a2i2V7uj2yCN+HyQSRzkge9ffn/BIv8A4Krah8GXbwb42v21&#10;LRbqRLe288lmhj5wA3Hc9a7FdI6M0yuljqHs5K77nfeIvDV94Uumiuxt2Exjjbkjrwfw/Osvz9mz&#10;93tycqSOxr7m/ai/Zk034p+DpPF/hVobqG8/0hLeCTd2AO3AOCOOOfWvivxJoU3h7UpLa6Vla2IU&#10;BwVb6c963hJSR/PPEnDdTA1m0tCOKSKa2+XqmFHJJGKZdSRpCE6sxBJxjqO1QRzrJNJ+8WPYCRxj&#10;J9BTnu/tkTR7d7EgABec+graMT5GTsDzm3kVZBHIvVRxx09KZJdMzBvl6Y4FQbJFuAGUrjjGPmFX&#10;IIFYlF3bsZyccmny2M+bUexMRX5mIHTv9Kf5Pmo0i/O6kDyz1wc8/pVeORllVX65OPr2qbyjbCOR&#10;/mlYEZJz3OOn1qeU29pYuQXMlg6zQt8uRwvBBzn/ABr6t/Yk/bIk8EXsej6pOG028PlkyAsITxhx&#10;6elfITyFNsQc7eATjC5Jq7FNLo5/dtJDIMbXV+OOc1MqNz6vh3iSpgKyd9D9ntI1uHVLCO+tWWaC&#10;ReHHTkZz7d6uxSbUi6blHJz1r4J/Yq/bRl8PXFroHiCWSSwkYCMgksh6E89enSvuaw1CDU7Vbq1k&#10;E1vcAGMngnjuO1Zcttz+j8lzqlj6SnFl0n5/kyzdPWkt3WSRlZfmYcZ7DvSRn92vUeuOtIAVOefl&#10;GMjrTPcHFBKcLz79KjjkyO27P1qQSHqpUFf5URRx5+X5c9R6mgBuw7fmzu7fSo5FWXMbKvzDA9vy&#10;7/4mrTybyCVXdjAGaasKEncwUAfU5pxk1LmWgmrnxT/wUR/YEj+JOn3fizwzbx2upIHlvLaNCFnA&#10;wQ2MdcZFfmR4r8K3Xgu/FvNDJGWGQCOPXOfxxj1r+glW8p9ylWZegK5Q54OQetfEH/BQ39gKPxVZ&#10;X/irwzZrDcqC1zaoNyu2cmRQOnGcjFfo/DHEji1RrP5njY/BqWqWp+ZC6irRDyWmjnUgAgnOf619&#10;u/8ABO7/AIKHS/Dm5sPDfia6mm0i6nKPI6DbbA4AKseevJ+lfGviDwu2hamYZFmXacOShGDg9j+R&#10;Haq1jMHiZWZAqngg7Xz3PtivtsywFHH0dtX1PLw9WdCdmf0BadqlnqdjFcWV3Bf2c0fmJLEdyuCT&#10;gg/hV+OQrGrICEzj15+lfmr/AME7v+CgbeBbm38KeJZ5pdDmKxQXByzWjcAdT0OPzr9G9O1OHU9N&#10;t7q0uI7mxu1EsckZyrg4wfr/AIV+MZtlVTCVXGS0PqKNZTjoWVbaPl+Xvg9c1j/EPwdpfxC8PXWn&#10;atbreWVyjIUI+4SOoPOCCAa2zB5UmOPmOeuabGmHb5un5nivNo1pU5qUHaxrJJo/Jv8Abi/Yhv8A&#10;4B+IptQ021+06PcXHmJc+YcEHBwRnIIzx/8Aqxv/ALA/7d03wq1ODw74imLaHNOY42Z9rQEd+wA6&#10;ZI645ya/SP4ifDfSfiR4ZudL1axS6t7wbDkYbJGAQR0xmvyn/bT/AGKdU/Z4+IbX1qk1x4dmcmKS&#10;MsGQnI2lv6+1ff5fmFHMKPsMR8XRnnVKbg9D9ZvDPiK08Q6VBdWk0N1Bcf6uSI5VwemD3Nan+sL8&#10;5KHGD1/CvzL/AGA/28Z/h5rg8N+IrqV9DuHVFnJ3y256AZPJGe4/Kv0q0fVbbXtOt7yyuI7mG6Tf&#10;G6HcGH4dO+ffivk81yueFqO+zOujU5lYuu0ZBUK3zd/eomTf7U5XeRNu35h26YHrUaXWT8oY+jY7&#10;145uG7ePXsfpUkJ2Pxu9Oe4qKTLtgZz1471LHLvj+b5WU8UAGQPl5Bz6UksiiLa24noKVvnz/e9a&#10;QJvHzfKQPrmgBkg8xVX8KkVdse1fu5GT3FNjkCysvfipCwC4+b5s4+tADREHjyNzL+QzQgUn6HJo&#10;ERjRctkZyRSRhpj8u1V4zgYIBPck0FwpuUlGKu2ZfjfxPb+BfDN3rV6ypZWI/eEvtAyDjGc5PtX5&#10;pftX/tTap8afFNxIkfl2EEgSwtkGV25C729ScZ5r1n/gpN+0p/bWq3PgvSbm4js7OQ/bfKfmSXGQ&#10;DxwAD19/avj7U3aG6hm86RCYwoPJUZwTyOteDmWO5fcif1N4V8C06NJY/FR957JozrsTpczGYbbi&#10;RyC7LuXk8DA7VJLcsYYrePHlxngRjAyepAP16UkSSSCORZJDMwJdM/MB3PNQ+Tyvll5ArHHB3Efh&#10;Xgczb1P6DilFcvQR4pI5ztj3sPubyQc55P5Uy2jSeWWLa27eFUkHIHByPxrQsTJEjbW3bcvjv05H&#10;Oar3oKybtm4MAWdhgjrx1qZU2TGpqV7rTJBBMsgZfJOM5OCT3p39oNbWsMBmhkXr8oOecdyBzUiT&#10;LHbK8m+RdgchRuAJOACfyr2j9j/9jvVv2kNe+2XENxp+g2MqCW6I+WRSSWVM9wO/qexFOjg5zlY4&#10;c2znD5fhnXxTVkcz8EP2bde+P3iOLT9JgdUjlQy3FwjeTACeSWAOeO1fot+zB+yT4f8A2cbB2t45&#10;LzXmUh7xzlckgkqpHHTGeuK734bfDXQ/hT4SttJ0GyWzt7cMhIOWlznBY9TW/bqY4x83PTAPNfSY&#10;PL401d6n8l8deJ+JzObw+FfLTX4jo1xjO7LEkl+RknJP5806ORnBXcGCnIwP602WRgxA+VFGeTyT&#10;7U6MHZhTgZzXrJKKsj8bqVJSfNJ6vuByH2E/u2wD35/woCmIeW21l6560ofYefvB8Z9qYxZpfm5x&#10;VRMxzuoHABpsarCnAbOTk5yOfajPmrnpRHKFyrH5G6/WqC49WBO1jjrjA6GlcNGy5weMk9CaRfkY&#10;DtnOe+KS5c46/L0z0oKjufL/APwVNhP/AApPRmVfu6j1P3S2AME/nX5r+Ip2sr7C5CSkkKDyOx+l&#10;fpV/wVQRk+B2ix7uZNQZ3QMCcgAhgPoK/ODUrD/TUkjXbGwcOWG44Pavnc0qJSsz+zPBySWVq5Uj&#10;vEu5HaNmj8vAQY3A5IyeRyf8KrzQbbjzGLBl3Fyi7QQemR2/CrMOmtHAzLIkkkcDEdmLc4AA98VQ&#10;1Y3NlNDMphmhjAEoJJbJGcHPavBcr6XP2eFnKyLtremC3HzHMg2lc468cjuOa04dcktoNysrMqlP&#10;mUdO3HtjrWFBN5hWSNY9zKSSOSOueO1Jc3UhfdIJGXAA42n1NZpzT90irg6dR+8kbT65cSXOQfs7&#10;Nx5iDK57g4ps+tXX2aGKSebyWBITGFJBJByOc+9ZWmXrW0cceZA29nceoI7ds0/zFTUPLjZtvGOS&#10;3JH6f/WrojWqpbnPLAYa6vBfci4+osSLkxZ+UYGTwc9ceo55NT3ev3QklWSS48u4YkIxzvb144Hb&#10;is6S528ddp6n7vU9fxqGNW097pRtZWfnjPXnIP8AhWqxE2rNmccDh78yilbsie1RHBiLrEqk7/4c&#10;nvk+lU528lyWO1s54yevr6dqe28fuoY2mkmjCR5BZkO4HIAGTwKgW/8ANQKMb1+8HGOQf85pSjom&#10;jujHsXNQeOyCmO4hZcApKi7s57e5zT7fSrOOVXmlW4hkjA/egghwOQAKoq6zFVzGvGEznaTViykI&#10;DLMvmbM7Chxj65H61Cpvcq72IzFErwqC0aq5aRwNxODxj2rU0KzaULbOfLnkkDI5B2gAZOccYPSs&#10;uC2dyoXO1s5J6Ke3NPu5ZdJia1kZZcAYeNy28k5xkdeO1OVNsmabRvqrW32i4Ek0zORhh/AccgDp&#10;+NNj8W6tZXLQ2t0PLZMEEBQy9+eMHisuz12SSzWRdvlqSFQvlk+qinuJJLRWkhkWOTLg7ec9+fSs&#10;4OdPS551TL6EryqQT9UfU/8AwTX1u41P9ouxjkWFlhtnMh6b8YIYepDY49a/RqLLhuWV+4Pr/jX5&#10;r/8ABKi2kf8AaShjvF/czQNCufvEhCTnrjsfqK/SjHksVwfQD3r6TK5uUdT+QPGLD06OZ2ppJW6D&#10;n3IqyKR8wwcc80yVsx/3cZJNJGPl3KyquMn9aDmQosatljnHXJ/wr1j8bPNf2oPhrffF34N6loOm&#10;8X1wVkiBO1XdTjB+g6e9fGuq/wDBL34gXU3mXFvo8lxjgDUVXHGQGBH6/p0r9FC+/bwu49h1J96h&#10;uII3/hyenB+nX/PeubEYWFW1z9A4Z4/x2TU/Z4e3zPzjP/BMv4mayWhki0H5SAI4b4IADz6YJ4qG&#10;8/4JUfEuQLJ5OkzNG+8EXilvockAmv0aExBVS4XbnAHAOPx68VagjZnUyecu085BBI9hgcD1rmjl&#10;sLbI+u/4jXnF9LWPzZn/AOCW/wATGu/tX9l2ELZGxZb1SEA9ACeO/PtUt5/wTP8AiVLEZH0eGRVO&#10;Ny3kaN9cEk4/Cv0ljhVptzZ3MSef5077L5h4Zlb1U4J+tH9m0wl42Zs7XS+4/Ma8/wCCZ3xSknhN&#10;tZ2NrKuB+/vFZJB145zmpYf+CX3xaW3WG60m08vBMbHUYzGPTBzmv0wmsRPJ5ci7uQAW5wfrToLL&#10;7MAvyhhwMdDVRy2kaLxuzZLZH5pxf8ExPiZAI1j0/TfKZwGcXG4HtjPQfjxUj/8ABLP4rWypcPpN&#10;lII2OX+3RgEdiOTn6V+lA3xy7lxke5IIPtnFOjjUjn+LjAHT9aJZXS7EPxwze9kkfm3ov/BNj4qW&#10;WvLdHRbG4XeSVW8TpjGR7jrivv74U6HN4J+G2g2N2vl3FjZxW8sWBuRlGDnGQa6lztdVZVKhj1Hf&#10;saZGixL93vnJ9a2o4GFN3R8dxRx9jc7ioYmyXkSqd8Y8vLZHTpxUU48uNtucNx6nNG3yGOeWz+GK&#10;dubflc7mJx/Xiuo+Fo/Gj89/+Crimb4oQqFI/wBAhwCwDDfy38q+OL35blmQ/MuWGDkE4x/n1r7H&#10;/wCCtMsNn8YopFXcrWcWAeVY4OMjv0Ir4+eYajbyXCwW4kwd0W07VYZwAAeM8Y+vWvmcx0qH91+G&#10;Pu5PT9Clt8qXDjfuAJwcEHqePepluprWNvL8sPnK70DMM57+lPu9JuIrCOa7KxzbRtHQE8nAP4gV&#10;CE8tA3zLkgYfrgDPauOOup+k8ya11N3w58QtQsII/JaZuzBJWRSc9cAgfzrZh+OPiWzlVYdWv7VW&#10;GT5Uh+c5PGc5B9wfyrjIbmMsPs6LHGvIByxJ7+maTTtQYSHy4yNj5y33VOfce1X7VrY8vEZThK0r&#10;1Kafqkd1B8efFzzxRtrWrSKp2mN791OCTyAT0q5/wu7xEf8AW6rqNvcMSBMlzJwM+hJBPvXAXmlp&#10;uGJpJpmfzDI4Bxnkge1LLfGaTb8xHGBnODnH4daJYqpbRnK+G8vlbloxXyO8X47+J5rlg3iHWpY1&#10;wUkS5eMgY6YBGfxrC+InjnVPEAX+07+bUjCAyPPMZJH44JJPGKw45/snmReYrQqQEGPm6DPPeq8q&#10;C4u5F3LtcgEcn6ClHFVHo3odGHyPB0J89Omk11SQQSfbYFm8pt0Bz5hO3JI6456U24jZ5WjyfMbB&#10;AXIwPcDvWhY2Gn2ltItwlxNdSkCJBn5COQcnHH4Ut/exRhpIVkhZiAcgZQ9OvoaylUTex6vNqkkY&#10;webyGXb3wT0bjsav3GIbHc42oflPPCkDgYz0pkcW77sjySOQEJ5Ge+c47VFcK00vmSKu0DBA6YGO&#10;T71EpJmvJcZb/upkbzfLZscw8nBBBGR6CtZrpEuFkVizM4bORuHr07/jWKIQLo/fyo8wbPlXHQ8V&#10;d0rS2m1QsJItscYOMhd5I/8Arc1XQxr0U1qd74Z+PnijQ/Lt7TxBqUUQBXZFcuoCnORgHA/Cumh/&#10;aQ8XSW0Zl8S60SEx/wAfLfIAeo65ryvW1jcq6zQ70wUWNSpBB68cE8dc0wyM8cYZ5BK3VMjGDzn6&#10;5q41qi2Z89W4ey+o+d0k36I/QP8A4JcfEfXviAfE6axrF1qQ014fs/2iRmkKtncQemAcDFfYk0rF&#10;ei5AxXxD/wAEjtscnixvmz5Nup7HO4nP519uxt9oXPOc8e9fT4Go5U7s/jbxQwtOhm8oU4pLskIg&#10;Zlb7vP8AdPWhZto+X1z171Ii7JN3I+hpofe5briu6J+Zjt2U5zhu/emwLgnPTPGRSAqpwyfN2JP9&#10;KckoVOT9AKoCSSJRDnK9eQeajjZYsZ3Hr260q/KPbPJNMl6/16UALvNuqgfd5H401ZGVAit8uc4x&#10;1NNjaSJm3t8ufSpZ1GQqru4AznH40E3srsgGR8zDO0n5TxXjH7X37Wel/s4eFJVjuG/t68QvBCu1&#10;ljTpknP4YxVv9qD9rXSf2cvC0szXgn1C4RhFAmPn4IPJB4r8k/ij8WvFPx3+InmJf3V1datmCK2E&#10;YkLsSQAoIPGP5V9pw/kDq/v63w+Z52IxN3ywE+JfxT8QftD/ABPmky2oX19OUijHzEZPAGfTPOK/&#10;Q/8A4J6/8E+7H4KaVD4m8Rw283iadI3jgdA3kRgd+wYnr7VV/wCCc/8AwTytPgr4fj8VeKoFuvEG&#10;yNbOJ0A+zDAJZl5w2ccV9hKjbXbAHmHccetbZ9nqS+q4f4V2Lw+HfxzEQbIl+6WXHGOe/HtUgYGM&#10;buZM8ikXdMCc/MDwOnHP+NSeapLBvlKnk98V8M25PudrYNMtuPur83TJ71wXx5+Pem/AnwnNqWrv&#10;NDA0TGLGNzsOwHOTkj8xWn8Xfitonwd8GXmra9dLaRWkPmplwGl5wQM5ySD2r8e/28P229U/aN8U&#10;3MwuLi3to55BaW6EqsMQIwQB0JwCT6Yr7Hhnh2pjaqlNe6ebjsZGmrIzv2yv24dY+N/jia6muJVs&#10;YSI4UIAWJQTtAHQ4J+vNfNg1L7dfeZcSMvJy2CRknIBHpyelRzX5v40hZbiSaUtnaCynJycjseet&#10;dP8ABz4S6x8W/Hljomi2c15dX2FAxuXGfUA4HXk4r96wuHw+XYborHycvaYirZFn4PfBbVPi/wCM&#10;rax0mH7TcXhCJFboTsycZOPXrX7OfsN/sO6T+y14Lj821s7nxFdxBbucgOUBAIVTjggnnH9Kq/sG&#10;/sK6X+y14Ot7i8s47jxRdIssl4UH+jnBBVD6YOM47V9JRIsCcbsk9fQV+M8YcVSxVR0KL93uj6nL&#10;8AqUbtajIYTAu0yF1wBz/KnEAE4+b07gVLGFT+L5T04qORfLmYL0xX5yep0sLIQ8Xy9+PpS2zvG/&#10;3gf1p0cOTu/hA5+tA2xj+6p9ByaAHZ7jk98/4U7h8Nja3vzmmBBId275qG+dR/eoDbcSXnlulYXx&#10;A8eaf8PNDk1LVG2W0YO31lJ6Ae5/kM1P418YWPgfw5calfXUduluoch+N/OAADjNfnD+2f8Atb3n&#10;xJ1+40+xu1XToZGQRDcAQOAc56nNaRjc+P4o4ipYCg3dXKP7YP7Wt58XteuLKNUXT7UkR+WCeO2e&#10;eAOePevn25nWSRGYNjeCe4P19abHdrJMx8v7wIwXIyMdff6Uy3m+0SSRjjGSewxVOPY/mTO86q46&#10;s5TegRCRkCyHMZkLqehANVDGIXC/NtBO046j6069zFCwzuViMAH86jtpfNaON5DEg+Xe+SqDPU4+&#10;tZ6nzcrpDrh+ojDKqn73Uk1VWLY45y0hPXrUkzCKQKrZwQSf4XHtTIpdlx0ZVyT1z+taRWhHNpqS&#10;jbZrIMblkXn61Vnj2yR/MreZwCeR+PoKtCTeqhiVbkjPf0qGCHzHx8rZ5OfT2qjNRu7InsbBRlWk&#10;GeenT8zUGpXtrYwTXE0jQQwoXxIQo6dT6CtLNta2rTSSC3hjwJJH5Vc9/wDJr4+/bP8A2sP7eln8&#10;NaFIq2OQLiRAA1wyggZbrjkkgdfwrNyPt+GeF6uY14xitOrMD9rv9rOTxlfTaLoU4i0tCymRAyvd&#10;54JPbGO2K+bYt0txuyNxOCfQnHrSahdtPK0jMW3Hkn19vSqylnkWQSMqZ59Caxcmz+pclyelgMOq&#10;VNK/U7bw/DNDEvysY+QHAyM13/hXT7mCWGROUkJyOARjHNcp4Hs0nsY5UmmdiNuAcKjDp1613nh+&#10;1ELwmGQSNMcHgiQZ61zV5WR0Y6S5LHofhW92RxoULMwIBRNzDjgjp0xmu/hs7g+ELO4jaNF8ySJn&#10;OQ8hAyQQe2CBnvXn/hAAaknkrIfLPTkYHfn8a7qG9kuNV86NpIrqPHyKdysCADgHjO2vAq7n57jk&#10;uci1JEsrOErNC6zAcplmQZHB9+aWK5eNmXLSqpG3spHvU02w+Z+7O3Hyu+Nx6dAOODTRYiaFvLaY&#10;Q4H3/wCFuc1D2PPrRVi1aXMk8jsu6FFG/GOnriqd9A3kZaRVCocb8hiCe3vT7eKQy7ZFk8tht+Q7&#10;eByDyKia+mlQwySNgEkHHzD2zS5LdTz/AGfK7s81+I0Zt7Jbt2y/MRzkkj/HivPfBd7bp8SMahLc&#10;LGUBzDhmB7AZ46Dv716N8VVkg0mOMzLJGznao5YH1Nec+DY7OPx3GZo2aFkyQDnzCcZH5Z/KvRw0&#10;fcPuMrjfDM9YmuI5SHVpfIyADIApxx1ArS0m+kZbmCP7OymNdj7QrZHUDJ/GsqGHZN8oWRQ+Vx8w&#10;C8kdPwq5e26r/pgOXYZSNfmy3TB44zXPKG54tSPvNHTWMtwojaZGWNuRyOB04555qzZ2jRbrPfE1&#10;vDly/lksMjON39KxbFNtxCI4Y2VUGJC+WwQCR7YJ/Wta0umHH/LFpSX2Z6gDv0OOtYShZbHM0loi&#10;9YLbmyuPNj86NipWMEqpAPJOc9qoqsdnoyutuq2xdsSEOuADg47Y5xz61oeZM0fmLGWwchAMkAfz&#10;FUtcH2iPEcTwwtcGWUmU/dPBAUjA5wcc8isYkRgupLoz3F5dWrSNMY/uRA5b5ckjH+HvXg/7TMLD&#10;xtqEk6Qqbi4Mj+WNp3HBOB1AOep61754WVrTX4VWXzFjcMiMThgOcA9j+VeE/tMXfnfEvUGFuIfO&#10;lJCCTzDEOPlJP6Z7GtsHf2h7WQtqvY8lvY2gtY0lTC87ASCR70tosccqnziq8cHPbpUV7NDFnzED&#10;M/y/Q+tAbcN3OQMAjuK+hUdD9ANjTlLTRSNH5kaucBOSc+3eugtLVWlzH5u5iF2BsDGcjiuZ0e//&#10;ALOnV9ygdQxzuya6vQoV+1R7twfBI4yc9R36Vz1tDgxN0j1Xwl+8tFmd4JV2YKZ5yMcH0JFa14lv&#10;fEKsckKMMg57jkD+VZPgnTo7nQ7c+VJHcMSZg3JyScEY/wBkVr2xhsZfNuDNJFIMOORgjpj6V4FS&#10;Lc7nwWMjep2GW1ytqVVm8uQHBJH3Rzj/AD7VZWWO6eMeSom4y5JIf2I6VnTaqrtHCkayKWBLOMtj&#10;PQn0610mmosqM++GFWbhI8sc9eMgetS4tJM82tTtqzyT4/2nnWVvNvh89ptqgja2SPbqK0fh+JJt&#10;DstzIpaIBwufvjPNWf2mIt+gefACqi5KBHGGJIyT9Bg1nfBSORtE/fyRxtMAN5JIAwTwMH0rr5W6&#10;R71r4FXO2tokkj/1ZIwQSBuwQCe3XpVqZbe1nVYbhLqFyDvRCpGcZwCMg9eKbayW11prIkcyTxHe&#10;GH3X+UD1BAPJ/GrEtizTL92RFRSuAECc8j378+9cUoNHzFSC6EPjcyR2ULPtjZoznCBcNkjHAGcj&#10;bzXifxDlbfMMPtfGME5HHf2r3TxY8UmkSbVaRZAsUfmDdgZ5zjn8a8L8c22y5fHnTBQRkE7cg57j&#10;sK6MJFuep9Dw7fnuzy3WIo3kkjwVmjcjJPBrEty08jKfuo3Uda6HxMyz3szJt2yEk/WsNh5cuFbH&#10;ODxX0dP4T9IjsammhZbmIc7lP3CPlIGO4r2zwDdGLQ/sohSQzDCO2Sw9AM14ros/yszf65SNmBxj&#10;Br17wJq0mp+GfKKlpI5RsI67SOazrHl5pF8pveFoJtM8YW/nRSRs1wu7+FSMj8BXrkKta6pIIYyv&#10;luW81snCk+o/CvFdMlk1DX7dd25hIB+8JxjOCeT2r25LxZizGTyVztIHV88YHTivKxltz4DOY2sd&#10;d4fuftUsXmSwy7QQQSdrY4xz3rYs2aB/3O1pBxgoSvPT/CuW0K5Sws2t/s7tfSOphJYbQO+fTPrm&#10;uj+2yRNNtmkSFpAQFPAI9D3wcV5zt1PkKy1uUdTia4WViu2RSCofhSc9PUdK5fU7KRr1jtZZmAdk&#10;J3Kin16111xFDc23KyblDZP3lc8nnNcdqEs2l6i9yk21pBtcBBuTII4z25rKQqdQztVtbgJDHKG+&#10;U7UypZSOvHt/jWBrLyPaLHtjjWdiGfjcMHOTjnnJrU81p5kDSSboSFGAVxn/ACaoavL/AGRIsquk&#10;ysWGwj5jwRn6c1tQ3PcwUruxQks4Y7RZYWebyowJQ/ADEnO3B6YpNHmcXClWkTbkL8m/IxyMGo9z&#10;GY/djhxzsHUZHUc5NOgla4nxNwinOETDAY9uea6+boejL0NSK5V4lDRws7rguUwzjnnrjPTNaltY&#10;eXpUkm9UZHWNwPmyMEkg9ugqjp8QUzBUh8uRCicHKAgdM8itKwktdItbhf3cylFGC5UocdRwef8A&#10;GuWpqzza2uiGRXCuVjy2ck8AfOOxya1NN1STSLyaQzedNbsHMTR5JBBXseQMg/hWRDNFujY+ZCro&#10;SckMRnpjgcV0Gn6LAlnJeLc29/NIeYlR/MXpn68Vm3Y5JyjFWa1NO3vLWQb1ZfMUDhk2qx6dM8Vx&#10;Xx7sJLr4O6xcLHJ5dkuXOfvAnbjGOQAT9K6i7KyonyhFkyDGUKnIyOp59KwfjNb/AGz4Wa5Dumk8&#10;62kBMbbURiwABHoc08NK1RDyeo44yLv1PhPxD+4vWb5WHZvXtmrnw4ZbO/ZpG/ck4dyC2Cfaqvi2&#10;S3t2kh2yCYkjHpg/407wPcL9oaJg37w98/0r66OsEfuEXekvQ9m0No541t3d5l35CDKqR2rttIlm&#10;TarDyycEH1GP/wBVcD4Ou2sJFBCtx8meSD9a7LTZ3ihjZt7eWCCScnJOf/rV42Op3Pi81w/M2dNB&#10;NFdQ7WVmmzjg5H4+lQ32mrOJEhm+z3AxIsjPhVA5OSO/TH0qfTdXkh0qaRbhrdWkGEAwzgjnpjgV&#10;SvbE3MMcixTLNJnLAblIPp1ry6NK0zxcNh7TPO/F5Elzgz7tw2b9xKyEDOckde1cVBdfYdXRTjfG&#10;cEZ456Y9a7fxfpe2GSNvMjO9s7vUdDj8O1cCYUa4iZY90zOAxzjIxwQK+jox9zQ+2wsf3Vj2jQ2z&#10;aW21tvyjODliT/kV1+lzTWsPzyXFvGx2CQQB+D/ez05rltBk26RasHLM2BkRbWUgD0zkZ712GhR/&#10;bNOeRpGZFfy5VyV38ZzjtXHWjrqj5PMrKTTVyPT53S5blWZHBV+nIPBH5ZrpdL+0G4wJBGy8sSTy&#10;O/1J4rnNHtV/tRlG6OHzMpvJbI4OAfwrumnji3TSSQgSZPLhVye3SvPrRs1Y+XxUUnoZV6VnSIRK&#10;0bxDyiEDZI3Z5BPSsy9jMs0jRsFG7hPUetb1xdG9j3bTHJD3TLF/y4xWO1vLdyyLFDI6PIAXRNxj&#10;Hrk9KmKbWpzwuzPMkdsdsm5njPGCRg/Q1VuZi9ucJ5skhABwVeI9T0wMYqwbSaS6fdum65JHzDtk&#10;Vm6izIWm3SR+WRnGSfQkjvxRFNHVh4tyscr4usIblPMWSWSVyWZHOfmJ659+teZ6wht5JFZZIZm4&#10;745Pr6V3nijWnjkZmjMsYyGCKS2CMA44/GuF8T7mv2YplG6c54x+lejhY2dz9Cymm4xWpi6jbRSz&#10;edJuj8zgkdz69/aqumSNbamvzLtU8E9Mdc1bSBmdYyzMrMcA1RM3l6qkart2vsI685zxivT1Z9BJ&#10;e7Y958AXf28Qi7xBHJHjeoLZwCR06V2KX8jyKse64ymIz5YDD1IOPrXGfD+6f+zLRS7M0Gdgxndu&#10;IJ59vWu20/UfsVuVW6ML7WBTYWz3I9u9eJiaXvH53mlO1UEeCI7YbP8AdgBgXO4ggAEjJIHI6VIt&#10;pK8W75tzdhGenY5FVre9EunZjktgzIAvmHHfkc4was2ax29t9oMzLcSgoYhnAAPqD3rkqU9NTyaq&#10;dieK1Etqw/ebshAqZOTnHT1qlq2jtZzQvIq27s+T5nOMEdse/wCNXBcRx3EMawt/pEgzKHKmPg8j&#10;8qpLJJPbyJ5y3mWbmUFmRRjHPbNFGkFCL7mN4iEdvplw25Wn8zehRtq4zn7pH9a888QW486S+VW8&#10;yQlW5yMY9zXc66VmChm+vdgMVyevRJHbZ27jnp2OQeh/CvUw8bM+ryyUlY5vwxdxm8ZWVVZXBzXo&#10;+iXmbhYWYuvA+XJ3f598V5h4LFxNqTfNHBGzZJdM4Oegr1PwoZ5tHuIJ7e1ZklBS4AIkA9gDz+Na&#10;YqOhtnEFy7mpcSr5LSY/1ZwUJwfyrzj4mWb3sM8kCtvUbwgJPHBOK7zUg0M8iRzrcbgCJHTZn8Mn&#10;pXHeJ5by3k3WsxEyoW3oM4B4wc8fpWeHjZ6HHlcHGomtj90/2I3Z/wBjP4RswIJ8F6MSD2/0GGvT&#10;pOtea/sXhh+x/wDCnzDuk/4Q7SNx9T9ihzXpT9a817s/UqfwL0HKMinBKEb5R9KdnNVEshkqHdU0&#10;lQ1tGJmSA8V5n8aE3iHv+4kr0pD81ee/F6PzPK/64PXdQiZnwL8b4dutf5/upXnqPsvP8+lekfHc&#10;Y1of5/hSvOEXN7/n0r6vL3qjhqm5pnI/EVp4rP0sYX8RWmwyK+pjscMtwh+9UpOahQ81Yh+alLcu&#10;G5c0RwNUtf8AroOPxr6O+CFzt0m36gebJ/I1836YuzUbX/roP519AfBacLptv/10k/ka8jMDvpvQ&#10;+rfD0m6xTk/cT+VbCvhq57wu+6xX/rmn8q3i20D6V+f47c7osezZano3FQq+acWxXFsbIkooopwm&#10;J7hQelDHAqMnNErsiW4ZzRuAPNNZqbUWuzOUiTdt5zgUzaJe+76ioLzdsrJ1TxNb6KV86SNdwLcs&#10;BwPqa9PC0bnPKRj/ABH8WR6BoczMzDayDgkdSPQV8c/Gv4wNqfibUrNZLja1zgZmfAxz0x7V237Q&#10;HxeWb7VDCsMgMsWMDP8AAD/erwLV3bV9Tkn2lfMcvwOOlfXYPB26HPKQx7H7S4kUKNvHStzS7cbR&#10;0x9PrWfYSMAVx1PpVozfZBXtxhYykya9l8osB61VsXzIPqKq3d55rtx3qbTGyy/UVGIi7H2PDr2N&#10;6Vc25+lYesL8/wDn2rclbbAfpWDrU4En+favz/NI6s/srw5qL2cPX/IybqLB/GoB8rVckPmVWkjx&#10;Xy0kf0pg37pFJJk0zdTnHzU11yKUWehT3G7/AJuvFNZ8HrTQnzUOPmqJM9JfCKZKiZvmp2MVC65N&#10;OCMSZTupfK/zio4vlqVX3VM0A148CoHjz/CKtMcCqzttFEUVDchPWpIRkGoXl2tTophVHZEsbMjp&#10;VOafyeefSrUdwGFUtQQiP8aGUJDqW6THP51p2uJQa5pSUuDwevpW5p98pP41MSnIsXkPlrwKzbk/&#10;PWxPJ58dZ1xZnfn1q/MylLQpeWQtUrpzv/CtaSDC1lXcWCx9qcTCRn37ZXish2xL+B/pWzcR71rH&#10;miPnfn/SqMVudR4WuMyQjJ++e9dhA+Y+a4PwtLsuoR/t121q+6Og1iy0GqRHzUG3iljbBoO+iy1u&#10;yKKbG2RTqDriOQZFOBxTV4WjfzQZzJFenA1EHzT4+lXEgduo3UUVqAbqN1FFABUkTYFR05W4qogT&#10;E4FR5oJwKAciqElYKKKKBhnFGc0UUAGKMUUVUQGucCm5zTn6U2k9ykFOVsU2kLYojuDJaYTzTN9O&#10;BzVkhRTlXNOAwKCZCIMClzShM04Lg0EijpRRRWgEdFPK5oC4NAC4xRRRQABsU5Dk02igCVTikJzT&#10;Q9BegizHdajoJzQDmgpDWHzU7FFFAwxRRRuoAKKN1G6qiAUUZoqgGMcmkoPWigBwGVpw4FIn3acn&#10;3qAH4ooooAKMUU1moASU4WmKfmpX+7TAcGtI7ASAZp3l02N/mqQHNBMrkZXDUVIeaYy7aAiJRRQT&#10;gVUSgzipAcioVfJqROlKW5EtxHPNJTyuaTZSGhuM0U7ZRsoDmQJyadSBcUhfBoFuOooooEFFFFAB&#10;RSMcCmE5qJq5SJKayZpVbNLWCViSFlzTc4qwy5qN0zWnNqczlqNDfLUM7ZFPZsVHIc1w4pXRvGN0&#10;Psh++644r374R62sUtgu9v8AWL3P90V8+K+w13/w38Tx2up2IYp8so6n2HvXzOOoNnxPEuX+0i3b&#10;+rH3P8GddzDH8zfeJ+8f7y17b4U13c5+Zvur/Ea+V/gJ4rhuoI8PH989CP7y+9fQng/VlZuNv3Vr&#10;5fFYd2P5X4uy3lrS0PTVvPtFp357Z68VUEISXdgflVfTLoTxqfl6D+lWLu4WOP7y9PWvm61PlPy+&#10;pHkk0RXUwDNUVte4Y8nr61XlulkB+tVwcPmuGNa244O5r6l4juNOawis7M395qV7HZQQ+cItzvkL&#10;8xGBk4HOBz1ro4DcWj+VeQ/ZruP5J4d4fyZBwy7hwcHIyODXI2+orC3atC11lWZfu9P8969KNajK&#10;ioRh719ZX3Xa3T1Oapg6kqjm37ttrbPvc7DTrpQR9RXUaXfK2ed3PevPNO1NSP4eorpNK1Zdx+71&#10;rSnG54OOwbT0R1sm2aL6+1Yus6P9oLEKvQ/wirFnqO9V6dKvxqJ0/wAK3cVY8mMpUmeba74TaSPl&#10;V6f3R6/WvPvFPghntn+WP7w/hH+NfQd9onnqOW/P/wCtXM674PMkDfM3Ud//AK1ctSnc+ky3OuTR&#10;s+SfHHgh0mH7uP7w/hX0+tea+J/B7CJf3cfT+6PX619beNfArySKB5nDdvp9K8z8YfDqUQLxL09D&#10;6j/ZrmULM+8wOdxk1qfJuv8Aht4p5PlXoOw/xrl9R0gjHyr19BX0B4w8ETRyy/LJ0Xsfb2rzDxD4&#10;ZuIJf9W/X+6fT6UpOx9ZRx0ZrQ86/wCEVa4f+H5jn7o/xrQ0fwCzzIxWP739xf8AGuu0rwxKZIyV&#10;b5sHof8ACun03wuywK3zdT/npXJKRr7ZHK6T4F2R52x9P+eY9frWmng05+6n/fA/xrrLDRmTjDdP&#10;89q6LRfCjXT/AMQ4B/zxXLKqZ/XIo4nQvCbJ5YKr94/wj/Guu0jwUzLkRx9P7o9veur0jwLIZo8e&#10;YRu6/wCRXoPhrwCz2w/1nT+g9qI1DzsVmkUtGcP4Y8Ju9yi7F6KOg9R71654G8CM32djHHww52L/&#10;AHR71seGvhv5UiMzSdF7/wD2Nd/oXhxbFY/3n3fVvb6V3UdT4TNM1Tb1H+GtF+wJH8q8JjIAGeBX&#10;RW1wUUL/AFqKKHagA+b6VYtUCtznrXowpWPiK0+a7ZbhzOB3rWtrXba5wO3b6VV06FRGTnvV6S52&#10;Wu36Vbdj5+rdysQyXnkHHIwccGs/WNVCBcu3Q9zUl7cKoYswHfrXmHxT+INrofl7pI/mhduWHb8R&#10;RGdj0suwLqTtY80+PnxRXT4IYvMm/eR54kYfxj2r5h8R+IG8QeLLrbvPmSluXJ7e9bnxq8ef2zq1&#10;n5aqwEJBwP8Aaz61i+C9Im1HWY5tjAOhbofT6VlUrI/UMry/2cVdHXfD7wuz7flX769h/ePvXvnh&#10;HQPIhHyr/wB8j3rjPh/4UkRVzu++v8z7V6tZ2pgUCuKVS6NsZV5ZWiTW9qIoug6envVDVpBEq9ua&#10;uS3uE21i+K9RW3ijJxyx/lXRgPiPPwsZVK1jxv8AaJ15bbw3qClmBMDDqfRa/PP49XIu/iTI6nI8&#10;iMfpX2F+1h4yjt9Muo8xndGR29I/evirx/P/AGn4s80dDGo4+hr7zLYn9EcCYVwS/rsZLQ7I6gnw&#10;Imq/c8RL9azrt/3dfVQ+E/ofA6U0ZOorukf6Vh68v+jJn+9/St655ZvpWD4nuBHbR/7/APStInFm&#10;EtDynxXHj/vpqx7F8TL/AL1a3iCXzW/4E3SqOnW+66j68tXTE+foyvI7Lw5HvtBxk4/oK6zSbT7O&#10;isVHY5x9K5/wvZEQ9+n+FdhKgFqPp/StT63BrQmtptzj61pQKduenvWNZRlpV+tbIcR2Zz7f0pPY&#10;9WjOzI9Xvvs1nyzdPX2NcPrur+cVwzfdI6mtjxRqACso29D/AFrkFb7Sf0rA7JSuXdPi89lJ+Ykd&#10;T3rodNt9qJ9KytGt9oT/AHa6Kwgwi/Sg5mW7UbQaWSXFBOKryHNAkSbt7VetU3du9UbSIsa17SLH&#10;50GiJY4sL/8AWqWOOlb5VxT4T8tBqhUXaakUEGm7qXzPpQWPpytzUe+jfQDJgc09OlMi5AqQnAoM&#10;x4waenJqEHNORua1RLRYSnDiokfJp6vmrRx1SRW5ocYptBbA/GtAp6Imi4QU4dabHygqVU5FBNV6&#10;FmyXafxFbG3Nj+A/nWXbJj860lbFt+FRLc/O+Io3pv8AroeF/Gy3zrt3wOsnb/ZFfOevrsvF/wBw&#10;fzNfTHxngLaxdN/v/wDoIr5o8Rc3qj/YH8zVwP4/4+i1Ofq/zRSH70VDODGcVYtx5TfNUq2/nNu5&#10;/CvQon8z5rH96M0qLeTn1qfVpFt0/AH9aecWqHNc54i1xHLD5fuj+f1rqieTUMXxVrojndQzfKxH&#10;U+1UNI1dYL6OXncuec88g1T1bNzdOwHBY06zdVI3ccVtEmJ9DfB79qJvCD2a+fer5U5f5bqRev0U&#10;19bfs8ftpR69DcK91fZhjz813M3Vz/sV+YsuotaxM8a7tvI4zmt7wL8YLnwy0mLVG8xMcxk98/3h&#10;W3Q6obn7qfDv44Wd/GzG4m/1SHlnPX/gNek6J8RbXUYEUTudzYwd3+Ffi18Ov2yZ7bzFaztV/dKO&#10;Yj/8cr6J+En7ZNvI1n532GPM5z0HH/fypNZH6fadqsE0WQ3r2NacZh25LDp/dr418A/tWaXqFjn7&#10;RYqfm43p6j/ppXZTftLaWVH+k2P/AH8T/wCLotclM+kJ7qGKT/Wf+OmmvrtvCm3dnvnB/wAK+Zbn&#10;9o/TSjETWZ4/vr/8XWNq37S9ihO2S06f3l/+Lqo0yuY+rX8TW+P9YfyP+FU7vxbbRdZD37N/hXx7&#10;qn7UlrGnDWfU9x/8crm9X/arti3/AC59D6f/AByuiNNESlofaF/8SbW1z++kGPQt/hWNe/GqGBmA&#10;uJ8D/po//wATXxBrP7UMMm7AtP09/wDppXM6h+00v7zEdsf+A/8A2dbxpGfMfdOqfHq3ST/XT9D/&#10;AMtJP/iaxtR+P1uqbvPuP+/sn/xNfAmt/tLt5/ywW56/wf8A2dYV/wDtIyTp/wAe9v8A98f/AGdb&#10;exDmPvrUv2k4Lct/pFzwf+e0n/xNYOqftSwxu2Lm7HXpPL/8TXwbefH+Wbd/o8PJ/uH/AOLrOn+N&#10;ckzN+5i5/wBj/wCyp/VzQ+3NY/aySOP/AI+r3OP+fmX1/wB2uYv/ANr0Rq3+k33bn7XL/wDE18cX&#10;nxWklH+pT8E/+yrIvPiFNIWxCuOP4D/jRGgaI+ttb/bC39Li+/8AAuX2/wBmudvv2uj5fNxff+Bc&#10;v/xNfM8PimS4+9Gq/wDAf/r0y61rPVf0/wDr1TonPKWp7vqn7VzSSt/pF90H/L3L/wDE1h3/AO0y&#10;biTmW7P1uZP/AImvErjVsyZ2/pTUvd6/dP5VPsbiUj1O9+PTT/8ALS6PP/Pw/wD8TWPe/GJpSx8y&#10;45H/AD2f/CuFDMx6U2SHd1p+yGdXcfFJpz/rJ/8Av83+FVpvH7FT80vP/TQ/4Vz9tAqk5NWHt0b+&#10;L9afs2iZFq58cSPxvmxjp5h/wqldeImuzyz/AIsTSPZqT1/WmpYKW5b9axqQujCTKb27XB9ec80P&#10;D5UZ9hWgYFUfe/WqN9IIw1eXWp3MJSZk3IxMa/skr+Nuc7zX9klZ4eNmzuy/7Xy/UKKKK6D0j+Jv&#10;9rp7vStatbWZw7MCNyD5SoIPXuef0rP/AGaQ0+qyq8IO0j5wMMmen4Eg1tftl28mneJbO1mMLTWa&#10;tFIkbh1jJIP3s4J7celVv2Y5WjN0FhV2lCgFuwBOf6fnXDKKdLU+Op2WAtY+ivDFu011byYDcg4w&#10;Sr4GSCOOMda6vVNavNUgX7R8qEBI4gNqgAYUAdvqaz/ClzHYzLeXk5jVYuFUhjzweO9R6hcSPe+Y&#10;MzKSGQnhipHHHbivm60VF6H5xi4++7GPqsUhlCRyR7vMBID5YsOgB4wPevKv2qLu4meOaZo98xwQ&#10;rBjgAckfXnPua9X1mxmnsTJDatDCxJL8fLjknk5rxP8AaItZrW8gtbiHZN5QcOSMvGeRgD+ddWD0&#10;nqe7w+v36aOP8BwNLceT5cbHh/myTz+P1r6O+ElvDpMUnmLbt9qj8oeb92EvxvGO4xn8a+dfhwBF&#10;qnljbHJIOGd8KgAJP48e1e/eDpYb3RFaEoXmwQgXhTkg/jx0rrxsz2eIpPQ7pkhENxbTHzFYMgIb&#10;Azzg8denAqpDMsd3DGR+5jAGM5PHQE/WljkaCBbdopJpI3/vDa+cDAPHpS6fpzSyzFV8uNgd+ZFO&#10;D1xjNea5po+RlZrQtvF5KySMf3hIKopGADUcV9JZqu1l/vKR1BHP509pYYtOiVZikrSgYcZwoGM0&#10;y8Pkzyx7UmVfkz90A46j161lGp5GPMKt1Jc2rXEzKzs7GTJyAPX2qr4hhtXu48TXF9NNEhUxghIm&#10;IyQfUDv78UnkyaVBH+7zHNkS7DuYg/XgUmowR6ZczxrNKyw42mXvnkjA4PXFbU7b2NYS948O/aSa&#10;S0nZvO+XzCseIyq4xxjPTnOa+e9e0+OeYSH+/wBSf6V9JftZzM2k6LBGgKoHlfDDnPTjA4AB/Ovm&#10;XXJWk1Dd823PQ9M19Lhf4Z+l5Lrhk9j6E/ZQjMKNGssaM0ZJyeGIHXHTIyfzr2JrlbV4/LLNtyh5&#10;zkHHP55rxH9nRWsdNeYeVH50ZiBZgWxnJ4HIJwMV7VoSyXiecFfdgohJyo49OprzMZTV9T5zN4pV&#10;Xc1tNDvInl7SwznYBnB65zUc7wpc+SputypnH3VJPXkVNp1mtm1uzRxyNdREmMvwTzk4ycUWVjib&#10;bDhnXJdNwYEe3rivEmkmfPSspDrK9khnUiSFVhA3ApuyBn6c1eg1NZPMmkEcnnDBRDtZAO/FVpVa&#10;2jf92ZMYc7wNyjPQVWkmhjvJZLZJPLYhN8nzP7k4wMc8fzrB010JcEy5LAZY13cKQAjkEkCrt9bR&#10;SanDJ5i/JGoUONo2gYyfeqlm25UXcznPR8qpNWJkku5SzfLsGD3B9wT/ACqIxfQxadyO5sre5lja&#10;4jV8ncGBOM9sVXv9QxCsaqsskrgMMchT3H+e9amk2EM6TfaLgxxx8juc4POOuOnSqayW4uk+13Hl&#10;qcR4VNoHXBz2wf512UaequVTi3M+d/20UVLmyla4UXUiyKw7yRhxjGf4R0GPQ15L8F/n8cwrlgWD&#10;DATcDnA55Hr1r1T9sbVV1LxZZRzPHMltZqkGB9wF2OM9znmvO/gnpwn8Qq0jGPa3JUbmxzgYyMg8&#10;V9PCyon6Zg/dwOvY+uPAJ/snQtGZI1864mMmWIMZwSoXpyO5/lXQXb/2BHLDtaQoMb95yfUgf56V&#10;y3hQiC2tArLJFboMKoKlOcjBORnPJrslMN3a3H2rcGCEAkhgORz7nmvl60W5s/LcdU/eN+ZzGr6k&#10;1tZl1+zyzOjfI4fdGMHkkjAP0NeO+OtVFncbWRbj938nmOQQcYzx6frXr2v2Cm0kk+0NlCERCM7x&#10;/Ef/AK1eN/F5P7OvDKrhknHysBhVIwTx27V6GX+7KzPoOHZL2iPHdY8yB2+8HWQk+hHqKj029MN0&#10;sfmSZYnIXnI961dbAln2rtbp8w9feqltPHHfKvyK7DG8cfjXvvbQ/RPaaKx6R8GtNFxrVqVXzD1c&#10;MdqkDqD6ele1a1E1zZGZZGVXyyYcHaoHIz9a8l+Ac6x6783mmIgpkOVGM5JHqcZA6da9Yu7O3SKR&#10;ZpPJRk4clpPmPOMAHGa8TE2c9T89ziPPiLs8q+KdtIq8RyTKkfmHGCqcnH8v1rzm8vbezuZJFTft&#10;jwA4wu7HoK9C+Idi2m6au6RVkuCRwxBZRjGQe1eZSWAkjkdmcybiETPX3r0sLZJH1eU2VJI5y7LT&#10;6zbSjgq47cDnFfYvw8tZ0+HOk8/uTECgVyzOGyct2B4xj0r47vm8rUfJeKOaR/kAckbCenSvtz4b&#10;Qta/CzSYdzLb/Z1lIcjAYgDAxyQMVz5lUsji4nl+6Q2xRbS+WGSTyyQSgOWUE57DvitbTdQaOJVj&#10;k82NiHdOV5HGcfTNU5VWMwg71aMbyUXDHOP0q5o9oJppJG6QgEDkFQTgZx7140qiaPg5SjyouX8X&#10;zzRNGieWQVk5Jx1wMn3rm/F1xMlvCYV/1hGwL95mB7EV11/8zecyqjTFQijJyeh61i6hb5mii+0Q&#10;2rfMqyyoVWMHgnjPv0HalRqe8VhZLnPnf4katNc6pcTPGVaRyX6qcnv39K8v1iJbi42ozBz3J45r&#10;1f4hRiW7nTzMsshBfB+YA+hx15NeV+KY1LbY0Zeh/HNfT4f4Ufp2Ux/dK2hQgVY42j8xJnVuQM5P&#10;410HwsKr4503zNkP+kK7PIdqpgkgk+1cjI8jtjrI2NoPAP0rovh/FJP4ntYmX5pHUEEjrn3xV1vg&#10;O7GQvSaPtK31BoraSR1aVbqJly6A+WDzkcd89akspWa2aPzhIysFwcnr7n0ogT7ZbQ3DLJbssCpK&#10;dobgf3QKkieO3gby5llEoMiI0YDFgDjgc9a+alFO9j8jxFFc79TQ07Rlttskn3e2eefpR9nXRImU&#10;SNIswLAuMkZ6gUXl1HJd4j8xSAo/2dxAyRnHGc1Xh0d7yY7ZG3SHBJOQPpzXNypbnLFW3ZVkttmy&#10;PO+VSTtJ3EDrn6VV1m9K3sUYkaGRYgH8o7WAPXn19s1rPpa2jwruSXchRwnDbucc89MVh3lhsWST&#10;yiBM/I3fNxx+VduH5d0d1CcL3Rl6WGh1R47pfOjj4t3bLbvXkd8YFYfja2l+0bp3Xy2DHIG4L1wC&#10;D+ArrPs0qadua4kRo+I4wBjGc5B9a474gSmGzk+ZVkd1AAJySMk4Hqa76dSMnY9TCVoymkeN+KIJ&#10;JFby/JXe3VE2kj0xXPJDIkWZFaPBwEAyT710vii5WfVDD5M0LRvjLZAJPTFZ2fIT5pN23PGMsa74&#10;2R9th21FFF9sdu27zlZe4Gc57YrLFm3mKN0jQsc+gOa17rUJJVG/a23qMYOPwptvcMtoN83yjjGQ&#10;AM+gxmtVY7IlTSbBp7iKNvMt45HIDkZyB1q80eI1VmbcpIPYkCqNxFNIyn7R8q5wN2Pc4/MVajuG&#10;a3WPy90i8En0okEu5oaddKeFUxkd2Jwa7D4darDJrW3/AFaxpz5p5JJGMetcTZLtYcuPLGAMcZro&#10;PCxxqa+Yse3AO/rkgjAwK5a6904sZSXs2fSWl3LSeG7bLNIHA37fvR4PY+1V7jTleOZmFw3ICPuy&#10;2M5yTUem3ctjodpbq37sHZ0BbJHPT3zj6U6a5SFJFVd3nbRISCrZHPHPFfP+3abR+cYj3ZtE0MUM&#10;kbL/AKyRV4D8hMdetSX8MEsKxx/umYAeuTg5xVa3gUyxSPv8tc4AJZiw79KkmtZbhJDIWWbzAApG&#10;Ng9faiNS7scMnqVrjTo4j+5kaNHwXxkZ69f04962NOgCIskw3W6oTvjTc2Bgc5PSo4LZbGEMwuFu&#10;tvmRZi3I5yR82SMD356VHdL9hKv9q3cMhCocDnGMAHI5P5UTg2zGUWyfzWutsiqVVk5ym5h7egoW&#10;5kmaT+F/LEKAjPAPUZ6d6t5YR+XDIsiIAUMaFVbPfBP5065kW0aIGeKSRw2BsICAe5GKrlexOuyP&#10;Mfj7oYsvBd1feZH9ojXiLYzPKSQBjHHTOc15b8NrL/SYZJo28xSSXcYYA9AOOBXr37RMxn8DLHH5&#10;W5wu8jKsgzyRjrk4B9K8p8BXLFZFbdtbB35z3xj/ACa9rDytS1Pv8pb+p6nqnhxJpL37VJGvkyAf&#10;IOrlccEDtzWleQNcW7Qv5ajJkwVOCCeKxdDElnFGyqyKxIBwW5PX6V0ltuvot6ktGqZdn4YgDjAr&#10;ya0vfPnsZU/eHnfju48nTxDIqna2SeeT079q8p1mymk1e3mjktzulwkecSBgMg49K9q+ICrqdq0l&#10;uqq6JyGGDn3FeI+L4Ro3iKzaFVaSG4jdZB/ByCSM9x+Nelh9YWPqspkpULNn0RCVuIY5l8twUSN2&#10;jGBuwAePz71M9tJLB5K4YTEkKe5JwByeKzfDd8up6NZ+WVm2oAx2bG5OckAkHHPPFalm32m/CHZt&#10;3iMcHGc9fbpXz9eM1UPkcVBxrteZVfS2ukXzFlb7G4PljLDJJBPXGR0NRa3I1g0k9qyurY+U4LBe&#10;+AKnurpbQxxssnlrkAo5Uk5Pp7nNRWvlxKjLC0kOQHBGfmGc8/0rSm5lU5PYzLfTJEun8zyVkwSH&#10;cEqo5J5FQ20I1LVzFD5cm7KKXB2jrkgenWtB7+Wyu/M85oI92UJ4GfYc9eKhudUmtrhpEZkmzuyT&#10;g85zxXVGpNHbCq1ocrLZvb3ku8x48wY8pCEYj0yetZuq3QiUIskayNzheSMeua2rtd8X/PTknOTw&#10;T3rB1CyY25ZV8zkjOPTk16FCbdrns4WbbVzgtZ2rNJI2d0j4GeSefSm2V02l+VIshjkJ3J5bkN16&#10;8Ve8V28Mqo6s26POB3J/yaw1l8m3zGdzRj+HqCa9aL0PrKEvcR+pH/BIf/gq5b+Ent/APjC8ulhk&#10;kBglJJiCkBR1JwcgE8856cV9wftU/stWfj7QpvEnh6b7V9qCzziLDbyejrkdDnFfzo6X4im0bVYZ&#10;oy0LRuCCCc59eCMYr9lf+CLf/BS2+8T+H5fA/i69kvLexESW80qAkFyQoLHkgAUubkd0eVnWT0cb&#10;SamtTz7WtGm0TVJbW4V45Icggr3zjNRQM8Pljcqrk4P8QOOa+2f2v/2VIvFVtP4m0a2Zllcs5iA2&#10;yg5O7juCcV8Wavp76df+TLHJ50Y2EEYOeQOPwxXoU6qkj+bOI8hqYKu0k7ESKFg3BThlIGe5BwT9&#10;aZAeVDfeHoMkipFEb7Uk3N5IIADYySc802WMF+8fsDmqbPlvUdlbjy1SPc6gqQT94/pS78R7QCdv&#10;yEsPlz6CoLhWWQOrblUAZQHknP8AhU27e37xWXpwO1I1Ue5LmW2XytqsBySG4P8AhUkClYssHwwG&#10;cnODUIlUfL8oHUgenr9aVpvs7qrqG34IVjkY9cj0q7oOYu6ZPJpupIwc7YnJHOMjHqPWvsz9hj9s&#10;v+z5bbQfEFykNrJIsUckuWIGcYBPQe9fFEjeTOy4TavYfN79avadqz2CRyxzeXtOQQeQcjPNZVIt&#10;n1vDPElXLqq190/aCGdDBDNHJDJHMgcOjhuMn0/D86kkJm+eMAeoJH5/Svjn9iT9sKG4sLPw54gu&#10;pmXAitJuBsJI4J9z3NfX1hMktuJo23pIBjaxYEH39ea50+5/SuT5tSxtFVIdRyiRQMHhjnApyMwJ&#10;GPzOKkdlgB255Axu4INIke5N27HfNUewJ5m5xtK7lHNCykBdo+bnPvn+VOD/ACdfyFJdJ5q5RcLw&#10;uP51LuAgZRL5bBt3pyc02WFblSs3+pcfMuMA1Jbbowv94Z6DJxSyc447CtISlFqUd0TKNz4L/wCC&#10;iX7AbanBc+MPCsB+YmW9s4hyrclmUZ5HU/jX5va5odxomq3azQDcuRvzx1A49+elf0FXWnwX8TR3&#10;FtHOrKRiQbhz1GK/Pr/gov8AsCrpz6h4o8Mwl7ViZZ4oowPKY87gB7jpX6dwrxFqqNZnk43CLdH5&#10;/WWo3GhrNeRq6yLGfKAOG3YyMD1JAxX3l/wTd/4KEtaWun+EfFUksFm6rFaSXR+aCQ/Nsb0GckE9&#10;RjgV+f8AqfgZdD8Qww3guobqMkyb3JKkkEjGeD6entW1HrK2Nwt1CrMu8bHGdytnIOfXj9K+1zjK&#10;aGMoWS1fU8+jWlTdrn78aTfreqrKwaGRQ8bgHDgjjFXPu7e/XJ7Yr8//APgnp+3s01va+D/E+oeZ&#10;bxsBZ3s8hLgk8gkjofc8V99Wt6t5bpIjZjlG+PkYdcdRX4hmmW1MJVcZLQ97D1lJEzqCnRiMnOTk&#10;EVzPxM+Gmk/FPwpcaRrFvFPZ3A2EkbjHkHBX0xXRBwHweaSThP8AZ9BXm0a0qc1ODOiUU1qfkJ+2&#10;B+yJqH7NPjyZrZJptLmkJs5thyBkkgkdCpxXs3/BP3/goHdeB76y8J+Kp7d9NQfZ7ad0IMbE5Jck&#10;8k5Ht0r7k+Mfwf0X41eCbrQ9ci86GXBSUnLRtjgg9c5wT64r8m/2qf2Utf8A2avG9z5qzTafI5e1&#10;ukQsrr1zk456nkfnX6Fl+Io5lQ9jW+I4KkXB3Wx+xWmanHq9hFKkqSeaAU5xvHXIHpU6j985XBTO&#10;OPSvzt/4J9/t8T6TNH4V8VXUK28uIrO6JO5OAMHJJPOOg4/Qfobp2qrqFtDMvltHIMqUIZSPXI69&#10;M18jmmVzwtVrob0a6loy4JMDavToeOaMgjG78KbKNqht33s02J8n3zjjvXjnUOD4A/KnLJ/tY+nN&#10;Em14uCV7c01Y9sWf3ec46/N+VABld+45+bipFJDDhuvFQlcf7R7U63JV9rNhvegCd3UblPyk8A4z&#10;ya85/aP+KkPwj+FWo6hcW7TNcRNbW6twDIwIBOMdM5/DHeu9nkVmUbSWGB14c+lfF/8AwVU+Ilw9&#10;lp3h6E4k/wBfKpc7VGQUxjrnafp+Nc2KqctO6PsuB8o+vZnTpva58Y+MNQuNd8Q3U1w0jyzFvMfz&#10;MjcAeSxyTjjj0rD1Cb7Do33pGuCM5JJXqMEDtVy8ljR4yAqq2BIgPXA5PPrUMHkzwSKrMyrgc88e&#10;n6V8bWnKTuz+7Mvw8KFCFOK2SRAL3Eu07fmIBdCWJB6ke1MuZvPZPs00aiVyEL5XYAepxnA4qPVT&#10;Fj92u3aQcg4OOnHpzilgsZGaOIr5fzgEE4ZB1/XNOn3Z6HKnqTzTLCdq3DMxQZYcKx7j/PWoZNT2&#10;Wzxrl/MwQSOABnNWmsZJdI27YmaSX5HwcgAgEe3Wqd9psml3LJKFkPUBTxgdvxrSLuwilbzPUP2V&#10;/wBna5/aG+ItvpT27f2fDi5vZHLLCFHVSR3I6fSv1S8EeENJ8JeH7PTdJs47GxtI1ijt0OQmABzn&#10;qe+evfrX59fsXftl6D+zj4RvLW68MvdX2pTK088dztXgABTnp36ete4D/gqX4es13R+Grvd73YYK&#10;fUDj8816mDdOGrZ/OfiRl2e5tinSw8GoR27PzPrERsisVj+ZCQUJ6Lx0/P0p0cmVzzjkdK+U4v8A&#10;grJ4bVufB+rHaMeUJ02E8ZYsMt27CkX/AIKt+E7q8jVfDusRx4+ZEuE2lu2CVz+Yr1FjKfQ/H5eG&#10;+eL/AJdM+q3ZP4snb1xS2bb/APdXk9yfpXy03/BVHwowH/FO6oMH7pnRgPqQM/pUkX/BUnwnA7SP&#10;4Z1aRsksBcIipjp1HT6fgar61Bamf/EOs6/59M+opT5/yjr0PfnrTf8Alnuzg9DnIzXy2v8AwVc8&#10;Ktt3eGdUt5QPmLSo4J7bQCKltf8Agqx4NBWNtD1B5cB22TLgDPuMA57U1jIES8Oc7X/Lp/cfT6T4&#10;Ij67een1phRZZMna2DxgHPr0r5u/4eg+EZETzPD+owSSI2zZIjbQOpPQEjI4qP8A4egeBRGrNp2q&#10;+YMH94QFYDkkADI/M0vrkDOPh/nT/wCXL+4+mo5AgPruxnHGP85oRt0rbmOAwK8ZGK8M+En7f3g/&#10;4r+KI9Hhs9Qt57wr5DyoFHJwc4J4GRycV7iSPJ8v5MnOD1yOnbjitoVlLY8HM8kxWXTUcXFxfmfK&#10;3/BWGZh8JdBC/uZJL5mDd8Ajv9M18DXMMdtYFlz5hYZB5JwOfzr9Pf21fgFrXx58Gafpmjw6bdTW&#10;s/mR/bpxGgyoUnPtknpXy1ef8EvviVPL876DDyd+y5BD9sLjJ/SvFzHAzqu6P6N8M+LsuwWAVHEV&#10;FF+Z8lyoz/NH8iZGSBzxnOPaopIoru3fGQDmNzjPGcjNfVp/4JWfElbgu0WlSKqhBG9+FPXPAIyS&#10;c1mt/wAElfiBBfyRgaek0yGV4jeeWAvbL4K49utebHK6t9T9Xj4hZFv7dHy29kEjWN1AZU4AHIz9&#10;KcgW4lXKybRHsGM8Ac5Oepr6og/4JXfEaxiZlj0mOYDbve8DjI4JbAOBjpio/wDh178SIxtSxsZI&#10;5JAEeK7UA9snuATVyy+a2L/4iJkn/P5HyzNp7LN5XnRySSYfrnYMdD0xVyCEzJu85VGSPMxyAB04&#10;r6kn/wCCWXxGkcr5OiqF+VpRqC7eMYBPc/SlP/BKX4l2trtS0sJOCS0d5G6sD6AkHP1rP6hVZnLx&#10;EyN710fLTCMQBVlaRpiHkjAwqKD8pJPc5qrLbSFJPL2BEOOcnr1xivqr/h1j8UEtVVdNsNzL85+2&#10;x4C9Rnnrx0A/GvM/jz+xp4w/Z70i11DWLGKGC4n2eek4fbkZAIHQcGsqmBq01zHZgONMpxNVUqNV&#10;NvZHif8Aa97pF5DdWsssc1qfllGAQAMDGetVdPuW1JppJJtrOxll+T5iSc9e2TWtfQ26WhO5Y3jI&#10;BySwbPP9ahs4vslioLdQcErkPmsI1tNUfaU5QtdLcgIZIVWN1Ro8lCw6jk4xSyXpvyzSfe6EoNuM&#10;eoqG4m+1S/Kh2ltgB9SP0q3Jpk1kPLmjEc0IIcEYbnkc9/yrRS01HKyG2WoRySLaqsjbyDGN+3n3&#10;68ZqdUkubjaY/mXJwBgA9OB7Y/HNR6edkDfaI7VlWQ+XwRJjHBJ9qtaRe2+nhtzXDSXBCIqDhsnH&#10;U9Og5pSqNHNUel+xTezaK8RZF+YDrjaTnn8eta2hhWmha6ZvJjf5gSTkHoOvSvXfhf8AsOePPjB4&#10;ah1bStBurqzmyIZGuokyAxz1PY5HPXtkc1t6l/wTc+K8AWM+FpY8tgFLiOQ49eOM1UcNUqK58viu&#10;MMqpydKrVSktGrnQf8E2V8n9oSzVB8oglkdyT8q5wSOOoBwK/SC3OyFWfLA4PPLd/wClfEP7D/7H&#10;Pjz4Q/GTT9U8UaPNY6fDFJGl4ZFZckfKSFPBBAODX25HuhlZWbdyecY3H19q+iy2hKnHU/lHxazH&#10;C4rH82GkpLyJ4j5TnbnyWBBGOuc/41Bjy2+V5Prnn6fSppHMCfxfN2znNRq2T/s8ZzXq8rPyC6I1&#10;Hy7R68t3xTpFbYPqcY5OPXAzQ7CL5s4XjJ/u/WvH/wBqb9qzTP2dtAvpm23epSWxFvbxyBQCQeS3&#10;OCOw74qoxcio6vQxf2vP2vNP+AeizabZusnia6byba3B/eK7AlTgZOMgDA55re/ZEg8U6j4GbVPE&#10;15J9s1JxOls7FjGpQcHOcEnsTXyx+xv8C7/9qD4ryePPF6yS6XazR3FtFLkNcygkgqSOAuD9c1+g&#10;Gl2kdnCsccaxxr0GMHHOPxxgVdSyXKjadki1GBu3dGHXPPFPj5jb5lLeo9KEjzEZA33SMAdaSRmH&#10;1Y4IHpWJlzA5L9fqB2pUnXzV5Pzeo5zSYwvoc4pjKA+7PzL0+lVEkkGGHTt1oj/djb37GiP5gP73&#10;vTmVidqkbqoCOWQrL+8/H0pqycZ39+B2qRY/Og2ycls8+oqM2iqdrKSvYA0APkmKIW3blYjNIbny&#10;HDjYxxwT78VHGgQj3xjNOJWNuXK8jnHTHtQaU3aSZ+ff/BVsLJ8WrWRvLKTWEIGOibWJH4nJr5Al&#10;k2O0g+VWITAXAcjoTjrX3f8A8FF/gl4i8YeObG60/R9T1a1WAMDBbl2zlyRgA5ABr5Xf9lD4hWtz&#10;HJH4M8SMrMW3mzdOMdACDXzmYYapKd0f2d4b8QYGnlcKdSok7bNnnV3qC6gsMIb0GDyu7vwenaiS&#10;Boh8qxyLghgDlk56+mK9A1H9mLxhbsrweFPFHnZyWOnSMFJHUgDjBzU+n/s3+MriweOXw1rV1MzH&#10;fI9m6eWM8EAc4rgjhKi6H6EuJMs6VY/ejydgi6m4jjbzMfIwbCj39KuJdTGwZcRK3Dbiu5iR9PXN&#10;elXX7KfjiJo2s/C3iJl2kzxfYmxgdG5Gcc0l5+y/42kkMkfhbXI4ZsKZTbHZnHQAZOePStPqs+xs&#10;+KMu0/ex+9HmNrOs1t5SqRNG5yW5Eo9MelNmXynZ1YFpgCMDaOewHtxXof8AwzB4yS4Zm8O6552C&#10;ARaSfdxz24HvRF+zH40g2/8AFP6wu0BFT7HI5zn1A78Vf1Z9hx4ly7pWj96PO8vE0Uf3skH5uOc+&#10;tWJWO+NgrAsw6gDiu7b9mzxlaBo18O6q88m4bGs5PMzkZ+UjIHvWF4s+HWseCPIj1HTdS011Uki8&#10;hKFhnPGQMgVz1MPJa2N6WeYOvNQpVIt9kznbm7mSNB5km6EkEE7iozwQaqrdeWT55aRSSGHKl6mn&#10;ZX8uZZCzOd5wMKAfUexH0quk811IyfvFXfslO3K4zjI+oqIx0PZp62kWp3SCwVoWZlEhJXbnyl45&#10;z16mmSJsEcgdXbj5CDyD1z+GadZMtnZM3nea5kJIxtJj7DvzkDik0y98uQtGzushOWK4ZATzgHri&#10;sZU+xeqIW2z8xM0ikEqT8uFHHH+FWI5POZWVVjZtoC54OAec/UU+8sPsluJoJIV2kgJ1YD1I/Wq9&#10;jp7/AGOOGR8sQSGQ5BJz+XWo12CUly3kWdghhh8yM7lc88kHJOP5ipLZJFu1Zo8sQ28GMqyAc557&#10;Ad63tD+Futa7psc1vY6lcWrDchMD7XAODg4wehHB4rStfgp4me8VpNH1gyMpWPfE+xlPT5sY9utd&#10;dPCzaR4NfPsBC8HVin6o+vv+CQ8/mX3iyH5VDWkL5I5GCeOcfWvt5f3ePr29PavjL/glL4U1Xwhq&#10;HiSPUrWSz82FJALhCWL5I645GD0r7NjlCuGUZRcnB7CvpMDT5KaR/FviliadbN5TpNNPqmKMyxMA&#10;u5uuc9qZGpjyrcf19qkRyEUgK3XHOOaQxttVirbv4ueB7iuw/MQlhDnocr3zmlZxwNu3Hp3pyMoT&#10;k/h3qNWJCk8ZzjNXHYCa3LOdo+6x702Y/vcM3X24pqtg/MSOp4ok2tGoaTbtyOen507N6IHpuJJd&#10;CICNwuWGfXj8PSvGv2tP2vND/Zv8N3H2i4Z9WvIfLt7dFDMjnux7DHOevapf2p/2rND/AGaPBU+o&#10;X1xbtqkxaCytgdzs2OG29wPXua/IL9oP45eIP2gvGzTTXd5fXl5LhECHOck4CjPYY/CvuuG+GXXf&#10;1ivpE82tiHeyLn7RPxe8UftDfFm3mt9QvLxZbhUiiPzKpP38KMYAz/Wvvb/gm3/wT8h+GdnY+OPF&#10;lpFJqzPm0icEtEpBHmAEcHkYHbHWuf8A+Cbn/BOy38IWNn408ZWa3F7IBLZWEsbMyjOQ7DpgHnB6&#10;4xX3pBFHa28aqE8tQQABjGcnAHYc8V2cR55ClD6phdu4YaglrMbbQKm/y2baTnB+YnHv61MqYPyn&#10;jFNdfLZRu/dkdOmD7elD8R/MduDnI9PevztybbfVno6JAU7rncD+dcv8Xfifp3wk8I3Gr60zw29v&#10;EZWA+85B4XqME98+9TfE74laf8LvBt5rWqXkNrZ2aFy7tjI9R7+1fkb+3R+3PdfHzxJdQ2dw1ro9&#10;m/lx26OWM/AJdsnnJzgH0FfW8N8O1cbVU2rRPMxuMVOGhR/bp/bh1f8AaH8VXVvHdR2+kRkxQRRA&#10;hQpGQQScZwOTXyjrOtR34EcMjth9nmAENgD+fatfUbtb+7mSB7oW6xjcgTLcdePbPWl+Fvwn1Lx5&#10;4ks9K02KS+uLiQqG2bVz1GeeAPWv3HCYejl9DZK3U+Tcp4mpYtfCX4Va38SfE0Gl6LHNd31xnyyh&#10;zz0wSM4Br9nP2AP2ENF/ZU8E291dQx3fiW8gAlncBvIBAO0HnByTk1h/8E+f2FrT9nTwVpOraqsc&#10;3iS6QO6mIFYVOenuM5zX1cibDtJ3SH7xxj+VfkvFvFtTEzdCk7I+qwOBVKKb3GxkGUKxZjjHrx2/&#10;nUkke1cEnb+tCjawZl+cdMdcU8OHf+L5uOea/OpSb3PS/AajGIYXdt64z2pdxVPukbTycE/yqSIB&#10;5Sp/OkhYgyK38XTnFIBgmwPXdwcen41KVwF2ru29c0yWRYflVfmbgnr1oWVoxy231oAey7dz5HPX&#10;0xWB478Z2fgjRpL67m8mKIfM54yPQe9WvFPi618HaRJfXsiwWsILvI5GzgZxj1PpX50/tuftkX/j&#10;zUZrPRZYY9PjZiA+cEYxnqDVxjc+V4i4io4Ci23qO/bU/a4vPi1rLW1nM0OnWvyQorHcQCcE/hXy&#10;7quryTBmbJd8ZL9/p3P1q1eay2pRrIzBtsY3g5O7PHAOeKpSzvdIvmNJPtQJHvO7Yuc8VtolofzL&#10;xBnlXHVXKT0uMEm8fN8x4A7Y5pkbkysvyQtyCGbczew4FS3YhLB1DAemeprPuI2neQ/e2vjJHJ4p&#10;HzEpE/ktC67xIoVsdD09s1Xim3TM371Yd5BU/KxH+FPBXKq0smXkGzBxz2/UUOphTYzcE5PG5vzp&#10;6Pc5pSK7XLFfmVTt6H27UyC82TgMuVzz3qU26sjqwZWI+Un5cimxWsaMVPyrnk9adlYxdyZZ181M&#10;fNsJwW5zn1qa6k+yWsqmONWcB9xGGAHp6cmodQSPTm3fLIuMjBxzjvXmfxX+JqpcSWdm0h/cBGMm&#10;cq2ecYOcHjk/lXPXqKEbs97JcrqYupZbGh8dfFiv8ONY023uI/O8pXMcUoZi4Ofrxk1+cniaJpNS&#10;aZ2eR2fJJPJzzn9a+z7iaaLwzq1xLCJG+zGIuRkgtkA565z05r4v1dGW8P8AEI2wT1/nXHTrKbP6&#10;V4By2GFpuEdzLkiWHY0r7kJOQP8ACnQXfly7dv7ts4GMjB4p8tmjtuV2bnlT0zUaCGOZVZtu31Nb&#10;H6Wem/C17eC2t1kWRskI6A4LEnGcdhXpltpS6bcySNFukjkARc9BjoK81+Ft4sEsci+XINpXa65A&#10;4ySPcV6h4dt7G0iVvtF1LczyF33fOFB649uK83GXWp8zmjcWdp4QuI5bLeB++xjk4IHfiun04Sfa&#10;lULHJyACwxg8Z5P4ce9ch4H0xZr7/XbUX5g5BG8jnAAzzXd28atMPNmXbvEgXZkHIxye2eK8edZX&#10;Ph8VL3rlhdKljmWRYreSRSThnwp7EDJGM5z9RT1byXSH5XLAFz0BI5A/+vT7p45I5kWEheox0468&#10;HNVnvApLySMv7sonAZSD8uGH49qz9pc45O7HTiS2tzbNCsaKSMnlgM54PGaowWfmXDF4/wB32w/J&#10;zx61rX120en2zPHIgkQc7ACTjqBzxiqV7pV7HpjNFJG0anq8ZHHXk44/HFaKXcnl11POviykl1dy&#10;r5IjECAADrjuSRmvIbdPI8TRsrbJFcAFDgoe+eOmK9g8WzNY+c3mec8kTB1KEdeMc8HrXkN83k+I&#10;7dY2w7SBRxkEk5GfxNephb8trn2GTt+xaZ7Faw28G2GGbzhHlPMTKuV6844zU0Ec0N2okkkjib1G&#10;ePUgdaowyNFHANqxusah1I/iHB9M8itKwmV54otzLuRmeWQHaAOQAB+Vc8tGzw8RJqbsasEC7BHG&#10;7ln5G8bVIwOnrjmprG3fzmYxyEckJvKjJ4yB3PFDRLd6fbyRtGFjIHmuDuORnqeMc1ei1JrzdHIh&#10;+0RuCHThSPb9PzrnqXsebJtass2+pyRWGzcQVBTGSTn8BmmQ6z/aFibVpla3znHYkk98HGD2zVK9&#10;0+6JW6t5JrfzHEkcmMB8HnHHTIxirllBcS6t8wWNJM7zs+TPJ+md2PzrHl0Dm0JNEZbe7VGZoYpG&#10;UFxzwcE/iBXh/wC1VHYN8S7prCRpLFoYxG5QhpMAgk++RzXuul2iXL5yyqpLkHkbgOw+orxv9rDS&#10;Lfwl8SbiCST7dbyMCXhPUMgIIGe2en1rTCtKpY9rIZr6wkeJvaRo6+/B4yc0ktrtmZdznj5AP61J&#10;q4jtJlMLSSRsoGXG3B/M1XtJ/MZnbd5inAx0xX0EZXR+iG1okcckifaNw+Q4GO/bNbumTtJqMSo3&#10;lrnJPXisjSZ9sbtJMsLKhIDj/Wew46mtzwrbQ31z+/mjhZRnBGck9sjpXLWvY8/EpnpXgS9NuV3u&#10;y/Mc4YgY+vPStfVme82sjRyRQg4TecYJ6445rK8CmMQM0yqVYM4KnPzA4xj3/pWy1r9qZ22EKuMk&#10;dM45rx5bnweMnaoyDTkW4Ah2MWxkGI/MfUEd629PhkWHfHGyqp2bnO3J9QPQ9KxreyKCAwyRiRXO&#10;0pwwB9a1rN5WmaFVbc3O3BZj9OvFVKSa1OOtUTWpwf7RvnWPhoKywn7TIC2CdyKBkKD2yec+3vWf&#10;8CLsN4Ykja3kXaVRBklhkkEn0zjitr9oOeM+GGmuFYeUFDIiE85wCc9AM8/XpWR8D547TTiyoXkb&#10;axUnCkDPJH4mu2jK9LY9unO+BO902VZEaR97eWgCAHDen+HWtaWDbZRrIskcy9QT2OMfWsdbNnRr&#10;kbRk4wDwR6Y74rpNEgtLu0dJJoYZljMkZJJWRgR8pJ6Eg/pXM1c+cqRT1Oe1OSa2jP7t/lIOCCN/&#10;OB+VeV+LtCunjZmk3RRgs3z/AHQc5r2PxE8D2kJ2zNMu5DGTkFh0PsK8n+IWmSXtrceSzRLvxKqA&#10;hlIPrnpzW1GKTPayFWqHividDbag6p/qs8ZHJ96xGnEE2736HkGt3xMjW880bKN8blOe5B4z/Oue&#10;jYrHiTh1bI46ivYjax+lU/hRp6dKqJ5ob7zY2egr2D4dhYvDbHLKMjZ68+9eK6dl5du4YZu/ANew&#10;fChGSPy41FyuDwMtjjn6VnWehw5lH3LnRafB9r8Q2WZVhVp15PIGCCeOOvSvZoHt5LGCR9zeZuxm&#10;MsuQexHTtXh9zefY7lPLDKvmgBCRuVs9Rmvb9DnW402yWO4fdNErknpkqCQccZySK8jEbH5zniaS&#10;Zt6P+8EMi7H+cIU7oB6nsOlb1lqEUV+tsV85fNOEVwVGeTznkjHSqHh+ITw7i4RS6xDjowBIOe/S&#10;r/8AwiDWF0t1Ishmmdk5xtJIPOB0wDxxXntpHx9SS1TJdRma4aFIfNRssgAHQdeT37VyniyeOKe4&#10;W4aZlVi6AkFnyPbpj3rrtXsja20jMxDIA8WDgdOfTpXE+K28iZVX955mRI7gHryOR6VHMrEU7WMy&#10;31VbyLEa+Xk4PGTkDrnvWNqdzJ9vwcbFOBlO/rVrzZLe18mNt0cb7wcYbBwOv4U68tGvLRpHm8tF&#10;y2CTu6HH54pU5Ns9PAyakjDabzXb95t6IEzjec5/CnadqEd1KXbzI5FyvJ+bgDHI7DH5Vn3Nwtvd&#10;rKo3bSMAjjd9Kfa30MyR74BHJHKziWPksT1B9QB2rujotT6KMbQOpS7V5Y9qsFfgEISxyccD/wCv&#10;VjyobeaR/wB4NpAKKwDc9M561ladcoJgZAxj+baUHzcE9jjvmr4Z7ywZVU7/ADDknGXAGR0HX2ri&#10;lueLWg1ILexkuEYbWYQ45A+4OwPXj1Nb3hmOSGQqszq0mOjBceo9qoaWqppzyTbI2Z1SRd+HOeQc&#10;ZGQMc0+e5EMLr53nbsY2p93BznPr2qeVtHn1Kc2dBczeRKGdpGXI4zu+vNYupWsd3Z3H2gLJC8TE&#10;ois2/g447gYBI9jV6zZf7K/eMPMXKgYxuUnPr71Dc7Y4pHmljjVYCgcIVIJBAIx3H+PrV4enaaY8&#10;CrVV3TPhHx1potNalThjuJJBznk8j0Ht71V8HSNaa7G8e3CkYzyBVz4gRSWmv3m5SxhdlyOuQSP/&#10;AK/t1rN0m523y4A7cA8V9fT+BH7jg5N4dPyPX/CrG/u1Vl2q5zgHHPrXpmi20V3b/NMsbKBy4yGx&#10;9O/SvMPBWofZ4o0ZlaGTBOByD9a9E0jbLCVDNtwFGex69uvbivJxk+h83mkruxu74l01F/1ch4PA&#10;I6nB9+tRXMtvDbXNndrcNJtASVA6qM8nkHg4NNj0/wCxsFuI3xkfODtGD6g9qzdXuGLMC8irkgIW&#10;JJHPfPPfrXl07qR4NHSZzOv3raedm1riHlD5hycnjOcZ6Yry+8uZY75wkYWLPAxyMZxzzXpWsXDN&#10;Iz/d2Hof+WnTp6nHOK8/1mXytWLcrHI5HTn/ADzXvUXeJ9hg7uFj1rRzbWGm2628jSR+WpOeMkgE&#10;j8GNd14f1D7bo3nR2+W5UkdzjHSvMvh9P5OhqZIZJG3jZvPy/TpXp9vdYs/MEaxxzHCFOg45GPWu&#10;etKx8jm2k3cjW4mgjZU3Rt90jgjJroPDN49/YeTeqsnloMPCQjA5zzwQawYV8wN822bIxvHyuD6H&#10;1rftLNltQyurBh8yhMEEdR15xXLOSPna1RPQ0nRbSRVkaVZMEpvA28fzrLv47i4iXy5F+586ghCc&#10;c9uvH86fLb/ablbgSMjKgG/YTgYwT6fl61VuLRYkZI2kZcgI5O5mBHQcVnotjj2ZV3Rws7BliDKB&#10;yM4OOgxVXXbH7PpkD/bIpGkGSgfMiDjrxxnPStCKISTmH5YNqBgSCQ3HrWPqkk9pPKq+W1vKRvVQ&#10;M8cjBOSKIy7mlCpaaOF1uwkiucs2FfkOD82MntzXF+IdtvO6sp9uQM9+ldxrkf2WWSbiNcnABy2T&#10;nmuIvFW/1FZrxt0e/wCcgc7enB7H3ruw/c/SMp1irnNXswA3K20qenWsm9uZnLMq/vsArtHOfp61&#10;sak8dtcyeSpEKk7QxLMPxPWobeI3NwkjMI/nCAgYIHU16Fz6LoexfB7Vl1Xw7aWkyt50IIMoA/eE&#10;DIAA5+ua7DS5n065aTem5XBw6Fsg9fTmuL+FtnLdWsPy26sCXEpIj9hyO9d8kFvaK6z20fmYAf8A&#10;ekjJODjGc/hXlYiV5aHwebWVV8pYjS1urppd67kOULx8MRzkDpWtY3FrLZ3CuslxN5R8gpGNpbII&#10;yO2BkVh3dq0N2sEC4W3JOBk9uQc061uJrSSNoG8m4blCTgHqDn864J3b1Z89Vu3YvafbbAyztLCZ&#10;MlHEYYAc9fbnpVW8gYW0f2iYFlUorwReWxHbJ5BIpz6jG1rndJLLCQJEjBHBPJJIxVe/vI44m3Rz&#10;K3UgnBAPcce9EZNBTunY5/XoZIYN1uZtrPjExDFh6ZwK4/VbtXtXj8q3aRicjJBSuo8Q38cszJaM&#10;zIucEndv46jpiuP1a3eS5Vo4y8kkbZA6Dg/rXrYeSdrn2OXyukmYPhG7Go6wywq/7twevynJ7D8v&#10;zr17w6rm0lbMZ+dQSTsZQePevGfDsfl3Mnkp5c0R3k55YZHGPWvYNCkVIPlkjnEyLnnBBx0ORxSx&#10;trCzrlUEal9oUlzL5bK0XknaS5GNp759O9cP8T7eCzuri3t2m2xYDnduycZ7dq7aWUmEq8rbcdB2&#10;Pbr2rz74iTsb5tqfZucPGBkE+v4iufB6u1zzspleVrn7r/sXNu/Y9+FJ9fB2kH/yShr0p+tebfsZ&#10;DH7IXwq5BH/CHaRyOh/0KGvSX61xPdn6xS+Beg4dKKj8zHejzfeqiaCsc1GVxT2fdQSDXTzIzIw2&#10;GrhvifGZhH/1yeu3ddrVyHxAh80R/wDXNq7qEjM+Bf2gImTWP8/3Y68sDgX/AD/nivX/ANoi3K6t&#10;0x/+qOvHp/l1Fvr/AEr6XL5ao4ap0mkTEp26itVyCD1rC0i4Ujr3FbIbJr6mGxwT3FVMirUC7RUU&#10;SbjU6jaKqW46bH2bquoQ9flcV7h8GbzFnbLx80kh/Q14VBKv9oR4/vrXsnwdl/c2uGH35P5GvIzA&#10;74S0PsTwe26yX/rkn8q6GXgfhXMeCZN1kv8A1yT+VdPMcfrXweOWp2xYtum5M0ScNTrUfu6bL96u&#10;Fx0sdCH+b9KPN+lRUA4Nc+w5bkjvxTC+aC2aTOOtbQkZy3AnFCSbTuweKaH3fd5qrrOp/wBm2byP&#10;tVVxklh64rro0byMJvQXXNct9PsnkkbaFBzyPQ+9fNH7SXxQt5I41tJIJN1nKDuIPP4NXZfFr46W&#10;NhaX1q1xCrxll+90Ow/7NfJ3jzxz/wAJGyeXcLJtiZcADv8AhX1uX4LZnDORjXeqNqc/zKo3HPyj&#10;2q9axbrdR7Vl6daPlWZT0NaMVysOFJ+7X1tGgjFyHMpiqpcHzJN38qsTXqy8LzxiqrP5f3quVOxP&#10;NqQndvb0qxpzBZF+oqM4aMt61FaXOG/EVx4h6H2eQu1job24/wBHO30rm9Ydmm7Y/wD1VvMfPg4r&#10;F1e2ZZPb/wDVX5/mm7P648PK1oQ9f8ilHJilZt1RSP5ZqMz4HWvkqiP6fyud4j5OtRv0pwbeKCM1&#10;g5HtQ+Ii24NI4pxOBUbPWPMekvhCmiIE/hS7hRuFdFMxI5VxTEzu7VKw3mlEGBxTqR1AjbdjtVeR&#10;SBzVxomxUEkLYpJaFR3KMy4H41Fv2irU8Bx071XkiK/jQdCYtrJhufUVcJEo2+nPFZu7yj6VZs7o&#10;eZz6UF3G3VscnrVQXPlt2rVmKyR1i3qsjDA7VSRDkbGnX4kX+GrxYTLXL2WpeQ3PFalrrcbJ95eg&#10;71VieYtToMVm6hBhW69KufaBIaq6pMoU4/u04oxkzLZaybqHa/4nrWurqxNZl+2D+JqnsY31LGgS&#10;BbqM999drpVyGjx9a4DSbsLdR/71dfot3levrUFRkdGo3etRY2v+NPtJNzfhTnjy9B3UZDoalA5p&#10;kS4FTBSaDvjLQQhsUgSpCrEU0I1AS2G7Kkj+VaAlI4wauJA/dRmo6crYrUB1FAOaKACjtRTWJzVR&#10;AcX3U7fioR1qRelUA7fTlORTVXNSKnFADaRmxT/LqOUYNACq2aWmx04jC5qogNc80Iu4U37xqRBS&#10;luK6GsmBUJ61YlGKhAy1Edx3G7N9PVdopyrmkPBqwHIcU4HmoycUqyc0EyJwc0U1DkVIUwKCRtFF&#10;FaAFFFFABRRQBk0AGKKkC0mwUE8wwcmhhg0/aKR1zVRKI2NNBwac4zTaqwDw3FLvX/aqPOKTcKmQ&#10;EhdSP4qZSbhS1IBQOTRTlTFVEACYp1FFUAxutIOTQetA61UQJAMCnIOKaOlPT7tVYUhaKKKmQogT&#10;gVHipKKkojxRipKKqJLZGy5FAGBTn6U0nAqhoVPvU8jNRJJ81S0CkRkYNI/3ae4700jIqolIYoya&#10;eklMZdtIGwaUtwLCnIoqNJKkByKRmwooxTXOKAHFsCoycmgtmigrlHeYacDkVHUg6UEhQxwKKR/u&#10;0AML7jimE4alH36aetFrlRJI3qRDk1DHUitisaisSSuflqKSnF896jJzXK5anLOOtyN1B9arzMVN&#10;WihL5/hqO4gMmNtFrm1GRXeEzD/Cm6feSafexuQu2Ns8irUbpH941X1KEyxO0Y5xxXHiqK5TnzCg&#10;6kWj2b4E/Fq30aaPzmhDCXHUdNyH+9X1l8KvjRpuoOq+ZHu8qPoy9/8AgVfmrZ+Ibrw3cqzSCP5g&#10;3IX29vavU/hV+0guiXq+dewqu2NeSo6Ef7NfN4qjofhPF3DsqkpOx+m+g/EOzuLZdrqeg6r6D3q5&#10;deJYr0/Ljnjt/jXx/wCAf2tNLe3jVr62Y5HO/wD3f9ivXvhp8cLDxjKiQ3MMhZsDD+4H90etfI43&#10;D3uz8MzLh6UJPQ9osp94Wr5/1f4VhaVeq0EfzLyM1sRTq8X3h0r5mpRdz5iWDcGVbhyOfam2mobJ&#10;f4elSXUO5fl54rNdXhmJ56+lVT0OiEFax1Wlaquznb1FdFpWqKjHp1rzu01byBhj3rY03xRGr8sv&#10;X1/+tXZTrJHDisGpI9O0vWo1CeuP8963tP1mN0Xn0/z1rzHTfFUeE+Zenr/9at7TvEqNGuGXt3/+&#10;tWn1lM+Rx2XSu3Y9Hi1OKRfmP8qZdTRzRbQW/SuTt/EW48Mv5j/Cr8GuZ6sv50e2R8/9TqJ6Carp&#10;Sygf6zrXK+JvDi3Nr/y04H9R7V1dzrUbd1/OsjU9SheE7mX/AL696ejPawXtINHhfjPwNJPdysqz&#10;cqvY+3tXl/i74fTWxQ4k5buD6fSvovxHeWqu25k6D+KvJ/ih4s0yxEO6SMfPj7x9B7VyVo3P0DL8&#10;Q7anka+Hvs865ZvlOOv/ANatvTNDa4iVV3HcSOP/ANVYWo+PtNa9ULMhLSHjn1+ldj8PtatdSltt&#10;pDb5COprhlG57X1rQl07wDczruWOYjHZT/hXUeHfAV1FNzHL0H8J/wAK7PwxpsMlmpVOx7n1NdVY&#10;aPGr/LH2Hc1hKi2eLjMW0zn/AAv4LkWCHcsudx7f/WrtND8OtCD9/p3/AA9qvaNp0aRJxtOTxmti&#10;COOEf/Xqo0Wj5bFYyTbsS2el+Vj73QUy5hkWbaqjb7g1cTU4Afvr780hmSdtysPzruoqx8/W55u5&#10;LpatlQ3pV2STyVqrBcJEudwpZrhZ1xuFelGpoczpytY2NGuFlibr1FWL2+W1tWZuimsW21D7DH1V&#10;cAHJNcx8Q/jBY+G9IkM1xCGV1GC/vj0PpWFSRjRwE5zVkO+IPxLsdDtbhpnVdhIOSv8AdJ7sK+Q/&#10;jx8WovEEsH2TypNtu6nGDyenRjWv8cvj/Drz38FreQlmlIABB/gI7r614fZ299qc37wluQvRa46m&#10;IP0jJMrVNJtFrR9Nm1S/UuuNvHyg+hr1r4eeE3mW3Vlk2+Ueg/8ArVh+CfAs01037mTr6ex969o8&#10;DeD2sLO3do2XEWOf/wBdcbq3PoMVXjTjY3vC+hPajkN94dvc+1dJKPK6VFZOka0styjHkgVdN3Pk&#10;sRiOaqUZQyt0OPpXE/FjxBFpkNvu/ikI5x/d+td5dyBISx/nXgf7U3jaHQLexLSKu6cjk/7A9q9/&#10;K6LbufQ8OYV1cSlY+W/2pvGkd+WVfL+YY4+kfvXgN2TPMJl6gYFdV8XPHMfiGQbZFf6H/c9vauUt&#10;XElkG/z1r7zL6dj+sOFcr5ILT+tCjcS7his++faoqeWTmqd62cfWvf2R+oUaPLEr3K/uJG9q4/xx&#10;c+VZxdP9Z/Su1li36fKw9DXn/wAQHZbWL/rqf5VcT5/MpWR5lJdfaLphx8pOMfWtTQovMeNv9uub&#10;sp2bUJPqf511fhoqIlJ7Oa6Ini4N3kdvoQVbZfp/QVvRo0kQA71yemaqv3V/hH+Fdlo8bXCL+H9K&#10;o+3wasixZW3lsC2eDVfX9RSG1dB3x1+taE7C2iYsw4Ga4/xNq6vIyhh1/qaByqWkZmrXnmysB7/1&#10;pNIs9+fvfeFV1K3E9bGkxBAw/wBoVmd1GXMWbODZOF5xit2yTbAv+7VG0svmDYPStKFNkQ+lB0Si&#10;NkBpiwMxqcDcasR25H8JoJSI7OLbWlA4H51UCFO1KsrIwGKDQvN89OViq1HCd9TY4xQA3fSo5LUm&#10;zmpIYuaDQASTTiM05k201jgUClsWbfASnv0qvDLtFSg76CBU609Tg01V20o61oKWxKgyafTU606t&#10;EclTckHSgjNA6UVoCLNsMj8KczbXxTLc4X8KbI+JetBhUNCKdvbrWnanMOfUVjJJzWtYHfEv+7US&#10;3Phc+j7j/roeUfGJC19dt7Sf+givmDxDH/xMl68Rg/qa+qvi3b7pbz/dl/kK+W/EcW3VFz3jX+bV&#10;cT+SvECnrN+f6ozryHMWRnrV7SsRWY3elBs/Oj2iql7fLpibHYCvQon8u5tG1Ur+Kr1YrYbSDx3+&#10;orze8unmnbIXt0rpvEGvC72qjA8dvr9K50WMhfLA/NXQeJU3LGl2wlgy26s3VEbP+6Tita1lW1j2&#10;k4qG5sfNO7HHWtosUUZthblIcSZAzzWhEsKxLtZu/UioWKyt5adTRJE9qBu71sdESQzSRL8gU59a&#10;fp/ii80+ZCscB2HIyrf41BHdqR1pu5QpNBUj0Dwb8WryxgO6Kzyc/wALe3+1XaWPxzlR/mWz+bB6&#10;H/4uvELW92L8pqcajMGGG6ewqo7kPY+hLL45M8ajFnz/AJ/v0+b4tSXf3VtfwH/2VeEWWuzRlct9&#10;en+Fa1h4tEJAaReuf88V0RZB6xP46ubgfLHb+v3T/jVC58QXk758qL8Fb/GuW0rxjbyH5pE6Dv8A&#10;/Wrbstft7hPlZW5x1rohuDLDazdgf6uP/vk/40watOeqx/kak8+OZeMfnUMifMf8a6o2I5WSC+d/&#10;vbajmkLjtULEqaaJuMV0RsOKHbmz2p8bYqLdR5uKrQ2Liy5PNPba6VS+1Ypy3y96aaRe6HzbY1qA&#10;zZH+FOmZph8tQrA6D5hSckYSi2xxIJ70+PaV70zy29KFG01m5ItUywDGP71IZM1FQUZhxU+0Q/Zs&#10;Vzu+7UEjPG3Qc+1XLO0aQng0XdmQV+U9aOZMmVMbahmt92KcZSBVi2tytr931qGePB6VjUehjKmQ&#10;y5K8VQvhJnoMY9K17a08z8qr6hYFd1ebN6nLOmZHl4GK/shr+OM4Fxtr+xyueO7OzL425vl+oUUU&#10;VoekfxP/ALZif2f47a1jMcy2+3r83BTORjgjJx61H+zNF58V3vjCtD5WwlipBYnOPXp+lSftc3Eb&#10;+N0sWs4bVrGGJEljJJnBGSWPc5OPwqD9lISX/iS8iWSRY2jVCj8IFyCWye46Z9DXDLSifJ0/+Rfd&#10;9j6btreOy0iN2kDyMxUADcSCOtSPIbi2jmaaN1bEYTBDKB6/Sm/YW1h4/L+7kbAmVKjGAOatPp0M&#10;Mk3zSRRxKDISgPIHIGepr5apVu2j82rSvNoy9XgE+oeXzPEgx3UDjng/jXiP7RV//bGt2dxIbpUQ&#10;eUGfLKqpwMV7B4i1GCCykuBIz7iEXHys7E8YA9ADmvB/jy1xb3FnhSqzO2OecYznHau/AU7s+h4e&#10;o2qozfBotb3VI1hkkkbeAcx9Rnt6n2r6Q8N6NbwW8kkEiyKu0HYm0Lnufy5r5y+EltLe6v5car5h&#10;KgEcEc8kV9K+E9Ie0hmVpPlRR8/Ukg4GQD2/GtMwWljr4mnqka15JbmzSDJba5BIHUde9UXaW5sX&#10;VfLWON1O5AAwA4I/HNXmWKezhiEnmSbmEvyHkkYwOPfrWNNEkMcKLMzXDOd8ZXIAD4AJyMcZ7dq8&#10;mFN23PkqcG9jc+zTX8BuZG8kqQIgGwzgDt/jVPUpYrEee3nO+Azkk7s4AyTzmrdqYElyfNVVGVfl&#10;gT2HHrVgzf2x5ytHHIFQgEL0AHfPXpWkadtylCyuZ9jeM0q/6x0mGQB82eehxTPFmqLf3UMEUzSN&#10;5SiRHj8sRueoyR245zWje6Za2elwxx/eUfMAeT6j2BqhcLDIlv5McTTKhL7ySvB6Edhx710U7XHF&#10;6nh37UttNpotGumVnWIRJsbO1R06exFfOd2m++Xo2SOcepr379qi+kj1S1iZUd5VfeV5AGRgAfnz&#10;Xg+owSeaoDDqORzjvX0WH0ij9NyW/wBWVz6F/Zx0OKXQJLmf5YLcrIAE+aZgxGAfQd/rXr9rqLXl&#10;99k89YftGDGiN8yHOck9jxXjP7Ntg0Wg7X3TSZCRRFyepJJ2gcnJ4+lev6V4cktz++WRZEJcHHzA&#10;EYBI6jivLx00tz5nPJWqts05njjLK2+NEBSNsBmY8cjHanb3nxbnYyDGMgJgZ65zz+NWreBDppkB&#10;hWZMxpGEO4jGMnNU49LkitPJlTym2FhgBiB3JJz6V5MZJs8CEtRGDWEiqF2dQSHDfJ36cZqW6KPe&#10;ItvNMsJPzb8fIRjpiks7qK7Znh8jbGpwrJtMhxye/FM0u5NtatJsYqXBO1dwJ7kZ6Vp8jX2umxvL&#10;DHa3bKsqyFSp3jnHGTjPWprm2a7ulkkkf7OSOD8uR+GazYL5p9zRqyrg/wCs+UD3qf7fuhjVoYyy&#10;EklCQM88miMUtTBq5JcJ5R3sNkeCBGhJBwCASTzjmsTX7X7OiqZJJFkZXcL12BSS3PpkVvRxW8kk&#10;UzLNtYiPyuTnGOfxJqjqWreW3l/Z1VTlEIHA555P+eK6KdtDpw1udXPk39pW9S58XttaR1WJY4wV&#10;2lIx079e+fesj4HTw2XiGVplkbzEWMbP7wIP4DGa0P2mTNJ8Rp3m2eaoEWEIKHGSDx1OCOnpWf8A&#10;BeJbPxBI0ZW6PAwTtAzjJA5zjFe0lalqfoih/sdl2PrHwRp7X8S5VepQIAGxj1A/nW5ctDFZXCSF&#10;jcSbY0RP4uQT9OBXP+CpDaLmOcsx4UofmOcH2rqpx+6h3RlVbgYG5vqfevma1XkqH5TjKajX17nB&#10;eIX8y7K+ZuWORinOQvPsf85rgPi7fTR6V5bbnkuMCMnBAUHJ/P8ApXp+o6E1zfTeU8qRmF0yMAHH&#10;JA/LrXj3xbuAI4YVj228Ss4wdzc+p/KvQwfvu6PoMljeaseX3hjvHkFwzpsONoHU1itbYvgy4WMd&#10;ATzj+lad1G0UAMjKzc8Z5Iz1rIt1VJM5UuxHBOcCvej8J99TjaGp7t+z/arLA0jP5ckYXYMZzkkZ&#10;r2C9tGsbC6j+0wtHjBjMYLGTGQQcZAxmvNf2c1E+j3Ekcm1Bt/d7M7hyQQe1ehXUrWsofK/vCWIz&#10;kjn+Zr53ESftbHwOZVrYnlZ5D8bNOk0y5tUkDKbiNZUQ44Q5wePfrXmOoSSW6ySq/MYwDjqa9H+L&#10;EypqMzSbYVf5C0pLNn2znA6V5lqs4a3Kq3mbWIB7HmvdwkfcTZ9hldNeyTOXSaSTV0l25Znye5z2&#10;+lfa3w8gZPh7ptxbtcSb7dHiR1IBBAJIz2LE18VxSTWmrRx7d3mOD7n2/Gvtv4QG41n4SaXcXHlk&#10;rEYhGJdxCg4UAHkDp+Iriza1k7Hn8S/w0Wfss1q2945E3c7Sd2AeetbHh8rBJt85lWRCWOflIAJG&#10;T2ANZYWRB+7/AHe3CkPyT7AVaZljuFjbaqqQpAHGOvNeHbqfASXU0LW9t9Y/0eVpm8tiu8McZ9jj&#10;1rD1jw68+nPNBG0nlgn5j83B6nJ/lW1BbyMrureWGkOQvHB6YAqn4guGsvKjCqrxgk+cMqQDnJxV&#10;0UuYrD29oj5r8a38iaiyyKQZGJAVCrHnr9etec+IZxHdFSp5Yjk8ivWPigIU8UTNIZmhkf5vIXOA&#10;TnABPSvJ9faP7U3yssIJAz1PPBPvX1OHj7qP1fLdaSsY90yRurNuHlj5SOT+VdN8OLhYPFdmflk2&#10;zqCXG7IyM8fSuX+46tu3Kexre8DAnXIdvyu0qgHHQkgZ6062sGdWK/hu59pXcK2bsqvCyqFw0RIV&#10;ByOATx759adBKwlWN/uN1IAZgOvGPqKfoljNpH2dlkhZYcjzHXcZVP8AEQeCPSllf5I8fvJA5wcb&#10;eCcgjHTr0r5KpJptI/H8wlao0u5paaywhgytG2flLJ157/hT8yQvuXvzj7uQaqokf2pT+8khcgHL&#10;EkkjB6HitG4mWORgpePYNmw5YkcZOT16cVEYN7s81R1u2RNcBZBKEZBv2ELyQSPXpzj1qt4iZRZs&#10;qtMGZ1HEY44OQG/LtUt68cUzeTJI8KsCOfkBHcj161S1uKWIxx+ZjzNpIIzjPI57Dn04rWEbPcuN&#10;RplV9Qt2ZQ3msiZHQDGBx+ted/EubdIU3MjEjO8geuce/Neg6hOtlEyv5atkkYGcjp+NcN46kOLx&#10;V8uY3cJgTem5kJxyBjrx+tehhbqR6+VybrI8b13UlkuZMMzNC5Gc7h6VmgtK2XyFYcEdTUusKthr&#10;sqqGDKMOCMBj7CoJg9wixqjMzDPHIA9favWV9D9Io35UV5htn8xvXBPTIqvJdvaTyN8u1jgAgEZ9&#10;s1euDCsES7m80n7o4B/xqrevFNH8yrFt6knLEn27Vqr9Tqjch/eTReXIu2TeCnGd3txV+GPBBZmG&#10;WJY5ycAVlaPq1xDNBErrIId3Trzx1rUjvBAjK247sjHf25pu5Ui9os6ybWaOMKHAALnc4J64rqtE&#10;tILy5ZcCOTf0yO2ckGuPsStxeRkK0XmAJkDIUDOOa3NMeTTb+JgMKowQ/OcnOc/Wsa2sTlxPwH0B&#10;oKfaNNgm8vYxIQljyTgjKjsMDk5PJrSEGb0GSNY4+P3ch5wOuSDx/OszwPDFN4XjmnWYyPgJzk4A&#10;7e2a1bW68u72/u4vMQr5jLnGePwPvXzMrKZ+Y4qa9q7hE0Ua/u4/JMMpROS2QecjPp61cgsJtTim&#10;ljdE2guHd+ZMdRUkVzIljJ5llCrRbFUhw2eTknHc4p0UbyHEce/rhE6c+3aiKs9DgqPXQh3+aZGa&#10;TzJpEA3uDkgHP5dvwpzag6ArvVJJASM8cYwcGrMce92iGG3YJJzkDrj3FSxaaZJo28tGjT5M7Sdo&#10;P+FXzsycjNsxLbfLvWRGA5K4YZOcd/zqXVHN/GN0nCDAA6D1NTy24RpI97bchQ+COPp2AqO6aO3c&#10;xllVN4G/rx3NNO7J5nc83+O0MNn4SEMbSbVxvb7wJzkn/CvMPhvCJ9QWGNyzFjlCDyoya9f+Ltkt&#10;34bmk2vOtud7yRD93tHHzEngD868l+FUMcPiVT5rxxsT84xu5OO9etSv7I+7yqTeDdj07QI/KuNi&#10;vIoZ8Y3HaD7fp+ddJaQKDGreWjRkl9+Sp9jis3wjogivWjaR441zmUjcyqDwcd/pWw1qypJlmZMn&#10;DkYDn1Pp0ry5R1PmMU3znB+I4lWFZFzIZCxBOQcA+nYc/pXivxAvXTUmh2qArcEYOD1/wr6B1fS4&#10;70SqsapKvIDudzjJyB6d6+ePiJ5ieIHaHzNqyc4BGOe+fbFethHeB9NkdRyi0e8eDbY2Xg7S5YY9&#10;sVxBG7uT82GwT/WtmK1mgiRVkaESAsGx3yepx6AVjeAI2ufB9iskfmSWcQUfMTgAYBIHGMYP4Vu6&#10;HePaoqyeY+3OEz8hyCM4/GvLxEkp6njZhNKq7jE0QGSQySB2+8nUjBHP86r6oyfZYV3MpR2fAzgE&#10;nOcdCa1JE8k/8s2bjPOSoPHFZ18rRSNHIsvmAjcp6Af49PzqI6nNTnfYzLiK4v4GUL5ixguu8jIA&#10;Gcjp6Vm6tHNY2S3EzLI9wcpl8kjjsOmK6KWwVJtpbbghS55ODwcDviuf1bT8XzHbv2kDG/oBgk4x&#10;XXTiup62Fs1eRSF0sNms3mruWQgjGGK44wMc85rMsrZr8x+TNy2T5TYCoc9STwD7VrzpHKwZmCxq&#10;DgNzkH0rMuLLdF5e3bGxIB6ZPqR612UZRPWw1SBw/imNTdSYb/WZLhBjDdOPbiuTuYWthgxrGTjo&#10;ev1967DxOB9v8k8+WMEfdJ68fTiubv5MxSQiOPJJJfHIHpXpQeh9VhaicFYyYIYzcsrLuUjqeOa+&#10;jP2QPGl/4ZsLtrdp7UQuhSSIAKcZzuY89CMfjXzddLIzdl24xx1FfQv7KNlJd+A9QCqm2SUbpiCW&#10;gJ4+Y9MYX9c1hiZNQuc+ZVHCleJ+uX/BO39vG18T6Pb+D/EkLSLKiwW0rEYBBJwc54ySQeOvOK6z&#10;9r/9ku2cT+JNDsTdWV5GZZPJmOUOSS+R0HPSvyo0zxTe+BtYjurG5kjktWBWRHIyeBnI69PT/Gv0&#10;2/4Jw/8ABQjTPi/4QXwp4kktre+tz9mR5flW4Ug5AzkHJPf25qMHXZ83iMDSzOg4VEuY+ZtT0z7J&#10;cMiRsrLnK8nj6mqFxFKkgjZSrMPTg59+1fX/AO2J+yD/AGKkmv6DD/ojAGWFAQyFuQ2B2PSvkm9t&#10;bjT7p1ZJFlUkEnPb+VexGR+F8RZHUwNWzWlxsNt+48n+IngtngjPA9+ajkPlbtrPt/jOM/lUlpdN&#10;FaTKY4ZHlwC7puaMA9FJ6E+tV7u98y5dlTZuwuOoAFUrs+XlIb9pLDbwq+pHzGpbdIw/zcrjuT19&#10;hUDmRNokyCRld3cVYkgjYRuvnK2wE7x1Oe3tWvKjO+pYhkUSeXlsOTk46VGqBQwVl2KpY54BIPUe&#10;tNnuSJCqsV4yT0zUdsq3LRxu21dpy/Ugeox9KiUmUbnhjVZNJuYpLd2jaPL5zjJ6/nX3V+xz+15b&#10;avptr4f1pfs80LgxS5J83d0Bz05wK+CdOiUPtzKIySu8RlgB9egrU8OeJ5tD1WOSKaRdhGw78EAd&#10;+vUdRXLLc/QuEeJqmAqKnN+6fsiMPDG+CN/r/np0/OnxOuf6dea+Xf2MP2w7PxjaJomvXchukjwk&#10;75LYGABmvp5WUMHjkEiyAFCO4PT+lO6P6Hy3MKWKpKpTe5NMkjjIZfxHNNDnyjhvYilOTH8vU9cn&#10;kCnx/KynrjGB60mz0yFYnyGb5eSRzjIpzyDAb6D1qQKZFXvzkVCfnPy8ZNHMA6ONp0ZmcAr09zVL&#10;VtKh1zTJrG5hjmtpwRJERu354PXvzxV0DYPWmyttbK/wj9a2pVXTkpR3RnNX3PzO/wCCkn/BPQeF&#10;dak8X+GYbz+yLwM12igusMvPXHOOOtfDF3praU6rNvfEgLjJU8dscYOa/oL1jRrfxXpU1jdxpNa3&#10;CmOSN+VKkjII/CvzM/4KJfsEN8KdSk8UaBH9p8PTSsZY9m4wMRkA4Geex4r9Y4X4m9olQrHkYrCd&#10;UfG+ma7feHLuwuIbprWRsPGQ+5lOTn2wPev0i/4J0ft/W+uwWfhPxNdTRzRA29ldO+5QCQFQZ5Oe&#10;nNfmW8V1p989vcBVaQGPBGPlJPT0rW8I67caLqMc0d15flkNFsOGjZe+Ryegr6LOsnpY2lsr9Dio&#10;1pUnqfv9aSLNuVZN+e56nNSFvIIVuv6V8Z/8E9v29ofiNZW3hTxTdJDqVvtSG7kcfvQ4OAc/T9a+&#10;wxKJmCkqy8cjnr0P0r8QzLL6mFquEkfRUaynG6JSPMY7j9443dQK4v46fAnRfjl4NuNK1iKOThvs&#10;04j3SQSFcAr2A9R3rt4jtK7lBBHTpxTjGVdTtVlYkYJ4A/CubC4qpQmpwZpKN1qfjF+1N+zZrf7L&#10;njqW3nhYIrgQTJu3FR3DDoCew/P1+pP+Cc/7eq3P2Xwr4pnk3eYIre5ccdMKrZ75z0xjAr6y/aN/&#10;Z/0n48+ArjTdSjDSeWxikP8ArID1DKeT6AjNfkz+0J8Ade/Zi+IckMyXUMKuJbW4UkK6diDnrk5z&#10;X6Lh8TRzTD+yqfEeXJODutj9qoSt0sQHze+cAg8g/SnFG8n5F+bPGRXxN/wTl/4KEf8ACd2UfhPx&#10;TdNJqAjEVtcyY3Oc8AkjrtHT/GvttDHtIWTzGjOOMZPfn3r4bMsunhqjiz0KVRNAMqvzY3egpWgV&#10;juAG48Zpzfc56kenalJBi25X0IzyRXmmw1Pmj+X7w796bMMJuO5mzRFMd/TG3jGOtKx3R9NpLYxm&#10;la4FS93vBtjZQ+cjPHNfmn+3/wCM5PEn7Rutws8ipYpFAIyeEABBI+hya/TaGAQyiR8bYQZXJ5wo&#10;5JOO3Ffkv+0xqr+Kvjd4qneYCY3sz78HaV3nHPTGM8VxY/4D908F8NGWOdSS22PL7ldjIu6PaoJ3&#10;n5jgcGo4MopfbuzjAx1ov4ljZXAVVkBTJJLEjGD04pLH/iYrJ5X+rVB8oz19a+dlBWP60jG0blC9&#10;2xuQsnl7iPmPAQDnB/GppmaAP5jM8ky/I543A8E89BirV2kMDZFusiqmGDZJz7H1rPSJmtsFWKqA&#10;Bzlsk5FZuKsdEdUhGeS5tVijmk8tBzglepBP16VKNPVbCa4aNpLeEqDvzzkEDHNSLGIiqzNJmMfO&#10;oxgAn261JfauqWU0Mce21jBLgEruA9Tz6VzSqNbD12SKdq80VtMysBC2GVCeXbPTvVq21iS5SOOb&#10;a0zcbQeh7Akd+KIHae3VtzfvFDgE9M+ufakvJ9ohjjt44pI8u06LkuccZH5/nSVa+jM5U7vbUuSa&#10;jJblWDKcgtnODg8fiaYupm0kbySN0xHmZA3DA657VIwtbuzuGt5lmm8sEq67fm7hf896itLTfYyP&#10;cIIZmIVd/Q8Zz05FdFN2Whg4xW6Ir7bcwMysY5FxkgZDDuCaktL66SFvOBx0GehHbH+cVFBKr2ki&#10;geZGxAynBDeo9qYUmSRh8xVSBk9h/kVUaktmaRjC2wPqKw3KSHbtxzuOMn8KH1phKrMIzzwD0YdS&#10;PpTmtoxCS21sqSOPmH+BrPbTjDH5jMXjV9ueu0+lXGV9wVOmzY0zXG1aEq0cKvbqzblyCwJPHXHt&#10;9M1JNIrKrRxMJI0CFskkA9OnTkdap6RAsEUj8p8gAA5DEdBWhbziE/vVG2QjcEOcgA5B+mf1pTk+&#10;hzTpxT91Hrv7D8lxN+0J4baVUmWW58gRpwzKFLDOR6gHPoDX6ozBhM2fvg/vCFwAx64A4xX5a/sG&#10;hR+1D4Pkj/hum+RucnY2cD3yK/UrcWnLRqI8dVyScjivYyu73P5U8av99irJaDJIVkQphjuPYdqb&#10;BEtu/ZAOAcc1OzrJGc9c5z3psY86Q5OGHT0r2OU/DIzktmIWZ929tx35BPJpiZYMvVW4PPB9OnFO&#10;B5+Zsbjgg9aM7PlXj+tHKCqT7jGTb/y03HjPJ6j9Me1EUJt8LH91hg4HX8ulKzNCnTduI/CnIA2c&#10;7lX25NSV7afcaLOOP7yc5HGMqP6ZpsiKrbsR+nTt74p8j7Vxyq+meai3uh6IV69MmnGC7C9tN9Rk&#10;9ur/AOrbcmOT0/yB6V8r/wDBV5rWx+Dmk4wu28MbOuQOQD0+hIr6rik2yZZVb1B4FfI//BXA+T8E&#10;9NZS0kkzzmBEGT5oK4OPUAnH1rLFU06bufeeHVSTzindvfufnZrOox3CssBWRXcx7yMKenQfQU2w&#10;hwGRtx8vIBI+UfSrt/ZiO/gWFdp2HOR8qDGDnPeqjae8Y/eP5iyHgBiMZPJJ9q+IlFczSP70w8l7&#10;FehUWfy7htq7vJycY/An9a1YWkkBuN2ZNoVy7FsgD3z7VWlhjZCyt8+NnI+YjjPA+lWLXiMNGwJj&#10;wSD1z+PWlKOgVZbWGyWn7z5I2kZsH5cbs+x702GzW4SQ3ku1URkxJ0Y5IwCOn1q1LPuiWTK7FJdl&#10;JwHHcDFJaOJJY4l2xrkbC+cZySMZ7E01T6s5K1Rqmz9Pv+CdMav+zJp6qd3k3M6fISwwCoGegP4i&#10;voEAyReSynK8jsT+leDf8E55wP2ZdJjW3jgJnlQlc7nIfLE/jxn2r3V3BY7jukXuc5/CvrsvjF00&#10;7H8J8fVZxzepyya1ZGGKuI5G/d5xznH6fWpZV3L94sqgYPrTPL3x8rzyfU5ptvfZiVZFCsvHPpXo&#10;x02PhJSlLVj92Rtb+dKxjDfdZR6Z6fWo5x5RI+8vbAzXK/Ev4raT8LvBV5q+rXlta29oQSZHw0gx&#10;nAHOScY/GqUW3Yzcexg/tMftB6X8BfAMuqXtxH9q3Bba3I+adhzk/wCz0596+Afhd4R8Qft6fGNt&#10;a1mS6h8Nrcne44TIcDYBkgcE889BWH8Q/E/in/goV+0NNpulx3P9lw3ZQQRlmaOLIyw7ABcn/Cv0&#10;i/Zy+AWifAT4Y6foen2UcP7tXuZeGaRwCpJ9CeCcVU5qK5FudEafIrnReCfC+m/DzQNP0mzWK2t4&#10;UFvDEicIAOoI7kA8n19q6KN1jkVsMV3g/Uen6mq8VjJZSouUZFJPPOAeh47irkMfyn5dwHr1/wD1&#10;Vz9bmLuOO2Mblydx9MVMVDKPurz26mmOnmr8p7Yx60xQ0QRl+93BNAEkrfL8uN2RgEZOPWoWJk79&#10;+tSNjO5fl/vDtmjGGDLQARErDuJxih7gsgXmhzhSB/F+tEgB+YfL2Oec/wCFAEnnDbt24x0qKSfZ&#10;8pIPuOcUu7zAPXP6UiKG+9uX6VXMALgAhh97pkc49qYxxK+7cB2zwfyp7Nvwp524wfSmk7hlstu4&#10;55OPrQpACTSKuWZiqg4OeU4/OmNcS7B+8fDZH3zyDx+FSSvsX5uR06cD3pSmHXHzKwyPSplrudFP&#10;FVYaRk0VohNAo2zTcDGRId2M9Ce4q1HdXAuFk3RmTrnYOmMHPFMMfljBXCtxkVNGwhh3eZx098VP&#10;Kbf2hiP52RxXUqyF0kbpt5wTjg9SKVZJ2l3QuwkY8npn0yep/Gjzsn5SPxGeKdt3FTu9+BTURPMK&#10;9vjf3kZnuAF/fMu1jlQ+fxzUj3dzKmftEm5RgEHGT744NNnPl7TgLuHQCiNPMT5fq30p8sexP17E&#10;fzv72Hm3E8WfMkGAeFPX8818N/8ABXWzCeI/Ds3yLK1lKScdecDjnuR+dfcyRiZPlYc8c18R/wDB&#10;W6JZta8G3DqsRktriIkHIIDAjI+orlxUVybH6b4X42tPOKalJv1Z8G+WiFlUiNlzEUQffUk5xnOO&#10;gqtc2rIVibzFw5CkN2PIyPrWhHsk1GRZJJAPMJAVeHH+c1Z3/KNu5WBxJ0bC5zxkda+alKzP7YpT&#10;aijH1GYwxj/V7toyQh7+n86cVhurtfswaJHCqN53Z4wTz0BParF/Fb+RcL8rTKzeTkffOeMn6VmJ&#10;G1vOsYVm5KuD8o5BOOegqOVs9Cm01vY0VPlM3nKrOoG7HOcD2qaw1BVtkaC33RZykm04wOuPUjvV&#10;e0K36rGVjVgrYKnqo5q9prrdvawx7RHanMSg7Qo3gkn1yAQaqnTSauebmErUZddGfsF+yrbPpXwC&#10;8J/JGkculQO22MDMhX58DHcnnPeu/lO2MpDtWPBBQgbT+GK86/ZPuPN/Z58JqBtENko67lBJJ6+3&#10;+FekHcrD5gQR19a+qoRXKrn8A8WY7ExzKsoyaV3pcrwosYCmOPbnsAp74JIHOP6VZjwhJXDD+tKI&#10;MHn9PemqvllfT+Vb6JWR8jUqzqO9R3FZdgDNjk0uFDD+LnGc052AOfmbjBFOeNQi7flB64FIkjIy&#10;V+ZQyk8j0pslwpGCCzKeM84FCxkqSu4c/pTnQNbbs7WU4b6VpETY0fIV3benXt/9avM/2nv2i9D/&#10;AGevh3eahqs8f2x1AsreNsSXDntjkgeta3x5+P2g/s/eBrzWNWuo1kgiJhgQ4klcDoowckcE1+P/&#10;AO05+1D4i/aj+IUk0tzI0cxItoIl+VRknOccHkg9K+syDJXWl7WrpFHFXq30Rk/tHfH/AMTftC/E&#10;28e7i+0TKTHbRM7/ALtSeAACcZyOma+z/wDgnF/wTObwilp418eaasuoSILi0glU7Is52nHX1646&#10;9qb/AMEyP+Cbcmg2Vh478fN5l8wD2VlKgcBc8OfXK4wTX3yylTy5JHHAxgdAPywK9jPeI/Z0/qmF&#10;0XVoKeHtq9xCnlwRpt2xxoFRIxtAAGOlS27LGVV920nnvTXjyNvJA9ulLGDIvTAPAJ9a/PqlRzd5&#10;as6h08saykdR0HqRnFct8UPinp3wu8JXuvalcW9vptmjCUyThTwMnA69COQKf8Q/iPp/wt0OTWNW&#10;kWCxtiPN38EgjoB1r8rP+CgH7dN38e/Fdxp9rI8Oj2rSW8VvsCAjJy7HuCAK+o4f4fqYyqnJaHn4&#10;rFqC0Mn9vb9tHVfjhrk+n2dwsGjx5It43LjA4BPrlea+Q9T1kyXUj28jXQwByChB6dM4PWtrxIxu&#10;bQf6THHNccYRz0AHBx0HP55qH4ffD+88Ua9Fb2lr9saRjhIwWZm6bR71+65fh6GX4fWysfPylKtO&#10;yLHw38Cah4u8d20GlrcTtfSGIgjdzyMEAknoenSv1u/4J6/8E97X4AeFrfXdctY7jxNfRBkiI3LZ&#10;IeeQehNU/wDgnB/wTys/gtolv4q8SWFvNrNx+9tEKIj2QcY5wMlhz+dfZlqn2eDYjN90KSTyeeMn&#10;1561+VcW8WSrydCi9F1R7+BwMaavbUI7TzmDEqpK46YwB2FOaHaflI3DvTVVUQcsxU49alEiyFuR&#10;njoOlfm0pN69Wejy20Ii/wC7XcBuHGR1qbyvLI3NgD+dBVXbn/8AXSCbcrK2KkBAN7M2fb607JEJ&#10;Vlj2+uOc/wBKAyq/ysvQHHrTt3nOcgLj9KB2KyEkbXPHUY71Hrur2ujaXLe3k0VtawLkyPIFxj9T&#10;SatfRaXatJJcRoq5JdztUADPJPA6V8AftuftjTeO799I0W4kt7GHoY0wzjvkg9Dzg4qoxufPZ9n1&#10;HL6LnK1yL9tv9sm88c6nJo2izrDpsZKgKcGVedzn3Jr5RurlrnUpGaQ7mJcjZuyTnjBPNR6hqM2q&#10;XbSXB3Sdjjkj0NV7rEkKH7Q/nCTbsCbcj61stD+Y+Ic+qY/EOTenYjlheExsysvn9B6jPGKiubhW&#10;C+Tv+UEHIqWVvLRljTCsfkBJLIPx7VBc2htnZWzuVgu0Ekdj/Wg+Ulq2RfaFn2Y3Yz0U9fWp3iDO&#10;PLymRk59fY0kyLcHcsaIy4HyDaMfSmvKrRo3zZXg4PH4U1bqYK3Uqyv9om+ZlXbgEY5J/wAmneVs&#10;jZW+bnGe+O/FPNsJmbBUuvJzwcUjDBO5gP4h65pGcoiahL/aV0m4BWRNmAeuKfHbqH2MCqqcnPI/&#10;z0qMyGElDkBl2g4x+tcP8W/iTH4ZtWs4N0l3OQB/CqcZJ9c88fSsKtXljc9bK8pni6qpxWg34qfF&#10;qHQreTS4XjWbOJRs3MDzjntXjNvqM1/LNKxHnZLEyHkjqD9elZ+oa7JL4guPMdW3E+YSPv46Ee9S&#10;20W6eOTcp87nB9u3868XEVnJXufuGU5HSwNFaanS3KzS/D7VLiaaRma0kk8s/dfaCQcexPU18W+I&#10;HW31GRVk3Z4AznI68EV9qWbyQeENcEEkqyf2XOEYYbBxnBz2xnP0xXxT4ggY38noG7AAY/DvTy+V&#10;7n3XC+7Mxbghm2jP6UW8X2uUswxwfbFSz2xVvOVdsZGMk8E1DGGVkZe5APavUPtOp6l8J1jXSzGN&#10;rBMPvfjrxXqHhgxwQuwVpJBjBQ5Ukda80+DdsrRfut0qkEumzcuR3PoK9d8P6EunQqHVY5mIYBDj&#10;g9eOa4sZbl1Pmc2mk9TsPBs2/Txt2xyeawJL7SpAB9Dng112mXSMkcfy4IKyOTkgMeo9xkGuV8PJ&#10;5cLfNvHoMMe/X3rYW5UttZuVfccADB78+lfJYiL5rrQ+BxbbldbGxFF5F0v73zFUFCT0ccj+maiO&#10;6xEYWGORDxhxlXHP+NFk6wodzFRyQR8xIwfyqW3kjurRfPmdrZOBtPzA/wBOorOnOdzljJ3K9pdX&#10;EeoxpCsdq0MbPncQCFGT1OM9gKjutbeewkVR9q85wju7HgDk456j3zTb6NRdtjcVwQM4JYEg8du1&#10;UdStXSSONV/1gEm7G3oecHoa7Y1LmiqXepynxAs7g6S9wski20cnkDPPzHnAI4rxbxNA2n6xblix&#10;YSBhg8nB5Fe2/EJLqLRo8eb9ieUuFAITJBGSOmea8Z8TvFOu75fMVuGzjAr28DG6PssotKmes6de&#10;DWvLuWRSl4CASOVyfU9xU0bvb3EiyOrchIz0Kgc8dqoeCrnHhTTo5fM3PHlhJypzyCAPVSK2IrdT&#10;tKldwODghgwzg8fSuPENqR4OYJwqOxfgv/MtszL5kbhUMWXVHAIIJAOAeBzV6ynhubuOONWt1AUk&#10;iYybDjkEnnB/Ss/TubSZVX5pDx1JwPb6VcW0aNPMk+62dpUgEn6VzOtdWZ41Wo2aSSQwvHI0F1NG&#10;rAKhfdvUE569MnmrVtq0lhErRrI8TZISQE7c5P4kcVlWt6sckJLSSkS4kjKlVCY65+tbFpdy2UkN&#10;1amO3ZsiMxoMAHIPBznqai+hzSm0kUPC1xNDqbMRceU5BeSPBERPYg9j7Zryn9qSSSbxpM0khcbF&#10;GCgUgAZA/LnPfPSvXtGsJvt0wttpVvlORuAJ75PTmvH/ANq3SHi8a25YbWaBJCo5VztwDn2Ugfh7&#10;Vrh0nVPa4dlfFJni+qW3mS7lXoOMnBIFRaZF9nmbeuG6c80uoSNI+1lC8kYHU02KLE8Pls4Xb84Y&#10;9T7GveSsj9Ttob9op2xrhvlHJ6itezSO63SFl8zK5BGGHv8ApWC73FrZBOqSEEEHJFbWlq3lqoZu&#10;nIx161hKJ59aNlqenfD8wyPHE6MsfBOwZZznOMccVuWt1tupoU3K28rsxtXHJH1Nc/8ADuzFilt5&#10;1xIxkG8lB86HJ4HPNdI063dyw3/O7kISMZJyOfTrzXm1I6nwmOsqo2OdoZRlfvc4x/WtTSI54P8A&#10;SrdfM8vqcnIz9OlUbm3axna3d7V2jID7JNwJI6ZrU0K1aCGYR7lRxznnI9OMcVyz0djx6srHIfHS&#10;d7rwerNcRyfaCfNUAhhjsc8e/wCFcx8G5ZIBGysGZ3C5I4wcjHt6103xenj/AOELvGZmXyyCMoWO&#10;eQCPTvXK/A6P+17afaWVl+dQMrngAk+mBXoUpWpan0mFmngnc9OtJYVuoIm2qyuVBz8rE5Gfarlk&#10;sjTq9vHI625BO4Arkn+X1xUS6GsNti3fzLzcMIcEY55Oc/5Natu89vZPDNanzGdYnIPl+WRnqD1B&#10;zXJOrG2h87UlC10Z3i0COW48pVSMnzA+M7ASTj6dsV5V4su963CSDzlmIAIJD9jkH0GOmK9O12IT&#10;Rrt3bmJAwckkZ7DtXlviaBYbiRSr+XuJ9D79eRWuHnc9zIUnPc8Z8azqb9pGWTPR8jgnpnNYKRQ6&#10;ic7yNvI9c+ldR4+eMaxIluJFhOd6k7sfpxXLoI7cZ2jLHAGete5T+FH6VS+FEiyrDInmbVRiBwMk&#10;EnHHpXsXwQaJbzMkjLGqNvEbFTIAM4/EjrXk9lKt3Iu+OP5T0NelfCG3e5vwPMCpjecHbx3H4ipr&#10;fCcmYK9I3vEOoqb5JIVZV3DKHDZ59cfT869q8LvbXXhbS42e7ae4BMpCBUjx0x04968b8Vzb1cwx&#10;Kh3DBJJwARyCfyr1z4WXKy+GLWY28kixgFyD5gwARxnoOQSK8jEP3D4DPIfuLnaaIZXhjQySCCMA&#10;lWHBwOv1561raVEz3SbZGibfgEk/N271l6LeGPTo45fmCsTkDaSv/wBatmxuvNZmhbcuePY+leNU&#10;k2z87qybdyxrUDXdiRMzLyUzjOT/AIVxWu3y2gjjkiWRFOT2Yn/P867bUg7W8n2m4i2ooCID8ze2&#10;K838VXdx9vkxb+ZCQcurjKHtjIpcrZVGPMZeseV9g81TMFaUh0H3QSOOO496xLpngmZTI864AkTJ&#10;AGMnrWrNLvQf8swoHB/jJyM/hzWVf3U0czxyNjLAMcAqVPOOPyrrpRVrH0eBguXzKV0PJm3LtjRj&#10;0+9gjvn8f0pun2i3N9HG0sVtG0m5nJ3DJ9BxUckcZdkE6qSSUAB7nPf8qr6dGI75fuqqkglhkOfT&#10;610W0PXjsdVZxQuo8zcyxH+E5OM8kccjmte0aE3W5vuLkYB2hz2JHr/ntWbbfvJIYG2yqB1Q7eMg&#10;9ce3Sr0cGbdWaLam7G1wSXIzyD2FefJu9jyMQ3zl2NYvNaVrWNsuBvcZbOBxn0PpVi0WS2l86HaI&#10;YpFZ0YAbxkfL0PB6cVjWztv53dt0RJ5OOoPfpVzTlkn3pCqyecwDd8ADPGeprSNzkqNrdm4Ut3KL&#10;Hnc0hzuONoPar0Xl2dhNHIxZGgdXVhvMZIIDD6Eg1nDTPKC/d3ZC4JyxJ6ED0qxp9zJp+m3H+kLG&#10;8bqHAA3Yyc4z6EA4710UbKRjhf4qv3Ph34w6fHbeMb+GO4jl8l2QspyJGzy2e5ORXH6KjJdhOjZ9&#10;P61237QFo1p8RdULYJ+0MxZBtG48np0+YkYrjNGRV1NCWZt36V9NT/ho/bcBK+GTXY9T8E5vQls3&#10;315GxOcfnXp+jayy+H/7NkjUrJKsxcJiRCMgcj615d4KlzNG6t5bRgjPcg9q9J8MTypaMplVY5Tv&#10;IZgOR744/OvLxdO585mUG9ToMRRQ+c807v0y/LY/kKzr6VLkqRKYg52FyMbR0yfersdysiQTo+1l&#10;biN8HkHgkjgioPE2sLqM87SRr5kzh8oMdBjAA4ArzYxaZ4cNJHH+Irs6bdSK7efDEcKCAQT/AHgf&#10;0Necazdi5vV/hbPCYOOf5V3Xix5hEdrZ64PXBrjLjS/sYUyTb5JMOD7Z6V7eHfun2GXz/dnoXw8H&#10;n6EzLIWeHAMbtyc5yQPTivQrKTbaRR+WITgYHPJ9a8/+HYeOyimDR/MDjjkEHHNehaJewrF88f77&#10;nBOcJ7j+dceJPjs+uqjZcikkdhGG3Oc5z90Y56/hXRaOZrvSZdsa7bbBKoQWZSME8/QVlx2chtkc&#10;28cbKuxsEEyk5w2OxrS0edfs/leW0Nxy7ZTC8e/p7VwTmtz5SpJdCxJqoNsg3K1qoUEFNrIpODkj&#10;0rLm1eHUraOSPdEquUjP3lYjgYI6duvrVqGyf7S8m2RVkjYo4OFzg446H6cVRgi8yFo2/drvDgqN&#10;nzA9fQ4x1ojUTRlzXGvHPsTzZGXcWVVccDHJGah1rThbWcM7eTIsiAEg5KHHpWiZ5I3mmmkUyICp&#10;yOckEcdsn1rK1hv9H/d/6tgHII5yPT8KLl0781zgfGskMUalpF3OOAg4685PY1xWu3KwWzKnyQuR&#10;weT+dd742hjv/MEIUxqRxjnPrXDa/DI0R2v8ygARkfMR6gV6uHvZH6Tk+sEclLHHcvuYltxHAFRy&#10;pHbKqR79ueST3zz+lXJHwvzbvlOCCOQaq3QRl2r8zZ79D7mu62lj6RPQ9S+Bl019pLRLGWaFt0qk&#10;jDKOmM/XmvQbOeG5j8n5Y2aTaY3YLJHjJD5GRjkdOtea/AmzjN9iaV4o2cF3H3VHf8OTXoEFsmna&#10;tceW6suWEbk8bc+vr0rgrU1e58Tm0F7Vs1YbuSOYz/eZ8B1BxuOOWrXhljj0+VZbOGRWI2SOMsp9&#10;RjpWZpsLXFmtvHHbtJCxcSs+ZBkAkA55HHcVZs5/tVwv8RYFNjPnYf7wznvXnVtNUfO1u5C5UiSO&#10;TcfMcDzOQFB6dODS63YxzxLcW8zK8KqkmeSQBgEeowMmplsIre3ug1xsuLc5jVkBilyfX15NTA/2&#10;dDcKvlzI0YJQDKjI6A+1cntLM5I1mnc4u+0YXrtslk2jOHWPHNczLbjShMqStPJyMhDuXPUYrvtU&#10;IuLRYYbqOH5y7qSRg4x+tef+JI5LeR9paPbnLgnnPf1ruw87ytc+oyytzNJs4RbtbXxQ8caBlz0I&#10;IY98V634Oit47YtIu7hXwcnAxk4Ofp1zXkNmgGrqwVpJGc/N94+lereA591oyyM25eBxweuK78VH&#10;ngketnNFukmjptXS1BjAgutsiliZTnAI4AxjivOfGlhb3EMzzedJNjMTCTbg++Qciu+vrxn2SGRt&#10;mMYJyAO3HbHNcf460/z9LaQ/K0XAwPvHkjrXNhabpvU8bKoyhUVz9yP2KQR+x38Jw33v+EN0fP8A&#10;4BQ16XOdhrzD9jaYp+xz8J2x18G6Rx/24w16MlyZs8YxXHU0Z+uU/gXoTEcZptND04c0RkWN8ylV&#10;smmsu2kDYNbXRmPZdx61zXjGDeq8/wADV0SvukrG8Vx7wv8AuNXZRkQz4N/aPtMat/n0jrwzUx5O&#10;pyf739K+hP2krbdqZP8AnpHXz5rkX/E2k/3/AOlfVYHdHHVRo6JPnH1H866aCPeBXJ6CMfmP5muv&#10;s32rX1FN6HnVNyeOPy1zTlfzj/do/wCWdMt2yzVp1Ii7C/Z9l4p9GX+leofCbUmg+yr/ALb/AMjX&#10;mcku+f8AEV3Pw0fFxb/7z/8AoJrycx2O+lLQ+4PAB82wU/8ATGM/pXWXC4C1x3w4mzp6/wDXGP8A&#10;lXaXBzEv0r4bHL3jsptsLY/u6HG4/jTYPuUM2Gria0N+Zoc9uyH1oW3LCmyXDN2FN+1sP4RWcqel&#10;y4yvuEv7oHvTbZvtUu3pz+dRySec+PWlytmAzN+lGHp3ZjUnYlu4TaIWX5eCfyryf40/Fb+wdNuI&#10;Wk/iUfd/2z/sn0ra+I/xQTRYtqrG+6F25DV8m/Hf4q/2xqEieTH8z9if7zn0r6fA4VSkro5Z1Dm/&#10;ij8Rv7Z1/UF37vMlPb2x/drh9GsmnY57MKkMB1LUWkKlfMbdwa3tO0n7GfvNkkEV9rhMKorY45Md&#10;HY+Tb5/z1rJvJ9lyy+9XtW1VoUZdqnkVlqjXc27puOeK9BabGb12JrA+ZJ+IqTV48LuX/PSnJF9l&#10;Q8+9Qtc+auMUS1WoRTuR+aY4VXH3hTdNg3zAE/xAVP5HmMp9qj0+Q+Y5UZKkV4+NkktD7LJZWSOi&#10;Nv5MRCjoCc1haxPmZgf4e3r0rtvDOizayDldowehHof8KyvGfhL7BNI29t3HBx7V+f5jJuTP6i8P&#10;cQ+WHr/kcZfWnyBt3U9MVRCk+1XJb3MhXH3SRUjwYh3c181UP6xySV6dyoh2LQ0uO1SMMGomXNcU&#10;j36e41n3VGy5NSeXQUrJvU9Km7qxGy7RUZfBqYriomXJrtomct9ASXB6frT2u9o6frUaLzSTJkVV&#10;TcBft9Hn7qrOAlLE+GrPoXFEzjfVeeDleamD0ONwqY3NTPuLXf37U1YvK7/pV6SGqsi1dhgtwQuK&#10;r3UW5akRfnqSVQUqxGDcJ5ZpLecxseetW7y361RdfLagzkbNtcbl/CmX4Lqee1U4Lrbip5rnzFx7&#10;VUTGRUz5TetVb22yg+bPPp0q1Im5qJU/d/jVdDFyMS3BhuVbPQ9K6vwzc74T+P8ASuZli2y/lW94&#10;WfbC31P9KloUZM7S0OD+FTF8Gq9o2fyqYnJqT0KUiRZ9vb9akS64+7+tV6dHQztpyexYFxu7U5Js&#10;1ArYp6tzUXZt0Jt/FGN/tTacnSri2SHl0eXTqK2voAKNoooopXYBRRQBmnFsASOneXTlG0UVd2AA&#10;YpwfAptFF2A7zKa43milQ4NVEWwgi2DrTvvR06ml6YtxgXaacpwaSmsCaB8qHO+6o0TJoIxToh81&#10;VET02HlNopnl5NSSHimqcmqFdjTa5P3v0pfsm3+L9KmTk05xkUCI0XaKlqMnFO8ygGNPWneXRszT&#10;q0JuRM22nKNwolGaWIc0Cuw8umk7HqxUMgwaqIXY4SbVzik80f3f1phOKKfKhD/NH939aTzKbRTA&#10;Kb5dOooHdkbQ85zSbBUtFBUSLaKWpKKXKhkdOEmRTqjpgSJ84pxTApsFPf7tAERSmg4NSHpUdVEC&#10;QHIp6fdqNPu09DVEy2HE4FN8yhmxTamQRJAciimoeKdUlBSM2KUnAqMnJqoitqOzvoMeaE606qFs&#10;MEODTxwKKKCRH+7TKe/3aZVRKiNZs00xZ70HrUx+5SluURou2pA+BSfwfjSUhDzNkdKT75ptOTrQ&#10;LYTysN1pfLp1FBPMxpTNOHAoooAKaXyKdUdBUQVMtTXXaakTrQV5qohsRx06lZdtITgVNSzCI3zK&#10;TzhUcrcikrz5R1FUpkwmyhGPxp0Mm0dKjRDilB2mqSscy91kUtrls7v0p2AkX4VJ9+kkT5DRUipL&#10;U6IS5tzA8S6WL/nHbr+dYcemC0kznoa62+3BMAcYrGvocr+deJjKCPAzbLVWTbRc8P8Ai5tHIAbh&#10;Rnp16e3tX0B+yV8WvO1yNC2MSY6f7cf+z718v3FvkP8AQ113wS8Rf8Ilq0c21W/eA4bP95D2+lfN&#10;4rBXT0PyTPuG1aTUT9VPCHikX9jbf7UYbP5e1dbp+o+ZC3tXzB8Cfi4mr2Gnbo4kLwgcBv74HpX0&#10;R4V1SG707du646A+g9q+brYB30R+J51lboNux0ttOsvy+/Wi+0zdEWB647VWt2VWypzWvZv9pRVx&#10;2rxcRRcWfH1pOBzV1amKXGM1Yg0wxDdu79MVuXui+Y6tubpVeSNiu3FedKckTGo5LUppeNZ/xfd4&#10;xirVr4x+z4XOMe3/ANaq89mW9etVzoyu2Szc1MazuRUwsJq7R0+neO8t1zz/AJ7Vsw+Nht6/5/Ku&#10;IstKSJfvN1rTgs1ZfvNXZTqLqeZUy+mndI3Lz4grCcbu/p/9asHWviakEf3s8env/u1JdaE0iKV3&#10;dfas2fwY2o/LuZfpiuj2nYxdKnA5LxD8S47mZ18zBwBjb/8AY15144QeI/L/AItrZ/THtXuUfwRF&#10;0N3nXHzehWrUXwJyMefPx/u/40NNjjmChomfJsnwx8y4hkCY+bd169P9qu4+H/h19Imtf+mchbH+&#10;TXvLfAnPH2ib5f8Ad/xpU+Cv2X5vPm+XnkL/AI0RoXN1my7mV4O1RhBtxjap/nXc6ddksvfpWLae&#10;B205iNztxjnFalpDJat93P41p9XM6mJjU3Z0Flf7GXjvVx9QUiubN20Z3FRTZNd2/wAK/rWcqNtz&#10;ilhVN3Nx7vY3+8a0NPucxDnr/hXGtrZPRV4pv/CYNbceWn61zuXKRLLn0R3Ut7tHXpUSa0sJ6bv8&#10;/SuEuPHEjr/qo+vqaz7nxs6H/Vx9fesfrDRCy+WzRtfEP4zR+HC0e7DbH7HjH/ATXzP8av2hhqsk&#10;1uZMbpM52+jN/sVofHjxzNPrSqsEZUpIM5P9414+PD0niXXwXDRghj8pHuf60Ou2j2sDlsVZ2KsE&#10;n9vau0p+ZZpN+fXJ/CvSfCXgpLpz8m3Eijr/APXqfwR8J1UW7+dN9wH+H1FeveF/BK24Y+ZIfnB7&#10;VzysfScypxDwP4PEDuT/AHv6H3r0S005bfSY/wDZUCs/SLX7KrdevetT7TuttlY3tseBjqkqj0G6&#10;fbtKP7tZ+sXv2Obb+v5Val1JrE/dWs2/RdRO8tt+ldmFg5M4KWFcnzS3K+qa8y6eWbgZH8/pXyb+&#10;2z4r86003aeRcnP/AH7HtXv3xU8Uw6F4ZmclW2ug5B7mvg39o74r/wBv3kMaQw/u5N3G7+4vrX2m&#10;X0LLQ/VuCMnc6vNY8Vvpftsir79fyq5axbbMJu/HHvVPSYDOm5vl+n41NNN9mk29cV9lg6dkf1jk&#10;OEUIK6KMkOT1qrc2u/8Ai7+laFwvl1n3V1tB4r1Oh9NUaSaQ2b/R9OlX73Brz3x8nmW8f8P70/yr&#10;vZJ/NspPoa4rxvGv2aPn/lof5GqifIZnqjxmO3+zXkjE55P866PwzJugXj+MisLUnC3D7efmNbng&#10;mPzYY/8Aroa1jI8jAx946rSdOy7N6jp+Vd7o8Zt4Vbd6dvpWJoGmZtgct0/oK1bm7W1jx7VfMfbY&#10;WVokHiDWfJt5O/yf1+lcbd3P26f0Of8AGtLXr5Z42HquP1rO0yzzMrZPejmM6msizpml7juJ/D8q&#10;3LGxVM/WobGDYma0LaTANSehhYsmjufIAXbnt1q5A/mxDtkVSWLzHzVuBWRVoPQkWIYMn8avxxZF&#10;UopNvarKz8UE2JWtw1Ne0560qz5FL53NAD418upVG75qrvKasWsmYsUAOCZFSou1s0ynI3agd2OY&#10;7qQ2+4fe/SlqQdKBrUhWHY3XvU8S/MBSbec06MYOaBS0JGXaKRRk0M2aQHBrQjoTJ1qRI99RRHca&#10;nHStDlnuHSiinIu5q0K6E9uMqPpSTW2Du3d/SiNttOY5Wg5ZhA3mN+NbtinkwBuvy1gWxw/4it6y&#10;5t8f7NRLc+LzxXg/66Hm/wAVpd1xdLjqsn8hXzNr1p5+qRnH8Cj9TX1D8TLEyXNwf9l/5CvmvxSf&#10;sN2rdf3efyJrSnqz+UfECn8fr+qM25jFim7rjiuP8VXvm3TD3P8ASr+t+Jt0TfKvUetcfrGqtNcn&#10;5V+YmvQpH8r5xH96VpIP3o+bjHpVh48AfSqYn3NU6y5HSt1uePUprcint/MfO7H4VMJNsTDbnp3p&#10;v3jUip8prWJnGJm2sPkXIc/Ng5x+FTX8v2krhduPepvIDdzmmtBsNaXZrGOpmxwMh65qaRcoVq4Y&#10;1x3qNkVu9OI5FFE8k/e/Spvt+0fd/WlmiwetReQAetWjLqSLf5HHy09Lzn196YLVf7xprR4NNVLM&#10;ZpafqZik/Kt7SvEhhj9Pmzj/ACK49X2Gpor4x/wiuiFQD0rT/Fe5B/n+lXo9c80D/P8ASvNbTW/L&#10;A+VavQeJNrD5V/WuiNYXKjvvt/mHr7VYt03vjdn3xXK6RriyplsDketbVprKB8cfrW8aw+U1miwK&#10;hlXa1EF4s+PcVaSFXT7x5qvbFqJRA8w+lTpY7l/rVhbVV/iNSghF45pe2NYxK62jRfxfpRICeTU3&#10;nEnimhNxrN1i/ZpkIXNSJabzmp0gwvWpEYr05rOVY1jTIk03eKf/AGdsXr0qXznxwopH85h9wZ+t&#10;Z+21K9khbWPyiakktDM3THNLp9nNM7ZXHHqKn1FZrcfLGrckcmto1SJ0exC0Pkw461RmTfMe1aFl&#10;BcXuA0YXccZBFaH/AAisnkK/zfN9P8axqVmc0qLMaM+QPu5/GszUr9jMyheG9+nNdVbeFrid8bf1&#10;H+NakHw1jk0+SWSaZWAJIAHpmvPqVGc8qPc83TT984kLdvSv7FK/kF1a3SxvHhVmbaSMn2J/wr+v&#10;qii9ysLGzfyCiiitjsP4ev2rtTnn+KMqybXjhXYhBPOMAkjqORx7V1P7JSzWN/JfSW5nVYWQREeu&#10;3BJ6cEVz/wC0xp0Vl8QZB++ZcK5Mv3gSMkE+gwevrXUfsvCZkutkrKgkCZAJGQmdp7EZIOa86tHm&#10;pWPl52+ofI+krO3WWINHNu4V3J4AYjkDHp0/CptQ0hriyZmmh+VgEjU5Z+OTjpge5qPSryCw061W&#10;SK48yRwTKVAUkAZC4HOD396ZqU63RmPmNGJQYwUTaAvrx3r5iWGtK5+U4iUo1H6mBq2k+RBG7Rxx&#10;mElkL8Fz3JJ69OleH/tD2V14f8aWsepw+XcXduk8YByfLYnDD0BAr365sYptLmZrgf6NAQm9wHcA&#10;8YBzzmvm/wDaQ1GbUPF1nNN5zztEpBlfc2BlQB0wAB0969fL6bUj67hludVMtfCt4rfWYwkn71pC&#10;pVuAAeOv45r6C8J3flLNtZGDRlN/TqRkj3FfOPwr0+e78S28UcZabBbCDJx0JJ9B1r6L8K2/2HSm&#10;2L521RjBwyHJ5Pr0z+NPMqfMdfE1K7TN+Z4oVmESZzgpycg8ZP1JFUYWZdatjCsc7cfu3j3LITwQ&#10;adLdtfNHHJMwReN5GB16HH+eKaLK6iuXkjuY7WPDKJASrEY424B/z3ryaUUnufKUoJdS+tndf2s2&#10;2ERx5MpWMbVGB6D2/nV7QLiBxMu1izDqGwAR1ycVn6ZuIt/MkuXXyyMiQrvODyfb61p2MAn0+OEe&#10;UGjGD5Q+Yk85NOVRXtuZzqW03KOtpBCmzzJEwTvJOecZ7fhWXbkqykKrLxggYJ/H8q1b/S2mhZS0&#10;a/OeeuccdfX29qqXGniysUVps7uQScAd6qjUV7EUaiUrM+ev2q7tJtct5hFGpgthEmDtbBY5J9ST&#10;kfhXhlw7fakJUDceP5V7X+1TPE3ia38poBG0KoIwcjAJOee5J/SvFrqVUmXd0GOgzgV9Ph7ezufq&#10;uTr/AGaJ9Kfsx2X2KwhuY5lZhkyCQEsg9Rjr1z26V7JLJJcy7lk3xygJ5iJhiox1HXjGK8b/AGad&#10;raNAzyffhJIVSMMOBnpx0zXsif6NcNsDeZjzCScYOM8DmvAx0m52Pis8d67RC4e2VSzbYwcfeywP&#10;vUkUbBTGlv5kt0h2O8nAHPbvnNSXcU9zbiRVZWmO8748Z9AKZBqPn3TLcytDcJESgyFGQOAOO5Ir&#10;jjGx40YtGZpen3OnxvHJubcpwAMlgOO1aFneTaeqqyrt8vG0j5hnuRVqCBZbfzIop1bYVDk8889u&#10;1QXMG6NVZlaRownXjP60vbJOxoS2WqW95cskm5dyDBI+XaDnOO5rQMDQpCyRrsYnBPykjnt+IrH0&#10;/Q55WkmUqu0DCk4OeeB78dK6K2ZDB93cuQBuO5gR6VjPEWZz1JOJQF35V4GXeNzBCJDnA4yR6CqG&#10;oz29lJ50yNPEhIxG5DDuOB6nj2rckhSQNOFdpN+GAQbQvqfQ1g+IZ4dOikypkjbAwT8wLcE8enpX&#10;dh6jm0dmDqc9RXPkb9pKddT+JF2yxNYrEikoZfMwSM8HA55qD4AsieKbVgwX5iAXG5SQCT+eMfjV&#10;P423LQ+PtTkaNgHkK4PzBQOAM9+g5962PgJE9t4hiuF2/uwzZOGKkjAxmvo/+XVmfpyt9V+R9X+G&#10;zY3emqsaxxtGd3mhDvfHr7e2K6XWxbw6RazQy+ZIPSPawPfryfyrm/Ctio0trrzZPLhCK8kgBQM3&#10;GOAT1PpWs+l3F1ZLNZX9sLpVIJLfdBB7ECvlsTheapc/NMfhE692zi/EEiltqvIrKec/KE65z9a8&#10;i+LN1FFcvCPLk2jZlCTkcmvXNfupLm5yWj3KPLkydqlxnJ464GK8S+JEtvHqV8u6Nts5RHGckdyB&#10;+X517GX00j3sloxVRWPP9XmCqB8q+WcZP8I9ax7dfNumVEaRlBwegP0rQ1RvOG9WkZRkMSMgkVXt&#10;juKkDcRx7Yr2Hsfa6qJ9Hfs3NIdCX7QVHloCUzycjHQdcc13vifTMJIIIgqwoZJH3c4AJ7muG+BE&#10;bx+E43t1YzbtgKc4UAd++fTHaum8V3ElraSyyxzCMDZvAO1mIP59DXzOITdfQ/N8xo8+Mujx/wCI&#10;V7JrF+GmiViBgeZ93AORmuD1i3UvuZ44n7IPT1Fdb8VL521CNlRoumVPcDvXEXbkQSNuyWQkZGef&#10;avew1+VI+2yyLVJHP3bBtRUK27aQQc9+gr7Y+D+3T/hX4dj2tGkiJccAKWOMBc8kYbqPU+1fDqts&#10;uF+XOCMk8e9fbvw00ybTfhppIdGUMipEPMEmBj17HNcuPi2tTzeI9KRtwafIdVmQl24Mp3uAx7nB&#10;/wA9Ksrd/bgJG4WMlBkc8fzrPtnVrhpJY5ZJox5YO75cH1q/bX1nPGls0dwzMccOFUevavFqRs0f&#10;ndWozcWBpbRbNYY/OD72IPLgDOAePSuP8U304ZkXcEVyCMdD6E81sXlw1qAyjPljAwOoPGK53VN1&#10;vGYPJVWmO4Fx0z6Yxj8arDy9/YjBztUSPDviKipfTPcTXBXeSCeB7ACvN9UjjlaRlk27QMZHUflX&#10;pfj2G4gu7z7SpjIAGT8xB6jH1rzHV0a4c/PnIxnrxX1FHWKP1/LJJ0Ec84ZZR83fHtiul+Hc8f8A&#10;wk2nox2o8qh2wWwM5JxjmsOSJd3G0NzyRnitbwTH9h8VWNxlnKuqgDLKSSMZA6g/1qa1uRnViP4T&#10;v2PtywuMizkuJEWD7OcDGcKFOMDt0Awe/enaZaLd3/zXUaxFSSvVgBjHA4/WqdvY3Gj6ahmgZ0jC&#10;xS7ELKhIzn19/wAKu6Zpsc0zS28nmQqAcuhViQMkY/CvmpR3dj8jxkffenU1LCVbeXPkxtHEDjeM&#10;bhjrkd/aku7iNQrOGVWwBweB6jnmpGn3jyVKeSpJxjjJA6/n+lFpJvi8m4V9ke/YVXjJIIHPalCP&#10;c8d0ivbtaxybpYWaHYBkAhnPr7VXvEjiXbbvLIuOUYbiox6n3qaK13Fo1VU3g5eTtzjHv19qY0Ox&#10;5lmljiXYcOQQpA6HjPvWlupo4tamJqc8NrpBkVXe6jkA8vqDnpg+ua8++IbXcbfvZ/Lkj/eb4zll&#10;z1GehxXpMd5H80qSRlVRkRo4i2SeB1A5H0rgfiFerN9pjVd0ODHuYZxnuAOhrswujR7WVaVFfU8R&#10;u5lnuZHZmVmLAu/LfU59agjTftVWZl6Z5X9RU2rbYNUkwHcD7i44P1olLWYxLGys2W2AdAa9qLVj&#10;9Mo6xRWi043Xkh2aGGPLcHLtjpj2qnfwxo+fnDKOh+bP1q9CUkuFVmC56J0JH19ao38reayuFjZu&#10;5OTik7dDojsFlaCInC7OBuP17VqGWOW3VFRFUYB45+uax7e93AKWbr1xx7Vo2QS4VmaZldTgDZkN&#10;SKLtnN9htJUG3axHzNwcjPStrws8N7dv5w27SCOCdx61za7pYlaRWbyzkHI6Gtnw27Hy9qtuySSC&#10;TkdvwqKsfdOXEfAfRegNZ2vhyyaOSVv3WZF/hGeRj096syloB+7YbvvgldxA7cd6zPBaq3h23WSO&#10;RH2ZkLDgk9APUV0Fp/fVcNwNmMkkcjpXy9amuds/KcZFKq79yTSJvtzSed8sjDOQNoGO2BV22nML&#10;xeWWw5AOB2wetVksWaMTNFN9pxkgDgZOTzU0Mck0kTbW3cYXIH1zWXNZ3RwSqJPQjjZILj5dsatk&#10;oB2+p+lPS+ksZPlXz0z0EhGSf6dKsw2i2ysHbyW5C4G4qT3/AAyameAQXUKyTteRrwXijKZYj0zx&#10;itou5XMnEEtpJtPkvfLVcEJsySUBB5rNuNNMWobYZpJ/L3CTYhKgkj8+p/Kta5kXS9PhCSuxbDgb&#10;9wBHHzD1qneaiYNuYm8yQrJ5xJZiCCQABwB610U6aJUV0PMfjpeXNp8PL6aETXBTEZiTiMAt1Ixz&#10;g+ucV5T4DnZbtZJI9qN82NmctgDr26D8zXvXxg01Zvh9r0hm8ny7bMQAw0hLDC4PfmvBfCEsphCq&#10;u0A8oTkMCTz+pr1KdlA+3yf/AHRnt/hyRoURZOB5YYbsgsM5H+Nbckk1qEuf+Wa5KIQCrjuSO/8A&#10;Oub8P6gwgjLN9ojkiBJccjAwADnoK6K0SPSLBGhkR3bAQk7iM8kc/WuGVO7ufO4iH7x3OR8Yoqwt&#10;PuaGXeHCcgcg5PsQMEfUV4H8TLKS1uP9YspkfIwc5AOQDX0x4l02XWRI9wdscgZ8HCn5RwQPQYFf&#10;NnxbxbFm+WMrwDjG4GvRwu1j6bIOWzR7X8KryPVfCmnxxZuJFtwk2AVwwOeegJGeldLaQx20LLxG&#10;/RieOcn8sVxvwCvXu/hpp8bzeYFGCO+eCxJHOTkV1r5iuZVkkVoGJzjn6ZPevFxiXtHoeDmcf38k&#10;WBAXhX5dvlt9/qHP+FFyJJrGeXYszXDE78/MG78enAqNN1xaKf3jRsxG3O0ZHHSrCWDmGaR5o4o/&#10;KJjRfvS4YLge4yT9AainK2hy0pW0ZlXdy5226LmRjjJGSQffjPQ1m61Z28b3TNIkd15A2BwcuxOC&#10;PY855rZFp9lg3ySeQmwyRkuGyc4HHUHgj8Ae9Y9/Kl2u75tmWc8gsfYE9Sfet4yV7Ho0ZK9kY+s3&#10;A1CGHdGubdBECF2hwOQfQkVg3DrZzhXjL7lyp39Pw9a3r5pbidUhU4RhgE5AyM9AKw9fkEMNxGzL&#10;uYgcjnI9K66cdT18PD3rHHeJZIZpziOR7jfySeCM+v41z+oEWwkztVM9M5J5xgVq6zEiT7tzdC5I&#10;BP4Vh3pWeBfMyWiJKHvg8mvWpxsj67B00oIp3YT5ZNrJHIAUz1GOvFe1fsupNNpGppu8uKSMHyw5&#10;GWBwDj6HvXiV0DcPEu1lkUHBHORXuH7McDQeGrqP92zeaJD3YkIep7DJNc+OdqZzZzK1A7nVLOW1&#10;nby5vLYAnB6t6Go/DHxAv/hvqlveWO77TA5kBVioYnuce+Pypuq33+kCNvvMDyOSB6VRuZ4YLRsb&#10;3MI+YsOMHpz7V4tLEO58ZQxM4Suj9hf+CeP7cmm/tI+Crfw/4kvrddSZBFMJZQUdtnBJIzkkYAHU&#10;1iftY/snNpA/tvR4nksZsl2CFfLYE8kZIAPSvy3+C/xY1b4W+KLXWNIubmGO0kDSgEiNxkEbiPTj&#10;FfsJ+xL+2Jov7Vnw/tdD1iSH7csCmcFQ32hQBk8nIPfP419Bh8Q2lc9PGZbSzPD8s0uY+JYNEvNS&#10;uRCm1Ujcks5Ckf8A6qyzbtBJIm/zNpJOD97nHHtX1B+1t+yzJ4HuZtW0JXGlXDF1TZkRH+6T1/HF&#10;fM9z/ocjR/KsknBz1A68V6UZNn4NxBkVTA1mmtCvJL5yxt87NGmBkcEA54pUkkunA4Ve2TjHGf61&#10;BJuSMMWO0cDntVov9pCyMPmYgfKOMYAp3Z8uRjdMcZ3NkKM96tQxqQqrIFkyQ69CB9aiRFERXdwp&#10;Jz3/ADpZkhhlVozJIu3D56hj3+lPlZsovcs288kKMq+dGv38Biqn8OhPSkEzQffblTznkjP5064e&#10;Sa1jM0kn7tcAFyfwxnA7VSnkZv8Anp+8PJC5rPlOmnJq1jo/CniifwvqST200kbKQA6EqcnnjHTH&#10;Wv0J/Y//AGs7f4l6VDoep3CjUYRiOUkDeAAAuOOTjr71+bAmW3ZVGWdcHf0zn2ro/Cvi2+8E69HP&#10;ZzTRXEJV/kO0kg561J+g8K8T1MHUVOb90/Y23mCApuXIOC+c4NSNcKGbq3IK5GK+ef2QP2q7T4s6&#10;NDpWqTxw6pAgCMRjeAMnPqcjrX0BZhVWOR1LhgcA5zj1HHSpkfv2XZhDE01UiyUzGJd3PtxT1Vgm&#10;4buM9vzpFTK7jwuemc0wpsbvt59ak9HrcR5ckYbr2pGDLH8oLNnPHNCxKZO9BkMJ+6uOBn1rQSj3&#10;GKnOcld3BGO1UvFvhOz8Y+HLjS7+H7VY3qFJYiAcjg55HX3rWZFlO8nHHQd6jZTIPlJyP1rWjWnT&#10;mpxdmhct9z8pf2/v2Dbr4Ra3NrWkW95daBcNvjYRl/IcknYSOme3096+Qb+yTToY48SMzuRGc5VR&#10;6+/16V/QF4p8P6b4t0e803VLRb6xvIzFPAx+VgQcY9Dk5z61+Vf7e/7DMvwF8VTato9rLL4buJFe&#10;I4+aAkHKEAcAcYHoBX6vwxxN7W1Gs9TyMZhF8UD5f8CeLrjwZ4kW8trrY8TgpIB0Ycjv+nvX6qf8&#10;E+f28rH4seHx4b8UXgg123CC1lIAWdcc8+uccV+St/ZSWgKNhWWQY45z15rrPAfju88Eajb31rdy&#10;W95bkGKWN9rA5BwPTmva4gyWljaXNHc86ji5Uny3P3siKlykZG4cnndkdc1LbOsjbFkXHcnjr/Wv&#10;lr9gT9ua0+OvhxNE126W38TWfBfqtygwAOe/H619UeSdvzL+99Mc4+n9a/F8dgKmGqOEkfQ4espo&#10;axZeQ3PrjjNeV/tQ/s26P8f/AAJcafcQwrdKD9mnYZKEjpkc4z2r1RldYmX5fqTz+AppjklKxhht&#10;ySD6cdfrWWFxU6E1ODsbTpqaPxN+K/wp179nP4mtp8kEtlNYysRIkmS5DnEinrjAHPuK+8P+CfX7&#10;fEfxS0y38LeIJ4U1i3/d207nbJOoHG49znivXf2uv2T9J/aM8HfZ7iNbPWrdGjs70AZBPOxiOoJ/&#10;nX5R+NvB/ib9mL4nyWl9HJpuoabcExSxnacgnDjOMg46c9a/QaEqOa4fll8SPNnzUpeR+4NnfGe3&#10;xniQd+uf8asf6pFzz3yepr5N/YJ/brtvjXodvouuTLHrkJ+z+aRgXJwAp6cH1+tfVUNws1vGyuNv&#10;I/l/jXwuPwM8NUcJHfSrcyJfMG8YpolUnnPXn8aY0hiIx1pyud53McY9Oteea8w7z5I428nIaMHA&#10;x98e+etfkX8f2aT4meIljVlhW9lVecKV8w849ev51+uDo01sV8xodwKlgNxAIIr5b8df8ExLHxn4&#10;ou9UXxRMy3crTC2azDFGJJPJIPf0rixlF1I2R+v+F/EuDyqtKeKdj8+4AscjLInycHaQTu6ZPA46&#10;VSuhHp12wjlXaz/Js4XHbrivvK+/4JSszF/+EqstqjAWOzZpz2xknFVx/wAEmIZCSviy1Mgygilt&#10;DwOvJHfNeV/Z7tY/faXipkj1dQ+GtPYTy7W/eKhAJI4z3BqGeBWu7j920K7zgKOvpX3RN/wSS+0S&#10;szeLrJcYDoLOTGOvGCMn3pq/8El3WRd3jCJedxT7ISwHbvgj2Nc8sun0N4+KmR/8/D4PuIGgjWaT&#10;cq5ABIyTT/sjTRzENb/MTFs2YZ1I5J4r7cj/AOCS1877Y9f0lmDMCTG/mkZ6kAgfgKYP+CSd5dRi&#10;ODxVpcG47MfZ2Ycd8nkUPLZs6I+KmR2u6h8TafbeWTFbxo3P/LQnaAOvFL9nVGClVXkZbJ24719r&#10;R/8ABIq+do4T4y0mzwNxkW0Zmc9hk44PeoR/wSI1KeNjJ4v05NpwR5TIrehA2nNT/ZNTuP8A4ink&#10;P/P4+KERoZZGhVCZMhHY8xDvj17VLHaNPbt/pDO7YLHkFOTjAJ9RX2pb/wDBILVLC6ZV8XaazKp4&#10;KthgR/CdmCfxFWIv+CR+sQSKV8U6GzKgbMsbrgnjpk81osBUijN+KGRPaqj4rkjNizMwbzMAkIAp&#10;AIpsU/nMEZnUMTyOcfWvtDVv+CUmsXEkfmeJNLXgriMFxJjuemPbrTI/+CR+pCLMPjDRVlYg5kt2&#10;AHt7jsaj6jOxUfEzInvVPi26uVst0ft8465HY5FH9ncSMh2rJh9rjcc96+xr7/gkl4qa8lk/tLw3&#10;d+YxdnDuqdMAYA4H0p8P/BJzxXb7mOraBHG6FC/nyFMHsDjgilHA1FI3l4kZGldVT43a1Xyo28xV&#10;kVyQMEgqffpkc9asaZZf2lJHHH6k4zjnPr9BX1sP+CSXibcxi8QaHJI2CBlwcZ65IAqG2/4JM+Nd&#10;GuVaDWNBSSMFsPIeQSRkk8Y57egrb6rMX/EQ8knH+Mkee/sA/aNX/af0ZjDDbTRyL9miiXBwMh3J&#10;OeSuK/Uf5TO2Hb/WdT1IJP8AjXyB+yp/wT+8U/s//FHTdc1C+067sLBj/wAerl2OQT1Oc4Pvivro&#10;N5rFlz8xznHfivSwNOcH7x/OHitneFzDFxnhZKStuiRxmL72GUkHFNC9xn8TilaOREDe5JB4zmlw&#10;zdPbrXqH5ANMYJ+8u765Ip4APyscEDqafKizncqhWzzgU1o125/i7Z9aAGIPN4ZqYUb5l8x07DBp&#10;3K/KPr0/z6U4KuO9LlQEaR7htZmb1z1puY4jtZtq9AcU7zNh5GfUmghHXH97GOKYEJfKncG5yMjj&#10;Ir5T/wCCqNu1p8O/DrKA6teykEHLAlADz7cV9WMvqzDBA55GK8U/bd+BWtfHDwJp+n6LGJ3gumdE&#10;dhG+GXGQe2OufWsa0W4NLqfYcE4ylhszhVrOyTV2z8s9YtppW3Rt5fzjeSMkn6fiaitVmilmj2uc&#10;EYIGVIPHPYZr6fvf+CafxMt5Y1bT490oJQrdoxGB39Pxptn/AMEzfinaafNGLPTfLmAMpF/GS45P&#10;PfjPIAr5OWX1lJn9j4fj3J/Zr98tu58wXFubTy3WND5hZCUIBGR19sZ60l1DLZXDRvGvzoDncGwf&#10;qP8APFfSt7/wSn+Jl4qh7GGNZMbEF7Gu44wCCSCM/wBaSP8A4JWfE1Fk22eks0CYaIX6g4/3icE8&#10;9eK0hgqq3N/9fMkf/L9fefMgtjPb/L90KSokHEhB6duM1pabCyyRyzQos64LonzoMdMeg5z7V7tD&#10;/wAEw/ivp+pyMuh2zRRk7PLv0dsHJB5OMfStBv8AgnB8UmtZIxo2N4zgTR5YkEcEN8pHXoc4rR4O&#10;ZniONsndNpV47dz64/4J03P279mrRRCwDWs1zHIGOC5D849eufxr3gsZQGDBT3yOh9K8f/Yy+GWs&#10;fCL4OWujazbx2+pWtwzuocNgsBnkcHJBz9a9haRpWO0Lu3dO1e9g6fLTsfxtxtiqVfMqlSk003uK&#10;DuVipZZI8YI6Go5ECs2cbuASegp0Uh2sp3KR1OOKhvn8uBnO1QqMQSwXkDPU12HxrlbUzPEvi2x8&#10;NaRfXl9ctHDYxtMWQHkDryOg96/MT9tP9rfVP2qPiJ/wiXhaN5rGScQQeUGLHJwM4APHf9K7z/go&#10;j+2rca5qa+B/DF2/2iZ3tr0277xOCRhCADntx/8Aqr0T/gmz+w23gfTf+Et8VWdx/bUiIbLegUxA&#10;jJck8k9gO1aR0VzopxSXOz0v9hD9k23/AGcfAqXFxIt1r+qRh7iUEkAEYZPUHIr6It7ZY413fdIB&#10;PYZPUAVFZ20cSqmMMo69CferRk2k7m8wAYUdcH1rBu7uzOU3LcqXN3b2NwqSMf3o+T361ODtVfm3&#10;Dpv7/lUd1o8d5JDI5VfKPyk+v+TUixeQ+3crKQOnf3pCdhy7lfhiw7U9W6DH1PXNJF80Z/nTUc+b&#10;3oJJsGM7uaC4DFtxbscdqSaTG3PzL60xpdnc7D145NADpCFH8vxpnmrI21WXdnAz3poO5d+0/MfX&#10;tTMfOzc/KRjHegCRjtnVlYcEAnH9KmjKmPhu5AP161XdxKyuPvZHH0zRF90YZvlOM9MZ9qAJhGVQ&#10;DJbAPNNDM0AU/dz1xipICso2/MWzwT3pG2v/ABncvOMZBoAWNFYbXxjP5ihYfICrk4U8Z547YoLM&#10;/wC7J6HOO9OYEjdlvlzxigAXqC2QN3p2pv8Aq9w65/hxS52r8xJz+FKB5vBx/wDWoAhaAZJ7Yzx1&#10;/wDrURu0cnB+7Uy/uWK9Awx602SPy93Q7sHAoAJF/drj5s9eKhRWVt3JU8HFS72C7Vy2eg7g1JaS&#10;5yoXGevrQBHby+TJujRcrkcnHFfEn/BXiOVYPCjRRrJMkUjlQPmc+aowPTrX27PahAxzt6k+1fJH&#10;/BTDwBrHjSPQZ9KtJpjZRMkuxCxILDIAA6/KMH3rnxKfIfonhvjKeHzWE6rSV92fni/7rdct8zMF&#10;2RucEEk9B+H6CpLZ1eOI3CSbI33FARuKkZGD9e1ehxfs6+JJk86Pw7q0roxI32zjeM9FBAyMGq11&#10;+zF40u23W/hvXm8kAgCzfAOckEgEAfXpXgyouXQ/syjxNlrir1o/ejzhPMkKnavXkHofr6HFWWia&#10;9hMk0fyb+doySenP613Ev7P/AIrSXE+hatYE5BSWByAcdQQCCD+P4VnwfAvxVZSzR/2PrchJyT9g&#10;lUdMjnB9P1rP6tUOlcRZc9q0fvRxdxBHZqPLc7UBEfGM9Cc1a0fiSSTd+7VeNqHdjv8A1rrp/gX4&#10;uvIvObQdUfyzsMIgJkAI67QM+v5Ve0r4HeJkt9v9i6sjbWCxyW7789sDH86uOGnzJtHNjuIcD9Xk&#10;lVjs+qP1A/ZG5/Zo8IoW4mtiwyNp2nAAPv8AKeK9Oji8htpZcYwO+K83/ZQspNN/Z38M2V1GyX1l&#10;bJBJG4KujgZJIPux5r0gORGu7b83UHg4r6WjH3Fc/hLiqanmVWUHdNsVAYT975jSEAk8Z3Y5J6U9&#10;Ap5P3R3ppSNG27vvdBVHzgxm8twuCyn+KpohuiyOvbmiQbdqr7VBsaDLZPqSO1ACn5DuLH5mxjrX&#10;G/Hb466H+z/4Fude166jgt1jZreItte5kA4Ud8/SmfHL46aL8C/BP9uapqVvCEJZI3IzKR2GO3rX&#10;4/ftlftk+IP2pviLJPuI09Z2FpbxB2VATgADoRgZ4Ga+y4c4dnipqpU+FbnDiq1tExv7U37W3iL9&#10;pnx/JfzXk0NqjsLSCMlRHGQAARnqRjk+lfS//BND/gnZJqkdt468Y28qxyMZLa0uCMztv5kI9OMc&#10;dc1S/wCCb/8AwTruPFF5H4y8b2yzaPbzo1ha44uOMljkfd5xgj0Ga/STTtPj09Io7eNI4YAEiTYF&#10;WNBnCgDgADivc4izqlhqf1PCW21aM8PSl8TJo7VVhiVQsaxoI0CLtVFHQADoAKHZUABPzt3HNOWc&#10;3ALHapUZwRxTXiZ5AEUK+M5Nfm8pOTu92dxJErMPmbvjPrWT4s8Y2XhDw7qGoX0y29pYxGV3J+UY&#10;689PyqPxP42svC+i3N7eSi3trOMySu5CrHgcHP5V+WP/AAUH/wCCiF58TdZvPD+i3LQaLDCIgqSn&#10;bMSclzg4J+ucV9FkOR1cdVXY87HYxUloR/8ABQr9u+b4m65Ja2NxIulRuba2iQn5+o3tg55P6V8W&#10;3Ou3E+oSNOxbcSOQWIBwM4Of596k1LxRJJLHdTbrksR05IwMHg+uKo+HIbvxddR2tvbZkvJAkTuc&#10;MGJ4BxnjrX7nl2X0sDQ6K3U+WnWnWnYk0HRrnXtYSK2R7qW4bZAsaFml54AHr1r9Xv8Agmr/AME8&#10;Lb4X6Hb+LPFlis2r3MKT2tvcj5bcEAkhR36cmsn/AIJqf8E908FWul+M/FljHcau0QeCMxgrEORw&#10;D3PXpX3rZweRaRxt5h+zoIkLYX5QBgYFfnHF3FLqN4ejt5H02X4JRSk9xYI0Zy2F25GcD2qeWRUC&#10;tt43A0x28pgm3du9OSacOBuXLdj9a/MZSu7vc9gbHK+9mUHBJ+T86CoZ935460E7ZN3mfe9e1LFG&#10;6/OqllB5I7ipEyVk2xbvu84z600qCDjHyj8zSn94rYbnOcUilUjXcp68gdaBjiCfutt3YAIGeO9U&#10;tZ1eLSbO5uJ5o4YYULSSyHaqAd/17Uuq6qmk2jTu6rDD8zMeQi+p/LpXwz+2/wDtpr4h3eH/AA/d&#10;yNa252zzgDbO2c/LxkY6ZJ5z7VSi2fM8RZ/SwFFyk9SH9tn9tweIoZdC0O4X7L0lkB5kPToM8Y9f&#10;SvjvUdTmv7ou5O5ucnJbHr1qDVL6TWb9mmfc7dznJPr/AJFQKGtU/eNt+fYBg5I9c07W2P5h4k4m&#10;rZhWbbfKI0jCX5t24nJ46+1QakjR3HkuwzkElDnAP9alluxJIAc7M+4Jzx1qk52zctGuO55GO3St&#10;T5dSd7lnU1WCfbGxaPpl+uCKrNOzuZd5bnnPIPQVJNuhRFZjiQAhwMq30NQ3N4yny4xgZHyAcY9T&#10;QG5INzu2JBlv0IqGa1kxLLHuaPIX2J4zj86kNqwkaRRkMASF4x60KkjqrKrSrECxxnCHof6VfKie&#10;TUhs5PKLNndkjcTU17cLdHKkrJ2GzqeP8aF0yTy90WGZhhlchSD7VyPxL+IKeD9MCxx+ZdMSmMhg&#10;vqRjuMVFSyV2enl+U1MTVUIo0viD8Qrbwda+TuQajGgPlFNyo2e5968F1/WH1zUvPLSTSOCSW+Y/&#10;TuauXrDUrV7xbiOZppGMiHO9GBHXPb/CsqAXE1/HJDHtVcI2DgHPb8ea8HFVnN2R+x5LkdPBQStq&#10;VJtGjuxEWkZdsgLAIckent1rWn0+FxGtuvkquFXnJfOeTk1BbzSRzyMy8bsgnJIxnI/StfT0MgV5&#10;lDsOEAwTg84xXj1KjWjPWrVnHRmXqWoy6B4P1ONrf7VO0ckJTG5kXBYkY6jAr491e8a41OT5RG+8&#10;kIBwO3Svti5u10zR77y/3E0dtLh2w3Y5wO5xmvizxBJ5mpTTbdrSSM5P1JOR6V2ZbK59ZwrU5rmU&#10;4ZVkRlLKTxnoD6io4XNvOqs3Hv0qTdv7sd2ahZvnVclRkc9xXt3Z9p1PWf2fiBcXWx3Y+WUEanaS&#10;SQOK9osdNa3cxTRyweWC5M6EM4x0H1rwr4BysdXb7uMH7xPP/wBevetJt449q7Q6feABwD149j71&#10;5+MkfH55K0zU8OKtpdeU/wC7inIOF4z6fgO5rrntok8n5cKEKEKcLJkgg59Riuf0fVI9Nvldk2jY&#10;dg8vzGCnjBH49a2E1VdRiVvmjk5ABBCgDHIHbqK+bxM7M+MxVSzNOxhVpIfMVvKyEOTnkevoKfZF&#10;bOOSFcSSTZMluY8qVOeh6dDRZ3TQxHdtG4BMYySPUe9TyWzwxyMiSKWJQZTbkEcgdvauZT7HnSqd&#10;ihPD9jCqsYRoycAjp6jHt65qvOIrMJ9pLQ8b0IJKoTx0PY8jj0rW1FZGgjcs3KnIfBKMTyfU+tHn&#10;yaxpsNv5TztZQYgiMYHyAk5OcZ5J71cZPmJp1LyVzg/E85n0VlZpVhmLNHwdjkcZINeF+PI2i1L/&#10;AEeaORWyCFGWA/GvdvGQjTTxO0UcvlNyhZgqA5JAAOM14h4vtN8sjIFjDEkDOOtfS5fNJH3WTyio&#10;6Hc+AdRjuvC9ruhkEtuRAJDnJUdAB+OK6BYmiZZYdyrE4WTIHU59PrXG/DyWQ6NC24rJGgAYE8DJ&#10;4Oev1rrrW58u/WKP97tAeQn7pJOSPcYrHGSUnZHHmVNTnpudUbP7Hc2rqwWHyy5COGZz68dB14qy&#10;YJLm3Vod0kMIxISNxBPvjj/PNQaNKt6+3zP3UMXmOAB8uScAcVZbWI9O/eCT96yD5GBCyKeM+hNe&#10;PK+x83Wpu9kS21oI/lY7YxwTs3cHnBBpxl3SRrIyxxr8uT8qgeuB0FR2GpLrETL5ccKwockZLPz1&#10;5NWZDHcBV2sXzsJwccfh0qIzknZnN7PXUg0zU1tNbZZLhRCxIEgB2v6DPv0rzP8Aa4t4R4tsPIjZ&#10;Y/sSyZ3lg/JzwQMc8d+1egJHBYhlZpOSHJU5CgHnivNf2mrWTS9XhWZ5pnZAElMm4MhBI2+g9vWv&#10;Tw3xpns5HR5MSmeH6k6u3mKGXPTNSWc6i3CMv7wkEVHfIIZl/dyPuxgnoppkKKP4iGFe50P1CL91&#10;Gva3O1cMMso6DnFdJ4cnkkWF28to8FAM8nOc/wA65SLzYpFbA3MOTjrW/wCHbqNrpYVh+8QA5BwD&#10;/wDXrORy10mrHpPhIxwrHu2Z5ztyW6D0roTCtzAu393JkkuclT6AYGR+Vc34WtHRJLlkK7hsTY/Q&#10;jknH0rt7S9U6Q9xvj81VEfBwTnofQdO9ebWep8LmEbVDPMv2W1aBmjkGQ74B/n69/wAa2bLU5Udd&#10;rlVjGwDjDjGCRWWbSLUWaaKZdysEkdsjII7EAg1o6bDbxaf5IiKzRuVMhbIk9CPSuOseHiotJM5j&#10;4y6pLoHhxpbSBrqGWMRSjG48nk49AeM1ynwIuGslmwrs0hxgNjaT169R1H4V1/xhukPhTy8XCsuU&#10;KFQpH0YEkgn1FeffCFvKMirJ5cauQSQSAeoHf0ArvpxvRPpMDT5sC7nr9rqRjbCzSRfMPMfO7BGe&#10;R+P86sfbJr75XcyOz/fckgj1Oe9UtKtY5o5MzbYVcDj5c5+vPer9zIoTCEbZAMh0HT14FeNKO6Pk&#10;akbNouWCLJGskcbGSN8hwuW4wTg9xXj/AIxlvLzVryO5kjlaElG42sOfT6V6i14LC0SHfJGuc/uw&#10;SSDjp0xXl3jZpBfybVYecP8AWMQckkg59668DFXsfQcOte1seQ/EQtaX0zWsOfMXGRzn1Ncndp5T&#10;RswXdKAQv+eldn4zPlM6yPypHzjoeuPzxXC+W11ds2/K4OPoOwr6WGiR+o0X7qLunhxc7UQ9c16V&#10;8HI2fUtrR7/MAQAHnJOOPf3rzXRbv/SOd2O/uK9B+ETxzeIYI2LRR7xnbwcE881nW2OTH6wO38VQ&#10;TaHKysjRsoIxIQxweh4yMjFeifAa8afQLe34V4QyBkJXJJySw5GecVwfjO18vzpIX863LEI+fm9Q&#10;a7D9n7VbP/hDmS6haRlnOD5m3gg/KSB1yM/SvMqRvA+NzWlz4Y9YtPLKRr521VIOSfmI64H5VfsL&#10;jy4t0bMbeWQsgIw3BIAPXniufs9VkvCu2OFWhAYJjII9j3wM/nW3ZSrI+6VtyOQQOgBx14715s4p&#10;bH5tXjZ2tqaUrR6tbx+Y7RrGSRzhiccjPftXK+JNMW2RWzw5wMjkgf411dlc7IhtYeTvJMeA3POc&#10;eh61xniu9zeMo8zdEPMww+XbyDzn6cVyVINnNRi3OyOX1eJbaJZd0XlqeC3zDuMfrWZcR7LOR49s&#10;0h2hBIQEGQcnjnrVibUobq2/dIsoywVic4IPIx+X51SurJplVtu8E4AHUntxW9LmSsfQYP2kdGiq&#10;ltC+mSKTHJcO67cHaQDnoPYj+tY82ttJexMFDJA482MfLkDgn8q2LiHYv735V6AGM7ge3Tp9axrq&#10;zaCUAMm1ic98+orvpx0Pdo6qx0dkrahbeZt/crLsxuIwcZ4x0robG1m1IQxxsUUphMuSOMnqe5rm&#10;PDsq+ZGvlyKrDGclQeOuK63TZ2MEjbd0aEIHUEKD9PWvJxLcZHjYxNSK6uWh/wBZDtUYyAWyRnjO&#10;ev8AjWv4e1hTb+XIkHToQQefTFZsturRr5bBfmJAHAOfUfjVywmlEkhzDgpsGU5JHpWEazOGWpsJ&#10;etsiaN0XYBjblgMHjOe+CKhto473UY4t379pB5xlcLHtByc8HqMiiR1ittkduxmmAwPvHAByR+X6&#10;VTsVM12GITyWGCAcMpxkEenOPzrrp1m2iaek0z5Y/ai8PHTvinqkJkLK0pkVj8qlTyCAe2MV5VYS&#10;pp9/h8vycbecV7j+2ika/EkRwszxrEsSg/M0ZUDI3fUk/jXgpP2e6zuwAefWvrsK70z9oyX38JE9&#10;P8FHz4gdzBuCMHrXpHhecrcbJII7h2BA3HGw+v1rzH4exC4gKMG3bQUIOMGvQNIt9klvHKwPXDM2&#10;CD+HWsqkVc8/MIrm10Ops7kSyjc21VOBkE4/WppjwFWby3kzkgZyMdOelEeitpMWPOjbCBx8+SR+&#10;Pemz2syKv3jv+dT7EGuDlVz53lSn6nKa263Mcg+Vg2MYGDXH6j5DXAVmbCZCE9RXV64htDt2twww&#10;exHFcn4os2tbh5JR94kADqfcV6FGlofQYGm+Xc9B+HkMNx4dWEy+WtxIY5COcAcg+3NdhoNqsdox&#10;B3NCQpOTknPX3rzP4VanDAphmcKsoBXecsT7V6x4Tsm1S9t4be3e4mZifKBxvx0wfwrnxNLQ+Z4g&#10;i7ly4tGsn/57DAHfOfp+NTWcqhMRSSfMcYx8wz1H0qzrM9w960c0LWzRkjGPmBHBB/KjQbZnu7dp&#10;JLeOBnAZ85wffA4rz/Yq2p8n7NMdb3DLbRqXmWGQgkAErx6AehHJqKRpLWZpBPHcQvhI4pwcgE5z&#10;jj0xVi6vLpdUjaGRtsYZImQbcgk568EHJqvfz+dLGbqWSaYgxnzcBQDwCMY6Vl7Owo0x2pXjXlsy&#10;+TGyEAuIgRjHUgHkdRWeVaTT2KqxRTjLOFIHpg8ntWhDqNxp7X0cN+uIAEKYJaVCQByR7+1VYLXz&#10;2uEvLdRGoHlPGTIxPUhueBjn8Kx5Z3FTpvmOJ8Uf8S/zJI49xZCG3HOCeM4HSvPdcLRXkMredIVI&#10;ycYwMV6P4116G6kkWCOO3jtEEThzzLkk7+3JBx+FcBr95bJLc2u6ZrhRkEZ25PIIr3sLH3D9EyTm&#10;9mrnJ6pI0lxIyttZskA+lZc4K3GeoYDJPr7D0rVuoXGWbG7PGF7e9UZ/LIYsu9enXkGu21j6a2iP&#10;Rfg/LJbW7yRttZcqCeevr616NpqskLJN5kkj8A46nHv+FeYfBWdpdSS3G3AYHnkEcivYb8yQ3qq0&#10;fly7DjDjAI7jGeteVjHZnxmdXVQhtdN2yqPtDQocMEUbcHGCcnuK1LDSUW9WKSZ12MQsoGSRjPQe&#10;/vWHFaL50fkzTs75yjuWOc5J56VuWsE1sp+fbImACOec4BFeZWbsfMYjbQty3iEN5bLM2CDkf0qh&#10;eSlY5tjY2nO8ZBUdsCrPnMqJ5jMrLIS7oPmI7E+opkk0bFWmkbGCA4xuPcZHYZrl5X1OKMPtGDen&#10;DSyM6rtxvyfmfg8jiuR8SX/n6dNGm7lfmc8lR7etddq9krKxWQKrDgEc56n+dcprWiNfXBdWVWmI&#10;j2DrkdCB+VdmHtdH0GWyjzps80igS11qPy5MMjBscgk5zivWPBkUhgjfa0lvyX8pSzRjqc+1ec+I&#10;7BvD3iZ7W4+SVXG7KkHB7jPbmvTfh/O9nZrHbyNHcZJymW4PQ16lSXupn0OZ1W6SsWb2GNrVDDIx&#10;by85zjjP41znxCkkk0hJI02xKx8wl+ScDGBXUybmk8tY2kmYkl4xjI9xj16nNcv44n36dMsi+T5g&#10;xjHGQB37GpjO9jycDJqoj9xv2KIvM/Y8+E6g/d8G6OP/ACShr0qa38tv8a81/YnK237IPwoJ6f8A&#10;CG6P1/68oa9SlKz8rXPWo9T9Voy9xehSPyHn17VLE+fyps0eCfrTYztrj5LHSiWX+lV3PNPlmNV3&#10;ckUGZJA2Zao+JF8wL/uGr9quXH0qpr8XC/7prqopkS3PiP8AaQtS9/n/AD0jr5u8RKU16cf9ND/K&#10;vqb9oyxX7U3B/wAiOvl3xcRF4kuV9JT/ACr6/AvVHJVJdDOAPqP5mussudtcjoj5A+o/nXXWPVfr&#10;X1NJ6Hm1Ny5t2qait/kY/Spm+7TI05rXqc6Ddif/AIEK7f4dS4urf/ef/wBBNcQ67ZvxFdZ4AufL&#10;vbf6v/6Ca8rMdj0KMtD7e+GtwDp6/wDXGP8AlXoE7YhX/aFeYfDK93WQ6f6iP+VemyHfDH9K+Jxy&#10;1O6kLbjEdIetLEdqUmc1xW0OiQ4qzds/SobhTGG+7Ui362w+aq9zN9rfMdb+zujPmI/M8obj0Fc/&#10;468W2+mWLGSRB8pHJHo3v7Va8aeJovD2hvI5VWVlByR647mvnP49fG8rbzR28se4ZH3VP9/3rswe&#10;CbZy1Khy/wAZ/iXFczQ+T5bYt3znB/k1eMajqEmq3nmbABuPY+/+NLeeJrnX3zKyttG3hQODVrT7&#10;SM22W659fpX2WX4WzucrqC2ULBEY46VY1DUFgZfzqN51iXav8PFZOpXMlwR9PSvolaKMXInl3Xcm&#10;eMGpoYPKUH271HpZAI8z0NSahOFjbZ6iud1EVEjmlDnAqHy/L6021Znf5vUU7UG5wvSsJVlY2jG7&#10;JSSyoq/MXHH4Vp+AfCl3qd+wEbjy5IwflPOSenHtR4L8MXOu6jCqqzJg9Af7p9vavpr4afs5iwaO&#10;Z4Jtspidvmfnqf7vvXz2OxSPp8ufKkVvBnw1m0yykM3mD5DyM/7XqtecfG3SPsOpsu4/N0yfQJ7V&#10;9XeKfDlroWkXQjjZWWJurE9v/r18x/HqDz77zB/D/glfF4yqnc/pHw7raQ9f8j59ltil5J9T/Oi+&#10;lwpx7VNqlwtvO3ruINUTI10p9zXhzZ/YXD8r0wRtwofkUqJsWlJxXLNH0UdJEZOKAc0EijdXK3qe&#10;lRegVCw3N+FTbqhY130GEo6ggw1I67mNNMmw0sb72/CrqbgkQzRZP8VQiLbWgbfdUL22BWZokV1f&#10;HHNSodwqJo8NTkOKaRRJNHgfhVNoGLVdds0wRA81YFGVdgqHfxV27h4rNuCyCgBJh5gqjdw81aWR&#10;mNMmiL0GZnFthqSKbdikmgwaYp2vVRMahaR8damJAi/EVRa4209r0GOr6HLKRQvvvflWt4XJWFvq&#10;f6Vk3Dh2rU8OttjOPf8ApUy2CMtTtrFs/lVg8VV045/IVaJ+aoO6iFOjptOQYqZHdTHVIg4pqrUi&#10;rUnQOHApUO0fjRt4pKuIEgOaKYrYp4ORWoBRRRQAU9Pu00LmnqMCqiAUUUVQBRRRQAU3B3U6iqiA&#10;UUUVQBS8e9JRQAUL8v55ooPSqiTIHlDCmx800DNPQbaoknX5UoZ801WyKKBNXGOcmn00pk06gXKS&#10;AYQGkLYpGbEdNzWhI5mzTkOKjpwfFAEm7P8A9emS880obNNZs1UQGsMiiijrVAAGTTtlKq4papIB&#10;hXbSU6Sm0+UAooopMqIUUoXNBXFSUJTJOBT6ay5NVEB0RxTmfIpijApafKAHpUdSUmwUwEVuKcpw&#10;aAuKKAAnNJt+bNLRUyAM8UUUVIBmhhkUUVUQFj4/Kn01OtOqiJbhRRRQIR/u0ynv92mVUSokZ61I&#10;DkVGetSDpSluUAoopQuaQAFzSquDTgMUUGbYU0yAGnVDJ9+gCRWzSlsVGGzS0Fco7fTaULkUnSgO&#10;UWNvnp9Rjg5pyvSbsK1h1RyDNSU1xmo5rjiV3HNCGlZd1NT71TKnqbaNEyDimy/IadGf5027bFTy&#10;nDWiJG9SOMrVeJ81MW+Ws3LoRh5e9Yq3S8H6Vl3UORWtcnOfpVCZN4rlrQTPV9mprUyLmFs7V7im&#10;wStZMuB8wbPIrQa3Bbmq93bgDd7V5dWi2fOZtlyqRaR658G/ifHoosfN8v5VCY7/AHx/te1fW/wd&#10;+MNnd6UoLR/O8YGCvcD/AGq/OO38SXWlXS+WyqsZGMqD71638Jfj1eaUIY5LiEKJYuqL0GPevCxG&#10;GZ+KcR8Nzkm0j9NvDOuQ6g21WX73qPb3rt9KKeWg3c7fWvk/4VftH2c1xtkuIWYyYGCn+z/tV7/4&#10;N+J1rrEUHlyRszx7hgr/APFV4WKwLaufhWeZHWpSbsegIFPU0jWKqn3v1rMstXN4u5SOorSEjSJ0&#10;/SvmcRgZXPkKkZ09GUbmAB2+bv61WdNrd6vT2kjyNjofaq01vJG1ebLCyTNKdZ2K+1ieKvaerM4G&#10;Ox7VTVzurR0x8TL9DWkaLJqVGbOnaaJl+bd+Fa9h4fi3/el/Mf4VR0+fbn6Vp2mpbH7V104s8HFO&#10;bbsbVlokaxr8zY56kf4Vcg0KFjzI35j/AArPt9aXYM1Yh11c/wCf8a7acTwqkatzUj0JQMbm546/&#10;/Wpk3hpSrfNJ+f8A9anWusb2XlavJqCunNdELXOCUqsXqYVx4XUfxSfn/wDWrNvPDflr/H1/z2rq&#10;rm8jAGcfnWbe38TL/wDXrSVjoo4qocL4h0l4fNwGOFHb/wCtXIahFIsv3T19DXqeowQ3ob/aGOtc&#10;xrHh6ISfdPX1PvXJWkj6XB4y6SZxUTSRbsqPyqGZnkb7v6VtXumiEfdPU1TFoOuK8TEVNdD6CjUT&#10;RRMTJHyp9elYPiS9W0BLf5610WrX0dpb8kcY7157471zzAwVh39P9qvLlUO2lTizifHFn/a+qb1/&#10;i3dPc1Z8HeB2eVWzJ90/yHtVvS9PXVHDuCdpHtXd+EdBjG3ap6ep9BWlOTZ3R5YIl0HQ/sVtCuW+&#10;VAP88V1Whx7Ebr94UyDRVES4VulXrC18j866OVnn4qupbFjcUFJFdfvakkUNGaoOHWdsevpU8rue&#10;fTV9yzq/7wKR/EDWTqWopY6cXb+Hr+YrRebci7vevLfip8W9I0m/fRV1jS01eTGyxNzH9pbAVziP&#10;duPynd06c9K+gy/Dty0PRy/D+0qKB4d+0b8U4YtDuoB5bN50Xp6A/wB6vjXU9UbWdUkO0DaAeB7C&#10;vT/jn40vr66uI2dSrSx9EH9yvKoEFpKzP95uK+7wGF0P6R4FyWVOPM1/ViRv9Fi+vrVaRN431Lfv&#10;9pPydKh83yk2N1r6KnTsfuVGKpRKVxJmqVwNwq9eRbQD71RVgzfNW63IVXmY102WEn0NcD49uMQx&#10;r8v+sNd9qUqxWEm3+7XmPjud32Y/56N2rQ8jHUW0eW3Db7pv94/zrsfh7bNJbQt/01Ncva6e1zds&#10;AD1/rXoXw90ZodNQ4PEjGpUtTycHRalc7XSj9mtFz6D+Qqj4hvlt4GzzkdvxqR7o28SrkVzviTUm&#10;mjIyOOen1rTmPqMPLQiaYTn9K0tKt+VrE0zdNKuf73pXTaZb7Eo5jSCvIu2yYGKnSExU20iy1XJL&#10;eqPVw8CSzTIX6VeSDcv4VVtU2qPpVyKQKv4UHXIcsVSLHzTFnU09Z1NBHKSxxcU8wcVGk/NSpMGo&#10;FyieV/vVLF8oxSKykU8AUEhu5pynBpNvNOVcrQA4HIqQdKjAxUg4oKiFOV8Cm0UEyJAc0UDpRWhE&#10;dUSwHFTg5qvEcCpkbNaIyqIdT4Pv/hTKdG21q0J6DmbY1SBspTWTfUir+7oOSe5HE2xgfeug0b9+&#10;i47rXPEba3/DL8r/ALhqJbnyWcxvB/10OX+I1vtFwx/uSfyFfJ3xIuVt7mMZU5hJ6+5r61+J7bbW&#10;6b/pnL/6DXxP8UdfY6lGqsP+Pf0Hq1a0tz+W+P6Ok/X9UcPqd/5gYe4rKnl3tUs7PJk/0qNbZn5r&#10;0qZ/KedU/wB6EKc9qtqeKijtcClkDKa2W54dSJKHAPWntOuyqEjsrUC5bNUZKJIZWDdP0oMme1Kr&#10;LtpQ6t/+utGaRiQyM3pUcjHd0qw5Uj/69RkKaSZMkQjce1KY2JHHSrESx4/+vUriPZ/9eruZW1Kp&#10;bC/hUbNUkoyeKasBIrGW4+UhJIppds8Y/GrBhxQLfcc4qoyE0Qo8g/u1IXY+malFuKUQDNdEZEj7&#10;TUmtkxt/StDTNePmcqvft/8AXrOMCikiHky8ela+0sNOx2uj66Pl+793/Pet621uNo1+aP8AP/69&#10;ec22oSRbdpH5Vdh1eYEfMvbtS9oy4yR366wrHA5+n/66sRGSfAVR+RrkdE1WSWb5mH5exrvPDTQz&#10;SRq/3sHPNL2jNIyRLY6JdXB4j/8AHT/hV0+HrpW/1bf98n/Cu28OabZuFyp/76+vvXSW/hWyun4j&#10;b0++aiVQ6IyPJz4cu5DxG34qf8Kmi8JXzrjyW49Fb/CvarD4dWUgDNFJ1P8AGa1LXwBp8H3oZP8A&#10;vs1nKodETxPTvBt4X+aJx/wFv8K6LSPA8xMfmBxyegP+Fepr4X0uM/6t/wDv4f8AGnto1mjfu1b2&#10;+ap59TS557J4NaFRt8w/5+lNtfBcl1LzuHfv/hXof9iJKfun8zUqaHBbLuCtuI9a2jLQNDkdM8CL&#10;Eq7mk3Z9f/rVrWfgsOSNzYHv/wDWrYjsWMw2qdufep7jU7fQol84YZuMk/X3HpWdSTOepYyrjw5Z&#10;6NHvmuGUdPvr2+orzL4k+L7DTvtiRzK3BAy6n+Ij1qL44fHmOw00C1mhVvMkHOw9Af8Aar558S/E&#10;rUvEV82JY2WY9oxz82e1cs5M4akkdfcaut/q5ZMHdk8fj71/YfX8afhP7RJMjyctt9Pav7LK2w0r&#10;3M8PuwooorqOo/iB/a61CH/hd2oQwyLNb2pAWRf+WinDDOQMkdM+ld1+yY32az8wwRTyBl8sXAJR&#10;ic5OARyOPyry39oy4a6+KGoF0+YkKhMoYlQAB06nj9a9Y/ZiVE04Mu7/AEUKMHoAcjnH415tV2p3&#10;PkcdeGB07H0CgW+tfJkuEYW3REQnBOCcEdBmqk9pJ5U3k7t0KEhCcAAAkk571qeGrSGC4eYwyNHk&#10;eZjIBGOp96q65LDcO8io8cHJQjJ3EcfN1ryefXY/M5zbkzmbv/iZadtnk+aE71QJ8xz0GeeckcV4&#10;P8a/KuPFEEl1NN5wBUx+WMbQeDnPHNe+6jK1tF50cvKHBH3dx55H59a8C+PU0X/CSJJ9qeaUxguC&#10;+VTBIA+vfFdmHnd6I+u4alepa1h/wWl/4qSZ45FixEQDuwwGcN+B4/OvfdJj8i0aONArMBgklsjj&#10;GOnPP6V89/A5Tb62ssjxtvU7iE3A4IIAGR1NfS2hudat3uZl/eSvtWJRgkntj05rnx8mjo4gvzE0&#10;unYs137o3JCuWccD2A61PdXZunjWYqrxIERVTaSB1P5VdexjihdGxJwAOMlD9RnmsPVZbh7hGkZm&#10;wQmT1wOgrxZSufKuKZsWjLCisFbPTAOSM9Tg1Yvg+jX9qrQFth5TftyGHUkc/hWbZTSXEpaMqXwC&#10;fpjt61oW14ZJHDI807EEHrtAqId0csrJlya2kmsTOfJhUZCR525x3wc/nXM65dtJNGuFkIwFGM7S&#10;eBXSa9cm2BHmJN+6HckpkZPPtxXEzX39oSRxiQ7I5CVDgLkjnrXXh4c00Th6TnUPnH9pa3YeJ5LY&#10;Mw8n7zORncM5Ax0A5ryWfcLuP727IBHr+Vex/tSyLd+ODOLeOOa4QExqmMHkEj1ye9eTRNHY6lEJ&#10;o23McBR3Pavq6WkEj9cyyNsNH0PpT4AwrD4YjkLRszHJcBgQABxz16H869Xlu2mLeXMsibEHA53Y&#10;5964L9nmyT/hDWuHYKscoVIAgZpBtBJAJH+fpXeWVnGbxgX8hsKTI/bOOAB9fWvnsUpc9z4jOISl&#10;iGzoLQ+TpXnXBk+UbQCSWPGcZ7D8Kqs6llkaPG4kvHtywXODyR0OOvFVXlVHVvMkELOULuM5PsKb&#10;bX0ljdNJG0sfOC+4gspHQiuF32PJjFrcuC8xbSXDSDy2kOxTIFESDjnOM4yKv2ZtZ2WMW8DSM4kS&#10;QsCAACOP58VhiCOeHdOrspONjjCtk5PB6jn9K21iiEcfltHvUkbAfuDtgVjWi4q6CvGyTRNNZxi8&#10;2Ry+ZjGCiAbznJ+npmtNtOkDrJEscasmCkcZLJzjJAzz1qCz8yTVI9tvGfMUgZ4VQRjPf64ontJd&#10;L05ZlXyU3FBtfG49PXPv+NciTerOGSvqyjNAqXLLJO6xvn94525HuB2rJv8ATf7VtfL8xVjnB2OS&#10;DtAzzgckcfrWs9lJ4q1KGADb8rEHI24Ayc/57Vk3LJp+m6hvKeZJEUjGfmKgnIB7cZrrw91JWOvB&#10;xaqo+Ifivcf2h47vI2X7HFHcOFJUguMgZweeoNbvwak+x3cjRKrHeuwuDggHNcp8RrqOfxlqEka+&#10;XHJM2wd0GTx+mfxrrfgDAlzqm2b7Q/yMcpzjGMEj9a+ycX7Lm8j9Rl/unyPpzwTqDSWRaTdGrxAS&#10;IDtUuDkGt9NWEbfuY/OMhIAb7p+uMVg+FbJZ7CPZEswhAJG7JkPHOODxWveWex5m2pbtGBiL+Ik9&#10;hg9a+fqYhKVj86xWIj7QxPH728csbW93cS+cu91e08pY5M87Rk5AHc4rwP4qtnW5lVTulI5PGMAD&#10;j0969s8Uy/Zrl3xNIttH2w3XgkknoPbmvHfiRIsT7pV/1ikqSdzcHHX8P1ruwcnv3PeyO7qcx5nd&#10;lWnkhG9TGSWwDjPc/SnaXG0c2/y/3KkE98n+lEgadmbcysx5OcZqxp+LdPJ8zarEE5yQSM9q9qT0&#10;Ps6kvcPpX9n8f8UhA0cP7vLfPGcM2R0HckEelbPxBt1t7FlY3UNszAkSAqobuQMnIAyfxqH4H2cO&#10;h+CbZY+8AdBsOHLAEnJ75z+Vamt3Elql0ztFJbxj5PNG4Z74z3r5ubarHwFWS+s/M+e/icv2W/Db&#10;1khk+4cEYBzgnPriuKuJWihXyv4v7/Tg12fxOu47i5lj81bmV2ChyxLKASQB2AGcVyt5afZbWb9z&#10;KZGBHXCgdzivpKNnFM+0wX8NHF30hOowqszbi+ZNoGAP85r7g+CWkXDfDnS8utz9oha6aPO1k2g9&#10;cdMLjA718OiOQ6hlIjI2QNvTdnjFfcvwC1jz/hYsk8YgnaVYIycqZY/LIIUYwBnuTz+FcGYytE8f&#10;iO/skaMSskjMI9qnPLnd5nXpirWn2W6cGRmXHbA+U4/OorazeSzuZkhNyLdDuQZ3LkgDp35rVsx5&#10;8cLxq0cjRjzAXH3h6e+PevClK6ufntaGl7EN1IrRyQuJ5t2AuzCnrzwa53xDZvpkskdwpXyAc/Ll&#10;sYz179a6bUrWSHcxMiMNpDAZbJPasvWbOK9iumnZpN2SZDkc46fpW+Es3qaZeqfMubc8N+Jctv8A&#10;appEzJ5iF8ScbOcDJ74HtXlWoloFMm5FRv7voe+K9I+I1nJBI6upCsMoCCCVJx3615lrzR5UNnqF&#10;KD0HvX0NNWij9Sy+ypJIxjdfeXdlMkE455rb+Gflt4ssYY9sPmTqAx6p3/pWLKMSbT8qsQSM9Ac9&#10;a2PAVqo12ILsyz/KWOF/OpxD9xnZiFem/Q+zmvHFrbq0jKxjBdCCvzdzyefr71oaQBLLmFRJuIOT&#10;90HvVHTZ47uwtP8AQ5oJYbRRIXy+/gcg+narGnytax7o9zHBAYp0BGBXy7m02mfk+P0qP1NC6HlT&#10;M0zrGZHAC4wDmieSRZJJUfzMDJz93r/WrNu0l3fxvNt+aMNFHgMqArgHOOueazI9aQR7YYwzcKXI&#10;+XOeSPxqozPN6E11evKDGzrC+/fGEBbgDofbmk1KeEHzJHWSRSweM5CheMH0pvnzW1rykkkkqFyE&#10;4PPI5wcZFQeePs0lvt8tZmwJHALYP+FbeQWvozJmu/OjWGMKBnGTwAPXiuG8bSC1tPs8YhYLksY8&#10;tknpkmu/v9P220y+Z50kQC5ChVAA9q8/8X6p9hj/AHP3+7uvGa78LGzPcyvSorHkfiFVsrvYP9YM&#10;knH3RmsuJtwdmZmOeDn9PpW14q1SPUb6R/3ccjErI4HD5Ix9O/51hyQvtYKPMY4I7YFelz6WP0Sj&#10;8KAvG8X3cyZAB9AetVLjSzcgPkE9MjrVaaGaWdo40kfd2HHGeavWUzPH5Ue5SvAGOQfenqdCuU9v&#10;2QtGUO5uQSe1XEvpFjSNeoPHb9ahgPmXQZs7gdpyOw9Ktxxww3qtiTa56H5sU9Qdy/FBGAvmKxbA&#10;D4PA7/jXRaFbLJ5MPlh92BnJGB1JGDXOQHfyu4c8DHXJ711vhiwNxtmXiSNCTj7oz0H49vrWdbY4&#10;sZFuB7H4MVbXw9ZozNHHGnLklgB14Pft+vpWtpOvLI6zWshWOCUNnOd4JwDjHPIpfh9bRDwfY3DS&#10;LNcRxjeudqo2DkYA7fXrVG30663pJM26MuWCg84B6ew7189UgnNn5hjYr2judVquoyagd07tIzAe&#10;XxtyD0OB24NVUm8qdct5fAGducj6VDZTrcOpW58xgixjchygGcD8PWp/sCpe5kmkLZI3nIXA7dOt&#10;YKhZnl+xt1LbTqLNZZWVNhOFJ+/+HWooNQmFy24NHHkSJ1AHHGRzwfeknVmkZWjRkyf9YvB47HvT&#10;tGj82GVpG2rgAhX+Y+gGeoreNOyujTksi5FC0MjbVWTzOh+8GyM5q5Gv2uNRHHECvMjeXhnPbvwA&#10;PSqMMjQXG2NlZJMZ4KmMd+CByabqNw2mqVjaTcBvXJJyM9c1XNYlSs7HA/G7Up4tB1VmMaK0ZSPL&#10;ZwSRjk9TXifgm4W4uBHvYSZO8/d47YP5fnXuHxMvftvhS+i2ou6EqigeYxY8nOehxzkdK8V8MWTJ&#10;fbtjurOEGB6+w/H9BXo4WTdNo+4yZ3wzPYfCNhNGwWQbVmQHJ+bGRkYzmukjVoYljaOB0kkVPMMZ&#10;3AZAyCDgD8KyfC08cKKLh2byQANqEcYxg59Diuhgc6g+7ZxsJAOVVQBz+NcE6jUj53FX9ozlPGif&#10;ZdXuYpHDtkwpLg8g9Co/DpzXhXxx0+3VLsGdY444wBK0ZZpD2AHb619Ca+66VMZXkTzfMAEYG5Uw&#10;Dgjrg9R+FeBfGdpFVmeMMWIJJGCR1Nd2EnrY97Ip2nbud/8As3/J8L7GXzMtNJIxAGGXG0Yx9BXo&#10;l8yunASRZtgHy4Ycc8V5X+z9cb/BdqC2Pnkyc5Iy3BI7dvzr0zTW3vuVh8pwAQSXPYj2rlxVL37n&#10;FmlFqu33L0RWytpG8kTTPzbkgsq/MMgj1xUc8Nvp7L+8jvJN5IiClVDHscngDOPfFWooWEfymVNv&#10;zbx/n1pggt7eBnSMMuQC5JJLE9Se/Oa5lDU8qJj3V4WmHnxw3Hzj92AVGPQYzgcmsnU76Ga7mmSP&#10;yY8bRAgLeWfckciuh1Owjga2kjkwrAgnO0k89KwL60dLm4bpG207SSepwCPU9K6adHqz1MLFNXe5&#10;jSIyoGCyL5jEo44YYBzwO1Y2qbYoJmm2/KA2dvzZxyO/NdJd6dJcBvs6zNtyjOegIzwDx6Vzt1ct&#10;JHh45hNhi/lgEAjoQDjj1zXZSp3Pcw1PVO559rswcHYzLuY9Rziufng/eswO8KeQTxj1rU1cs9zc&#10;RxySjk53jG4/hn1rNvpJIYWjZQzbMKVGDmvUhGysfV0FaKKUiPC26Pjyx8/rg+le2/sv3MP/AAjO&#10;oOxxISoGW65A6cf5zXhN3NJJ5i5VeMN2zxnNe0fst28194d1BYYz/ouPNx83lg9COeQcHpnpXLjY&#10;3p2Zw5z/ALu7nousGSaC38mBZFydxUZYYHWso2seoxxpDJLvkBEueFCj2/Cta4t1TRHMM2LhXCFF&#10;Vg7g5yQemMVXSJbaORo/k2xgeucnHfvXlQppanw0NjN1aGP+z4I7f/UptUqUxuIzyQOvt9K7X4B/&#10;HvWPgj4st9QtLl4Io2BwhJVMEHv246VyV35coZVOHZx3+Y8etZ+owtb+ZGsjRjKgJjd168+vFdlO&#10;SWx7GDxHs5Kx+6v7K37VXh79rf4cLbXdxY/bngS1u7YEYkBQHeue5zXzx+2D+yvd/DvWP7Q0uGaT&#10;TJpf3bsgUhcHII7445zX53/s6/tP6p+zp4wtdStLiRYbedTNFnLMPUZ64AA7V+0H7NP7TXhn9tP4&#10;Rbnmt2ke0/0iJwCpB+XK5yQc9SB1r08PUaWux1Z1k+HzPDbe8fnbcwiUKCFjMZ2kgYHXv+lOaLyw&#10;q7l+bPJzgV7t+0/+y3P8KfFN5cWsckmlNICmE3BARnBI6kYNeF38LNOYlMpLDOOmD6/Su4/nnOsn&#10;q4Gq4NaDbebLLhQuAU9jVeedpJZN38ZGT0wR/SnRXTJG6qNq5weOT781M9vGLdV+Vtxy47iqTPES&#10;uiOS6ac4aT5GcbABhskYxmpo3cxbWZg0Z2DHTPrxRcFtLgViI1aVAUI+YoDgg49cVD5rIq5ZWKjr&#10;3POSTiq5bo1jKxYjAEgUrncChL+vtiiO68mf5m+ZCfn5DE1CjoGSRo8MDkFTgg+tKsrPN1Ct0BI3&#10;VPLY6qddLXqdf4H8fXHg7WI9QtbiaJ7UhwU+8B2P1z2r9GP2Tf2rLP4y6VHpmpXW3WreIAs8e0yg&#10;Y75xnkcfX0r8v1maEbFb72DnHUn39q6z4efE2++Gmv2t9bSSK0Egc4ck8dCeee1ZyifonCXFTwtR&#10;Qqv3fM/YKORWACtxnBzRJIy7VDK27t3FeQ/sp/tN6b8efCsKrdRx6pGhDxYGZcc5Hp3zXrin5vm5&#10;4GB06ip5bH71gsXDEUlUg9wWTa/HP4U4FV+9z9aM7VUcZXoehOajeULJz68mg7CaQ4TqF7YFNDqT&#10;8vpk89u9Mjb5/vZGeuOaUoEfOPmxgEDr7UAReTt+bGAecdTg1gfE3wRY/ErwRqWkajZw3kN9btF8&#10;yjcCQQGHuO1dRkyuC30Aqu0bW53L97PQ1rRrSpzU4vVGc43VmfkH+3F+xdqPwI8QvPbpPPo9yPMt&#10;7jyMHIGSmRkHqOa+YIIJo2YEHzFYMh9MHIIr9+/iX8MNJ+LvhV9F1a18+zk3KmDhkLYyQTnAFfkd&#10;+25+yHqX7O/jW4aW3mm0uR2MU4+UkgkAnt0Iz6Zr9Z4b4hVeCo1dzwMfgPtxPJPht49vPAGuw6pp&#10;d9Mt5D/Gp5JJyRk++K/WT9h39tex+P8A4Uj0vULhYfEdmFUxSP8ANLxyV9fwr8adS1GawiiEjSKm&#10;8fIiZC84J7cYxzXWfDz42618MviFbalp19Na3Fq4kiMGSXwR6DivTzzh2OLpc8dzhweMdOfLLY/f&#10;gEMu3uOoPBB/GnF9n93LHr3r59/Yo/bLsv2lPC0dpfTWsPiKzRRKm8DzcDG4Drk4JI9q9+jdWTd/&#10;eOOeue/FfjWMwc8PUdOotj6ujVU43Q8w/ut27uCG6nPavBv20/2RdP8A2l/BV2628H/CQW0TS290&#10;YgWkI525A79Oa90yScccHv0IqT5mjYltu5QpZeDjOarA46eGqKcWFeCmrWPwz8QaL4q/Zq+I8cEP&#10;m6brGn3BkQODHkA4J7Ag+tfpN+wP+3Xp/wAe/CUOm6nNHb69ZoRLG+FWQDAyPU9PzrW/bk/Ym039&#10;prwyt3bwMniOxST7JOX2FxjOxiOSDj8MCvytuovEf7LXxQhZftVjqlq4MieY+UGc4+Yeo4H681+i&#10;RpYfN8NpbnPNjenI/d1JO5yd3AGOfr9On51K8bJ/tN2r5r/YW/bS0/8AaK8Ix2VxcCHX7BBvgfJe&#10;ReBkcYJJyT9a+kJNyllZl+Q4wpzz7+1fneOwNTDVHTkehTqcxJjLfdZfYUwjY3y+vXHNMEjKTUqO&#10;uMd8cfWuE6ExVVW25AIHr29aQ/vHIT5F+pxmld2iCEr8vGfehtu/jo3alyopSkIflCsByMg5Y459&#10;6jeJBn8R68U+TKqCRlKYjgjuPamHNIWIBiF59OKW4g84EbQS2cnA3fypSuHGw5prTfL174J6GgPa&#10;StuRvGtwNrcMpHPcVH5P+k5b5l/vCppAoO5fvYx605Z8hdwyV6Y65oDnkQxj92BubcuRyKkQKEIk&#10;+9jA6nH605ovMbc3f8KTy+ffOOnWgXNIQrubavy596Y8W5VU/n3/AAqQxbn96eGUKofaWXgUuVFe&#10;0l3I4IsOBIe3XqQPanKvlR7fmZfQ88+mKcoDttDUGMQ46vkkk+9LlF7SW1yNE8lvmVWUZwG6DP8A&#10;npR9m3oOrZwMHg4FSSDaq5DbWP40Qt5Lex6E81IKpLuRw7oG2AsqnggdqmQhVOM7fp3oA+Vfqckd&#10;xTWk2LtXld3PrQHMx23nu2ex55okhKpxu6445pyHd2G0d+9EkpjHy9M1oSNRtvzfxeh4psjlWVvu&#10;4IYimySApu6t9M0yQMy7iGx/OgB0ZUeu5fXoBz/jSpIFVwyshblSe1Rwqxjyy45wDjg064bziFXd&#10;8o57n/6woACBN94kcEbevNNQYBU7cKPrmhZwvA+XtzTyvyKDhm6gjqam7AZK6szLgp0qFAzkgt3w&#10;O/5VY2rcPlm2ufUY4FNMY+0Kv3R1JpXHfW5C1oyKrYA3c5I+b060xdOjQ7gpXggHGcg9f61ZRFkV&#10;VZiOCQfSmlm+63HZSO1Lluae2ntdkMkXysF6LgYPsKclp5Ug28tJgE+ue3PHenSShXO5qbdrvhx9&#10;7cM0cgvaz7sRoTEuz+4enUDHSmLAwkYhVXcMkgYyamj+VsMyleMY4+tNdlHyqSuaLLsV7efcalms&#10;Sngbvp1Pr6U5t0DBxnjvToy0ZB3fdyKikmaS3Zudq5JI7DpWlraGUpX3Ee68w5P3sjr35r4v/wCC&#10;k/7cFn4JtrjwZpEkkmp+YsUs8NwVaJiDvAwOuMA+oPFekftwftjWf7PfgJre3uo/7ZvC0awIczFS&#10;AQQf4RxyevtXyJ+w5+ylf/tb/FG68b+LIbhtGglNwDIS63LDBIUHIA5GSPU1ooaXZvRpxerOr/4J&#10;3/sQXHijWF8eeLrGaRbiRJLSOcDEpySQc8kcjJ9q/RLRtMXT7SONY1jjQAIi5CqBkAYP1qDw3oNj&#10;4e0m3trO3WGO3Xy4gnyhV9MdPxrShAwMMWY8DPSsG2zOpK7HTjzFG1WVsYB7CmmMx8Mp3HHPrTyq&#10;/dZvmzjHNOihUHcPvDsT0pGY2GXAA6DGOadI3yd+lCIYTtY79xI5PSh5AAqEcMOo5xQAQLtBH973&#10;ppYRtweDxUhdYjs7euMGog25sMvynvntVcoCtNtk2tnb6j1qRzkKd2Wx+AFVwNhOclc8d6ehEbgd&#10;m45qgJS6wzqVG7I554qN1C87eRnpxTWbzcjGMd6I/kQ5y2ajlYBCm07umc44qaUtLLubaWbHtTch&#10;kG3oxwc9qHyec9DtPvSAdFuMgbe25eAO1SRq0QkUSbDjjjJPeoVRY5Aysy7cYPrUkj+Y2523N+R4&#10;6VXKAx98u5wzMRwTjpT8mOP7xZsc0iO0vy4xuPPal+4w/wD10corivtcDPoPwpV+U/56U3d5vy9G&#10;4696Uc/Ln5hUjGHKzKp6c0K4hwu5gueuO9KPlwW+9ngYx+VPOXGwt8qmgBoVUb5nxk4yOoFSRN5f&#10;Oec4B74pApU/MfmzkH2okOBwTtP86AHg5jC8HqPXr61H58lrJ+7kb5cY7j/9VMdtjen9aVhtHy85&#10;/Sh9io1JRalF2sPeaaWThtx45PX8PT8KGYxncs0itv5wcZFRIrw7WySrdPepPMVY/lx+NEYLsdH1&#10;6uvtMDPN94MGY5GPLU8ccdOntTopZEgC7o1jj4EeMYHX69/am53vmNSy4ySvah33uG9O2ODR7OJX&#10;9oYn+d/eySTUZbpE+W3DAgZ8pM8e+M1CG81cyKrHJfKAKxPbJA6U4lZTuUc5PT1polBZV2srLwex&#10;+uKfs49geYYi1nN/eyRXVmVpBufGMnrSfaGf5W2nbwpxzUbSB/kV13ZGM8Ej1pYk2Db3z+tX5HLK&#10;UpPmlqSM6qOefbPGaEAKhnxuXIGBTGiVh83pwfU0yW4WBTn7oFHLcm9iSVgA3U8ZGK434yfGrRPg&#10;f4IvtZ1ybyoYo3MY8wL5pC5AGeoyQKPi78aNK+C/g241jWJvIgjX90OplbHCjkH3z2r8lf2zf2y9&#10;Y/aI8a+QjRDTY5HjitI5CyuvQHg8n/Gvqsg4enipe0npFHFiMQtkV/2xf2rNY/aK8YMYZDPab2jg&#10;RXG0rgAjaOCc5/Kvbv8Agm//AME49Y17Xk8WeNtKn0zR7crJbW9yNry5GQcZ4Bz1rY/4Jm/8E+/t&#10;M2meNvGVmnkxobjT9Puhu3tk4cjHQnB56kV+i0Fr9mg8pTmDhdg+6MdAB2HtX0GeZ9DC0vqeF9G0&#10;ZUaF/emM0/T4dGtoLe2hjhhtUEcSIOEUdBVmWUIBtLcj0oHyd8j196FO2XPHA78V+cVKjm+Zu7O3&#10;pZDpztgLc9azdZ1610jTbm9vLiGztrOIyTvK4UBR1I96f4i1qz0nTZbu6n+zxwxtKX6DAxj8ec/h&#10;X5nf8FG/+Cgt542urrwv4du1j0K1JikI+9dsARkkY+XJ9efSvfyPI6mNqLTQ4cVilSWpl/8ABSP/&#10;AIKN/wDCwrqTwz4dvJoNHimMc7RuVS8YEne3H3cYAHqK+BtR8Uy39w0rRbVY/wCqK8uM9f8A9VaP&#10;iLX2ubjLxtcRMxL7CCATyOD71W06ym8ZamlvDDJ9pwMLgKuB0zzxg+lfuOW4Chl9BK1u7Pk61Sde&#10;dkHhvQ7jxTDGtnHIZBIcI/AQ5/HjPFfp3/wTR/4JwQ+FNNtfGXi20V7iQk2VuYwygno7A88Hpx3r&#10;N/4Jlf8ABN2O3tIPGnjC3lmVXb7NbkgmVxg72XsD6c5r9EorE2qjaqRxjHlomNqj2GOK/PuKuK3J&#10;uhh3p3Pfy/LVGPPLcLSH7JYRwqqRRxn5QAAAMAYGOnSrFu4C7XXcMcmmqfkw2RzStJtx8w/Kvy+U&#10;3N3lue5FWSRICtuFLKqls7CDkkeuKQSi3LD+H0HT60xNmzHXHtUiORgfw554zmpNBkq7Iw2Pl/Wn&#10;LLJGoAdmU9hxTicBvQ9KRW2x5b5lHpQAoBjOduM889qhvLqJY2aQssags+OoAGfw4ou76K2Tc0wj&#10;jUbndztCAc85r4p/bh/bbS1a40Dw/cbfLJjeWJ/mdgepI65GeKqMbnz+d55Ry+k6k3qQ/tuftyQ3&#10;1tJoPhmS6hjjciaU4BlIBBOQeoz06V8Tanrj3gkkmkaWVjkFjyRzkn1P1pfFniObWr3z5mLNJ0DD&#10;kfl7nNZcwUKGQfLtA5PfvWx/MfFXEtXMKzs/dHzz/Iv97HXFRx3eUdSu5sggFqgeYIn+z7+tDIs6&#10;qyqAzccc1mfE6EurT7ZNrrhFPz4O7AIqkpBdljdjHkENjB/KrMlwzWyQtsX+8cfN+dVBEtr/AH+u&#10;Ax6Yo5rE3toWYXzM0bTOAAcdwO/GelNFwYYWT/npgZ70xF3yEH5iRjd6UjBonb5T8o/T1o5yo33L&#10;juGlTKj94cYzgYH9ajln+zlfs7FlkBzklW+n8qRbvEEauQxPGMYOcA/1Fcb8Z/i9Z/Bfw6Li6Tdq&#10;FxlrRM8EjGS3XA5H50e2PbyvLKuMqqlTRc+K3xN0/wCHFjHbs1vdapdxFUt0lBaAc4dxzg+leC6v&#10;rd74ljVppGk+csAPc+g/CuAHjO98d6/dapeMGvJsyOUbOQc9ie2QK9C8LWLW/huGT5XW6yRnIfAO&#10;CPavNxmIdj9qy3IIZbSUnrIs6fo01pZ2tx5kTreRs5jBO6NQxAJPqSDTb/RpraVN8flYcOHL8cAY&#10;OQcjGa1tQ0oLcNsjmFuwBR1+6W4z39TjA+veq0lqba2ZmbK7xnIO48fjxxXiyxDvdHbUxMr3K0Ly&#10;W1/AsvmyRSEqwB6k9Dnn1qSG5WExvGZVVhhiQASSTx/SotQ1OSDUPMaPzFYq0En3V47Y9sU8Kt3A&#10;twvzSEkFAPl46HFY1Ic2rOar7+4Xc80FpcSLH8qxyLvZNyLlCDz07ivjXX0WPUZox/yzYp1z0Jzz&#10;35r7KmuCdOubfzrlY5IHCRGMtGSw53dODjFfGWtuTqUyn5ee3QHr/n6V6WX0+VH2fCkeW5QXanGf&#10;u+lRzqpGVf8AP1olGRyPpnvTJT5LBZMsrdAD0r1D7Y9Q/Z1g3ah8/lruwAX5zk+2SK97s7aS3EgV&#10;1aSY7SE5VAPqOP8A61fPvwAlaDxJCFVmbjuFJHPFfQVpcfZZG53mQE7Vfdjn1rzcVDXU+Kz6/tDp&#10;/C+qKtnZ29rGsdzGWE8rIBJIck5DDnAXjB9K37DUp7lpleFpm243FASGHcHHTGOa5Dw5ex6hZrLL&#10;FFDIP3eVUgnGASR689a6HSLtrIMiSSfvEKAjPJ47/hXhYimj4nFR1NCxnXOdzNLGwwSPlGOT9avT&#10;3Me9naNZVVy535ZQT1IBpLTS0i0a4uDcQw7nwkRPzORjOP51IVa+hbMkbKqAhQfvAd/esY0UjglZ&#10;FL7Wiv5m/wAy4uHLiNDgKoOMEe9XtWSy1PUYd0csKtHkqQQMjnAPXJPFZ8UvkTu0aiGRU2K2A2fW&#10;rt1O0LNDIrSSY2g5znHORTlT1M5LVWOQ8fWNuwayW6SNJCX3yDG0dgSB/SvCPGsGxRuUHa+0EHOf&#10;f6V7v47t98PnfwwoFznnHPX868R+IVrHYrJ5LSSLJg5brnHPP1Jr0sFUa0PscmqWSRvfDmaObSYW&#10;URlVzw+cP24+nWuh866srjahZkkGNw+UMM8E/nXMfAdf7Y8N/ZWeNZ1uWCBzgZKgjnsM549q662K&#10;3A8lnlBjJACJ5gPbrkY5orSbmVjJe+bGk6immRKsKJJ5iYnTZyScjvn1q5dbryKNNzN5aBI93IAJ&#10;6D86o2MK26xRsBuJG48hgDjP4961IZVgWSORSphziUZxICeMjnkf0rncXe9jyqkXe4630yG2vBJH&#10;LvVCAScqu4jkZqxIZdLtI5FlhCtjOJQ5BBzjAzz9ahjh8+VvJk3Q5DHKHBPrg9cfSmyWaW01xCkk&#10;USrIB5gTasrH0BHGO9Zq3zOdpX1HaJbyaveTSMZBtQk+WO3v6DP+FcR+1po0aNYzQyLIwiAfH3Ux&#10;x/MkcV3cN5JYt8rPC2NjhHIEykDg46jjpiuB/abn3aZp8ZmkXaGjMRTAUEgg578it8LJuqjuyup/&#10;tKPCL/b5mFVQyAKdhOCw6mqHkC4l3SmRW6DBxk9uKvfZlCA+Z1PJJ4NV71MP97zMHAIr6GOx+kR+&#10;FGpaTJBiNiDjBB2ndXReGrlllaOH7xGc8DOPr3rltMzFjz05ZCRuJ6D3rd02R4yqqqbVT76MGLZ6&#10;EEdPzrOUdbsxlDqz0TwreBQkheRW3/eA5znBPPHc11ihbtJhLlhJwhI2sQO4AwK4XwI9/eQpbrMJ&#10;VhK4Ehy2eRwcdAOTXok99JdSwNMP3saeWSE2qxHAxjv0rz8TbofH5rFc90UYJGsDFHHIzbQN29Mc&#10;+nXke9b9hLHefLBhTI3yh+MjrwfrWPcQLM0cjy7Y41YlCON3GD/n1rWs7lZdPjjb5njx1Py+2Bjr&#10;+NcNa62Pm8ddRVjjPi3p1w+jP5kc0MmSNoHy7Djke/8AjXF/CWNbaW4tZPO86Zxs68HIHP5ivQvi&#10;rOqWU7bpJGxwp4Ptj6f0rzj4MX81/q91DIhkZAZlYnDAA5P16g/hXdSb9kfQ5ff6kz2e40a50aWR&#10;nljnaHGWQdOnBz1/+tWlYWE17Yy7beQ3DEkuTtBUDOAKyba6VNNuo7hpJPtGDhgSwOegPpj+dOT5&#10;7v5JPJtdowgJLZJHJ59q8tNO581OnzXGX0QM8auwxgADJyvqK868YSyLqrebH+7RztXI+dORwccd&#10;a9U1FYBp26VfLySElCEsSOemeOteX+N3Z59pWNUjB5PcE+ncVvhdJaHsZCuWpc8g+IBEOoNthjWN&#10;yCF3FsDnqfXmuJdvL+RV+6TxjFdh433FmlTaEZygKfdzjPfvXHTpJcS+WuVU8kdOa+hp3a1P0zD6&#10;wTLdnKfOVRIIyuRkjPB613PwutTe+IoI1Y5XBJLYBP8Ak15zpjMjlZDjBOCa7z4Yvu12FNzOGZRk&#10;dckjge9FTRGeKi1SPQvH1qZLBo1Xy2+4cnByPT0+tdL8FNLuL3w1Lbho1SKcNLgFSAwGBnuMKcEd&#10;KyPGyMkrHy924FSXOCDj1Nb3wBnd7a5tFnmEORuHmAxgDoQMZJ4I61w1pL2eh8rmEk8I+Xc9V0S0&#10;FtKGVmjWPKKSNwIxgjtW6+mrA0YjkXoHAPPbpis6xCC9jh3IGjtt5fduEhJJ/T0rcsIHFstwzHOO&#10;AR2z2rwKlR3PyvES9+8hlg6RibNr5PnYx1JQDrgd81y2vQQ3/iWGC4uFt9P8t95RC0m4AlQfYnFd&#10;jcFpFaJWDecQMYyQf6VzXibSZohcXCqq/ZmEUvz8hjwPwJHX2pe0ZFGXvrlOCumkKRqyxtHEQhcx&#10;hWUt16cnkDn2qhOnn3TlYS0a4QMDjnnkc1s6hp4iupmHzSY79M4znnr1FZct2tpFI207sg5wRznk&#10;fT3rppV72Vj6WjWdkralBbhUD+ZvAj/hH3iT6+1UpWaMt8v3jlTnp/nFbJkF5NFubZ53OZcDaDwM&#10;kdBWRKkdrJt+0RyMsjAYO4HB/wDr12022epR16aly21JpLiPcGQsVX5sNgdyAPSus0549NDRq1zM&#10;vmFS6nCsfYcZ71zOjXCphY5Mvk7pFTB57V0NjpscUcarOZWk6hPvDuMnPBrhxSXU8vH8l/MvzW8b&#10;wEwsrKyAl+hU59Oxqa0um+wKBGzK2AW6qSDkE+hqOO3DyrIsiwq2I3yc8HjnIpIos200sM0PlwyL&#10;uQc+Y2SMkfhmuVYdPU87lubdtarpt7byGRleMAkuhKnIJI6+/NLrttayywyW5ijmmjZXiQEKR6g+&#10;vSq2lTpc27KbiONYwYjvHLlgeR+HeprnWJotCt7dpG82PKp8gC57E1UabT90y5HzaHzR+1vKt34k&#10;jmyy3EsYLjACAqdoxjucAmvAri23FtzFZCR9BX0Z+1fubTNPmTDMokjc45zvB646186SMbuRWZhj&#10;+Yr6rBSfs0fsXDsm8Mj0f4fXAt7OFvMUyFgCCM8V6ZopF5KrZQxoATtQqR/hXlXgBWeFVChGIwD6&#10;e4r03wzLcaTI0b7naRQjjrmqrK6uY5tTTbZ1UNhNf/KzKqclC/DOvbB9KsypDDpkca+YZmcBHzwg&#10;9PrSENcWEStJ+7CGMYHIye/vUjQr5MkW4LHGQAcHeRjg/TNeapanyvMcz41gjlusRr5KogBjxwxB&#10;ySB615v4tSMOvlvKI0HAYZK56+vFeqeJdFms44pJFWWGbcUdDmTI4II6j8a8t8aotk6tGzbs/UEZ&#10;5yOxr0aMnY+ky27gdb8J91tbfM0JWaLhnjDMgB4I9DXp/hQM1/GoVpGbLEqcZABJ/SvMfhYu5Gkj&#10;ZWjUlOenI6V6FojTJdLbR+ZHIwzhRntzz7issRLTU8HOrSlY7A3FreaUzbFtnRWZC77mcnt+n60W&#10;MWE2sI3WQcBTjBI74rFt7P7VqSWs7Mn/ACzG44AJ9T6c1s+HrJLCVlaSZSuQ3y/LkZHBP+FeS5WV&#10;z4+S5dTV83zXVZmjjXy1QgYKhh0Oe1Zuo6VHJukYea6KSeenOAB71a1YRtKSvmyBgMI4ClyeMcVl&#10;3GoLZQRr+884uY3jYcD059amNRy3Jj7zKbrsjl/dKsm8NvDEcDgj3HT8qdeO88TeWyoMB3z958cD&#10;68U0xyTW32jyT5LEj8f61T1GZZYNoDRuAMLyOnfpWMoyvc0jTd9DnfHLRGwaSRVLIuBiMhX54BIr&#10;z24DRJNI7L+8IEagH5F9M85r0LxnNCulqrQxvIw5J3hhkHB9DzXC6gXNj8qqkm8AZPQDg17mDk+W&#10;x99krfsjmNWlTytny5U8HBDGsG/bN4m1pOn3MYX68Vv6+FWVV3hZFcliBnPsDWLLKqncokK549CP&#10;X2r0on0sNkdr8DUnvNZaBFbzWOFQcNjnJr2GHR7ia3WRtkc28pIhBVwRwOT14NeNfCTU5E1B2t2f&#10;KgYwcMDn9QK9ptNT8v5ZJJfMYgnzD3wORXm4uKbPls5p3kTXMqw2ka2ty4ug5V8oCeMZHXgH1q1E&#10;GcbhJtbgY3fMCeTgVNa2SCN2aMC4jb5wR87qQOQR/WrUNmwRvJh81S4IdwC0YIxjI6V5dRX0R8tW&#10;inoQtMsDjYr4UjJbofc1lvdyrdquIVaQFW77u4OD0rUvomguZPMI+VCi45OR61Tl2QW7XDt+9Vxt&#10;OAwHB6j04rnjHoc1ONlY55dRSdZbeW3k3xz70fOV7gg1hav9olmZY0lW4jyAUiLYIGecDjPaugvY&#10;pPLZV2yLneSODknPSub1G/a0lJUsjN8hfJ3Ee5ruo0VdHu4GhBtSPPdbvr251pZriRriVCI288nz&#10;EHYEHnAz+tegeDppTew/Z5Cv3S2DyAcZArhdfiaTWz+93FurbsNJ2/GvR/hxPcW9zbRuyx+WAEdE&#10;HQ9cmu2pH3D3MdTXsUdjZStoIwsjFpiQ5GCwBPAB7VxXj5lmRluNyx/MAR8xzz6V2epiGa8ZAsyb&#10;h87f3jz6ZHeuM8d2DW+mNC3/AC0ORH0/X+tcFO/NY+ewf8VI/bH9ji5H/DIPwpQNuZPB+kA/+AUN&#10;epWc37vrXzf+xZ4/ZP2bvh3YtI3+i+FtLixnpi1iX0r3XStf8+H16f56V7Faj7uh+rUfhXobkrBj&#10;xUY4PtUNtdecf1qfHFeROLTOhSYx/mqPYal8unrDuNZNGlhLYYb8Kr67ghcc/KasMfKqjfP52Poa&#10;6qJmz5L/AGirPMzN9P8A2nXyX45AXxZeDt5x/lX2H+0TbZjY/T/2nXx38QDs8X3y+k5/lX1GXu7V&#10;zjqC6G2D+I/nXXWDbgtcbpDYx9R/Ous06TAFfXU4qx5tS9zVU5FES5JqKOX5akiatLdTAJYz5hPu&#10;K6HwVLsv4Pq38jWA55b6itfwnLs1KH6t/I15eN97c7aOx9ofCy5Bs/8AthH/ACr1uNg8SfQV4r8J&#10;rrNuf+uEdeyW8v7tf90V8XjdXc9CluTscURsB96onmpolrhjFvc3lsN1a2Zk3L+f51VS9/s+zkkf&#10;/lmpb8hVy2uxcsyyH5FB615H8c/i5/wh6X0UMjKqQnpx/Gy/3T6V6eHp8zsckpWOb+P3xgVbO5t1&#10;fa3mDAx6Of8AZr5e8Y+KZvEmqzx53ZdsdPU+w9aufEX4l3Xi7WpF+0SBWYnr/tMfQetYFhp7Lcec&#10;7sxb5ue/OfWvp8Fg0kcc5akGn6Y1sreZ8pJ4rTgZYoPxq0lrHOpOBxVO+HknatfRU6Shsc8pIrzS&#10;/vG9M1DDEZz+lTPHuipLXEXX1yKqUm0ESF7kQNtZtp+lHmNMvHOaiuIjNNn/AD0q5bWwEK+uK4ZX&#10;tqbU4ld3FuPmPvWhoukHXnG35ge/5+49KhGlnURhR7fnXs3wJ+D8eoGNpIUfrwR/v/7VebXr2R3U&#10;6d2bXwK+DrvDb3DR8PGCDu68N/tV9badolvYaZbqv3liUEc9QB71zfwy+HVro3hy3xbxqyIB0+vv&#10;71uJrTsTHtx/COnH6V8xj8Qe5gY3djI+IjC5tboL0aMgfkK+aPjdp213+X07/wC5X1Fr2ni4064Z&#10;ufkP8q+c/j7a+VeOqj0/lHXzNWpe5/Qnh3U1ivP/ACPlHXVzeOP9tv502zhAHtWhr1iv2xzj+Nv5&#10;1nsxhPy1wH9lcMyvSHXGENV5GOKlO6Tk1FMu0VjU2PprvmIWY5oD0P1ptefK9z0aF7DvMphLFqWk&#10;c4Fd2HkzWfcZcHAot5MYqOc5oh6/hW8tdSoK5oR4dKa65qOKfYKDcZFQUQzJgk+9R1JI24mm7K0A&#10;jkcipImzTJ4sflTIpCGovoBYnj3x1m3FtxWgJcrUbQiT8KSAyVtihokjwK0pbPAqrPBxV8orGXcR&#10;5HFVVXOR3rQljwKrw2+5/wDPpVWsclaTRn3r+VVX7WQKua1Fsf8Az7VizTNnj1oOPXqXC+8ZrY8P&#10;SbIzn3/pXMm8ZU7/AJ1raDfZh5b1pS2BHo2lNuH/AAEVbYZes3Q5d6df4RWnUM7qMhV60+mouadU&#10;cx6VNXJYxkU+mxdKeoyaR1WQ8Dio2GDUlNfrVRYhtOQ8U2lT71bdBdR9AGaKdHQA5RgUUUUAFFFF&#10;UmwCiiiqAKKKKqIBRTinFNIxVE8wUUUUBzBRSFsUitk0CuOC80pRgKVFp0nA/CrQhkfBp+cmoycU&#10;6I7mpibHYxRjJpxXIoC4ajUXMNkzsqOrEqZjqEpVXZI4HNGOKWNKkK/LVARE4pM56UrrzTkT5KtK&#10;wCKcGnKuBTCMU5WzTAdTlxjmmgZpwSqiAx+lMpz9KbVAFFFOVcVMiojqCMiiipKI6KSQ4/OlqogG&#10;cGimucNTgciqAKXYaVVp1BLkRlcUEYFPf7tNl/1dAcwgOaAM02OpFXFTIobRQetFSAUUUAZqogOT&#10;rTqAMUVRmwooooAR/u0ynv8AdplVEdyM9akA+Woz1qbblaUtx8wgXNPAxQowKKQrhQTiimuc0Ctc&#10;XcKikGTQX5qRRuWgvYhp6nIpAlKFwaBki/dpHXJpw6UUGdyMriinP0pm75sVnU2K3RIhyKWmx06s&#10;qcm2ZSm1sQvHsqHoatSjIqswwa6+VPVm9OV1qSxMP1pl4ckUiNg0k/zCsKmmxNaNxkdSFhimrHTi&#10;uFrzpTfMclCPvENw2Biqz9KszjNV3Xmq3PXhZIhaPcPfNRXEGYyMVdji3UslsGWpdNWOepaWjOV1&#10;WyILFfvZ/pUWn6pJpzrhtu1geg7V0V1pqyFvlFZt34a84/L8vB/z1rzK9JM+fzDLIVVax3HgT43S&#10;6Teq3m5UOCTtHHK/7PtX058Dv2pk86yV5sjyGH3f/tdfDM2hzWGW86RTjPDEf1rQ8M/Ey98K3EZW&#10;6uF8oFOJD3/A15dbCpo/J+IOEfaRbS/qx+tnw0+N8OuWCtu/jQdDzkD/AGRXq2j+Jo75GI5wcf54&#10;r8rvhB+1rfaRZKjXlwRvjPLn0/3DX0h8N/2xprzzFa6m+/8A3j/d/wCudeLXy8/E854Qqwm+WJ9p&#10;JqEbj3qteXAYtgeteJeF/wBog6nFCxuG+ePPIP8A8RXXab8S/wC0IA/nH5h6f/Y15FTLtbnycsir&#10;05WsdabjDVZstQEco+lchJ4s3nIkLe+Mf0qEeLnD8M35/wD1q454SxLympLdHptprGWYKf0/+tU4&#10;1ohvb/PtXnOneMmZ2/eNnHP+cVoQeJ2cH943+fwrP2VjhqZPK7ujvovE3P8An/CrUPiYA/5/wrzd&#10;fEzB/wDWMPx/+tU0filgf9Y35n/CizRxSyldUeqWPibLqN3p2/8ArVqQeIsp1/z+VeR2fi9kk/1j&#10;fmf8K0IvG8g/5aP+f/1qOax5WIyjsj0m81/cq/N39P8A61ZVzrxx1/z+Vcl/wmMki/fb8/8A61Mf&#10;xA8v8Tf5/Cs5Yhnnf2VJPRHVJr+GwW/T/wCtTbzUY5wOf0rmY9RZwG3HmnSatsXljXHUxFzrw+Bm&#10;nsSarJlPoTWLf6mttC7E42jJpureIvKhb5u5/wA9K4vxL4uZYplDH7v9fpXlVql2fRYfCysR+L/F&#10;3yMqt/F6e59q5G5nbWpSq/MzH/P86z9T1ia8u2VnZl3E4z9a1vCcHmzqzKD/AJFcko3PWo4aSNrw&#10;n4YZbdty85Hf/wCvXb+GtO+yt93tjr9KpaFDGkA+Udq27QiNgQMVpTjymeIutDXt4Mxr24psy+Sa&#10;LW54X6Uy+Znx9K66butTx5XRMnzComg/enimC68lDVU69idlxnH+fStIJNiTY69/dj/dyT7V8Uft&#10;Gfs8a1fftZ6P8TLfxz9j0fTfP+1eHv7GST+0PMs47ZP9KL7o9j/vOEO7O08c19ja7rXlGRenyn+X&#10;0r5X/aF+IDQbow7dv/aZ9K+vymUqcny9VbZPR77/APDn2fDeURxVaPtVflakrNrVO62t92z2aPlv&#10;4m6n9r1qVW/56If/ACHXIatE2Rt9al8Va7Je66zFmPzA9f8AYxU00H2yFW96+6wNFcp/WfC9GEKd&#10;pf1oZ+mqzQuzdhn+dUrmbdf7f89K09v2ONl7MMVQuLTfN5i160o2Psa2qtEkvIR5Kn3rAl3RvnHe&#10;tw3XmxhT25rLvof3bY9/wrOLdzkpwcWZup3ObeRSf4a4fxRZfaNuOfnJrqtXcxhuf4a5vUZFc9c8&#10;mtDPEq6szkdI8OfZ7p2ZeG6c+/1rsvDmLKyCdPmJrNSJVOamjvGgXbSseZCmoy0L2oXq78Bu/pWB&#10;ft9oLAe4q3Pdl3qGyg+0zH3NM9alfZE2j2ZEi8fxV0VomwCqVlY+Uw+taltHlelB2UaeupZsVzJ+&#10;NaLx/LVG1Ty+auxyeZ/KtdD2qMEkCHavFAmYGnMu006OAOAaNBy3EV81LGc4py2wJqeO3UYpC5Rs&#10;YqVEwKfHAKlSIYoJGJ1qVB3qRLdaa42PigzADNSAYFMT71PoAcg5p1Njp1CK2Cl2GkHWpKpIiT0A&#10;IcUu3mnjpRjmrjuZwBRgU6NqbQDitOo5JMsA5FA602M5FSINxp3ZjLTQmjG8CpVwBt71FG2xaaLj&#10;M1F2csgl+Uitvw4+zb/uH+dZU8e4jitLSZPJ2fTFTK9z5jNo3gzm/inLvs7r/rlL/wCg18JfEl2X&#10;WI8/8+4/9CavvH4h232qxuP9qOX+VfFPxP8AC+3VIzj/AJd/6t71vR3P5h4+j8a8/wBUecmRXXg0&#10;9HVUFWDozJ/n/wCvTk0psdM16tOOp/J2aRU6zTIUfimyHJq4NPI/hpDpxP8ADWj3PCqRMucZNQMO&#10;a2X0nd/DUbaPj+EUGPKZ4UlaaPlq1Nasn8NV5IWH8NEpOxSRG0me9IZQtI6MP4aFhZ1+7+tEWyZR&#10;D7RinC6x96oZYmQ/d/WoHlbIrTm6mLiX1kU08SVQF1hKEvGHep33EaA2mlyo6VUjuSTUqS5FVGKI&#10;cibcKQtzUYfNP/gFaLQzchGuVU80wzjzOvarMOnLcRljVW4tDGafMQ5lmCXcRVmN6yFuGhb2FTx6&#10;idopFKR0Gl6h9mkzXU6F4zW2uFYnoDz/AJFefRXTOeGNWIJpVb/WsPxpMtTPbdD+LsNrINz/AKH3&#10;/wBmu98J/FuG/lIDbvm9D6f7tfMdnPMXz50n510GjeL7jQJf9dJzz19sehqDeFQ+zvD/AIkhvLdf&#10;cn1/wreiH2gcCvljwf8AH2aBI1aaThm7n0/3a9b8D/Gp9SVt0mflzkjPf/dqZHRGsejNpTSGiLS2&#10;Vs1Jouui+xyvzAH7nt9K3IbFZoweMn2qTRVDHCfZh8y9feiOD7a37v5sckdMVup4Y+38f3ef881P&#10;L4cj0axkk4DKhzx6D61tG7H7Q5zUsaRpU1ww2rCpYn0rxv4v/GaGzljjVvulecH0b/ZrS+Pvxobw&#10;udSsI5GH+jqcAn+L/gJr5Y8b/EK48T6vJuuJV27TjceMD6D1olG5zVKlyl498XTeJ90ayZ/eOeg7&#10;/gKytGjaGWHzP4SM0S2TWJEjHzNx7062vPNuVXbjcaxnTucM5nceFbxZLlVX+6f5V/ZNX8avhCxZ&#10;rhWHHyn+Qr+yqqwytcrByu5fIKKKK6juP4bP2g7W0g+LOoQ6ep+ypt2Av8xO35uoGPmBr1/9lYp/&#10;wj8yNceSzYBXYPLABwcHuf8AA1418eXj1n4tatMvQzkDAKqQD1798n8a9l/Zk0tLjQrWSZmhkDtG&#10;+egXqGwO3PSvJr6Uj4/Mf9wV+x9CWiqsaxpzDgHeSTvHqQOPwNF5qctlbTQquPPHJ28Y5yAMd6yd&#10;Nza2aw+YJiuXJAIyMnHHp0/OiG5cyqs9wvUkEAtgdhj1rw+bWx+c6cxl66JtLsPtE1vM0bL8gZPm&#10;Azxx1weOa+b/AIuxf8T1eIvOkjAPcEc849ea+mtZZbyzkV5JsmPyxL9nKnAz1yScV8r/ABSUyeIJ&#10;fOf5l+UhPlJPbPqa9jL7M+34fir6HRfBmxGmagZlkVGWNsOSMHOMgA+1fRXge9mg0xo2VmMqE5dc&#10;MBjqDXzb8HNBeXVIzMnmGM4Cu3OT6dgK+lvBqLJaG3unkjmjjAMpfcu30UdD2Fc+aR00MuIJWZbt&#10;LzMNs0XmKkxz1wCQe+e5qPU743lvbq3lwrnBI+85J/PGO9PtLprC+ZLWa4i3Jt3kbXZTwehyPbBr&#10;PhhT7UsYWTyVlO0FSGLEHgZJ4HrxXixj3Pk5SLkUQE0cirJ5YkIQAbWKg8nntW7pswimkCxlWmTY&#10;mZMnBPOePpVNbySXSsbQojyNzx475IB75zUujWbTyPJHGZPIAJJOBg//AKqJaHHWlbVFjUrwsGY7&#10;DtKpkpjp71z2nWwvL2+hAeRlwD5SoWBZgAACRjv09K2dWvIijNNu2xggxg/fOOAfaufsVub+43W0&#10;OLqVlWNDgcDoSeOc966MH8R0ZbJe01Pl39oHVVs/Gt1A3mTC3leBS4+bapIHPPvXmMtxnUIZmVQu&#10;8YB5JGa9D+Pw/wCK61BbiRWuLeV7d3A+VyDjHHBPXmvOLeNobpdqqQxBAIyBX1UPgP1/BWWHR9Wf&#10;AW4jvbKxTzI7URqWEsgKnkYwOvOK9UsIfIfyrplkjdzGhJ+ZiMcj2ryf4D6NNJp8N08YljSONwjo&#10;e+eOcA9s8HFerfZpL2VXaPd5PTCjjPXt2r5zFVUqlj4TMpJV9e5NNELOOSJodzQyKyujhlYE8n8B&#10;/OrGlov7xWaKKGZzukfl+OQKrrpLw28l1HDmNQIccBeSOemT71NBbJbzKCts0wO0kKSece3+c1yT&#10;nc8utJPY049Gu9SC/Yxa7fLUl5B8w68gE/Slt9PW13N5cbSbMOcYOemahhhdtR8pJGXcNmWO0AAZ&#10;/IVLa+ZGiRs2eSXfaWOOcHjqBVcvMtTKo1bUv6a8EIRY2ka4UY8sg5+uR2onhzC2cboxyOoXPv8A&#10;hSQj7NatIGmht5h5fnFSque+O9OurZLS2XywjLGi/dySc9yDjJrOVFHFNroUILmS2nYq7IwjZAI0&#10;3AjHpx+JrkfFt2tlodxcXjxLHAh2qSRu45xgH9cV1Gra1JYl5lWNZnQxn0jyMH6cHrXG/EO2WXwP&#10;qN1KM+XbO4jSQqu5Rkk8d/StsLD30dWAu6yufFfjVvN1CSaRYt08rMxHoTx9Bjiuw+AVwsHiJbfE&#10;m2QgDPzAHB5AHUdO/wCFcX4hna41KSUNuXg7cZAH09K7r9n6APfR3L/OZXZFYMI8dM9cjGPbvX1V&#10;X+D8j9Qq6YX5H014atrjR9OjjaKwlWcAo6PI1whPI4BAHtxWtG6zMIXWRWYhSQpDhj3Pv71XtdRa&#10;fSrG3NtsW1XcuV3M5IzvJA6dMY7VMkFwhkPmKrcOBtO8+hHGP1r4+tFuR+VYpp1PmZeurNquiXMK&#10;nyUXc7eaduVHUYAJxx6188/FFfs0ixrHiKQkfID6gk5JzjOfyr3TxLG0YlYN5bMSSXJJx3z7ZrwP&#10;4na5JJrtwqwxiJWwjqCAQOOhJ64zXsZdTfU+r4bu2cYJRbXC/KXyCQCeCadpu64v4Ywu3zHAJz0J&#10;OBUV0jSkyN97Jx2x7VY8HPjxLaxndukkA4G49eoHevcqfAfYV7qmfX3gS18nwbar/wAso4AYc/Kx&#10;AwP15IrL8aar9ntAE2M/OUB3En1xWp4VaUaXbxxx7pAgKlh8xGOBgZwOKg8e6FDp9nBfttt4WDF5&#10;OQzMASQP885r5+K/eXZ+ZfWP9rd+588eJJBYXsjyNt8zPQZJA9PesXxLOLS0+aZZGkAIweFBxwSO&#10;9ani6VLuVpGLHDkICDkZzXI6piKHao+9gAf3u1fQUdlY/RsDFOmjLSdYb7OYyrEAEHnOeODX2d8L&#10;mWw+F+lxKsayJGhIAJZOD1Y8Z5z+VfFDvjVF3DysHp1Ga+zfhvdeZ4DsZI4yscyAHIIyRjnBOOQR&#10;/k15ebRbieNxRGXs1Y6Rp5YriZl85WudhOHKjAB6gcEH0rW0GKSS1BUx/u2JCEZYk9SDWLBftFcJ&#10;DtRvMB3ynLMAewrc027XyfL8gnJx5gyGUcDOB/nivBs0rM/O5zlsyZ7qS1vVDNtZSSCeRxyOD/Ks&#10;nW9akvpbhvMi8yf5n8tNqqTgHAHeti7hUpB5YOyHcd558wk8deeK5rWZPs93cDYqeYR8w+8BjJ+n&#10;5V14fRnRgrc6ueKfGDzJL15vmWRnMBBzuCqOvPQE9q8m1a0KQPu2mRXPJP3h7V6n8U9Kkj1Fjv8A&#10;lkJYbyW4J9e/6V5T4glkEjlkXeyEdMr+Fe7RldI/UcuScEYtlfLLavmNS0hHz9xjPGK6DwNI1x4l&#10;sysMf+sVAhGQSSBntgmsG1gCFV+b5SMH3/wrY8IyeVr0bH5lVwW7Ae5rTEfCd+J0ps+yPDWoXEFp&#10;aDayt5Qj+fJBI4/EZBrQgvZMyR/6qNn3uo46d+abpdmkPh6x87ybe4tbcL5QJLN3B9DnNTWbeXNu&#10;nO1GxvcAMQcZAFfLVLOR+SZhWTqSRoTztYRrFHI26RQQSRuHYUklpbhEMZkZfLGXdcASY5A9u9U7&#10;KOITeaq/6RcxgyGU5OcnpzxxVmS7jtLNpJpligjwC5BYjHYAZJ/Ko5n2PKk9VYcskjS/u2dpFX5U&#10;XIYqvA9sYqnJcLcDymMhkV8R5OAp6nNWZtT/ANPKx3TeSIwiFgVPrwMZqnqlxCtnudlXyVIOxSG/&#10;Eeprqj0uaR13KWr3NzsZQ0jOkhAwSyggc8dK4fx/HHJZ7ombeQd6lN2T3IAHFd15jXKQSAPFazJn&#10;JBDOeh6d+vNcb4utbmKWSSxyfL3oAW6oRye3YmvQoSV0rntZbb2qR4brESfbpfn3Lk4IHU9elU7a&#10;RkkYdeMD8a1tdt1tpmfHzZIzkEdhnH4Vg3F60hXyx5e305JNegqZ+kUYe6iW4nEcap5m1gSMjriq&#10;yRrOerKO+wndjvU8S/aFl/eJuRQMFTkk9/aory3a1dow65U87DjII6ZrSMbG6ViGwTZDMrbvlOYw&#10;eSauQaksUDHy1WQAbB97J+tV0ePIMch8zZ84fjPXofwqaztROnPTqMiqFIvQqZCZFBjkccKvPXit&#10;+0vbrTbWJd/zN1HrgjqB1rnoo3hjEik7QCBg8nit7Tbn7dbhtqpIqj5icYI6nB/xrKpJ2OPESbi7&#10;H0N8Pb0v8P7L7Q4DzRsxBi53ZxgEHHTB59asTGRDut/MjfBR+RhlIwcZqr8HpY9Q8KWvmGM4STL5&#10;3KCDyQM444H4V0VxA14i7pFjLEJH0UtkZGepB9h+dfPT+M/NcZRbrsz9NuFhjhKrIyqAHDngkdMY&#10;Arat9Qt3u0a4jeVd+ZRF95FwRx6nNY1oytCVLQfORkgksO54rRt7VVhuEZ2UMRskx98ZJxxUylZ3&#10;Z51TSfvEvlK9yYlWS6wh8sM21kOcHOB2zUUQa2lO7y9pcRlc8gk8YPpxTonEY3GU+cwwDnGCep+l&#10;RTf6ZNtcwndj/ZBNKVYylURpyv5Fz8xMhyQMPu4z6/hUev30gtJwJvmkQR52Dhc5x7VHbyrZ20qL&#10;JHsIxIQuCpzkYPrVPVp5Gij2iaONuCQMM4IrPW9zn5ne6OR8ZNCvh7UYpPLMnlMPMXrEOpJPfHTp&#10;Xifhs+feNHmRGjO4sCRvHY/QnvXtXxCsfJ8Jag3k/u2gIkOf4e/1JwK8a8OyTWeqoyzIyggSAgMG&#10;AHTnPGefwr2sH8DZ99kNvYansehRBIIGWSK8diPPdIyTkjkZPpkCuuggbSn/ANIWS3VlwV25yCCc&#10;4x9O/auB8GWU9wZJI2WP92ZiXbau0Ec+55GK9Atrq3TT4bzUFuX884VCQzfj6CuDESaldHiZlJKo&#10;7GDrypqxGFYybyRhedvJyf1/OvCfj4ghuJNzfMkG0H7y5AIP0IIr3jUVj2SvEzRtj92FOWck9Pbi&#10;vBf2jHbT5F+X5ZCAcDIBxyOO46n610YO7kelkMuaqjT/AGcRJJ4NXaG+WUh2wSvXPP1zj8BXregS&#10;Z+aT90zABcZAfn+deM/s4awba1WHcBHv3lHyVJA5zjivYLT5h8u0puYng4QHnFaYrRizp2rWOku7&#10;dl0lpUyUYqobOO54rN+2ecHRWVMgII8ZVjkHIIqeO1lOj7wsiyMRsfOVIz6dqYLR7C0MajiZSmSO&#10;FPXIrkjLU8GLIvFOnSxTeVK2yS3IDRkZ4OD39jXP6hA08UknDMoPAGMfSuhnh+y26yq7NI6EO7OW&#10;Z8ZGDnPtWXqf2c6SF8y4jvpHOcjEflcAEd8k5rpo3Z2YeTclY5vVZJGsdix3Ed1G2XjBPPHXHXvX&#10;NXw8uA5V1ZgclQS+eeue3euvvkWZ5JpFnmbG7d5gUs3t3xx0rmfFNsro7RQzxtkDAPygEd/SvSpt&#10;JH02FeyPPdSsgt1tLY3ZOQMGsW8Cq/mTeZlTjGeueK2vECqboxrubbxkZbJ9BXP31uyTHcGYk42D&#10;rmt4yPqsOvdRQtg25sKzA+2B+fbrXt37LcMg0vUpY7eZosiN3IG0HII56jv6da8UF0q27JEzPuIJ&#10;H9zmva/2W1eTT79mYp52RgMcFlx8xHpz6VzY1/uzgzr/AHZnoesvusYV3SK9pv2BF4OSM5x9O/rW&#10;bZJ5tirbVUeYSc53OD9avNZyXF7sX5mY7SA2DnB9SPSqOorI1ntaTaqZTZjdj8q8WMnsfDU72M3U&#10;n+z3U3yKu0gjYcjB6EH1qvO5uYpHk2MqjkEbi55HGfrVkW5QjG3bgAAAk455pmqaf5VtG6yI80xA&#10;Cg/cX1Irqo1EpI7KM0mjl9Xt97loSY3UBUyNrN6kkfSvQf2Rv2uta/ZV+KUmp2c0kdrOwDokhwAO&#10;gAxgg5JI9RXIajYqBuaRd0mXAPAQKOhPuc1wuvTs900e6EKAT+7IPbjntXrUZX0R9VllW7P6LvgH&#10;8b/DH7bHwU86GS2vDf2yi5iQgNBOBgOOpB65r5N/aY/Zwv8A4S+IppVWZrVssjgHBUnjFfnP+wR+&#10;3nrn7IHxYtbqFnk0e6dVvYATjbkkMATjgnmv3U8AePfCf7cvwTh1LTpLW+81hGxilV5IDjJ4HbPH&#10;1ropya0Zw8UcM0sfR54LU/N1oTHc+Xhjxw2MZp0LxxznzMsu3Zv7g9j+FesftFfADUvg54kuI5be&#10;b7PvOx2QkEdQc9MEV5Tqdyz3G6OHyYemxRkE4611Lufzfm2V1cJVcZJorI7zXG7eMryCfu5AwKSB&#10;3eT5s+Zz24P/ANaiykVbhVMyq7kjJPT2PpUixKkwblfnxkEYPvW0TxbsV4pDKqycOUD4zwAc/rxS&#10;G+2vsRmU5BAK5UkU4Qb7lm2OwLZwT94jn8qiEMvnuseD/FxwAP8A61EgUpXuWZX82NT5TFVI2uQA&#10;ATzgAc8UFmjul3Hdtw4GfyBpsTYjYqN7H7hPHI70iyq6ENHmfjD55PtWcjo9vJ2fY7X4T/FjUvhR&#10;4ij1DTZZIyjDKpIVHOew/P8ADFfpl+zX+0fY/tEeC1vIpIV1K1XFzFv2sT03hSec4r8n4JAsxVsh&#10;+OMZ/lXefAn4233wb8a21/byNC0bDeP4ZFHY+3esmfpHBvGFTDVFRrP3fM/XK3mxEkb7flPBI+bB&#10;pzxK2SeOfrXnXwO+P+m/HPwlDfQt5d+sQeWHIJ4wCwI7V6GjsiYb5TgHrkZ/yRSP6CwuLhXgp03d&#10;MUMoJ/u9sdaWOXcdjdM8U2NP++u3GQaYpUN827k46cig6uYeyrG/VmGOCD3pqbwhxn2PU06WHypi&#10;q5Zc8HvTl+VPm3de1AmyJgCG2hvmPIPTNcr8Zfg3o/x18BTaHrcStBIrPFKAN8T4IznuOOnsPSut&#10;bib5Pu+9KEaILxu5H9f8a6MNiZ0JqcHsRKKasz8Sf2vf2O9a/Zn8ez28nmTWe4yW0xB2yKSQAG5B&#10;47cdq+eob240vU7Y3i+X+8O8x5YkZ9+nANf0AftG/AnRv2g/AMuh6xbb4tjGGcIN8DnuD1x049q/&#10;Hf8Aau/ZQ1T9nzxzNpmqQs1tvBt7uNC0cgJJxu6D/wDXX7VwzxJTxNL2VX4j5fMsvafPAxfhD8aZ&#10;vhD4qstd0e5mhbeJUeN8NgHBzxyOO+Otfrh+xt+2Pof7T3gGG5+3bNbiQfaYHTBLAgZUAV+IbQrY&#10;SeSIQrMWJYsc5JyOBwMDtXpn7PHx21r4AeL7PWNJ1BoXt3IaMkhXz6jpijiLhuniqbqU9zHLsdOl&#10;Lknsfu8gVm4+ZvQjnFSCPKfMNueleRfssftSaT+0j4Ij1CzkjXUIUU3lsW/eJJgAsB3FesvL91l2&#10;hSMEZ4zX4visLUoTcJo+uo1lUVxr2zKPmAY55yeo718y/t2fsOWf7QPhSa+0eCGDxFbQ8JHGT9sI&#10;PGSe4xX07JH57LyrN7elRva7JPuqz54BGd2frW+XZhUwtRSgya1NSR+GXh7xF4k/Zs+JiX9st5pV&#10;9p8rwPA4MYlKtg9Rk5x1H9a/Vr9jv9sHTf2kfA1rdCWOPUo40Se3GA24YDEAc47kmvPf+CgX7BFp&#10;8btDfxJoNssPiGx3u8aDi4XPTaO/Havzk+Fvj7xD+zD8RVuYWvLS4tbhlliYlQBnlCD07/nX3taF&#10;DNsPzx0mvxPNUnCdj91olWUt/k96iaMxDavr16mvIv2T/wBq7RP2i/h/a3kUxh1WNALuKVgpQnpg&#10;Dj0H1r2Fl+Yx55HfqD/jX53jMLOhP2c0epSqJoj3SPbg7ScYAAOSfwpoUFt33e2DUiTGGXAyx4A5&#10;wM04Qlx83yqoP41ymw2KLChixwcjHXmop7bn73yk809hsAwacw+Ttt70ARxp5AXorZBznJxUgIPz&#10;Zz65GajWAI275hxj2NKxO7cv8NADPKzkqf8A9dOVNxH97vRI7JyfmXjt3p0MjBvlU4JwaAFlUhNy&#10;5PB605GDW0bfL8wzgZz+tMdN033iMdB6ijaGxjr09B17UAIH80nhuuPxpgVpmwD83XmpSGIBVgGH&#10;OB60wJ8mctu6E0AGzy/vdfWljXY219wOevtT1IYf4imSo2eu6gBzFFO0MzdxmmwxlXdesbfdz60g&#10;UHv82PlHTJqQFW3IVk3oRjsKzAbMuD1+XAAwO9Q+YA+G+Vug9xVyIsq7d3HoahkthuGcE5yDigB0&#10;aMFGOneo3ynys3JwRUpbyFx+XvULhoZfmVmVgdv1NVEBiu0HzbgN3XjNEdztbduj5BB3c0jgqjN1&#10;V8c47/SmR2zRT+YyhlXoCMg1QD1VtytuXDehp8pVRkMAc44PNRrELcybW+8M4/u57U5xtQtld2cY&#10;7mgBnW4X64yemPpT5JI5Zo9q/MmVJ6Z+gpq3Hz4XGR396dIrSEMG+ZSM7u4oADHuX3X1oEmDjnc3&#10;WlV1kMgYlWBH41DNKXnZl+9g/l3qeVgStP8AXd3z3HtTVG0kZY4Pf1qutyu35lO7PXNPS5D89weh&#10;qieYkZPN2r/EfXrTEOwsGB+XgHFDXeeW+XnjFMD7iw3fN2z60BzDmGMfMWyRjtSrKu4qw6+2cVD5&#10;mEZWHHQZpr3cdo37wllI6Abh+uKFHWyHzEl1crZx5fdtbjOMZPt614H+1v8Atr6F+zv4FnuluI7j&#10;VMAwI74QHnrnAxWD+2t+3/of7Onh6S2tbqO81aZfLRI32/ZgQctzwTxwM+lflP4q+J3iT9rb4rQ2&#10;kjSahdahKIoIEO9UGTgAewxx9K644dpXkOnGUnfoe0fBnwt4u/4KEftCzC8S6vtLtZ/NvZxkwQQ9&#10;lBHTOMDHP9P1k+F/wss/hn4ZsdF0uFrWztIlVIsghMDJBOBnt2rx/wD4J/fsex/syfCSG31OCSTW&#10;9Sija8LvjymQkgYHfB5zX0ZbqsLZVSq9APr79656k76LY0lLohiQ7CNpGaezBHX2I7d6dE+xI2DH&#10;qQRjp9aWQqXZd27B7dKwMxjRPI5+6G6jB5qR5WmwvyjAxUTSAMu2RffA5pd4YZGd35ZoAcG3kY+9&#10;n8qczbwyt97HBqOWZivy7Rk/jn8KEgknLeWGYIOT6UANm5I/PmpEcFeTluMCo96p97du6dcc05Dv&#10;Qtu+7x+FaEaiA4+mfypJ22f7QPR6RHWQssmUZRxjnJpIGaWXY2dvOAe9Ahwcom0huuARzVj7OxTl&#10;fvYIIOcd6rwSeVcbflwpP4in73tGA3EKxOefag0GoWVju/i6Y7VOGZjuxuA68cCq7DYnLYX171IQ&#10;1vEQWbB69+tTECUxgJ8rZGPTpTVlAGNuTnr1NOd1ES/KOgGQTmmFNrZyBn3qiXccFxNnPTmlPyq3&#10;P3abNL5ZLdzgY65pikyyqxbYvfqaCh68tzuLetPDgP8AM2AeBTRJgqytub6ULOwON3LHpjpSauA5&#10;z5hxuzjoFpFkLfK2OmD2Jpklx5m1dxVu+B2pzKpHy5PIHI5qeVgDKwRGH3s8c5GPrSq5D+1Othu2&#10;qw2qeKGUfNjtwOeaQEk0OHQHA3d88fnSHEQ9e31pu7C88R9DjlqQ4KlfvDtnqKAHIVIJw3y9uoAq&#10;AnG5hge3epY3MfyjI3dfemMwkTb8vXr/ABVUQEgkeJflYhe46ZpTlwW+bb3xk4ojbyj03frT45Ds&#10;O1mC+lUAgk3BWRmVfTGDmlaIiTlvx/ipI824yrd+nXmnCVmKyf3eTkcGldAJKFKD7u7OAxGWA9KT&#10;dvZc/KV44ouHwcqVO70FKpDR8L35JpgI7+Yq7goZeOOv61ynxZ+LWi/B7wxNqmtypHFGmY0LgNMx&#10;6AD64zT/AItfFXS/hP4Uu9a1u4W3tLNDJg/KZTg4Az1OcdPWvyX/AGy/2y9b/aZ8a3MEck9jo9rI&#10;UtIEYqm3AwcHODnqR1r6nh/IZYqXtJ/CupwYivpyrcT9sP8AbMv/ANobWpjFd3UVhbym3tLZHyEA&#10;OMbR79D717D/AME3/wDgnK3imWz8aeMLWNLGCcPY2MqFTOc5Ltk9M9f/AK9Uf+CbX/BOCPxzr0Pj&#10;bxPDdJosaebBbyji9YOSCOOgOM57V+mFjo9vo1vDbwxpDHCiRKgPyjGAOPU4zX0eeZ5SwtFYTCfN&#10;oww+FafPMdpWmw6RaRQJHGkcICKkYwoAzjHsOOKvSSeUNuPl68c5/wAKhClCdxIPbHSgPgKrDPOM&#10;mvzepUlNubd2z076WDJ6fdUcn6VV1fVrTR7Sa5uZdkMMRlLE4CqOpyeOKk1bVLbQ7R5by6hhtkUu&#10;8kmdqAck5HtX5y/8FF/+Ch/9tWtx4Z8M3DLpsamOa4RiBcnJBA6HGPpXtZHk88bVSS0OTFYmNKN7&#10;6mT/AMFKP+Cl0eqXl54W8IyTLYWbj7RKmTJcsQQQCDwB1H1r8+dS8QXF8N4dPLSTLeZlm2nrj0HO&#10;TVvxFrVxr2oySXG9oVkUBEUDOeCScZz0rFsYZL7UI4IVdyzlMH7zZzgH6Yr91yvL6OCoKKS03Z8n&#10;iMRPETshItPutcudtnBM6yuqDywSxPU8Y7Zr9HP+CY3/AATMbUBa+OfFUc0QijFxYW1xFuWYbwAW&#10;U44ODjOc1V/4Jjf8E3/+EjuLHxt4wsLj+yYI1kgtJwY0u5dwzkDttFfpXo+j2vh+zjgsLeK3tYR5&#10;cUSZKogPAGTwB2+lfBcWcV3Tw9BntZdl6gueW5dhhS3jxHFBAq42RwRiNQOmAAPapFjGOnzA85qN&#10;nLq3G3jAHrSD50zlt2Rn0Ir8slOUnzSerPcS6IllYk7GTv1BzSAsp70QP5kbfL94/jxUsa7mxyee&#10;neoK5RqhkH19qmX5Ttbv1qOBlkK8n5SRzwakJ2nH8Wcc8mldFEJP/fP61VuNYXS4JJJJoYYlB3PJ&#10;zgY5PHHFWLqaO0Qs7qoVCWB4JGCTj6V8f/tyftijw5byeH9Dvo7uTnzZYv3apnIxkckj8B65q4xb&#10;PBzzOqWAoucnqQ/tu/tmW+lm78N+H75ZbfASe4A+aRu+0/3e2cV8I634gk1zVZLh23NI+7DYIz06&#10;0/xH4guNd1GSa6kmmkZyS0jbt5Ppmszy/s0rM0e5c4wT61tax/MvFHE1XH1XZ+6NumyfMZvLkyeD&#10;0I9KbqDxwRx+XcRzfLyFQrs+uetNmuwsY3KGXPAIzVSUGbJUttA574P49qTPiZy5hkz+cy7vm644&#10;4xT7W++zBfKGJFxyegIOfyqv5vkxk/eKggUWbefIuONqc56Ef41EomfKWJ5VkLybo/OYncgzk96L&#10;aaNolWZH4B+hPalls1ljjZQPmBBGe4NRqFIJyMYz19PTNTLuUo9R0Sl3XLFVYHAz6Y/xoGyS73Te&#10;YUwR8vfqB+FOs7Nrwjbu2rgl+4GK5X45/GjSfgP4NW81R4WurqCRLK2HztNIB1IGQB8w6/Ss5O57&#10;eT5TVxtZUqaKvxr+OenfAPwy97fxxTX8sYeztC/Mpzw5AOQvHcDPY96+F/GHxR1L4p+Nr7VbwhWv&#10;JS/lIPkjBbICjJIHI79hWP8AFj4x6t8YPGFxq2pTNJJNgKvRUUAAAAcAe3btVfwQvmT/ADL5m05K&#10;HgkcVGy1P6X4X4To5bQUpq8jvPCsJFwtv/y0VlIJPABJxz0x617P4cka70tlfdL5ZKo0ZO0deleZ&#10;eDdLWzdR5Q2wkDanzMFJJI+vPevUvCxjskPzTbtilBj7oycnA4Hb868PHTvsPPIxcbxNfw+1xpkC&#10;+ZcGa3hkDKDgrj0IIODyOnpVvUtZhuV8xoY1PlhGUjaxcdxj9KrxGZk/dxsy5zgDK4HOT/ntUuPM&#10;thOX/fPIpjyOCF6EH1z2rzI+Z8de+5jT3bXFvDb7/wB3GGxCBnDZz1P1P5VJpsf2Taz7ipG3aP4h&#10;6HHTrWmLRhdBsGObk9Bk7uc9PepYdBa4nS3RYvM3E5JK7yByM9M8VtGVyubUwvE0M1hpVwX8638y&#10;N0UjLABkIGSOgHrXxv4r/d6vJu3LzyOucHFfafjHUtng+5t42mkuIYHlJxlNgByCe/Gfyr4t8QOl&#10;zdySMx3MxYBfu+ox+dexgep9xwvfUz2GMDDYxnB7CqVxal921jt64NW7y6adFH8XAyOpqqZ2Lsqx&#10;8rj5vSvSPtD0D4F30cXie1GG3Zxy+Dj8O3NfSUFlHc2afLu3gfRTz0P4V8vfCN8eLbXlF+f5s9Md&#10;M19R6ayxwq3PRSPmyzAjnA7YryMfFnw3EzlzKzNTQ7OH7R5a+YBKhAxyMnHByeORW5oo+0bP3ZV1&#10;OSEO7kf41m6VcKHaNWUBpFAUcE5P6Zq9MFtCFVVWEkoSDlhz/nnNePJP7R8PKUnuas8s1pbRP9yG&#10;QkoHXuOCR+BotNR2x7pd7gcYGePpjtxWfb6W7wxrHIzR7yqITuYk479hxWt4fs/MllVjJHxhNhHB&#10;5znNc8pWfkctSWo+WAKzTbdkLMQuDlicDGatWUMLX8atbtGoBy4cru7jnselZ89u9q1xHNNLI3lg&#10;gqNy5DjpjGBjPNWr7U5IUMiycLGAgfAIUjGcc9P6Ue01Fs0YHjKSGSzlRg1uq5BdyXPB+gyRkGvD&#10;PiIZLjS7uKJhtV/MGV7jOPz9K9s157e/8PXQuPPkkaMGCcA/KwPJwMc4zXj3xAT7LZReT5O+TcGJ&#10;zuBBPY+tenho9UfTZOrtIZ8DTJbeHb6edrbdcP5YXbu3nrnjpjP613UTSR20m1SG2DeUYgEE4B9u&#10;vSuD+Dlw9z9qsViVZJJVJJPyggE8dOv9BXeCPyY3VZGds4ZDxgDsT9en0raUVfU7sWv3he0a7WS/&#10;jWVVk6HacnJwOp/CtbAkt85+6SXVM42k+nbHNZOnJDDYw3CySfaJHIZCMgAAEH9a1dMWS+ufJj3x&#10;zSLwP74xkDkjrWNTRnj4iTXwlue6SPT1kLOqwsEBJ+Zj1I+gqsZWnJXzpmjYFxvw2Ce5HHHSrc93&#10;JLAqybPmy5YjhARjp2Ix696ks7mOBAiMrOJPLG5PlKkYJ6dRXNpc41J3KNtLHDKFPz+ozn8R1rlf&#10;2odOtJtB0u6F8r3TRsktu8bq1sBgrgkYOQTkjpx611l2k1xdJceYsCKxiYqow5xgY9Mj+dcN+0K1&#10;zfWdtcbt0KgjLOP9ZgZAB7YAq6EbVLnflcf9oieDXaLZPtWRphKo4AyF9c+nWqmxTJ94N+OMGr93&#10;CJGb5ljKDIdick/hx2xVGNW8wrgcdeOTXvRbsfpVP4UaujTvEm6TcVKGMHO7GRWvppWKdY2d1jkx&#10;kAdvWsnSpIfLVVE27n5H+Xn29q1baNoGjVjuaMYBB55NZVJMwq1Oh2Xh6KaO6hMPy4OMjqR07fWu&#10;/jumTYySLuXGBznd+Nee+Fr2S2uIWaRVjZ8EbSP8/nXoWi6abx/3fmM2DI+QQEAzyc9ua8mtK258&#10;bmzad2TQrCiSR3C7vtQOXJ4yfStSB2uUkkXyYvKUqSpBLHAAwD34zWY1ttkK7reSSPguGOVB44HH&#10;rUmly/2bdQ7o2l3PjaSeRjGe+O/X0rNbHjSTktjC+JhM2mrIkzRswOd4569h6e9edfCWLZ4pmVZt&#10;rbGJ4zvB4I9uteufEYW50JNqr568RmRwTwcnPsema8c+E8kg8dak/wAyHfIS2flIJ4wfTmu2jrTa&#10;PfwGuHkrHukx/dLK0bKsyqFI55Axx684ofRWUI9xIYd2FB/ix79+Kr2N1cDTI1VmEOcKScYOcnHp&#10;+tXriG4aFb2fzJbeZyiO8wYBhx90nP6V5jVpWPn/AIZsbdnOmLub93vwC5x2APJrzj4lQvKrNuVo&#10;4D5ZdepbnjPfpXftJFepIZ2SOPBIQA7T157iuG8XxLdQTRq0e1XJ+XhSMcdcc8mt8L8R6WVR/eHi&#10;3jqDypf3i7FwHTnknucVyJtzOv8ACrEjbk4zXbePrKRnRXxuUfKR1xXC3smTukkbzVICqOmK+ho7&#10;H6Rhv4aLQh847cqFXpgelb/gUrZ+I7Vty7CcgPnbnse1cut2235WbIPBxWv4Zu9+rWqyN/GF9gCc&#10;VVRe6ViY3pM9s8U6rNc2KR3Cwta5HzDnDEDjOOc074C3rHV7yNZmXyB5gULuJO7GPpzVXULqO60G&#10;O3HAUfO56FhnB9uKsfs6wQ2vj24jnlWBsBEcDcJ2Y4IxxwMg+2K8uUfcaPjcVH/Z5JHtWl23n6r5&#10;nmNGUBwf4X6ce3Wuw0i5MlrHiRgFBJDg7Rj371l6Z9kuR5TLtBRg8uQrRtk4+o6VNb2s2nIwhkWa&#10;ONSu/IznGeh5rxatM/L8VFczR0GhvHdabMZFj8wZ8sc7uuc+44rkfGMdzaX7bZJPJusBxgbXwcj8&#10;BXX+GFhktFVJB500irluAMjofSuc8fhrOdlkEazx9QDyff3HvXNGk+byOfBpqrZnG3c6XYXdIysj&#10;bSAuOmcHnPTNc/rczRXIXzG8zB29GUj9K1b6+j+1NtkZXI5QjIz7etY2t61HbWLFGYM0mwHYM598&#10;9BXTTo2e59VSpu6MO4leKf7gJYYzgkj0x2FU73Td08PmKzNHLvI4UkH3FaUtsyld37xpATwRg59x&#10;TVj2ytIsaqsJyQ53ZAHHHeu+MraHoRlyaItWmntDbiTzljKNhE5LN0zk10+g3aJbN+7KkEAtkBuf&#10;audsnS70tfLW4kvZCHZRD+7Qc55yDnp27Vs2ax38+1YmjaMAkc7ie/WuWtC+55WMi27s1NROx2WN&#10;lMeADg5Dj/Gq1pJ9imaSNWRmPKKNwI44I/z1qZBDFAy7lRwSBFjLYPcmkitGVWm6rGTGAv3mYjI4&#10;rOn2OKK8zUuYvNk+Z1jEYAOcKU54H1xUl5f+bbq29pZFGckcBh06daZo88l7PC8kcayE+WSU3rkD&#10;gn1NTz2AnnVd20sCx42LkDkVvTsmVCykeNftc3bJ4Yt9rRxrLJlwke3fIqjPzdMFWP5V8t3g+z3q&#10;/uzGrDK56da+rf2ooz/wgSRNzGtx5oLjcF4wRj16D6nrXyzqwWWHe7N5kblFHbH+HSvocL8Gh+r8&#10;Nv8AcJHc/DjVX02GZfLhka4QJucbvLGc5Hoa9H8OmWa+jkVpGkGDyOCa8j8C3sInUyblPAGDnJr0&#10;7wxdtby/P5kiHpyc/wD6qqttZGubU9HY9K0iJrqCb5QONznrsPY+1P8A7Qk86EzM37nALEZPB5J4&#10;/nVLS9Sa5gWaHfaqUCfdOyVe4J9as6jJ5lszSuqhX+6eN+R7dRXk+zdz4lxdzA1yW4v7uV5LiaGO&#10;NsKkcQ2g8dhgcg9eK818WWW66kjVWHluRvI+Y5z259a9F1u7a7Xa8cfzD5mJKknHBwPpXn/ii8a0&#10;iKx8r1OTn8c13YeLR9HlTZsfB+KRZHgbzCDlgBznHU/hXpHhfU7iHxE8m/5vLI6bvQce9eWfBzUJ&#10;Tqv7lnjm5XI5IB64GOmK9a8KvHHqkZklEflsH3kbcEeo9DWGKk0eTnjalsdLrEVvNc+d877kXdj5&#10;W3Dnj3BqzZ6rJcz7pjvZgRlhzgY9KqTywQ3YaTbcrJHuDpnGW5BFR6fZXE8cbRyrGYw2XfoSATx7&#10;15Sl3PjpSeqZq6lI9wrXNuofhQUcnIOOo9uK564inuJZPtG4KRkHrz2A+nrW3Fdtc+Ui7jIqjeM8&#10;njt602WKO3i3ND5wYYwXKmNueR649O9NTJhNJmJoTTS/6PIszMoIBY/Lnkn8/X2o1C9mMTQAMyyE&#10;IB2ByOeme361f0/xDceH4r+zhELLf7ULlASu05G1jyPQgetZc8LXCyTqszFQSNinaPfI4FOVRndF&#10;6po5nxhK1xuhVf3i5jz1APoPauD1a2uLBQWw6y9e+CfbNeg+L5o4UH2WFmVlAIlbJz3ORiuKuVhi&#10;DtjbIzdDyP1zXqYOTsrH1+V1Go6I5i9gaO5ZZNyTRvjnOB65rGvFW3uWjV/lA+9jFbutXn2y9lmk&#10;G5s5c4ALfSsrUDBcoskOVzgEO2Tk8fjXqRk7H09OTaRsfC6S3s/EsD3r3EkCuHJgYBgp6cd8V7xd&#10;aWsdp9qtZBLZu+EJXLA44yexrwv4X2P9r+IxHK3lwxgs5QAEADPvmvetF8O3cGgC5Vs2siKwLzof&#10;NU9CFB9AfpXn4rufM55PlaGQXDBW8lts0pBcPnceP4T6VuPqVus8jW8ckKsF3ANjLAdSPrWNHate&#10;Sxw28Z8xiNpB6H61YhCxXskbRu0sahsgFsEHkexrhlJdj5WpUTV7DNU1KTlpI5FkkfqRnJx1qW+t&#10;dumkxzRtMUJ6YycjGBjnjNOu0a7nk+0SJDLvyfMYoCD0C8Hniq63628SR28fEeSSSWYcnBBx0paG&#10;MZ67GReRGWTMkqxjGCfeuY1HTxONydic5OePUetdfcQNd3ahw0nncl246/pWBqcE1m3+r8v58q55&#10;xg+1XTbTPSwVWSd+h5h4wt0tLhV8x5GVht2jkA5J/wA+9db8PrK4i06NJFaNZgNp3/M+e+Oo/HFc&#10;r4xlkl15huXczjknHHHT0rrPCcbXEo3ZZs5EuecEY59e1dVV+4fUYt3w67noEcsOwApJHL5YAlAI&#10;O7uSOQe3Ncr45g+1ZzdSEYKcjsK29MkmgjEj3sjsT5R3jJReeRj6msLxxcx3HnQ20wuJlyGIBAPr&#10;wRmuGlJ8+x89hKb9umfoP+yt8Rp9I+EPg6Nd21NDsEGM4wIY/wDar6l+GPi+TWtM3tu+8g59wPev&#10;gH4J6zPZfC3wvtJX/iU2gxk8fuU9695+FPxGubPT2Us5+dO59B/tV9lPCOUF8j9Kp1tEfY+kzmRl&#10;+layj5B9K8V+G/xAkvJ4g3mcx5/Qe9er6Lra3NpDkN8yjt/9evFxGDaZ0xqGqqZqZEyKijukf+H9&#10;KcbgP615s6LR0Rlcragdob61Q3bxV+6fzQR71XWIJRGNgmrHzH+0HEDbt+H/ALTr4v8AiONvjXUP&#10;+vg/yr7m/aAt1/s6f/gP846+JfipAq+NNR/67f0FfRZfLVHFU1M3Rz/MV1GntwK4/SJs/mK6zS5c&#10;7RX2uH1RwVImpE2asQHmqitimLcMrV1yhoc5oMflb8K0fDMhGpQ/8C/kayLX5vMz7VNpU7Ra5Ht9&#10;/wD0E14uMR0Utj7M+EkxNu3/AFwjr2q1f9yv+6K8H+Cdzu8zP/Psle+TjEEez5eK+TxVE66dQa0m&#10;aaHzT4IWC+Yxzg8jNZHjPxHFp9tHtWTO4dAPQ+9c9HDu5u6hzfxW+IEvgXTXlj3btp6Z9GPqP7tf&#10;Kfxl+Ldx4pa8aTzB5ibT1/vk/wB4+taXx8+JtzfrMqNIv3upI/56f7VeNwXsuojMjZ3NzyfrX0WD&#10;y9pnHKRHaL9r1HzMt0PWuitrZfs6+4AqvZ2Sxw+ZQ9zsbHNfRUaagrM5JSIdT1VtNZVGfmGeKqpq&#10;DXq7j2/z/Wo7+QSuv0p1mq7DxXY6iZgx1vdtLP5dTajH9mHHoTREirJuxUeoT71/4Caz5janFtjb&#10;Zd5yatRNghaoWZY3AUcV1Pw/8LPqevR7mTbIrEgn/wCtXDiqijE9GnTNf4X+GI9enYNt4mReff8A&#10;A19e/Bf4WQaXZrIPL+XPp6uP7vvXM/BD4VW9g7O2xv8ASYzxjt/wGvcNVtI9KO2EbVP/ANb0+tfG&#10;43G2Z30qeqII7s6XKtqo+Xpx7c1oXvhdbWLzRt6F/wAufSsqJN7+YetaUt60sePQV87XxDkephFy&#10;yOd13USllMv+wf5V4D8dE8+eRvp/7JX0Jqlv5ltLn+6a8h+LulK0Ux/3f/ZK82TP23w9rWmvX/I+&#10;NfEUu2+f/ro/86zxB5prS8YRCLVJcf8APaT+dZkRxWJ/aPCtZOmv66jZ08o4qrIcirFw/NVg2WrO&#10;R9lCV5Eb9abQetGfmrl9mezSp2CgjNFOTrW9NWJqaEMqZoCbVqS46VUZ9prRsumSO+Kb5v1pgbdT&#10;lXFNRHLcehyaeOtQlsNSh6oRZkh3CqrxbBVhDxUc5wtAEJkx61JG9U7hsPTY7g5ppAabJuSql3GB&#10;TkuWK4oY7jzVgZc64FV7b7/4/wBK1riEMtUZodoagxnTuZOvJ82f89q5u4bafxrptRXeDWLf2u1R&#10;7mg46kLGTNPha0dCuP3R/H+lZN8m0H6VZ0GXZE31P9KUtjn5j1Xw45Mf/AFrbQZxWL4RP7r/ALZr&#10;Wpvwx+tQdVKWpaAwKKriXmlMuDU8p6lGRdi6VIgqnFPgVNFJuX8aOU6uYtBcrUb9aQtkUxjlqqMQ&#10;5h1Kn3qRRk1IOK0Gwp0dCdKdQLmCiimuOaA5h1FNQc05Rk1pGIcwUVJTdlVyhzDaKkAwKa/Sp2Dm&#10;HUx/vU1/u1EXINVzEk1BOBUSuSaftzTiA0mnRnJo2U4DFWogSxCiX+lQmTFNWQsfxq1EAY5NSQdR&#10;Sqm4UoTFXFEyJe1Kv3qjDbaQz5quUkmm+5UNPHzLS0coBGuKkI4qOmmQg1SiArLmnqMJUfmtTqrl&#10;AY/3qVOtOpqDijlAkQcU6moOKcTgVS0Ahl602pKbJQA0dakpqdKdQAUUUUWQ7sil/rS1JTvKFCQ+&#10;Yrv1p0XNSPGM0AYquVhzABx9BQDmms2KYz4o5SSR/u02X/V0zfTgcijlGhsXWpqaExRJUyiVcRuG&#10;pKaTh6crZqeUYDk08LilIyKYy7aq1idx9FMjfcafQSFFFFACP92mVJRVRArnrVgdKKKUtwDHy0Uj&#10;nAoVs0gFY4FRk4FSUUAVyc1NF9ymnrSq2KCtR+KjPBqSms2anmCI5T8tFMDYpd9HMHKD9KhJ+apJ&#10;G3LUdTLUdtLE0dOqGPgU7dURjYxlEdJVeSpwN1MKZraMuhrT0RX3fNTs5qbysRtSwpWVQqWogTim&#10;uMflUrLtqCTk1xOGphGFpEUv9KixmpHTJqMQ4NUlY64y0HR8CiaTaKCdtRzMTTMVF8wg/eLTJV8t&#10;aWM54pZEJFcsqNzq9nF7mTdn7Rnhfu45FZF/oIaEt8nLf57V0s9rlKoyx43VnKirHm43BwmrWMu2&#10;uH0SMbWYfKG+U+lbmi/Ha68M/MrTncc8E+mP749az3s1l+8M1VvtHjRPlH8v8K4amFTPg8y4fhOT&#10;dj2LwL+15fK1uubriMjjd/8AHK9c8I/tY3sthGd110Xu3v8A9NK+LpEezlYxtjBx1pV8X39mNiS4&#10;C8feb/GuGpgUfH4rg+Em3ZH3Rd/tZX0SffvR/ulv/jlVbP8AazvpZwpkv/8Avpv/AI5Xw/L481Bh&#10;/rm/76b/ABqGLx3qEMm7zW/76b/GvNq5fdnkS4QinpY/STwH+0JeaojNmc/LnLZz1x/fr0/w18SJ&#10;7+OQnd8rY7+n+9X5aeFvi9qdkh2yv93H3n9f96vRPCn7QOqRFsyS/e/vP6f79cFTLWeViOEd9D9H&#10;rfxjIx53Zz/nvWlaeIGk/vf5/GvgTT/2htQMKnfN37t/8XXS6P8AtDXwVvmn6erf/F1yTwLR8/iO&#10;EZI+6LfV+R97/P41dt9U3MPvda+IbP8AaMvBL964+U+rf/F10Phr9oe6utQhVvtHzPjv/wDF1w1M&#10;GzxcRwrJatH2VFqDY/iq3BeMa8C8A/FhtRR9yzbguc49z/tV6FY+JWuV+Xf0B5//AF159ag0zwcR&#10;kfs3qj0KTV2gg+grF1TxbJC2Bn9ff3rAfVpHt+vb1NYuqzXEz8Pjn1PvXl1Kcrnkzwqpsu6/47lE&#10;Z+994+v+NcbqnjKS4uSp3fNx+v1q+ulTXMnzOvPPU1u6J4Kjm8vftOT/AE+lccqbCFRI5/QNLGq3&#10;as38Slq7DSdFTTtrfT+ntW9pPhSGyC/KvC+g/wAK1IdOjX+H9BUcp1fWVYq6ORs/EVrLJsTNRpax&#10;wrwPeobmbjFWonDWqczuWF1Ro378Uy515lPfp/nvWVPKysfrTWu1/iDVtTWh5tRSexdfXW8luv8A&#10;n8apWmq+bftnPeqty+IsjNY93qf2ORmO44OK7sLh3KR14PATqNGt431JraaTH9w/+givhH9pf4hT&#10;Q6vInz449f7sfvXuX7QXxKurK4dY2kX91J3P9xP9qvkHxdqUuvX5eZmb8T6D1z6V9tl+DakftfBO&#10;SyUlzeRkHSFvbos2M9f6elNnvfsMIHXmnidgM1Svcua+4wdG0T+hsty7kjoDTfa1zQ48uGqsQMZq&#10;zC4cV1VInuU420kZM0xjm2+1RSvvDfQ1oT2quazNV/dQn8axirszqpdDm/Fk/k+bj+4DXE3+rMD+&#10;JrsvEfzWk3+5XmupSGO6b/eb+dacp5eJqJG1ZXRmP4VNLVLRidx+gqXUZSrEewo5Tjg02PYbqteH&#10;4/Mn/H/Csi3kYuRmum0+NYo1OOeKqx62Hhc0BFsFXLAbqpx/Mfxq9bDYM0tD0407Ftl2Q5os5D+t&#10;QeZmnA4o5jvpsvBt1SI+3FU4pfmq7D80Y+lLmKkiQSc1PHJzVUc08Lg0cwmW1lxUgkIqmhq1Au78&#10;6OYgmS5OadndzSoAq0yX5jWnKyeVj0+9T6rgZNSA4pcocpNHTqh30qHeaaQSJR1qSmxrgU6rSIls&#10;Sx8/lQx5pidadVxREQpGOBRn5vwp6jK1pYmT1HQnNTwfe/Co448VKSVXP4VXKZyBztzVcSf6QPrU&#10;h/eGnQxbJBRymDVzR8rctT2T+VIv5VAx2in2xYyLRKJ89mlP3GU/FUYubKb/AHJB+lfMnxG8HRz3&#10;0edv+px+p9q+n/Eh2aPN/wBcpP5V8pfEnxA0eoR/e/1Gf1PvWtKOp/MPHlPWfr+qOUk8BREfw/p/&#10;hUX/AAg8SZ+7+n+FMsvFPmSbSGxj0/8Ar1r6brCSFcq35f8A169KnufyXmUbV2ZH/CFR5/h/T/Cn&#10;r4JiI/h/T/CvQNKa2uFbMbZz/dFaMdlbsP8AV/8AjorSW583Vl7zPMU8DQ4/h/T/AApT4Dhf+7+n&#10;+Few6VpVrJF/q+f90VDc6TCr/d7nqB/hSIjqePy/DWB/7v6f/E1Xl+GcDN/D+n/xNe0JpsB+XZ+g&#10;qSPQbd+sa/kP8KNzpjTPDv8AhV1uf7v6f/E07/hV0Cf3P0/+Jr3ZPC9sR9xfyH+FWbTwjbMwyi9f&#10;Qf4UCqUz57uPhdAefl/T/wCJrL1T4aw29q7Dbxn09D/s19U2/ge1lH+rX8h/hVm6+G1nPZvmOP7v&#10;91fT/doOSUT4X1bThZXLKP4f8arJGCK+mPiN8HrcLeTRiFSqsRwP7x/2a8J8e+FJNJvJNrJtVQeD&#10;7fSqiZtGAo21IjcVmkSKeSOKf5rkKc9KtGUo6GkpyKXzP4ap2t3k85q0JFZqfMYOLLFvqLQgrUhc&#10;XD4x+lVWTDDFSRzsDRzGckWG0pZF+tMGnLGcVJHcNipkbeuaOYm5FHbYok/drU1NkXIobKUtQtr3&#10;y/WrsE/20c7uuKynT5qEnaCXGffrUmiqWOmspBYYILdc103hz4kS6QzBWm5XHBPr/vVxmnSmYDPq&#10;avzxbQu2pkXGse+eCfjfcXF1Gu6f7o7n+6f9qvoH4ceIm16O1Vt37yQqSfx9zXwAmuXNhcKyPjr3&#10;P+NeheCPi9qVhPb4mk+WQnhm/wDiqFE1jWP0T0Dw0skW75eR/X6V5f8AtF+OJPBGlP5e755Jo+M9&#10;gfcV4Bb/ALROrW9uqrNN/wB9P/8AF15R8ZfjLqevxhHlk/18h5Z+/wDwI1vT0eoSraEHx2+Idxr/&#10;AIkupGL/ADQopGT2H1NeXLcCa7dzu3MOf0qW81KbVLxWkbcWwOpqxHAqp71bMJTJLuYyoqnpTdOi&#10;U38f+9VC4lZW49a1fDaGe6h3d3FYyMG7noHhODaE/wB3+gr+xiv4+9Bs1h0tfoP5Cv7BKmgrNnRg&#10;d5fL9QoooroPQP4UfHt4reKrj52b/SWBU53LliRjp2r6D/Zmu44fDPkRJI1xuyXA3Ag5xx2xXz14&#10;72x+OLxVk83ypfvsuC5OeSDznBAz7V9Afs4y3H/COwPDMIl8tjKANpG3GeffNefjKf7s+SzSnfBf&#10;I9t0dZIJWHliTd+7G/hmP49KkRVmuikhaIbiMDoCPf8A+vUukaa2r6a0jSRtNv4BclsAc/pUU1lG&#10;80eZlhgxsJPIGPb1r5Zxdz80krTEkazuiIZL6SHcj5cg5Y7TjB5A5H618j/FHUIbjxO0afvY1kIE&#10;mOWPcnPf/Cvp7W5rqKKOWQPLa25DHzE+UgHtjBwa+W/i1Jj4jX0irHHFPcmWFAMKFJ44+letlzkn&#10;qfbcOw63Ow+DKs9224IynGHmyqqTx25Ne9aMzOfIs2kkeeIICibW4A59hwTXgHwZ1KG+luNoc7cE&#10;En5Vx6fXP6V7lodmyRwzxv8AMuDgsTx9QRxXNmNazszj4ilaep0I0hZreNHkke6AIO7nkDP51FFN&#10;NBNje0W0lA7DCj34/nVlrry4ld3V9xyio23BOM+vp61Vt5Guj/y2kuP9UEYjbuJ615lOp32PkYyU&#10;nrsWL6B3uRarPDNIqBslyAc4OM5xmrzXSaPHFG7SqzABwDuB7jGPrVG0tZ9Lv18y4/0dQVkhADKx&#10;IwCTjPHP5VrSRrcq3mOuFUAEcHJ6Acc1s5qRlWlF7GdfhZrNWaTBZ+Aeqj61jX7LaXEfmOvlxup4&#10;OFI7gkc1rXvnaeis0bSK2Rgj+tZcDSXd7tjXd5nLRjaqqo68tx+db4eNpIeC0qJnyX8c5TJ491F2&#10;/wBV5pdNnK7SSRjpk81xFurPdI23zF3cJnac56mvQvjzaw2vjK7tbcssSyscnB4J+UAjg46VxXh2&#10;3+1+IY4mHQ4OSR/Svp6etM/ZsC/9kTfY+rvgdFPrfhS3uvspt4LWKNSA7kIXYgH3PBzXo5n8mHj5&#10;Ubp6k1wXwOMi+H47dWEVusSrKd5AfGcYB78/rXaajLCbm3dVMMdsBxk4kJ65r5TGxvUPz/MpJ1mX&#10;9MdSVJljX5SSrkhQfT61ZSD7Qk/mNbs0gB3oh6Z4we1Zo/4mMEMbR/uw+8hRhiD79hWnJPbxak1o&#10;smz915qA9So6c5x2rGnTdjgV+Vj4CsEzSt5b/Z0ZEMpOFJ64xyTj1q5Z23lyn5lbGAAOBjHXmswX&#10;qzyfLIVVTv3DGTxj+tT2Mu1tzsitKSADkHAHUk9KuUrKxzVE5KxektxdSeWshRo4QVBG5QQeeDwM&#10;0+2uDdwxxs0cVzM53O524HYkAYAFTWOleXH9oZ4ZgrABd+SQRkEkEUy8hWCaWR4lViQB1x07eprP&#10;2ttDn5nB2MjV4bVIrz959omUY35zHxzn3PFcV8Sb/wD4t/rBn+WMW7PvxxgAnGB3J4rttT06LYz5&#10;WNmQr8z4Xd9TivOfjTf/AGn4U6xHF5Ykgi3nC4YqGBOD7134aN5I9LK6bdaL8z411a6khvJmXdhs&#10;rgDHHJrvvgDGbzVo92WWI8IULLg9wO+K4HWNT+1M7Rx7cnHzdWPTNeqfs6TIL2Fcsu7KEpncBjnG&#10;Pxr6apZUtT9SxUbYb5H0VZ3j3SWfki+kVQImeRQNuABwB2A6A9jXTW829LdpJY1jtuCCCzHGTyO3&#10;QVy3hV3Fq0kc1xCyzcYQsueMHP4fpXRiNJIrlWkjDsc73B3OT3GOO/evmalufQ/KcVTXtG13OV8S&#10;TR2unXV5M67bU5EeMtNvOOPavm/xZdfZ3Zlj8xmOckZz68+xr6B8U2KyW1xI0tw0kJ+WNULK59ye&#10;gr548dWDSNJukkVUmPQjj5j717GBiraH2HDtPS6OZnlDMzSBskjjp+lavhC08zxBZsu1SbiJN5OM&#10;ZcA9Pasq9bavPzNjr6itj4SWa3HjGxAj83dOuI3PBYjj8ciu6o/dPpq7aps+ttJtXs5EmDSCMR4w&#10;hPzLnt3xjP1zWF8SdQe40JozHJGgB7ncR24P866/db2+m2UO2Rf9HjLuD8zsOpP+fT1ri/iwsn2m&#10;R55PLhZAY/723HGfTmvFjNOdj83jTi8TdrqeD+IV8vzWVi/zZAcfMCe1czrSQ20DZVs9iR39a6LX&#10;Y2hu2bcWyxb147Vzt/IXDL80h7cZP4V7dP4T9Cwcf3ascmC0t3CFf/WSndk8gH29K+4PhLcrL8Kd&#10;NkkXcEXagH3jnJJPbuAPoK+H7icw6vHIBgqQNuMcj+tfaXwKZk+HdsjXB2tGC8BAKx4AwR9Qc152&#10;Zt8p4/EjtROkSydZt6spz/d6ID/I1raHqEiSN821WwD8oIIwcdR+tZflrCWk3fu2XpngjPp2Na2n&#10;w+c0kkQiggmj3IHfa2OmB7+1fPxu3qfnNSOnMOutZn+xSeZOyrhRBEke0EEnJIHPf9axNTt3jXzl&#10;jjkOPMIc4JGPQknH+Nad3G6sshZ0hkQAE8ZAHX9KyPEEotNMabMTOshGwyF3KdQcenSuyjqysO/f&#10;TPDPiar299dKpYqucJnITPUc/j+deXawRLc9pGV+F65HfFev/FKNhqdx+7T98C+z+6CM/pXjuqXE&#10;lvOrP8zKSBgYAFe5Q1sfq2Uy5qaMe1mW5DSHdGVJyh7itLw5aiPVYVb5vtDj5D0IzyKyrqdWlCsw&#10;VFOdg4BrV0ApcatbNtY/OvQ4xyM1vW1iejiI/u2fZGm3Uv2O2kmjJM0CgGYcIMDoB2HQe1aFqF+0&#10;KwbzI1yQAMDOOODUeh2NrqPhGRriSaS9YK9uSdsaRgYAwPX+taGlWUjXMKxxrGvlgSZ459s18rU+&#10;J2PyDMab9q7dy3ptnGtuJPLZW+6S/wA2fUjHT6U+a0UI26WRVAOyPYcseuc9qvLGtnO0bLJt2g4B&#10;wc8Ht0GDmieykub+Nt0ZhYEqjvn0GOe/NNR2PN5TES08q+SXzskEnOM5Poc9TxTGkW5jWNow75JY&#10;n5cgdfwrS1KBBd7FwsJlIyDuwfwrOmMiLmObAYkAkYxng5rZxZpEj1VlgRWW98yJ4yIxwBGScEYH&#10;+ea88+IOoY0yRMNubkOFIwBwfwxmuvuuVEUj7o4ycYPBz/jXK/EOPzF8wKs0KKBKmCqgkHiurCK8&#10;9Uepln8ZM8S8RtcS3xIA8hkEgbPHIz+dYs4ZBGnlsGPO7oK3td8sXLNGiw2+0gITuCgdAM+lY0Er&#10;GRjneyg4zzge1e7HY/UKLfKrEqB5I5N0i7lGOMksPoKzri4kgu1C8Mueo4x9K0lke2jYqSqnrj72&#10;T/IVSkdiNzL8xOQ/8WPpTNipaoY3wzM0mTjbgg5zwfzrbhkMZ5UxlgBgjnFZoKxTBYm3bjljgAg1&#10;oJcYRd0m5unPOaiexE9idbkxTqPL37Rwe34itiwhjjQS5aOQgEHruPHABrNgj2ruZgFYdc1u6eFa&#10;3iQxrIy5KFB8xJ6fgK5aktDz69RpHvHwett3w2kkk8mYwMCW2fKgc5xnjktkVrXisxjeONgtrgyS&#10;kZU85POOMdPpXO/BSeU+CPLm82HzpNpGQVbByM+mOa6OeKDZt/eScgDeNw568dvxz2r5ytW/eWPg&#10;cZUbrNMfBujdWKqjJnGBzznGfzrVg0uS627f9ZjA2ngnknjsayoXa/uZpmbySznIY8fXjHHFaFle&#10;lE85VdNpJAU9ff8AGsXdnjV027jtRm+w2RkkCKNo2rx+8JOAOe5NZdtqd1PdbSIUEYJwcBgc4wK0&#10;vEQjuobeNsNsjBG45bJ7Y+tQxaQLaH5laPdliSMk88Af5712UYrluzFRjy3LEuy6SRZZGeNhvYIm&#10;NmMcmqeqxyah8tuzSRxkH5mHTsAParkVv9qk8uMsgVQGwOGBHOfUd6NQ+y2d/L9lwrMkce8jbggD&#10;JA9c0c3kc+7ON+I+628J3kczLJ5eSPMOAoA/XPTHvXhOmSGK5VtrRhsDCYJI6c/XmvavilctJ4V1&#10;JpDsaNGw/llg5HQnsMnH5V4voFu09ybdlaSSQ8HHJr1MIv3bPu8j/wB3Z7P4NjDWkKTW0iuVOwOR&#10;0xgZ454rp3t1XT4VRoldTyeW6nv71yPg23/sq3tZrjzPPmPlpEUPIOOvJwPeu4u5GmVVSONUOM5A&#10;OOg7ivNrR1uzwMwi/aOTMiS+82KSOaNfJjVgroMEHBwTjkivCvjpp7z2LmNtuHxzwAuCScHucV9A&#10;ap5piVG4WHa42RgFMHgkjmvD/wBoe3mFvM/XcTudySOMkDB5JxXZgbXPU4fkvbKxT/ZI8ibRdeWb&#10;dJJF5aRHnAGSScAjJx7V7JYBIzn955bYLHH3iDnpXhv7KEm6K/VVZZH4OFOSAcnP0r3IW6mGTbcW&#10;6tlQsZc7yT6AipxsveHn1/bG5ZXMczQx2qLHNIRlXJbd8pJ+nTvUcvl3K/edJFIIAyVUnqeKq7ob&#10;eGMWszyxKCHd4wkhPcAgnI6VaMdxBIsbIYWkVTnpleSDj6fy964ebqeEpFO+33UTRsVXMgOQMFhg&#10;gn9Ko6lCwXdcSZkJAQDso7Vu3ECpEsjZ2swGOWIzzWFqNx9pud27CnGA4IJwcD8DgV1U6j6I3o1J&#10;9DDvtDaSxlkQ7eAQXIK4yc9/SuZ8VKz+YrblVCPlB4JA6mux1+xuLkb49saxoW8sJgYySST+Jrk/&#10;Fzq+dpuDvUMQ6bS30weld1OUnY+lwFR3R5tdT/ZJ7gMPmByjg8p+GKwptSSLcZ2G5j1zyCfT1roN&#10;a07ZdsrMEDKXwThiSMj+n51zGrOsKZZI2Ixkkd+Oa74K6PuKMbxRWnjWVvMiVxnBYgdR617P+zTd&#10;LD4e1CP5VkaZP97aQc59BurxmLbKyS7SvBB2txzweK9q/ZgjWx0/Vlmjz9oiCo+0Ehsg5HP1P41j&#10;iqd6Z5+cxthmegSC4t55ZLfYrK+xnB2kg8Hj6Go74i4eNdu/jOeob1Oa0tR09rOyhnUtIrSESGTB&#10;zgYOB7ZFUXQx2jKUHEZJI4OO5/lXhKm3sfn8Zc2xl3V2yxRsqCPywEBU8n1yKy5GWCZWVvvAHA5O&#10;c9O9XtR03c6xwtx5ZcuxwD04HqeapXRT7DHIuzczlAiNliR6+1dVOjax1047WKmrWkk2l3UnmKqQ&#10;nGZFPcngY5rh/Gjwh2ZI9vmYAPQYxg4B57Gu01DWpHtVt4WjZbgAMjR9CM9c8d/WuQ8Q3ayCS3kR&#10;pZUYbDsGEAyCMjtx+tephtD6XK4tPU47XCtk23bs2gEBfmzx719L/wDBML/gpBrv7JHxLt1XUJIt&#10;FvH8qeMyBUhU5LEg+vPTGOK+X9cEkczNt9iDzgen0rJhna0+dSi5OMY4xzyeff8AnXcfV0XbfY/p&#10;+0/VfC37a3wiTUtPubGZbq1EiSghjCCcBTwfz96+JP2hvgZefCvX7iCddojkZI3TG2QDoQQOeo7C&#10;vjv/AIJbf8FNNY/ZV8aWOk6lcXFx4cvCttLHt81oFdgMqCeQCc9O1ftJr/hnwr+1x8IbPWNNvLe6&#10;86AvFcGIs8+QRtbbnac9PoKIVGnZnx3FvC9LG0XOmtT8x2S3sY49zNJJjJOMAE1LGm0rIoyp6d8H&#10;1rvfjX8DNQ+E3ii4sLyFleM4G9TtI5+YHpyCK4iKH92q4LNnDDooxXVzJH8z5nldXCVXCa6jGuI7&#10;Yqqszbskk8H0JA9KGVkjbtwCMe/UfpUkcskmnsuyMMvyMSmSBnPB7U+e1cWyyKvy7yM5zk9uKTqn&#10;n8pBbOwG1VBVic7uefanSozBZFHyxnnHUmgxyW7hlZcR84PrQfuxyFR8zYG3ge+aq5RXWdnl+V8M&#10;x+8ODWnJqjahGny5ZRjng/UVSlDZVsKOe1OtJFjlZv3zMy42jGCBzxS5UzSMnF3vqj1b9nf466j8&#10;FvElveW8xCplDGc7CDkEYzjGPWv0x+CXxn034z+CV1OxmhaSNUWWNGGVJ7Y6nn0r8fkv2uJEKj5g&#10;QcH1ya9e/Zo/aU1L4E+M7eSK4bylYCRDhldWOSOcgY9e1Y8lj9Y4J4wdGaw+Iendn6oRXHytGVLN&#10;u6+nHapbaHMeZN2c4HFcl8Lvijpvxf8AClvq2l3Eb7h+/jRwzRNkA5AJIH19a6u3kkkwp3ew65oP&#10;3ajiIVoKcHdMlVdo753daRnwMH73T8aXG37xbOelBRRLk/5NBsJt2/M3SpRFiPnv0yKmESkbW3dD&#10;j69qhSRrZ18z+L8aAIJE2OA3K+x/zxXm/wC0n+zVo37SvgC60nULeA3jxn7JcKgV4pOMc9COB296&#10;9NZFL/j9OKjZFUbcqVBLAZ6ZrrweLlh6qqQdiZ0lNWaPwx/af/Zg1b4F+KLzS9Stpo5Y5yI5D92Z&#10;R0II6nHX1rzWHdZRskkIbIGBn5SPU/lz6V+3/wC1j+zDo/7RHw1ntborb6xbAmyn8vPz8cE44B+v&#10;evx4/aa/Z/1b4KeO7yyvobq3mt5WTYw+V1GD2z1Bz75r9n4dz+ONpqnN6nzOOwLg+aKNf9mr9pHV&#10;v2fPH1jqtjO0YRx58W47Zl7qfY/Sv1//AGbf2i9B/aP8CWuraTcRK7IPtMAJZo3wM8AcDNfhTBrE&#10;Dzfad0rxqNvI24I9Aa9g/Y//AGtdc/Z68cWuo2N0osd37+2fOJ0OAcnpkDp/k1hxLw3HE0/a01qG&#10;X4yUHyyP2+WcIAykfL6damjlSaVWZpOR1xzmvOf2fvj/AKL+0N4Ih1rSXXy2RTIhcbkJHPGc9cCv&#10;REj+X26ZA6V+OYjDzozcJq1j6aElJXQTWjMPmLA4x6Nn1GO9fF3/AAUY/YFi+JuizeKvDOmr/a1r&#10;GZbtIyV87AySQe5A/OvtVnZl2/xevtVPVrfcjMqqwb5MEA59cj0rsyzMqmFqqS27GVaip6o/E34I&#10;fGzWv2bPiALix8y3aBxFPbyLgOAclCCcE/rX6v8A7Mf7SWj/AB18GR3lncyLP8oeCT70ZIB6DOBu&#10;OK+bf+ChX7AkPixbjxj4VtZftkOZb20ChVbIwXUgckccV8hfs8/tBa1+zN43jnineKESYuYHYjdy&#10;QRjsf8K+4xOEo5pQ9pT+I89OVKeux+0p+b5W+8p59vekeXBHLbcjIIrgP2cf2gdJ/aD8B2uq6bcR&#10;NcFAlxEJAWjOPTt0r0PP+jbSp3gYJPPPt+lfnmJw86M3CStY9WjUU1cYsq43H16e1Kkm9qaq5Vd3&#10;3j+FKtsEmw2eDj6VzGwqSb277c45pT+6P9aRm3Nz1zTtoxj8qAFH3e+3vSuTEu4nbz260CPaMFuM&#10;j8aaw3bl+9z+NADmk80nbn8fSmiXy3UrznHUd6FTysdOnX2oiK4DMNu3gc0AOUr8xZdzMSc9KYU6&#10;4P4deKUBWRW3bhzx61IG8sfLtH4ZoAifYcbT9ef5Ub1b7vBH86kdMDcnAqMJuXO7HPOTg0AKNu7c&#10;RnGfwp8EW+MEqu7oTkgn0pCAExljz19aXfuXPHFTygJK3lnbnr+NNVsv834VG20svysNp6k9aGc5&#10;5zu6CjlAcBg84wOc9zTS+F+b8Oe1EcymRlOd3H40owp2sN3uewqgI0kKHO3jHT2pR/vHbyM0shEY&#10;OM56D6UxHxIV57ZyKBRTHSHyxu/hzu47gdqiuJkgK9SzMMjvg/0qvqt4YiyKfkbpx0NZc9xcW8yv&#10;nKuQPcVUYuUuVClJRV2a32pIJWO5F5PWon15Whk8uaLsTzxnHavnv4yftHap4S8TT2tqtuywkpiR&#10;CQVHPQfzrx3xV+0j4ovwrW99JGrDeEjGFj5zlehBHqa+wy7hHEYmKndJM/Oc58RsHgZuk9Wj7Wl1&#10;ZY4DJ50fB5HmDd9cZyB71mz+P9LtI2MurWMLIM7HnCsMnGD6fXpX5++IPidrmspItxqF0ysctmZ8&#10;59TzXF6vfXBkkzMzxo4AcMWy2PXj1619VhPDnn/iSPhsw8ZqcF+7gz9HB8bvD7O2Ne0tdoJOZTwf&#10;wFU7T9pTwvd3/lSeINLjVC2W8wKBgZzk44Pavzl1e6vNR8lriVnaPIUFyyoMjpnOD9MVUXUXs4/l&#10;ZtzHZ1wuOeP1r04+GtG2sjwJeNtS/wAJ+lGnftI+GdWLxrq2m+crEJmfDHHfHp71u6P8SbDxJCj2&#10;95bO7twwnAXPfOcEV+W0t3NCnyzNtjfPXqffH+NbNj8SNUtRD5V9cJJGT5biQhgeMc57elc+K8NI&#10;xhenLY7st8alOry1ob9j9OpfHEcMcck7qIWIBl42jnBJ9vf3r41/bz/4Kdx/DWzk8OeGb6wa+LtH&#10;cTwgs4BBGADnIIzyMYryfUv2jfEVl4O1C31HWNRks2iZHUS5eRipCkZ7gnIGfrX5/wDxc8UR61r3&#10;2oXLXMk0QxIU2lCcgpk8kg8k9DntXwGYZTHA1OSTufuGQ5tHMqKrJNJ9y58Vfirq3xU8XTXuqXl1&#10;dSXDHarymQoD2UHgDg/nX37/AMEbP2R7c/aPHmr2MEjRIn2BLuItv8wEF1PTjH5mvg79lf4KTfGX&#10;4zaFo8Jmk8y7ikkXfj5Q4BJzj5eencZr9/vhl4FsPhh8PNN0Gxs7eK10uBbdfLG1iQo3ORk9W561&#10;4mKxN/cR9MpcsLHTadZ/Zrdd3O45JzgZpZ71YFG5jhjgf57VRvdTZbfy+2ePWsjUNcaCLax6+2a5&#10;qdByZyVsQoK7OgvtaTS4yNxVJuAc849TWYfFkVrcGSOQ4JwT0HTsK4zWtWmPDNuUjAOelc3qmpTH&#10;5FkZmPA5wK9rD5S5rVnyeYcUKj8J6he+NLXT1jmaeMrIf43xyOtQzfEC1LCRLhWUjPycivC9cmmV&#10;hHJM2VOTlvlGfzrHup4mgZWUPIcbT3H417FPhuMlufLVPECUHqj6csfGdvfputWWbjld4Jz3zjpV&#10;iTxHDHaxztNHHzwQ+cH0AB6fWvjvxH4tvdPVoY5JQsb4yrEYI+lc/c/FXXdPkjlttQuFlUgKocde&#10;2QeCPwrpjwVOesZHFLxYoU3acD7ij8Rx3a796nODknt61oWupQywsob942OPX8u1fBWl/tMeK/CN&#10;581xFcKpZWS4XzMEcZGCAMH2rpNL/br1awkSa8sLW6eM4CpmMODjkkZ6emKyrcC4yOsTtwfixltW&#10;VpOx9pm6DS7s5Yngd/SrRG6JgxUMpH4ivG/gd+0Jb/Ga1f7JBHby2YBcBy2Afcgc16vaaoVePdtZ&#10;upJ+avj8Zg6mGqezqrVH6Vl2YUsZSVai7ryLUuHj2sOF/A1Ism5dhPPY+1RxbLgsznqeM9aVYCHH&#10;864+Y9Im8tXCrJ04HFHmFE2+vXNNsm3k7h9KcEZgNzfieOKkA3BY/m3EYwMDPNR2xZWz8pU8DIqQ&#10;jft3cN2PTIpqDyz67j9a0Ac0XG489QSKfBFtVsHj0JzSMgEWN23Pb3pBJtPy9On1qeYBR8jNjoKa&#10;x5Xj5lyTTgFx69z702b903f/ABqgAEcf3h3p6ssuG3FWGcknrUbBdx5zt6j1pyRqv3O/JHagBN4c&#10;tTw5QZxt7DFIgC9lU+4oYcds0ABkyxViT9aWKbYrH/V47+tRRPkqx28nHX5s/T0oU+YPm9+/FZgW&#10;Cvm42nPuOtRouwtnbz07k1HsxMrNnK4Ix0qyo8xPmZl7DA70AQou1gueRzz3p4DKM/1oCYm+b7y4&#10;5PpTWfluDjPB9aAHyNkLtC/Kfmx1IoJ8sZ3bs4GO+KhUtG3B471K7tDskXoc5HofegCN2+zIsiFu&#10;5yR/Suf+JHxO0n4Y+ErzWNcumt7e0zuRBlpDjIAHvmpviN4zsfh34cutY1K4js7GxiM0juc464A9&#10;yeAPWvyj/bj/AG5da/aF8bSW+myTadolvKUt4432rJgYyw7k/wBfavqsgyCWLlzz0ijixOJtotyn&#10;+3X+27q37SHjC4sbFlj0WLEccWWYoAeuO7cDkfy5r0j/AIJ1/wDBPa6+JLW3jLxNa/8AElt51eCK&#10;UEteHrkD+7nHWsr/AIJ+/wDBP68+MGtQeKPEokj8P28uTG8ZAuWUchSO3IB9jX6jaBoVroOiWdjp&#10;8Mdra2kXlxxRgKqKOgAH65619HnWcU8HSWEwvzaMMPQb99kWkaXDY6dDb20S2sMKhY4YkCInqABw&#10;OmauyL5p3MSW7+5pUIUA9z7d8U1JgQN33s81+c1Jym+aWrPQt0HFgFwx+nrVPVNXttHs5JbibyY0&#10;BO88jgZ6/wBenrTtQ1eHTbdpriRYooxkv2Br4H/4KKf8FDI7KzvPC/hu88pY48XM8ZG7kEMARkjg&#10;449a9fJsoqYyqopaHHjMUqUTJ/4KMf8ABQxi03hvw1dO1rHIVluB1kOCCAePlz+dfnL4i8bXWrX0&#10;rXUsswaUkO75CZ5PToM1c8R+IpNQv7hrhgzSKGQg7mOfX09eay9Ns4ZrpYUs1nNxIN5OcnsD7V+4&#10;ZTllLA0ErLTdnyWIxE687Iz7WxuNYu/s8CPPJIQAqsQrjPfHvzX3p/wS7/4Jx33xGSTxZ4q0/Zos&#10;N2pto5P+Xkrgk89Bk/iK2v8AgmB/wTo/4SRYfF3jCG4ttM3sbKJvlMpPQnjp7V+luj6Fa+F9PtbW&#10;1jWG1tx5UaIAq7V6ZA4/H0r4viripa4ej+B72XZbyrnnuOs/D8Gh28dvZwQw26qERY0CquPQD/PA&#10;q2oG9Qv3cdutTQLg7uNueB6ZqM/unGOB3PrX5bUqSnLmk9z2YxsrIaq7T3+XuakJZ/u7QSQMe1OL&#10;Kn3j26gU2STC7l544xWZfmKpy7D88U/z+VZTtZTwfaq1o5XLZ+oqcSbo+Nq8/jSkiwmZiq4G5ueA&#10;OSaZNqEUCFpWSMLnIdto6UouFiXczrGy5PI6/Wvl/wDbS/bUs/h3pV1oOi3jtqEkamSWEfNGSSCp&#10;Jzzx0/WnCNzxM6zilgaTqTZV/be/a/sfC0VxoOk3ln9v2MrzRyncVABKg4wDzivz58UeL5db1WaS&#10;STzvtBLrl8nk85zkjoKteNvGFx4o1Kea6uZ7i4ldn3yHcSSSc8Y9a5u5g8/cGk5A4ySOfat9kfzR&#10;xVxVVx9VxT90sSeYVKyOrqHBjwOgqDULjfOwyy/Pn9OlVn1CSCJLeQsZIgFBxz16VJdytHH1+U4J&#10;PU1En2Pg6k7vcgmf523NuZW6Y60sc2SynI3HORwuD2+tRvcKjn+JWbG8jv8ApTRdeSi7fMUrwxPI&#10;P0qeYzvqOmlRY+nzbsGhLVTD5ylZGUnCBsHJ71UMW+73Fd248g+n9KnEa2rO3ltGuMjHIIp3Qcxa&#10;uZWljV2ULIgyQfpg4H5VCVIiZsyYVCRhM/pVczyXT8O25fkOevr+XSs34keOrH4W+BrrWr6b5bWJ&#10;mEDZU3BBACA+5NTLbQ9bKstq42uqNJC/FL4z6X8HvAUuoaoUW44FvAx2rOSDgjHJA5J+mK/Oj42/&#10;GHUvi54tn1K+mXdI/wAkSZCxqSeFBOB0xnHOK1Pjv8b9W+Mniia8vpPLj3/uLdGPl26dAqjnt3rz&#10;1085i/fP41kf0/whwnSy+iqk0nMjvWfK4+p7c+2K674c2MpD7jueQgZ7457elcqwDbRnr3FehfCu&#10;CMhm+8w+ZM/d79fWoqbH2uIdqZ6d4Xhjs12yBYXPLtn72BxwOor0jQraXTZbKQ2/7u4towA7ggqz&#10;bg+BzjI/SvNPDT/aLqPhVZeOQSAfUew9K9H0OFYxERL5jbPKVMFdgGMDPOB6emK8LELU+FzGzvqd&#10;M8ca+SkbQyqxIcxZUnrwc/Sl0y0Vv3u1PJt1I2E7gCeCQM0tpp3kxou9t2d7uOcDOMA96kudJZL1&#10;VhLYCB8kdR1P5V5kpNHx852bRYntG+yeWj7lRAN+zLZ6D8qo3k0KaYG2F5HJBJGc9RkdORmrizZ0&#10;wxqPJbf0JPz8enFUdQubiJViZ2ZVbzI/lzsPfHHIpc1tSYsw9Wha1sLjDSbZswNt4Y5XkdDgHpiv&#10;i3xLbG31KWFWxtPQCvuj/SC4WAI7K+9wRuB/D8BXxH402nWLqRWVWMj9PXPb2r28sqXR+h8L1E4O&#10;KMVYWjDAAjcCM1A9h5MQ3Mc5yT61PHeBItsmS3aoZpt845O3sK9k+xOo+DKPP46s7eMF3uHMaDGS&#10;xIOBj1JxX1dp+m/ZbOFbqHy5hEocgGNgc9wDjvjNfJfwyvBp/jKynCjMLhkzn7wyc/UV9bpPNPYx&#10;qzeYuN792JPue1edjlfU+J4ojZpl+J5PJWMQwusMZ+c8NIATznvjpmtCwlhvrWRfuybsIAM9c5/p&#10;WKnnsvkq0tujIyI2MgAgn8iTW94RsxZQqrSRQvbqzFwCwlOeMH1PbgdK8qrFJHxNeKSuiCzgaDUG&#10;t5n3R4wQpKqc9OexrctrFbGHy1m6gHJbJJOcH8MVO9hHeSxyfLPPMTvQLt2NsPPP1qrp9rNAWZ2E&#10;bYGNvzDIAHQ9P/r152IV0cs7NeZajtoxM026S3MUBTywmBKcgdT2PP6Ul5chn27WG0jjAHA/mKbe&#10;W22QGabzN4BJR8gZ9R2xU6vJ5R+XdImcsV3KV6da56cW7E8tzL1DTDPabWvLe3huSUPmudoJ5xwD&#10;gcV4X8U5FW/uERTMrExo+OEByOPUZr2q7jjsZpmljW6h2NhSSBuIOM46DOK8h+Jkscnnf8sJZCWw&#10;g3D/AOsK9vBysrH0GTNKdjL+BbHT9Yl86Ti3I3snBPXBGOhyBzXoWrRmSMtC32i6uV84yfOzMTng&#10;joD0zj29a8t+ECMPGr+U1uPkdyJzhWA5xz+lepOrRusyzYyDgq5CgfUf56VtXnZo9LMPcqIvWUUP&#10;nxxqoWTCg7kIIfGWAIzwDxWrbqsNrHN50cjSbvMjcEtFg9PrXOWOoKZN0f3YSHB5BznqfXn+dbkb&#10;y3ix/aGjjEgBDg7ec9fr61w1JM8HEamleiCaKRYeI2II46A84qGOynnilhhXMeVYuTjZg8n9cGp7&#10;O3jkhVWl2QwnBYclwT1/Piq13HcaZ5g+6v8AqsE5Jzk5z6Vy8zucXLqV7MNLdrDb7ppc5CICwdhk&#10;5PqMVyHx8iaTw9bFmVXSVjsC4XoDn2I5H411ulSLaR79hjZAD5gcqwOcY4PArB+P1tLdeGw6x3DR&#10;2blGcMCit9OCenU13YdvnVz1sr/3hXPnzUb2NlkVdzEY+TGW9eg7dfzqkhEi7k5bHzg8Y9qsXCq+&#10;6RcrzjK/eP0qrBdhGJOSoJBGOefU17cdj9Jh8KLmlMssqM2WX2OK6DTo8zKD8q+pOTXO2Dx2yc+Y&#10;FJHIXcRk+ldBp0uZNsciSc7N+cYz9cc1Mo3MakTptFdohtYqpbAP8QyCecGvRfDrSWB8yWQl2j2g&#10;AdQfp1+ntXm2nFBbwS71Zw4DjPIwRyfavStEkDxRtl2LDMgVMqh5zySMcGuCtTdtT5XOIuxbnBtp&#10;IS0ccm1RjcCMjBxyMHPvU1hdDULaQKyx+WRgEnIz6EnP55qDXII9Rt7rbJIrwbDAPMClxk56E1Lp&#10;o+yXwG2CbIJfBDcn39q45StGx87Ko4xsQ+LoG1XSrh55YxG0ZQBQAwIGR+Ga8T+FzNa+NJoFjKs4&#10;yST/AA45zzxXt/jGW30yD951bggjJGR1AHpkV41ZQWsPxLumjlVljJdQflJGAM/X2rqws7w1Pcyq&#10;d6MrnsayKzKx2/MPNwAQQAMZH496sNG1wyXAbzlQDqc7eOTgUmm6T/wlJs7iE3Uc1rbiMQQINsoy&#10;SSckYPJOKSzvo9OnkS5ibLgpEQ+zYQcA8Ag46GuepSTd0eJViuZ8rEuRJbWdwVjXbBjJBOCp9Pzr&#10;gNfjkvFnbO1YwWGTyBzz9a9Fv5Wso18u4lVoSduBuXB5J6evHNcJ44jmkvZg8vzSYJI4yD1zjsQa&#10;0oe6zryupaoeQ+Mo2jh8xfm8sENg9T2rh5kDfN8o6/Wu/wDiBZy2WnNH5lq32nDgLyyEcEH0zgV5&#10;vIrJJx1zg46Zr26Wx+mYX+GmN3sJVZW24OcVt+E5Vl1qPc4b51yOnBIzWLtcEldo29c1uaM+64t/&#10;lJViBnbgDPvVzehvW1gz27U7aP7K23eu85OD8oGOuao/DSRofFnlW4WS7lfyokPyhweAcnuK1NPu&#10;Yz4Va3uI2Jm8ry588JtzkY9DnH4CqvgqU6d4ytJo1aBY3OJXIfHBPccA/pXBLY+OxUuWnI928PXb&#10;W+hxTNJHHLkxyxuAzZx6dRz61t6dqUsdl+7himSb5CzJkjGD9aw/tc1lok1iqQr9sZZHcIDJnHGG&#10;6kc9K19FuVttKt7XYfMyxZypLMxXA544H9a8edSN9EfmGNldtpGpaS3Oo6p8scKbiUQoNp5657Vz&#10;/wAQpFUg4PmQgxuxPUV0mk3C2rYZkDM4Aw3Ab3FYfxL2XBWNZISzDJbBU5PasOb+U83D1W660PNr&#10;28je4d8ZKjYM9f8APvVSXVEJdfLTzM5y4Lcc5HAq9NHbrMwX94rYORwB+f1/Ss+SEKWdAsnBxk/h&#10;29KKcX1Pq8PfRkU0sK3G2QyNCqAAx4BDde4PFQTW1wiYWSGSHGQcYb6Htn8addsFugGbyywHGz5Q&#10;fr3ou9QawdwtvDLGwBBQkM4PHIrsS6nocrdrC6ek9peNt+RocMwBwwBGQRj2rqdKm8qD94y3LSDc&#10;Mgqy9MfXrXM/alNzut1M26MBPNQrj0AJ646fgK2bG/jurmGTaqR+UsbqfuhgME/XNTUjpqjlxdPT&#10;YtSsxhmeOHa0JLFM5Yj1/M1ffzNLZfMJDNtOP4sn09Kjije0mWGRjumTqB26jmp3dtQ8xpJFVtwJ&#10;L88HiuF6PQ8eSsXdLlaASRyPOvnNvKZwC/ODkf8A1utWtfDXcBaNssuTx/FkY71l2jfZ3ZVbdbsc&#10;ZHzdCce9WpY2uYPLw21nAOPQ1n7b3iYyVzz39oLS2Hw6nmZZMWuHPG4biQME+45r5B8RwbJHZjwp&#10;2gc8c/8A1q+0/ivpa6n8OdXtxvhjjQu/Q7yvI5OMnAr4y8SwK9837wyqHJKsoz19vY19RltS8T9U&#10;4Vk3Rsa3gF1ikiY7vMU45PGPWvXvDZ+3PDMsjBsFCAnysTxxXjvgBhHffc3BWBIzkYr2zwXFHbWW&#10;5fM/1mQD0Bx0+ldWIdkelm1+RtHYaNeraad5e67WTavllHDJ153D0q6uoZLA+WwbnLjOOvP0rM05&#10;23Mrfu+/pn26VqNDD9iiUbvMjGX3/LvB6Y9a8aVV3Pz2pUfOYeukXNsv2jhSeGhiBbH6V5X4muEv&#10;bVlX5SrENuGMf55r1rXjst+CwXGFC8sT3x9K818RWbQJMVWP96p8wPjp6j3FenhJXV2fS5PNtWZT&#10;+FU8llqcrx3EiySKIwoIAzn1r1/S7sk5aPy7hj8zDjeuMdO/T9a8W+H2nz3/AIg8tY2243bl+6ME&#10;da9o0OzeIbPm82M4G89R2wfxp4uKsXnEY8uqOghaSOyVWbzGUBEGfmx7etaVjcPbM0nltuU8gcqh&#10;6EkVDEsaxwqPLEzKCDnBRgeoqRtQudOvlWWPzfMJRyOA4PfFeP7NM+DqU07otQXEc0ytIzKN24uB&#10;8wHHIFPj1NXS4jkVZUc4yxKsuM4YYP6VWvIDaPEsbMryIH24JwM/yqrf3CSpJHI0a78KDg7gOeRj&#10;3rL2aRzqkk7lG/WSCX926ywMwKs5yxOOmPrVPVNVujK0NussdvM4DKGwuMDPA+h/OrsNuJUjghSR&#10;pMZlLjKBhnkH3FNvbf7NEVZTkjcpUc8en5UcyWjO2FZRajoYfivT18mNmj8lWGVk3EsRnrjrXH6v&#10;aw3JkVfMaZjiNSNoK469q63xNcNPHHtWSSSEHmRyf3fBIHpiuH17VRJNII3CopKIc7gM9a9TC9LH&#10;1+VyT2OR1aFmjMciyLuBHI2tkVk/ZlVGVWbcvBHUj6V0moQQuAk00bYPy8Fie+Sc/wBKx5XkiaTy&#10;mCrnkYycD3r1YyPqIy0RqfCa+W21tJY92Gcg7wcEZ6V79d+Jv7UtbOOOzs7OKGMRskcWwhuSe54y&#10;RXz54Tux/acUPmRwrkYJ5XOfavfNMsJHso5ZJ7WQvnDh+eBySO1c2Iimj5rPo6XZdiuo7mdmaQQq&#10;uANoILHFaFrqBXa24/NgZ/vD3rPmgktmWPzY5I48E+WQ2SemOKntCsieVHubnP7zAxjPFeXUp2Pi&#10;qlPXcS8by7SdSyyLcOCOSWQjPQVD5UkCNIWYRxkRSKPlJByfT61JcpMFbdGkYLYGf4fwqrrd5IDN&#10;Ibd4dhCYBLBjgfN+VYqLJjHUiuLhDctIjFYN4KgnJA/+tXO+I7aaOe5a3h3DaS7RuCuD0O3rmta9&#10;gjnEbR3SyKpKkRg89OOe9Y2rQQz2ErfNHuyPmGSwHv1xXRT8z2sDZSszzfxr5lxdmaRds4IDAptG&#10;K6TwDNdSrEI0YxkEZAyDgVzvjf8A4lyr5iyKJmAQ8EEcDPHaut8CN9iiij2wvFCMjYxBJPqfwrrl&#10;H3NT6mtyqimdVDqj3Ma7omhdcAkDOT/WszxDdkaTNJ9nh8zfnzio8zgcjPpW5aw+Zb+VHH1G8gGs&#10;zxJoX2zw9eMlv5k6J+6jEu1nOcHA7nnOK5qMFz6Hz+HqR9tZH018K33/AAx8NOvzK2l2pBx1/dJX&#10;Y6Vrclmdq+o9P8K474Qx/wDFpfC67Sm3SLQbT/D+5Tit2WCv0ynh7016I+1p3sj1b4fePJLO6j+d&#10;OFI5ZR2HtXt3gH4lGaK3Vni+5/z0X1HtXx7p981nJ9Miu28GeNHtHh5X5Vx94f3h7V5OKwbudUZM&#10;+4tC8RrdBvmT7wHDithJ2c8V89/Dr4ib/MG6L/Wr/wAtF/wr2jw14hF4WXch5PRh7V8/XoWR3Uqv&#10;c31XJzSSU5SJYB3yM0bQIzXDyam06lz56+PcZOmz/wDAe3ulfEXxaUr401L/AK7/ANBX3V8d4s6Z&#10;cf8AAf5pXxD8YIMeM9S/67j/ANBFepg9JI45HJaT0H1H8663Sz/OuX0tsn8RXUaWvA/z619tg56H&#10;LI1ImyKkhRc0y0bFPuea9KUtLHPJE0cmRJ+FP0ds63F+P/oJqgrZVvwqxpj41CIex/ka8nFQ5gjL&#10;Sx9dfB3UVWNtu3/j3j/ir6A0FWl27s4KDtXyz8DJnmnmyf8Al2Q9PpX0xLrf9h6cZNyj90epA6Cv&#10;Bq4fmN6bNbxJr1vougXkbGLckTMN0oXt6V8m/Gv4uzLq7xxyRbVkIGHQ/wAT+1bH7Rnxma2v76ES&#10;Q/NbIP8AWp3/AAr5X8Ta3Jq2rSy7h8zE8YPcn+tXRweprKRNq2vXOt3Mm4nqegB7n2960vD9gDaq&#10;WBzn09hVDw7bbSP8PpXQ+b5UP0HSvpoxUUc85Fe+ufs8O0evrWa0m9/rTdVlM1xn/Peo4Rjb7HNR&#10;Ud9jntd3C4hyR/hSW8bI4/wq35mf4qdHdbX7fnRGL3KUble4jYRbufyqrbXHzAt2P0rWu51Fru46&#10;evtVHTNH/tw/cbgheAT1rKpiVBanVTjY2vDnhuTWNYjVFkwwJ+WMt0FfTXwC+FMZisGmjl5tmJJj&#10;Zf61m/Aj4XrG9rJ5c3+rk/5Zt/ePvX0f4Zs10fRbdR/yzjC88V8/jMepKyPRpl2XQodOttsI2klj&#10;3POB702x3SjEmfxGKmsrzzm7dR3p2px4Of8APavkcVebvc7acrDAvzMP7tOjmxGw9qiQ4jFN34Fe&#10;ZLQ7KOjuR3ke6zk/3TXlvxVtd1tN1/h7e616yW3W0nf5TXBfEi232k3X+Ht7rWb1P1zgWXJOL8/8&#10;j4R8eW2zVJP+u0nb3rno2/hrufiPa+XqUn/XeT+dcGDmXbWLVj+zuE6l6f8AXcdIMmo/LqUpSMu0&#10;VifoGH+NMqmP56bIm01Zf7tQSnaaD6enrG5HRnFBOajZsig5am46RtxqMw5qSI7jQ0fNUkVB2IVi&#10;+apgmRTlG0UZxV9Llb6kMkdCJmpqB1pCIydoqFpN/FWbj+lVwvGKAInt95qHyPL5rRVcR1XlGwVo&#10;BAJNlO8zdtqOY80xX2GquBO/IqrMuD+FWGPyVVaTrUldCndQZrLvrZXUfWtyV8iqN386/jQcNY43&#10;V4Nu76Co9JG0GtbWY8xv/u1n2seFNTzHnSlZno3hK9IjP/XNa3YX3gn3rkvDoxH/AMAWutt/9Uv0&#10;qTei9R4GTT1XbTKAcGg9OlIsKaeknNQA1IGyKL2Ou5YDfLTk6VVHWrUPSq5rlxJEFSKuRTcfNmpB&#10;0pply2CiiiqWpIUHkUZoHNUlYBFXbT1GGp1AGBVxAKKKaXwaoAL4NDHK02noflpS2Ajf7tJj5akc&#10;ZFNrNq4DUHFO70dakHAq4gIFphi+Y1JRW0dQI+lApznNNrRLoACpAeKFPFSDpWkdBNXI8Zpoj5qS&#10;SmKu01oLlJQuIxRTUanKcigkKKCMigcCqiAUU6OnEZFEgI6KGHagHFLQCQjC1HUmc0jfdpAMpslO&#10;prjIoAE6U6lj4jpKpW6gFFFAODRoAUUE1GTRoA5zg04HIquOTUijaKd0A9lzTGXNPVsikZqLoCPy&#10;6cBgUU9Pu0XQ0Ir0SU4nAqMnNJ2GhpGXpy8GiiloUSU1zzTaKZPKES7WqSo6FODS0DlJKKM5oo0J&#10;CiignApqwBRTWbIpw6UmA1+lNpz9KbSKSuPU5FLTUbNOoJGP1pKc/Sm0FoKKKKiW4woopydKQDaa&#10;Rl6dQBg0E8wUUUUEhu20UEZNFTcuOwFsIabG2KRjk0lTKQxztmo3606o6zKSDbuNOMfFCtilZsCg&#10;ojKgCmOu5ac8uKYH3Gp5SrjDHg0VIVyaTYKkpMil5SqcsHWtBl+amvFmsZIJNdTHljw1HkBl+atJ&#10;4OKrtDurGUTjqUYy6GbNZrk1Tl09GY/L/OtqS1+v5VVuLfBrGUTyq2GT0sZM2mqidDVG604bDwfy&#10;rac4FNCbjWLpo82eDRzYgkt/uhsf7tWYtQuLdDt3f98//WrZltdzf/Wqo8HzVnKimc08tT1M1tdv&#10;Vbhm/wC+B/hT08W6hCeHb/vhf8K0/J+SopbTzD3/ACrjng7nHLJ4yKf/AAnWoxOP3h/74X/Ctjwt&#10;8Rr+31GBjJ9188hf8KzZNF8xG+9+RqmdI+zT5+bjnoa4a2D0PNxWQxaPpr4IfFq4k84SSR7hF3dB&#10;/F9K+tPhX4w/tN9rPH/q4z98f4V+avgTWv7Iup+V+ZAOSB3r6e+CvxhNtqMPzQ/ciHMq+o9q8Wvh&#10;NT86zrIXFux9saXILtkHZjjg5roLHRo2X5lzx715b8KviSur6ZC3mQ/PKw4lU/0r1PR9ZWe3X5kP&#10;GeGHtXj1sHqfk2bYOdKbVjRh0K33fd/U/wCNaFrpcMQXA6e5qvGocD5h0qxGNo+9Xk1sLJHy8oO5&#10;M8CqOKhEfz055ML96mh89641hZXFFMJJQOP61TuLpUHO3r61JeT7QRuHQ96wdRXe5Oe9a/VWddOn&#10;c0LydZIzjH51zmrztGy4/umpZrtouN33aw9c1/yMfOv3SfvCt8Pg5bHfh8rlWZfbWlitm3MnXuwF&#10;cR8RvG0en6dM3mQ8SKOZAP6Vyvjz4m/YLdV3QjcM8yr6j2rwn4pfE1tSNzDui5mB4kU/0r6TAYBp&#10;pn6LkfC7k1f+tR3xc8ftrM7Nuj+444dT/Co9PavI3k8/7xqncTsxqe2bivusHg9j9yyPI40tiOR+&#10;KZs3jNE71JaDeK9+nScT7ylT9nEhmtxtNU5mMTcVsXzboiKybqHc/wD9asa0rHPXxFuhHJwaydYb&#10;MbfjW1cpsjH1rn9ckxC34/0rCMkzGnU5jn9fkxZzf7lebaqN103+83867/xBPi0m/wByvO9Qlzct&#10;/vN/Otbnk4y5p6TNtZvoO9Wbn96azdPlx+Qq/Ad7r9apHPh2x9pabiTz+VdFbICi+wqhZJ8laMK1&#10;XKj6PCrUtW6fMPrVyM44qnAnzj61eiGMVLserboOVM1J5dIoyasRrUcppT0GRxc1ahfaoH4U1U4p&#10;QnzVJ0bk6DNSom6ooo8fnVhBxQZjSuw1IklMc/NTBJnj1oMy0JSTUiAtVFE+er1t8sdbcwEgXFSK&#10;vNAORTlbNUAeXSqu005V3Uvl01qTIfGnFKy4FKgwKWtNLGcpDU606iinEm+gn8f4VLCcVHT4Pvfh&#10;WkV1MZbkynBp+c1FF/WkZtrVqncklb7tImQwp0fzKKcIvmp3tqTfW5chOU/GrtnGoC/SqC/JVyym&#10;y6/T1pNXPDzWP7tszPGJI0q4/wCuUv8AKvij4wXsi6hFt/59zn8zX2x4zi8zR5/+uUv8q+Kfi1ZY&#10;1GLr/wAe57e5rWnE/mHjrVz9f1R5PbavMs/Xt6D/AArSs/EtxGfvfoP8Kz72Hyi34U60td6bufm9&#10;q76cT+Sc0dq7O28L+MbhptrOvX29PpXpWiam13brz1J6V4Dp05tJT/n1r2D4Uat9pgh5X/WOOvtW&#10;vKz5OstWztoFnVVKlsMP7laUGm3Drn95zj/lnXWeC/Do1S0ik+Y7kB4UnsfeuttPCqwkfK3T+6f8&#10;aXIzOnOx5haaJcFl+WTr/wA8zWpZ6FMc/LJ/37NepW/h5FQfK35H/GrVto6p90N+Rp8rPTpyVrnn&#10;mn+HJP7snT/nma2rHww2V+WTr/cNd7Y2C5OfSti2s1EYwpbnqM0pRFOV0ef2nhtlX7r/APfBrTg0&#10;DDqNrbT1+U128enqV/1bfrUn9n7ukbe/BqOXU8+pI4vXPAdrqOh3C7G3PERxuP8AWvn/AONnwODv&#10;MyR3GPKB4hc/wt/tV9h2dikSKxjPy89TWR8Q7iEaWw+VP3Z4L+zVotDHmPzJ8a/DyTQQzbJh87Dm&#10;Jh0+pri763ZWxhunpX1p+0f5c2n8bT++l6N7GvmnxBp6tqDEen9TQScmbaTzeN3/AHzV60hb5d2c&#10;/Sta2t/Lpzrk0GcrIqpFxUgi2tUgTNPUZNBlJhGnyipkGFpEXAp1BDsFIzYpSMim+XQZSHKwx/8A&#10;XptwvmSZX0qNxmrFjDvHfr6UE6BaFlPfr6VtWDFo/m61Xjtdo/8ArU+N/KY0kxxLbwiSoZLlrd9y&#10;nGOaDd7h/wDXqpeJ5pb6Uy0aFt4jkj4LL+Y/wrO1q7+3/e/vE1mXlvtb/wCtS2fyflVcxZHLFiQY&#10;oZmHFOuDumpkqZo5hMijxI/NdJ4YtQ1xB/vD+VcvFJtkruvBEPmyWvuR29hS2Jud5psBj0pfoO3s&#10;K/r6r+RGGADTwPp/Sv67qKO7N8C9ZfL9Qooorc9A/hI8TXZfxldMSXeSU9RgsAcZOOmQBn+VfTn7&#10;MFpHb+DZY5HVZLnEh5yEAABB64yxr5cMhv8AV5JGLfM5YnHcdf1r6m/Zrmay0KaSPyfPaEK6gEiM&#10;Agnk8E5A461xYiX7vU+RzmTjhF6HruhajPZqu6MMqYQJGMswxjPHrj9at6rc2sSzSLHsaM4CSDgD&#10;HJx1J+lNSaQRRXEgkbgFCT3+nYVamvrWMR8XAusgu7vlO/AXHv614Mqsb6o/MJVHz6nDalcx6tZz&#10;XG5z57qAATwAR0BIHevmj4jwxz+Op0uPm8pyhCkcDnqefQ19M+KpF+yktBubJwIyQo/zya+Zfijc&#10;wj4l6g6+XGJJAUAX5cbR1x+NduHmm7o+v4ZqtyaO0+C0MLhoIlWBZp12bupUA55x6n9K95i02YWS&#10;tNIsi7MHaOMD0I4xzXhfwSuo4tTCzbssmF2D7vvg9q96S3uEe1S4mj8qe3QJFGei9sgd+uTXkZhf&#10;nuzn4gvKqMMNrq1jKrTCHyxxzjkZpbGGGSGDy5I1duSCDyPc5qhJCIrjy2YDDkbiOAPWrtkcI0e2&#10;NvLyQWGBz3x/SuKEUfNunoa2mybsyeXu2n+I8KCcZx+FakG3btmZY+r7sc+oArL01kltZd6qZFCl&#10;cdSc8/hVq8u/OgIbdyQDxwfSuqMexxz30MfWb1mk3STMyE4QE9B7jtWNcTSaLZtdLH5jMMI+3KqO&#10;+RyP0rV8TJDb3HkzIySc5+XOSOnSueuZ5JLKSHzmjaMZiTBOT155/HP6V1UYvmR1YRN1EkfMPx2v&#10;JJviDeSs24SEHehAXPUcDAGOhFcl4Wma48SQMrNvVwxJ5HWuw+MkMeoeJb66kZYGUglQMAkkDI9e&#10;mTXI+C4PP8XW/lq0nnSiNFztBJI9egr6SMmqR+yYWNsJbyPrz4LWp1TSIQN0ZAJkKDc2M5yM/jXY&#10;SRvCYhCoCqWBdwSzgnqQe+M1g/CS3Wz0CxJ3RYc+cin5ipAwCRXWaqFuLyTydyxb+OdxA6Cvl8TK&#10;09T8zzB2rP1Iba5VibVfMkEg4bOwKQM9+1alxb3E2nR+SJNnl+T0UkKBg8471TstEt5GmW6aVVZB&#10;sCZBJzyT6DFAtY9NMrb2maRFRASQEHrg9Kx5lbQ54S0sFjALIsUj+VRgFzu9K1rdfN2rJHH5kjAo&#10;+zpx7nHFZPmSQJDBHtaNevc5znmta1l8+RQzKvRQCOM1zyepjJ2ZaHn27TM0gxgEBVAz0x+tRzQX&#10;SuYpHkM0eco+Pqf0rQuowkcSZ/1cYj3BsqSCT0xQrPND5zeX9olRt5JywB44/CplT1ujGUbvmMC6&#10;aKaAxzWcE/mnjIKshHoecflXmX7QRjtvAGteSvkwrbxwImSS4Mgzz3Jwc+1esaxZQ6XHDu3CVuS/&#10;nBsD/dHI7V5H+1NJa6d8L5JYdrSM2ZN5PXICgE9ABknjvXoYGV6iR7GSxviIo+QdViE8mF2gBigA&#10;Pb1r1L4FwrDbySEsrRyKi7SBnPJPrxgV5DFP5V2zR7ZFJIL9gOuPz7+1etfAG0e9aRoI1+084Odx&#10;kjOAeO2PX3r6LFfwT9Mxf+728j6S8NxLPptv5bbGkYlwWO3I9vWtpgI9OX9y6yeZvkkcB964HGeM&#10;DI/WsnwjbTR6f5MkUkbRjeQRu4P0z71tANcWxVW2FgQQOuPQ/WvmeZpn5Xi5NVbI8/8AHyzXNrcG&#10;OYIzqSok+VApyew9v1r5/wDFc4ErRja3loAw65PU/nmvoDx5fSRWV0EkVW8pvNUpkIoHXnvXzr4x&#10;l/s69eRZj+8UZJTcS36V9Fl/wn2nD/wHJ306w3TFVkCseELBj+PTiur+D1qL3xPbqsjxzAhkATIy&#10;Dx0PB5rnLmeOUrM6oD1JA25P+Ndz+z7ppv8AxXbMwYx9SQucc8Z9Oa7qztA97GT5KTbPpfRNMvtS&#10;0VboMzCFlgkfYAVwpJwCRnnjPrXP/EGZrnSnW4VvlyAXQlj6EHjiugitSkqrGrO3mkEfeXOQc8cE&#10;noa4v4rzSQ2qq7ySeXHgA/8ALMZJwPzP5187FL2tz8+pTVSvp3PE/F2qMl+0Yduu3p2rH1BBaWm7&#10;dtLHgmtvXylpH5pUFmwcFck5JrE1h1urXdJGVXGEQdARzXvUnpofeYW6ijkjGbjUoVbk+YG4619i&#10;/AiQS/D7fNICywF9hTLHJIGSOw/lXx6kLQ6i3Z87144zX2j8Jo1t/hpbSW0fl+cAJcHsACB7Zyfr&#10;muHMvgPG4o0pXOktQk14yLGXRYyQSCp6c8egzWjoc/2K4hkuPMkjyBmPBYenJBHWs3wwttd3ck00&#10;zM3RAZNoGeefx7VpLcB5ZFjdYlXJBP3cc4wO/SvBd+h+a1Kl9CS6kR7WSSTe0XKoCpIxn16Z6jiu&#10;Z8YP9tuN0UcbTMCAkQ28AHHXvx2rcvTNNpbRr9ol8twhVAdig4OTjpzXO6/b3cdg01vJGGt2O0FC&#10;2Qc8jGcEGtKLd9TTCW51dHi3xDvJm1FkaSQcneCAOD09+1eWa+j/AGh90ZXD4KueRXq3xOhW1td0&#10;gSOZuM87n/wHNeR66WknLfM24kkE9+mf5V9LhdkfqmTy/dqxl/ZhJOGbG1uOD0rZ0OX7PdxMI/MV&#10;SBxxnt1rFgR1G5FPyYLDFaFjcNBLGUZnXuoFdFX4T1q3wM+zfB8ir4StZpJY5GmiQqN+5o+B29ul&#10;bjRxLJHJcw+c2SUy5Ukc46f54rmfAd09v4B0tmjkmjNsCMjK7yMEgnsD+PFdFbWa3N7G0hZJJIwV&#10;LtjYMDGR2JPavmZU/fbPy/H2dR2NTTb9pUVGjEaqCiP5hLt1wCPTt17Cr1vHmyDIweaRyCjruCY5&#10;J5z6VR+zrF5alQu4HhPmyexNW45lkhX5RC6jYrdDgnrx6VlJ6o8Gta5kXE+2dtqNjnGRtLt3wKhu&#10;RtTb5kbF03uVz8ntzjmtNtPaSCNWUSsHOMH5nI6nnr0rE1eBo41Z9yneU2EEMAOpIJ6VpHUmMU9i&#10;neTPB5ciny7dTknAJ46Hn3ri/HurtcXk7yBiswyTkKSevQcV095c+QFVv3m5+F64zXHfEWJM+WWJ&#10;EgDoUHzDnH6812YXSWh62WR/eI8m8SsZb0jcy/vN4B44PB4+lZ1vb+ZtbczSDIzjgHsK2vFc4v8A&#10;Uywh8vbhMdBgDH9BWDeTLA0aRPtbJ+XBXJ9T7V7Udj9Ow3wIb9tUbxIdpBxz1z71WubnYWZinp0y&#10;ahju3W/WFhuEw59j9TSyEzMyhWAzwD1+tDZ0BaNum5X5OOR1zWkqKifKD1woI61kafIseqeXIzqw&#10;YY4yK3I181ztkkbqxOMDHbA7VnIyqbGhpf7/AAvylclT7e9bbWKi0jlWaBG5HlISr4Hc+ma5m1E1&#10;vLHjyljjBZsg7nrZt5VlkjUowXglic5yePw4rGpaxwVorlue0/BY7vCr7RIoWcZRmzgEYzn6g101&#10;1ZsvmHdcb1wwZBlcZ4yT+Nc78D183QLtPNUQxgFzn5c5IBJ+ua6ae4lS3dTu8lCAFPRxnIPr1zXz&#10;daN6t0fn+YNe1dkMkunnmVWuJZFXpvPU47Cr9q0kYdY/MYEAJg5B9fpWPE7SyLGPlxjLY5FdFZwn&#10;+z1WVmxHGEDjgsAc5oj/AHjyatR2tsSQR+bNHhWVlwXJHbPGKuXysls0cbNJJIeS38IGenpUNjbL&#10;5Ql3syqMAEkEAc8/lRd+Y0bbcx9HXf0Yc5B54zmtOaxxSm9iMWz/AGA7JnBjx8hU5Kngmqd7am8J&#10;kTKchcMOD1q7fXLNI0atKGaMDphdoGcAZ6VTupWgHPzQgjHln5sgZP8AKlzE8yOS+I0/2DwDrkPm&#10;b1YRxA4J4JyR06jHX3rwnwjfG911TmZhvXKuMbQSehHGK92+IumSXngy8laSLymiml8okbxtQ7Tn&#10;3J6deK8N8DWmddVG2b4wpGPuk9SOMe9e3gYrkPv+H4/7M2e0+C4oY7hJiQ3kkFOrYPPP4YrsbYBE&#10;kMsZaZtpjHRgCRyRz2PNcT4TmYxO3ltIz8AA7UQHuBjk139tfQ2Lrhj+8Tac/NvJPAz+P6VxYykl&#10;qj53NI2mzO1y8NnD5TRz7brJjI/ujru9K8N/aImg1Gy3MyfaIRuzzkjBHT16V7tq3799sv8Aq+Bw&#10;cZ+npXifxr0gWun3jTRrvyVSUAlQ2Ox78dqvA/EdnD38dHP/ALJoNnBqku1WkkLKGLHcCQAAF/rX&#10;r9rI00/mOu5odod+SQTgYOe/avEf2ZdVXRPEeoLIGMlzCEIxlxg5H0HB5x3r6B0yzmmSS6Yn95IB&#10;IQnU9ScVGOg09Tu4gTVU0oR9rtII921kz8oTAOccmprcPa27NJ5krMRCEXLNtIxkemKjtglvqogl&#10;E2UIDgdm9P0q/HKINwVn3Afxja2fQ156aW6PmeaxBqDFbdrcx7RGgy54lDAe3UVhXNgyWzSfvGxI&#10;Ej3jqTk4BPpW3dTwvtVZGkbjcegJ/HuDVafyLnT2E0cl1MhLxJkhQeOQR0xmumlVOrD1rbo5bWY5&#10;IruPcXVpAAuyXKkZOcj8K4/XrSRbudo4rhhDwwCHaAehJPQV6DfrFcPGs21mhxJgIMbuvXr3/SuH&#10;8V6tcQQXEUdz5cc3+sHTzADnnjn6V1U6ybSR9HgKik1ynnGvGSW/yqsvBGSeAf8A63Fc3qr+bHH9&#10;oW1haKIghHwJTk88966TXwbWaQb/ADArdV5Fchqdt5rFnxIq5Az0B9K9mnsfdYN+5qUo71NPk+VV&#10;Rj6jKjPpXuX7KV+suhapIJJD85TYEyMY5JJHAzjvXhLR+adsi5VcgDp9K90/ZbC6dourO0Jk83Yn&#10;L4RByRkDqS2e3assZpTOTOLfVnc9ShMbrDGzMvIO3POOSfpnrSSMlzOsMassdwSOT8uD1yaisGlS&#10;fzI8SMvYjqMe/wDKrVpGHCRtK7IoJCFQd2eo6jFePTmkrn5vzpbIxbrSvNeDklpWJIOAoI7E+nFc&#10;9q8kM0i7bXc0OR5hbaR1wAB2PrXYz2xM4CmNckom/wC76c+lc7rmlXCXEcNw0O5crGkSqucAdCBk&#10;9B1Jrop1LnZhcQr6nK6jcrHbtGzNNESQqocKhA4P1zXK3ZBjaM/LuJO/OSSa6fXLFl8wLhuDlCcE&#10;CuUaNp4duF3ZIYEbSB2Nd1G+59RgG3qjm/FNtdRzSCfad3dOeP8AHFcy8Xmz7VOFJIBNdprKon8S&#10;7lQ9DuGR/OuHvJD9oLbdvbg5GTXbFn0tCd0XraeSKRPLZtyZ+dDgg9c194f8EqP+CqOrfs1+MV8P&#10;eI9Qmu/DuofIm4sTbkHOS3p35r4HSJnhWT5lxxkd6W33RSAk529M9h/UUpRudEZfZ6H9QnxG8DeG&#10;P2q/hzDeafc2mofaole3urSXcoYgMVOR6kZ/Edq+DPix8ItQ+GHiFrO8jMaLnkgg5HGfoeteH/8A&#10;BIr/AIKq3XwW1Ww8F+L7hn0K4cR20mdptweDk9gMk5PUDHXiv1j+Nnwu0P8AaS+G0eoafGs1/cRr&#10;LFcqQoZQMgHryQR6HvUKT2Z+d8WcK0sVB1IrU/Nc3iK7xlflYZG1eT+NRT3jFwNvyqQM4611fxT+&#10;FV58OdcuLO6t7iJA5++NpBB5we4/KuQtzg5YsrK/C4zmuiMUfz9mGX1MLUcJrYlPK4BK7jUUtu0S&#10;NN5Z8pmIz71ZLedGo3LuY88YIFVJ5N0pjjbMakEA8jPrVxPMs0P8wqgZW9sHmossRsXtn2yTUyxs&#10;jMZHOG5AA4oaCRwu1WYM4Ubuxq7siUrE5mWG3iWOOPeTy+OeeKWS6Aw6wxqFOAB8pzzzx9evtVeS&#10;LyWb5l+U429z6kVDDcNI/wB3Cqd2O59qPUyjXaleOlj3b9lL9qO8+D/iiMPO/wBjkcJIgO0YJABP&#10;sMV+lnwv+JGn/FrRxqGjXFvcRqAXEb4YHjOQT/nNfjDG0az7vmRS5IUHPXjn86+kP2PP2nL74Tau&#10;lvNcNJZTFRKhk25x+HJA/nWVTQ/ZOBeM2msLiH6M/TKKbzpWXdznHNTJGG6Ddt6iuf8ABHjmz8ea&#10;HHfWc1vJDKgddn3uQTgkd+entXQLkgbRzQfu1GtGpBSjrcFIV/m/DvUbP5rbW+6P8/hUrN833tpB&#10;x0zTF3Ffx9OaDZK4kY5AIz/tA0jjzGZQfu96cY1UZZWP04FVVu/9KEe3vgn2oLFlHlHBw6qcsGUE&#10;HPrXiv7ZX7HWj/tQeFbl1jW38SRjzLW7yFDkDAQjoQQBXtafveWx6j3FJI4TcvA5BHrXdgcbUw1R&#10;Tg7GFampqx+C3x3/AGf9Q+FPjK8sdUhkt763JQ4BCuAeoB4ORXndvqEenW/mMA0eCRg5OD0/L2r9&#10;tP21P2MtH/aL8CXVzDCtjr9nGz21zEPmn4OVY+/9a/Hf4w/CjVPhJ4ivNL1K1kt5lJwVY9cnPB74&#10;BPFfuHDef08bTVOo9ex87isG4axPTf2LP2z9Y/Zo8aWl1BctLpdwfLubOTLKYyRkjvx1HFfsX8G/&#10;jVoPxt+Hlprei3cU1vMCjxJIC0RGM7h1HPSv59bSSSL7PJ52XAJORtcY6c19LfsPftuX37OvjJWa&#10;5b+zZgYrmCVNyyD1HoRwc+hz2rzOLeGYVouvRWvka4HFST5WftFv2zcMSB+v0NHm45OG55z6Vz3w&#10;y+JGk/FfwZa69or+bp11GroPMDMuRyDjOBn9K3WlCrn7v06n61+MVqMqcnCa1R9BB3VyPVYTe2zQ&#10;/wB4lguNykkYwRwCPY1+fX/BSP8AYAaSG58W+FbOSSDyjLeQW6BZI2I5YDPIGCTwK/QtY/NDMu4P&#10;kAf57VDq2j22oQNHMiTJgxsGHQEYI4+tetk+bVMJUTT0fQzrUlJbH4u/sn/tRa9+yt43txHcXEmk&#10;3E4S7thH8u3GCemQfXmv10+CXxk0X44+ALPXtBuoZrKdArhXy0DgHKtkA5GD+VfCv/BRX/gnwfC9&#10;tdeLvCMDzafIQ97bxrtKnoG3Z4HqMevPFeG/sS/td63+yf4/t47ld2gyS/6XaTAnMZ4bb1Hoc/Tr&#10;1r7LMMDRzKh7eh8XU4oS9nKzP2JC7ZcF+On/ANepkm8wFs/Nnr6/Sue+G3xA0f4m+GLbV9Cvo77T&#10;7pFMTn5WU9cEdjz1roJn8/gtkrwcdBX51XoTpScJq1j0acrjkXA4X5upohm3ptPGD3oTjCn86AFY&#10;bjxjoPesDQeeTSK+1+QDTfMx2zRglSR+tAEgUI2GbarDNNkRSNp554oB3xDd1Xp7ihkZU7fNxn2o&#10;IuxEVkH8O36Ugc5z82P0qQPsixxu96hLfZ8fNuweB1oLH4Yt7Z4p5gwd23noc01Hbz8/3SD6U+Tb&#10;GN558zvnOKAI/wCFmXJbsvfFIMGMNyG70ZHGPpk9ajk+Xo1AA8gCMcfMtMByQ26ng5UcBt3amtF5&#10;kLMh+7+tBDYLiNt3U+tFxdKTtZvvc/lUB3bRz9BWdq179lR22uxUN0HTjrWkablJJdSJTSjdmjDd&#10;C6AVsrISANx6D3xmnPcLE7R/N8o6EYOfTnv3r5I+LP7fy/DvxddaemitcSWpEZfz9pJHOSDjPXtX&#10;Yfs4ftFal+0BeXV61nDp9nYsWJ8xnEg4wmTjJ5744z6V7FbIcRSo+2ktDy6OdUalV0YvU93uZ1X7&#10;zLjJ+lZ7Ossu07SrHp7d6VJEvVWNtvmcjjuT2+lR3afZbzyY5GA4G49jXkU9Jo9Gu702fKf7SUZh&#10;8aSNB/rIwee5B4PPpXlsVpNLJIvk/aNpAwiliB68A17Z8a7PzfGFyrKHMY+Y9Vc/TtXlWpaHIl6y&#10;xxyLCw3sUBGR7Y7V+65BUX1aPofyFxhh5f2hJ9LnGa1pf2Z0mVo/LlQEjkHPcEHnj+tYN5pvlRyb&#10;YRhkUcnvknI/lXb6tbbJt/zTW65jjYJtAB69uTxWRJarbwt/e8o7DtyM57+lfW4es0kfnOOpNvc4&#10;q4RoyVUN8xPsSSfQ1UuIRHEyspXkZJ5CZPXHpW9d2Si7mYgurY2E56YxnP1zWc0a2867lby8nKg5&#10;JGOn0r2ada6Pn5xae5kPcDPUsGZhx8oIHQ1Tlu/JHmcjy85GK0L+1UTruYxq3JOOn+cV5v8AGXxp&#10;ceCvD800Mi+cyFEwck5BH4cD615efZlHD4Zu+tj9A8PuH55hj4ykrpHG/tDfGKXY2n28sqrHl5JA&#10;QwQnIx35xzXz/pBn1+7t1t2Ezbj9/wCV3BbBznIxXQ20ereNLlkSPcrMUPJ3yEkEZJ64559xXtvw&#10;N+CC6dZw3t7G0d5IDiML8yHI5Oc5BxX4TTwGIzTE31tc/rTMM6weRYJRdk0tEfXn/BH/AOGOm+Dt&#10;Lvry++zx+IZtkUUhiVxGpyzhWHPORye47V+hFo2/hTII+gYodzjvnHSvzl/Zc1S48O+P7GPcV8yV&#10;SxA2k/OAePTFfolYvHIZGSRu/lnHBB5BH6Vx55kP1Cor7kcL8Vf2rScyS8dWJG7HtWPqnyhurL7d&#10;a1CwkGGZvM6g46ms66V5Fz93HBPrXmYfdHr46peLRzN/II93DMc+lYeqRR/8C7DPNdJqIxbMvI5P&#10;OPpXLXztEGZvlbOM9a+lwrukfmebOz1OX8QMLRTtZjGxyfrXPzT75ASrMqqQR0IPYg966DxHOLol&#10;VOOOp6ZrnbyNWwvzNk8EjivqsLsj8+x7u9DmtUnZrtmO77+Dk8E9/bJrltS3C4mbcrLHkkjGRXWe&#10;KRdW48yGGFEbL4J3Egda5LV9Qmuf3kgiPmDARUCqe3QYGfc819Ng47H59mdSzZyupoftMc+5tsh3&#10;SDHIB6/ngGs3UZBn+LcvQnnj0xWrqljNaWUM26Hy5xmMCZWYqOMsoJKjsMgdKxLgrNGuza0i5LBm&#10;6j/61fRU43hofOU6n71XPpj9hIx2mm6pIrR+ZM8R64IK5ABHuO1fU0OrKpDH922RgDua+Vv2Borl&#10;7e+VfJmjyrOnl524yCQc8kZFfTkaqzeZ8zbGHB/wr+f+Ml/t0kf2p4dL/hLhbsdRY6lHdJH91Xbg&#10;1aW4VoPmY7iCQgGTjpk+1cL4t1G8sNDuLixWNri3TzNjvt3jpwOvp0r5/wBX/wCCif8Awi15Nb6h&#10;oKx3UKeWdkjKXXPPOe/uK8HA5XWxX8JXPsMZmVPDfxD64j1COfaqNG3Y7DnB6H8qtSNtjVWZCyng&#10;da8P/Zx/aWtfjvBJJaW81s1uSZFkUALk5ABHXuOa9qiYuhI+UZHTk5rlxmEqYefs6iszpw+IhXgp&#10;09mOG24PlyMvtkYwaPL4K/KqqcZB7U113FWLHPuKa2SnK7WzjA7iueJ0D0IQ/MW29j2/GkiBU84+&#10;g5JFR+ftCq2R24681IqeVGzNtYbsY6HB70OPYBSPmHLfQ8ZpVfD7tuUYgN3I+lJEFEnzZZDwMckU&#10;9x5R/wBk8Af40uVgRXEvkSrjdt6DuSKm3Ddx/COV9aYdqvlY+Dwec1Kp2KW+lNJgMIyf7vqKQfvR&#10;/d+vekE3mDdluv500PsPzfNnsRmqAFttzFjhXUkdOMetTKu4fdXggD61Gj+YOP4evvThGJE9Nx6Z&#10;wc+tTIBxdWPzHawzntRA+75d3+8O9Rv++OCcMvcnrzTIo9sTM0n7zpt71IE4Vg207tzdz6UAsSUZ&#10;S7dj0wP60yG5dE6nd057+tJuZUbO0Se/UigAZW8za3+RWT4w8Y2XgbSLjUNQnht7G2QvI8jhVwPr&#10;1NP8V+LrXwZ4cub/AFO7hsrK1BeSSRwjcYOBkjJ+npX5d/t8ftz6p8aPEtxoekTSW2j2rGNVMvFw&#10;CCM8D05H1r6LJcnliqib0S6nLiKztZGZ+31+3xd/HjxBNpOizSWugRzrEkYcqHAJwSO/zHIPTitD&#10;/gn7+wFefGTXY/EGv28zaFYuC+/IFw3XaM9e3NY37Cf/AAT8vf2kvFMOr+IIGt/Ddi6vJJKh/wBJ&#10;IIIQEntgGv1j8KeB9N8E+F7PS9JtYbSxswEjWIbQQAB+JOOtfXZtm1LA0PquG36s46OHcnzSGeDf&#10;C9n4SsoLWxghtrS1XEUaLtVBjGMDjPvjmtXzvNX+IkZ9j+dMWNoWU5+6e/NPm/dtu4BPbpivzepU&#10;nUk5N3Z6NrLQbOwSJWz83f2qsbpUl3YjG3li/wAo9Rz29KW+uo4LeSV2VFXkuTjA/wAe9fEf/BRH&#10;/goNb/DuK/8ADPh+4/0o/JK8Z5U4yCSM4HNerlGU1cbVUYLQ5cViVSVyv/wUP/b3t/DNhceGfD1w&#10;y3ABSe4t2B2naR8p5yMnmvy68ReJpNev7i6urh5PMbgu/BzjOeMn1FP+IvjDUPGWuyTSXF1skLkB&#10;FzkHgkgmsa18Pw3DKu5Y/MYEF+WPGBgZ6ZH51+55NktLAUE5Wv1Pl8RVdd2H6TpKalO2w5aRwmM9&#10;c/57198f8E7f+CeT+PtUs/Emv2i/2bauXgBBcTsqkke4wM1k/wDBOf8A4Ju33xXuF8S69Zta6PCF&#10;liWQbZJyMEEA9vwr9SvB3hOy8GaLa2NhBHZRWibIhEc47HsByMjp3r4ziziayeHoP7j1cvy5RtOR&#10;Z8O6VDoWm2trDDDDb28WyJIgFUAZwQAOKv8ARArdzQmzbtPLdOO9OIJPHzY7e1flNSpKcuaT3Pej&#10;FJKw128nahbcPUc00c/TNSFdoGVGM9aaB/49+FQABGRgck0sETRv1ZkY7fpT1wsf8WexpBcLAMtu&#10;z29TQWhbxFt3+Xop59/eoDKzQsw/hGetTySbU6gDBPz8fn9K8B/a3/a1034K6YbPTpUm1i4j8tTv&#10;G2MkZz3z14qlFs8rNM1pYOi6lRmf+1z+2DZ/CbQ7ix0qVZNUmQhyRloABzjPc84yDgivzm8e+P77&#10;x7rU17dTNNK4yc8Fhknt1PNP+Jnj+88aa/LcXk0k0srlnyc8Hrg1zstlHcjasjbcEk9CB7Vd0tD+&#10;bOLOLKmPquEH7vYjG66Xc2VZOSD3B6YqO7n8wfMEHOBg9cHtUhaI4X5gccHJ6dqrnbtkUbTJJtKk&#10;9UHfim2fBTVyv5mJJN53NuyOOo+tK1xwrMditj15pJEaTad3zE7MDqf85oWTbCVkkfzocbRj5cfW&#10;pOSVMjupgI1VQrbufx9RUMBMe7c78HIHUZ9fapCFZvvcgZORxn2pJYBGF4+VjlqtCUWTq6sqyZGC&#10;SPf6U65dVt1HzK2ACeowaqSN5EqNHH8pYADOQen+NM1TXLbwzp1zdX6sY4QT5Y4PXvnnpnoDUSjb&#10;U7sPgZ1pqEFdsr614qtfB+n/ANoX2WUkHYCVdyOuAB14wc4xmvjP9rT4u33xF1xo98kFirlvKEpd&#10;SckjIx1Gf0r074rfEqXW7i4nWWYQs7CKJicxr0GAeOR1OOa+efH8i29lJcTbmZj8xI6HP61h7a+x&#10;+/8AAPDcMParUWp57dNtPDbsn171BIpEW5sr60uplUXeoLbjx+NG95Lfa+dx6VHMfscWkrFdLli4&#10;VT90+leofByMXM6qPL2pwSeevSvN7SBZOhHynnNenfA7T5J2uFijbPBGFLbsHtx7VNSXunLjJfut&#10;T0zQoVt2VuGfn6A9hXpnhFbb+yYn8tluGUbZPNLADnIKgdDxz7Vwun6PHa7d2RJIeB6H09q7XwzL&#10;JZMoVtmQMOnAPr1HNeDipo/Pc0nFx0N+AMbYhVgXaR84yMj8Tz1q1cFoysjbh5QAG84BJ6YxTLNn&#10;uOd4jWTjD4wfwNWpHRFXzlwPLI8znAJyB+PFeZdHy7lqZlojTCOR41dmkPyPkiQZyMCoVjnP7tg0&#10;aKDhGGSik8DnnFPF2yqNjZbGBx/L0q7b3sbLt/fNI6BSzplcdeo5OKrdbBzFXRbxdPlEcjSQveRO&#10;iNEQrA9M5PYf1r4V8dMYPFl8vQJPJHkfdbDnP4dDn3r7c8R20ms6WqgxNHAHABPlsVPUDPJzXxR4&#10;7tfJ8UahGq7dlzKm3Odp3nIHt6fjXsZZHlPvOE3uYB/eMrMowDg89aZcIolGOgOKehCt86nqR1qM&#10;nc3HrnHtXtn3RseAGYeIYV43eYME/wA/1r7E0DU449MWJd7+YgcvIAMYHUe1fHPgp2h1yGRW53Db&#10;gbiDnsK+ttHtSyySbWSNdqAOdrLkZAx6Vw4yVlc+R4njeKZ0sLkYQMfKZTgAfNjufpWnpciF4THu&#10;Ctz6KQeO/vWJoh2yhHbbg46ZOc4rp4NNhl0yOS43eSGICv8AKTx29q8GpWb3PgZybWpYtrxrF9ii&#10;RXXHJ4Jz0/CrFrFfSXjTQQqfJB8xCMgDpnFZctrubagkbgfwkbMHAGecjHetD7TNFbwCMzwyxg5P&#10;QjORzjqOD1rlqx0OeeiJJrN54Y1MaqWYYITLOc9Bj/PNMWH7KMPJcbZo/njcFQpz09uKfcy3V9qs&#10;0u3y2jdXAAOBwMHjgc/TvxSFo4L9g0LTvMoABl2kk9x+nFTHRBG1rlLxBbNqVh9n2hQw+QheoHvX&#10;jPxDtVe3b5QojO3GcZr1+e9kktJLeOSRFVCCB0TPBOfWvMPixZR2Z2qjcxDG84LHuRXRhJu562U1&#10;LVkjyvwFIz+PIo5H+ZyRHngk9R25HFe2X7RaUYVjia4Zj0Ufu8Hk5HXt2rynwO9inxMt5pIfJ/dS&#10;I7ICxJKEBuc4IbHSvTlH2eCF2kkMsr4R0TChehySeBXo1raaHuZpZyTLkVii3dxJGyw2pfC7lJJU&#10;kn/AfjXSWmkQ3VrDC15DbyRqPlkBAJPIxgHj34rndEhjvg0EmzcoA2M5w7Z5IIzzjnnFdHDYXSwu&#10;25VaFBkg4YAcYz3GBXkYi6PmcQ5JkqqLeF4pFhmK8h/4TjrjPWsu4VZzHJtaQRMOQwBAI4qSKWO9&#10;nJuHbagOGY5x6dPwqxeW0SWsmySNpICBsAyXB5yKxpyaZyqTTMmAPE5ZohJH1bfnBGe54qn8drK4&#10;/wCEPtJlhKxXDbc55zgkEnJyOvFbGljfFKzQ/u48qScgJk8cGsv4x37wfDsx793kTrgZyDkEZz7Z&#10;r0cNU99Hr5XV/wBoR833UgsLh127dp6dfXpVZI1dyq/K0nJJ6VY1gtdTNHGVVVbjPUnqTmqUtwIA&#10;uOG7jsa9xJtH6NH4UaWkOlvO29RJkbeSePfitK0jW5dflEar8vIzkf48Vh2NvLPIuNse4gjd0rel&#10;fy4USPa8kYJODwelIylJo3tGuVjTG3cjD51HGcdxwcYr0bTpo/7OmktVuGtY8DzPunnoCM5zmvMf&#10;DJ8692uZRuwdqDKn616d4dtYZ9IO5W2MpyFOTk9x+nBrnxGx81m2i1HWNwst3+8ZkReDjrzjHHr0&#10;rRs7Um++z7QzL8vcE55yag0fy7a4EZ2rG7lcuDnaBnkDjPHr6V0GkQrq+ofYYdu5oDcidz5ZBAyR&#10;g9ePevPqRT1PmqkVuY/ijU4ILNre6zIkzAO6p8wBA6d+1eF2G6f4qQMGXbPMEOQfu47+nIr3LxWg&#10;YtcGSSTYQgAADY9c8j1rw6+22PxKmjjV442nJhEjZbBxwTxnknmu7CwXK7H0WUxXsZHveh65faRo&#10;tmnkrG0kW9JYh80y5IOfcYxTbZmdcyBdrOScnJ/+tVs2gsFFn5LxSQhQgd92zIycEcckk9artZtY&#10;3EhkK/KDkZ6kj+dc/LZtHzdaKU2PvLbbFMrNCARwS5VQTjHIz/KuR8QrJHp0Md95cl1DEcvHIWWQ&#10;jPGce9dhqcEMNuYfN2tIA5eMblbIHB964PxhcnzJY2+ZUAw6jbkDvjnFFOJ1Zenzo8u8fQoZmbyd&#10;qtHnIOSTXm+oRsjCVNojbIK9SDXpnjeNJdNKeX5b8EEnJI5yK80ulWNnVeNhr16Hwn6Zgf4RVR/4&#10;lz6HPr7V0XhXUJAY4jnbuGO+M96xbeNcMvmfe5xjNXPDtyxuVX+FTjgcn8K1lsbYhPlPoKzeGPQb&#10;XK/K8QRiPmBbHWsTTibLxTamSFeJV35BAZc8nngjBNdD4f0r7b4Ks5F8xo9ioWCEgNycfrWLqdpM&#10;2r2PmTuzCYEDGQQCMj8emK4Z6pnzNazTR9DXMTXWkx3Nv5arL5bxPjPHJ4/KpNF1BoriOQbppoyA&#10;5B49OAR9Ki0PXBe280cm77I3MCEhV59MdO4xWjaNBJeyG3jCAgEIpzgjAPJr52cWps/NcZCKm15h&#10;bX032pUKwssmQS4+Yn14xzVbxJOBaGF2M0zIThovlQjkc5zWqt55WrxwncP48YDMD+FUPFgju59z&#10;AoTwSo+ZjTjozy6TcaqPPLy7Xy443xGrE7yE5JHI59M/yrFnlNoqxyAFYwSgHGQTk/nW5q6xi4kV&#10;ma3ZY96HG4Egng+hNYF9FNfSB3ZWSQgAHjBx0PpXbTkmfWYWSa2Eu491pHKqxs7HGxydwH07VWuW&#10;bKbZB+7AyHO3gHpx2pG1OSyQ7U+0dQQRuAA46jtSWV0LoeS3+jiTk4HUZ565rS9tkeglbZFnVriP&#10;UdRaeQLaws4KBGJVDwO9bWiyrHFJIpQw7wj4xtbIzwPwrDlijjuWjYRzLvGx/wC+B04reuNQm1Br&#10;WGaG3+zxsGKovluQOMEjtgnnFY1Kmhx4uV1Y244Y7i1jaNg7scBCDgDH86VYkyjTLu5AIQfNjHp3&#10;FSWcKpbyeTtKxuTGS/IXOPx7VNast3cRxzRmSOEEkqdrMMHuM8ZxXDKZ4UtyxbaHDIirbtM03mDM&#10;TxnayY5IIJwATRLNGyxu0myFZDvI6KOQPeobaZraSLJkjjbccxSnfGPQkc4qOa3S5t5NkrblTgdC&#10;4zx9azsnqJRRi/E2ZX+HWpWENvHeC6BzKpwAQD37DBNfFvjCAWWpyxjbtUgADDY4x2r7c1bS7e58&#10;LzxzG1hZ0cnLkFuCMY6V8S+LIGTWJ12qrRuVII7jivosr2P0jhSd4WG+CrN21HcuVUDoDyTmvXfD&#10;9hd3NnHNDJ5duX2eYTk7lAJIH4ivLPh9O0OqbifmXOAK9V8G6xJabLHyxcRyOWGwchiOc9uwr0MT&#10;G6PezT+Gd/YXsjJB50glaIAFivy9B1FWl1CK6m2yOg5YEkkbQPTj3rP0i9+1W8YjjVSk3O4HcOB1&#10;6cCtKe2hupZCyxK2ScYyrnPUZ9zXiSp2Z8DWo3qXZna3FNawFF89YySCW4yD3Hsa8+8SQCKFmk+c&#10;ZwTuOeT29a9F8Qu0tnLJIyLJGQhjUHkY4OckfpXnfiazkjDfvWYSDJGQdor08L5HuZbZOxU+GoFz&#10;4sW13LDDcghtz7QMDOR78dK9PsGktn8nzi209cbsgGvI/BunR6j4hVwx3xvsznhB68deK9j0aNZN&#10;nmSKrR4+f6f41WKnZGedVGlY7i2srfT7GGZgzRzJ8shAxjuPanXlzBYyzR7/ADAqh0cjP0ApLSKG&#10;Wzi+9LDJkKh7kDjAPvWVcOsepeWyn5XAG4FRtI6Ef1zXhwk5y7Hxvs3OWpaudSkaZWZpGZk6YwUP&#10;GB9Oap3cuyJsD5eQeMt25zW5G9tqIVl8yOEHgOOpxyPXtxWbHDNA0irEsjuMjBzsHPJGKb3sZypy&#10;Tsivp08ccbNvl3YBVE+7j3+mBTNX1Z72VeYbeNYyANh2v7HmrEWhW5EcbTSR3DIXcBe2RxwTzVSa&#10;DaiRx5k2gg+/PGO+cc05U2bfV2rOxymuXhTU45IY44YXAQlDkZPBwD0ziuE8VafFZTqsKyyKCctj&#10;jHWvRPE9oIrIyt5caDpvz85xyQfyrib47rdtx+WPlM8bc/zr0sPG1mfW5RH3bnJRx+VKjruLtyfX&#10;Gag1NBayM+Wj8wcj161f1S4+zXe75ZV35VxwM9xWVqMhvpfMmbcOihK9KLufUxeg7wtaqNYVpkMi&#10;qQflOGxXt3hpFmsLdQsy7sKu8AblPQcHkmvDtLuHhu1XtkDn5eDXu/hWPFrCqsg5ABU5YHHB9Kzr&#10;PQ8PPLez1Ok3ixgjhbarE9NuCCOxIpv2owwx+SyrN5wOT90DB6k9qbPfsbbbJu2Mw8wsRulb2GOB&#10;nP51YtYIJ7OJo1aN5JVhDHlE7En6ZrzakrbnwlZpaj7rUGu9SiwqxyKg813cMr574FLJHEtgJjIq&#10;x+YYiy5ySOeh+vrTjAuk6rNDPMtwlqzRpKuAsik4BB549PpUOt266hDtZ3aSJySUG0Z6HjoTwOa5&#10;XJPU5nUW5jXk8Lmby1Vo2YEuowyf/rrCuRHFAq7mZVJxnkc/56V0l/aNHby+Rht0Y5OAfxrnb2Pe&#10;u2Td5a/MSg45GcnHTqa6Iyuro9rAzTtY858d23k6kN0ipzhOu0j8a0PB2qfabnZuXzD6AgYpnxHu&#10;YLzS1iSPzGWQ845Aqz8OrXbHHE0dw00hwA449sGuzmXs9T6yUk8Nqd9YXBitfOZTIIxsITqKh8U6&#10;+t7bLd2du2mtGihtjmQ7gcbuehP6VYgs82h3bd27BTkE1l+L7abQ7eRmxGVGGELBjg9Kxozhz2PB&#10;w8YOqnbU+pPg/N53w08PZyx/sq2JJ6n90vWtq/ufLlxWD8Jp2/4Vb4bkb78mlWpY+5hXNa048x8/&#10;e+tfrmGinTj6L8j7WGyHEl0+vNSWt89m4OW4pkakY9MU5k3iscRh0zVSO38JfEVtMn/1jfNIp+9/&#10;9lXunw0+Myy3+1pP7x5b2H+1XykjmB/1rqfBXjCSy1LPnbeG/vV8/isGrG8alj7q8K+OYtTt4fmB&#10;3R56j/GukhuknQ18v/DX4kStJbL9o48o/wB//GvcPBfif+0Uk/ebv3gHRq8GphbM3jVucH8cos6Z&#10;P/wH+aV8M/G+TyvGWqf9fA/9BFfe/wAYbWOXSLg/e+71+qV8KftA2qp4p1ghelyOfwFaYenZhI83&#10;0nUslfqP5122jXO9B/n1rznS324+oruvD0u7b9f8a+qwuiOSe50Vu+2pic1BapuFTj5a9RSOacgW&#10;3wsn4VBaTbNdjX2P8jU8chYN7imwWubvzMfN6/hXPUjcmMj6U+D9wukiRmYfNbovWus+MnxyXS9F&#10;RVm258xeH/2f9+vDNO8eyaTbLiYLlVXo3p7VwnxO+Jdxq1vGhuPM/eNnO/v9TXL9XTNaci98UPGU&#10;njPWpJVmZvMjRPvnt+JrBsNCZ1yzfmf/AK1V/C5/tGOORvm+cjNddb2CmFcL27YrSOHsaSkVbOL7&#10;KKdPd5yPwqxqMS2+ay5Z8niuhHNKVx0yD71VZbpUyKW6lbyvvGqi5d+eee9WoFw1L9rJ5in60y6c&#10;xc1JajYD9asQ2v2qdVKhs1hiKqhE6adMr6ZI2qTLBtPzcdPfH9a9w+CvwROoF90O7/SUHKf/AGNc&#10;r8I/humo6zayNb7lkweqf89BX2B8OPAcOgxvth2lplYZ29voK+Tx+OetjsjTNDwT4Uj8OwRjyVXa&#10;rD7vq2fQV0JkMw8tVwPpT5I9nFOhTHzYr5R4yUjojEbFAbIbj9fyqYXX25acWEqYPPaoo4/JOANt&#10;WpXRvHQlaHEVV/Ly1W937qq/8f41x1Nzppy0FTiNvpXJ/EC386wmx14/mtdYD8rfSuf8YR+ZYyce&#10;n8xWNtD9S4Qr8so+v+R8Q/FPTPLvmyP+XiT+deZhNsrH3/pXs/xdtMXX3f8Al4k/nXjV2Ct63p/9&#10;aueR/ZPBmI5oL+uo135qMvup79KZisT9VwruwPIqOSPIqSmueKD6WErQIHixTGixVjrSFc0HLe7I&#10;IxtoB3yEVJMMU0L8vA5oTLiNIxRTm+7UO6tC+hJQTikU/LThigQyc5/KoVODUrndTGXAoAd5vGKj&#10;lHmU1zimk59armAhljqNoqsFTmo5BijmAjd81XdMGp8ZanvDkdO1UV0KEw4qlcnav41pXKY7VnXP&#10;P50HHVMTVDmNvoKz4uBWhqI5b6Vmu5V6nlPLq7nYeHpcJ/wAV11vJuiX6VwWhXGAfm/hFdrZzbrd&#10;ee1HKVRkXVORS1XEmP4qkRyak7qdQmQ8U9Dg0yM04H95UXO6Erkgb56tW3zJVUD5qtQ8JTidEWTK&#10;MmpBxUeacpy1Ua3HUUUVcWIYx5p8IytGKcgwtaJgOooprH5qpADtzTC+DS5oxVgFOjoUcU7GKUtg&#10;DHFMYfNT80YqAEUYFLRRVRAKazU4nAqMnNaRAKKYx5pYzWkWBKowKlHSoUPNPVsGtFIB5GRUdOZq&#10;bVJgGadHSKaWOqbJeo6iiiqTJHR0F+KbnFKxyabkA1pOaWmN96lXk0rgPU4NPzUY61JQAYppTNOp&#10;Sc0AREYNFErYNNVuaAHUUZoouBG7YphbNPkOPzqOi4AOtSUAY7U4DK0XAbnFAOaRxxTM4ouBJUij&#10;IqFG+apozRcAcYFR1M7cVDRcqIY4op3/ACzptFygoooouAE4ozRjNFFwFQ80+mJ96n0XJkFNdsUr&#10;H5aYTmi4co0Nk1MOlRjipBQSIwyKZUlMb71BURM4pytmoieaVG5oCRNUTNh6lHSo2HzUCVwoooqJ&#10;blhUnSo6N1ICTFMbg0m6jNArBRRRQHKFBOBRSOeKiW4xlFFFZy3AKjpz8Cm0i47B1oZcCnYJo2sa&#10;BleVMnvRGMGrGzIqN0waAALuFGylT7tLWYcwxlwaazbRUp6VE43Csw5tRFPmCmyW4WpIkxT7kfLU&#10;NCaKhi3NUNxZbqsKcSVNs3r90VHJch009zAuLHLcelMWz2mtx7Xcv3RUP2MBvu1m6Zj9VTMmWHAr&#10;OuRsYfSunm09WUfL/KqF5pShfu/yqlTMqlFJGKjljirATaKeLJVk6VLLFsUVpGlE5OVJkIlUY4pJ&#10;7T7QhbaOR6VXnlKHtwaltblmjrnrYdNaB7KMkVDZtbOxXjOBXUeE/GEmiXUbeYw4Ufe9CPestbfz&#10;og3XNM+ybD06dK8etg02eDjsrp1Oh9C/Cv8AaSbQobaFpm+SVj9/1/4GK9/8C/tQJcWinzs/IP4v&#10;Zf8AppXwNp9w1pKrD+Fs112gfEu40uPaJgvGP4/b0PtXl1MGtj87zrhOE3dI/Sfw58b7fUnVfOH3&#10;VP3x/wDFV1dj4+iuQuJF5P8AeH+Nfnl4L+Pd1HdKPtmPlUf8tfUe9ew+BvjfNctb7r0nLf8ATX+6&#10;PeuGpgUz83x3B6i9EfXX/CTJKP8AWf8Aj3/16a/ihIR/rP8Ax7/69eJab8UTLEp+0dRno9Puvidt&#10;/wCXgf8AfL1y/wBm+R4f+rMk9j1rUfFkfmD951/2v/r1m6n4whgt93mL1H8Q/wAa8Z1n4oyCTi47&#10;Hs9cf4t+NE0VuyrdfxDtJ6n3o+o26HqYXhiTa0PXvFnxYi07zj5o+VsfeHof9qvLfFvx+jym2b+A&#10;/wAf/wBnXkvjL4wXFwJh9oVsse0nofevOdS8bT3fWQHgj+L/ABroo4JXPusp4Yh2O++IHxWbVGi2&#10;yn5Vxw3v/vV55e6q+palI5ZmDNnrTIX+2/e+bHrTpbYQfMF2mvosHhoqx+mZTk1Ona6EuLVQahL+&#10;XT7efzl+ao5Rsb/GvqMLTSZ9jQoRpjRCXqRP3FTWse5vwovYsY+WvSlFJGtSp0IXk8ymm33UQffF&#10;WSQEry61Ns46lPmMzUWxEuPWuX1rmBvxro9QPzCsbVog0L/KO/auNRswjT5UcP4ibFrN/uV59cnd&#10;dP8A7x/nXo3imDZFNx/BXnl8Nty2P7x/nWsdzx8YWLcbTWppqbyv+9WTA3zVuaNyq/71axObDbmv&#10;ZxfJ2q7ClVbXpV5O1UfR4RliAfMPrVyFMmqsXBq0jbRWZ6xMsfNWI1yKrxnK1NC5FBcWWEjpwjwe&#10;1NiOak28VmbpgDiniXbUZamb+aCSVpNxpUXcajXlqsQp/OgzJIos1Mh2ilRKRuGrQCQGpEaq4OKl&#10;Q/NWgE6PUhbiok+7UvWqiZjg9AfLU2gcGqZnIkooByKKcQFUZNSx8GmqMCn7eK3MZbhF/WmyjJFK&#10;gINTbN3YVUTNsW27fSpwcVCi7RTt/I+tOWxnzEsjVLYP++X6VE+DVmxT5l+lM8nMtaTGeI036LN/&#10;1yk/lXxt8ZYViuo29LZj+pr7O1wY0Sbgf6qTr9DXxv8AG1DNdR4GP9Fbpxnk1vS3P5o46p6Tfn+q&#10;PCbi9+05H41oaW6i3XPpVPT9O8y7wV4x7VPPm0k2jgV6VPc/kLNo/v2MvIwiFh6V1nwr8SNZNCpb&#10;/lo56/7P1rk3k89dtW9EnOnkbcL8xIPpxW9lc+Sr7s+0PgT4lS+0qANtP7tf5N716aJFcjCg/hXz&#10;H8AvFskVjbr5xX5B03ej19MeGZo7+Fix+6qngeoNPlOWMtS7FcbsDZ+lW7WPzM/Lj8Kkhs7cJnc3&#10;5f8A1qSWeO1+4xOeuR0o5TvhPQ0bXTFPtxWhFbrAv30Xvya5S88X/ZFH7xRzjo1cp4m+K7Wayf6V&#10;tITI4kqOVBOeh6jdatFZcGWL/voVk6j4+h0+3eTzoflB/jHb8a+evF/x7ntbnb9t9Ool9D715r4m&#10;/aJvHt2X7dwdw/5bf41m4nm1J6n0d4u/aij0FbhVmj/dqT94epH/AD0FeQ/Ej9tJbnzE8xfubeG9&#10;j/0196+f/FPxSuNXkmDXG7zMj+Pnk+prmZX/ALVfdJ83b/Oakz5j0Dxl8cf+EuiK7t3zM3X1/wCB&#10;GuKvL77W5YVBFoixjcq4+mKSVPJkVaB8wmSacq/LzVi2gEg+7Tb79zuVe3+FBDkQ7KkRKjtG3q2f&#10;WpgMUGYKM0EYNGcUheghyHKuaesG4UQDcauRR5A4oM3IjtdHaft/n8qv2+kfZBgjrz0/+tV/S4AE&#10;6f55qS+G0/hUyFcz5cLVWVc1adSxppjx2oiBTAK04PRcHAqushqikwu4hIaozHyR+lXnaqtzHv8A&#10;zoL5iCNt7Cn3PyRL/n1oEflioLyfIC+lQ5EORFpsX2u52/5616j4E0jZFbNjpg/+Oj2rhfBGl/ab&#10;8/LnhT29a9h8MaUILOI7fur7f3ah1DNyLQkKjbX9d1fyFzT7Lphx3r+vSrwsrt/I68uldy+X6hRR&#10;RXWemfwem+a31r+8zSFk+XjJJP06mvqb4B6nc2/huztz5qxsAzjyxlieSw9cE/pXyxq80V1ra7Va&#10;NWcgeYdpA98cfpX1j8Dks5bKyWW+jh3QhQYAWVWwAASSMZ79ua87FaUj5POtMLbyPaNHH2jTkuGt&#10;5GjhyjHsfQ47VQ1cyebiTc24AgcAZPTtUmn20lvC0KysyZ58t87ux+tP1i0uv30cixyRZAAB2lhj&#10;OBnGDXyknNyuflc4tyOavfJZ5kmkaO1ZSqvkbg2DnHqOlfK3jCZZfGN48gJ2sUBIC8A4/l396+mv&#10;E90zWF15dlGJvKMaJI4RUPBBJ6Zr5c8Th5vFd1HJPDM+/wC/F8yc4yB7g8fWvYy+LPu+F6Nrs9H+&#10;EmntLa280bfM8wtyChXBODnJ6jGa9+l+xRQ20Nu0q3GGJfqqoBwAeRk8968H+D0txFDiSYSyKwKi&#10;WLd1ABxkY4Fe62bp9hEjeXGbhhJGASSBkjBGOlc2ZRaZhn1O07le40mHaGa4dWVASGPOecip0ia0&#10;VVli27gcH7zAY9P8aj1uQ6a0jzp5pZOc8AE9OPbj86TQrn7TqG5o/MTyn2BwQHYjj09686MD5107&#10;o0bVY7dG2EM2xfmJ5ya15ovNtls1nXzN2SVGQcjoD6jrWZBZtDdqW2RqOqZz/Kr0eqPp8rSRLGrx&#10;EOHA4GD1rojHQ8ycbMw9XsZLK0aSRpJpI2OE2FiBnOSeg/E1l65eWslpeSSxtFeKmIEj5Vmxxn6i&#10;ty91C4mt5lkmlEM4/ebBnfn1AIrFv7WHUXmmihmk8lGc9wAqnkjHpknmuyjZNHTgo/vo+p8jfEa6&#10;8zxNM0nlsN56joc9azPClkLzX4Y/OWL5xh9uRg8Z+g61a8f3NvN4ovvs+/d5pDA/dHOeKb8NVk1H&#10;xNbxKMlpQgJOFAz1J9K+gjrTP2Ck2sL8j7E+GlqIdDt7b92yxcGQRgDaFAyQM/nXSJfLp8beWwXz&#10;ULDKfMwGegOK5H4cTunh6HY3lycxvjjzBnk/yH4CuoMbbfOmkIWEjqdzY9B7V83iKKc9T8yxmtV3&#10;7lqPUFniV2Zt0g2ICCWX0z+JqRVaERtcN+7UD5wN3Pp9fxqv58iXKx7VuPnBUAhTjrk+1WreQB5k&#10;224+fcwL5AxzwB1Nc86KSOWUexavbaCC4UWa/wCjlBkyrhmY9T16c1Fbqpg3edtdX4AQkH6H2pLK&#10;3WcxzMyuzOww3PHuO3NWRPNJcrBHCGjVBsIAjUHPPJ61yyi0YyukWVsGitBI9xJI27JB5APOMCpZ&#10;JGNv5jOzNgjKoQoBB4z+BpiTmB9x+/jhCNwAyetSazLLFFC7P8siMCBgDkDtiub2kr2OT20ua1jm&#10;9ZhCX6tDGrhwGd1+UgY9f89K8p/a+vIT8NIdPabKtOTmNd2wcbtx55JAxn0Nesao4eEjau0LjJzt&#10;HFeLfth3mfCWmxs67mDOY4wQcA9Wx1xnGD6mvXy93mj6rIZKdeNkfK1xbLBIVhDXAz34B9en517b&#10;8AtTbRbSCPy9p89nkIX5iCAMZGDjjp6mvHIJCZmRvM29ET+VetfBAtMkkYGw8OcklgM9favpMT/C&#10;P0DMZctBvyPoXwd5cU8ixzSM08RdNu/CeoOe/vXS6zdSCzFnGuTcEJKFTIAxySewwOcVxeh3EyKv&#10;mMzbRtwCc4PuPXp+NdMxaDw9O0lxcSSO4eMAYUKcggk+vp7V8vJ6n5TXknUv5nA/FGNdG05VWSTy&#10;7qNwUCbeMgYyO1eD+Lr2OSXO7zVjfALL8pxxXuXxlvhJ4ahjjVTMrsWJHzEY4wMcD8a+dde877Qd&#10;qv5cOC5zlQT6172Bi3G59xkVNyhfYyr66NxdKjQxtA3cDvXq/wCzXYRt8Qod3mSW6ocqiF1IxwCR&#10;x1Arym4kyYzwojIOOmTn1/CvZ/2UFVPEbXcdxIqxlSYgSEwWwQT26muyv8B6mbO2Hep7ilm2l28J&#10;EjK0xZ0RDjywDgn2Nee/FkKZJkKupOSrOT84xk9PrXqWk3VnLqYM8i28MpkEhdi23GSBkA9eleS/&#10;HPVFsZ5Es2DBnIwg5K4wSOuOBXk04pzsfDZPFOtr3PKdduFtbdmkjkZsjyzjIxz19B0rnNZHkIxZ&#10;scg/QHGf51ove+Ynl5Zvqc/TIrN8RSNLKTKE3MBtQDHtzXr0YtKx+g0YtJHMyhZr/au7aSRzxmvs&#10;z4DSRRfDTS7y72yRzKpZACqk9AM5OTx2HT618bJ+71dVaRW24yfYn2r7F+Fdz5nw30i2fdJ9lRmS&#10;IRlVizgAn/gODWGNjeJ4PE7XsUdVaXbQ3kgdY90hLYKDGASeOOABWlp+LmWJ18sK8g28cgZznJ4r&#10;Nngms5AvmecoA2kxlQwPbBJ54rokhtzZ20ix7Fh/1gzuDHB6D2NeLKmmfm9RakP2WC61FPt1zdx2&#10;yzEymLjeOuCOcjOK57UGvLTTikYmjVuXRgSvIAyCQB1PNbb2kcMMdxuZt4JMYblSR3zWNrckiWLK&#10;ytiQcEtllHUkDsf8K0oySZthKlpJHgHxVu5Lq4nkO6SJXCDPrgZryzWbcXPRm2xkghfvZr1v4y2c&#10;cesXBiNx5LyAgSMAwyMk4Hb/AAryvXYfLulMeMSH8TXvUWrKx+qZRrSTRk3sioy+RujXZgndkk1a&#10;0ORYp13d2/H8qqyusLN83K9BjPNO0b/StXhj2nczjPXkZ9ulVV+E9Sv/AAz7O8EhoPBmkwsrNb29&#10;uoCg4LZ5J54ySa14LZfNYv5kfzAouc8epNcx8KnvofBNv9tuNrRxoLdPvF1PJ49h6+tdHJK93NKY&#10;5pmVWAGUwegPAHb3r5epzKeh+R5jJqq0u5vWtzGZvM2unloB03YOMH8BircQW3SOIvDu4IcZ5BPr&#10;7VkxXRCMriSNmA3uD82CPTHerF9dR6bDE3zSDAyM5OM8dOlZ8t3qeHUk3LUj1iea9uJ0ghZFtZSm&#10;8fKxA/iGSCc47VS1bVtlsqyW6yTrtAkySdu4nnJ5zkCr5vY5wv3maIYDk52DJP41V1ax2TLG0m5l&#10;QMSp79jnjkYropytokdFOpbRHOfYHnfzJJIxNuJZHGNgzjB/WuQ+IBHkQtF5zNDHswFG0YJJJP4/&#10;pXoGp6H9nVtrkyTpvcv1LEkk/lXnvxIZ10yaMsY2jG0KpySCT+YrqoylzbHsZbd1keW+IFM0kjbm&#10;bjcT6Dufwrnbh0lmUhgJeQGPysc/jWpqQ+1xeVN9qRJMq5TK8dcA470Lfx2elNai3ikaZwfOcBnU&#10;DoK9iGx+nUVaCMeRI5nR2XG3KYHPPQnFEkqzPtXzHPQ7R0NOlTyyysj/ACknI65NLG7Ws7MybZDg&#10;jnGQe5qjYZHbxv7tkjH8WatRkpH8rsvAAHXIHaquPMliLMsfJO8c/n6VLBcEqVUKxQ4B/vZrMzkt&#10;LF2LVVuLddqxh5HwxK8gD/Jre0ZgsL4dXXzNmFHzHgmsT7DNPC0a27JMoByCCAO5478itPRopXt/&#10;JXzA+QScdCOpNY1nZHHiI+4e2/BU+T4cudyhQzoGJIAIBOBj8+a6qS6S4kaNQq4GRKX5Y/THA9q5&#10;j4cK1/4duZoLeeZY8Bn8vjGBwPfIJP1ramv0lWMeR5M8hDgYwxToD+deHUjd3PzvHU5e0Zs2VluL&#10;O0kfnMAp56k9Kt2jFJ9sjN8pwFCFgT/SqenyK9q0beWshOSW67gMYBFaellz8rGMuMZOe/tXPqeT&#10;PXctrAqRbV/dtJkHLE54zjFNNm8kG6Y88ZXuR2q/bpbnT2naVlmBKcjj61Snv4yCZE+0MpABOVBU&#10;d8j+VbRhdHJLsVUiG92YtuAUJzyB3/lUN1mR5HbcGySEA+bP/wCrFWrESHULVxEyW6Tgyy7Nyhe4&#10;xkZp16/lXkjIPMZpCwDgg9T0x0rT2aMpQe9zz34yQeX4B1BbNbeS4mQiMF8sjA8kj0xXhvgq1eTW&#10;LeFWDTSMenUY5xnt/wDXxXvnxans7fwdqEcca/aHtgBiElw5cAYx1PJrwPwTHKviWPG+PJIIHysc&#10;46j3716WFmowZ+gZDHlwrue3eFLeFNKcSNtliww2oTuB9cdPxrsNNgF5aqfLCuoHAyT07fhXM6Jv&#10;sz5dr5m24ASQFsAADABB69+a6qHU7jTSjF442hAwV5Zzz279fWsK8lM+dzKSc3qN1WJZrJ22seAI&#10;x6HpzmvGf2ibqafw/JGF3LC5OADjJUgn6cHmvZLmaa5if5lZWGCCfvHrwO4ryX47i3HheWSPzI5I&#10;gBgnBlLNg8+gGTV4WKU7nVkFliEeUfsmr5vjPUihBVbfeWY7iV3DpnuOPzr6KS+me33rIz+cePLO&#10;PmwMkjjtxXzx+y8x0/4ky+TJsMcTOMjIdQQMEZ9T+gr6IjuDaW4VlXcXIBVNrBeT79zVZhUV7Hq8&#10;RStVXoXrULpx/wBIuPOkZ+mSXPHUZ68/lW1aaYxLLJ5gkzv5OcZGRk8+1Zui2M8SeY26RI9uC8QZ&#10;gSCeCQTxxWxahrUOfNkXdgez49a8mckfJSlrYq3tk1xHHCirNKoGBEpOB3zjvUdtAr29wu5VGMEc&#10;hh15A4wOaN0cUm9Y/IPnkuI3Lb1xznPPv1qSdHv42f5jxgE8nvgAdulStCoytoc3qNsxs2tmaZdu&#10;WR0TLEn3OMjivPfFWnOnnJuaaRG2uG4x/kV6V4juv3CrG0ssSpgYBwMdR9Ae9ed+Mb+JbyP76vcZ&#10;GXbIYdOmBjvXo4OK3Ppcql0PN9YbLbTJsWNtxUdz6e9c9PY/6JISyhd4OOpYn+grf163+zahIWyi&#10;ZzwM8eo9K5nUpVs3V4JJCsmQ6sOAc9vwr3afwn3+EXuIzbhvsEsu4hipOAOciveP2VI45NDvZtwj&#10;jjkiEmeQBgkE56854968IuB5t1uPBfII/vA17j+ytb40nVEm3LiQb8Rb8LgYAwRjPPPNY46N6ZxZ&#10;5/uzPVZpYZ3CqCZJSS4SMKFOCM5z1xzj2q1ZW0axRxs8hVQGLgDccZ6f/r7Vm24jaaSMyLbWypy/&#10;8bkcgfU9M1LMkcEqxxhXhAG1yxyDjJwO9eCqeh+bct9hZZmigm3FfNZSgdxlU5ByRg84GOPWsXxD&#10;dzSvGfLLNDlIiibVB6nJI7f1FdJDbM2mySF2jj+6SMc/n0rK8URSavbW0dsrRrG7B5HfBlYkY46Y&#10;GMfhV0d7GmFjeVjzbxO3+nxjzFMjAtIAeeM965m4Xfb+Zt/eZ+chsEKe2O9dH4ie4jgntfs++R5d&#10;iy8HBBJIx1Oelc+miyR2ouZo9zNIUIU9B1/T2r3KKtE+4wMbQMvxBfSGxeNH2/JjAQDj06frXB3p&#10;8pi+GIYc98muu11yGfyvun8SK5a4hmh3KTuX6dK6Ynv4f4UVoLuR7dl3BUjJ69SfpUMmpyR3AXAZ&#10;fXFWorNpYwqruwTnHX8ap3ShWweOcZYVR1mxoOpNa3SvG7K3p/8AXr9V/wDgj/8A8FKT4UOj+AfF&#10;WpNcrc5iS5u59u1iw29RjAUAZ9vwr8mNMk+ztu6quOetey/AjxC2kX+5sRzRoDERhmQE9QfpWdWV&#10;ldGNazjZ7H9Cf7QHwe0/49+ADe2MdtNcIC9tKrAiZf4zkdeen9K+AvH/AIAvfAuszR3MckSxymIk&#10;oQQfp/npXqv/AATo/bt/s+Kx0PxA0c2n3iNbwOJdzWx35JGcYHt6Gvpr9qr9nCy+NHhR9a08L9sY&#10;gxnG4SqARvGD+P51VGemp+ZcVcOwxlN1aS1PzpmR5ZEXLHzCQcD5setFtFsQ/wDTM9DxuFbnivw7&#10;efDzxEbO8ikjulJXeRhcAn+lZLytO+dwY9OBjNdR+FY7Cyw8+SorCrErrtB28Zwehqo91Ks6tvZV&#10;jboDjJ9akKY4c4bsX5FVgQuS3yrkgsFzg0Hi1JK+hYnXz5Vdj25ROD9c0kNi0h6Mx7DIB6/WnWcq&#10;iEbeZG4BPbPHNCWzIFd+WweRQY812OeJI96rtLRuQR14/Cr+mN9mKskzh2QlgD9w5PNZwXy5Vby1&#10;+ZSAmeoIxn61NYyyyzMrYUsCD9MYFTNXR1YOu6U1NOzPp79i/wDa7vvhJrsOn6lcNNo906xPlNwi&#10;J4DD3zjNfof4d8VWnivR7W+s7qG4huIlkDxHK4PTn19R2r8WxqJimQoWAUgkjpkDH6Y/Wvqf9hn9&#10;s+4+HuqxaDq1z9o0iaQCMSoQLcn+IEZwP8KxjdaH7twVxopWw2Ifoz9DoixVm4+Xk88055cDIyeO&#10;gNZ9lqlvqllb3VvtmguIxLG4bOQfXHAPXjtUjbpI8o3TqM1adz9op1IzgnF7lia6VgFPy0iTxyL9&#10;1V+neqE8cvVW+Y0tnHMJG8zjbjAI60uY0NNFyq9sDANF2mCejdOT1qBblgOQRnjpVlJ1kG3huOtO&#10;6JaI4n2Sjv8Ah17HivmH/goF+wvZ/tD+E21LSY7OHxJaEvHvHlrccEYGO/HB96+n5MLgH8Peopk8&#10;4eU/zK/ykH7xBI7/AOGK9HLcwqYSqqkHsY1KamtT+f34h/C28+H2vXVtqMbR3VvI0csZQhonBxjn&#10;oOh9xWBoxjs7qTc0knXBA6Yx6j0H5Gv1r/4KBfsJw/GnRbjXtDtpIvEUCgzmFNy3qjOcj+8FHXvi&#10;vyn8f+F7rwprslldRzWt7C5DhgVOBx0OOMgV+4ZLncMdS5ZPWx87jMPOm+aKPoz9hT9t+6/Zw8Ww&#10;WtwTceHZnEUlvKTnBIJOM9s8fhX6xeAPH+l/EDwxb6to91Hd2d4Bgg4KEjOOewr+fNdYkS+ikx+8&#10;SQAFuiMOc/oK+vP+Cfn7et78FPE0GjawzXWh3DgBXfd5DEfMRk8e1fN8T8MKcXiKS1NsFmGvKz9b&#10;o38tmZWZtpqTzmlk9RznNZXhLxFZ+LtAstUsXD6fqCCSCQOGLqRnsTg+1aqjaP4tucivyepTcJOL&#10;0se9GXMjN1nQrfXtPltbpDNb3ClJEIDK+exB47n86/NP/go3+wZdfDLXZvFPhexM2g3byMY4kP8A&#10;oxGCQw75ySO3QAYr9QAqtux0Pb2rN8R+FrHxZo8um6nbpd2NwhR4nPy8jGfY+9e3kucSwlTyZlWo&#10;8yufkj+xH+2tqP7PHi63sdQkkl0eaVFlgdyQAMg8Hp8pz26V+sXgHxpp/j/w3BrGl3cd3Y3A3h0f&#10;1wQMdq/MP9vb/gn/AHfwf8Qz65ocM82iXmWCYJaI9NvcDqeSarf8E9P25L/4A+JIPDusP52ls3lS&#10;oZgTETwH5yAR3A9vWvq82y+jjqH1jD/F1OajNwlZn6wKzShx/dPJ/wADSxtk8gk4xms/QPE9p4s0&#10;aHUNMuBdWc4yCh3AAgdSDjv0q9j5R/tdPX/PFfnNSlKnLle56cZJ7DwuDj5vXjnmkJZlEePmz170&#10;6NmRRn5fcGmsGbvy3HJ7VmMJmZR/u8c9zQk2YtnCJ/eznFMkm8tlUru2n60/PmY3Lt54xQA5vnG1&#10;WXP6Z9aRfkXDMtP8vBDbgx7+tEke9PQdqCGrDg6qjL9/pjioRIyOFP3cntmjLRpt3fKTk0qOANrK&#10;3XOc5oHzCvtj9yccdeKifIPG0fXrTw+0buvYcU6X5VoHdFdo2UZ+79BzTfL2kPt29M45z71IxwOA&#10;W5oV9jcZIP8AOgUivLHmL938vPXODWFrzqLSTbJ3G8djzXQzrtbI7nHTvWJqxDTBvu7jgkjdzn0r&#10;owjtWRzYr+Gz8xP2mRn45a4p3/LfFCHHzKcjjuMY/n7V9ofseaTaad8E9HNrBb263i/aJRHwWk5B&#10;JH0HfpzXxj+0/FNbfFnWgUMlw1w7YH3iSQwBP44r7Y/ZStpG+C2h7Ywq+QCjj+POMg+4P86/TuIK&#10;n/CXCz6H5xw/f+0Zvpc9UZ1lx/yzKjkj2pmoMslpI2TuXv6+tKkHzbmb96pxt6jFPvJoxp8jMrH5&#10;MgDgE1+W0376P0jEP90zwL4qQC41tyvDMxJO0g49a8/uLHeZFWXDcgAHOR6fSvSPiTHJLq5eRdnU&#10;BF64rjJbZZBsZPLC5O8DkemTX6/ktVrDx1P5j4owynipep57runSWs7bfMVFz8hJ25x1Arnp7BU/&#10;dqcMUySTxnNeh6vYRzTsFkuJFQAHzBgE57e1ctrGhNA7BkbDHIGO1fY4bEaLU/L8ywbTbSOU1OLe&#10;rR7S0bKEKEc5HpXPT6VJbqzcr5wIBPQD1rtpLXZG3mRsznBQ5wRzzkVo+GfC1mVWS6VppMnbH/Dn&#10;cDz608fnMcFQdaRz5LwzXzTFLDwOC/4VLq2tQzfZf9Yy/uzg7gcZBr5L+NHgrxeuvzabeWt1EzAB&#10;U2OqsQSCTkED8/51+m1klr4d0qa5YstxKNoQfwccGvBPihf/ANuaw7TfvJGJH3cgjJ689eBX5jg8&#10;4rcRYt09VFH9IfU8HwZlqm0nUaPnr4MfB6LwnpHnT+S95IV3jBZgQOTzkD3HfAr0nT1NoyrGHGzA&#10;44OO+Ku6tYLZxBoVbYpBK55f1xUUG3j5vl5HTJJ9M1+v5Pk9LCUlGK17n848UcW4nNsQ5zbS7XOo&#10;+GU274g6WFZl825RHfo20kA46+386/SXQzHc2VvJGGT92odX+8hAxt49Mf1r80fhdILTx9pbKz4j&#10;lAG4Y2kgjHuDnH4+1fpP8O136PCrDhAEJxjGM+5yeMZ71+b+IVLkqRZ+2eDtac6DTZdlTeG+bbjg&#10;YrNuWMfu3TOOtbF62HbrweOMfnWNqfGWVipJ544r84w+rR+zYzYwtalLouW29fx/ziuZ1M74v3nv&#10;XRajgn5jv4OPauc1obQMfd5BB719LhdErH53myTvc5LXLdokz821sgHHSsPGyVlm8xlUfKAc8n2r&#10;e1bUnuJpPOPTGzjAwKwtQu44d25vLdk4BHUk9j2r6bDSdj8+xvKm7HOXoy4ZlYwK2JAc7gOua4rx&#10;EjW5aRl+VCVH8OM9P8eldvrt4zowUqwUjJHUnng/lXF6+BLcOkyx/KOC5xyR16/hX02Bbsj84ziS&#10;u7HMCKSZpJCjFUBAJIAA9APzOPesDULXynJDKu4HgHOfwrf1iVnbb8qqqAEBwckd+KxLyMPtbaV7&#10;n6V9PRlaJ8fGtaoj6i/4J1RXGn2uoSKsLW+zYT5mXBYjgr2HAr6auUIYbeVAz15Br5n/AOCfUrRa&#10;VrX7xtmVDoepwcgg46da+loXZI12qZAw54zgV/PXGTf1+R/cXhrVUspp+g1n/s9UkVmWRjggHke/&#10;618Wf8FDfBVjY+PI9Ws4WjuL5T9pQHPzA8EZ4HUZHv15r7TmtWlbjqegHNfJf/BSG7XT7jSpokim&#10;mawKyRupYO3mHrgjB2jr7VpwbWlHF2R6/FlKMsLzMtf8ExYZI7TXFZljaNI5AgO7dl2HX15/lX2j&#10;aXCyQhclXxkgcAH+vQV8Vf8ABLyOTUbXXJVjWFmkiEYHKpscEjnOBzX2taNvRht3Mx4IHDA5/wAa&#10;w4ubeNdzo4X0wisTKzKqrlW7HvjNSSPlPm+9gc+tRR4w3y7W9B3PvUu/fgFfmGSeewFfKH0oQurQ&#10;SJt5Zlwx645zRMiiTCrtGe5pshLpHjOB+HX3oD5jbcR1+poAdC+x/wB4uck4PSnTnnC52k01GPlL&#10;GeVU5yR1psE2xm+Yck4GOlaCV+oCbyjhs7TUyfJ83Ow+o71HPGquq5zu7jkDPrTQ2xsffToMHjNA&#10;xzQ/ZwuCSxOTxxS+Ww5Vvm/PilDt/nvTTmL7vzA+lADYkKucNvY/gamL+UvHy8EZx3qOKbb3288A&#10;jp9KWSYSnj5iOT6UmApdZE+782eppsjeZtO9flODjg01WLHr7qKdNEDBnd82eR0wKgCKOQqVPVwc&#10;evJrM8X+OdM8DaFdalql5b2dnYgyOZcgHHOPcntiq/jPxfZeCNAuL6+uobSGJDIXc4wRzz6Zr80/&#10;28/2+rr4063JouiiO10aJVjx5m4zsnAkwMHnn/69fRZPkdTFSV1ZHHVxFtir/wAFAP8AgoBe/FjU&#10;ZvDuk7YtLtwYhmUsJS3dlzycYHXueOa5v9gb9iHUP2kPGS6pq0LWvh23lDTTP/y1A6opx34A/GqP&#10;7E/7D2oftP8Ajf7ZfLLDodqQ89w8ZCyZznrjJHQc96/WjwD8ONP+GHhiy0PRrWO102ziWNUjUKXH&#10;94nkknrX1WZ5hSwFD6tQtfuZ06bm+Zk/hDwVpXgDwpZ6LpdjZ2Njp0flxCFdocgY3nnknua1rD92&#10;3PzIw5IJ607yduYzu247nOOaer+UgjB+mOK/O6tSVRuU9WdaVhs7YfjO3P41G8hSNpNu7g5LHtSN&#10;dxRyKrMoUZJJbb+OT0r5G/4KHf8ABQG0+Cfhubw7oVxbNq0yss8sR3tEwHQOAR35x6da9LKcrq4y&#10;qowWhhXxEaa3Mv8A4KJft3Q/DHw5ceG9Butuo3B2SyRSh2iwDgL2znGfavyh+IPxBvvEut3V5dXb&#10;TXFy4MpkyTIen5e3tV7xv8S7nx74hmvprqSSZJD5r8s0gCjBBPByc5OK5i9UXd75ETSTbdpckBmJ&#10;IBPT0zX71kOT0sDSXMlc+WxOLnVlylPUhNPtVWXzGIXqVUE++egxX2//AME0f+CdEnxgvrPxP4lt&#10;/wDiS2JR4nwVEsgbJAJHK84z2xWL/wAE9v8AgnvqX7QPiq31TWIZLXw5Zss8oaImScKQQU7AZ65/&#10;I1+u3hLwhpvw88P22k6TD5NvaoEAyGU44zgjjPU4718pxfxUoReGo790erl+DsueZN4c8NWHhbS4&#10;7XT7WO1t4cBVj+6BgDj8q0HXCKV65I9qGj8wDaw+Yj7vc81IQY25529frX49UqSqS5pu7PcstkNi&#10;PH8j0qRpOdo+9jkiowPu/j2oZgX7qfbv/nNZly2HBVXC5bqOtAZm2rnI7YpssLOvRt31ojOxFVd3&#10;oT0oIJsLGrBmxxlKbIVWY7V8zgDJHXPH9aJt0aqQwGOR3Oc/SvGf2oP2nrP4H+F7ht2+/kwkUJfY&#10;d+N2T6AZ9Oc9qqMWzzM0zSng6TqTI/2r/wBqrS/gt4YubeOQXWryR4WPICx4JBB659/Y1+Y/xK+I&#10;19461d726upJmkY4DvuwOoGT0FWPiV8WtS+J/iWS/wBSkuZvM3AnkICTnqfrj6CuTeZpAD8uFJxj&#10;+proVOyP5x4w4rq46o6cH7oySRhJu4O7BA7nmiVmUn7y4bYSPWnxrHCswZB5mxQjE52HeGJHqcZH&#10;41VEq3GTuk+U8cZ496z5T885yS4PmjbIVx0BHDVTu5cxxxqAhGRvx8xH1p1zKTcBstuz0xjNRq4k&#10;miLe5OfuipK5u4kqtbSKoP09zTCuUckfvBjJ9fwp0265nXDYK/NmpYkVoVYbvOYMDjnPoajnREtd&#10;tCtI7OOg3ZGM8cCpbHUWQs0zI5XoCMYBzz749KlaAFvmB34yD1xVPWNWs9G0S4m1ApG0KtLG7fKu&#10;Fz09Sc9KtVEb4PCyq1FBLcPFHiaHRbSWa8khhRP3nA2qTwOB74rwnxt8SpvHdzcFleONs+Whclto&#10;468YGOe9YvxL+KN58QtTZoZP9HgQQxCJSqEDoTnqffisXRdPktb4eZHILpUPKOWBB6ggZFcOJxHR&#10;H7Xw7wzSw1NVanxGfqV291bbZJC/mIQDIMgAHjBryf4h3DeT5eS8bOeOoJr13VIEYyKv7xY8nbyG&#10;APB69OTXknxLRReRxxqVjXJIIxgk965aVR3sfpeUe7KxwL8BQW4Y/NxUQiP8T7sHipbmHEyqvyqp&#10;POetV2m2qwJPt9a7D6gntQF+XbtGevrXo/wZurrTtX3Wk0kTbCGKOQCBnsfWvOLCQuPmDDBBB9a9&#10;J+DUJnvpmVdzKgIwM85rOtL3DjxztSue0aQ8cqxq0iu27JJGUJ649zXSaSrENu+zzSOSI0jcrsJw&#10;ACT/AErltDkKwqv7pf8AYIyE9TXXaJZLI0ccbQ3DTYcOh2gYznIOK+fxEbo/N8wle9jZu1aR/Lma&#10;SKSN1GEIYnHUA8/nVzzGezZZJJWhiG4CU5bBPsBnGap21m0UyyBt8Nxg4GAQR/LpVpLxonbbGw8s&#10;YQnkEnk8fjXByNHztSLRDpk9utyVupJoY5AcPEmXJxgAZ4wTxVG6LQrJDMzKmB5YBI55PJzwa0jN&#10;HDHMrTGPzMHGzKkjkYJPGT6CqmpeZL4emKW6SecBkM4GVz1GT6U4ya0M4yaKiX8v9oxsqtdTWvLR&#10;YyxUAk49RxXxj45uvtevXc38U0rue3JYnufevsrRJDpl7JcTNCCquiNKxVSQCTk9xj0r4z8fwtb+&#10;J7gsV3b2IC8qASSMZ+pr3MvkfoHCktTBDh0G71OTUcjeYij3IzipJbjEf3e+PaoZPkT5jtXPXGea&#10;9dM++L3hpl03WLWUZzHKDy20Htyewr608NXHnWVq+5ZmwojdX3ZIA9evavknSnWWdVydpIHSvrjw&#10;dDHq3hCxubi5jV3gXlM7XwMDgYweK4sf8J8zxEk6epv6fMsUu/zfMkyfMJ7EnPFaVuiXbqIzJMrK&#10;fMVySMknpzxx3FYFpbxpHI7TbJIgrIRk5BJBBH0PX2rq9IjhNlHMsilN4RVCEMVB6547GvAkrH53&#10;Uio6lu9thJZ7luFjwvyICc4HueOo9ajk1qa/iZ386SQoB8nV+vUDr1NGsWiJbyG3kZ44JAmyTAJB&#10;wcgDtwetSWdjNJYwTQ7vL3lUA4bIGfyqJSutDnqSutC1pFtKYSytJiYhQoYhgMd+eT+FSanpUzS/&#10;6mTbEDiUv19uOadZ6p5qLI0aBmj+TnDHnrx3FRuPIjC70m3gHeGPU+v+FYnH7R7GNfSG1WaGEFY5&#10;yQCRkAcE8/5615p8UrWV7mCRy2fKKI/YBfz9a9Uu2KoVk4TYcAng5yMj17V578VEjddkPmW7LGpL&#10;9ec4IwfUYrow2kj3slf7xOx5PHfTab4ztp8qYwQshD7flP0FerLetPYxsfmVQuDkkYPUDP515lDb&#10;W9n4jsVm2yRyTDzC54weOQOg/wAa9VgQW1mGRfuZKZG4AduK7cVUStZH0Gb6JOxe0FvL3MzMyKQc&#10;AZweBzjrxmul2LKXMazSRqfkd/l/DFctBMsXlyR3DTLIQXxGVUeorpUBWRvLbdbsMqOQeRnPtXBO&#10;V3qj5ipJvcWWySBj9liCrGBvOfmd+/4UlysZnX5/J3BQueoYnj60iO0fl7ZmVnTeEwWzzgkkCmS/&#10;aGgLqGaEOGI6jjp27UKBChd3sUnm/s1fs5Mu2WfLyu4KsAOwHvjvWb8U0kl8AbZHhVQ469JFGd34&#10;8jite1PnzCNQkhYg5C7sDI5+tYXxX3S+D7iNtqIrsc7csT6+wrfDw99Hbl8Gq8WfPesItu3ysu3O&#10;M96y5EaWdcEN2wPWtjUI42vfLY7o17jjNRO9qu2MMqMpOM9TX0UfhP0ePwoTSrpbMFbgltwOCPmK&#10;n6VctpQrhlMjbRnJH6VXCKkSxlRvySW6Ag9Oa0LDatuNzY+bp6j61MmkTNWR0Ph/WPtL/LJs8sgf&#10;KuGOeCM4/WvSdAEI0eFo5JvuHeg+ZlYdfrxzXmOiRSTu6W8DblG8lecDuT+deleFZYxYCObJlUA4&#10;RMqB0xkEZxya86tqtj5rM43WqJHu96useG80d8goc4yK1NPggeOF1fZKyFCS5YnHUc9AeazdQWC0&#10;v26xsx+TJ28H2POM1NbwG8PmBZCVbjZ/DxjJ9q8+pF20Pl60H00LniG/hbRWs1t7RppNriXawkTA&#10;PAOcAHvxXg/ihs/FC18yYyMSmNoyEGQCD78frXuF6tvHaR/aAsjSOQASQcEEYzn2FeB3ULW/xEjj&#10;uJNrxvmTqSSOTg+/Ar0ME3yanv5Lf2ckfQ+mXMctqq/6plXKA9MHBGf896lcfaZZvMZUZkypwTgi&#10;s/S7FT4ctdskpk2KWd8EAEZGPwNbUhdrWOaSJ41XaBL13t1yAK551Up6nzmJklVZXhiWGxaQssh3&#10;qACMFwc5xzxjiuP8WQJJZGS4ZlEJVeRxnd7DniuzNquox7dqqrck5wDj69OK5DxjeGG2aGH5G+6u&#10;OVOeuc1VKsnI6ctqJ1UkeP8Ajex3xSbAvl7yV+bnGev8683vI5IrhldWB6jPUivTvHUTRQOq7dqg&#10;Fxn5u/P0rzPUJGmuFZmz1HqQK9Whc/TMBdQK6PtlBXcrcdeavaZE8F55nze+O+faqNu8NnMSG2hu&#10;pb1rRtZSLmNmJZMg5Het5bHdU+Bn0b4Pubex8F28lrdQzTTDMhQZKAcgYIGCM9a5rWZmj1S2meRt&#10;qyHAJ5bnP4A/1q74NlU+F4EiVvMwCGA5x6e/GKzvECs9/uSNvkICkjnIPNeTzPnZ8T/y9kj3bwJq&#10;VvqljNcKkdpuQlIwdwBHUc46itdDH5nlsyqHBUDOGJPp+Fcv8PD9o0a33SSSFIV2OE+YkHGCMf8A&#10;666i3vPtKMm1Wkyrguu1sDg49BzXDU+I/Pswi1Xdti9Zq0RJ3TfaAQuSOCD0I49vWofE4We03+bl&#10;xH86MNpDAnIHqDj2oXVEBmEZkdfMAQtnIArQvp459LZGtkYyDiT2znv9a52tTzuV+0T6HkeqXAF4&#10;JIWhkOMEoSykdwSeCRWS960V1NKxXymOEDZYg4656d/wre8QaD9h06SOCOGNfNLuUcHjp0zXNQ6d&#10;MIAquzAEgDPfGT/n3rro0z6/A0/cuilp13LZ3YlkS4mVSRvC8YOcgilN0t4F8ssqxsdjEHd71Zik&#10;ja3mgZNrtjBBPUHn8xVEzq9+oMbQrnBAPbnn68VvKN0enyto2LbT7ixiLNHJ5kOGLY+6CMjPpW5o&#10;rCQsyqxmkIGXBZg3XAxXKlN8Gxkkm8vB3uxLAAevce1dB4bvVsrZWVXbhSnmEqyMAeRjsf6VzVKO&#10;lzjxVF8lzoRaG0t4TcIY1YEoScE568dSOKu6OuIvJ3yTScjYhCnHXGT7VStb6SayiaZ1kZB1cksh&#10;yCMfrS3+rT37rM07Tu2FLEY4A4HGPzrilS97U8CdNoluLiNXVow21vkIJBYHPIJHXvUv2poGSNmZ&#10;dwA6YYDPb2qlbQQ2djGyyqJJsh0AOEOeDn6Vr3mgrpVjHJ9utb+b/lmI5CXQdCGBHHWs5aOxm5W2&#10;MXxFp8iW1xIAZLc5ByCd5AyBwDjPH518hfExhZeL70SRxqplYgKDlcn3+tfZOsXc0OjXMIOfMgdc&#10;A7d7Edsd+1fHvxks428Q3YQsqM4Knkk5HJOffI/Cveyuemh97wrVMPwxeeTqAaN+c49q9Y8CyxrO&#10;rSOGkaMbATg7ieMYIrxvw+jW00a8cnkmvavA0Fvd7WlxJ5cYAZQFYMOhGa9Ss9D6nMP4Wp6Bp168&#10;O7y5Jo2kJG08jJ4xyKkuHnitZGZSVXGWA4/DrWdo1xyn8S5y/QMQPf15rdgjtn0WcxrNEuAyJLks&#10;c8HkcV4stWfEVLXMHVNrCXzJGUbMjnJc9AOK4vxDFJYw75o28pick8jBHTIrr7y5axik58wYwOPe&#10;ucv2tdWvY47i6W1tZD+8faWCEg84B5GevpXoYfTY9XA7qxx/g25jtNXDxlVV2G7vwOD/AFr2i1mj&#10;kCrE4bgYbue/SvH9J06K21bbuz8+OhCjnt7dPzr1nQY2jQERjy/uEleASOKMZG8Sc6p3SZ3ehXkm&#10;rrGhiZWACI7uMHsRjjB/xpNdtj9qVpmkZ1Uk4HAx2BFWbC1jigtX8krPDZrE4iORI4yNxx3IIzUb&#10;3sbyLCGaNpDnuR06V877ynofHczUnY0BpVnHoUFxHc7rq4IX7Oy/MpzySO3H1qG5RrF9sbKZuFPP&#10;JA9ab/ZWy3W6huYWaPbiIth+Bzmq6X8uorLhJPOZ2xjBIOeKIyd9Qi7y1MK4tJbCSRmR5rh3Lg7y&#10;rID1AIqZ76S8EflxSRsu0EZIZeQOvei/1D7VqE0k822XzBmPo2eATj0qhHp7RTTN58jS5aQJgE7Q&#10;QQM+v+FenGSaPSjJNIzfESGdJIQx2wMyYkfKg55IH4VxWqQr5qqzhpNpzhePbvzXc65fQPdMwDxs&#10;3zyblBIb8veuI1eNVu2aNfM38ITwM9676CVj3MvfU5nUoJ72w8hnjUclCR8wP4VhSWTWQVGb5uvQ&#10;8/jW/qSs0ytIPLaN+NpyCKytQv8A7TuhEjr2AAJz+I6GuyOx9JS2M+2wl8vmttWR1UdOCTjpX0F4&#10;NuFkt7bzlU+XtV9kRAGR1I7/AFrw0XbCJR+5U5A6ZYj8elex/DPUHOix7sMuQc/xdMY9648U7Lc8&#10;PPl+7O1t9N+3CPdGyzSZMBDqyuOwwOh+pqYRpbW0KyMF8ssXJX/VkjGffoKr6ZbJqRUqIY7guwwP&#10;k575H9aIp/KvPLk2Heh4Xkgg8dTXj1Jtn57LmuO1CVWkh86TdGVCK6pxxzwD6Hmia+LaetxNIWi8&#10;08oOcHk5HehrP7Xdbts/Ue4GTjjPSpEAitJ7f7Kj7rdpEnSQb0YYIyCcY+npWcJOwU6dzFudTmiu&#10;mltFwsmRyARtPTg1j3FzNbxuGZljmJGXACv7cf55rc1KykndU8rdxgk9QPUYrHu7JhGIdu63ydqj&#10;5iPXHvXZTkj2sKoJqx5r47ga3d9iqqyk4IPGf6VofD91jT5mczIFKEuTgj3o8daaEtZGmP2dVGf3&#10;gIP1wOcVneAjJNM8qBnjjIQsoyoPbB79q7pRvA+slHnwx63oT/2lZTK0ZNwpyNvIKgZJJ9fasDx5&#10;HNDZNG+6EyIM5GDg9D69K04WkhX7QqtC0kWOD8pbpn/PSs3xi15dpDJcM7maIIjkgjA4/DArmo00&#10;png4enaqfSnwul8z4ZeG4VbcYtMtlJ9cRKK66xjVY/nrgPg1fra+C9HWRlO3TrcAlsf8s1rtFvBd&#10;DcrL6cHNfqmFxUVCKfZH28YvlRZnxuO3pniiICq6TBev86kDbh8v+NdrqKeqE9CSdF3Co7eUWtyG&#10;HpTXRh6/lSANnk/pXHUp8ysTzHUaB4wksDHt/hUgdP8ACvY/hJ8TWgEvmSf8tk/h/wDsa+c2dh91&#10;ufpmtTQNbuLIN+8x8wPIA/pXl1sLqdFJn03438YR3ug3Db/7vY/3l9q+PvjrqMcuvas27rcDt9K9&#10;UuPE013oUimRSWxnpz830rwn4sWc1zf30nzfPOP4K5KeHaZ1SkcHp14N34ivQPCrhwv1/wAa8ssY&#10;ZIZBkt1H8Nem+C/nVPr/AFNezR0RyyZ2FjgCp2g3H5aTTrNnj7/lVyzgwzbvTvxXVHQ5ZamcyOjD&#10;IqzDb/ud1WL4q4/+vVcybht/hpy1M0YPiDXbgRIF/vH0/wAKydNMmqSbXHTHcV0Wo2KyKMKevvTv&#10;D+nLFOSVPb1p0yoysWvDVk9nHHj7oYmujN8IolqK08tLJlUDv3rNu2YynHrWso3WhUpXRHqWovI3&#10;X/PNRW7M45pWhweamt5FUbfw61jTjcxV2xirubaalFuqDNK9sT8wP6VHIGzj8OldDsondRiSBmLY&#10;Wu5+FfgybW9Vg3L8jBieR/dz61jeD/Bs+sT5UTfLIo4hLV9P/AP4crZ2kTSQzFtnUoy/wL718tmO&#10;JtFnpU43Oo+F/wAJILTQNPm27ZBECeT1zn+9Xp1siwAf72adpFhHa6TDGFxtTHU06QbPu96+JxVZ&#10;yZ2Rp6CvNvpY8n6VCIstz/KrduoCD6VwxhfVByjVzGeaefnO6mTHj8KZE+zjtWy0QN6Fh22pUaDJ&#10;prEtT0Kgf/XrOZdOXQZNwprJ8QxeZpsv4fzFa0vzCs3XkLadIq8dO3uKwufofDNXllH1Pkf4z2e2&#10;ZT/08yV4Hqr4vW/CvpH406Wx2fK3/Hy/8P1r5w122aK7k68Y7fSsJRP7E4FxCcUv63IYjlaHGKS0&#10;5Tn1p0tYtH7dgFezInbFNpzL3ptSfRRldWCiiihmai0MmGRSIuRT3GVpEOKlIpIa64FV6tSEVAYs&#10;mqKHRf0pZBkU6OKnNG3+RVcwFUjFEh+T8akeAn1/Ko2tyo7/AJUcwELjBptSSR1C9UA4tims2aYz&#10;Yo3ZIoQDCuynecJFokXctVTuTP8ALFVzDvoOufmFZ88WR+NWpHb/ACKhfpRzHLUXUxNSt8I30rEu&#10;Yvnrp79N0bfSsK9j2SVR5lYsaSWUn/dFdtp8xFqv4fyrg7TUFhP8PTH3q6/Tb8SwJ93oO/tQZRlY&#10;145uamik5qjCS3SrSAjFTI6adTUuRPkVNF96q0B4qzF096w6npU2TDrVqL7lVo+anjbAq4nZHuTI&#10;aen3qYnWpExiqNOYkRcil2ikQ8U89KaHcjZcGkp0j7RUavurRDHUUU07gf8A61XGQ+UdRQoJFOVe&#10;Ku4h4XNDDBpyfdpr/eqpLQBjPzSbjSsuKFXis7AOByKKBgDpQxwKqOwDZGxUYfJp0jZFMU4NMB+3&#10;dR0oDelFaIfKwpQ2KSmtJVofKOkkxTVfNRMcmiONge/5VaZRZRs1JHUca4UU4HFHMQySimbjRuNP&#10;mEKz0gfNMYkGhDTckyeUkA3CnAYpqNTqA5WC9akJxUYOKUtmq23JEJzQWOKCM02T7tPmAZI/NIre&#10;tNKsT/8AWpwXNKQ7EitTqauKGfFSPlGS/wBaYRg052zQ5+agOUEPFSJ0qNDzUitQHKDLxTCnFS5z&#10;TSvFAcpD0NSRtSFM0nIoDlJGfAqNWyaQk0qUDRKoytIyYoRqcx4oGRscChTkUjfdoQYFAD3+7Tak&#10;IzTSuKAGg4pdxpG4FNy1ADy2aSmqTmnUAFAODRTlXNVEiW44HIpj/epx+QUwnJqgRGetOTrTcGnI&#10;KXMWTDpTXGDSjgUjMAaXMSkIy7aSnFs00mpZQUUYzQaACimnIpw6UuYAooopcwBTGOTSucU2pYAD&#10;migDFI5wKloBajpwfFMZuKkuOw9DgUu4VDuNPFAyTdxR94VEzYp0LZagBGXacUxjk1PMMnNV3GTW&#10;ZNgVs1II81HEuDVqNBto6EkDRkHgU9cd6lIwKgI/Cp5S0SeQuN1NYKtMYtjr+lIoY/8A6qOUNQYn&#10;NNcFRUh4pu7dU8haK7Mc1DcR+YtWpo1btUfkVm9AnGLRltbsj5ppj8ytKeDEfGenpVSKBg7dfyrG&#10;VWx586OpWfTRIpqJbMQSAYrfS32p+FUtRhxuPfHpWftGyY0WRW0a7eame3iYdf51msXDdf0oBk/v&#10;H/vmiyYpUu5fMOwbV+7VW6XYaltlYwjdn8qjuo2f1/Kp9jBnm4nCqW5WttaktJMqP5f4V0WifEW8&#10;sTHtP3Tn+H0/3a5pUKtVy3bAFH1GLPJq5TTqaWPQrH416giKA3b0X/4mtC1+MeoXDfM36L/8TXnd&#10;rJhhg9q07Jmaj6jB7HmS4dg9kjt3+Jl1MvLdfYf/ABNZeo+Krq7bJ559v8KyUJytaKKotge/FTLL&#10;4o3o5LCno0QPetdfeHXrTf7PWXpUN0rB2K8c+lSafKwVt3rWf1OKPdweWwhqWoY1s6kM6zDbVecs&#10;6f8A1qgto5GuMHO3n+Gt6dNI7vY8uqLNxaLammR2/ndasXw3NS2vAr0aOgc0hqr5QqK5bzDU92cq&#10;dvrVNCwPX9K7JVLoIt9Roj2tRNLjpUkgqrMCTiiSi0dkYorXkO/FZ89r5iN7A1s3UYCDjvWe7ZRv&#10;oa8+okmKcVbQ4nxnBshuP+udeU6vJtuW/wB5v517F4ztPMtrjr/q+mK8d8RWzR3Lfe++3b3rOJ83&#10;jSGC8w/Wuh8Pz74l/wB41ymnq1xcY/pXU+HrZkCZ3fePatInJh9zorT+lX4znFZ9tlTV9Fxtqj6L&#10;ClmE4P41YV+KqocGpVORWZ6lyyj4WpoH/nVWJuPxqaPpQaxL0MtTGTIqlEx4qdTkVmboHk5pY/mI&#10;pjR76enyfhQBat4s1ZAxVe2nG35v51MZlY9vzoMx6z7RSF95qtLuLfL/ACqeBMRe9aoCVDkVJE3z&#10;AVEoOamhX5qsCxF2qZhhahj4xT2l96qJm9xWOBTNxpS+4U0DNUZyJozUidahjUj/APVUoOKcRR2J&#10;UGTT1G40yJs1KoxW6MKgipzViFME/SoR1qZBxVpWMpCSrkUxFy1OlkwKIDls02ZcxK42iremNmZf&#10;pVS7xxtp9kzBl9QKDzsf/DZuahZefoUnHWJ/5GvlP4x+F2luI/l/5dm7/X3r7AsVVvDkhYZxAT1x&#10;2NfOfxkubdDGWVeLdyP3n1rWnLU/nPjmPuz/AK6o+Vl0T7FM3HbH+eaytW05jcMyj7xNdXrGowvu&#10;27N2R0fNUReQ+T8wXd67676cz+PM4jauzkHtnjYcU6N2UVrancxS4wF6f3qySwLH/GtlPqfF4jqd&#10;t8O/FLaOY8tjA9PZvb3r33w/8Z47fT2/efwJ/D/9jXyUbhkPynGKsL4kv1j2rNgcD7i/4VXOcHMf&#10;Smr/ALQs0fmCOXt/dH/xFcxrX7RV5uXafM554UY/8crwmTWLxm/13/jg/wAKY1xcSj5nP/fIquY6&#10;oT6HpmrftA6hMf8AV/xHuv8A8RXOaj8adRuWZSNu4Yx8p/8AZa5RYmY85/KpIoMEf4UrjlLQvXnj&#10;e71B9z/0/wAKoy3j3X3hVmOBSvIqQIqKeP1qHc8+ctTOew3/ADd6alu8LZrQAVmpzxKV4X9aknmK&#10;qXcmNv4UMzbqkjg/eVOY1C8CgLkUVzsFTYW4XPdqz7tGyduR+FSaeXAXdn8vep5gLPkeV0pM8VJM&#10;x+X6VCx28UcwnsNdsU0PzQy8VGWIejmMpGjZLuNa1lFuIFZ2kQGVz16+lblvaeSAxU/lRzGbY2Sd&#10;rdaiN00zVJeurfdH61WiDKP/AK1KUiSdGHem3ByBimMTUbMQKUZAVrhd1QCD5qvmFWHSopEx2quY&#10;rmK+3bULxfNVhzzQ67k+gqZSG5FK6TEbfSqcEBnmZcdP/rVau5trlf61d8N6d9rlc/N0Pb6VjKRn&#10;KR1Hw+0Apd7v9lf5/WvRLRvstsVz04/Ssfwtpi2jBtp+6vXNXLqRhcNz8uT/ADrnlOxk5ht/0hpM&#10;dzX9elfyIId0GK/rvrqwMr83y/U9DK3dz+X6hRRRXoHrH8INr5dz4kJmDbXc8EZxya+l/hPpUtr4&#10;UhuIDaSxt8pMjksMc4wB0yRXzRd/v9TZjtDKR1PGc+vHHvX1p8DHX/hGY45BJw+PkAEa5x34Ock8&#10;VwYpPkPkc+qOGHvboeoeAb5Y7USBo184dMEngEnr0Gat69cxX0MckjyedKSZAeSM/TtUtho1rZMV&#10;3TBsk7WA4IHtWffvN5Y27lYg8nkkE8Y/KvAlFNn5hUqxd2cv4vhslsblb2OW4i27olSQxEsBwSR1&#10;A689a+UfFLf2ZelY16OFUKCxzz39z1r6y8UeZaaFeyRtHsmQofNXd5YwcnnGDXy94iu4Z75Wg55x&#10;knnPOTx0r1MHFJaH3PDNS8HY9P8AgvHHHaR7mdpmKuF342kgHle1esTN58HmMDH9lQAkE9Oe1eY/&#10;s6RxvevLeNHDbRJ82FJaTGQfx/GvZrXTrM6NMtwsZuZMiLGSyjt+JGK83Mn7xx51U/eNMoiZ77Fw&#10;xjkaTa2D8xQDoT6HgVNfPDaLG0zTSbsEED5Y1Ock/pxUljAsF7HsnieLHMLKFWMdME9SavabfWi3&#10;Dedbq+07ORuTnj26Y/WuCFSx4fNbUr6fcpcFvKm3RbiA+08nFWZbbdAzSLvLZAweQRzn3FWrm4WO&#10;1j3Rr8z4xjaqr2wB0qol5tumCusazERgA5YDvjNOMru5yShd3Mho5nO1TNuYcIqE59PrS3t+bbRL&#10;50s47aJtPNtJMZSr7sHLYx1J4rW1sR6O5kjvGkkiJOBlSgA45z2z+lc9fSQziVmdYUvAEcu+/PPJ&#10;5/GvSoRV0zrwdlUjfufHfje383X73BUCNyC6d+350nwytPL1iGOOV1lZ+ue/Xj0q18VxajxNfLa/&#10;aFtTKxy8e1gSfQfp9aZ8HLJX8VWyxt5jb85JCjJ47nvXuVJtUtD9VjrhfkfZfgnToZfDq3Cx3e4g&#10;IpYcEADJPFamjQ/aYmHlqxBzn+IgVj+H9R/sXS7NftEeIYBvwS25skEZzjGMVrxyloY5IPmmkiLl&#10;SdmAOuSe9fM1Ksm3dH5ljotVGM1KTE5Ecax7sHn731xTrWBkmO6SH93h+MAkn69elS6ppG2y+1BV&#10;kdBG5ds7vmPQflVtNVgug26T7OlvhoIkiDCUg4wSeQSCamUr2OeEWNsrZijyJGsrbwoiLlWck9e/&#10;StH7TDcWkJEZW4jcqQG3KB68jr7UzTxJ9pUwldrIScJh8k45OetFjZR6fFIjNIq7yS55BbPAwKxq&#10;NbImpFdSzLEJGm8uSPbIwyFBBIH5+vrS6ZosN0sk1xMsSbzjLndjHGB2okjWK2cebCw8zysBzvHc&#10;kY9Mmh1WC3TEss0bEookG3ntjHvXNy6XZyciWrMm9LRy+ZHuljtzvKAZBboO3NfP37Zl3c20EI8y&#10;aOSZldwAFJQggjH64r3vX7aHSLoRzIrMQNjiQnB654JHFfPX7ZrqNStVFvDGs0KyxyGfczsAQ3Ge&#10;BngV7OWpc6PqeH0vbqx893Mjxo8+R+79T8x+lexfACW1hVprtZ3ZoN0e1tqhsjr1z1/SvFoDHNMq&#10;3Db0U/Pt/pXtfwDsF1GbbajzFhjd2T7zAAHHHGeo/KvaxkfcPtM50w57z4YkjtYI/JxNK2fnBJPI&#10;7+461papeTJoc0ELMsrygs5TjAznHck+lYvhS4+x2arJHcb1ySY3CnB4x04reuEWfToYntXW4f5m&#10;Jcs2MYGfQ9818xye+flNSm/anlvxg1GS28Pyqxmj3L0xgvyASc8+teC68GmZhHI0aM6s6g/fA7Gv&#10;bPjJFBpbbVhk2yE8s+4DkDFeN62n2iTmSPgHeMHjjI5r6XBNKFj9KyOyopHO38fmzsjKwRsc+vtX&#10;t37J8CWovldQY2iAR+cgg/KDjuea8Knu/wB8F8zIU5IHJA65r6E/Zr05W8lpP3asCSSm4gj/APXV&#10;Yx/uzPiKpyYY9rtoob2y+yzLGizvhCPvbh12mvF/jNKmiXzL5i/Nv8shwWIGByOor1LxXE2nw/aF&#10;1Jo/KXKKSQEPt6Gvnn4i6u2tXHKSKVmblzycH/8AX9a83B0fe5j4vhujOdbnexz9vbLBAwiVWfeT&#10;vfnj6Vla0I5otu5fMXkkjJ/OtqysllKxhpN7AjB4rL8UTrDCAsf3W2Ejgk+9e1A/SqXY5QR+Tchk&#10;2oWOSTknFfZfwkk8v4T6XGsis0gMu7b+8IwAqE+2CfxNfGx/4/Iw64DH39a+z/gNafZ/hTpUzRr5&#10;ckUhjjGSCQ+zdzzzivLzeo1D3T53iqL9imdPoohkvY0nDyGIjeJBzk5xgfSujihFxYnbHIqRnG8E&#10;AEnOBisS3ia3v2Bhja4/5aN3HHH5CtSzdoogrrkyYIz6eo9cV89Gcna7PzKcn1HXljbW0cFv9oEl&#10;1MryOqDIjwBgHnqa5nXIIbWFlZm81SxJUHO0gADkdzn8q6q8sPsNvEs/2hvtBJEiqBjr39Of0rjP&#10;EokSJfvsASgcJu3E8+ozxXbTfkdWDjea5Txr4g7p4LkJt9MuMkAdx6V5DrIk+0bd2FjJycYxXrvx&#10;LhaHV2gZmj4BcshU4Oecfga8q19Ihfz+XM0i7to4wpr3MFJ21P1XJrqmkc9euySRNHJt+bD5HBFT&#10;afE3nh45HRmYjK8HHTNVryUi4YsML1GBnBp+n3si3UZEhRNv3sfhXdU+Fns1vgZ9k/B643/D6wlm&#10;t2ug0ACEtkoBgZ4GTnHT2rqNPsGi1CNmUNDKgY4J3QnBOMdh0rk/hPdtH4PsZZI2TzIFj5GBgAA7&#10;cH15z7112n3zRXciqjRngbX5LjuST7V81Vu2z8kzKi1Vl6lu4LXU26RzNJJtB46qBgA49gKmXa8f&#10;2eSSNYufmRPm9RnrxnH50tvI80S/wM2QcY55PFTRStEvlRrGrNkYEZ3fXP4Vlqj5+p7rsR2ULaHE&#10;DNDb3EVxh038lcc84wR1ArP1SNbw7VUwt1OAWGT1/CrdzKouFjaRdxIOD83OQTz378Uuqz3EkUdx&#10;DGzeYT5u1MKBnAI61tTuVTqN6o53X55Y9ObDKjySfMz54AGBjrj6V5v4juTJdSboZJkYERn7oc+u&#10;fwr0zVdOklt5JPLbdnBLZzz6V594rs5DGypGz/KQAh5BHXOa9GnK9tD6HLaq9ou55V4jSSROTIxj&#10;J3IAdqnpj/69YFxNGV2hJIZEGAd3y/qMmtnxPfSRXUkJ+RFbDjsR6cd6qw/6UDGoSTcnykJnB967&#10;Y+Z+j0JXirlWwiVdvmNJ0Jz1BqvcW/2d2Zt+5lGNxwARzzVsNJaTxky5MeMKB3B4P4VQ1m7+0Xzb&#10;pJJOc5IxkmtDdSIluGvJowqKA/BycAmr8cCo3l7SrNyxHOB6g1m+R5uG3sSpAxV6yhX942984K5O&#10;RsP9amQpM0tPn+wnduLr34wD9f0rahuGWa3VY1Ty1ySDt35559u1c2rtEjsQ00bHggYBPetzw9D9&#10;rVRJuYMe5wR7VzSjc46kWlc9s/Zxtnk0q58xfOEk5J/ePiIEAA4Bx2rtPsC3N3F5Mck1wSEj+Qs2&#10;QeAB35HSuM+A2my6x9os7eOZppM4QAHCoMsTzwOlde1s0cPmSTmGZXVUjClSBnkk+leTiYtM/Pcz&#10;k/bMkaCa1maG4QrJHJmQEbSDnJGBV6wvDaTuyIqSRjKYO7k54569ahiiUJJ8xkeOTBwTufvxnr+d&#10;WGMyFY9rfICTtALAk4GTXNzHk1L9i1C0ltbiN5laXfynVc+45qQedqLxwySKqqWORxsyOelU30/z&#10;NM8xpljZZADk/M/BOf06U+D/AEeMn5lUjqP4+OQPSqi7bnJImsJ47SZUb/SChHbDP1Ax19qqX1wJ&#10;rZZ1VYWY5KnJcjkc/wCelS3i77XdE0GMg/K5L9McjA6H3qOxgxbBihzvTOTtXrz17dvxrojIuNjk&#10;/iC0mnaFNcuztIp8wOMlgCCAuPUkjBzxivDvB0rWl/azXG7y2lCGU52k+pbHfHX6V718RbeNfB+q&#10;RtHukYNIjmTiMKS3I7jHT6V85eGdWcyPbMZMtJvC5JQYxyB29PwrqoK6Z9tktp4dxPc/DeoKkELb&#10;tzSOcd8D3JNdTK6QQb90bNKpBAPHtwK43wGTLYNJJ64UgHIAz1rvYrBJgq+YGWRQuFTb83YZI+n5&#10;1jy6nyuOglUaRn/2z5cnmlGkwqhFRcnIGORx+deZ/H97aXQpIzCqsoDo4BLIfTFes6l4cFgFy+1p&#10;I8yL9xkBBHBHX615N8c3W50y8mjkKxx7UBOSxwOefTiujDbnfkdvrKPH/wBna8ZPisoaQxrISjlE&#10;6ISNx/AAmvpK3twN+5pZ5HPBOMbc8H24r5i+BFz5XxPtWT923mY3nO05yMEdwQa+o4rVhJ5Uax7Z&#10;GHJbAOO/4+mazx0Hc97iSjeSaNDw/KreX5y/IsgLkE7wBwcc47VtRw5aXbIVt1OVDncTn1NYfhRY&#10;mu5CWRhCwVyDkp1/wroYrUSoZE2rtkAEZBG8HvngV5Li7nxc6bTM5F8m48yT5Yx9wopOW96juNQk&#10;a3nt7df9Y4O4oc45z6YqfVJ5lV42lVow+/CHoc44pmnalFZbWKM2MoZJMlueO9aez2Zao9bmHrd3&#10;5cU7N5kbyABFj+WNCBjBBrzXXYPNTdIVXBZcEbiDxg/r+leieNJIUYtG8jLjknpn1968/wDEDx6X&#10;azPK+5WPUgjqPX0rqoyfNZH02Twb1OH8W2/9m3ccO5WiYbi5U53f3a4rVo3kyvuScfKAevQ10urX&#10;xmNwWZvlBCbs8AnqKxdSnTyW3MGPHzY7+tfQUdFqff4XSCTMm1lAbGwGTnl/mwK94/ZHib+z9WXz&#10;oYxKkeN5Oc9MgZ5wMZ+teCfaEMgUEKc8f7WT1r3n9louuk3372HaHB27irHIAyvXPQZHtU4z4Diz&#10;v/dmemvp8cVydu6SFjgsUPXrnmo49OWe7kZWLw8FQRt4A79e+aSa+kglVYTKrIeQ2GVyc4+pqS21&#10;KSHTGhihO5nySfvDrXgban5ndrYkukJtphhkj3BhGT3x1GevSq97Zm2SJGYM0gEmAeVX396v3+nS&#10;T28Uix+aqopLZDMp6HPpg1ma1qUVipWaO4LeWygx4zuIAGc9B9BVU5Xdzow8veTPP/HFkv8AbDTL&#10;umXcTsePYEA+hyc56jFcqqfPMN6+WxyEGcLnnoa7jxDb3UmmsZLwbUcbI1iBbHUEt169q47xFayT&#10;RzSR7mkjIRnACjrx/WvXozbVj67B1G4pHLeKbWSwZyE+0YAOOnHWuZlkjur7du8vcO+TgiunvdSk&#10;klubduZmA/etzs9Me3SuRmga2f5fn3EguR1Pciu6Gx9Rh/hRHeXMkcbbGX7xB7ce1Zs1tIXUP8yZ&#10;4bvn6VZSQzttb5PLBNRzbmkXzCNrDdn1P9Ko6OYdpt4Yn8kfdcg4xk9a9G+F1xHDrUciyfMCo6Zx&#10;zn+lec2gxKU/vY+bvivSPhnIIdQjQtGqBwcsOpAwOnsKzqztE48dJqk7H0VpXjhtA1W1uLONkWNQ&#10;JRGMbiAMEDuT3r9GP+Cdf7flvrEdl4a8QXBWO4xHBJO+0xnBA5yRjPHPrX5obcaZFGvzcDEiLjkd&#10;efTkVFo/im68LalbXFrMyy6fLvUAlVIzznnqfWvN+sWPkcHj3CfJPZs/ar9r39mC1+Lmgf29oNus&#10;d+sTPKkYEgmHGCoHQ+vPpXwP4p8N3Xh26kSSPa0bEHII4HGcH0r6U/4Jm/8ABRfTfHmiQeFPEFxc&#10;LfbwltI5DLkKSAc888CvUf2wf2Ubbxhotxq+kqokjBluETiQZ7gYGeuTXoUK3OrHzvGHCccXSeIo&#10;bnwJDO1y2w5P4VLLcH7MIdwZecgcE+/Sr3iDQ7jw3qsttMskUq5HIwWHY/Ss2waNZGZl87IOFJwu&#10;eec+1ehHY/AcThKlGo6U1YjhRbdsSbtrAgf7VWJ7mW5AWZtzKAIwBxjHeomG1FKrgnPGd2P8KkOG&#10;dfLz0HINNHG4co+C7VY4Y3VSqkEnHPXpmollzI20bC2SOTjBNBXZJtk44I6Z5qOW4Kptb5tpx8o7&#10;UICT7ShO1lwoBx9fWrVjr0llIoFw3yuCOcc+vHfpVXy1aJDuC7R2HNIQqhtudzsAvemkup04fETo&#10;zU6btY+zv2Hv22V8NiDw7rk8zWM0gQuG3GMgYB59T1r7q0+6jvrC3urdxLbXQDpIB97mvxYtLybS&#10;3jltm2spBGz5WB7nNfbX7EP7ZsllpY8PeIWY2u9RBLks0Zxgr3xk4Nc9SNtj994I4yVZLD1nr5n2&#10;2hEyfeO7OMe1K0O2Tcx/HqRUGk3kN3AGjfdG2CHIxwRnv7VZiiWXnlc8fgajlZ+xU5KaTQOuV/ve&#10;1MZNvCqy881PIPLxgr6DHWm+dkfew1PlZUiEhkcHqO3c1JJIGHON3qOtIxwfl+9TJItvOcNnB71R&#10;I3JQffcHnJU4JB6j05/wxivjf/goh/wT/tfi7pEvijw3CsOsWvmSXEAIYTIASXUYB3AZyM19jEbh&#10;tH51FPCZIZo87WlG0EYJAJ56+o4r1MszOrg6qlB6djGtSU1qfzzeLfDFx4a1W4trpZLeaN8EFSrc&#10;E5wD+IzUNhq6zT7YVaPyWVt5J3OScfpX6bf8FKv+Cc9v470G48YeEbEx3NsrS3sESbgVUglgB68n&#10;Ar8y/EPhm40DVPsNz/o89u5zkdQO5/L9K/dMlzWjj8Pyyettj5HGYWdKfNHY+2v+Cbf/AAUC1D4T&#10;amvhfXme68O3TgI8pz9mI43DJyBn0yMV+oGkeIrfW9JhurSaG5t7gZSSM7lYdeD361/OrZX72OrR&#10;Pb+THJAhMbhzuJOQc5zx7V+gn/BNj/gonN4Ul0vwn4put2gzM0H2l03PasVCgg/3Q3U+9fH8VcKv&#10;/eKKXyPTy/ML2hI/TKHhCvXjJpszeagUthf5VVsLuG5gjaCX7RBIgZZlBKyBuQVPQjGKtLGCO3y+&#10;3GK/LKlNwlyyPfjK6MrxR4XtfE2i3FjeQpcWt5E0UiONy7SMEgHODjpivym/b3/YW1T4EeOv7W0V&#10;pG0K8kaUFQW2qc4BOOo4yeOo9K/XJP3idWx2xXN/Ej4eab8RPCV7o2rW6zWN9GY5N3O3ODnHQkHB&#10;5717eS5zPDT5ZapmVSinsfm3+wD+3xefBzW4fD/iK5eXQ7p1jGeGgJIAPPFfp5o+sWut6ZDeWsyT&#10;W0yh0ZTwQRkfjz+lfkX+23+xjqn7M/iCa+txNJ4fupMWtwoOQSeAcexHPvXsH/BOH9u//hDmj8Ge&#10;JtQ/0OQbLae7nIAIAAySCdxIx+Ve/nGV08VS+tYf5pGFKcouzP0cfA24+5nHNSROrgdv0FU9KvY9&#10;Q0+3nW6t5BMglQI+4FT0Occ1cYMVVhu9/SvgqkHBuL6HoRY6YAJ8pVWz3XOabGzSSfwqvHbFOBBQ&#10;5b5sjAPegVJQ2aP5uPXkik34XHbpzxikaTKngg9KJ9rRbW3Bu1AC+Ww4G38aAPs/H502G7CodxPy&#10;ccmlMyukm0/MSMA0GYSSlo9vGDTWLRqyk8N0psfbd69qlf5sjbxnAc0AQRIwP3j+HWnbMZX5setO&#10;ibblW8v64wTTgf3XvmgCNo1jLBWZtpPfPasHXH8qZct5eOcoMsD2P1rcI2t1+vvWL4mg8u2k27l8&#10;4FSen0A/xrqwcb1lc58V/BZ+YP7TcDJ8adUZZjlrpihJzjJznPbqK+4/2UbhB8HtBCtJ5DWykRk5&#10;AbkMR+Ir4c/aBl3/ABi1RWb712AgPPAAyCfUHr9DX3N+y4Fj+CXhuPcqtDb/AD9/mYkn6jGPzr9G&#10;4jhbLoH55w3K+Pn6npTTxw43dWHUfXvUF9PFLFJHu2sv/LMg7sflVlo1sV3FWZmIHHI+tMuo1a5k&#10;mkbd8pwMEc44r8yp/Gj9HrRvBnkXj+yW81Jm53ZwDnBrjLqy+ySMGXccY49a9J8Z2AnuWk8vG488&#10;dK5K60nBA29Tzg8kV+k5ZiEqSR+D8QYO+Ik/M4rWLKO5UbmlMmdmHXCg+nvVDVNJe5s2wzb48bFA&#10;4wPeup1yxeM/OymTd90HOD/jWa6buq9eDzzX0lHEOysz8/xWEg20zgX0xbmRVkiCtlj5vTOQMfkR&#10;Ulpo00ki/Z2YSRjduPXIrdv7NftbMu7aCQN3LEe571kvdNaTxs5bcpz8nPGen0NXj8MsbR9nJhku&#10;Zxyiv7eC1I/Efi0w2MjXfl+YRsQKcgEcZOBwa8j1ZPOvHZ23h/mU4I5yeOfau51hWVZI5A2ZOTn1&#10;znn071zF1Zxs83zFSv8Aqg5LDJIBH5Zrv4bybD5ev3a1fU+b404wxWcStU2OV1ArbTrGo+URjtnJ&#10;J/Sqzq62+2PBGd+P4gfUVsaxpoP7z7rd1H3fwrPFkAzEhmVeuOCR3r76nJNJn5vK6epe+G8Tnx/p&#10;qncsjTxkP94IQQQSPxr9J/BwMGk2rKqKHjU467uAScdskmvzp+E9qsXxD0933RwtOpJXkgZGePXH&#10;Nfox4Z/dWsLRptCgRkdyAAM498dvWvyDxElepFH9NeDMEsPJl/UYv3TSDcWY/N/d/CsPUpNo4PU/&#10;rW5eusFtlXbcw+72HtXP6i+xsFflPXFfnGFjqj9kx70MHWlEA+Vm3NwRXO6nMw+RgOnet/VIt7mR&#10;eg555Nc3q8qj94ykjHHHOa+kw8T87zWL1uc94kVmCyZ3rDgNsHQVz+oz/aIxJIquy5CZGOPpW5q7&#10;tcRqWLLIfvBeFYdsiubvQZXJKtwxx6V9JhYuyPzrMHq0cxqrs0sqTQ7fQrlQce3cnNct4guZFYsk&#10;RjXbsJYh8n1wRxXZarOzrs2gfOOTzxXJ+JLbNux3q/OcjOF5I59+lfVYOOx+e5tCyZyN3JHufcMd&#10;RjHBPrWPLdlE25+XpzzxWtqjNKhRRgKTj1rIkTz4GRd3mHGBjJx3NfRx+A+G3qpeZ9RfsBtjw/qr&#10;7WMcjqrOByCAccZ4HBr6ct5Vtl4Vvmbue2K+a/8Agnhbxw+H9QhkEsiyFcDOCrgk8/ga+jZYmjj+&#10;Ruh4zX898Zf78z+7vDamo5TT80XoWkS4Uqu1ZDgdOf8A9dfHX/BSnEGqaRJbJJ8ysJD2OCc8egJ/&#10;Gvru2McQXG522gneSQTnt6Gvkf8A4KVJBbvof3y0scqIg4Awc8/jV8G/74j2OK/9zd2Xv+CZE62e&#10;meIJIpY1aaWFEibO7dySfTBAH5V9o6YTJYo77WbAUEHG2vij/gmdp5mXVJmZlWMR+ZkZJU9ADkAH&#10;OTnHSvtTT4PLtVZdu3nJHJ/GsOLv99ZtwvZYOJcY7cbd24jk9c0xDlV2/K3IIJyaZJhF3ff7e496&#10;cgUncpPrjFfKH0xJkBNit8vHJPenOquoXPz5Hziq8i5XcOi9qmV8qF3c47DtQA1o5bZ8Me4xjvRn&#10;LdW69cZNIH3lVLMoXOO+KIpN7H73XgnitAH5AX1bOPu4OKRlMUX3sd+OaeU82VF6FzgGpIduwrjL&#10;NlD6A0AQwELJw/4kYxTpSqbsfNuIAPfHempF5T7SzNQZFjmXIYjOMUARsGiXP8JPU84p0Z8v/gXt&#10;1FSyOuCuWCseD6GkjUxwbWbcVJGfY0AQzkRurbtq7MjvWT4t8Y2Pg3QZtS1S6jtbK3GZZHP3R9Ov&#10;J4FTeJ/FVj4O0W61C+nW3s7MFpXchSFHbnuTX5b/APBQz/goQ/xJ12bSdLuJrPS4XwBtLBxknJx3&#10;zjrX0WR5HPGVE7e71OPEYhRVo7lr9vj/AIKBal8UtVfRvDsjW2l2uA5RNrSdfvHPB/Tkc1wf7BH7&#10;DGvftOfEH+2r7/QvDdu5eW6mU77kgglEJHTjBx60fsOfsVap+1R4xh1DVBNHodu6/aJXBZZhj5c9&#10;Acg5/wD1V+tXwy+Gem/CjwdaaNo9otla2cYiVEG0YHB4Hrwa+vzTNqWXUfquGtfqzlo0XN3Y7wF4&#10;A0v4c+HYNJ0eFbO1gQIAqBWf1Jx1reVCg3E8jjOeSO1NmkweOvT1zQzbs+w/OvzStVnVm5Td2z0I&#10;xsTCTeuGZs+uaZLcCOMg7sdsL+vuKY9wPJVfvbeTjqRXyj/wUD/b0tPgjod54d0O9t/+EguIhG8w&#10;OWtc9QPQgV6OU5XVxlVQgtDDE4hU4FX9vb9vuz+Cmi3Xh/R9QtrjXrxWjDgbjAhGDjHQ88fSvyb+&#10;LXxbvvF3iy4mv76e6jlUOglXlWJO4Fup6DGelWPir8ULjxx4he6vZpbqZ3LecCGb0yT+Arg7rRl1&#10;HUpFwZlY5BPcHkV+85HktDA0k2te58hiMROpK1yayikh1KFZv3su3e6RcIqnoB1z0NfU3/BPn9gr&#10;Uv2h/GX9pXcL2vh+GdftM7k+WcHOFGMknJ9uKzf2Cf2DdS/aC8aWUkkbW+lxyZnncH5UGCACeCSA&#10;eM1+xvwi+Fml/CHwlZ6Po9rFb2tqiqcDDOQCSSR1Oa+Z4r4ojRi6NB6nq5bl+vtJl74b/D/TfhT4&#10;btdH0eKG1sbeNYwI02+YQMEk9ST6VuKNv3drZxuz7VHDujdPmz255NWU2o6/McdTX43WrTqzc5O7&#10;Z9DFW0SI7b5ZVZWAGTwO3XmrDHzE+bOWP51FINxBxtXOB2zmnquDjPQfnWJQF9pO30IH1NRY3t91&#10;g3Q8/SlmG1qc2WTOeaCm9B8G0n73IPU9MCmTP+73MdgUZPYingqqjcAuMDg9fevPP2gf2gNN+DPh&#10;d7q4uPLvJgfKQgNvPHOCc49DQcOMx1PD03ObskUv2k/2idJ+BfhCe4mmjkvpMx28RfawbbkEj0r8&#10;x/jZ8ZNT+KHima8vLiSaSbJBJ3YB7c56AfpS/tB/HDVPi54xur++upJo5ZMhC5KoPYdAeK8/e6Vh&#10;uUqFAzgHJya2jLlR/O/GnGEsXUdGk/dHXd0kdodylm3jjJ5B9unaoLu5LRxxGFV+YtkHkjHcVFNc&#10;5nYMvzqAo+vJz+tV7pmOPvFio60Kpc/L51ecm83DRszBkbjr39T6U4XLIFX5QyjbvWqiOkIbeNr5&#10;A3/ezn0FOYtAG28+ZlTgHkVLkZkt1es/IBXae/Iqsl0gVlbnOcU6RXijZfm2yAkgrxwO1VlJWNcq&#10;QD2PUGobuBchtF8lnDM0ipv2KpJxkf5/Co2vIxu2tuaFiCMYZlIpsVxLABIGkjEnHyHnHcD2rH8S&#10;6/p/hrTri/1C8jtbeEHJkyC5z0BGeaylZHVhMPOtUUKau2Sa34stfC2nT3N3cLD5MDEA5O9hyB+N&#10;fP3xA+L138R9QliuJPLsYXIijU8EZzjjrniuf+O/xsvPH+qC3tplj0yEkRInHmAgctjrn05rmtB1&#10;ZHb5V3S9CMbVJzyfbgmuepJ2uj9y4Z4TjhaKr1kuY6jw9ockUMisysWywDSYUDrya0IkupZUVJdi&#10;TZBkMnlgY7ADrWTb3Lea3lttYYbAI2lTx39+KuQ3cjxxw+ZMVUn5G6RnkHBNebU5nqfVO/yM/VyV&#10;hkV96rHjJH3nXI6n0715P8Qmb7VNuLfK/BPUj3/OvVmDN5qyNI0cyEOVxnjuK8p+JE7MX3bnX7qH&#10;HzYHc11YaDW57WU/Fqee3atGMDHzEkE9ahtDI4+ZiFxjFWLtjEDt+bb696rojXFqsn3WHGOldh9V&#10;EsWm5zhskKevavWPgEqz6ldQspZvLIAXPGMnJP4V5VZCS2jZevrx0r0f4OmUauUjkEZkGC44yBng&#10;+9Y1/hODMop0Xqe0aGFt7tWbc654HQY9zXZeGgqrFcbo51Z/m+Qny8eoOK5PTW8h4UkbzlUABCce&#10;2Qcc12nhmNhbeXIY33SEgscfLjpXgVZrY/MMVWWqN5bSO5eQqvyKpcgjaOnUDPSsO8ae1jh2bW8z&#10;DcehH/1q2NQspLe5LJcf6mMIEc5zxkgEduaq21hvK+ZJ5fmZwgOSgArjbTPGlZkJEV9YswUJNEDn&#10;zDt3gA8A/hRJr8dzaxj7LJbsse0SRSAjGOhBBzUjm3isWV1kkmLAR7CAc55zn61jzxHT9Rmhkhlb&#10;bg7BjdjofanGlccaHOGs6UJbHy90nkzOAm5huzjnp0z0r458d7h4juJZU2q0rZxk8lj3+mK+vE0a&#10;QQGbzmaFQWTzwFGQenXPtXyj8U54E8XatDGyeSLhigQkjBJOOeeM4/AV6+Xxaep91wrFxlY4y8uV&#10;Xd/CCePr2pk4KwY3bt3J9BT3j+dty7vY81FLGk0W2RmUc9K9k++JtJmzOqqyg5Hsa+rvhbeeZ4G0&#10;uLzMfZ49gHXuTnp718k6dm0u4zhmXoOetfVXwlZm8JWUiswjbKHPHbr9Oetefj0+S583xFH9zc7C&#10;O68y+td3ztc/uwwI2pnABI/Gun02HyYAryKHjOFwCoJ55OeB/wDXFc9HO9lErQpDIsnQoAWBGCDk&#10;9wa1DKhWGEsd2zecnPJOfzrwXJWsz89qVIuNmjdF99pnhWaParAZBOAwyOeOlJDcm12KsgkTPCLK&#10;So7VFolsse7d80akDk/Nj8e1X5LOG4g3IvlLvxkgAAHp096z9EeXW02HSzW6+XHGYwxA8wLyMj0/&#10;PpTmLKPPjjRVcngEZQ+mPpVXSpV+xNtkaKaMsZUbGCARjGeanut10/nfIq4DEO2QTj8KnXqc+v2i&#10;O6ijuLK6+UtGygnJAWMZ7d8nH615p4+sPOvGaSZW6mI5ySo/wHFegXtxCtg+TIs/Lhl5Q9gMelcF&#10;8Q0cxW77o9y7gAqY4PJ575NbUYuTPYyeUlVSPJfENz9n8RW4Vm/eEowYcE5GAMc//rr2rRSbzRIY&#10;WgkMIcSHCkMDgDAJ7H3rxDxPeST6hH8yxmCZXDA4brgdK9l8NXLXWnRySMPmjUKZHLfMD616lamu&#10;RH2GaK9OLZLENt95IuJFWHOImHIJyByOtdVby3Ajh3OuREeAAcgenv1/KsGC4jS+ibCXAAMRLNtC&#10;knr74zV7RdRS1Z4/NlVoxiMqm5SQcdD2POa82tZNOx8riJLdEz3klnM628si7to3MMNgjkcZGM54&#10;p1pPJFJJt3eW7eWQvy9eM5OQM0+OSOcSbkUMxON5I/LtVWRobB2jdHbKgA+YQM55PAOetZxrXOeF&#10;a7sVldrG/byi0f8AB03E8+orN+ILfaPB8qsxCzHY5UZ2AAnOf51pXM8ZZpFwEGMY6njk/wBaXxcs&#10;+qeD5kVomaFN0JCBVAGSc8cnHANdNGpeSuehgpNVUfL7Xsd/Kxx8qk4OOlZtzJHJe7F+aQEgnGMe&#10;hreur1INUlZVaRLgb84Crk8nj0rMlvPNu2kZFVT8pAHQ17lOR+j0tYr0JtLBaSNdzZyDhufzrYLt&#10;FI7bUVsA7D/SsOwkWe/hxu3KSJCO4PSt65CQTyR7d+CIyDzhsg5B9MU5ClE6LwnbTAuVJ3MMPjJ+&#10;Xqeldx4W/c7BG43Nng9Me+e/Nee6DqMlnIfKlYv91+wI/wDr16F4YspJbNLloGV5G4QoR0x6+oOa&#10;5cRoj5vNdNTW8mS5xHHGkizId29AxwAScE8jj0qe1tW0uJWjdvMZAOh7/ic8Y/M1LIFV90SyxgEh&#10;gTu2A9ce2M1cTT43i/eXCwqX+Q43Ej1GPpXnVJI+XqSVzI8R6lcwKLeVfIt2O/yxGGyeBnce+eoz&#10;3rxLxSUvvHMC7bZZpJNgcDBJJxyRXu01jNpuk3FtbtJdecCWYbmyCSeFPQ8DmvCfGczWfia3kbZl&#10;Xx8/ysgzx2Heu/B2toe9k6Wtj27wpcXFroiJeSBo4kXy9hBUKCQOwzjmtiK42xKUkZQzkEAndk/x&#10;AdAKyfChSfQrbe25diIU/iGQSfwyBzWtLagPGY87WABzxg44xXmYhe+9D5jHx/fv1Jo3hkik8xGL&#10;rkgJjc3BBHP51xHjC8hNqY5EkV929ARg45A559K62WxCSxyMWwsgDhASRnGckZ4rj/F8awvMNxSL&#10;LEDJY4z0zjjrVYVLm1NsrhH2qZ5b4whVkkkLKpYY6YB/nzXmOotsmbB9R7V614wt1ubHK+YpU8DI&#10;2kV5PrsYjunj4VlJORnmvfo+R+o4H4Cja28OqSLC3mu3JGBxkVoWCL8ibnManHPpWUk727Zj3JID&#10;29K0rG53Fc7vm6Z71vLY7pao96+E7NdeFFjVIkaFMowOGI59fTp9KqeJALa1WbcXSG4WN0HUAgkN&#10;78j9asfCKMz+DGRYdpaUbHZwCCBjH0IqPxRaeTKUMkasmM5OCQT2J4rz7LnsfHyVsRJHr3w/njPg&#10;yGZbiaNm2Oh2FTMuTnt2rbtAt1ds3y7lyDLkhyo9fSuU+FUR1LQ7G0hlaN5nUOJXCqrFscE9Bg59&#10;K6RYG0zUZo5z50qyNHkOCpIOOCOvSvPqWTZ8ZmVPlqs2LQW0m3bGqtv6Fi29MY9Bya2jIsenbVjV&#10;iEOUORle4+oFc4AsUiv8wdXIK56cV0dpLHd6HIpklWYqwRwu4EkYIPp9a5JS1PBqVLTWh5R4vgEV&#10;+zRqvlyk7AHw2OcD/PpWFdyyW/lsNsboDgepxya6T4gldOuYrZm+aMkeYE+YYBGM/j+lcveXmYWa&#10;VWklZAFJHOPUYruw+qufW5e7wXYx4CLyUrI3KDJ5wQKmtPJQ/vVydw2e+D79R61C0KsUkTa24EN2&#10;I+uakVGSPadrMo3ggFivIyMV0SjY9I0Z7lWuFZtwjYYYJjH5duv6VZ0688yNVSRVTIRQ3UCs1YPt&#10;b7o1aRWAGfu4PAzV+w07yk27W3I4zJngAiuWpa1rnLiLJWZr2zs1wrLv+U4IBzvBrSCMQjRsck8g&#10;jH4UeFJo7O8jkaOO4eMZClyqkjkAkCtC4VY7tmVI4QWBA3l1GQc8muGdS7Pna1S7sSQMTokUZa33&#10;W7nhwGMm9vbk4A9+1S3wWOKR47pVdjgRiMgj8wAB/jWdGUkK5t/MaQ73dOGBGQdue2KvR6vCLto2&#10;gdLe6IYSvy2Bx9Mdj6Vz1GYSi9yjPcrNZzRrGsxaPnIJaMdiPQ18r/tAWg0/x3dN5S+VNggk4JGB&#10;zjseMfhX1L4ns47idbi3maOTO1kj+XaQehHoeOcYr5s/au0ubRfGqQ3kflzNAH2g7ggJ6gjgg5/S&#10;vVync+t4Xk/bJHlekSvPqqoisrKdwz3A9K9g+H10stvu3J5pOwoffv8AWvIfCRjGrfvPvKcgZIFe&#10;meD3VCvyyMsh2nA3Dn+Qr38RF2PvMdG9Ox7Fp+nJpqeZMqsmwrtDBt2e4x6VJbam8ECxAbpCSpBG&#10;VK9sc8msfRLAaVZpJDcfKwOEOWKE9RWxb6VEXgk8uXzAiyHDccnkV4dSl7x8HWotTauUtUCvZMYx&#10;KsyuPMzgjbg5IrhvFNnHZXRaJHZeQSFxnI64rvtXbzJGYbV3ZODxxkgc1xvi35DjtwMFskZrpw11&#10;ud2Wtp2OOitGfVobxlkb5wCnQuAQeO2a9h0e/WAWiw2sgkUq7iWTd5gPYgcD9a8bM8llq8KyTbVU&#10;htpHI59DXtWjLDdRWskdxDJ5iKc4Ib8a3xNT3Duzepy0lc77RtQMNhGwJt5UIIKAbkJ647Hn1FN1&#10;YSamVmdclAqcDBJB5JA6GpdAkht4mZ2yoRiSBkZ6j+QqW90y8iNnMo8k3kaXKlzhXjYcdO/B4r59&#10;q7Pg5SV2yK/is4kjmtf3crJ+9TeXXPqOOtVINFuoJVvFkR4VkVDh9rAnOOD16GpNUspoxsVQo8wl&#10;Uxlio75HGKjl1RbS0mLRyPJGpA7gMOeaIp82xPM07mPd2UvmyCSZdsxbA4bBHbOMgVlOxWNlba0m&#10;4ofn5GefyrbvPN09mkZY92R23KR19e9YuoTw6g0jmyt4Ji4O+NMMcd8gV1RidlOae5j6xGbdNxJY&#10;sSACSWA/wrm9VbcRG6t+7beNpwcHrXX6mIYdPmVpo1GQQ8uQ2ccjIBzXHXsmCHjyygYGe/PJzXZS&#10;ue9gZO3kc7qcsc0ifeSOVyib+uay9Q077PujWZwpO4lHxmtbWVBkhaQMUWTJA+6f8KxfEl1GLsny&#10;9tvKcIhOcHHQdK7oSPp8M/dVirYnzbuNBuVVbq3zE17V4CmC6NCAcdMFRwSOK8PeOGS8O0SRrGVI&#10;AJxnFeufCV5JvJjVlQAM48wkoABngDvxxWWLjeJxZ1Dmo3PRtHsBf3sPmcedx5gySpGev+e9TLpk&#10;N7dxEt9n8nO+QAtvA7YyMVb0a7tp4bcwQXSyW6Mbng7TluCD04z0ohvrext38vdIq5yso+bJ7giv&#10;CqSfwo/OakmmRy3Xm4LSHbgBCAdxx0HH+eaZNcI0KS7Wjx8vDdMDuMc0JGL9kFurKzchEOegyTWb&#10;ft5TiRW+YODz8w4OTx68VKpsmnTu/Ij1meS1uJFmy3nIrjGRwRwcDpWHql59kTbGgVVyQ4B3c/jW&#10;zql+k00siyiZgSpDDBAySAPYZx+VY0jwyxMZPlkUDy8njIPIIrqpQadj2MPTs1Y4Hxn5k0UrSSeY&#10;GGCrknPTpzUfw+Wa1ljijG9Z3KAAkZIGScdPb8K1vEvh+P8As+5u5zJGtviULjOQ33TjPTkGsTwf&#10;e7b6JUwpwShz0Pt78V60dYH11NN4eyPWLe0ZtNh3749ucoT8oJ9KytRJvIpYVTcy5ILZwABn8+v5&#10;0afqM01ozYaQRgpnqFcH9RUN217qNszRLIfLYyFxhflxyMdxXNTjZnh0aVqurPobwh4OuLb4W+Gr&#10;xFkC3Gm28nAPQwqfStTTb42Ee2Qtuz3r234ffCyO9/Zv8ByeS0nmaBZPvygLZtY+a8y8f+DP7I1N&#10;lWNl27jyV7E+lfT4fHaJH3kafuoo2l4ty33v1q9DII1/CuZt7z7LdbN3bn2rY0y8N0QvGMda9qjj&#10;rozlAvPqynsPypgc3H3TTLrTsdAenqKrrO1ocr+tepTqJnK4s0AfIT5qIWac/Ln0qFJ/tSjPcZOK&#10;0NJtsBuP4hVSppmtM0Ledo4dhbj61z/izRV1GOTC7mZwen/1q1p7kxnjFOt1+0Y3Ac81gqKR1yPJ&#10;7j4byhuEP4A//E10vhLw0+nld3Y55/H2rtZtJjA+7/Kqbw+SflWq5bGEixp+2FeRUdzcbW+WmrIW&#10;/wDrVC7HNamDRHLMXWocmpKQrk0GfKIPnHNWLdPKB46jFRJFVlUpx3JHJcMi4yaMgnmmstNclq1U&#10;jRDiPMFQvasHz+NTbhGvvVm2j+0R898/ypSaiiYw1Ikvo4rYqeWq54Z0z+27zCozZbA4z3H+NZdp&#10;YNd6u0LL8vzdCO1e1fAH4apqN7ATCzZde6esftXkYjHcuh6FGGh6D8C/hGZoJmkg+7cJ1T/7GvoP&#10;wroEOh2ix+WobbjO0eg9h6VT8HeGovDdvIqpt3yBucdgPSt6aX5FZcfXFfMYzEcyPSoxAyYfaOgN&#10;OjKvVbzfmp0P7vua+dqK7udfQsmMGnAYFRpKTUimsY6EEcimowp3d6sFd1N2VerMwQfLUchxUjHa&#10;Kjc5qJRNIoEOap6u37hvw/pV5Blao6xH+4br/nFYSR9tkNTllH1Pn/40Wq+REdo/4+G7fWvlrxRH&#10;/p03HZf5CvrD40Q/6ND/ANfDfyNfK3i1dl7Nx2H8hWMj+uPD/EcyX9dTDjG00MPmp0A304ruFc8j&#10;+icr1jchZOKjZMVMeRUbDBqT24ysR4oxUlFBpuyOmuuBUjLUbjcKCiEmnxyAnmkkTioQMetAFxZV&#10;ApHuVU1SaQg0M+cUAXBcKwpskg21XjepJPufjQAyY5FVHWrRGRUckdaAVSvNCrg1M8QFRynbigBx&#10;b5arzgbvwp5bNRSnBoFLYhlqtK2BU8x5qrIaDCpsQ3P+rb6Vh6tw35Vr3Up2sPasi/XfLz6VUTzq&#10;0TBmZ436nvXVaFfbViBbuO/tXOXUWT+NXdMuijx+xq+hwylZnfaddB41+taCPvxXN6Hekoo461v2&#10;krOe3as57GlOpqX4BipgcGoovlWnhstWDPUo1CxG/FTI2aqq+2po34qos9GnIto2acsuDiq6Skin&#10;JJlq0NFK7LsUmRUwPyVUgbip1+YVUTSO5DcAnP1qOFG296ssuKTGKo0iCjApyrkU2npwtVEJbC4x&#10;RigjNKrbRVIhjlOBS8VGTk0Zq+cXMK3WlB+Wo99G+k5XC9x1Rk04S47CkLZ7CnHYoYymmsM1JSAc&#10;0yojEypp5ekcYFNqolDi+ajMbE05Rk1IOK0vYCNY+KkBxRSMcCjmAfvo31Hvp1HMS0O304HIqOlD&#10;4FPmDlYrjNIFJpd9Op3JGgEGnbqD0oqosA3U4Pmm0VRLRJRTd9G+gOVjsCmkgU1myKahzRKQ0Opr&#10;Ak040LzU8wxhXFKEJpxGKcucUcwEJ4pyHJpWGaUDFHMA5Vp1NUk06jmJuNIxzSGnt0qNjgUcw0wP&#10;NN2UJyeamxVR1GRr8tBOaeUzSMu2gBtFJn5qWgBytinBs1ExwKQPzQBKwyKTZQG4pwzQA0JRsp1F&#10;ACBMUtJu5paqJMhr8im4xUlBGadw5SPtTlOKaRzQTgVDK2HM+RUL530u/mn4yKAGq+BTgcio6UPg&#10;VPMBKp2ijcPSoy5IoQ5FHMBIRnpimkYoBxSls1ICUjNihjgUwnNACls0lFFA7BTX6U5jgU0fPQPl&#10;ZG9NwamZcU2paKQ1F46U6nfdWm0crAa45oi+9UhTK/hTUXDUrASZ4qM8mnPUfRqhoBwHNTIcCoQc&#10;GnK2TS5SZE27IqPGaKKfKyeawKuTT/JwKRF705pCoqQUiC4HPFRVM/WmheaDSMhFj3Cl8vaKk27V&#10;FNk5rOURORC/JphiA6CpdvzYoZcCuaVMjluND4T8Kr3I8zNTP0ppGaSpm0YJIzZbX94aWOHB5FXT&#10;AGamvbqlHKKVOLIQNoprJuqRjilTkVR51and2KUlpg/jSCArV/yt5o+zrVKRzxoEdmpLj6VqWjbF&#10;qnFB5bZqzG2BRGVjqjRiacBDgfhVrzPk21QsmJX8ath8CtOa5E6MRzlWXFR7NnT9KRjjmpoF3/nV&#10;ez5jPYfCrfxCpkRUOcU9EzSSjC1pGgQ5ENzktRFlVpzDeaK0hTsNAeaY6gU881GBuNVLQaRFjPWk&#10;8sGpH4NNrJ1LGnMQ3yfKPrWO6sC1blwokrMniCg1zTlcTloY2vW4l0+Ztv8AB6V4/wCNbMQy7gvW&#10;Ru1e0ayMabKP9ivJ/HFtuK/9dGqI7ngY7c43wmu6+O70HX612lltiVeO9cp4ciC335fzFdPE+AK1&#10;iceHNK3kya04z8orFtX5rXt2ytUfRYUmBwakV+ajHJqRE+asz0uxNEcmrSrgVWhWrMbZoNIski7V&#10;YTpUMSdKmAwKzOiLJEUNSlecUyN9tOY5oKEIOeDUsQJpkYzU6Lg0GZPBH8tSZxUUbcU48mtAJM1L&#10;E2KiSHPrTyNgrQCUy8VF5jFqTfRF978KDMnhzkfWrMa4qGPjFWIxuFX0M5AaKcI8etNPBqomcCSI&#10;1OhyKrI2DU0TVvEJEg61PGMioB1qeE5OPatDlkVrgN5jfWprePMf602ZP3h+tWLZNsefag576kbt&#10;uqSGXZUOwk0+NPmoOXGr92zq4LrHhmX/AK9z/wCgmvlT45X74T5sf6LJ3+tfUKsR4cb/AGoGH6Gv&#10;lH45ksqHJ4tpKqLsz+eeOKfuTf8AW6PnN7+RnbLH86he6dwfmb86rmdmlbPpQ8mUFdUZH8cZ2v38&#10;gaRmP3v1qMHFAGKeFxW3MfCYrRtCIOKdtwKKM1SkebcjGA1Soy7aiI3NUiJxVSnodEGTIR7VINua&#10;hVakx9an2jNJbDi2BxTGfilppTJo52zhqbjQcGpEl45ppTApvendkxJvMWmvN6VGF570v3aRQhfc&#10;3NKrqhqJzimuf3dBXKy0Zd61Xkc+ZnnGKSB/lp7KClBLWgLJmhYGll6dxUKKfNra0ezWZFz7UGMi&#10;/oFr5O7cO/p7VrXMimHAqK3twimo3ct8tBiVSp305BxUjwhT3/Gmht1TICKUgGoJJKkmFVT8zURA&#10;sK3FMlOUNNDYpGOVqhNkLjmkaYRx49Rin1n6pO0Uke3+JiDmonsTzFeSJrnWI1H3WIFd14H0bZG2&#10;5eMHqPce1cvoFp9r1O3Yjq/avUPDOlrFZqdp7+nrXNORlKRuKixQrt9MVDPBvUmpGOKswW6yQ7ue&#10;lck5GLkUrddgxX9eFfyKyIEJ+tf11V35a783y/U9XKXfn+X6hRRRXqHsn8H4TdeqFyyhxkuB6jJ+&#10;ntX1h8DFhs/CFuxZkmuGGM/NuA6kZ77jjj0r5Nify7qPzl2pvweCc8jjjvz+lfVnwJhjtfD+kSLE&#10;0n2eAgsxyAWJJx6HHNYYqK5NT5PiCN8Nr2PaJNQuprDzrgssBkMcbmMhgGBBJI69e/pWVctFZaVb&#10;widbqaEEOgyeDkkk49DW20RstGexaT558Sl1cuwPYe1Zk1k0Sxbo1Zmj2kE8HBPXp/k18zUkk2j8&#10;ulZO1jjPH+pzyeHtQVdP0+eOaAiOXzDGEzxkLkbiM18qi3fSvEDRzM0yq3Lh8YPrjnJ7Gvqzx5aW&#10;Mnhiaa8Zh9mJ8iKElTIScYBGcD3r5X1fVINY8R3UflrHMrtgKS2QCQME/QZr2cvs4n6Dw2oey0R7&#10;h8Cb2C58Q28UAby5Ih5mRkHAyxx9RXsCy2wsipB85D8vYH8c9K8X+A7raGFl228igoDg7jkcjn8M&#10;161BZytDvlDo8wITcML/APq968fNI+/oePnFvaskSNR5kihskLwE3A4OTj3q9Yu003Maxqxy5cEs&#10;B7YwBWfaXklnLiQL1wADhfTr9a1NPhV5VaYSmNgxLHIUEAntn2rzY0zxeV9di8rR3i5VX+bLICcK&#10;wHB6+9QixmtTvkFvGclgu8OyY75HA7cU63nUQ2qSbiLeAoOD85LEk+3WpJofMgVlj3MWGRt27c8n&#10;rn2rWPuozkorYy9ailkt2aRfOZwQRvBZjx2B4/Gq50+GbwxcTSW6DyVMrkDKiNQcc9ucc1qafZeV&#10;Z5lhWS3VZcZfa0jcYyeoFc/4r0ebU7K8it7qW2jmIiEUUny7SMkHJwRnHXArejUtJHRguX2sb9z4&#10;x+IN55+p3MYZvNkfe5J6HnjPt0x7Vc+Elo0fii1+637ze/z7TgdOexzwPrVPx7praZ4gv45m8yS3&#10;leJiuDkgkE5BwTnqff2rS+AuJvEZaTbsyrbSu48Nnj29a+ouvY6n6xzJYa/Sx9feGdl/aRkeXtaQ&#10;klGLFMDoGGOAf610UkUZlLSbplI2Dkngj1Oc1T8GzGe3hlupII/tEX7hQiKoOeflHTpxWpLcTSxS&#10;NJ5TL5nl7AgCg+2K+YxLd9D83xms213IdNYQeXIm2Ty3V0iLnAwe+c5+hqDU915rKyx/L5j5YD16&#10;fgKWeNUi25bzM/eHp6U61Vbm5DJIsUYBALKWYsOwAri5n0OB36Fy5nXS03Sb2ZDkkcrkds1YsZ1u&#10;V5hEcUg3naSCSc9cnrzVewtN0qxyTTSbm/1ZAOCT1/8ArVqPF9rQRkr5kZLnPy5+mevFYzlY5a1R&#10;RXmVtLRrNP8AUyBlc7BwRj1PvVh0IU5G49lx1Pf6VWS5mttQt4Y5XXchkJAHPoD61JrAaG1JZisn&#10;JY55z3pxjszj5+pzPi67ur2+jZYVt1gQBVRcDA9PUmvnX9ri+V7u3hDXG9rdX3yKFwTkEDjOMjNf&#10;R2q3P2fcsyyeZwwyRt2n0r5c/aqlZPEVrHIzbmQEICcgc8HI68g496+iy2mrn2fC9pVTyASeQ8i7&#10;lYA9hzXtXwDspNnlLmFpRvJJ2sxAxgH3zXil/Ll18v8A1nAPavXPhNFcHTs3AkblVQq2OSDzXrYi&#10;N4H2Wba0GfRuhXlpp6xxRwwxrhd7u+5pCBnLHnjPatzV72GW1kmWYXFw6AKYvlQH0rj/AAWv9pWS&#10;LtdY0AydmT6dcY6+9dpGLaHTrh5mj8xYyIwOzY4yAMfrXzNSPv2R+X1I/vDwX4z6pHbxIsqSyYRv&#10;kIwdxJweT0GOT+leP6uivabJNzO2MYbAx3z616x8ZtusaksbeSrWrEeY/WQnk8c9CeK8n8RRvArR&#10;fdkXnHQ5PavcwsbJH6Fk8WqKObuLVba5YIPlyMr1P1zX07+zZpXmfDuG+O2Jd7Kvz7mc5IJI7YIO&#10;K+bLNM7WkYL8wJ2/1zX1H+zvcRzeA7OCO48l7d3eQT7QoLHOAR1GATzyCeKvHX5Dl4mjfDmt461V&#10;rTQJI/3ckM5KpkZIIGc+1eB3bxyag52sshclt7ZGSevTivVfi/4iW4LWyyR7fPBPlgjOBgEfma8z&#10;tPD/ANt8RGONgqtIAhckg5ycn2rnw+kLnn5DQVOlfuT6voix3W2G4aZsDDIeBwM/zrkPGgjjJVd2&#10;5Xxyeprttft20i/wssflggB0BCuOBwK4Xx7+5PmptZWbOfeuqnNtn0WEm3M5WSOS01JPOznOMZ6D&#10;rxX2l8DQx+FtmscckjI7bXjJPGcgHPQAnNfFsRa4njPP3wRnluo4/QV9tfAe4lX4PaaqbljnEqSO&#10;GHzAnpn86wzKKcdTzeJ4/uNToLadp74qDIrMAXMgwWJHP5VqvFNYTJ53mR7RhQR0H+FVtMVYz5P2&#10;UKsZB83JZiOOQau5ad2mkadvn2Ay5JI7EV89JKOx+YzhYlEs9w7RzTBYxh+W+ULjJIBNczrFw0em&#10;SbWjkgLDD5ySSSBgV0Ot+TJC2/c02AkQA+XJI6+1c5rmmtd6crXkn3S0SJFhWUjJBOPTORkdq6MP&#10;UWzOnBySkkzxD4qTyXurSTFo9ykRjb0wOAfpx1968k8Vv5F5IuwSbnyGB+V/fFetfFQskscEZUbV&#10;wWxhgOuMf5615J4j0ho3EmWRWwyEnt6gV9Bh7JaH6vlMV7JNGBOvmSc/Ljjngn/61T2cgS7+4vLY&#10;AA6Ae1JJIHhjzu3rnr/EKhsonS8WSTd+8IBA9K6JS0PWqfCz7C+BUUcvgDTw0y+cAxJcFcrnjjpm&#10;uusxMdVim8xTDG46/MCCTyB3xXG/Ay5js/hzpa3MbNLCjJsPOQScHryO1egR3f7+3KqqCMh8Fccj&#10;t9K+crv3mfj2d4xrEySLyyLG6u7TNJ22gBQTnnHtTJrjzIIV8nYWcKHHDkn6dutQtI1wrOCsjZGR&#10;g598CliLSKrHduUZT+HB6Z/nWHPY+clUcmSCaS0VhGm0rKVeRhkA9hn/AD0qOxvbqMSKsv8Ax8P5&#10;YAJGcfMevQD9aqzT+VcFWZmXOdoJ2sx/iIq5p65LNKzbYwT146ds49TWkXZXRUbozPEMMmm2vky+&#10;dFckB3XdlXjPI/HrXnvjHVl0+0k8yMH5SCc8qxHbFeg+L7iSRo5P3ZZkUYJLYGMZ47iuB+IOl28d&#10;4LeR22ogeQjBBJxj09a9DCu57uVv94mzxvW9Qt9QhZokZWWTaQR98etZsBkhkYiQwrz8wOOD2rQ1&#10;4RteO8DMy5IKDpxWWsIuf4f3WfuE4JNepHY/T6MrwQ5pl8s4GVHHyjt65/rVe6lWQSM/+sUAKTwB&#10;+HeprgGEhWVY16Ac7TVbUVjnuI4I/MdUGTkgrn06ZqoxN4pkENxGhVefOf0PU9uKtzj7NKFZWWQc&#10;8nqDVB7SO1v45FbcoHJIxg+nNahhgvLaJo2ZpMFZM8/TBqZRsVPYnti96scSHO5x14FdHaRDS41V&#10;23NvGNnX86563gj06UbUZumBnb3rZiuxNZDOY5PMBUDk4571nynNOOh7P8CNSMUlxLIzwNIPKQj5&#10;WKk8gnryMCu91piqx71aRpmHzknKc8nA4xjtXC/s7B9Z89pHhRYwAguFyrt6ex/zmuwu1AvZdrM2&#10;0n7oyoPSvDxd+c+DzSivbalq1WSN2iMjz8Mnl+XtCknA57nvmrUVlHBGN0ksbNtQqSckg5NQ2Nrd&#10;skaiP1dtuNxOOuc89jUqL5VysjXiFef3YUkocY5zxWatuzzqkYWRZa2EsMrIiYjIQOTu9yf1AqO3&#10;Gwc8MowMqCAc9eaktNxtXVWP7xwOflAHXj6/0pt1JtZ1VtzdDzx1qedHmzs2VYr5YFuJHbc3m+Sp&#10;xwR1JHFEmoo8QDL9oB3HngIcEDA9s5+tTNax3MHlxqI2H3Ax+XryTis26t/s6Ftw4YA44BOfftxQ&#10;pXZzSutjJ8etdN4C1AxrJ+8hKIdm5cAgEnjuM8e/WvBfCcITVn+aRWjJRth++ST3weCcV7l41vtv&#10;gy+ZmkRI4zsJcqGGQDgDrjIrwnwhdOmpGONVkWdgDnrgHOR716dFe7qfbZCpfV2z3LwZAlnpSxs0&#10;ciTSAuMncn0HbrXaWF3KHvLe1tIpt0ZCGU/NGSOWHqR2rh/BXlG4VZFWEKu9znHQdPc107TQ2MCl&#10;ZDuJw5OcgdQBXFVumfK5lpVfqMuFklaS4l2yycKWJJZBjAA9R9BXnf7QenTRaJdRqzQhcHYFOJDg&#10;ZxxzXoQRdQt8eYyshxHjhif61x/xm1C4k8FT28yQvJaxs8KBNzSE4BYk/XpW+Fqe+dmSStiIs+a/&#10;ghfw6Z8VraS4WSRd5BHQZCEDr/tEV9RaZZSQouyNW3Eb335UHjsfSvln4X3C6d8Vbdp5hZp5h3yG&#10;MMADnIwPXpj9a+pvDPl7EaTc0cmSm8cFSDg4/L8q7cVbc+s4gkrRZveH7eGGRmY7YpCc4AUOwB46&#10;c8gVvQXSSQ2+ySRlXG/5CSB/hXG6bbvHeW8PMm4/fcHA45OMcGuqtLpbUSK3mSedmMCN9oTGeSD2&#10;PpXi1F1TPi6m97jRY296HdrrysliEEZJ25456VTv7TdEY2kbOBwVIK4Gc+5rU+zxJZrtmU/ICck5&#10;5yD+HtVHUL5Y5pLaa6YR4MoYKWB4wFyemeKhTCNRHJ6/BcxfJFHBIsgGPMI6H054PWvP9feO+s2h&#10;kuFWNtxdME4I6ZJGCOvSvSbmFNV1RGdbe3jQkNlSAo5xnrnr19q8q8RvJDKyyOJApIATgAZySB6c&#10;11UZKL0PqsrqQUVbc4fXCBPIzbiNowAMYwABj16ZrBe585GVV3c9T1P4d66LxFHHcPIrNI4U9QcH&#10;6Z7VzeWdvu7WU4XPJFe7RneNz7bCzvFGbLF9ikVlVW3diM4r3b9lCaObQNYUktIjRkMg4PBBA9gA&#10;CfrXiF6xmO1V8xkGWIHB9q9v/ZdZIPDWoASCOVsR8DJYMVJOegAC4981njH+7OHO5P6q7no12Re5&#10;IzuU5OwZBIHTOa0LCPYkZVsuT07A+nvVFbWPJTzS3zZjMZx+dXtNZYplXcVKud743cEdR718/wAz&#10;bPzGXkX8/ZwyzMVmYEPhAwbvj2FYGpwr5kIkKu2QZMDHJzjkfh2rduLpfs58tvMVMxGQjBx/j/jW&#10;Zq0ccjyKqtCqAckgsxwOnsa2p03cqimmcX4vRUhxkosJwcDcJMk9B36frXG+IbaSDLRiRvJQGUoM&#10;qnrn9a7bxHpqtDJHGzo6yFN2fvEckg+lcnq1nM9lIsKjzJCRlyAGGOeSDk16lH3bH1WXy2OIllU3&#10;Nwy7WWQkhsfeAI/z+FZWraVDNAslu0h3AlweiH/CtPV9Kk06DdJJl36IDnjqelQ+GLhb+4Wz+ZfM&#10;BJIGTgcmu/2mh9XTq2irHIXaqke1Ru2jk475qu6gHHLAY+gzW5rEYjupEdW6nAA5x2zWTOVTco2o&#10;39w8tzWsZXO+EudEmmn7O21myue/XFeg/DWOH+0o5NskvljlF+Xk8A556V51aJI8it8vyY6jrXpX&#10;gfTzHNGzTfeRSChGSM8giscQrxOLMFakz2Kxlb7Og81troQFIJ4B5H14pupm3tpFmkkkjtmwA4TO&#10;CexzVyzgWKxhnSSNFQZC5LNg5OayfEemrqNsLi4jZobdwTmIsxY8gcfT9a8eMW52PgqLTra9yr4Y&#10;8b3XgvxIuoabeTq1s6SiQvt3MDnAAAP64r9dP+CaH/BRiy+Onh6Dw54kdF1yFY4IpbogrcjAwGye&#10;ep9K/Hm/txdXc0duktuyKZQkhAYAAnjGcfTNVfAPxd1b4TeL7PVdPuJrS8t5I5FMZP3gcgkdOnFe&#10;lCLVmj7jC1ISp+zktD9vf2z/ANlGHxDbXWtaJYspj3Tukf8AAOhC+ozXxHe+GrjTp5LeRPLmUZQH&#10;oe34V9pf8E3v+CgWk/tU+BI9E1SezGt26N5hd/mmIGSMHAIP4dKg/bJ/ZJWwLeItDt2W1nYeYAcl&#10;CQT+HPTFejSrdGfmvGHBqrJ16CPiEyyjcyx/vMEMOcYHenWqMvzAMpYZxV7VbJtKvmhmWSOSNyrx&#10;55x6++faqMdwYp1Uh2wCRgcn2rt3Wh+EYzBzpSanoy3FIqoJW/eNjJAGeKqXdybmZmVRGrdQPT60&#10;+J4zGw8uRVkPy54IFK8kcZ+VWLZHLdH/AArGUrHnSnZco1R5MY3fL1IyM5xUbxPO7Nu+6M8A4Ips&#10;00jyZkPU42A9PT6VbWdUj3birY6dqnnM+ZkME8lw8cbS+So7t90d+fWtnQdduNDvVe3uZN0eChRi&#10;oz6jOKyfO+83G4jp+GKnsLv/AEOTeAxwFR/4hVN3PQwmKnQmqlN6o++v2FP20f7VaPw74jnkU7B5&#10;c5Ak5OBzk5HTr2r7GgutipzuHqDlT9D3H0r8UtA8USeHr+OaORodvJOMsRnoO1foH+xH+2hD4w0m&#10;10PXpFZpAIraaWQbiwHQ88Z461if0ZwTxhDFUo0az94+sSwYbgRz7VFNFhgV3flTIWZdg+UAc+xB&#10;5BHqMc1IZxIRt3MD17YoP1CMk9iEnGT36Ed6b5xyufXvTpYMNu+br61IIwnbP1oKAEMMbvyqObaJ&#10;CVzt/XNDN5TZPr0FDyc7QQM4PNAFW5s47+FoZI45llGwo6/KwPqK+Cv+Civ/AAT1h1O0m8WeG9PX&#10;7PHITeWkaFmRscsAP4e+K+/mtGzu6eh7ZqK8tBe2jRtzHzvQnhweCT617WUZpVwdVST0OfE0FOOq&#10;P52/GXhKfwvqDrIuHjyMBMY5yAc/UU7QNTk0K1gkWVUlYl48t8pAODxnkZz+Qr9CP+Ckf7AMvhe1&#10;uvFHhuB49ImkaS8jCGR4BgYcAZwCT3xjFfnpd6M1kyySyB2tSURCSMgnJwMYyDnP1r9wy3NKePw6&#10;R8xiMO6U00fo5/wTb/4KFNALbwb4wvv9FuAsdpdyHJgJyAD6L79q/Qm3aO7gWVZllhlA8tozuVx1&#10;BBHr1r+efRvEc2kzx3FqzZXoeSwxznjBGDg1+mH/AATT/wCCh1t4q0q18J+KbnbdRuYbK5fLnA4C&#10;sTjGcjnsB3r4PijhlxvXor1PYweMTSi2fdtqmSVyem7rnAp8q7z8uWU8ZIptptljZo2jkjVOHQ7g&#10;Tzxx2/8Ar0kGDwyfe5GCRgetfmcoOL16Hr3ucr8WvhHofxp8H3nh/XrOG4stQQo8jgl4CRgMvpjA&#10;Nfkt+2X+y/rX7M3jtF+ytJptxKfs13EpVSAc4OeQcY5r9lLi3DRfJjoTx+ma4n44/BHRfjz4EutB&#10;1e0jkF1IJYpygZoJACAQSMgc8gV9JkWcOhJQqfC+5z1KV9UfFf8AwTe/4KDvpDWvg3xRcRPbqfIs&#10;p5zukjJ5I+g6e1foRa3SXlrHcQssiydGBwHH41+LP7Uf7MXiL9mH4gzW83nSQM5+yXOzaHHUEgcD&#10;PGfXFfYH/BN3/goHD4njtvBfiu8ht7g4WwuJpDtOAchicAZOfzr1s8yeFSn9aw34EUqjTsz7qZlL&#10;beePyp0RyVy23njHU1DFcw3FqjL8pK8jtn1/Gj5lRWU8McH1r4WUWnZnWSNI0sh9FOB2pCdw9vzp&#10;ysoTqu5u59PpUczJJ6KvTgYB96XKwEkUP8zIVLYyDTmw0R5+bPaiLcQvzbsD0pXj3Nu44pFx2EtQ&#10;XK89D39qaJfN5Vj8zkEZzzmpEiUKSGw2c8UeUpUcBdo7DqTQQNdGf8KdGu0/N0oiZQdu7HWkMmAy&#10;lcbe9ACltnytkqfzrmfEVw32W62yEeWjbN/IQ44P1HWt6a8wrbl7cVy3iWRWtHVmkXdkZTrg+hrs&#10;wX8ZHFjrqm2fmF8fnkt/jbqVvJMtwv2tgWRcCQcEsPcg/oK+8P2T1bTvgboO5v8AWRMAT1dcnHHY&#10;gDFfBf7QAV/i/qs7LJskuGB5G4HIBAH4DA96/QD9mcK/wQ8Px/LloDI5A+YknNfpnE+mW0/Q/POE&#10;7vHzb7no8dziSNV3bc7QD6VDLKYpGwS28HAPI5pIo2jJ9FA++etOmkCrhUX+6OelflVP4j9MqbHH&#10;69brLcEyZVj2Heub1iw2yZ2cYINdlq8eZfmG/dxnvWLfW/nj5fvDtjmvq8DWaSVz81zrBqc27HC6&#10;lYfaBtwqs3PPBrB1fTmtwR/dxyOQa7vVbJo13FV3SDHTPH9K57UrSSQlUV2ZuwHIxX02FxD07H5x&#10;mOC5HexzN5Cki4kX5hwoAxnjmsu+0aGeBfLPl+WhGQfmJ5ror2y8x5GdmVsDYD3Pes2aIRSbg33c&#10;nkcZ54r2KVR9GfNYjDwaaZ5zqOlXVvNnlsuRvc55P1/CsO401jGfMP3eWx2GTnGK9M1fSlnSSN8B&#10;SACw+nXFc/eaJHHCsMLLubgnoSPWvbw2KskfF5hk7T5onnOtaftt2TO75v3ZPDEfrWOlpJbZYDn7&#10;2fbsa77WNP2W7Qyb1jyOignPPNc7qdr5ibVj5jUKD93j1r38Lirqx8ricDJSuU/hpBN/wnGmqzKs&#10;txcpGdg5wWHTPtnNfopoUSw2MQRTHHjCDqeOOT74z+NfAvwy05X8e6Y25WCzjbtOWz7e/OMe9ff3&#10;hp1W1t/OTK7FDhDwTgfrX5jx9UTqxP6U8HaTWFlcLmJjLIxPy54Gay9UTdu287eTW5cqiySLgqvJ&#10;A68ViahO9suFVmVs7zx0r4DC1HdH61mGiuc9fSNHH8oy3fPSuf1G3D89vr3rotWEe/MYkVT2PPNc&#10;1rcv9nz7edrY/Ovp8LrY/PM1q6nLa9E0czsN3oQBx+Fc7huX+fdGT7jvXVaszzvvVlVVPOfSuX1i&#10;RkAWNm8zo4zwcn/69fUYNaWPzfNNJcyMDWGURNtVd2ME98d65DVYWl3RzMFXmTOcEknIyPwrp76Y&#10;fvGZ9u09gc9+/wCFc7ry28zs8KhMLn5j1I5/xr6fCaWPhMxj7RM4y/xtyrM23J9qxZT9nmXl1bBO&#10;c85rd1Usr7Tuj5D5I+XBx09etYFyftNxJ8x3b8L2Jr6OjFuJ8S4ctf5n1X/wT+vGvvDN4rNsk84h&#10;OfmIyMk/Tj8q+k1t90bRuQeMg56mvl79gOBV0zUmeNlkhlCeaclhkbgMemc19Q2ckcluiHduXOT7&#10;9q/nvjTTHyP7k8NZc2U0/QaNyrt+8FPA618g/wDBTqRo5vDI2/NiQvjrgnaDX2EImjIYk4Ykcckj&#10;6V8d/wDBTKPdqehKJNzRxlRnoCWPQ98YFVwbZYtHqcYStg2X/wDgmdcy2kHiJZH+9JEURTuA46Ee&#10;2D+dfbOmjzbBSpZt2M5GAD9K+If+CYds0cHiAXHyt8sig87zuAJJ9sivt7R42gtPMbPl8rkdzj0r&#10;Li7/AHxm3CeuDiy0MrCrLkfXv9KAPs4ZuCeBg+9Jt3KpVpGxwVIwoOP1piLwzM3yryfoK+QPrBrb&#10;seZnarHH40okVVxkbj0PfNJIuXG3KK2CBnII55p0kPC4JkyAeO1ADkXcOgLdhSlFTkHax7Z4pRE8&#10;I3JtGBk5GeO9KWRt33WYYI7ZoAbg7VbkbTkU8S5YRkr9fehl3Rt6ZxQE/dr8205x0+9QACTadvqc&#10;A+9Nb92fLblm+YH0/GnLEy8HGc1GXGOVO5T1zVRB6A0nl+461meLdZt/DmiSX1/dQ2drb/OXlfaC&#10;OpHPeneJNcs/DmkTXl7dR20Nuu+VnIARRzknt/XtX5mf8FBf2/pPiZrM3hzQ7y4TS4SuJEkIWQ8d&#10;cH9MV9FkuSzxlRaadTgxGK5VZFL/AIKNft/6h8R9Yk8O+Hrq6s9ChLDZENrTtnAZiMkjrgYrzL9i&#10;z9iPWv2nvFqajqENwNEWdZLidzt3AHJAJzycHHb2p/7Fn7GGtftS+OV1PVWmttBhnUO5ypkJbJ/L&#10;Bz9a/W34R/CrTPhB4Pi0nTYI4YIwok2DKuQODyBzz+tfaZnm9HLKH1bDJc1rXOTD0ZTfNIsfDL4Y&#10;aJ8KvBGmaHoenxWdnZxAE7QHkJJJLEAAnoea6VQSP4eD3+ucn86SNf3bL9Onr/j70yTejjA+XODz&#10;X5jXrTqzdSbuz1IxsrIld1AzgfgM02SNj93luuMdMUq3UcIXMirtB718wft1/twab8B/Dsul6PdR&#10;3muXCEu8cm0W69CCex59OK78ryyri6qpxRnUrKmrkf7eH7c2l/Abwzd6XpeoRyeIJozHLGnHkMck&#10;nd2OBjHXOK/JT4o/EO8+I3iO81SeaaSS7clw5dsg5PVs5A56Yqh8YvipqXxU8SalfRzFvMG99j71&#10;RSQSRu6npk9etc1p9wt1Zo8gjZ0RQSHIXPTgdMnIr9zyPIaeX0U38Xc+XxWMlVlZFC8SYTIkCxqW&#10;J5fgFScZ9q+if2Hf2R9U/aI+IFrbyWottL81BcTkM0IQnDZbBx06Z6Gov2Ov2N9W/aa8f2cccO3T&#10;ISpnuZFIjjTn8zkHiv2E/Z7/AGf9F+BXgSz0vS4ZI4UGWcAKJX6FyB1OeleLxRxRDD03RpfEdWX5&#10;bd88zY+D3wj0v4OeC7LQdLhis7TTwYgI1H71hkbycZJPY/Sust5GWLYxHl5PB9adFAEiXIcbgcE8&#10;8cf4frTkAHynkkj3/GvxnEYidabnN3ufSRppKyGo3lOAynb0BFSKfLChvlyCOe+aUTYba2G2noRk&#10;ilIVz8xPOenOK5zQCwJ5bcF4qRo3A3KrbW74qOIiM4+XDH05AqXjhsue3J4xUu5MiN12kMA3v8tA&#10;457GllkMa/KzbTzx/wDXrifjT8ZNJ+EfhWfUNQn+aNGEESj5pXwcD6EiiNzixeKhQp883ZIj+N/x&#10;m034QeDrrVL6ZU8lR5URO1pc9MfjivzH/aJ/aL1X42+Krm+upp9jMUCEnhRnGB0A6ce1af7S/wC0&#10;nrHxl8QXEksix2W8iKJCSgA49eteNCXzG8xvMVWyCQMqT71tFH8/cbcXyxU3Qw706kcnlyyPt+bn&#10;nPeo7iXePLYKqr04/rVcHyo1V3Vm54HXGepomu/NKq3yrnt79KJWPyipJX1CaHy3STd5jMckg9+w&#10;pGjYQ7bj7y8Y3dQfeqxuHab5WbYoC+gzn+dOkWRzlm4Y5Hc1zy02MpW6FVJd1595lVWwPb8a0PNa&#10;ARh/nRjy3Un3FQQDygwKg5ySCM4pLgb7dm+b5SFOD057CqjK+4RfVEk0ypdCNpW8sk4GPX8ajEwi&#10;ud2U+Z8MW52DGM4qv5oRnRVaTgDPX/PSq3iHVIfD+lzXErLHFEFLs7hSSTjI9RWmh1YXC1MRNQpq&#10;7Y3xV4us/BNnJeTz/wCjxofmI27x7A55r5U/aH+OQ+K9xHbWdvJZ2ELN8hlysh7HAA/yarftB/Hi&#10;78aanJZWNzNHpKyEGIOQsjAEZI74yfzrgrKNrlsIpZuBjOTz/kVz1JRP3zg3g2nhqaxFde8N060a&#10;3ljmhui00JAAHzHJ74PHauy8LN5ZVWK7i4LerHofpWFZaXJBHGwIVXf5xs6YOOR+Ndn4R08qt1J5&#10;drLnaDIThuv8I/nXLVkmj77GW5LR6HRDTbVtHO1VYNkN+7G4YIP5f4Ul/ojJEiKscTZKrJjcWJPU&#10;49OafaRLHq7x+Ysks8mfLXOBngD09KLhJ7a4+aRo5Iso6HmRMHpj+tcHtLOx8y5O+5z+rad9miZm&#10;X5lwAnPPUZ/SvLfiHHtjZQp8xsrjGADXsetQzJarITIqzchXHzHHJxntzXkHxKdTG0veQ8DOTn1P&#10;oK66FRM+gyeV5I8yG587vvZPHeohdNbuwYblYYHHSprx2icqv/16j+WFd0mcN0HU5rsPrNbFizbz&#10;5dsmcZHt9K9U+Bug/wBratdeU0W21QSYZwrEA44Hc89K8i0uUxXLEhm3HvyBXsX7Pe0eImUuG85D&#10;ggcAgZA/HGDXPiItwZ5mZxfsXY9htbdvtEduytujOMgfMD3ArsNOkChgy8r2IwRjviuP05Gg1Oab&#10;7UzG4dXKkkKvrwOecCuo0zzNUuFaTy1xz1KkgnA69etfNYinZXPy7GUN2blveIIyy/xgA5jLHJ7D&#10;HQjH60XBEa7VjZHZgUGOQT+FMt7WY3M0cM2WgDbHU8k4+vWmtc/MvnTMrbxukGdw7etcPqebZEF1&#10;IrBcw8xsS+chmPY8/hVfUoftU7MZGjMrkkMM4HU4I688Vaup0llAXzJgUw2PmPB6knHHFZcrvbn9&#10;3JIEUl0LcspzmuunJo6I6EW59QWK1jlkWO73wYIDcAjkZ6Y9q+O/i9C1j481BtqsfPbAHoDgfngm&#10;vrOa6kSaJvOkVhk70YBgTnJHoa+VfivAf+E41AFpWVLhgDIQzHBPHHUgHr3617GXybZ9lwvK9RnK&#10;mXczSOvlsQOO2KZxxuz9MdqJmj8qQOzLIx+Q9Rntn2pbuWOe0j2QmNuA/JOfeva5T74dZQr5sZK7&#10;ucAE9q+nvgxOl14Os2DM0UIMQPUnvj6civl+Iqp2FmVeeg5x3r6W/Zpi8zwM6/uxFDIHkcoMjOBx&#10;+tcOOVoHg59b2Op6B5Xk2z7gWbAKEA9OBUljKyyxruJZjgkj8vwouFhd1t0mV5GyVcEkODkjjHtT&#10;9JgPmblLGTgKD8pJB54P0r5+VM/NcRa1rG7HM7r5arhlyT24FS2urLDHInmSfvGOB1Gc8YqhbXje&#10;aw8vaJjlgT8wXuR71efSFuNKlnjuPLj3qXxgtHjoevH/ANcVKdtDzXLuSpdyMzySFVLP84xkg4HI&#10;449afdRMVHzSFm5wRwRjjFMRXmtFUeZKysCWAyT+PTpVoztcR7fmeQAABskkemP61Ghi7XMqe6mt&#10;Lc25WOSNuDtBDqcg+/rXO/EXTvsulSNBHI80YMkmeCIz0IGfrmuzj0FYkkMd1BtkQuTJlmTHJHBG&#10;OgFcP8TbdrqCJopBEzKzOxJzIuAQPp1rroux6mWytVR4h4x1Zbu4H7mPCsFwFwzgcdq9q8G6M2q6&#10;BYhEkS5wB97PHQYH4CvG/EmyZo2G0vGQDgbSfU5r1D4dXivp1vI6yMxQDKOQwIPqPeu2vU9xH12a&#10;SvQTR0P9m/2LtW4VoRIxcl0y3GecenBrVurWGzv5VhmhmjklHl3CBgpBGTwfQ1j2uniSD703l/MC&#10;ZHLEEc8E8j/69bFnCUtleOSR443O9MEqvQ/1rx6jufHyk2SPI0sqwl9sm3f6ZP1qrcg2srOozuT5&#10;d4Drn29DUw02bT7iQ3EkZ8wGQOCJBj+77GpDcRRtBJ8rqwBII5wTggAd6lRtqOMEmmVdRmt4riBP&#10;Kmik8vLxk7mHUZJwAQfbp71PqEthcfDeeMw/aJFIGXfY2DwfwGKozxWtzdxRt5xZIjHGxyeSeMjt&#10;VuPw0l9olxEsmbhrdigx1Ycgc9OldPKrpo9Gjy86aPmXxDpsVjfXjbpMhyIsDKnBwe/Bxj86xzIj&#10;TNtX73866jxdcxpqUscZ3bZBkMCMEcdM8dKwbwwyXKrG0ihkBI6/Nk5xXvUfgR+i4b4F6E+jqpVs&#10;SBW2kccGpRLcZ8tnG1cYOPm49fUVRt7hnmC8jnAwOfxratLZrmEuhVZI03EZyW9hVyNZGxoUi42t&#10;lt0Z/h6E9813fhvxE6QxQySySRrjG9iVyABj24/kK8+0I7/+W3RcEYwc5HFdzpulmO2jZZPMWTO+&#10;MDkEHj864MVF2Pl85g7HQ/b8Feqqw468/jV7SbjybKaQqzZGEJOVU9+OxOao2V1iMxqieZgIBLwE&#10;OfQ/SrUeoBgyTorCQ7yifKNwJ4+nFeXLQ+VldFj7c1g8TXXyxyxtH+7YGQBu+3OcDFeAfEh0PiSP&#10;ZGyxrNjpgkZOCfxFe33Cy+JbKNfMhh+wo7R+ZwXU8kZPJPHHPf3rxz4pafs12D541Mj8Bsnv16+4&#10;NdWBm+ax7GSyvNo9s8G3Pn+FrOfEYdhkYTbnPXgE9DxWhazzTwstx5sbMQckYHHTFc/8NdJKaTYr&#10;NdLAzR5KIM5HccnrxXSyTeVB5cksn7vgZXPFZ1pWkeRjpcld37iyzTWsyx2c10k0Tk+YpO6XvyOM&#10;jtXJa1E9xLLLetlnkaRw+Rlickc9BzXTGaTfG0nmLxuDZO7Hr1rD15pBH8so2+YW+dN244Jx1/Cp&#10;pSuycDU/enm/i/TbkWTR7We3Y5jc4z64B9K8j1sMtxu29Se3HpXrniOS4v7i6OV+ZTwCQqADkgdu&#10;leRanMIrl4XYhOdvOa9fC3bP0nLZNx1M4ShLpV+b5uuRxSWjeVfDDHCH0zULgrOw/h/hI5xU9q0Z&#10;uFILfN6euTXonsHvHwS1ppdOfy1EKhN4+UN5jDA6H2Jra8Q2dvNpt0Lg4uMB4CpDK5BAIwf9kn8R&#10;XJfA+cixkYbY2bjeegPoB+FdJ4mieKPawVVbOCORj2xXkzv7Q+NxUWsSb/wvuZkso4Y9uFcknZu3&#10;HnA/CvSrBI9Mns/MkjjikV3fOCQ3O3r05xXmfwjs7i+m8uOBpIVcksrbcHkAA13mm6ct9eywXSyQ&#10;qCQADlgBzyT9a4cVufH5z/Fsa93O0sySoy+d5nmYBDbweOOK29Kulk0a5EjSxibARkGSCDk/SsGO&#10;K1sYYyke5t+OuAi8YPGa1fCczW8F0pWGRZo3jU4JAJ5BGehFebUuldHzmIptq6Zwnj1khv2Ez7l5&#10;OWByxP8AWuBu7hYnRmdtoUgDuD1/KvTfHdjb6jcT3V3sLMVUBABwPT06cmvOtRZINSuI4lO3kgOm&#10;5kHbg9frXdg5O2p9Hk/wpNspmZbudY4943Zy5HYAnPH0qnDKfPSSOZtrAg8nODx/SlaRYkBgkkLL&#10;3xhumDTseUi7VZVXg8dTXfKR9FstDT0+RktCsfDcAjHykdzW9ZN5MIaTasch+/nAB+lYuioxspJl&#10;UFFbZlz3NaFsVvlaEHbJkcv0x349K4Kt7nlYqDepuaKiwzqwZQJHOMnhxirxvLe9v5EbckKgYI+Y&#10;bh/SuZisdl/uj3M2wDABAB9QD0rWtdPuIvlUOvBc8ZJX1/CuGSu7ni1aWt0akibr1VRpGb/lmAMD&#10;J9Kksr77JJtQbeQAdu4Ic4PB61BNL5lvCPO/eqow5yNvPU1LZWsmlwNIxWZpgWBc7lAOcdvpS5Wu&#10;pnGFk7ljU3+0WJV5dphjJ8wQYZsPgAnvg4NfNv7WEfnarZySeW0ka7XZCeRnofoSTx617vrbtbxT&#10;fNL5kbkqiYKkHnueleMftVWlrHcK8aqsUm0hHxvAKAnp716+WO0j6fh20ayPC7O226grKWKjjrjP&#10;416Z4UmjQoFkwWx0NeYM/wBnYbQzBiOBzxXovgtPLslKKu+VR1GWH0r6KctLs/QcR8Gp6p4SufN2&#10;tC27aMuDyAR1PNdIghIaSSRvMYHJAwVPsPTGK5vwPbxWP2WZfmuJEaKRS/yhic5H4V0EE8empJFd&#10;QtJI8ZEYXjDepNeDiJa3R8XjIrn0ItSYR6eqxxRyrsKEHOSMnnk+prj9cnkglhkWGItt5Ei8EdPX&#10;tXVvcm4hK3WxdgUIcbeB2zXLeKrKO1eZpFz8hEZDcc9x1qsNLU1wN+fU4S6LPqjP5m5lkyTjcApP&#10;I57CvYPAjRz2e6JWLPEqffAOR6AivH5LhbbUbdVYKJJBvcDOFzya9W8ILA2jx/MWuGGQuwgYBwee&#10;xrsxUfcPQziN6CPQvDs9zFDujjaX5imAPmAIJ5/Or0Os/wBoPb28jTP9lJTZj5QoOdvXjHtWfol4&#10;dL0zYHAkmAB8vJ79/rV+zAWCSNWUtIS+SPmB7gn04NfPy0eh+a1pe/Ylu9RjVoJI45IBCOCuVPXP&#10;rWTezLq2oNNI0zRvIC+8dT7+o4q9f3cVxLtx8saDlCeD1wajktp7OO2mhgXyWcsd5yr5x1Gfr+da&#10;U5a6jp1NbMy57hJI28zztrPsJTk9+2Kz7yxVZJtsxkjUEggFSB06fjzWlcT2toZN0bM7DI3vt2Nz&#10;93AOax575rx44djsJJTkjggY6V2Riuh6lOCauijqscUtvK1yq7ZIyEBcK27GM1y12kcdhhfMVlzx&#10;1XH4V1IvxESp3LJyAdqyYIznIII7da5nW/EcmsXxMyLHcYCb0iEakepAwK6KeiPdwMW0c/qRzAqL&#10;llyx2kemMkfnXL6tFFuUSeXMMEgLkMh9elbWpqsdw3mSf6sAhs7cnnP4c1jamyyXBZY13SADAJPT&#10;vXZDY+ow8dEUCQk67mPzEdu3SvWPhHdXGliNkb73y4IDAj39K8lnuFMyqeMHH0/zivVvgreNNPb7&#10;ZWjZiUyBkuO46dPeitpHU580X7h3PUILxo4vJ86RY5M71B25J5Ix3GcH8KSUtPjytoEbAEdSccZP&#10;tSu006N5kLMynBI9e+efTvU8M/lxom0xqqK2T1J5yK8Fx1PzOp8TGfZmmDzRHbJDzmPPHr0qrq0r&#10;I6sxgXccnapGSR+OK2heGyTEUywiTlyvJ54qkzwtbXDSRzvcABkcAhNoJznt6CiN09SqcrSV9jmN&#10;cVhZKwa1Xyyfn6NICc8/TFV78w2hijSeC4FxCS4CElD3rR1218xpofMhY/6zYHLMFPT6gVjf2a2n&#10;7dm5WbgdckfjXTzWtY9yjWWiSOZ8WXEwhw27ZJGEAY53qOg+gArmdA1i3ttbkZSIYXchAR82e4z2&#10;rqPGqYtXKnykiGAXbHOMng965T4eSxwazHut4btmPIfkAk8n6ivTpL93c+qwz/cHp+jWcb6T5yuv&#10;+sA8pZPmwc/MR6e9O1oGyt/JXcqtnBHJA5q9YWSw6PHcR20cCwjY77NzYJJ5NZviO832j/KuVJwV&#10;yO2PSuePxHj2XtT9iv2ZfDEep/sp/DVmj3CTwppjfw85s4q434zfCy3uL52Fv/BJ/c9T7V6X+yQr&#10;R/sp/DNW42+E9LGPT/Q4q6nXfDsepI7MisWVh949/pRTqWkffxpvkXofnf8AE/waNIvJWjh27Xx1&#10;X+83pXI6TPJa3TAnbtyOvvX2Z8afhR51vLIlurfOOjSH+I180fETwJdaReXjLbsqrIeisexPcV7m&#10;HraGcqbKVpf5RtzfzqF7cTyj6Vxcl9cWkyhxIu7/AGK6jw/fo7nc69+pHtXtYfEGEqdzUtLcRHp0&#10;FWBcMh+WknljFruUjt3qpas0549e9exSrKSEoW3JlkZ5K2tKjLRpx/DWfbxfveldFplvi3jPy/d9&#10;a1uVJoqajPsH4GsTzjLKB74rpNVg3dB2NZEFpiTPvS5kZMSG34pjRYbpV8JsSqcjjfVGOhT8v2o8&#10;v2qxmlC5FBmyJIOamWPFOpweizCxH5YNNeHJqxuoX5qXNY0SKr24JyaIN/2mNF+6zBevvipb1GJ+&#10;VW/Kut+HXgy41e5tGELNulHJDegPYVwYrEJLU2jHU674I/DaHVNSjlmgLblbk7D/AAg9x719RfDP&#10;wHb6FYW8kcOxl2sOF9F9B7Vg/BvwMum6TE8kSqyrg/M391a9KjZYLERx8FR9e1fI4ys29DupR0Jd&#10;Qm80r9DTIlzF7U20G7PmevHarRHHy9K8uVS5209CsVxSxg7h9akcYNCrmueTTNZD1ODUitzUVGa5&#10;99iSfcKRn+WoC+KTfWkdFqZkhfmm0UE4puNzenqLG3NQaiMwtUiHDUXYzAxrCUT6XK5WkvU8R+M8&#10;O62h4/5eG/ka+T/G6bb+b/dX+Qr68+M0OLWHj/l4b+Rr5K8eJm+uOP4V/pXLI/rLw3qXt/XU5eAY&#10;NLToR296aeKwkj+nsp1pkdMf71PJwKjZ8tU2Z6zuIzYpjOaD1qMnmkbUyaNs1MFUiqqNiplbFFzQ&#10;WZARVSWLC1bJytRSgbaLgUmTmnRxbhUrU5Cq/jQBC8ewVDvO6rlz8q/hVEqd1AEyfMKcy4pkTYqU&#10;NkVoBXlXFVpvvVZlPWq0x+akwI2OBUUhy1OJzSSJg1ApFeb71VJzjFXJhzVSZc4qo7mFTYp3Zxu+&#10;lZl2u581pXakq30qjKvatYnDWtYz7mP5fxrLScpcjn+Kti6XYvbrXPXDYuM+9X0PGrS1Ou8L3WSv&#10;zd/6iu20Vgc/QV5p4Xucyr9f6ivQPD8+/j2Wsp7E05am8f6U5OtRxvkVJF8ze9YSPZw8mOJxU0Ry&#10;lQuu0496mt1yn40RPUpk6DJpQvzU6NMGpAK0ibQvcbHViCTan41CeKBJjviridES15lNJyahWQHv&#10;UiP2qzSKY6lD4FNLYpaqISJAc0U1DxTqokKKUJml2UBchopSuKQnFAXCim+YBSeePeqiA+hOv400&#10;SZpUbn8c1Q4j5BkVGy7akb5hTcZ/lVRKiMU4NPppTFAfFVcY6mv0o30M2RRcdmNoBxRRRcRIDmim&#10;q2KN9FwHVIGzVdjk05W5oWuxMidetJTVbFNq0SSUVGDg04vxWsZdwAvmm7qKKLoAzTo6aOaeq7az&#10;AWnp92mGheKAepJRUZOaXO3vQTyitThUfWigOUkprNikDYoY5NAcojNTGOTSlOabQUOTpUqn5aiV&#10;sCno/FVEB9BGabvoD5qgEK4pKkooAhkOFqINip7hdyfjUJQigB8b8VL5lVehpyHNAFgvxTS2aYvH&#10;NKW3CgB2cmpB0qFVwaeJdtPlbAVzgVGz0skm9aZRZlco7fSqcio8HNPjGaQDiuRTXOKlI+WopDg0&#10;CiNoopQuRWbepdxKM4pwTA+tNb5aLiuOD0F+KjMmTim0E+hKWzSU2PvTqAswopVOKRmxQUhucoaI&#10;6TdhaEfigY+mE/NS+ZnpUTHJoAlY5Wm01G+XHvTqB2Y5jxTaGP8AKmh80uZCHE1HnmpDyKjIxUXQ&#10;Clsmnqajp68LQTIfvojptOQ4oMZEqfdpjH5qXd8lNY4FZkpjXOTT1FR1LGcmg0jcVhgCoJGqeSq8&#10;w4pgotsYGyaUnIpgGGp5OKXKdEY23I3PWnQjfimvyDTrXt9aTicdSpYtRxAJUN1HxVheBUc43VlI&#10;xjiNSi8OTTo4atKmUxTTGQazkdUWpEaJg9KeY8dqMYpS2RXPK5p7MPL4ptOQGpBHmsZcxKp2JrST&#10;ag/Cpg+WqrH8lWLc81UJSM6lMmRcmr1uuAaqxdRVpU4r08PK5wVL7FqM5okHFRr8hpxbNelE5rjV&#10;joaOpVGBQwyKdrFRkVdhpCMVYIzUYGa5ahtGRXK4qNhg1O/3ahf71efO/QCKY5FULn7pq6/Iqldc&#10;K341mr9QMrV3/wBHkX/Zrz3xnbgrH8v8ZrvNZmGGX/Zrh/GB3pHt/vmtIni47c4XR02Xf+fWt2I5&#10;ZaxrA4uv8+tbFsdzL9a0iceHRoW/StOA4WsyA81oI3yVR9FhWWI3yasRHJqnHw1XLc9KzPQ5kWYR&#10;zU461DCasKuaDSJKh+Wl3U1XwKGfIrOzN4km+nBs1CrYp6feoNSzF0qYdagiPFTo2TQZkgPNWLZN&#10;5FVc/PVy04C1ogLSRimzJ8hp6yYFQzTALWgivL8pqeFOKru3mNVyIYWnYglT7tSxVHUkPWrMaj0J&#10;KjPWpKay4pxM6cho61MhqEdamTrW8TWWxKhyKlif5qhTrUida0OSpZEhXLVZhXEf4VFEmcVMTiOg&#10;4r6kYXmnBMNUMUwJ71MrZNBGI1g7G0P+Rfb/AK5N/I18qfHSP91Hx/y7SV9Vh8aCf+uTfyNfLfxz&#10;TMUf/XtJQj8B46VoTX9bo+VyP3zfSnbcrUzwsZm+lNZdoFbRP4xz3+NL+u5CoyakoAxShcitrn59&#10;jN2CjJp4TIoROKei81UWeVfUBBmnxRY7VIpwtAYE1prY6qeoCMUvlZFLmmGT3qTXUXyhTcU15Oet&#10;NEmTQclTUkpjjBp28YpjyDNVqSlYKCMimmSm78UK5URxiBFQSx4OKkMmTQ33aoqxHGm1aaGJ+WrK&#10;R746jtk33I+lApbE2mWpkmU47Gup0a1CQr8vpVTQ7EyFMD+GtUp9n6/pQc0iWUjFVTwlO8zDc024&#10;+WOg55FWWXJqPf71HK2aakmVqZEjpDnNQuKmByKjZaIlRIWbmmmTiklbANVpJxnvVEyZMZKz7pDN&#10;cR/7/wDWpGnz61e0y1+1zx7e2Dz+FZz2MeY6LwFpW97dyv8Ay0PpXp1jbrHYRjHr/M1y3gfTjHbw&#10;9Pvn1rrwPLgUVw1mZykZjjc/41o2zYtvw/pWfM21vxqaCTEX1rhlI55SI7p+W+tf12V/IfIcsR71&#10;/XhXqZS78/y/U9rJft/L9Qooor2D3D+D0XDz6hGuX8tpQpcdcE8n9f0r7M+B0MNpoFrdCRZIYIIy&#10;VYcuxQ4OOpwetfGvh55W1JY96+Wx28+vevsr4KX/ANk8K2qRyBZrhI5kdONgIxgHt615uYTfItT4&#10;3iao1QXoeoanp/n6JFqRmiH2mPMcZU7twPoOh44z7Vn6lJCvh29M0irdYiSJCfm25JYj3Ax+dVZS&#10;73Dbjukz1LEnH19KZezQmMblWRyhEgYHCk96+e0bufmy953OU8YabIdFm+zzbh5RcRu2wuB2yRjO&#10;fzr5ZlXy/E106r+9klJDE5xzntX1J8VdH00+DWuV1SRp45yDbNBneAmRzngbuM9q+WwklxrdwIFU&#10;Iz5yOAgBwK93L/h0P0PhyP7lnu3wuuJtRiS6kjW4uLh1HlRD5egJIA7/AI160mqrcwR+ZHJGYwQF&#10;n5KDsTg4968j+B9utrYLI27dHKTsyVJHAyMevNerRxRxCNYGAGd4LdFIGehz09683HS9/U8XNqiV&#10;fUkubSOSX93cJMwJIQx7OmDxyc5J/SptFfyXmjdm2tIdgyc5Jyc9scmq93It3C/mQwSXEZV0mx8w&#10;wQe34flVjSWhhkZX3Bgofd1GT1x61w1JrlPErVEo+ZqyWmQNrOy4ycZzk9qstHHZxJE8yurDJIUk&#10;oewyfrUUGoeQsvlllUKOWTH5UkVrJPCsnmKVmfbuJwS3HQZrhcnax5kpN6Gdq2rjTYzGbc3KSAjO&#10;MEH19sVyWs6sw0DUplhbbDETKSm1ACcDBPUnoK6jXJ7cQSQzQsZlwUc5zk9a5/xtFJF4BvpW2iON&#10;Nmw5KggZ3EDqByR716GEjFyR7WWxi5rQ+N/G12uo65deW3ySSs3rwST271tfA0A+Jo7dVU72xg5U&#10;v3wMdO9crqEqxXsvksrKr5BA+v8AWuw+CFmy+LLWYSNGytv3Hk8egHfrX10oL2XyP0ybthbPsfZX&#10;hHS5LTw1a3EkNqscyApGCWdVPQnPQ8dK2Psy6hfLtCwo3zbYuuQOT9TXO6XIr3YaGK88mQBgjvuy&#10;DwDkD61pWF2ZJAu6S38k794HzD/69fL1qetj81xU3zOxMbYXM/lwsrK2STghlHt71Z/sC806I3Hm&#10;MI16AcHJ7mqaPJaQYWKSNecykHc4z2NMth/Z8zec8rRuc4LlufQc1yyotdTlc7GvFHbx7mkEzT5G&#10;45G31/GiNpJwzRrJtyBgdAKpaVaeZettlKrJ0L5VM+9W7jWP7ItzIwWVocBQBuUkHqBxWDorqcVX&#10;Vl+6024iMe5Vh2gk7h8wwCe3qR+tUdevGO51LshCgNjCk4yRn61Nd214GjublSI2AMhyR1wfxPPb&#10;0qpcO8qLHGG+zs52I/UkjHA96ekVsY6J7HMXdyLzUjJIfN2kLgDqByAK+Z/2t5RrXxHuI7WSbyYV&#10;AIZjtDH7/PtgD8K+p7jQriz1V44Y1lmhcIiY6ufp7mvkr492RsPHV3b7mMysRKoOSkgJBB98j9a9&#10;rKW2z7HhWP71yPMWgC7Y1G5shST3r2z4INbSTW9qZf3mPMOchRjGB9a8dkCwXPlPJ83Bz756V7F8&#10;H5lhurdY5Flh2HzHA3NnsAfrivYxUrQPtM2i3QZ9AeFrlhH9l+aOEqA5RySQCT0+uK3ryJm8Ozbd&#10;y7VGNzBmI/Hqa5fw/prWltDcO+ftCBhtfIUHpnjg1qX2pSwyQx+XIpfGz5CwJ6jHHNfKyb59D81l&#10;H96fPvxitLoa46/K3mH93tPJAxk9sV5rr3Or+WxKM2NzFtzEjvmvZvjfJ9kubhpI41KKYAQu05OC&#10;cg856V4hcLuLM33skDHWvpsK04I/Rcrt7FIpQRJNNGvzfM2A46jB619YfCu03eCbSG3jbEigkyge&#10;YzEc5AH4/wBa+WPD8saamse3d5hCnIxwSM4r7G+H2iSWPhe1kVY4/IAjLvICWIAP14/pWOMnfQ8D&#10;iutJQUUeSfFu9jsdXmtVZWMbhQ2DknuB9KpeF9Pj83fGjSSIhILtgocHkDueat/EOwOoa4tw0imQ&#10;oCUH3RknkmpPCemuG3NxHsOSOQT0A47k1jH4TPCTaw0UYvim5jt38rzMHKgZHOTyeT0xmuC+Il1C&#10;1kGGxVZynyPnkY5P5113xGdrXUdrLtZnGAOmehGfxJriPEN6q2kjN5SzMgA4H7sA8Y9DkV10I7M+&#10;hy6m7KRy5f7NGq/MqsRk9G47e3pX2V+ztpa3Xwb01lvJdqw5VGHygkkEj175r4ttLj7Rd/MzNuYZ&#10;J78819sfASa1T4FeG1km8uZnmGRn91EHAGfcnJrkzaLcdDg4ov7FHdSTJdyf2aqxrNZoN5jyGccH&#10;mtK2tGtYBHtUYfglywHHArDsIF0y/XUJsXkLAiJDkbx0zxzgY71tacI7mJJYtvmMSzDJAAzxgduK&#10;+Zk3ofmsk9kNu0+eGRo+IU5IBO85JByOOOlYniDddI8cUPl/u2kkduCSM9COp6/yrX1FbrWJmt4m&#10;jhWYgpGXCqAM9zXH6ok32N4GSR3mcxo6OSsbZzzj6CuvDwvY2w9O8kzyX4kwW8sdxcCNVmuJMEDJ&#10;80EZL5J4A4FeOa7P+/V3X7oxEAflA9fc16n8TRIkmWlmUxtzGvyq454zyQK8yvL7eZl8mPbICCp7&#10;Z9PQivp8KvcP1PJv4COcupt+PJVtp4Ynkn6VY0x/LmXdkAOOvXH0qwLOK2tdqj7vUjqTVeOYwTrI&#10;u489DzXRKOh7FRXiz6u/Z0RbvwNakLGwWKR4oypLuckDOT68+2K9E0aN5LrdLtjkY4IYYAI98V5v&#10;+zz4gkl8JQSSCHzkyGKptKA9AD9P516cbgzz7owcMQFJGSf/AK+a+PxUpKo0fi2eU/8AaZepcmC2&#10;U+xpdhmjJEg7cVEmnzEqIJF8mGMO/wBo+859BjrVid/Pn8u6n23EfGCBgjBwOOAKbKof59n75sOM&#10;HA3DtzWcZO9jx/ZmZKYZX/eK4XOOPl/L2qwArQbWH+tI2AnLAAnn6USqAIY5GLSZJY4zkHtmmCDL&#10;DEZfgBPzycH8a6NbWBRMrVQgJT5tsj4B6HH4dK4XxoJmnuFwNrAZcnjaB0Ga9Av7ZlQtH/rASBn5&#10;QD9a868Z30Y0S43Msk2WAU9Qo9q2wsp89j0sslP2yR5Ffu0ckyeZtj3HAAwevYismJGE7HeNyHIL&#10;DFX9Ujklvj82xV4x6k1SuZRAiswj81vmxg7iAR3719JT+HU/XMIv3SJri0vriJpbaMXBtwXdgAyo&#10;B1J9ves1RNJukZFYsR8y8ZPfGO1NvBuSTYrbZEIfd8qg5ycY7dOKZZPHb2Sxy7hGHzvAyQPStbo6&#10;o2J4FYwqwaPap5BGSB6nNWtO/cEu7NtYbkUDJceuKzpbj7bHt+Xy5Y9pzkE9q0rUyWkcZjl4jjAT&#10;AycfjSlJWCbViaHSW1O7EjNIyH7oJ2j3rVgQQBVZoysfACZz39frVDUlkutLtZtwIjAQKT82B9MV&#10;q6E4uwryfKseCxPTHvxzWJw1JHr37OjwpDfGaJm+zoJY3yQM8YHH+eK7WAefF50kx8zzQCNnUH0J&#10;9688+Aul3FtqN1MzLcWcpyHKOsafNnGe/OBXql7JFBFtWQQ28MgbOC27p049frXjYiymfE5pJKqZ&#10;s14YJWkQKIWf5ONrD24zWhYgXQhkCmNZASSQTyKpTrHfOzxrtaQgklsLg9wOOaV0IaEBmQKNqAOc&#10;Ek47dM1hy3PFlLm0N6zuY3spPOSIrEuUUEtkg8HA9Khthb3Vw3lybAuSd+STnnjiiCOOwtAZRKZO&#10;Cm04GO+eOtRadpYjb5mZmaQNsQ9QByD/ADrnlGKOCcUmH2rbtkY/NggYHUdMGmXUH2yORmk2pCD9&#10;8d+MYqxqXkhIUkjeDdklRyxHY/SqspeBG37s4GzJIxz6d+lPnRhKSRyXxHl87TrhJLlY5IYGIjJB&#10;LMfQD8OK8L8Kan9l1XzLSQxzRzbCxGQQTg4GK+g/GWqNbeB9Wt5B/wAfOJUYAeYrg5BBxkjI5Ga8&#10;F8I6et1qexYsSZJdi/Gc5IxjvXtYeSdM+6yKonhmeyeDxDdxW7ZaR8YlD8YYnj9OfxrvLjR7OCyj&#10;mikeQMMPGRxGCePc1574OtVdY/4pccvgkg54/Tj6CvQLKWTTdPu4S/EgT5ogAoI56nJzn0rz8U02&#10;fL5lCM6m/Uz7a3NpFJIFmOxCQ5jIUE8AgnHrXI/GGwt7rwVcTRh3kjiJcCQ5AHQ9Omc13UjzWwd5&#10;vtMkciBAXlLKCec7ScVw/wAUUz4S1Axs6hYW8w9Pl/xPpSw8uWaHlnu4iNj5R8Kzq3jlQdrNPKI/&#10;v+vTngYz1zX19YahBa2Km2WOSJY9gVCJAWGM89MdRXx/4WaEfEO3ZgfIW5HyJgMy5x6d+Pzr658H&#10;aa1h4e8n7KjQNAqwF1LEgZ6EEDI7134ya5T7PPuV04t7nQJOlt5kcMMiskvlq33QQcGtK0kW0mmt&#10;ysLNIRGXkGSmCT8p9/WuegsJJgywn94hLuhOAFHQ1qWCLDZxgbmO4OH65AyMf0/OvEqeR8TiEt0a&#10;E7+UkO2SORZEAO1c4wSf0qvq8qhG3B2PGzPT6YpxnV3WPzGhG88Ade+Pp/jU99bLLDNJteRYQrke&#10;gPHes+RnLytHJanqKWyM5DHaSixgcMT0LH8f0rynxez2+oNuVf3gII69a9P8QSLZib5c7l4RxyD0&#10;5rzDxdefabpl+X5fUdTXoYem3Y+iyO7kkcLrq/ZT+5Zvm+/g5yf6Vky/fVmO1DkZHetnUopgjeZE&#10;0YYkgDqf/rVg6oFCrGpk9MHoDXuUY2jY/RsNG0UjIuZGUsiyYPouckV7t+yvGkuhXySSTROwUoBG&#10;SsrAjIPHYHP414TDD+9wy4PIyfT3/HivcP2XpfO8NaiXZ18iQhAnUM20nJz0wDUYz+GcOeR/2Zo9&#10;KbUpVmZUHmIeRkBTj2OKtWXzuAv8ODg85PUA9KrvDHdpnzGG118vA5Azz/Kr2kWe12maRmjKbQGH&#10;zE9c47dq8WMUfms9NizaaSxuZXuvIbySCipNjeSc9B09KqaxbTtD5nkNHamQKSW3Lk5xyecHFW7i&#10;5WK4bylXgZOAM/ie5607TtSuI7G5T7Oskt5siTfkqgByWHPB9+1dcNSo62OS1yzka3kMkckgzgYH&#10;yp054rj/ABEuzdGuFwByT8o9a7zxLBFPcNG8bbnBOyOQjBz37+n6VwnirTpizWzb414OwoVPseea&#10;3T5dj3svqcuhwGvTZsW8uQs6kIQww31HtXLW+qzaJrcMtuZGZHBPYEZ5Ga7TWdPa3gbfmMYOOMnN&#10;cxBaYv8AdgM2eAf8K76dnE+xwtpQDxXKL25mutzK9w2dijoTgkZrAkg+fbGjAAkHPJPPU10fiJDd&#10;iNXKqqg4KcZPT/61c3JOyFdzcAEZ7nk1tHTQ746Kw61uo4513MwXOD8uR15r0T4aRLZ61HNuMcca&#10;llbbkH5Tjj6151YApdQs0hVMgH1wTz+Nei+CrxftMkdv5zRySgIMYwB3P+e9RWloceYO1JnuGmXl&#10;xBoq2qyQmLerkgZBOMAg9eAeazfF9vJqNyy7mYRhJWw52sOgJ545p1lerHaW8Y8xWCjeHHfntUd4&#10;/wBq0ySNWdUJPmIjEGUdgQO2a86KtK5+f03aqcvrW3TJ5kKLG0I2EBydxPJOe/pXJ6wJGLSeT5y4&#10;4CtjOTmuq1FAGl3LGYim0Bz8wz6fjWDrcMds7sokdcAZztYHnoOeK74bn1mDldJFz4H/ALROtfAD&#10;xta61ok0kN1bOS8ZcqrqSCVP12jn+VfvJ/wTq/b68L/tsfB+G3kj3apkQ39pcSB/LIXggHnIP+Nf&#10;zta5f/Oy7F7gHq3fqeK9B/Yu/aM1/wCAPx70e/0y9mgiknUXKITmQZ4BIB9ck+grblstD6K3PR9n&#10;LY/aL9tr9k/+wZjr2kJNcae+5SAh3W+Dkg4HQ84Jr5H1LSdtzt80xsgLPyRjHoa/TT9lz9pXQf2n&#10;fAVxa3FxC94wWG581wqyEqAcAjoQcj3zXzT+2V+yD/wgupfbtIkhn0+6dlBiIJTJOAQTxkiuinW0&#10;PxHjbhGcr16S+4+Vox5efvNGGH/AqLuTLA4C5xtXrU9zYTaTqTQt8rK5Ug88jqKQfu43O3OOuRkk&#10;5/SlzXZ+F4ijOFRwmrWKEpbcqciRiXI9unX04qdFBBVm2kD1pWi582NV3SLswCWO3P6daVIzIssr&#10;/wDLMhSAOgPSq5TPlF8xoplSTaq44IHNWbSEMf3YaQqCcDk/WoEiaVNy4bnHByQPpTrSVYxJtLLw&#10;QWzg/wD6q1tobQSsXFfyGIkLb2GBn7oFXPB3ia88H6oslnPIiCTfwe/1PNZDvkfxMO3c5pBMYtrd&#10;dxrB3O/A4+ph6qqUm0z9Kf2J/wBsa3+I+g2/h/WJ9urWYKQTOcLIgxgc5JI4H0r6as7xXXjDMe5P&#10;T8OK/FrwN8Q7jwdq8V7bySrNG4dSh2kHpk/nX6PfscftaWvxf0y30e8uFj1pOMSjb5igDkscA85q&#10;dVoz+jeDeLoYumqVR+8fR8TM2QzDoeegFMuGkQqpbcvtQgaJhuX7wHXuD6YpZJST04xirR+lxldX&#10;FU4kGenoahdfJfGP+BGponCDON3bntQQrv8ANmrGNVd5+b7o/IGmhNrfKx+XoalnlMIx/C3BFRKN&#10;6/ewR2x1qeYCrqukpqtnNDJHHKswMckcqhkkU9QQetfmR/wUb/4J4r8Obu58VeE7TzNIuMPLEMq1&#10;oSSThehAPfjtX6hrDlN33lz2PNZniTRrfxHpz2d5El3azApJE6BlIIwev1/SvoclzqpgqqaenY5c&#10;RhVUifztarK2kmZ3dbdWIR/nKuM8cD8CfxrS8I+Mf+ET1Gzu7G9kWZZ1cEJnGOv8vy4r66/4KVfs&#10;Ay/BrxCutaXH9p0HUJ3MMgAbyl5IiIA67j+RHocfFoEmi3LbY47Zo5WBHUJyQcZr94y7GYfMMPfe&#10;61R8xXoyoTufrF/wTU/4KH6f8T9Kt/CHiK6tbe+hLCzvHJ/egnO1gT6DANfb0UjROwVl+YfIcdQe&#10;R19hX87XhDXLnwlfwX2l3U1rcRnMbgbWUgg5yD7dK/Wv/gnN+37p/wActBi8O6/cQweJrVEW3eR8&#10;PcxjIO8nqRkc98ivzDi7hf2MnXoLQ9nA5gprlZ9drtw2dwzwMdKDbB3xu2r1yDnFSfNgDa270xx6&#10;/l70yKXCshwBn05zX5rKMonr7o86/aE/Z30P4/8AgS60jU7GO4llQeU6EpJERnDBs9ATkjHNfkP+&#10;0B+z54i/Zj+IzW13Dc20v2gyW8rphZQDwQfTH6jNft6HyWBYrxg4HJHp9K8l/af/AGZPD/7QvhOb&#10;T9ShVLxoWS2vFAUxMe7E5yPbjvX1mQZ06UvYVtYnPWp9UfOf/BOL/goLD460q18IeKrq4/tIfu7O&#10;6uiNqqAAI8g5JJHBPHvX21BdiVFf+FhxwQM9x9a/Ev4u/BTXv2Z/iNNpt8s1nqVnIGtrpMhZFH3X&#10;UjgHIOfp0r7v/wCCd/8AwUBh+Kmkf8Ir4kufL12zjVIJZ2wswAwcE9ST69Cfeu3PMjg4/WcNtuRT&#10;q30Z9iknzT12ipNxwCc4U56U0wmOXazN2yBgk5GeP04pVXD7fmZc8joetfESVnZnVqIhEZ+Xduxy&#10;SMAHtT0OCx6s3vTvnJ2qpWN+OfmNBjEKL9eahsoVlJVfu845pyMoI+blTn60bw0WOn8xTSN7BR65&#10;pDbEl+Z/9rNI0XmnG75sjk05m3n5mG5eelRzwSeQ0iNt24xQIjuhJND5S+WcH8SK53xTGtvp10xb&#10;ayJ8hI+ZWyDwK6SVY5j83VRgepP0rl/FcH2uyulChmaMgNJk4OOvBHPFd2B/ix+RyY3Sgz8vP2gf&#10;9I+KmrXTS+ezzmc7COxAPA6fNnj2r7z/AGV0e2+DWiq+7dHH5eTn5zwT+WTXwb8dNPUfFrUXKp80&#10;7AKh4QE5Jwc9Sf0r7y/ZdkW5+EGhoOMQAkn7xLEnJ+h4r9O4pX/CZTPzjhmX+3z9T0yRvPjOPmOR&#10;yTSCTyZ1BUnLZyBkYp9vAxjYKqs5Gee1SLbJGu1euTkgk546V+UR0Z+nVE7Gbd26Rvu29Wzg9x3r&#10;FutPeNvM58rJ6V001sSu3npxxWfdWhCcZ256d816eHrcvU+Xx2H53exyd/Y+Ydy5VR0zWHqFltb9&#10;2x8wZ/8A1V2upQrDN8q9u/rWZd2qzIzFlXgEDHJr28Pimmj4/MMtU+h5/qWmRpHznfzg4yQaxbu0&#10;8i1Vtv3cggjr713mp2CiPcqqefzrBv7Bin3Vb8a+jw2IvY+FzDL3FuxxF0pnD9V3deOo6VlajaM0&#10;J243ZwMD5gMV2l5p3kxs3ORyRjt61l3dhvy6syuUK++T3H0r2aNZHzOIwr2Zwd9psl3Gqttk8w4y&#10;Dk/j6Vi6hoTBXVo8Kp/E13v9lpZzKzbtq5AK8MWwBn68Vg6hYzRq3O/dx84y1ezRxD6HzuLwKtdo&#10;xvhzpqw+PNPfiGOGUEEj5RnIz+pr7e8NlmsFQbY1UAgdxx696+OfAWkyXHi22QlTlx169f0r7C8O&#10;u0dtDb/LJhQNwGT+NfA8ZzcqiZ+0eF9Jww8rE127RBl+b/Gsi/G+FtoPA781vagmEbs3Tnv1rCug&#10;y/Kx4xz718bhXqj9Gx10rHP6j/o6fKc7s1zevszsozv9Mda6jVItoO4gKucZrldQ1CNmb5W46ECv&#10;qcHLZn5/misYmpysLORd+2Ru2O1cxqk4ihjZ+Y8B2VRyTmuiu8ylm+mCfXpXO65bSWjr8m6RkBID&#10;ZUZ9fSvpcHUPz7NJN6HN+I1Wdpnt0WON23DOMgD61y93KrCdvLVdsbB8OWLAgjGDwOp6etbniSBY&#10;3Vss+4j7vIHH+NcjqBeF/lklbK7HyMY5r6zBxukfn2ZVWk0c3qTSA5k+VowBkk4wMYAFYd25uLlM&#10;MsZJJ5FdFqbR3LH5y8mR0HAAxz+lc/NF9nlbfGoCkjnkE8/rX0lGVoHxc4t1Uz6n/wCCdumyXWja&#10;5dPcK7ZRDHg/KQSee3fGfY19MW4WAqN22TP3SMj86+Yv+Ce5kt9N1aNhJw6HAJ2SEkZH1Gc/jX04&#10;8mFZ++QUCDnHTP14/Sv5342/3+R/cfhlFLJ6bXYsJN5qbsgNk446D1r43/4KeXIa+8Pny225ZBuw&#10;AcLyR+P86+w4yuzaWbcp4JGMj0r5D/4KYqZINFX5gYpD0wzkFCCT7Amp4N/3xXPV4whzYN3H/wDB&#10;L+++1x+IIWXa0K5XPQgupHr78e1fbsMzeQo3N2II4AJHXHtXwt/wS8gWz1HXodyruReuQclgTn1w&#10;M4+lfc1jLhdvBXOB649cUcYR/wBudjo4T0wUbFx5VEHzY3ZHzc9ajkj+yj/WKy9OO4NOwyqo3rhj&#10;xuqS0O2MqzKqtzyM18mfUcxWjijgX5B8snGCcnv+XWnxs0Lcf5FOk4lYk5299uM+nHahZNzLllXd&#10;xnHepaKF81pCD98LjgjODSxnYvfBPPqKb5nlScSZXPUdzQmfM3ep71IEgbZxk7cY57n1oIZ0zmgr&#10;j5lz+FBuN3bGPyzjNHmA6STI25AGR0HzVm65rln4f0+a6vbqG0t7VN8kkpG3GCcfX2p2savDpGlz&#10;Xl03l28CM7SltoUAZzk1+Zv/AAUN/wCCiUfi64uvCnhm4vrW38543nZ1UzFeGCjqADwSc5zxX0WR&#10;5HVxtRL7Jw4rFKmhv/BQL/goDcfE+7k8O+Gbj7LpLOUdg/ltO45JOR90AHGeAegryT9jj9jLVv2p&#10;vHEU0y3CaHBIJbmfaQr4IDDcThjhucYwR3rM/Yu/ZG179rD4hxyRxj+zYZc3FzM25UUEZPOQevTu&#10;fav2A+DPwb0L4MeCLPQ9Dt4beGFGQvghp+Rlz7kjOOnPtX3WbZhQyvD/AFfD/Fbc4cPSlVfPIf8A&#10;DL4W6T8IvB8Hh/TLSGG0s3ARkQAtgAZJHJJ9c11KruVgxXbnHA+YinQyGFs7VY/c6Zz702W42Nz8&#10;u49f7tfluIrzrT9pN3Z7EIqKsEC+X83zd8j+tK7xxvubcEyCc9hnGeOgpjz7GVVIk3Z4B+9x618x&#10;/tsft22f7P8A4SubPT7xf7cukaKSJ03JECDg5HU+3sfSuzLctqYuqoRWhnWrKCuw/bv/AG2bH4De&#10;HJtL0OSzuPEUz+akhOfsa54Jz3ODxX5J/Hn4z33jjXrya9uJZry6cGWQnceTkn8c/wA6i+Lvxi1D&#10;4h6xcXF1cTXMl5ISZCS5IycYzz3OK84vYrkn955kkkjKctwcDAx+Hev3Th/IqeCppzWp8vjMW6rs&#10;i1oto7ahEkMPnIyEn0B7H6f57V9B/sYfsR6p+0z4+s7XT4X+wwyb7u4biOEA5OTyD34FU/2Jf2Kv&#10;EH7RnxCkhEaDTWcO8rvtjgjAJPI6k8DFfsr8B/gRoXwE+H1joOh2kdmsKAzTou1rlsck46DPvXj8&#10;V8ULDx9jReux1Zfl6b55jfgJ8BdH+CPg6103SbWGOKDKM5UAzkkAlu556egArv4IlPX5SuVx7ZpI&#10;I32/LkdOeuDTnh3vn65BPf19q/GMRiJ1puc3c+jjBJWRI+5gAdzeX8v4GiJdpw3XOfoKdEGJMa/N&#10;zn2x9aao3R9cZyMYrAVxN+/ccspJI6dRTCcPzu9Bgc04O0p2yjbtHyHpmnMuUXqrdvpQVEcimNcH&#10;q3c9cU5X2gL0bkY9Tio4ZCigNz1yccmsX4jfEHTfh34duL/VJzBCsDPHj5ndhjAHYnkDrTSuY4jE&#10;Row5pPRFH4l/FKy+Ffh9tU1GWWGCNSY+gLkc8A/h+Yr81/2o/wBqrUPjN4pmaGSZbQEhARynUduD&#10;nitD9rL9qS++LPiW4jjmuI7OHMaRngEZHIHY8c+vWvA5r7LbdzMrc9MZ9fxqtj8F404udWbw9F6F&#10;e+vSk2WO5Wzk+h6dBUcMjRAxwtlZSOOabdHGc/XH+etRfa/LC7eG6kjsKm7Px2tKUm23dhJIJMqr&#10;d9p+veoLh1W23My/Kw//AFVK0jSeW6qvy8fUe/vUF9b/AD7lx3PqBmmpdzlUXfUdvDTtGzL5igY9&#10;wwqRittb9PmPB7jmq1vBHbruZn9ORnd61O5V0b95IrKQFTAwfr6VMomvJdDLRzeydGZMEZPGMVXR&#10;mULDIi4YlQTwef8ACpFmUBjluRkjbjAxUU95b2WlX95eNIIbGEtlACRzjIFSo23NcNhalWoqcFqy&#10;umpWvh63kuL1pktLd086RAD8pdQSPfFfJ/7Sv7QepfE3U2s4Zmj0nTneOAHPmSLvJUkdiOKtftEf&#10;tMX3i+OTRdOkFvYwnYXjyrTYIIzg4OMfrXjBuJjPJI7P5mBjJz7Z+mKznPSyP37gng6OGgsTiF73&#10;QBC0q7ZWYyDJweDmtjQJShVo2/e8DH5857dKyvs8l/KzJJ8zHJOM84/lW/oCLmFisbbiBnoO+cju&#10;K45H6dUSirLRHS6TP9otfLztdU+cj+LnJznrXTeG7XzLCaYRAQxyCPzGOCCTjAH9fpXJ2sG2YFVj&#10;K7wfkPy4+hrtNNkjljkZo5Ifuk5H7vIHTPqcDtWNWWh4uNdluaMbW08CqAIXQHfIJCWkPOOO31z2&#10;pdVsEkMcm55pJFIky+0gnuTySKhiTYW/1a7sEHHzAj39KtajJHBpqz+YredjPPQ+4681wzdzw2rm&#10;HqKmztVaA+UyYG4DOCP6GvK/irdwyQvCtvF5jSF/P/i57fTNepa5IwBO19uwnYo4I9a8b8cJ+5zu&#10;fzMEnPbn+ddOFg7nuZTTammjzyQbZXbd8+Rx6j2qDyws3zFtzdO4q7JCGBbd82e/tVW4m3OmM7c4&#10;z3FeqfXKTsWbQoVWNFbg5JIx/kV6l8AUe28SL5bLhdzZIzkgZx+OP85ry/TSkQI3N2PTivSvgbeq&#10;2rxxeZGqFyQHJDNjOTkfSsa3wnHmLvRZ71YPDq8rXFxcQ2u/lzjPAxjgc10GhTZtA8lysK2uTyhZ&#10;pAeMAEZPHNcbotuEvfJXlnxsI6A98+1dXoGmC+eMbmE46lEwEGecZ64r5+tKN7SPzLFyjdo2dLut&#10;skkMQDTMcIfLO5mPoB60PbyX9tNPGd0Vuo80n5WQ8/wnk/SqmoRyaZqeY5pmaMh944bgjnjoeh/C&#10;ntcs1zLIJXaRiTvH/LTJ5z656+2K43CO55j5LjdNS2vrPaJBDJGnzmT7rkE557HBFNubOKydXlRZ&#10;NuCmSQuD0PHUc1HLbRwRNJ8v3zvJGQcjHSoftsj28cMhMnlsUV853DPAH06fgKpWeo4WbsZRtZLK&#10;+37UnW2mDgFM7sEHaQc8Hp9M18rfGa9UfEPVtqrEs1y8kcacqikkgD2GcV9dC0W61S18nz7f7QVX&#10;Mg+8xPJ6/dGBz7mvjv4qR+b441DzEMeLmXBbrjeeB+FexlsNbn2fDNO1Rs5U7sYZd24jPfFDSLGS&#10;u6rEUEk7MsfzLz36gd6z7tZBcYVG+Xua9w+8JLEyecqkfLuPJ7ivpb9ndQnhbghQZNhUg4cY6ntX&#10;zdDJvCt7jIxX0f8Asz6nPH4IuG8mRrVpQTKQSoYDBA9DyDXLio3ieFxB/u56JO8v2mF4HbesgSNg&#10;mNmOmPatmwiZ5VaTMlxuI3YyQfX9apWzNc6fub5fLxuz0A7+lO025d7tY4fnZTnch569P514Mo9D&#10;8yrSclZm5Hpyskyu0fmKDOAHHmAdMY6kVY0q0+z3wUF/LkQjgBiTjjOenTP4CoxYPDH9qaMeYqGN&#10;X48wAnp05/CpLW63ovmPtl+ZFbYQQTkA/wA6wcThnHSxqaa80KeWJ5oM5L4G9ScZ5XNF/qElmkTM&#10;W8mfIGwYBOPzHvWfZxPaWrN9okm6/vFyvOORyM1M8/2VRbyFp41wxAByARzg+tc0o2ZzyjZkSjMC&#10;r5ysVJ5I5PfnHauW8eLJqUCmTaGQEJjH3ev+FdUkYkwtuwCLGMl8JgZPBJ7jjmuS8UT/AGWCZAkc&#10;oSUr1DDBHB4raFTVJnZg42qJninxKuLe1iVWV9yuU3BPlPPHINdn8LrZn0CNjI29TtBCngYyeRwe&#10;orkPiHBsgx5iqgmDbc8bh2+ma7r4S6v9r8HxJmSZVHmLGH2BDxkk474HHtXqSp3p3Pu8VTcsImdQ&#10;ks3khLj94qOA6nnnvzx2/nWpaX1wtqzRKVhUnKA/d447+36Vm3hgeaSaNmjZ23ugyQTxzz+VaFtE&#10;zwyXBK+WrhXGDlDjPOOP1ry6kbHxVSydixBdLdCPy90bxyAHnGcnqf8A69Ty26QiTeI2hYkGQHLA&#10;49uxpkUSoFkXad74Ze/bBquzNelYo2ZVXGc8c8+/PalzK1hxlF6Gff7VCrsmaTOSD7d8ehrSvbOz&#10;1bRpXaGSKAAhhESpDEDkHt2qjdLJJPukblQQZM9fYVcuL1X8GtHz8shYuAecgAfqK1jK1jtoztJH&#10;zn4t05dM1m5jMLc5zltxyTWDKzSpGVh8tlUkk9yK67x3IsuuswZmVByGGCTk1yV46yMqKZFZSX56&#10;c9RXvUfgTP0bBu9NPyIPsrxMPMG7fhwQTnmtrTljiVt2JItoAHIOfSsu1/dSBR/CQwz09Dyf5VpW&#10;115bLub5eV6d61lubSZsWcH2eNWjK8Ef7wr0TwZcNJ8qozLGR8x4JPsa4PTvLZPMYqrAjg9XrtfD&#10;cv8AaIYw/u8c4U7T2BOK4sUro8DNo3jc6fUroKsgmj3XMjli33iQAcY4rNh3SSssan5iMZOGBPGP&#10;1q9DK135EdxK6uobPygnI6enWqlvG0EythtyuHRiOQe3HTqK81pX1PlJRH3WmXgtY5JIZFj5TIXc&#10;CQcdRkDn1rzP4lwpNfq0ciDy36t05644zxmvWNQkWSK1mabash/eBHwwJJJOBxnvXkvxXtZIp2ka&#10;VmQkBWZcEjgdq6MPFKR6mUxtO56R8INUhXSIYBcm5b7+ZoiU3BTlQc5AzXWTQtPYs0vlsuwBdpO7&#10;ArgvhHdSLo1qyp5e7OMjAfHJ6+uDXolw8ciRmNWj4IIOcKe/PcCuHGO0zxc4usQyFtPbSrESblmj&#10;cDDH5jjqVxnjqa5rxXfNaSho1UeYGGSPuZHpW4A1nPuWSMMvHqCD3Nc74qlEsc8uz5j+7XjK+pJ5&#10;GO3PvSoyTZhl9vaps8x11S9zcKMiTJHJwrgjsa801qFVlYEBSB9a9X8UWbB+FXfIAePu89CDzXlv&#10;iizNrNJ97PP5/wBK93CH6Zlb0OZ2+Xct8549KkmYfaCQSVUjHqeBnFR3EYV/vfNnAz2zTbVRK4f5&#10;sx8HjjrXoHtntXwG2vdXEbFWiZFKFs8EZzjjHQ123jGzbRrG33L9oVInKYO4c8ggjvXF/AI+YGds&#10;7VBfjgkH09uTXZeK3VrEquxWZyMknhfTHua8mvTaqaHyGOdsRY0vgT4hKpeW/l28bFW5cnGAQeB/&#10;eHGDXoS3xSTzAy+ZEQ+Sc5z7dxXjPwqdX16ZT8zDGQM5IzjggenevYIordCzbtpYKEhVzuGQDkk9&#10;fyrjxFG7ufIZxS/e8xpT+cZhHGIo/M4dgdyyA4yParmlassFpcp5LKyDEEuTtV84Ix6bazrczSRL&#10;CzkeYWIIXlMDPX1p+hwRzJ5fnfvFPEhbaD9a45RWx4s0mrGL8SEay02NlZUWRAd/3gSCenp1rz/V&#10;rxUVXkla6eQFQA5BXjjnnjNd143hiktmDfu9z717KFHH5964C+to5JlAUt85BJO0DHOc10Ydo+gy&#10;mK5SgkrF442UKTIjsRnOAckflTppXaSRPOPXcAPTtmtDSJIdNnLKnmYDgkncCSCOh7VTeNZZgkW0&#10;MzEYPHUdM12aPQ9x2ehNpUEhlXy45GBIL4bqPxrQFlJbOH+ZVJJXP3h/9eqekot4izMwRc7CCdpU&#10;8847jIP5VMguDdyecWm2PsyAeBjI6duRXJUps4cRRb0Oq0R7fUJIWuRNGrErJKnzHoccemQKntX8&#10;qRmMqZGcBXG7HTpWPpIma2YoUXyZAhTfhiD3FdHZ20m+z3xxxrgtyADIAcEbu9cT916nh1Y+zd2N&#10;SSWeLdNI3ltycqCwHbpU63H2mBl3fIqhE4IEg6Y9iaZawNYG485UZWlwi53EKfQ1TF5Daai0MyN5&#10;bfcOCxFc/Nd2OCUrtosyyeSWgTyz9o+UAAHnnH6e9eK/tOxKLTO2T924Rw+Mg447ZxXrepXbXM5E&#10;zD91llyCuAc55/I15j+0bZ2974VkumP78She4yAM9D1+oNelgItVEz3Mhk1iFc+b5m2y4G4sTjAH&#10;QfSvRPABaTTY51ZlkSTZv64/CvO7yYvdrJD91cZU5PNd18OXlMKruLNI5OAf6V9JV1gfp9aP7s9S&#10;8PzKsLM0kknqMcZPcHPWuqSPzy6yTW8nlgxjBORjnp6iuV8OWEM1uzyTMskXSIIf3g78jitW1j2u&#10;qqzFs556gV4Na7Z8bjIrm0LV5atIud+dp+XP3fbrXOeMIZY2khhkWaO3xzkHjHPT3z+VdMh81Nwb&#10;5iR8hHzMe2PXnisPxZbfbdzPJsZQQuE2sSOoOPrW2EjqVgYvm1PO9WijubgEx9BhcHHOc9fSvVPB&#10;YkbQbOOJbh2KDLZAZ8A8nFeY68rR2LKV+7MCv94+5z1r0bwbdND4dsp5JFSN1KDyT8wIJHIruxCf&#10;IetmEf3Fj0fw8zTW21cx/IMg9+x61v29v5NxFNHJJ5ygn7uCvTI/WsvwrMJPDyriNpZpQmQSGGBk&#10;HBNXJtWa0MzM3mNIMA9ye3T6V8/Pc/LcUrVGTT+Wb6SNpEWS5IYyE5C+3PQ1k6ukMV9JCbjEUaEl&#10;yTt9wMVavJ49W05d8TLdLJkn1HpiqHiELLatHG8kLMvBKbmz6fSppyXMjGjbnRUvNSht5GFvsVOM&#10;CQbuvU5NY9zdR/vDGqCZXDYA5cd/pVi80iO3SOSSSb7Rty0bIVAGeCM9ah1Gw8q7aHG11+pJGM5z&#10;/SvSjJJXPoaFl6GfeG2NvC8bzK0ytmN0BwRkjBB5rj9RvXhjn+XO3gcc810l4Wsxuw/7vIyDjGfr&#10;2rn9Svl37ZF+ZuQRzz2zVKWp7eFkc7qEjX1s0W5Qrc5IyfpWHcWKxJs/eFuu8dq3NWZrFXuGUsue&#10;SgzgfTFZZdbyFmjuv3cnB2/eHrwcV3UJM+iwt36GXeNC1vGq7kZepHUnNenfAO7VpWO3csON3Xpy&#10;OCO+fbnn0ry+9MKXLIXbAGwOF5f8K9A+CN02m6jJtk+VogHBO0ckEEDHYj9arEaxZGaRcsO7Hs6W&#10;SRRLt4zw7gnv2IPepngFodsjs/zBY8DrS2N9Gu5ZpW3yRIdoGRk4I9e3epNS0zdHGy7mVs8nnkem&#10;K8HnSdmfmlTSVmNmhWDcfMikZQCU6N/KqOoah5cixyyNbDaYynO1xknnn1qzLp5giVvMaSZXAwEI&#10;xjkZJo1qX7XNbtNCnzP5hActgkYII9O9dEeTe5pCnF6lS+0xbnTPtHAmSMmL58FgMce4yeK5G81p&#10;NJn/ANIYJ5aEgYLbyRwc8857V0CzvDc+WzM0KEgk9wew9qpataR3lxD5MbeRvCvntwSOfwrWMl1P&#10;TwclCS59Th/GE0evWbRxssnzK75zzx0rkNAZV1eRoZEhZQeJOcfy967nxVHb2sm1FEJUEEjuc5Fc&#10;hp8cB1fzNzW7YGzMe9TnPHBGM816dG3LofY4OpBwsjvPAkb6iXc3EzNGNzoRuXHatLxAPlt3WKKZ&#10;YT+8jcbd4ycjI6dar+Er6Oz09ZI1HmzDZMREFLDOSCetWtZs5J7TdGu3zhwSAMknr+FcMpfvTyar&#10;XttD9pf2U7dT+yt8NQi7V/4RTS9q5zgfY4u9dyB5PytXE/skkJ+yn8MU3AsnhPSg2PX7HFXbXMTS&#10;TZA4qYbn6FT1gvRFfWdMTULErt3ZIPU15D8U/ho+opdbLbducnq/9017hBDti+YVnazZxTxSLtRm&#10;9NntXoUqlhOJ+e/xM+EF5ZtGfs2P3THpJ/hXlF7pk2juDIuzI7g/1r9CfiH8LZNVjXy7VG2xOP8A&#10;UjvXy18Y/grqFrZrItmwVduSsI9W969WhWVjJRPLPD1+Z5lQuPun0rstJZbdWz/erhP7Lm8O6rJ5&#10;+6Py2KkH5cVt2XjC2b7sqtz/AH69bCYhXM5xOrVlL5FaNpd7IlGe1c9pt8s/Rv1+take7yw38OOu&#10;a9VVbnPymnPeq38VU2lUtVaWb3ojJY01qSTSy4FU5Tg1JMGLd6jmORxzXTTbZlyjUPNSK2BUQGDT&#10;wc1s4hyji9IH5600tgUzPpWbkOUSbOHzUvLD5f0qCElk24+b0rW8O6XJqLMqoWZQcjH0rjrVEjSE&#10;TV8BeC7jWrmMLH5nzD+96r6D3r6j+B3gF9NtrPzbcrtfJ+//AM8xXJ/AX4VXNldRyTW+I8ggtEPV&#10;PevoLSbGPSokTy1XjqFxjjFfL4zE3djqhTJJLZYrXy4x6cZp2mQMsq7umef0p0TK1z97I57VMxEW&#10;T7V4eIk2dUYjNQTDrt9KfaS+WnNRhjKPWmsNvWvNqXNtC0z76aE2+lRxuB3oaTP/AOusE5bFXJKY&#10;3WhG5p4+b39q6YU2FyPGaco+aniJv7rflTjGdv3T+VVKnLczumNC7qQ9KcvHGDn6U1h14ojGR107&#10;JEY61JL/AKg1GB83Q/lUkgzAaxqRke5l8rtHlPxjGbKD/ru38jXyF8RD/pVz/ur/AEr7B+Mi7LG3&#10;zt/17fyNfH/xIGLu6/3F/pXJKLif1b4adP66nIQdfxpHbNNgbBoJyawkz+qMp/hfJDXPFRuOKkcZ&#10;NNxWfNc9TchfkU0DNWDHnt+lN8lh/DQ9jam7EL5Wo95zVhoGbtUbRENWZ0OQK+RSOcCnpHjt+lK0&#10;e4fdpkkGKAeanMWE6VBINtWArv5lRbNpp0R5qRlxz2oAryU3ftp0x5qvI2KqICyvkVCxyaHemg81&#10;QCBfmpJf6U/FNkGfyqZR1JkVZe9VpRk1Zm4qBhzVR0Mp7FS5TIP0rPu0KtWtOnB6Vn3wwwrRM8zE&#10;bGPevuUfWsG9TazGty56/jWPqi4Vj/s5rS54tWRJ4fufLuF57/1Fd94Uu98rc9lrzTSJMXGc8Z9f&#10;pXd+D59spYtxhe9ZyRlTl7x2kU4VvrirlodzD61kwSb5OORkVqWB6fWueR72HkTTff8Axqe1+4fr&#10;UMww341Na/cP1qYnq05aFpPvVLvwtQo6560SSgd60ibxlqE0mKpXM439e1LdXIB61nzT/P8AhVG8&#10;ZGhDLnFXrZvkFZFrNnH0rVsuY1qom6kWCc1JTNpp54qhOQ5OtSKflqFGGakzn/8AXVRJZJmmuaTk&#10;Ux2461RPKNdqjZqV3qJjlqAURWbNJRSKOacSiUdKcgpqLUlWAFsU0yCmyvxVd5OaDQmaTNNxSQsD&#10;U2zimir2IqeGyaGiPpTM07IOYkooU5FN3j/IpMkdRSbhS0gCiiiqiTIcH4o300nFJuFUSPD5p1Rj&#10;rUmM1pAAooxiir5QCnB800tik3ZqJaAS0UgbNLU8wDWbBqNn5pz8/nUbUcwDlfnrTvM96h3qKXcK&#10;OYCUycdabvpm6jeDTuA/fTgc1HnNKhwadwH09Pu0wDNSKMChMAooo3VXMwHB+KN9M3CjcKOZgP3B&#10;qay0m4UbhRzMBGT5aQLT80ZxRzMAHAoozimvJijmYA/Sm0hlHrQGzVRm7FJCPyKbipAM0uw0+YoY&#10;gwakVttNK4oUgdad09yWTq2RUFwcvTjICOKjZSx/+vUOwKIR09Tg0m3FBOKzsHKhxfio3NDvjvUb&#10;NxRyhyjSc05WpuOKKWxRIDipAc1CrYFPQ80cwD6bJTgabJTuAxvu0kdDnihOtO4DSeajY5NSiom6&#10;0XLjsORsVMDkVAoyalSi4x1Jj5qXtQTg0rEPcKa/WnZ/zimvyaOUQ2pFGRTAvNSocGoZLQBKaTgV&#10;KCNtRTdaCHEFfJp33lqFQd9Txj5azCNPqM6UqnBpZODUQbBoNYx0Jy9QyUocGmucmp5ithu35s0u&#10;aMcURCp9oZTqMUx5FKibTUqjIpHXBo52zCVPmAScU2mO2GpVcNT5bgsN1LUQ/cj1qOVeaasmOKdu&#10;zV+zRtCFiJlzQsRzU6x76kSAjtWUqJUqliIQ4FPAwKlMeBTH4NZeyOeVYjcc06NqNpZeKjPymj2R&#10;nKqaUDgqv0qyhyKzraTAWtGL5h1ropxsc8tQQkGpomyKYUpy8CurnsY8hYDZqN2zTUb/ADmnBl9a&#10;n2tw5bBmmM2aVmyKbU7hzWGyrxVZ/vValO5TiqsnytR7M0uVp2wBVG4fKN+NXLxwAv8AhWfPIqo3&#10;0Nc9Smriuc/4hn2Sv/uiuF8U3fC/N/Ga67xTcL5knP8AAK8/8UT52/N/Ge9YR3PExrRzun3Gbvr/&#10;AJzXRaY24L9a5PTW3XfB7/1rq9EXdEv1Nax3ObDzRpQff/CtGP7q1nwrhvwrQj6LVNnv4Xcmj++K&#10;tQ9arRf1qynArNs9Ll6li3ODVgdarwHIqwDmp5i4jmekBy1JRhs9O/rRzHREmQZqVUxTIUZu3erK&#10;R7eoqS2xqA4qVP60nANPjTcfxoJJI0JarUeVSmwJmpWjzFWgETXGBURm3NTJztNNtwS4rQC1CpY1&#10;cjXaKhtYs1aK8VUWQOpydKbTkOBVX0OaqOopNwpQc04k04gOtTJ1qEdamiG5q3NZbEqDAp+NlNUc&#10;0sjcD61ocVUs27Zx9KklOENQ2xwB9Kknb93VdDljHUrQHL/iKs1Utfv/AIiryRMe1Z8xlW0i0aqc&#10;6E3/AFyb+Rr5n+Nsf7hc/wDPtJX05FCTop/65t/Wvmr47RGO3j4/5dpaqMtT8J46p3hN/wBbo+Vp&#10;eJGqORMqv40STKZ2/wAKcp3LW0T+LOIE1Xl/Xcj8v2pVj4qTbmkIxW6Pz3Fa3YijApaAcmmscCtY&#10;o8mUdbjjNimPJimMjZpCDWj2OqnLoO8+mPNzTNpzSlDUnRzCGQ0nm4pwiahojtqrGPLrcZ59OVi1&#10;MER3fdqxBCcdP0qTOUdSMhgKaTmrhgynT9Kja1Yfw/pQVGOhCqkmpUhZjUsEG4/d/Sr9tZkqPl5+&#10;lVYdrEEMOIulO020P24fL/CasGIxvtIrQ0yzxNuZfXtUmVTY1tDhWOJCf7tGqcyNT7V1iUZOOKZd&#10;fvOnPWi5yyZnljvqe7ZTb++ainTZg1HLNvPHNFznkU3HzVFkirckfFVpV29azk9SRI5sd6bNKN3W&#10;q7vz1qOSXDfepxkA6eT3qnK3zmnSTBj1poG49aGyWhoBzW94aAFxH9F/pWPFF7Vq6PJ5N1FnjkD9&#10;RWc9jOR6p4PT/QIz/tGte8DBRWL4Hk8zTo+ert3roL2LFun1/wAa4K0jnqbGOnzPUm3FRwDM1Xoo&#10;d+3/AArzakjluVlhwcmv666/kgurciLgc1/W/Xs5P9v5fqe9kf2/l+oUUUV7Z7x/B1omJNWX5WC7&#10;wBnnHXv69K+xfhTZzabolnJfMqhogIAmM4wO3oAa+P8ASr5ba7RlXcAwOQucA/8A6jX2d8MLD+0d&#10;Pt/scdwxaIbDIBgDAPGemcZrxcyrckbHxPE8rUV6HbRXi3+GmXy+cDgjIqhrM7TlNsPlhQUygwzj&#10;uSa0RbTQQ+TOsYmjwCitu3e+azdQtvIkbzla0KqXBOTntgDua+bhOTZ+ZwleVzjfGtxbw6JPI8zM&#10;2QNhOWYdeT9T+lfNNre7PEEnmyJIY5TnHAOCe1fS3xD0y00/wyLpY5LhnjYyCM5xz1Ppivl3Ti19&#10;4hdg23EmcZ5Jz0r6bL37p+lcNSXsGfRXwiG6G3basZeNXUB92WOO46fSvTplU3kY+WBpMpvJ3KT0&#10;JAFeZ/BjVWbw5a6dPaxQ/v8Az1uI4/3mCBgFiemAK9S+1x3FrtZt8i4ITGGHXJ4AxmvMx8bzufO5&#10;5Fe3bTKG1o2LPNxkx8KfnHcj0q/amOC3hhEqqpckhuMD3POajkK2376SNzFCuQAd2TnHTuelTWem&#10;yX1stzlJI84RSQrZJx0HIx71y/V04XPJ+r3jzs0rGP7RKrSEzM4/doE+TIzjPP8ASpJ7pSwjxtbk&#10;lz93A7D3qto088OrRqoVVjDfMD8wwDjGaltyZmW4ZlZhksH56Cub2auYyhFGbrejG4ImmjkTaoEZ&#10;BO0nqc+tcb4kS4sNIuora5j2TYVi4BRgRg5zjnFd9c3DTMvmAKpBJLDKjjGQK8z+NOlw6V8P/Ljk&#10;uw0xk8yR8KpyOgHryfpXoYOPvo9bK5J1Uj5F1oq17MfuOZG4HC9T+ld58CZd2qK2yTapGXx8vX+V&#10;cHrmniCdWPDMxLY54zx1+lemfAqE/wBqxW7JIqNgIScAsTwCeg5PX2r6iUv3R+i4rTDfI+p/D6r/&#10;AGbZtIsnl26KSoyu5QScHkGtZxG6LIsMkKE5CIc8duoOfxrI0S1/sxBDNMGbhXcPvVAMnqMjityK&#10;8+1Qr9lmhZpAAGfIVcHtxxXzU23M/MK13UaG38Un2m4ZG2x+YQ4kOQFAHQdufSn6XGuqWKzW6srJ&#10;GJTvO3IPfnn9KSO6EFxubaW3h3Y9CQQQRn3AqS51OTV9XaW8ZrmSQ8uQQCe2AOOMVlU1MaiutCTT&#10;IJLghQrPIWAGQSSScD6Criwzb47YR2krGcqV3Bn3DjBPTHX8qNIyrfLcPHIxwCmVIx7np9KmkWO0&#10;uX/duZEYAEEjeSO5I5PXmufkkcbix99Kywp5zs0qkoQM7c+2SelZN7PJKnmMsu0NnPT6fQVbe2jl&#10;vQZLhvL5z/eA9B7mqd7GkUDNJKTArhOXG4D6H0qfZyJUGzFuLi41B1VVuo8FWMkRLPyc5GO/pXyT&#10;8a9Wa48ZakruzMtxIC2MM5BILMe5NfVmtaxdaNPDNCwt7diNgON2RyCcYH4E18d/GRls/Fl8nmFp&#10;FnYkYGTkk8evXr3r28rjZn3HC9O0jk5UUyhpPvOencnsP1r3L4H6Umkr5UnmebMVJ2EEY4wAOMDr&#10;mvEYY1neGZUkXBAwelfQX7Pl3a6jc2scxEc0irGQRwWOTx6AACu7Hc3s9D6fNm/YOx7TasbeNkkj&#10;+V41CbHJGB9K0b+/kvbVY2upEtY5FzkksikYyPTFZ3hq4t1jjhlWOSNkIGzIYAHg4NS60VtrZSVk&#10;jXYxJyAHJz09cA18lHm59T8zk37U8J+MN21xGzXEJZvPMmTxuByBn1PSvGNbvM3TeSpjUngZ7V7X&#10;8XoRq9o8SeZK8sgjjyhBUHkkHtzgV4v4l0tra8kQkhrUlCByRg4P1r6vB/Cj9HynWkiXwlbs2vWs&#10;ibW8uVSQy7t2CMjHv0r7DMUOnaSdpmZljMnBG0YIBAHXnJ/yK+RfhbNv8XWIjDNmZSeMggHPP4iv&#10;rfVoVs7XMl1GZmjBdEwxXPJHA4+ue4rizDc8PiO0pxTPLPF9vNeaw0tvwZJAR8vyqB2NdR4XS4ur&#10;hpLoLqEzQNGAVCBCRgEAADjj6msWayaa8eSeRbcu5aNeWyuTzx0JrsrDTZoNMeOH9xJcQrwxAO3G&#10;QQT07Vi6lkjh9tGMErnjfxaWSC4SEz7VjIl2LgjzDwTnnpjpXnfjW3W2s7di25mVjIeOScY6dcYr&#10;0T4s6JDa3beTcLK9vIAcHPmFhlsY64Neb+KWAslXlmQc5HAr2sPblTPssu5XTTRy9tcxfboVZgNp&#10;zx39K+xv2fbOYfDrTb4QvdWGZNqyIWjyDtPAOeSDgH618c6JCfPVmwDuH5Z5r7I/Z6NxbfB/T1S8&#10;bbeSeYYonwYkXIwfqTnPuK5Mz1iefxJb2Op6BYyW8jSRG3w0YUBFwqovU4yeetbEa2lqP3cc0Ukz&#10;MiJ95mPGAMZrn2ZXeFUZpGxgdWcAE8n1ra023aEx7bqNGkJ2lwVZf0/Cvnmkj80qOz0I7lluotzY&#10;a4VwEUjPHsex/wAayPFjRi1CwNdtj95MHO3kZ6Aduf8AOK3wsEAOdivCSck5Z2PoPwrBv5YTayGZ&#10;3Vl5AAPznPAPtjNaUlYvD3UkeK/FK/hFvJaqq+bMikJ9592R37V434nh+wXbDbsaM/OM7uT06V7J&#10;8WdHjs7ua48xPtUzH9yFyY1xwWJ9favH9SV33HK7WJLnHC8dq+kwfwH6dk8X7NGDcX6rn5uCM8dM&#10;9qjsbnz5UC7mbOSAO1Dwt5TBjlWJ6jtRps0en3kO1mRgcqAeueMGuuWx7kvhsfWf7MFha3fgFWPn&#10;NfHKeUELGXHIII6CvRwzWW5GWTdIRwwKkL3HSvOP2WjM/wAP7ma3mkAkkw0oOwJjgAH1zkkelemf&#10;Z7rzbNkuLONIyEeWTLnOCc8ZIBxjPvXyWMpt1Xyn5JnWFbxLt3J0ka8uNsMe2KQjbGOC4Az1P86j&#10;vLryRIDtYqSQM5EZxz064q3qFp5BgkjuLWT5BnbJuYEjJ4HIGcj8KgawtZLa43MpkZAI2HGOc8Vz&#10;KLT1Pn6lPklqOtJo3tVdvJmaMAbJPlOeecD3GKJJDJaL5e9pBkiMDCqMnofzqs1ksSSReZtZwBnG&#10;48HPXpzxU8btBJDuLwzMSEVELsxIODjuCT0FdCSbQlZmTrMLXumeXGZPOyTGNhO6vKfHNndi5mhN&#10;rIsuNrA4U465ycZ/CvUNTmksrNY2d/PhG/EiFCenUdhXnfxBuW86YyO3mLkDBJAz/hXo4WCcj2Mr&#10;pr2yPJPEafZrxvnVVyBtf73PWsea3UvsEjyA4GT1BJ7fSr2tKzagZppPtDLIAeACR7/Sq01/HKjO&#10;ylX81jtxjCHGP0zXsR2P1ShG0FYp3B8i2bczMAcDvk1X82FovnWRmJ4UdAfWrynIJh+bJOHfjAxz&#10;xVVsvliAGB5p6mmpNDbqI1LAL0IPX8Kmgjme0aXzI9sYI4OPlGf8aqG7Xe4+Y9lA5AxU9paTaczS&#10;SRoyzHA3dEB9BQr9TPlJtMvtrnJ3IwAGOgPrW9Z3axu38UeOij72PWsmFWhszJHCu3P3+OP/AK1X&#10;NIj8kySMvmM5BTB4yTjmnKOlzGUE0ewfs9TrJ4qktmuBBDcIRGWJZWYc4Oeg9x6V6dq0d0NSmjti&#10;LhVQFsAiNOpIGev1ry/4JRRTXIdmVvJzgjqDg4r0y91GS5jYNJNGy/Im1fldR05BrwcRrM/P82ja&#10;qY76kLVZGnjVpOAg6gADHSt7Rre11ENuuLezEYV0EqyO0rf3V2qQDn1wPeudnSSOftuQZ6fNgjOP&#10;1rR0W5csLdo5Gmjl3jgLgEdPbFYydonk1Gkro35be1hgdZvtckmMoYziPbnqR15A9utOfyI5FktZ&#10;JGVgfvLznoR19Kp3d21xcKPmUFQjKx3AgZ6dMfSmxS7blV+aNeMBF5I6Hg1yNNnmzk2XGhiSH5mk&#10;kkY8kj5UHpnNQ38kiKkU3VUJQHkhSeMYohuNrHzPMUSHG1h09x2NQzRJDJllkkaMYQOCNzE9PcU4&#10;UW2c9n1OT+J+ox2vhm8K7jCsZG84Dd8ge3vXi/w/uI/t7yL5rRyOSGLDaM5/E17T8RNDGpeGb5Zt&#10;sf2ZGkxsDAsASE69DivBPBF2lxqMbLGEGfuJkKMcDjI/ya9rD07U2fcZJG2FaPd/A19b6VcwmZR5&#10;YOHJJ5B/lXU6cklzYSXXl7Y2cjBkGck8AL1JxXF+FS2qrGVhRecGMHO8jkk57V3VjZG0LuVULnAA&#10;HTA659a8uq7PU+fxF1UdxuoWd40Nr8vlxAYAP3nPc5P8q5P4ks2n6de7Xhmt1t5C6OMqTsPUD0OP&#10;xruYV2/PmSWKAgn+Lr3wa4r4l3X2vw9c26NtjZW+bAUkYPB/EDNaYeS5lc2y63t46dT490C4e28d&#10;edAV3W86nGPlcqQcYOcA4r7G0bW7gaFZsFaH90rpGg3IWdQT+h/SvjQXbWvj1WnUr++OBjaCCepH&#10;uO9fYtgV0/SI7eBlWPCNHsfcpAGQQSOeMV6GMjeKPs89jejFs0dMKuzKI5PMjI3Fs4c55B+n1rf0&#10;bTGsooR5eI1UkEncEByRx7msWwunMnnfZ12xqocf32wMt0+tdBDP51mH8v52wfMHAAryKkWtLaHx&#10;daLtsRho52kkmZ1mI+TA2gEexqHVtzKsgZXl6EZO446E9sDFSQxrJslMrSMo53g+vvU15orHTxOz&#10;xs0rkCNTlseuPxqFNp2OO9nY4/xfPH/Z80mY/N2A+ZJnczZHAPr7V5Z4sDNbfKNpV95IHBJr1Hxe&#10;jwWEsaKpWRwo38sBg5rx/wAQLI88kYJfa5AblRge34fpXs4Xa59VkdO75jjdXnkeXP8AdPUdaxbz&#10;cZWabOBzy3U9q3NZKxyMqSqzjnp3+lY91fLLt3nbIxwRj9favTprQ+9w97IoQ3W26XDKwYAZ6cZy&#10;c5r2/wDZlWLVtO1O2VWT7M4MRCYWUHJIY54PAA65z2rwq5lje5G35QvqM59cV7f+zYssWj31wnzQ&#10;3KrEqKcLuDZyfTg1ljLezOTOo3w7PTikiu0ZRoFVwcOpxz0+n41cs8w6dcbvKXcxAZgWbI9D6c1T&#10;a489/tAjZX80EofmQlRjp34q8UkRm3rJE0i4wyEbDntn6V4cZJH5nUjYksirQJMkitIDnDA4I/8A&#10;1062t4LydpZJGizuxtBCkjGPpVh0WRhIx3COMDAyAGPcY61Xl8zT4vLZNpzkhwQSOD+uK09ujHmR&#10;k63dK8clu67pBjDnByOpz9OOvrXF6xE0kayxxzMfNILvwpUD1PPBrrtUu4bqOTzd8UbE5CR5JPJA&#10;zxjmuT1Gzmihbzmk28EEc4GM8Y6GtOa57OB16nH+LbLGl3D7pvMjBLgISoGeDnt2rzmO/KX+1vmD&#10;AHlSe3TOPevTtau0kt5JpreS6tZAAxzjv3PpnH5V57POWunVdwRTwCegz0+nNelh5NI+0y+TUDW1&#10;q+tb3wZp6rCq3UPmCWUMcygkYGDkcYPI9a467gCy/wAO5cYA5xXW6haRnQrdfORdoaR88FQD3965&#10;K+lW2fcsyncdpA5aumnK56VGVyJ9yS/e54+ld58NF8nUIJHXaquEcHJySD71wUMf2gKoDM3U5rvP&#10;AEP2lI44Vna8DiQgHcvAPSipsY4/Wiz3vTbe3uNHjheEyCNN5mHG0nJwT7c1h6pIRbTGMyRkkY46&#10;getdBYXSRWaJceWtxOi7gcsIuAMkDGTWbrWlQx+Z5lxIkRGUcxn5/oO2cV4/M+ax+avSp8ziNYZk&#10;uZkbCrI6bMJgKAOeTnvWdq0avpnnLJbZhcKxLck/TqetbWrzfZ2G9/MGODnJwfeua1K+fTpkLbZF&#10;mY4IHQccd69SjJNI+owNbmSaRxXiKFmndiV25zx39/pVHwckj+LYY4fM8yYjyyGKkHk8EHrgGtTx&#10;VdpFbSyL8vPHGcn0rnPD7yT+JrNouVWVcAtt2Hsc9sE5zXTJ6H1HtL0bo/SP4B/tOX/wF8VrqcFx&#10;fw3W2LMUSAx78AMHBPAGSOOetfqn+zt8dvDP7W3wuVdSitb68kCQPA4CmNtpJIwByMg5PevxOuL1&#10;LuRZl3bSAXMjBmckDJBAHU5P4969P/ZX/ay1r9n/AMfW91Z6hMtnNOolti2Y3BPBIPfaPauKlVfN&#10;Y+fwuMjWk8PW2Z9gftifsoX3wv1v+0LWGRtNb95FKecgk8HHQjpjr7V857ZNNu2ZvxDDjP0r9Nfh&#10;j8V/Df7X/wAMN0SwzNcNmaASjdBLjqQQcHoc9K+N/wBpX9mbVPhnfTM0UeyR2dMHcSu4gDPrxn6Y&#10;r0qckz8t434M5W8TQXrY8ME23d5e/c3HHAwevFNiVoZGIYqnTB71Kbd7W4yPm2jPPpTUDCNT96SQ&#10;4C4yQPWulKx+MVKMoPlfQjii+zlZNzbWBUgHGfrQBvHybcZHu3X1qOaVohs7A5PHb1qWErKMRnar&#10;c5PqKaiRGLHt9ogCsdq7iUxkHj3FT4ji+XK7gcde2BVR4VQqflVm6sOSfrQedr7fm75qNzaOhfWy&#10;jWCRtyhg+EGeo9K634c+PrrwPqUN1b3TJNbuCnJHPbjP/wCuuLt2AH6Y9zU3m4jCNkMpzuHXFLlu&#10;epluYVMJWVWm7H6vfsiftRWfx88CWdtcXOzXrEMlwj4VXUDO5fw7V6/HMs+0q25W9uMfWvx4+DHx&#10;bvPhn4qg1KznnikiI5j5OcHORnnPev02/Zt/aOsfjr4QhmEkceqQhRPAnBOR94DpiplGx/SvCXFF&#10;PH0VGbXN2PWBFtXHzVHJL5J/hOTgZ65pltOJW2lm/rU42ybRxwT1HNSfdrXYaH2qT97PHNRxgpkK&#10;RlunrinSSZTb701Ttzj73Y+lACyZjZVX7ueaYZDEfQ5HB5BpzS/N8wbB6mmldq7l7nHviq5gMP4i&#10;eA9L+JHhq60vUrWO5sboASqyglCQQWXOcHvkY/CvyR/b4/YOvP2fvF1xcW0c15pFyWeNwNzIpyR0&#10;/DPp/L9hVdvLb5dqccDnJHc1zHxN+F2k/FnwpdaPqlnbvBdqylygLoSCAQeoGT0+tfV8O59UwlVJ&#10;vQ48XhVVjax/Prei4026WGNfmVwjlzjZkdvcZrqfBPji/wDA/i201LTbtrK8t5EdJUbLZBHJ9uOn&#10;tXsv7cH7E2sfs8+LfPniM+n3QEkU5KlSSSoBAA9q+c7wPY6ra23l7RIS7nILEAjjHUA89a/Z6OJp&#10;Y+hpZ3Pk6kJ4epdbH7TfsIftww/tA+EbbS9YuvL161jWJMuNt02TyCO/tX0i821epDDqCMYOT3/C&#10;vwA+Dfxa1H4Z+KLXUtLuZLWSGVSNhICkfQ8fWv12/Yi/bL079pfwjDDNNHa6/YqElgY7ROAMEqDy&#10;TnP51+UcT8Nyw83VprQ+kwWNVSK7n0YZtwH3emQe5qC9sUvMK3O4c00y+bGNv7tl4KYPXvUsT7/w&#10;/Wvhkmn2PUsmjx/9qP8AZU0z9o3wU9nMsUGsW5CWs/HmBuSOfTIH51+SPj/wJ4k/Z3+JEi3Ec9jq&#10;FnJJsdcqsqq5GQR64BNfuRJH5qs0bYkGOevQ54rxf9sP9kbTP2kfBskccsNvrtkC1tK0YjLEdsgc&#10;gn1r6/I86cP3FXZ9zhq07O6POf8Agnx+3rY/G3RbXQdcurex8RQ24UiZ8LdEEYKN/ex2NfWULqzZ&#10;WQtuODkYIPofp/Wvwu8d+DPFH7LfxXO5X0/ULG4VT8p25Ujo3Tocg49K/Tr9gr9u3Sv2ifCa6RrF&#10;5Ha+JtPTneQq3o4wwPcjGD61eeZHp9Zw+3kXRqvZn02zbMLlsjIHFNO5V55J/Smu6qrL8u71B6mi&#10;OTcNoXnP3sGvi5Ra3OskRjHE24ZFNW4UR/w7qC7FOFJXPNNPT7vJPAPANSA2Xc45+Zewx/WnDLp1&#10;6YGMdacUw20L83scg/Smsvlr8rZ2/nQBDMzZDbvm3dPQVjaw0NvbyecpdcHIz1OMgfj0rZdNoZlZ&#10;lbnIxmsXVocRSL8u8oxBPPOD2rswMv30Tjx/8Bn5c/G+Vbn4zagkQLRx3JiUkZCgHJBHBJycfhX3&#10;n+y+BN8I9DzwzQl9698kkD2x0xXwN8bT5HxiuvtDLGDeNkoCWOWxnI98flX39+yrKsfwX0l1j2JI&#10;rSp8nGCSeCevOfzr9M4ql/wm0rH5xwvF/X5vzPRjHhwS2fTHepYrkbo1+VeORjFI0+SvzBF7ccfl&#10;SwxtcXyjy9x3Z46Yr8nP1MsTDMfl4G1uVNUnt1lkXdtwR261sLBlhtU/L6jpUM8KxR7ef61rGpY8&#10;7EUr9DldV0tUuhtbcmc5PXNZN3abHPzZXPf0rqNSTY5Xb8vUE85rNvbRRJHujDBhgAHqf6V6lCu1&#10;Y8HFYNNOxyJ0/jnJXntisnWLDyv4euBxxXX3lm1t/D94dPSsq7stylWX5a9/D4l6M+Sx+BTTVjkd&#10;Rt1MP+0x2HjtWHfWSxleFG5c47Z9a7S7tVt2ban3hx3/ABrD1DSvtJLLx7f0r3MPiD43G4G3S5xO&#10;r2yzcbeh42HvWTeWhgUqfvMQQSc/hXXXmjGFSzcjPTuayr3Td/zx7hxnBGcGvcw+IWh8tjMJfoYX&#10;gVPL8V2kith1uE3DHBG4Zr6u0SDynZVXG0nHrivmnwrprr4mtz2MmS2O+a+lfD1y93beYxJZsZIr&#10;5Hiqd5pn6j4d0ZQotMlmuP3yqyszH5eeee1ZerZYemeB7Gtq9iV0YLkt6jqKwdQidJyhbaFGcd8m&#10;vlsOrs++zBpQMW+dQjJJlmOQCea5nV7AWu5XXaWGVPXNbl7I0c7K27d6GsG/k8+42SSHcoPXrj2r&#10;6PDq1j86zSSlc5vWY1MDKd3UAEetc7qk/wDZsbNuYebx0yo+tdTq0f2ePg5AOfeuY1y7ka18vJzI&#10;ckEZyK+iwctUfn2aRdrnK6m8kcDKjJsd8j5cEkdOfSuW1jZJbsW3rPIQCQ/y8+1dVf3q24xJuaPH&#10;XGcD1HrXNaxpdtd3Z3XCwmPLoChw5GMDI6HmvrcFUsj8/wAdRc7nHarZtpVwWVl46PjuD6VkXL73&#10;aTqGBcn1OecD8a3tXna4nLHzMqCQDzgZ9awtTOI9inEjcjjBxxX0dKV4dz5GrSUaqR9N/wDBPxfl&#10;vvlkaNQsg54DEnJx68AfgK+oNm4s2WHJ257E45+lfLv/AAT8ZX/tIK67ghHzHBGNrfjwRX0+l3+9&#10;3bgvBGDk1/P/ABl/v7P7Y8Npf8JELdhbtGJZd2WUcdcc+lfIH/BSzUXt/wCwZDGu5zJEVHUrgYb6&#10;5r7BhnUNu27iOcZ+U/hXyB/wU4bc3h3cyoyxzEgDk/MCMfgDT4Nj/tqTPQ40qWwbKv8AwTDnF1q2&#10;uRs0kch2cbCWwMA/hnrX3TZcxHzGbcmFBA4P1r4T/wCCZQkbxTqSiWTbdQ4Y/eYEOCRn0Ax+Br7s&#10;sI4zA+3hQRkE5zV8ZxSxjsVwbV5sGi0vEW0hlZjlSeRimhXRPm+gH9aIjz329Bz0p7Mfl457CvjT&#10;7IRovLPzNlj75AzTVj+faxbbnkj+nvRG6wMY2wwUcHHPNPibzflZsfNkUpbFJjSI4Z1Vd7Rknkjk&#10;j1p7RZEe1vlAOfU0l1DtVD8uAcDFRSbY1VWDDOcODx9cVA2yZJvKVivKkEHisrWfEFvoVlLPdSol&#10;tb/6xycbV5xn8qdrWsw+HdNku7qRY7ePAdiQMA5HIPfivzq/4KLf8FAJdZM3h3w5dJHYq5jITKvc&#10;sOAxYdFyD379K+gybJqmLqJdDjxGI5V7pR/4KKf8FD/+Elmk8PaJdww6erMkjCYqZcHngYz0Hft0&#10;Oa+f/wBlb9kLXP2rviDFJbx+XpELCWW8clViVsEgZ6kgnnrUX7K37IPiL9qz4i2atFssEYS3dzOu&#10;VhjByTg5681+u/wO+BWh/AzwRFouh2ot4VA8yTGGmbueOx4IFfdZhmFDKcP7DD/F1Zw0aMqs+aex&#10;J8DfgTonwN8G2uhaDbpb2lmqguECtcSAYMjHGTnnArupEUkfeXaCBxxz159ajC7F2jc3OM+oqYSZ&#10;i2jdn3r8xxGKnXm6k3c9WMUloRpMMKN3zAmm3N1vXy9rdDzg5qOQsCrY2tyee/pivm79uP8AbXtv&#10;2fPDN5Y2P2a68QTDy41E/wA1uDxk+/SuzLMtqYyqqcVoZ1qnIrjv22P24dN/Z58NzWNreaeuvXUb&#10;LEGk3GPqOgBwfwr8lPit8ab74o+Irq9v5W+2S5fe8pIcHPIz35PYVR+OHxb1P4neJbu+vLnzJJJw&#10;jux3Mq9xk9j7elefXWtSRrhmTazlIzj7/Ixkdccmv3TI+G6eEpp9bHzOJxU6rsi1dTvJqsnClpCo&#10;jAAVmbnOB2HA/GvYf2W/2YdZ/aQ8cWunafHI1qqBpbhoywBJxjPTA6k5+maf+yj+x/4i/aK8eR2c&#10;Nm9qLGRRNPMMRoCcEFj0ODkDnOe1fsX+yz+zj4f/AGb/AANb6Lp9ujOqD7RcqNrSydznB47YFeTx&#10;NxJTwkPZUn7xtgcG5PmkXP2bP2bNH/Zp+HNroumbpJFIa4nkjCvK2Oe2cAk459K9LiAVl6tuO3PS&#10;pYV8v+ISb85JJJH5/So4Y2t4+f33mYIB6jmvxbFYqdebnPds+kjFRVkSSDYV2/qKcVJU4bbz06E1&#10;HK3zfKGXsAT0pwLJLgt05z61zFAi4HX8vWjdubr+lDMSvy/N3+tEpG3I7YH1NBXKFyGlZWb+EYH0&#10;psztCVZgcU5X8xgW+VVPU8ZrJ8Z+NLPwjp013dTR2sdqN0hk4CDGQRxyfQUHPiMRGlDnk7WIfG3j&#10;qz8F+H7jUL2ZILe3QlnJ2qSBnGe/0r85/wBrj9r2++LXiWWzs5vs+k2pPlIj/fOfTtzzmrn7ZH7X&#10;d18UNZGnwXEa2MLlHjQlVPJ5IHGeOfr1r5n1TVmYN8y7mJ7cYzxzW0UkfiPGXGDk3Qov7i3eXk0r&#10;M8m6RgvBJzxz1/CqEkeQR93byB6561Fb3U0DfvvmjwORncpPSkurjbFsRSpbJJJ6+9JxPyStiHP4&#10;tw8xhGzYXa2FJ9KrlHgfcoVo17nnJqCW68oZ3tjGcAdTnFSW1xv3CSRuOg7EnpUbHnSH3LEHcu07&#10;xnAHSqpnkiK7FGWbAJfbs9/erTwtGAwYszYAA7GoLqJXOTuHAHYnPf8AGpJjDUfaybbhVIUsxIwO&#10;meearvI9tdIx2hskjPNXoYoYMNHMZE4ILLtfHrjnA/GjUUh0zTJL5UZobf55VCEkKepHrz2rTY7M&#10;Ph5VJqEFdszb64trK2N3NL9njjUF3fiNVHUn/P4V8oftG/tPzeK7u403R4msrFSI/NWUs9wBwSRw&#10;AK3P2ov2iI/G+tXul6EWXRElKxPtMbyqOhIzkE85r54kiN3JcCTcu1CA2MAkmsZyP2/gvg+NFLE4&#10;la+ZMypcxo7M3y/KMnJ+v1qNR5aMpZg3Qd8j/GmmLzYUUfLk8kdeKtx6cxk2hWUdck8/XNc8j9Zj&#10;FRjaOyJ7B5ElVQVUdCM8nI5rf062jMYCt5fllVAAzlec/wAv1qlpuixiHPnqsjEjBGSTWtptsy+X&#10;83HIweCfyrhqy7Hm4mtbY3tFMM/7vazKSFHG3PvnniuosrFRt3DzNpJwjHDDHf8AXtXPaZbNKmzy&#10;2dWJRgG2kD2Paun0ezFvarDltwOOTlgp7Z78Z/OuOrJ2PBxVW6NK6u/PbbGAkswOScYjAx0yOcgD&#10;modSght59sRkmjaBY98gGB34x6VfWCOSRvLjjhjjjIAfuAxI6k84xWZdTwXqrHD8m04LHoPp/KuO&#10;MmmeTGo0zE1syR6fLIsvzY2YAO/HU+3SvG/iXZSWMsm3zMSAHJBBOa9j8TLJKrLNIxZMhEACkgjk&#10;cDnPbPrXlXj2T/iXLmCYK3QsmG4wOh5/yfSvWwsj6vJ56po8vmbyfXdk9ehpnlspHPfHA6fjVy+R&#10;fOb8eo4qvcKBar/eJPQ16R9SENu0RH7zcCOeea9I+DNi15rVvBHFlxk54wMDvXmlpGWZfmG1u/XB&#10;r1P4NXP9meIIZA0TMpOA4/L61jiJe6ceO/gs990azFq0bfNJMwA+cYPp+VdFogkQeX5j+bInOOMZ&#10;OCM/lWDaW5srlpZPNlUnfFnKrtOenHI6Vv6LemCzMnKoh+dzjdg8AAema+RxDbZ+V4yL5mbFskdm&#10;yzeYPtGAMFcgnjr+VU7iz8683RxlWcEnZyMc9PSnahO0DRrHumjk2kO/3ueoyPSnyX81kkYWOMbM&#10;ozBcEgjjHrXPG6e553s2upEl1HbtHLJGrRxyAp33kDoR9ao+JdWje/kkgsoS75JWIYSPIwSB2PPv&#10;Vr+zFS6G6ZXZkJRI0LM7dMY7dKyb2eK+hdVj2sr5JxtJGMYNdVONnc66NG2pQF8kl7Gu64WOMYIP&#10;GzAzj6cV8o/GSf7Z46vJoh5ccsrOU64yeg9q+ocx2lyZZN0m0Dv3I9K+XviK5uPE14WUR/vGAC9C&#10;Aa9rLrp6n2nDsbSOUDMhyvy7iRn1qrcMUl7sccZq5eakY4EjZQ6xsQgA5JPqahBUD0P05r3D7Yjt&#10;Zy67mXbzjA7e9e9fsxzS3OmXEPmTfZ0Bk8sZ2u5xuyM4+6Mn6V4OVG8gcnnjp7V7V+y5qTwfbY8v&#10;meIEKCRlgQAT9ckH1zXPi3aB5OdRvhj2iSH7T5eWbbHgIT0HPHArY0NpBZN5lxcTQxH7oIAT0Hrg&#10;Hv71lwXqq8Ee6HdISCxBGAPX0qw159gbMeJFwSSg3A818vUqM/Ka17tHSLrstssYMrbVKlcknnPb&#10;rjp2pi4nh8xpAbdpGBKOGYMecYPTvUFhpcmqWBvJP9VboOA4BxnjA7nJpscf9mSMtuysrTFycjgk&#10;YyeKmN2jh5r6XLlrLHKmbh5G8kfIBxnPfnrSidwiqrNhmy5CZJGeAKgSzxE8Yk/eqmUl6qCMZHT3&#10;qZJkYCNlkaP7pOcZ6AkflUyp21Zny9yHVYJLy4aK23tGSPkkGMH0J6d+lYur2b2UjWtxFEgzhyAA&#10;c+mfbrXTTnaskfz+Q/3I843n047+9YXiS+tYZZmj09mXhQ/2s78DhjgjAJ55qY73OmjL3k0eJfFG&#10;0w8nzqu2VkICdQQeSf8APStv4V2zz+GWhjkXaoB3PlcKMZIPpxVDx/pS3r3BM0iJnMYdt+B2yeOe&#10;nNW/gneyXOl31pJdW6mGMGJZ2IEp3/cUgHnAyAcV7HN+6PuPbt4RHodvK0G0xSAGRNnTcCDx71pa&#10;OQtokSsfmJ3pyQ7Y61T0d4bSCBVa5jm6ssJCrjPfINWdIuZoFkaaWORWlGFI3Mo6Hkd+n51wzinq&#10;fJVYpttGmbNolA2Nt3Au3TkCo9TtJJrAzWreXvbZjGT1x/SpIoDd/KomG6QjbuwGz0Oaj1K8ksJI&#10;o2k8zzc5iQ4ZGB4z+dc8bXMqUffMHS7NwUiVnWR5G3iQ5x7jNa1m8Nxp+3btjUGGR85YZBwSOMkd&#10;az9UtZLw24aEN9mkYuCcZyB6emM9akjjiu7hVDLGWBZ0TOAwrflTeh6saa5kzxH4lBrLWJNrRvtc&#10;g5HJAPB/H0rlmfz5mJZY1k+dSvIArufizpi2GuTJ97oQT05HP8/0rhH+ZQIQiFSNoJ5IyM17eH+B&#10;H3uCf7pCWsq3MrrIWwmMZXjI65/T860rOeO52tIu758EAbVIGMiiJvIklm3eb5knIOMAHkjHtUkM&#10;7AblUlIzl8ds8dK6JxN5SubmlQtqUbMBHCo6E9MZ7V1nhiG5hvl2IruqKjADAJI4P14rk/Dt2iQb&#10;Iy0itwAeTz7V1Hga4kg1j+LETByGJ4K8jNcdSL6nhY6LcXc7C9aGO6ihaTDyFd0jgqYz3B9BUcrR&#10;2twgjk+0I0nGPusvB69qguYWlvZWaT7Q2CU38EknJ6daZJDAk0beW1u20AqCTkYx0PTNefp0PmLL&#10;YbJeW8ss7MjQtkGIZwrnPIz64rzX4lyLPDM+35Y+xJ3HnHFelSQLLE0ErDy2QNjqDjnHselcL8Tb&#10;GOW1Dws4XfgR4zg9+fTFXS1Z6WW25zf+F6rfaPbeXF5XloANudrjrnBJ569PWvTV80QMtxJshjGV&#10;3Hk59Afwrzv4EDyNHT960kiSgvGYiDHxjAPQj/CvSGhgvNLupDcMz2UDSBCpHmY5ABrgxkW5ni51&#10;H/aDIdlCsuOh7HDEHrVPVLbyYpFZpPIO5iBKFDAHg4744rRW4jktto2kMgEmQGYZBIAP49axvErT&#10;yQHgTQIAA+MqmeOQfx71nSVmupjgoLnTR5jqd+Y9RuNrMkbEKd2QSOvGeBXnXxBlma5fzGkZWbl8&#10;YDn3P0r03W0inuo99wygZy6pkpjPGD24FeZePb5byc+XdeZuOSoB5PTp2r6DBn6Nlb2OQkVUfnhW&#10;yQeuTT7R3x8oY8EHHeo5wzSeXJ8rRnBBFSW91HbSnqOOMZr0j3j2D4Fb7Ys7MwU4iwR0zz0/Cu78&#10;T6dJJAZNy+WeNgOHz2PPbrXn3wPu5Z9UjjLJ5DEM+Thl6j8q9C8QmMmcyNKyqNivG/T8xyOlcNdX&#10;kfF5nf60ZnwyuY7Txn5MjvBG525QjeoPGfevZdQcidovskAmswQX/ilGeDya8P8ACFq2n+NbWRWj&#10;mmkcMm8jgjnkGvZJ79b2/WTqzIATncTnqPwNeZjbpHzecU25Jly1uZoLg3O5iyghR15Ix27U2xgu&#10;JIg3kr125IO3PueMHkVbt7KG5svLZJFWYhGeMEsuDnpwaZZXHnNJHubE0mwDcQMZwGx9AM/WvIdR&#10;2ueF7PQxfiTBJY+G7eP93J5ku85+ZlA5BB7gkYP1rz+6Z71trKPLmH3lG0Z6HHpXpHxV3Q2NtGvk&#10;zCEum9QwKg85PJHX9K82nnhh8lWVo9zEBxkhT15HpzXdh6mh9DlvuwIIpoLG0gEiuoAIfHzEnPr9&#10;Kgsrxbe9Vo2AUSb/AJhkj05pJnjm8uO4YATZXcB27cetJaxWv2oK9xviwSABzu5wCM+orqv1PUv1&#10;NWGeV4laRmkWRMoeMgAnPH4mpIZpPPMiyFd+A57E4A5FZ9mJESOR12rwmMEH1rSERWSNW+VW59Ti&#10;sKsmcleozZ0rUI7DTpVmhVo58KSfvIQcgitEa/8AY47d4Y2ZVcgAjPXk4J/Csayjje1ZQxllU8CT&#10;5VJ9vet+ygN7o6wybhJDEXRE5y+eFzXHOSbPGxMot6kksrapAs6o8agheeoOM8ipJdMX7KsmJWwg&#10;PA5JqteWQs5RHG0hxh8k8gkcg8++KsW1zJaLIjTqFXDhcbg+PftUxim7nmSSuQXhlg0y4kMKzRh1&#10;QRyciMjocHqCCeM15r+0jG1zo18vlwR/Z8FxGmPu9SMcDg8j2r0W51Mx6NNHGq+aGVweRvIPGckj&#10;pXnHxz1B9T8MXNwZFYTTKZB/HkggjHpwK9XBx9+572Rx/fJny/ND5l36c+9d14Evo7UIucMvAPSu&#10;N1FltdT67lz82Oua6XwKYZZfmdt2eFPp9a+glG8T9Tkr07HsHh29aO2WRWTaxGUOTg88/rW/BdeZ&#10;uP8Aq2AABA+8K5PwbLtm8kKPLyACeSc+tdZbyLGJHZpo2VsAeXuU49/evFrQsz4jHe5VHa5P5sdu&#10;rPte3QBRs+YDJI//AF/T1rF8Ra19oto0ZIl8uU7JHJ3EcZBx2roHuprsRySpiOZCh479ARj2x+Vc&#10;z4rtoltF8zzFMP3SMYc+/Ga0w89bWN8vxC57M4XxLKYNQMzeU44ARGOMZ6813nhhj/wjFjCnlsyy&#10;sSM8gH37nJ/SuA8UKJrKSYttZcBSOpHfiu/+Hlh9q0KxhaPKqS+/HzHPPBHU4ruqP3NT2sbJexuz&#10;0bwxdgWv7zCNGgz74OOOepro7KWO705wtv5O1wUk3ZH4iue8NIIm+WKOYP8AKof5sDvn8/0rr01F&#10;obl5FjhVgmx9i/JjHp6183ir30PyXMJL2rsUNSl+zW+5V9mOOWOTyPwxWbqc0tkn721k3sMZIK9f&#10;59q2L6I6npfzzW/7twVHmBZAMYIwTk9e3p0rP1S9k1aItI0l3b28wO/AHzYwR6jpXLGPU56MW3dG&#10;Jf3rKFYhrhY0Iy5JcHHHBPrWdJMzo0ixvtBPJyCSfx96vasY55W8uMxxg4xncwx2zVVpoXs2jZY0&#10;aQbgDkEke/8AnrXoUp3Vj6TByurNFDVpbe70y1kW3W3fec/vNwmXGQx9O9cpqm1J2ZfnbGMKOAD3&#10;zW5OsOn3CtHsWNUMQBUPgZJ4B+p5zWDPIZUVkkT5x5ZDoVyAa7IUr2PeoU9FYwdbla3jKpOy+WQc&#10;A5ya52ScQBWbb5m85XGT65rotaZY/JNuNjSA73P3cjjA9K5vUQ0sqyOVLrwO2a9GjG0bH0eF0joQ&#10;6zHHbiCaG6juDImXHllfLORweuevWu0+Ampf8VOu5jJHNiKTpkKCD0PQ8Ag+1ee38jBGLLu5PAJH&#10;HFdl8DH/AOKhRWG1ck4xuJPYE96daN4MWPV6LSPo6wnitrWOQNJHiIx7wgbaM4HBIBHXmqwup32x&#10;tKrojlP7uQehA9azLHUFilwyNHGhBCcsrDuCPTmtKNvtYHliNdr8YHzDvjPpXzNSm4vU/L6lNqbb&#10;JpBcWUTTSCQbyGSQHccdAMVEbm1kkzdKzMSCCowwB74qJpC8u5dqMH24zwR+NRqv2a8k3FGbJRVd&#10;GYdOoI4rNRbZMYtlPVy1m80McjSQsSegO8Y4OecGsMyGVJI2fyVkw4BfkkZ5Fa+rXSpbxx3EbxzQ&#10;P1HDFTjqOmORWVq9kok2yfekA8okfMgB79ODXqUY6anuYWKsuY5/VEt59LuvNTfNEgbnnAz171xe&#10;lX0keo7pGQrk4A/iGen6V3HiLRZrVXVdyzXGEQxnCyKO3615/eltK8StasG3xkbkJyRnnNejRjpo&#10;z6TBRTg0j1LRlW8ijMcxt28wHA7A9Kb4idYbNv3+JbdynJ685yPSqOiATRRyANubBIDYJArWvtMt&#10;57OOS3WZJDguhO8E45PSuTk9/U8+Uf3tz9o/2RI2/wCGV/hnuwzf8InpeT6/6HFXowirgP2SY9n7&#10;K/w0P/UqaX/6RxV6AXw1RdXP0Sl8C9ENaQYx6cVDJa+ef16VJHGWlJ9zT3Zoh0rWMzQoXOmmXIKq&#10;eMcgV5r8Sfhs2q6SwWKE8r1jX1PvXp1xdNFIM7eRUM1m19asuVzmuqnUshKx8K/Gr4Om1mvpPJt1&#10;P2gZxEn+NeC6vph0I8qvzKW4AHSv0n+JPwkm16zmxJt8yRW/1gH9K+aPip+zrdWar+83FoHx++H/&#10;AMTXdha2pE0jwDw54l3ShTu/76Pv7V3ukXgubGP/AGlzXA+IfCtz4cuv9WW/4GD2H09ak0XxqLOR&#10;YZE2tGuD8uf619BTqHHKJ3Fz+7NOspdwrNt9UW++79Olatla/LxXqUtTnkLNICOKjVc1Ye2WM/M2&#10;KjlTYPl5rvhEw5g8n921UriXypMf1q/bsrcdM1MdIW553Hn3/wDrVc5C5yvp1ibp2+melWNV0n7H&#10;GrcdewxU1qn2HnrkYpJrhtRkVQP4q86U2NyK2lWbXd7Co/ibFey/Cn4VyXkbSbY/mQnlFP8AdPrX&#10;OfC7weNSu7Fmk2fv8H5un6Gvqb4d+F7PTNLjzdH7gHf0X/Z9q8zEVG2a05HQeEtF/s6yi+RBwOig&#10;dhWxJl5fwrLl8T2sEaL5v3QM/I3+FVbjxnaq25ZAQB/cavm60JOWx6UXY6C3t8y5z+lWntt0f/1q&#10;42T4h2kIz5n/AJDaq8nxTtEB+b/yG1Zyw7fQ05kjuI4RF/F+lNljVz1/SvO7z4uWq9COn/PNv8ao&#10;S/GS1h54/wC/Tf41LwMn0E6h6iYdo+9+lQyMqfxV5XN8brXHb/v03+NZ8/xvt1H3V6f88m/xrSnl&#10;r7Mj2p7BJeqo+9UZ1UKeGbPsTXid18c7cL93v/zyP/xVZt58doQG/djr2iP/AMVXZDL/ACJ9qe9v&#10;rhT/AJaSf99GopfEuxT+8k/76NfO918eYMf6vt/zyP8A8VWbL8eIc/6v/wAhH/4qreX+RHtUfRF5&#10;4y8l2/eSf99t/hWfJ8RQh/1s3/fxv8K+dr/42xSsf3ff/nmf/iqypfi9Cx+5/wCQz/jVxy/yN6dY&#10;+krn4oiIf6yb/v43+FVZfjCsUZ3STH/tq/8AhXzbP8VIpf4P/HP/AK9Rr8RInOQv/jn/ANesKmXr&#10;sfVZO1KSPXfHvxIj1iGMZkO2Qty7H+lfPPxDlE9xcEDqi/0rpb3xUsyL8vfP3f8A69cV4ovPtRl4&#10;6qK+extDlR/Wvhwkkv66nOqNr1E7bTUyId1NaI14Mtz+ncpqe5YSP5qkEOVpIk2Gpgc1UYn0VOFy&#10;ExYpMc1LKcVX381pKKsOcbEirkVVuH8tj9anElV7j5ifrXOJSI/tgH/66ljnEjYqrsbf096njwtB&#10;omTOflqB15qSmuuTQaEYjxRI/wAtLIdgqo75oE9htw+Saryc1Y25NONvkVUSDNkJBpBJtNW7i2IN&#10;VZYsGqAf51RT3GTx6U0qPWo5V2n8KuKJkNZ9zU2SlHJzQ/SolozKexUuZcE1Run3GrF1y5qrPTR5&#10;WK2Mu5TJ/GsnVVzbyf7tbVwoP51j6ghYN/ukVrHc+frSMO3ufs8n4+v0rsfB2pCRwvP3V71xmoRe&#10;Wfxrc8G3SrOP9kIDxTlYzpy949U0v54lP0rXsOtYWh3KyWq4Pp29q2LSbGPrXNU2Pew0i9MuaWKT&#10;y121E9zkUm/ewrOJ7FLYsiSo558E807tUNwOprSJtexE8m9qYLYuc0bfmq5bdPxqjWMiKC3KGtWw&#10;H7pf896puTt6VNZyERjiqib8xqBcmh4+KhSepHuOKoqLGn5acJOKiY7jT06VUShzScVEzbqe3SoX&#10;fZVXHEXbzSMtQifnpTw+/tQWI5waFenGPdTdnNVECVJaesm6oRFmpI1CjrRImQ54d9QvamrQcAUF&#10;81IK5VSHbUgOBQ3WinexYbqjK4qSmucLRzCG5xQOTUbyc08NmlzASBcUtMDYoMmKAH0U0SZpw6VU&#10;QGv0ptSEZFR1VwHK+KesnFRdSKkAwKqMrAK0n4UzzacRmomGSKvnAlU7qkAxUcIGKexwKXNcBc4o&#10;MnvUTE5ppfIouFiUvmm1HSiTb1ouAMuKVBk0hbNPj6UXCwBc0jpipAwpJBkUXQEO/wCbFAfmgrhq&#10;Tbg0XQE0cmaeXx3qJRtFIXoUgJTLgdajaXmmE80U+YCRXzRupFGBS0cwBuoDUUHmjmAd5uKjNxk/&#10;/XoKVGyc0cwE3n5T/wCvQG3VHjilT71HMFiUJmlVdtIHxRvo5gHdKN1NVsmnU+YAJprNkUP0ptLn&#10;CwFttHme9BGajIwahyK5SQy5prPmm0UczDlDOaKKKOZhyiqM0h4NOTrR/HTTuIULgVKBgVGDmnbj&#10;imIcTimM2aSgHNAAVyKdGmFpueKcrYFAEcgxUbLg1MetNKnNAEIOKkR8mjysmnJHk0AOU7qcI6Ap&#10;zSs20UcwDW+9SU3zM0b6PaAOzzRTGOTShuKOZMqxIh4olXcKRW44pHkwOaLokFjxSnK1EZ+ad5+4&#10;Cs7gOzmmFcUqvkc06i4XI6KkxzShc1LS3Kk9Bq/dpVTaKd5ZDc0MuaxkjNRAPihmzTH4FJG1ARFM&#10;W+lEeypM8U12yOKpSK5rCKuTUirmolbBqRWqvaE8zJYxg1KH4qGNuakBzR7QxndjmfcKYy7qUtim&#10;l6jmM+QlhTK0yWL5/wD61SQfdokGT+NLmM/ZlfzNjY9Ks2959evrUEseRTYvlFaU5Mpx0NSOfdVi&#10;I7hWdCeauwSYVfpXRuc0rkyx5pxhyaRJcVIGzRyGTuQFcU12qZ0O2oXGGoJsOI4qvOnNSBsCo5H5&#10;q5T0KKVxHvrI1M7IW+hrYumxWDq0u6Nvxrgq1LsUtjmfEke+CZ/9ivMfFd5scDnh2HWvTtfl26XP&#10;n+4a8i8VT5n/AO2jVET5zH1HcoeHpPNu/wAv5122irthH1NcP4V5vD9B/Ou2035Y1/GtYnBQrO5o&#10;I/zVfjPyis2IMT0q/G48upZ9Tg53ZZjb5qnSTiqaNzU0LZPFRfU9hSuX4HytWYTuqnbvgVYRsVZr&#10;EmIwaFf5wvvTQ9OTk0G8S5AcCn+dtPtUSNgUMPMG2syixE3mNVyG3J/OqtlAVxV+KTYfxoNB23ya&#10;rzamsT7T/On3lzWXcxeY5b3rQC08/nHiprdMNVe0hxV2Neau4E8MmypFuMt/9eoNhqQIQKUSCzEd&#10;4qXbxUUDBRTmmXOKu5zVB3l0qrtNR7hT4+taRCA4HBqaM8/hUI61IBurdBIsA5FAG401OBU0CfMf&#10;pWhw1CSE4FOb5h+NRMdrU5XBxV9CVESO32NV23O4qKYYt4p0X7thmsDzcVLQ3I+NJ/7ZmvnP48We&#10;+1j6f8e0vb2r6Gjmzpv/AAA14L8egUsFOP8Al2m/lVRaufj3GVNOnP8Arqj49e0/0hunT0+lV7hv&#10;s5qyk7NcN8vb/CoZ4GnmHuTit47n8ScVQca0n/XUZbXHmNirj2/G7+lNTS/s8bPu+771Un1CRxiO&#10;Pd6f5zXQj8xqPmk0hbxjAOB/SiFJJgPl7etdp8NPhreeM4VZYyu4Z4kVf7319K9s0f8AZcmFqGkm&#10;ZBtX/lsv/wATTuzJ0z5th0ySQD5f5U6bSjCMnH5V7z44+EMPh7T7iT7UzeXHv+/nv/uCvIvFMa2s&#10;yqrbuf6CplJmU1yq5yUibGoRN7Z960Y7Dzx+vWpoNM2Dr39aqMmZxqMzVhOOlKtscVsxaZvXg/rS&#10;TWIixlutb3OqndmMLUg1Ytrfj8fSr/2QH+KlW32mkEokcdnvHQflUg0osOg/Kp42VKk+0gCpckXF&#10;aFQaZ5Z6D8qmiAhTmnPdgiq8r7iTU84pIbcSb5/xrTspcmspI95/GtKwhLHP4Uc1zjqy0LjPkU1p&#10;cCnEbFHtUM3zvQccmMmbK1WxgVaIwtVplxmmjIiknxVaaTIqUruqOWPnispCKMzYeqtzMc9/zq7c&#10;RZNUZ4Tvo5iokIk+ap4TllqNIeaswRdPrQpCehZthkVOp8q6h/3h/MVFF8i4qG7vVW6tx/t46e4q&#10;pamUj1bwBOf7OhPP32711Utz5kKjuP8A69cV8OblX0uEDu7V2kFo0sIYfzrhrROWpsVIbbMnFXoI&#10;dqCn2tthjUrjbmvLraHHIqXjfLX9bdfySXSEiv6269jJft/L9T3si+38v1CiiivcPoD+DHw/cTQa&#10;hGuV2k89zjpgV9weBYFFtZ7htjhiiAWMj5wEAOT1xwOa+L9D05p9ajjjYbpJAqAdSc8Y/E19sfD9&#10;FbTbbdH5e2Jd4Vz8xAAOD1A4PFeRmEE1qfFcTW9gkztjJZyIzRIsbKc4GSB+POaxdSsfMbdtDs2A&#10;SAQSO/Pv61rSeXDCrW6KkLIBguWYnuecetUruRgqKyRwuXx5pJ2475PavEp0/etY/K6dGpzux558&#10;VbO4fS518lre3VAOPlXGMn6mvnuMJbauiq6nc5wdg3defy55r6M+NOs6avgu+kjmmku7dznBJiSP&#10;IBPPfngV81aROt5ftIWiaRZDsIGSwz1z74r3MPTaifo/D1OcKLbPo/4BQ/2qjSMiMunxLhZE+SXB&#10;xjr6c16LqdyV82Qqqq7kYUbipzwMjtXCfs7eIf7C0Bofscck7BlDOCcBiDkY6HjH0rvbe985GhZm&#10;WOQ4JB6Ec85rxcbdTufO5p/vF3sVtRIt4LZfJjt3XGwyZLMepPXpmn6Mm2SQQpGm7IkEY+eTkknJ&#10;7e1TzyC4h3zRQyKuELHJYgHPA9akWzktpfl2qSQeOwIJxXP7Rs8+WIk1ZbDrgRwaa0yPGk7T+XEF&#10;5YAJk5z9ajlv2ktY/wByPmH3ySvTjOPwp5toYrtmmuBCW53yKWVT6ADqSOKs3zTasVLxrtX5o0Rc&#10;Z7ZPoDij0OWWpzPiaeaC3Ro5JFY98kL+FcD8R/Et8nhS6s7iTzIZY2fbIAzEgZwCQSM4HTHWvRdU&#10;sJruPyW3MyfOFzxxnivNfii7xaBNI3l5kBTB6gYI6+nau3C6Tsexk9lWR8ta/qGL6TB+8flI9f8A&#10;PFer/s5sq6hC0zLIkZDsGBZSw5HT3ryjXLWOO8fau1d5wCcY5P6dK9o/ZTgjN63mQpIssOFDoC+c&#10;nOPQ4Fe7iJctM/TMf/u3yPpCxiTV7LzGYqqEAKDheeeAOPxq3YwLZQKgVsMeByzKPbHSovD1rHZ6&#10;dDFH8trCvzbRna3cE9+1TP8ANB9oR2QK2wYPzE/0r5+Tuz8zr/G0Sx2i+U0nmKreaF2u/wA2D7fh&#10;VorI6x/8sVty2cOQXOB6dsDg1WsrIXV7DI0fkIJWjdzL84wAckHqOP51YtYcGFvJmyz7JCQRkZ7H&#10;vx07VUeVE6JWLtrbO0EdwFCjIIOTyQfQ81PcQSakk0c0xibzF2RgEs7E4wMDtmpTJZ20O0xvMysA&#10;u+TkAdeg7+lRS3a6nqEUartkeUHOSoGT0yMHHHX3rnqVkmcMtJFeWC40l5rGW32SKdhDr8wPueRn&#10;viq/iALPbKsUL+X5a75jhTvABccgHgnHStK7hjgCtJHJHL9ok35JMYXA2hSepLE5PoazdW1HzbLy&#10;ZWZnBJT1JOO5+gqfbpFKSStYwo7OC/0+e3lgEk4iPkOcgKeSSeQOlfHnxT1Qa1411C8kUDfcOcR/&#10;dTBxgD04GPxr7CvrgpZS4WNhbxMSCm5zgEkn265r4y8fbb3xFL5OAs7lh2wCSSPwOR9K9jKWnqfa&#10;cLq7uc22qSXOoxpE+FU45Fe4/CTTftW1VQyMpC5jBZQfUkcAe+favCXRftaRyLHjOCADl/qa94+F&#10;wm0J7XlWWZFLxhyiqD2I9upr1MV8B9NmlvYs9403Rmt9Ls2jZZhcAkME+fI4I71Y12z+zWkYkjmL&#10;HGHf5lGevOMdKq+HNSWSCNodzeSpIAJCoD39qk1HXDcaW1su6Rt4ePn5QTnsep5r4mdW1XU/I62K&#10;/wBos0eJfG+y+zancbWk8uLGxg5VR07D0zXit/dPAJmkfc2e/Jf3/nXr/wAczIJvLlVkKud+R16Y&#10;zg/SvHdcj2p5TOBuY5I+97V9PgZXgj9NyOV6KLXwnuJZvG1n5bfNNMI/lHQE8gfSvqi+sHsrdo44&#10;5GVQck8MQRnn0x0r5g+DunSS+K7Uxht8bh0wOcjnIP6/hX1ZbCNNPecXQ+0KAiIQS8/QEDt374rm&#10;zBO55HEcbVEctH4f8yQvcERwsR5QQ7mI9cfWur8WXtvDuaGJfJhjEZJ+ViAMc56/T2qla2p+1Z2+&#10;Wykoejc56Aj8Ku+I7Cb+zbdJWULdHfufgAD17iuFKTaR82ql5JPY+fPH+t/Y9Ryqq6sCQvr+Ncb4&#10;p1y3u9M/1MkLMMcc812nxSxH4glj2+YkcjIHUZIAJ6D8M157rt4/2dm2jbyoB6/lX0WGj7iP0jK4&#10;J0EzEt4DFLGzPtU/OB/ERmvtH9njTv7J+Euk3Cxxt59ueXYHzQWJIH4kD8K+K2mka4Xcvz5UZI4C&#10;gj+lfa3wKtVt/hbp7/viAGiUYAUMDknnnnPp0Hvxw5tdQPH4qi/YaHTJp+fLaNmjbzAQAegyc5Pp&#10;XRW6LZzsNsckanqTyCR6/WsvTEN/ceXHJFukTILkKMk9AT3rSWyla5W3yvzZB4+6c4yTjpxXzcmz&#10;8ylzK1ydLYLaI1wqKrZKAHDN75rltUkhMS7d7NK/y56Aj19etdBqlutvbqq53Rkg4ySeOvPasuWB&#10;Roc0jRyySZIjiHyjOBkkntW1CTbsb4W8qiR4f8a9BXT5Z5fNka7YruRgWBUjk14lrd35MLL78hQe&#10;vvXs3xH1mWe4k+0OyqcoQ56c8DPpXkfi50tr2SPhlV8EjgE+tfWYW/IkfrWTx5aSuc2zNI2fM246&#10;ZpNKDLNJJIBvB+Vvxp72uyRiGDKehPHNOjhYwFuucYBGQfyrplseu9rn1f8Asi3jN8PvImaJbaCe&#10;Uj5SMlgGJJPGRkgfSvTtOtY7y1m+XylXDgu27IJAwMfn1ryb9le0fUPBM1vtCy2oV+/70MDkkdAR&#10;jHevSY51t42Z423JnaAM4GOfrXytSLVVtn5XnVVrEssXLSWhh8l9p81Scpln56enNaBJkluCsahk&#10;lPyOecdQMDpwahtip8ndu+Uq+SmFLDkYPoOKvahqbahMrbYXaV3y6xlXB6nBB6g9Kz3ep89Uqpqz&#10;Eklkv7KOMwWEUiuxZkJUbcfxeuOuaZqdwl4kM0lw00KDy0EfDEAcYyOme5/Kq08lwFaOS4kaJsgD&#10;0HIOfSoluHhto45oRnaMcEqn1/LrxTlFX0OeVtLFO7Zp4LiORmaNh8qBQzAc4ye1eZ+MYFjklVmb&#10;zGQlVzk/U/lXql1b/adOe5jVI4lXL7OGOMZ+teS/EqXzP3yn5uclRtb0Arow03zWPcyeF6qPL9R2&#10;x3JbaCeRyenv+FY8/wA1yzec0ikgAhO59+wFXtcvViVQvzNnJwvKcVRvpCsexJG+YB1GME8c8V7V&#10;K/U/TKCaihtxsRFVm5bv3qBZ/mjUAsy9fcVHJcYUDamcYdsEkkc022uGcBsMjr0xXRGJ0ajAskrr&#10;8u3dkkA4OM1oQk3NsEDKdvA3v71TknUyfMucfJkjBqbSLkSfu2VVWMnYClU49iHc0IIWjOCityCO&#10;dwJ9q1LaL7Dc71CI3B2v8wP4fjWXbzrIgfb8yHHHCge1bFhAJQvcsRnJ5x7Vy1azSOWtUaR6h8A7&#10;RtQ1DyY/3hZWPTC9D69u1ektdfZo5beT/WL0B/wrzz9n61+0avqEStt2xgICfm2A5Yk+2BXoAsIY&#10;bu6nuJJG2o5j775MgDJ7Dr+VeHWbcj4bMo3qkKMrXDFo2RtjGRnJKu3AAWtaCKLULmS6uJfIa4DO&#10;MAg7sgDj061jrMbi7hXJmhVwCf4Tgfhxn+Vatnpsn9nNeN+7hjJK+YxUkHJ4z24rGonbQ8fE0/ds&#10;ia7uINJjaFUW4bjEjA/Ic5z79abDGt2FWMsryIFLsDnPfbSmePVFWbzoVhwOZDtGTgY56njtUllI&#10;1oT82VydgJwQOucdqUU7HlypTXQcbT7KyxAuzcYDdDk9fb8Krzw+Y/lx7ZPLJLkE8HuDU+oCS6vI&#10;4V8x1CBvMI6HnP5YqWLS445RDYtcTyTOXl8xdoJxnjH0NddO6JUXbU5n4i3sVl8PNYljllgeaJoN&#10;gyw5HP4kZH4188+EmbzI4m+aOOQ4CgBgM+o5/P1r3j4nu1x4fv1UrCojLlx1yBjkHtzz9a8G8POd&#10;D1lWMncfUYPcfUda9OhG8WfbZHTvh5I9s8H2kM+keZuKyI/lhUyCRjP+TXb6PKTF5bHr0ByePWuP&#10;8DWUmpWUMkNtNLDIR5vlZY47ngcV1C6e1tMu1ZEVCQMnJx6GvIrUmmeBjI8km2XtQl8yBViVY1dc&#10;Ofu5I5zxXH+PLeP/AIR9mEjRGQSbnCbigUdR6nn2rr7eCH7PM+5nZQB0PAwT/jXLfESJbjw7dzRi&#10;JY3RgUjc4APUnPTPH5U6MPfRGW1P36XmfGet6e0PxAki8ya4ZZNiBx8xI49ePp719YeBry/1HwzY&#10;xs01y0UCnmMExcAkcDoPU18l+IJpT45uPLby5FmYgg5ycnBz9ea+svhjr9zD4dtZ7W5njme3CSAd&#10;wVAIz05716OOT5EfdZ4n7CL6HUQWPnGNnmkYMgBJPJJzgACtRXFi3lx/LHCAE5Jz9RWdaXMjXDNt&#10;ihVcFOQGGeOD+P61pxgmHZsVmbgnPzHPf+deQ5XPz+tiHexYjuI47d4pFZZHwQOWBHpnoKItXjEq&#10;RrIlv5gA8yQ5I9qryJDHdtGoZ9w+QOSoB9eKzdU01pLBpv4g+AmCTnPpjj8auNPmsYxlc5rx1cZL&#10;KrblDH5kzgn/ABrznWrwLcj5pDBtI4+9mvRvEUTxafPvXKK5wUHQ9K8612JWtgV/dsrHk8Z9a9Kj&#10;C2iPssjjaJxfiKwiIV4Wbc5PUcgA9z71zeqW7C6+Xa23jnrW1rd01pcFJPM27/lcHnHpWRqCsxEj&#10;Nhm559K9amtD77D/AAIypEM7bS3lx7uBjpXuX7LEcUuj6lHIzBPNijz/AAoSXJ49TgCvD4C0sy47&#10;HjtkV7x+ypPbw6Jq0bYVrgoJN4O5cZHA981jjX+7OHOZWwzPVJofsLR2/nRiREWQBcEJkenerbzR&#10;3c/nSSs3zAsWHLH29Oc/nVb7KJLhQ7RoqZGTwzAgYGfw/WnDW0t4ZI48SDOAAAex9a+Y9m29z8pq&#10;3nLctI4idfLZWZyCQcjA9hVrUTbvZXXmZ875fKc5+TBGetRWys/mNdRjzPKHl7QARk8dB1qPyH/t&#10;GNjK0zKQxSRMqfQYq/Z66MxlBJ6GJcwb7jbuJjbOT2z1rAv7FdQZf3r7CxMyE4VVH0rrNdjlWUma&#10;GRrYPmQxJ0zgevvXLS2BtreecPH/AKwAJvyzE56jHYAV2U9j1sHPl6nC+LtIht9PbCr5bE4UP8yj&#10;JP0Iry0/6PrTb2McZftjJFet/EHTWh8PzXSiMxeYIzk4JJBOQK8j1KyLXHAVtxOMnivVw8bo+7yu&#10;XPTOtk0ez1Pwf5ijzLxAwkV5Rtx2wABjv3Oa8/ubFbaZccmQnr2/+tWit68StHiRVXjrxn/P86zr&#10;y2kkUfebbznPJrqjTsevTikRwStGwYHBXj613nwzuFstbtpHSWVCfuR5DHkHGRyARmvOlJcn7ysO&#10;xrvfhszSSwSLmML/ABAnk/5zSrR0ObHO1Js+gZrmC4i3/Z/s6scbFJbZwTwe/brUGs3kcGkA74pJ&#10;pYwQgB+Qk45z3o0YzT6RGtv9okiYiMoDjnHJz17VR1FtkW5m2eWSCG5OMZxx1rxre9ofnUo3qfM5&#10;bXIo0Lbi6xRoNkhHDNxxXN+IbxYAiNnduzsA4Ix1B/Cuvu9l64hkO2FiXI5XeQCRj9K5zX7JTF52&#10;5UlYZTIyABjge9ddOTR9JgY2ijiPiDZ3GmP9luLVo2kjEqPjDEHpxXM6SVt9QV5F/eyyAgkZyMen&#10;Y10XjW/uNRlV3ZpmjARTIecDp+XNYFsy2up2syrlllV+ckEgg4+hIxXdvA+kiv3J9WQzRWmi6ZH5&#10;2W+yxiXAwA2BnB79OtVr+788eY6blY5PA4HarMkMEtvDH8m3ABROSMgE4PYVW1e2hS1Z1VvL3jHO&#10;QAM8Y/GvJUrTPg5VOWs/U9r/AGKf21L79nTxasc03m6XM/lyRkEBwSPfn2z6V+vnh7UfCv7WPwpa&#10;4s5IZreUny9uGkjlxgZIyQM9RjpzX8/WvXRtg5ZY2XaDlT098eozX03+wT+3xf8A7PXjK3j1C983&#10;S5HjS4QEqUVzwcdB1xnrivQo1EfVYatTxFJ0aivdH0T+07+zhe/CnxDdLJCyRhw4dFIRlIPzA9x2&#10;+vavFzEtrn5huwevGPz9a/USV/Df7XnwliuLeaG4kliMEM/mBzGWBIViBj0/Ovgv9o39n66+GPim&#10;5WG3uo4fN5iMZZVAyCQSe+OnvXpwqXPxfjXg+VGbr0Fp5Hk7SLvy21VPtyRVxpY/sq7fO3LgvgDb&#10;j2qN9PEa7ZCykPgEqen+HWmmNVufLYsvIGe5B9PWteZdD8nn7rswSSN3Uncy7uQecClmjXztseWU&#10;kBTnj6/hUcxWzP7tpDufBDDB/GmKVVV+Z9u4kn1/D0qkupnzEkLqQsgJMm8/p3qUJh9u58tgH60y&#10;AqpXblQ3cjbnjHFWH2iNSrbmZ8fhik7dA5xVnVJNyhl+bD8c16L8CPj7qfwd8X2uoWt1cLbwyAsi&#10;n7w9+xJ9685D/aWZtrxspA46Ed6dPIphMYGVBBGepGelTU1R7eT5vVwVZVabZ+vvwI+OGl/GTwlB&#10;qFjMEu1Crc27n5o2IBBB7g8/lXoayLNuVWIYYx3Br8l/2av2itS+DXi+Ca3Y+S+DIGyUcccEZ6DG&#10;c/Wv03+EPxl034xeG7fUrGZdsiAPGgA8sgc5/GsD+meF+JqePpJN621O1kHynKjOOBUL7g3HI9ak&#10;hlVRg/NnPTmmuAqlfmUe/Wg+0DcswVAw3Z6GlO2GL7vJJ70inpgDr1xzUhgYfKfr160ANiVVzu/K&#10;myRq54XjjPocdKcwDH7wGMfjRBuVGDeuM0Rve6YHD/Gr4KaH8ZvB82katZx3Ecv3DgZQjOOoOevT&#10;vX5Aftp/sd337P8A4/uLVbW5+w3BM9tcCMlApAJBPQEE9BxX7amJ09GxznAyPfmvP/2hv2fdJ+PH&#10;w8fSNThg8whvLuP+WkRPJ59D3FfXcO59PC1FGT0PPxmDVRbH4GpavZPslfay5ORxkk+3tXdfAT4z&#10;a98JfFcWoWOpPDLZkSRsSVZxngYHUDFdl+1n+y3rH7O3jq8tb61Y2okLwXBB2yx9cj9K8UnnLzec&#10;jbVDbmJIDAE9FGecCv2anKhj6F9HdHzNp4eZ+3/7Gf7Y+k/tReELeRriJdchjH2mFSFYnBy+Djqa&#10;9wAz91vusQSOpHr9PevwV+Cfx8vvgl4xs9W0i5nhmt2UO4B2uODhgDyOMV+w/wCx7+1zo37THgOG&#10;4tpbeDVYkUXFt0bHQuB3GT+frX5PxPw5LCzdWC0PosHjVU0Z7LDO0JZV/i46VHew/bI2D53d+DyP&#10;6U4PtLcncD0+6ceo/wA96fv3BuW3ZHOeBXw13F3W56btJHz1+2T+xxp37Rvhq4aG3W3163QyQToh&#10;PmkDIBA7nGPxr8u7jR/En7M/xQZkWXSdSspAMc/OM5BIOOOK/cS7X7ShXd2wW75/CvnP9uH9izT/&#10;ANpHwrNcWVrHH4mtIQlvOSFFwgGSjEjrxwfc19nkOef8w9bY4qtDl1TJP2Fv23NH/aM8N2um6lJD&#10;a+JLVP38RHyzqBgOpHU8HI619G42cK27dngZ4/Ovw3guPFH7NvxLZUjuNP1XSbkHYWKYOeQccEHN&#10;fqX+xf8Atkad+0l4Vt7OSdbbxBZxhJ4nkXExHJK4PH0PpU57kfJ/tFD4X2Lo1ejPelumtJWj3fKe&#10;xHUmnZ81fmXb+OabbzLfBeVPY56//WpmdhK7s8nkdMCvjZRa3OsMNAST/EeD6Co4NWt7jUVs43b7&#10;Q/O3HXFWFl43eWp9M81WbTIJbuKdo9s0eQGGec1IFueOSJdxVgR973rA8TlYdPmmXLSxclAOo6Gu&#10;gAaTd16cYPTFcz4phX7JdEs24oxznggcmu3L1evG/c4Mwi/YNn5d/HN1tfirrC+fGxju5GEecYGc&#10;j8cmv0L/AGZjEPg5ouF/cx26iLnPBGTx9a/Ob46wib4k61JH/rDdtnjJGHGB+ma/Q/8AZs3D4P6K&#10;nzbkt1OcYGGy36Zr9L4shbL6fofmXB1RvMaie1z0ScLJ5fRVVs5x1qIzMbgbT8o4BB2k06K7A3pt&#10;5A6kZ5NMZ+Yw20NjP51+Tn64btqv2iBPlbew4IPU+nvTpkAV02/vFyCDyc4rOj1NY4VESurR87yc&#10;jPsKZNqEjRxtIcNgHjqTnmgUo33G31iXZV+YSMcAYqrdJsif92rFCEzjkN/jU02ptKWYFs5wOeah&#10;LhoXHmNuYhzn19a2hWaOaphVPYx9SsmdRkfd496zmsvLDBmZCwIHybhmtu4LLtVyuMEBupPP/wBe&#10;mtF5sZ3ZA7YHWu2njHFHm1MpU3qcfqGlybtqru5HPfmsbVNNksHb92WXqePWvRxZKxGWAGcHNU9X&#10;0eORG3Hr3I4IFd+HzazVzxcVwtzptPU8pvbPC5VWwelY+pW5tnLAE7k2kdseterP4KivGO07eefp&#10;WJq/wsmWVm6w8gn2r3sPnFPS7PiM04UxENYq5wXhWx369Cq5k+cEoeQOa9+0lle2+VVzxkL06dMV&#10;4vZaBNp/iSFY/wB3tkGT3wD/AICvZNEuP9H3Rqq9M4HvmvOz3EKpZo+h4Lwc6UJRmi1fuqqueOei&#10;cGsO+RCGOGZmBxzlhzWxfxbxu/iJzx1qimlm5I2lgwz0714FGry6n12Jw7qaWORvYi7lmDK3ucki&#10;sHU9PacSEbvMj5HHJr0tdOhWST90rMwxz1HuPSrEXh6zlhWaREJV8HIx24r0oZsoWPArcLyq6pni&#10;V3bXFwm1k+7146/Wud1XR7iJ9yxv5n+6SAK+hrvw9aTw7fJCyNnkdMVDbeELMIBLbq2cgBk3BvXN&#10;d1HiKMOh42I4BlV3kfMWq+HvMhAZXG08ADH0xn37Vyt/Zsm5ZFBVjgPjIzkdT0zX1xeeANGmkZV0&#10;+1jeQAEKnb3BqpP8HdBnUJNpsMihhsI+Vk9ce1e1heMKUN0z5zHeF9aa9xo+HfEcD2GoyFRlCcZx&#10;8p7ciubugY03YHUjdnoMZP4V9za5+yZ4f8RpJDuktyWBV8A5HcEEYPWuL8T/ALBml20ErWt9uuJF&#10;OxH/AHcceOQTjv8AhX1WC42wTXK2fBZh4SZip80djB/YFUyWGpyyxrjzUKH0wMH69BX08JMEN+A7&#10;15Z+zx8D7j4YzzfaPL8kZxsJ/eE55IPbPOfpXrFsvlsoZe/XHevy/ibG08TinUp7H9C8E5XUwOAj&#10;RqbpC4YRfNgFuBxk18f/APBTQL9r0eRVaQpEETIO1CWJyc+wNfYlyyqM+p6f3TXxv/wU9mYroscN&#10;xMxYyRTA8DAAIPuRk4+td3BavjYsw42p3wTIP+CZdtKfEOpqsexkkDIQ/CCQYIOeo4/lX3XYRKYF&#10;VHZcEo+e7Djj2r4J/wCCZksmneINQjeRppJbUIBgs24ODknt8oGK+9NPG0GRdu0n5Qe3c1XGumMd&#10;jo4KppYFWLmMjbt249+tNEjKeT8wI6dqfH87bh/EP84pJIwdoVl3d8dfxr4s+y5QYiYsvmfN+ppo&#10;VjudlUfj1qZCB/rNoPYheTUNxMAu5gTzjpzipeuiFYe0hYrjj0wOlVNX1e30TTpbu7k8i3tYy0kh&#10;+6ORnJ7UXmpQ6dZyTSTRwRx5y8pKqMAn+lfnt/wUb/4KDL4gebwj4evEjtbdDHPeWxK/aWGNyj1A&#10;BXnvzXs5RlNTFVVZadTmxVbkWm4//goT/wAFDlvZbjwv4dulgs43aSe4Q5ZyMgAnBz6/hXzH+yx+&#10;zJrX7XHxPt4VW4XTLdzLPenHl44JxkdT0x+NQ/sz/sveJP2pviPGy7prV3zcyvkeVH3bPQnmv1w+&#10;A3wB0X9nvwJa6DpVva7YfvzJHiRyQM5PfmvvcdjsPlmH9jQ+Lqzhw9FzfPIufBn4K+H/AIH+EYdI&#10;8P2VlDbqFV5jHmac4++zdyeeOldkfkXcPmZQBjsaE/dx8/dPBpbfFrPuZdynIAY4H/1q/MsRiJ1p&#10;uc22erGKitB87hwrLleg49aikmW3Tfu27eSTyQO9Mnu44fmO1Vzk5HT/AA7V4L+2d+2Vpf7PXhC4&#10;SGaObW7mIqEdAVtmPc5Jzx2x6etdOX5fVxdVU6a3Mq1ZU4XbIf2y/wBtHSv2ePDMsNvfWMviCQEw&#10;25bc0IPG9l7DHQdfavyF+MPxd1H4t+JbzULy8muNznGZAFJJOMAAAE8UfHf4/wB78XvGN1eTzzSe&#10;Y5LySjDSE8n14BPbtXnFgHN2292jjHJCEHLe/oMV+7cP8P0sDRUpL3u58li8fOo7JjLm8Ur5ghYy&#10;M/l92yTwPx616t+yH+x14h/ag+Idrp9nYTNy7SyvjZbqvBdj2xjOPyqT9mX9kXWv2h/iZp1tp26S&#10;EMJJGIOAOxbtxye30Pb9o/2YP2dtB/Z48Dw6fo9rbw3jYN3cxpiS4YDBySOBk9K4uKOKIYSm6VF+&#10;8d+XYPmXPIb+zJ+zRof7O3gG30exh8y48tVnvJBuknO0EnPoGFenCBWG1vvMRhwMADFOslPksQy/&#10;KSmCMkj2pglYhlZpC23C46A5r8OxWKnXm6k3q2fR06airIco8pmRm3bD19RTpEYDn5R/Bg84oddi&#10;Ku4cDBycn3oWbyLjaw3cDb9K5dTW1hrA28g+Yn8c9aUbSh/u0/G5vmXC9jTsAx/eOOeCMURAjUBI&#10;9yjFOkYMnQ8+9DyGHkg7enSsrxB4mtfDemXF1dSeTHbgM5JwuD6n9aoxrVoUoucnohfEviG38N6V&#10;JdXU32e3jDZldSFBAJHJ+lfn3+2j+2FJ411Caw0m4220GIlIc4lxjLY6fnVr9sz9thviHqF5peiz&#10;yLpcLmMFZCM4PBx0r5M1jUm1K4z8zluT9a0UWj8V4y4u506FB+omoai0srOWZt3OH+bJJyT9eaqm&#10;YyKV8sFuoPpTY5mnWP5dy+3JpSNn8XJ7d+1B+KVqk5yc5PUbPq5ugzSR+XyBgH0GOtMlj2zKsm5k&#10;XGeMsB7UTjyFuMsp2AHGetEt/FPP93yV4UoMknA60XMHcbPYx+dtEm6PaSDtK8YPXP0qK2gEb/M8&#10;m0cdM844pJH8iRtxkVeqZfLY54yfrSyHyiFEjYJBIHQnpUyIlsPivlMf3yGYZxjqfr2pbVZJlZdo&#10;kbluo/E89qrKuVYFW/dvgn+H/wCv/wDWqwGSxWNmkVd3G8j5UHPU9ugqLo1o0ZVJqMFdsbeXa6TZ&#10;JdTbWtmkGSDgoP6DGevHAr5p/aa/aSm8UajPpWk3DQabZu8AeJyrXABGCxBwcc8Vc/ad/aQk1ZJ9&#10;D0maRLGH91KUIAcHJPTqMkd+lfO8Nw2zcTkYPLDPWsqlW2x+3cG8JqmliMQtSG41FnnzglckA5NS&#10;faHltvLx8shJwOpFH2VYJMCaNhIB8pB4+lN8lrNVmbHzEgEc4rHmufrUIqMbR6Ea6e0Ssx42tgDv&#10;mr1nbSXlypaRY1xjLninQowDSD+I5Zj6+oq7DGqqu5vlbBHqRU8wSqOxKIcXIWJTImeuNueMHFbm&#10;nW/lTbfcoueQeByfzqnpOmyX8zeS21kBc7z1AxwOOta0Uu0y7tiiQgHB54Hb64rGS7nDVSadzU0i&#10;1UMnVm6Hdkr9RXSaM0NxefOymRTglsgY7fhWTpEKxR/LtK8cknIHHIrckhhsrtlhWK4WRVbfk5B9&#10;q4a0bo+bxaTJLp1jM7WzRmC4C4TnjHXGfeqiTpaqqrH82SOfukf0xzWrDbKlhC3y4aTMiL95T681&#10;Be2xguPszRt++cLvI5U9iCP5VxSp22PNOe8Tt9ptPmZty/MCDzj69sf0FeM/EJ5VRv3hcMcBy2Tx&#10;+PFexeKJ2nuZYMyyKAEHzbfnHt6V4v47dhJIrO22FyMDkg8/nXfhU9D6zJY6HD3btLJuziozdGL5&#10;wquVBGCPWpp1ywDAqGPf0qupVWP5V7B9Yh2mL5vzeXxk7sCvSfhRZRPrVs26RXWTDEdh6gdyK88s&#10;Eazg27t0bHIxyc16B8I5vN8TW6rtV24Bx9z3xXPiPhuzlxv8Js+gP+EhuLqzjXzJGhjIjQE/Ng9K&#10;3PCV7s+XCMMAOHAYEA8ZB61yej2jeSytHI7exwB15/Oui0V2Lkl1gGPKAKcE9SSenb9a+VrS95n5&#10;ri7czsbqytPfI2G8vpi3QIu7JyMc8Y71ZjmMcmGQYwcxv8xJxwRj0603S7N7e0WRng2q/ID7h9cD&#10;/PNU76SaWVGWbyAOQ4OCDnnFci1Z5stWi1JIlhp2YwktwxVhOkxLQjnIIHTj+VYcxVZWijkWbdyS&#10;BtUk+mc1r3WqlDDdRiUMcZRyGLYyARknP5VkXVyou5ppraVkgYea0a4KEg9ugrpjpojeNk7IzdQT&#10;y0uFW3JzGyYHZiCAefQmvlD4nPcR+KLhXcBozsAHIwPp39a+t9QuLd2hkj24kQcgliTz1HTPGK+V&#10;fizb/YvGd9C6/dkOBnkZ5z+Ve5lu+p9fw5K82cbDuaZmDKCDxnrResqK0gZt2RnjimvEpfcWIYE4&#10;4oZ1jLKvzL1Oa9vU+0I7ef8AfMcdjXrn7Nlu017c/vDGhAHB68j1x6Z/CvJ4hGpYgfMw9e9eq/s4&#10;wSX/AIg8kRyMvlsXcYxHgfeOT0GRn61zYrWOp5uaRToO59A3+3f+7WNYVG8EjMjg4H8x+tWo7mLS&#10;jBMrRrG0fzoTuyMgEEf561Rt4o4IozJuOPkODyoxkHHpUkdwr28iLJH5ioPLd14YE5OOOa+YkrSP&#10;y2tD3mjo9H1CKzi83bb/ADEhBCTgc5BIp17rP2WctFGrRzgjOMg9SR9eazI7FIbdnV/lysYCMOuA&#10;T/OrDWK722qrKqKCEcEqxzzjt05+tXGNzy6lCzbJ7K4a1tZvLkZTcRna45AIOeB+FSrfKx2zBiyb&#10;uQxKtzke1Z9zpVxZhPMjOyRAQdw4B4xjPerDDbAHVo12nhMcmm77NGPMWZ5X8tWaRVZcFEZDk5wP&#10;XHes7VWT5lWNhuXEgI3COQkgjkcDAB/GrqmSfT2gmaOOHgq5OcZ45PtWZewSJfzwRzC6baAJCcA4&#10;HJ+tRypep0UWeZ/EK3WITHnb5TAcdyOPyNVfgJMx1G4s0Rv9IUyo+N2CBznHQHjk9CPetP4g2zx+&#10;dDIoUqpOepNYf7P9zdWniq4aF5I5DHIrkDgqc7gfbA6V6FJ3pO59lh1zYRryPV4YHvZJMMwmJADn&#10;5VcY5rS02RdJRoWaBG2glzhsnPP+fasX7QJbaONfM6CVQwwTnPT8RWlZ6ol5dxx7V3QjBGAMnHHO&#10;K8uWh83Km1qal0jWlxjKtsO8bOVPfNUPErS/2nHHNNbv5iCUGPHmRE5+UnsR7/nUtxfMdMVVjhlZ&#10;jkSEESAE4IznHH0rP1LdYXbSFYzKoCuc7g4AH61VOC3HSilqTSyfY7YSZzlA+CM+Yc4P9Pzqtptz&#10;M9wxhX5VbIwQGQHgdevOKoT6mbmT943mKpIBDY2EnnA7dB+VXtEufMgkC/xDBcDoD0JrqjTsdS92&#10;zPI/i+82n+MriNpmljLnDkZyCBnHp3rh7rEGFj6KepHX3rtvibHC3ieWCOaaZYScuyFepJP5Vws8&#10;qsdq7vT3+te9RSUEfd4N3pIktH8qZiCrbic5HStSxVzHIsattfByOnH9KyY5sbVYbei+h61oWMki&#10;SbVaTy+ByeBVHRI3NBgFjJH5at5wyQANx+v4V03hS4zf73aRd2d74yHPf6VzaX7RyK0cjKcADHDH&#10;1ANbOiDay+W7K2QSD61hXjdHl45fuz0HTI0CtIV8xl5GTtPORUgu4Z7OWGQbg+DyORgn7p6j3FFn&#10;FG8ULD53ZF8xR2wBn9addWEdxfXE0f7nzpd8cYztRT156da8aUWj46Sd2Z8lmkEsYG5U3nIIPTGc&#10;1xfxRRoLe4VduZgMgDAGMHjPTNdvfSLtk3Bt6kjJPHT0Fch8SrOa707cPMljwM47MTgAk4xkCrwr&#10;vUszvymT9skW/wBnyR59Eu42UNNHIHBJyFUjGCOnJB/L3r0e5uG+zyNGZovMGCMbc9CQR0I/nXk/&#10;7PkKww3kh3fvD5YBJ3cEEcdOv869asBNfwpEqs0meRnGT689OlY46C9pocuc07V7kNhJc29lNbrG&#10;v2NgGlfALDrjntyKxNdf7ZoU0oi3LFIAxgJ3exI5HHetuK6a8m3JtjkDhCAPlyDxnseaz/F+u3d9&#10;fzSfu4ri4ykqRxhUIxjjAxyKypw1OPB6TPKvEUW7dKnmqWTD4OAw7kZ+teXeI7fyZZGhkPqDjJz6&#10;V6v4gv8A7ERIj7THhdmNxyOCcHivOfFMtxqGp/M0W5uUJAVTntwBivcw8Wmj9Cytt2OEvnmgv2a4&#10;+Z8jdn1p0M0Z+ZQy7SMDsan1oO+pSCcDziTnuPrVeNvKcDacHoMdR7V6Sj3PoD1b4DThdS8z7iyR&#10;sjHG7r+Fei6nFtt2w33CD125H0IryX4HXsi615bMqqT8nJGP/r165cNJeSbXmZdwAy53Z9K87ESS&#10;ldnxmbaV0zH0i3tZfEFj50bfNIE3nI3DIwAR3PSvY9Kgt7WZ5fs09nhyFCS7lVhnOCQPUf4V4tea&#10;U2nakm4SMsjAApkKCOcj3r1zwH4lu9FNvJM8nkx5JglP7ucMpAJHXIyD+FebjPfR89mkrpO502mS&#10;77hpXWUKqKS5cgyEnBHXPT09aybUfYJZtkfk/OzgAlgqk9s8+v6VrNfR5hkWOT7NcEjG8rjJIJyc&#10;4HOQK56U3ER+1Qz+WkwMUgHzMcHBB44zxXiez3R4VO70YvjbVWe2kjZpWt42EkcgHykkbcH9ePb3&#10;rzPVZWmaaTCjcQCR3J7jHavTvFV5HDp0kf2dG/dYffnknHQdj0rzO8jW7WOO3Rd2/ZjOAo5PT1ru&#10;wkbo93L1eIXUUYDKViWb5eYzvAGOoPrTrKXy0Vf9HXnAkdMsce/41TeYQeXtPzKxDnA49qdcEXMl&#10;vCH8ttxIfoADivShQcj1FTbL6XURnLeUssanBBHy7vUHFOkvFMqqkax7gEAJJyc8VR0uNfMZS4Zs&#10;b8jIUjoeM8mtFYdvlzSTRDcQECrkjk5P4YzVToK9jGpTWzNW3laOGObAhkLADPUMDg9fpWyl1Lcq&#10;rLJtcAEkIFJP4dqy4TDLcSfKk0TEcuMlTzyvp7/WtLTrSSf5Uby3wdm4HkYJGOOhxXm1sPZ3PncX&#10;BJ6F97mG0vYZD5rRyBW3SAbicHIx6Z71U1S7XT5EW3ZJoZQAXHBDckjHam2Xl3U0aXG4t/EQOQDx&#10;VKC7Fq+zkyeayHKg7l7ZqY03uc8YcxOLK4vZ2/fxxlgSgPAJHb0rhfi7E03hGa3bCr5wdnAG0nBw&#10;OO1dtLqDXUqoVjhSMEcjt/j71zHxST+0/Dcnlq8jRo2AAcOQDgD37D616GDk1LU9fJ9K6TPljxDH&#10;C1yAqyBskOOw56itnwcFllVCzLtIwR/WsTUrkjU5JNrR7iQeMex/EVqeA/8ASr5cbjhucDn61720&#10;T9V2p38j2HwyPLkXcY124KlVzn0z7muvIkmQ3DBY14ygJGSfT9Pzrk/CDLc3O1fL2qAA+Tj2J9DX&#10;cajAq6farFsluFdklRH3DjBB9upry6+58VmDbqXsUILplEJMnyqTtGM4P0rH8S7nhk3YGDggjmuh&#10;+yySKkbbVkQ/K+CCfbPtisfUbovdyM6LcOshEivwen6is6KVznwmkzzfxCixkx/eViOM4Fdt8Lrw&#10;nT2hjZYvLJO/tk5AHfjrXO63pSzm6kjj+WEb3yfuAkAY/Eiuq+FMSHwsrL5cckzsjp94jB6+2c11&#10;VPg0PZx0rYfXU9J8ISRTWv3i8i5Hyggg4HOa6FlkjX7PHImJgGPbJAz/APWrmvCmrDSZplkVtzoB&#10;hBkE9/oOetdBBqTXcKy7Vh2uSM4LEew9K8ee5+ZYySdV2RFDosV1DLcCRoZoSJlBwSW44Fc7qfnS&#10;38jyTyBZJDvKDA4HBIBArpmuVWeRY3STjduHAJ5OPrWL4lsPsKNuZVDHJ4JySM44oopX1Rrl0vft&#10;JGLK9wNqfL5mCXyfv49PwqrqXnWd2p2BI+uM7scdxWlIyzMfkEZbGCASQR/Ss/xHYySH7WWk8vOw&#10;kAYOPoTiurlj0PpacYdDF1KRjdncqjnIIHBrBuGaK5ZmUuvQJ7mtQXGpaVL5kNvJtjy258MCPTvW&#10;ffXzTWk0nlsZJyHK42iM55+ldVNbXPawqasuhg+IleUxhVWOPGQic981z99+8m/1e3AwD3rpLgrK&#10;zttkRTkqVPT6Vi337lvmZZB1ycfriuxWR7NNpGNcFopQoJPt6muk+F96NO1iKdJdkkTjuQcj/wDV&#10;XPatcrO6s2IwvTtzWh8LvETaV4kjkjVXfO3oGznjoeO9VLa5Vf8Ahu2p9MXM7Q2mm3dzIRb7DkgB&#10;mkyASPemz6quoW3mQbUVQMoPlZgOhx/OqhvV/s+Eyhd8eWMajBGccgdPypRb7poY5JJFjUg4GAxH&#10;sTXh1/eZ+d4pXkyfz450aJlaNlAKDrkHr9alWZQNjNHbx7CQT82fw9apyIBJIxjkVlcCM9eBRfQw&#10;GKNv33nZO9SQBj0Fcrgk11OWMVHRjRqT3Esm5GuJJk8tzwuwDgYz7Vk311ujjLL/AKskKuQTkn8/&#10;6VY1FljSNV3GNQUL87se/wBKzZwYgfPlYrx5eE2nBznp1xgc11QSseph4JrQq6nfXElv9mkkWNod&#10;8kRPIGRyM+4AFeS3Qa911JGVvNyAQDnAB55716fPfp5zxsWjbkZA3Egjg+9ecR2bRazIC82EJwQM&#10;DORg+1ehQlZWPpMC7Qsd94dvftjhdrnywFDgYIH07mugnee1tcW7XETu+C7Jxj1Gec1meC9IkuEg&#10;kijuJvMAYdsgdefaruo6o2kvI7eZJHKCBklmjJ689q4Z1Hz6Hl153qaH7Vfsnxt/wy58NVZtx/4R&#10;XS8tj73+iRc16JHDgda80/ZK1+1X9lf4Z5/6FTS+rD/nzirup/FNvGeP/QhW0cPJ6n6HRf7uPojT&#10;j2xv979adJKhHWuYuvHlrbs271/vLUA+J1gp+b/0Yv8AjW0cPIcmja1FNzL9KdZHArnpvifprD5v&#10;/Ri/41Ub4w6ba/8A71f8a0eHkZ86OyvYklg+ZvTvXB+OvCcOoGP95JxGw4Yf4U2++O2lxq2fX/nq&#10;n+Nc/qfx20ecru9CP9cn+Nd2HoyQe0R4T8X/AIZf6M0iNMenf3T/AGa+XfHyyaD4mvEKnEcxXke3&#10;4V9kfEf4jaLfaayx/e4/5aqe6/7VfKXxe0Vte1/UJLX/AJaXG5ercY9q96nFkykZXgPxSswXd5Y+&#10;df5n3r1vTtSjeA4YdPUe9eGeEvAurWG3ccfMp5iI7n2r1LQ4ruJNsjdePu/X2r1qLOOTNy+uVeqo&#10;zIKkXTZpE3HOP92oUbyDgmvQhIzbB38phVyxvfkHTrWdOrSnin24kjX8fSnPXQnc1JrxQo6U/Sbh&#10;DcLz0IrGurpgBxT9Ku2WX5jjp1rklTYRiepeEfEEenxxtlfkcnn/APXXXxfGP7LEqKtuce3/ANlX&#10;jllrDQw4Vh39Kh/tu5edvmCjnGQP8K5ZUGzoR69d/Fx2X/Vw/wDfP/2VUZPi24J/dw/98/8A2Vec&#10;Pr7N1YfmKqza03PzDH1FY/UX2NPbHpFx8V2Yf6uH/vn/AOyqnL8Uncn93F/3z/8AZV562tMf/wBY&#10;qM6sf84o+ovsZ+2O6n+I8h/5ZxdP7v8A9lVGb4iyFuY48f7v/wBlXIvqxNV5tR3qa2jg2HtjrpPi&#10;CxY/JH+X/wBeq83jx3P3I/y/+vXIm7ctSNdNuraOFZPtTq38YNJ/DH+X/wBeon8UFv4U/L/69c2t&#10;w+etSLKT/EKr6szP2qNyTX2k/hX8v/r1Wk1RmH3V/Ks9Zsd6esoNH1fQPaE8t9I4+6Pyqs1xJn7v&#10;T2qVCDUgiU1mqTNKVQhS6fj5f0q5a3LHjb+lQyxqKfbMA1ctam7H1+S1PeibivvRfpWVrkf3+f4R&#10;WksnyD6Vm60ch/8Adr4/Mqeh/XfhzU0X9dTHVPmphTj8afnB+9Ue/FfJ1Y2Z/TmTy9xCAfNTzwtQ&#10;mTmneZkURPssPEbIahqVmzURGBRORVYC2Ka0e6mk/NUgHy1ic9iF02ioxJzVqSP5KosCDQC3LCNm&#10;nVDG/PWpN/Sqiax3Ir04/KqQfLVfuE8wfhVY2+KosI+akC8UwLsFI11toMxl0MVQuD81WprgN/8A&#10;rqpcH5qDMgzzROMj8KNp9KdIMpz1q47A2V0GKH6U6mM386mW5nJlCf7x+lV5VyKsT/e/Cq8hwKcT&#10;y8U9DPuE/nWXex/I3XpWtO+fzrNuRuDc1a1PBrbnN6ymw5+lSeH70Q3H4rTvEUe1f8+9Z+lEi6X6&#10;j+dKxz0/iPXPC135liv/AAH+QrorSXMYrkfCDE2Kf8B/kK6qwP7sfWsamx7+F6F5GOKngyw/GmQL&#10;kD6VNGu0elSezTloTE4FQznK/jUjt8tRStla0NGyIfeq1bjA/Gq8aZPSrcIwKATHN92n244oI+Wp&#10;bNP3a0GsZCjKmpGl7USrjtUbPlqqJvGRIj81Mj/LVdBTi+zvVG3NoPkl5qFpN5pkk1Ro+DQCZYSL&#10;J+tGza9IJwP/ANdPSQMM96qJoGMVGetTO2R0NRslUAJJipA9RKhPalO5R0NAEwl20ebkdqrmXFOE&#10;nFAE26jdUe6jdRcCTdTJj8tJupJH3CldAQsfmpyvTSOaVFpSAk8ymk5oIpjGhMCVDxUiGq6vUqPV&#10;FRJc1HQXz3ooKAdakqMdakziqiwCo6kzmo6qLAkj6UEEURtinGRTVMnqQminM+RTC3FSVYXNRscm&#10;ijdQBIDmgHFNRuKTcRQBKJBUiHiqob5vxqeOT3p2uJjymajkXBqTzeelMlOabiiUM3YFFBHNFTax&#10;dgoHWjFA60BYkozRuprvQFhQ+TS5quZKFm5oCxYzTCMmkEm6ng8UAMxTlWnbqN1ABnFG6mucim0A&#10;SbqN1RFsUm+gCbOaKjjbmpM5ouAVG3WpKikODSugFopqtTqLoAooziii6AM0hbFLTG+9VxegD6dv&#10;NRh6d5vy4p3QBnAoDYNMZ801ZOaLoCyGzRuqINmlzii6J5STdRuqPdRuoug5STdRuqPdRuouhcrJ&#10;RJ9KR2yKiD80u7NSw6hRRRWRYUUUUAOTpQ5zTQaF5PP60ANKZNATFSbM00jBoAKd5nNNJxULyUEM&#10;mafBpyT5qmZqdHNg0CNAHIoqvFP8gp3n1mwCRuTTQcGgtk0bqAJAcikLYpgbiigzYpPzVJE+RUBb&#10;mpIzkUDZYTrUidKhjb+VTR9KCJA4zTakprJQSTW5ylB602Jtq0pb5qBdRj96aqZpxOTSqu6tIbmc&#10;tiaH71WkfC1Vh+9U6vgV0xMJFkNmp4zmqYfNWYmqzGRKwyKrzdasbqryjNKWxDRDIcVC7c1NL0qr&#10;IcNWXQuJVvZMAfWue1GTKN+NbupYAX5h1rBvk3I341x1DKpsc34llxps/wD1zryHxPJmf/gbV614&#10;qQpp9x/1zryLxGD5/wDwNqdM+YzDcZ4UX/TD9B/OuzsJNoX61x/hQf6W30H866m3k2uv1reR5tF6&#10;m1b/ADLVqNcKfpVOxk3J0q2r1nJH1mAloPj6VPD8ppka4qaMZFc8j3KUiSOTBqdJsVXVNtSIOKuJ&#10;tEsxtuartum5FrOgbBFaNu+Ix9KcjeI+p4ISTUcUe6rkKbDUlktvHtWiWXFBl2r1qlc3fzD6UGg+&#10;4uKbEPMWqrvvq/YQZhU1oA+GMg1ciGDUccXtUyrQA4DJqSmpTs00ZzHp92kY4alT7tI3LVZhIcDm&#10;pIKjqSHiriKmSVIOlR0/OBXREJE4fipopM+lVd/FSQyc1qmcEtySd+aIZMkUMnmDikWPYffNXzFw&#10;NOE/I1RSPh/xpIZv505kDt71zVDx8ZHc1LT95p3/AAGvFfjxa79OX/r2m/kK9sshtsP+A1478do/&#10;+Javb/Rpv5ClTjqfk3F0f3U/66o+Lnt9k7/T/CiO3LMrfWn30wjmfv0/pS2s6yRdRx71204n8VcZ&#10;R9+X9dyKeUvCygfpXTfC7wJLrYjysg3SOOAey59K5/S7RruYja35fWvbvg1aWejQQfaFP+skYnOM&#10;ZXHrXZFWPyemtWe4/s3/AAwt9M0SHz5poz5anlwP7/qvvXQ+OfGWk6Fp8kYuo2bO0ZlTswHqK4Zv&#10;j9pXgqwWGNlVkVV5mTtj1J9a+fviJ8fbrXLnbE3DSSHqh7g+ntRIHEtfFH4kJqV9dRx+SytGqgjn&#10;/wBmrze7vftcucYxVeWe8vr3zJDlW6nb7fSif91+Nc8jCtT90tRzxwry36iqp1BS/FZ0907nC+tS&#10;W0DkgsD15OKqBzQhZmvaX21Kbc3YO3pVNm8scVHI7SdO3pXRE9CmtC8l0uKjluMnNV1DAUhR2P8A&#10;9asajInuS+ftNH2gntTY7ZnP/wBarENjgVnzaDgNV2YdKcQSKnjtMdqeLPJo5gqEVpASe/UVq2i7&#10;V/GoLe22ircKYo5jzag6Q4FV3bBqa44WqrPk1Rxy3BmqC4finvJmoZ2yK0KI1XdTWTinxjNLIuKm&#10;RMilOmWqtLFlqvSJuNQywc1nIIlPZU8UOSDQYMU9G28VJMhXG2szUGzdw+z/ANRWjK2apT27SzR/&#10;72aEYyR6F8LboPFbR9zK1evaRpzPYI3rn+deJ/DKXyNTs4z18419BeFrP7To0Rzzlv5msquxz1EZ&#10;cVgVJ61Vurc72rorzT/swJ+vas25tNys3frXkVjjkYt3FiKv61K/kx1AbFxX9Z1etkn2/l+p72Rf&#10;b+X6hRRRXvH0B/CL4JbyvE1vJhiI3zwcHpjr696+2PhxZRy2unwxxs1u0ShTHJ80hIwCSfcjP418&#10;X/Duxa78U264/eM+/aSACAP5cf5zX258HrGaDToWWSJF+UliRvUDA3hT25AHvXl5g7I+J4i/hI3r&#10;OKSOaTcsjyxMU4GcYOO2ehzSeKbGOS2JtZpmWNcOhLZyTgkgnHfpitXW51uxEZJpo54iRkDaJCTk&#10;k4xWVf3jFGWHc3mALJgZLDOfevn/AG9nofCczWx5R8dYJ38B3iq1xjKCSPCrHz3J4J5HTHevAdBb&#10;7Lqdjb+UzBX25AyQMk819FfGeaNtAupPLaFuEwEBUAZ5JI6k8V84aI7J4oYTTSeWpBBVeQfcccde&#10;te/hqjdM+4yeX+ztH0z8INNW6ttomjhuljMxEoKqyqQQMjoW9K9KvIbe6gg8sRwZx5giBOT7E9eQ&#10;a89+CUi6qY/OhhWO3kDMJIiVkXHVgOo46ZruL3U0W4Mkbw8vhfLj2IFGRwPf+pryMa9T5TNKq9pY&#10;pX63lvfwqSiwKM8j5sjkfTNa8F150Ef2iTcZBu+Tggk9Kzby5nvLkSKEVpuDgZIx7c9asSWDRwR7&#10;mZZuybMZHfP5Vy3TVjyJyujQ8M8a/bBkWTcSAZY94UkYDYPBIODz6VoeIWu4LeDzLgSzSQBtoQLt&#10;DEgDGAB0qjaGd/s7BmhCHaWA7f0zTtWDD5U+7GTsJJLkeh57VKsZHJ6tqs9kWaRXdlGETr/hXmvx&#10;iVo/Bt9I0YSSFCcDkEEYwfxNemeIZVcLHJHtySuW6fWvL/jJN5PhO7XzGZXjAmcD5VIOefyrrwkW&#10;6iZ7WS037aL8z5i1qTbOzYztJ5717f8AsnTxxtcM6qJdipGcEnBPIBxwTwCfSvEtV2tf/I24EnPc&#10;ZJ7ete6/siMtzqV1ayNJg2zFCo+XcmSRkcHA7V72Kj+61P0jM3bD/I+kE05pwrt+7UIS4Hy78kHp&#10;n0q5b3OwNA0YjSMtIXKcuMDA9hx+tOikV9Jik+V5QFUqeCQB1qvqPkahc7M3Ef7sjGTy3HHsOK+a&#10;5tT8wnK83cr2cxuHjdo5Y2lJO8g7Tg9ieuf6mtm31h1s1heNf9YNpIyxJ6AZ/AcYrFnRo73ZwsMa&#10;gFeSQe/t+VX9MjkklieNZG8t8lzyARyCB3rKrJ7nNWfY1pU+zMvmM0bRZDEZOT3456VJptj5kKnd&#10;u8wnDng45x/Oo4b9rW5h8395IzkliuPmJ9KlSZoVPl+YVXIAx05/SuKcnbU5ZN9RJWjjFw1xIQYY&#10;SYN4Od+QAcHPGM/pXO63O1wYvMZmfPDEYJHc8dq2r25WdhvUtJkHcx5wAeKzdSvrjyfs8aj98Th8&#10;cngZHsP8aqnFPc6KHvaMy/Fnlad4O166inUNNa+WjLkMhIyQM9ScY/GviPx3Kx8STyKWb94fk6be&#10;35cV9eeObl4fDF8reWsNpEbiSdicoR0BH1Ir478UXrXGqzNIWdZHKocdRnr0FfT5XTsmfoXDNHlT&#10;ZRtrX/iZJIuFKkZzz+Ne7fCnRWuI4ZLm5WbzCOEO5guOTj1FeD214sN7CvzbmYDHqK96+DDrLbIj&#10;RSRiF+XOCCM9Bjn1rvxTaiexnCtQZ7FprLpqvbWMhksyA8pPBLAHGTzxkdKm8SayyrANqLHEiqCE&#10;25IHJPrzVG0tFlAmh8xYLh/kLnjjsfzFWb2T7InzLHJHkghwSh/Cvlp0U6lz8ylhIzq855B8aLmP&#10;WtrwSKluJSX5+Z3I7A9gB+teK+JizzM4Vhzgk9FFezfG+W3/ALUNrb24jmfM2/PyDPPyjtxxivH9&#10;bmWdDCzSNzk44Gff1r6PCxSgrH6Nk9PkpKxtfs/pJB43jl3ttjjYA88EgjJ/z3r6kuIdPnvHS1lv&#10;IrdY1EOU3yO2BubAIxnnHPGa+Y/gNDJJ8SNNhh3Bp5REOygkjBOewxzX1PrOnxx3Mmye3uBGqk+Q&#10;p8vceoz3xWOK1ldngcRTaqIytKeSKHEiTL852K+dw9wPU8VH4o3QCSXc6syYCyDnp2yTWhb2zWjJ&#10;LMirxuQAbVUjoaZ4lkhOgapGFDTSBfL+UsVO4ZwxPB5PFc8UrnzNF3qI+fPiRbSXOrCZdsbNIxJ7&#10;kkAEH24/WvOfF0EdozRnblvTn8eK9C+JNxcQ3hi/hjJJyOSTXnOrTiRV/ibHJAweteth9j9QyvmV&#10;JIxdNdpLpVDSHaQCcZ4r7V/Z/ka5+H2h3DXEjTSQEykP86EEr0HTjBzXxVbForobW27nBz14zX2p&#10;+znfHT/hfZzWrSzK2Y98kQDAAAnn05H51y5hG8djzeJv93O6gtFtrnLbt330z94DPBJP+eK1T5kL&#10;RSCY7pGAkOeRweePwrmbW4W51VZv30iqOXfPH09s11Oj6gtnF5ypvlA37mbIGOemO2RXztSmfl1a&#10;aTVzNvtQkkA+Zirnk7ffGcdazPFj3NnoTQxx3cscchkl2IWXBHXHUfnXT32recJJpGs3VwZfMiBU&#10;x4HuOvtXK+KdUdLZtrMyzDYVZ8EsRkEjPTkfXNbYWi7pmuXzvVR4x8Vbe31USFZpLXbGMbYiqkn1&#10;Bzz75rxjxJZsyQ7l8zIJLoeSeeufYV7N8VbOWOKNnnG0jy+n3yBnI9B2rx/X5lntvJZmbbKHH05G&#10;Poc19FQ0R+rZXL92cxNqDSLjb8ucY/z1qfS1mZfMXcqqQOeByfSiWBYGYquBkAADgGrEYXyF3SKD&#10;kHYAa6JTPWlLQ+pP2T7y3XwjfbppFuZvKMaYIDkFgQT+Rr1GW12CSZWUfZ8oyKQzcjkgHqBXlX7L&#10;cgfwFN+8kklNwHYuBtAKkYX1GR+nvXqkDLET+88m4hIXKDLMuRxn86+cxNS1Rn5NnkrYmVi55MiP&#10;D50y3nyKTkHcoxnGBgCpJZxNMymYqVIZAF27MnOeOuaJLkTFpYmZvMkIGeCQeBRYtMsx27XlUmIj&#10;G7JHP+FcnM2zwNXuZ0+pRTXEkca/Mp3u2Tjcckj8Mc1BeGG1Roo4ZPOnVQZDKSCCODjHSp7y1WJl&#10;SNZY181vPGw7tuck59/WotUu1vreBZG2rDFtAA+Z8HAH5V1ezVlY29mmkYepQtZ2EKtIwZY28wsx&#10;xneTjHsMc15345aaa58szBraPDM4xgggHA9SM16Jrot47SHd9oLO5jZDgAcZGcn/ADg15j8RY5Bd&#10;Myn9yoBwBjB9MflXTTppO6PeylWqI858QWW3VJPKaT7O2SCRgk/QVj3iC1jLncrMMHBOSM9PbvWx&#10;fuPOWNpWYvknPBB9O3FUwsd2Etx5at1LZyWr0qMmtz9AoydlczdRjkt7cSW8gk3EKUT7wBGemP1p&#10;yW/lxLGPlbGATyT6nNSG4+w7mSR93T7vB7dajtJLtijgL5bDnAzjnn6GuuJ0ESTNNLsZl24xwOfr&#10;Vq0uH0+XK/dyRyM5zVSzhAVmO9vnATjGSc/4Val3ixKso2ZwuDhgT1FUBYju/NhUtHiN3wmOpPrW&#10;lpzSPt3JtQkDr8x9hVSJGSC3hkusrCh2KUGFJGTyKn0fcjk5WRo22nYeEPGP51z1Iqxz1Ypo9e+B&#10;162k6+yNCyu0bIQ/OAep46ivTp38yBo1ZoOjoQu4k15P8DLoXPiL9z5LeYMZkbBwc5JJPTivU9Qv&#10;Va5G1V3BwoGcAAe/TFeHXspnwuZK1UrWtjHaWLLI26eUkrsPcn0NXLKyJjRppJpFZPKUO5ZQe+B0&#10;xWfO8kgZnQtIhLgDnC+uavWcOyOHYzG4kkZPLzwmBzispa7HnSdy9DKsFxGJI12xupTMQZWIPUD2&#10;q0sL3kfmTXG2RZydn3S6gAg9M55P6VBYzyJt3YbaCuHGQoz2P1qePWJLPUWlt5pIi42NjGT27g0z&#10;kqVOhee5j1OBZrhiZVJyT97HAA/Pnp3qjq+bci4t5Gj8tCAVfknof0zQbnbc75ZMeYjS4zwSAcAn&#10;tz2qnr0UltGpkuJpgEH7s/KqA9eOuc9+9aRjdnD7PmldsyfGCR23hC/mdvMVk5AA3bTySCevAr53&#10;0oRS+IcyL5aq5J+fjHf6nJr3bX9HXUra9jFwivHbSF3wSq4UkgDPXgYrwPw3P5935ZkCxrJlUdfm&#10;JJAx7dq9TCx9xn22Qx5aUj3L4fajqVpZK1vNcG3Vlz85EYIbpjufWu+0+WK+gLNuV5Azkq2MNknk&#10;HPcCuD8B3WxGtmZmgt/nx1Y84J/WumttUaB/kVVHmLk9TgnHHrjk15+Kk7nzWbSbqNI0NSiYQxss&#10;28sQfuFd/BHPbrmuZ8ZQRS+GNSkl87y3t9qbOcEHnoMdK6vVdWkktdru0hUkRB1wu0ewHfFcd4l0&#10;w65pskPmSWsUgILBiFHB4PQYzXPRk1NNmWAVqsT4v8T2H2fxc4TMaLJhA/zYAOTnHU5/nX1J8IA0&#10;HgixEjH5wST0AAOOnoCa+ZvFkfk+Lpslj5bnIx+v9K+lfg5ef2j4D07y47eCOEeU7BizM+ckkH1J&#10;7eletjZXppn3ueU3LCRa7HfaReixlWfy45Fj+Vg4ypB6ceorUikzGrmYF2fBy+OvQAegrOtJVLyN&#10;u27gPvrhSByKu2xilRgyxs2N4cj7px1ryOVI/OalOzLV35kcWV3ZUnDjqTyeO9Z32eSctI0knmKD&#10;vJblu44Pc9KuW8nllo5WjH2d2xIPvMMemafqF5BakCNndmUnaVwCcA9TnjPenSk07GdDSVmcb4vv&#10;BPaMLaRY1bIPmH5n6ZA4615l4maeGdtyrHAuEBJ5PvzXpPjj7LGzsoePy58xYHHI9fqK8/8AE7xz&#10;BfNUHcSAShxkckmvRos+5yn3YpI4XxNHE8ZZWyw5Nctc27STt/rW4wBy2Peuk1u38huCHRn5PTj8&#10;awI9Qe1vHkB8pgcDHcV6dNOx9ph78qKOn2b/AGvZIVUPnZn07171+y+qy6D4gZvlVVgSLIyHbedw&#10;yOQdpHbp9K8InVI2SRmZgpJTnByfWvb/ANlHR47vS9Qupr6O0jhnEYjIY+aSuScjI9vpXPjf4Z5+&#10;eSthj1Tzibhdv7vpx94dMDOfWnNoB0++Mwl844II2bVzx0/Wh7pYZFXZCqbgD5CkEr685ovLxp42&#10;RmAAc845K54xj8a+elUSWh+WVKttEaFgrM3lq7MmMtHnqexz2qxL8lkyrhmchyBncW/rUdtexLKg&#10;aNvJIB2IRnPqT1q5qrSaafMljCQtGH2gbiBnOayjNnOpMyb21mEUu+6kWGOIyScYBPGF68nP8q53&#10;UkjZpAq7drDgDnGOvtnvW1qzLLpW9fm85mwJAA2OTkDtjPWufWB5EkwGVlGW7AjP867KV2kdtFtn&#10;J/FGHb4QiKr+7+07G3nnhCen1/SvFNSvmScj5e+K9z+KGm29x4I37TDdCcibcx3SgjIC+w4JNeG6&#10;hbKCy/wqcdcmvfwukT9EyNL2RHcRRrKxH3du4ljyTjtVOO6zNn0GATVi6VQillOAcewqk0i24zn0&#10;HSunmPfRDMnlu7MCWJGB2rufh3BvePbMqbug67eOcjjFcaMP/wAtFk2tyfUewrs/AMzm6iRpF5fO&#10;dv3RnvWVWWhxY6/sme0+H9WaOxhWKZlmkQDH8Oeec+vNGoxLCmJlLTsRg54PrU3hhYYYwrbVE5PO&#10;MMMDg9+KS/t9lqw/eB/MGJMYQrznA655rwOd87SPz32n7yy7mF4m0g20FovnZFwnmKOhQ5wQfQf4&#10;VyviKFii24PmCPIQ/XnrXWTDcf3k8ZEYGC+VJB56e2DXMa08clztWUySYOCB8pBHpXdReqPosFJ3&#10;SZ594jxbht8fOSATn9KxLCVrbUoGMe7cQoB55rZ8T3JnaRo0/dxvjnGSe+K5iQB78SGQoS/C+ueM&#10;CvVjH3T6rl/dO3Y+sdFsml8P2MyrDFJJBGJEz8+dgwMHqeMmodQv2+z+SEVSuMP0bPoRRYaklx4d&#10;0vbbvu+zxzNI42+ZlQQOM46fpUMl35ybJnkkCZeMBckH+6T1IrxKnxH5zidKrv3MfUNMW4s5pmkV&#10;ZCSvkbDvc+uegAzWTbytpcgX5QQud465B75J7YFa93NLeyZZnWRQTgvwAcVmXFn58PlmNWBQkMfl&#10;Jz0P6GuqitNT1ME3FKVz6v8A+Cdn/BRHUP2dPH0Wi6lqEx0O6eMO6MSBzgoAeM7eh45Ffrn4z8P+&#10;Hf2tPhKuqabcQ3C3SF7aUx4YMVxhsc55zz3r+b3X5l06NvLVY/LB3AHOD689Sa+yv+CVP/BTm9+C&#10;njXTPDfijVj/AGNMTFHc3E21bccYL5B9cZr0ISaR9PLDwxdD2cluj2746/B6++GfiKa3lV28smMk&#10;xFQeeoz7V5vNeMsSh13NjCnuPev1G+MHwt0P9qX4bW2pWd1bXt15bPBcRcrdAKTsJ6dzz7V+efxd&#10;+Ct98N9durW+t5Ldo5fLKHhgcDoM8j3rojI/nzjbhGeFqe2orQ8/j2qSsiOzZJ3bjSGXywg2svH0&#10;59fep5E3S/dZioP1AxUMkqu/G77ozk8k10Ruz8t969mTxxTIVY7dqjPHOR3qwbhXll+VT5ijtgp9&#10;KrS332a1khcfeClMKcgH0Oahhk27fvLwMjrmtOQtqxcEm37p4UD6ZHepluIdjyRsqrGgJQjIc/X3&#10;rPQ4kbZuKtkH1zSumUaMegGCKOS6GpGrJetc3a3CweTGCAcdFr2v9lj9qDVPgp4vhKzG4sbh1E8R&#10;6AeozwD7V4Mo+xwRvI0kvmAbkB46+lWLPUERpNq5yxKH+IDr06ZrOVHsfQ5LxBVwFdTg3ZdD9nPA&#10;HxE0/wCI3h211LTbqO5t5ow3yAZiJzkEDOCM810ccXnIzN/Djr/SvzH/AGM/2stQ+EeupZyXkn9n&#10;z5LxZyACckgdyBmv0j8FeONP8c+FrXVdKuIby1ukBDofukkdQeh9q55abn9P8M8Q0sywyknr1Ny4&#10;gVCGXqoHTvTVu1ZFjkUK2TyOTSofPbb827t6EioPKZvmDBeefU0H1nQeFDufvZHb2pYo13KGZl5B&#10;Pt3/AEpphYxNtzkEZweTSPDsjydx3dBmgXKyWRWE+zcrqOhB6/8A16hkby327V3c8HnOaczb2zj2&#10;GB0pI0Dkt1ZuOaFo7oR5l+0r+zVpP7RXgeSxvIYEvIx/os+wfI3bI9DjBFfjZ+0v+ypr3wT+ImrW&#10;mpwJDiR5IiF/dvFkkFfYe3Nfu6sSrIyvlV5GfQmvKf2p/wBl3RP2lPAM1jcW9rDqlqGayutgWQEg&#10;8FvT0Ffb8M8R1MJP2c3dHl4zBqcdj8GbUzW8QyNjPjJzyCM8e3avXP2c/wBovW/gJ4rsdV0G5ZVt&#10;SHniBx5gPbBPOMdPej9of9mzxB8GPF17a6pp7Wf7xtjY3LIuSAR9cGvNbTMFyqSD5pBtX5ctgEdB&#10;69f1r9gqToZhhujuj5fmnhqmux+6H7K37Vmi/tOfDy31CxuIF1KNVFxAjguCQMjB5yDnOB0+leug&#10;5j7duPWvwp/Zp/aW1b9nn4jabqumxrJDHcj7VE4aNXTGCCRkDPc/pX7Ffs5ftMaH+0Z4Mh1LTAkF&#10;x5my7tBKGa3JAxx1wev0r8Y4k4fnhanPDY+qwOKVWCfU9PjKyoW+UFe1Q3CeYhwu5uQB1yD160qS&#10;GNFk5+fgYGRj3qa0Jd3yecce1fJxlyO/Y9KWqsz5c/bt/Yk0/wCP/hyTWdNt/s+vWYyfLTYt4E52&#10;sRzu4xketfm3onivX/2ZviSLu0+16bcQXId40Q7opFIJD57dfrmv3Ekjit12qWHH157nHfNfKP7e&#10;H7DVn8cPDr65oNmsGv2rF7iNGCi4UjGQDjLHGOvevtcizxW+r4jZnHUotanc/sh/th6X+0r4LW4a&#10;4hXxBDsFxbr8quCvLLjqcjmvbLZhKF6H6/5/D8K/ET4cfEHxF+y58TI57Vrqyks7kCeBwVGATnI9&#10;+mK/V39kn9qrRf2ifBMUkc9vb6lGh+0QZ2sGIBBx2BBH5VyZ9kvsn7ejsy6NW+jPZUlWMGPt1zUm&#10;7Kbd3+NQlWHX5tpwex/WnQbWIB4618idIea0Q2r9Ce9cz4zDR6ZcZ/iBT/aAIIOPXrXUxooDDd+O&#10;a5rxe2IGbcq5Dcnp0OOfSuzAaV4+pw5hFvDysflb8U55H+N2oLNJ5jXV+FcgdiSDgf7oH5iv0Z/Z&#10;xcn4MaArfu2NsuSDkkEZGa/Or4uWDR/GbUbiOUM0l64AHXIYjOfwB/E1+jXwDWO0+EOgQwyrII7Z&#10;QwC9yB1Jr9P4wt/Z9K3Y/OODadsZUvvc7Aysz7S+A3HYk00xxv8A98jJ75pzoIo/l+VmGM4zg0y1&#10;RYw26Rt7dOCcivyQ/VRYStu3UsxHTHAFNA8yT5iR1HPpUhiXYwU/Nj0xTIwS3ytt9+v40ArkEM4d&#10;mBPlsoOB1JFOZgw/3lwamv44Q0cluNiqoV89XOTz7VTWXbIcMrY6570ASMFlU/dwhGE9fXmmyHdN&#10;tG4DqFxkUkTrL94cZx0pZpVU/L95eBzQNeYFftBXK/P37ZFEkccsGy4HmKpCcHlPemxTb0/xp0KL&#10;L/E2/ONoGRk9KBFWKL7KrBdxWQEc88etS2d4rKsZQvuJzzyKllh8ktC26MrwSR+VVbb9w+VbY2eP&#10;/wBdUp+YnCMlqinqnhC1W5S4jhXa0hc85Yknn6Vp6bbLbIpXo3GMdKV5iIvmwFzy31qzHNHaR7TH&#10;5iyHIbJwDirlWnLRsyp4enDWKtcqzhXkzubdnHHTH+NDlYtzDzAy46c8UTKyctwOu49fpSgNINwT&#10;CKBkjJJPvWVzo5VpoMtmWV2fDLwcYGc/WkaZmGMnDdRnqamjVXK7Qe/To1NkiVwrDr0x0NBS8ghW&#10;ORAN2xl646mmwSAybcn5DwehFN8nEiyKdoOME9zUsk0crMFGWZ8++Kn5gQm12S+Ywb5sjJ5NKJPP&#10;YFG3bcjBqSWZmUdflzinxp5an5Q2BRqToxmNrbuVbtzuH4U4wlXwQz7RkEjj64qOVudtSR3OBtBz&#10;2+o9KpXCSXYbBHttRJlgrEjnuamhnTO1vUEGjKyqIgrZ4wSehPaoWg+zJ8zKzKemeBRJa3JVugSn&#10;zY9wP3mIJr5D/wCCkUKXP9n+ZudhKSjAYCEALn36Cvr2U7tyqcjORg9zXyD/AMFNJRZSabHuLQyR&#10;4+Q85Ykk5/D9K+u4PusYrHxXG0lHBMxv+Cbd9LpviHW1hVzJsj34O792eDj1O4frX3xpoaG1Tp+7&#10;Yg565I9K+F/+CYqqPEGps1q0rNEmJC2PKUFixI7jj+tfc2mT5KsGykmRgdvx71fGUm8Yzbgr/ckW&#10;hbKdrgn5c5HrTiQD8q4/DpTWkYH734e1IZGX5ui+tfGSPsxdjFevDH8agu7nybKRnljRIhvLycKv&#10;1PGKnjmjiR5JpFjiTlzgnaO9fn1/wUe/b8DTXXg3wrdblZSk00TYLuH6D1G3Oa9nKcpni6ijsjnr&#10;VlBFf/goT/wUJ+1wzeEfCdyUt1yt7dI2ckgjC46Z5718ufs2fsx69+1d8Q47e3tbr+zUlC3V8+Si&#10;Asc4bpkDB9+lO/ZQ/ZY8T/tZfEplht5ms4ZQLmd4ysagckEnAyM9c1+uHwB+Buj/ALP/AIEtdF0m&#10;3it4YwPN8s5E57lvU5FfZ47HUMsoewofEcNOm6ju9iD4Dfs+6H8CPCMOl6PbLCy4EkuBulGBnkds&#10;8/8A6q76BQqiPPy84PfNPRRnMf8ACePYe1PSBAdrBvMbncO9fnuIxE603Obvc9CNPkWhEJWSPawU&#10;DPU8Uh2j/WNhdxz647mnSssMTNIy4Ud+9eLfteftaaT+zj4LmmuLpX1KaLdDbR4ZiM4+YHkH8K6M&#10;BgamJqKnBGdaooLco/tg/tf6X+zt4MuJI5PP1S5jkMSABnQAgByp65HQV+MX7SX7RGtfGrxXeXN1&#10;cTE30hkdpXLnJxz2wBgDA6YrqP2hv2htW+MfjS9vri6mmbezj5jwpJxxnAxwPwrxwvJeTRR3D/6O&#10;pBI5LAAk8H65r9y4eyGlgqSlJe93Pl8ZipTdkK+uJNZbXjYyKAgdBhnxjIx26V7T+zN+zLrnx/8A&#10;G9pZ2tk32WUIZ7hMJlSOMZ4zjHWqn7J/7JuuftE+OI7PT7KWeFXD7niPloCc7ie2AAcH1r9mv2c/&#10;2XtI/Zt8IW2n2EcM1/sUXd3sGZTgZA7AD1rj4n4mjhYOlSeppl+Ac3eZW/Zf/Zo0P9njwXDY6Rar&#10;HeMFaScOGZwAeM4BzknP4enPri22INvePj3pPK+VZFkXdkEgcVNHA00p6j1WvxTGYueIm5zerPqq&#10;dNQSS0HW9wu887SOgpxXzJMbsbm60w2sand824ZyT604SFU3bm+U1yGhJJCQ/lBdx6k4/rUZG5MA&#10;cqetO89mjKruBbtnrSxc/KzMnuB3rMAiVnTDNhgeD2H1pwVmjLOQeQOB2pJ03pjPzLnnucVk+JPE&#10;UPhvSZri8uFtbWEje79AcE/nxTSuc9fERpxc5bId4p8UWvhvS2murhY4VBJLccAZ496+B/20v22Z&#10;PF9zJomh3U8elwyAtwMyEgg8+lT/ALan7Z58U3T6PocklvbxgB5CCpcHvk9iDXyBqeozX12fm3nP&#10;BJ3Ma6IU+5+L8acab4fDsLy8a/kkm3KrTElkPC5J6io2VFuVK/xHn6fT86i+0LbbgqrIZDtJcHKf&#10;SlMrx2mdoyoJ3k849MVZ+MVa0qknOT1ZBG62syxgyRrkng96cC80mcNjj5z3HFVpJi8CfvRnPzoR&#10;83NRvO1vBjzGPGcGs5XOdssNLiSReG8wAE98Z7VWmgZLny13SySEKC3A/SrJijuZd0Uq7eT06jAP&#10;8yaFhzbnb5p2gF8DofXNNMXkQSWzHl+vTHWmRvJFhWULuBIP06VasJ9isvkrNI2QN3PaqllZNf8A&#10;mZYQ+WuSSQoHr16YqJNWK9jzWUNWxFd4UVpmZY85LdcZ4yfTrXz98ffj3czCXSrGeVrdWkTMT7Wf&#10;sCf8PetP49ftAzW+hSaJYFvvgySZ5IU44PGAcZNfOOr6pJeSsTlmaQtnPbjiuadS/wAJ+vcF8I7Y&#10;muiG9uC0qt8zeccPnk8d6iidVYr8zBiSeMYHpU+PtNu0qbVAGBzg571DbxM0i8naxGTXMfsUYqMV&#10;GOg6LT2byZSy7X9DkqD1z9Km1XT4x92RTsPycHkd+KbbS/Z7iZV+7koNy+tOQb5fnfcy88nr7VN+&#10;5fMxkDbYFb94qj/YJBq7EnmSgsSDjYhxjAp0UKq0smz93gEAk7QcdqksHeR0VhtkU4xjdQ5djKpP&#10;QsafayCIswDbcYJHJxn/ABrpjopsNPEkk0MjTEYEYLHHv6GqVhZRZjXzI5Nxw4ycjNbdpbvCohKh&#10;1zgOMnB9wO1cVSq2eRWrSZZ0WKS4k8tA+2NFfO3G/JIAHryP0reSTYyhv+WfAOPmx6e9ZWh3kcup&#10;x2u5o5owfL3P0wcnjGce1bgia62s4/duA4APUZxnPpWEpnmYi/Q0NMMT+buaNJJEI+c4UEA/rS/b&#10;VieX5kuGkQGXemDGeeV54I9aYkYheQuy7YF4QYOVyP1H9ahvsxxyKqoI3BD45Yk8jPcfganTqedK&#10;mcv4jNvpsZcfvpgAMPlSScn27EV4z43hWSWZtvMhLkYPB56c817F4jvW1BpgwPluTnIzgAYBB7V5&#10;P8Rv3V3cRfN+7UbPU9q68PufU5Lpoea3UXmtzI/fANQOfKjx8vWp5ZvKu2XqVOORUYZZt/A47nkV&#10;6p9cTWxUKPz4rufhHeLa+KreZpCu0jGBkgE85HeuG06Dy22szEnnjgYrrvhlafaNeghRtjM+c5xw&#10;Dms6sbwaOXGa0WfQz3ShGX5XeQI7yA7SjZPUemBmtjRJVlvIlklZofMJchSAQMgYI4PPesWO/hms&#10;oQIVSQRLBJjkSYGM/U8V0Hh63hg0iOHzGVY5GBjcFWUkg8g8/njrXytejZs/LcXUtJ6Glp91Jqdx&#10;NjcsnkGPCrktkg9T9OoqeGz+2iKNkkdpjgBSFx25zUouPPgVcGNUxGhUfjkkd+aq6nI0l1D5bTR+&#10;XkmV3ADjHAAAHeuSFHU89Vb7mfd2s0crLIs0TxMdmB1IPeqd9BI0Um6aaKRjvPJVpAMnJx39KuQC&#10;5uNQNxJcStCucoTxnGKdqGqLG9vIuQ0ZKgnnIx0PrXTGlbXqbU5K5lSTSXCQrJ5I4KxyJCfMjJfr&#10;wRkjrznpXy98Y7hm8V3EjSNI7SZZjnLnJ5OenfivqKPWJLK/jufKctG+/wAwH5vfjpivmP4427Dx&#10;peSf6yPz2IJ6lc8fSvWy+Wp9lw3P3ziDJLK25flGKgZ8BgzgkEjOOTVop5kfUp2IFNFj50ism52U&#10;YP07k17iZ9wNtYCiZb6/UV6j+zZeKdcm3IGUxg5xlgQR0+uRx3wPSvLlZmdVX5j29xXoXwR1aTS/&#10;EipD8rOQJFBAJXPv/niuXFXcNDzc0i3RaPpIaXcahamaOOSRrVAZCPvKPU/QUsyx2s9q155zKx2S&#10;CAbWRccPjnIHBNRW9xqSMNrS+TIojznaHHHBx1PP41qW1y8dxI0M2OCE+TvxwCe/FfMT0Z+X1Y2m&#10;wWO3h1iaOzla4jQB4nI25GOTjsc5HermnQMbQrG0DO5y6IwV856n1AqppsLJZStujUqmC+Ms5JHH&#10;sB/WpNNtVtrnfJ823sTwPcnHeo9pZnPOKJUs2iZlaRmLAsRncQc4xj0q1bjdDJu+VhwrDGASOM5/&#10;CmcyaU8cYRZFdpS/8YAABAPpjBqpa20nlxKy/P8Ae64JyR61rGpc4akOxozW7W64kjUbguTt4Pf1&#10;qn5kU1xcR+SwYxsBLnChj355HWn2+dRmaHzmXa5BBycY6Hiqt9ceRZKm0LIqkSOQcltxAwT6gCqu&#10;r3Lpxa1Z5/8AEUrGuV8xmGd4QEZA479Rx2rm/gzdxr4ymiU+X5xZk5IOOpHPY9K6nx7dvb6bLI8K&#10;TSMQEeUnO0ZyBj1zXCfDaf7F49jkaJ/LYt8g+bgjBx7DrXdT96lY+2wjTwrj5HtlrJDNErR3HyxN&#10;hDnvz0+lWNNdrcLIskMjQucoRkPg55HpWLawrBtQx/JGGkMm4AgEZGT0zWxo1uzzLC3l7thx6uMZ&#10;BzXk1KTSbPmsVBpM1HaEXcqnaiSgSBAMKpIycelU9St45rNXbP74kZHBPOMj16VMZSJFZgqyMAAn&#10;8JxxisnUNT2mNpJPJ+z7til+BjJ4471nRjNtHHT5mzM1adbF28mGT5nUA46AdTWrocy3Fnja3mYw&#10;0RQhiBwCTxWXO02vBtrMJpYGNuCOCQD1FT6TeXFzC0lxcKt0mQyAlcge3Y16+0PM9Tl91XPOviok&#10;tneP+7YNyTj5i3Uk1wsctr9qFzbxsYZRtMUg7jgkV6F8RIXtL+O6XfHPHyM8ggnn615/fMY3br98&#10;naO2ea9XDybgj7XLf4KI4UaR/L4LbDjA/GrmnTb42Mg8uSMAAHv1qlaP5ilVddyEY7Nk1fs2zOqS&#10;NH9D945rWVzukaEMvzKxmWZmY/JjDAY6n0rpvDlq7yxsH2yOPubCS3t+VYunoII423RrNnYUP3uu&#10;Py4rotGlkjvsM4aPBCLsG5G6ZzzXHWnZHlZhpTOwtrhn0+OFY1WZHDEvwSvOQKkv7r/RYrXcwjjU&#10;nD5XHOakMEduq+W7SMAMvgqTnngfjTNQvy7K1xJIWwEy+c4P9K8b2zvZHx/N7xV+2LpzKwVvOJ3Z&#10;OCuK5Dx/r0s+lvawyEQz4lfJ+UsCe2P611UtvFezTN9oBBQiMe4wMfic/lXI+OrSOHTiuGUnqAuc&#10;DA5rtwtua7PUy3lVRX3JfgdeKrOkfnRzoSCjDK4ODkCvWbO5VLdpH5kY7D8uMnr+XP614r8BrmGw&#10;1WbzpJpmUZTGAB9c161LaqbSPbcLtYYwRhsg8H68Coxlue5yZ1/FI5dRlspJYYXjiimc+YGjDZHJ&#10;49Dz1rL19z9m3Acqcj+9/npVoLtkbzpG8yPHRCxI75+lZerPtJkmkyvQMvLH0wPWso2TRw0YrmRw&#10;ni1vJl/1Q+Y8E8knuDXmnjC43STMuI8YIT27ivVfElxa3U8hbzBGBlDKfmBx7Y4ryvx1br9rZl5R&#10;iMYPPNezQkro+/ymVrI5TU7tXm3bRtYYIxxUMsDmGPy2yzDgZ5qbU7ZYpFLNnBHXjiqcNu32lcSf&#10;MuceuPavR6XPotD0n4HWbXPiK2jVTJcKhk2AZbA6n8M17Le6VNFOvlwszY8suTja3UDB+h/KvGfg&#10;fObTxb5qMFlaCSEEnnkc4/Kvc4dQP2hoZtyswUnaSxLAYBBIzyM14+MvzHxGexaqpo4rVWnt9cto&#10;JJPMVTvIOSQCcHOCOcdK9W0CZpLCZnkkVYwpQqAysM46Htj3rznxVMz+Io7pl/gVN33d5HGfx4r0&#10;bwcVmsdtwIihgIVDklsjrkeg/nXFiLuB89mUb0k0XE1FI5XXzFjVcYDdcnr+HTp6U1pkSdm8lcbQ&#10;N6ZA7/MRn1/lU2r6dC29lKrHGqplkJXcVyASOhOMD1rMjdlkjcxhmxtA6ZxyePUf1rypU3a54EYs&#10;f4kvJfL8xoisphEZJ5LgDGee+K87ukAulGfmYggHjOe9ek+J7NrfTlknlEwjcgAnsccD25rgvEcE&#10;2rTxiNYoxGCEyQo55xWuDunqe3lcnsZKWfmBtvl4bLtlsN9BUDfvY1TbuZckEkk/TIqKKSSyZo+C&#10;GcjOOR6ir0SZtvNZhlTsxnDA4zwBXuwk0e9dojsI/JVeZMr1xyFHpWlc3CBPMP8Ay0wMDjB9fast&#10;ZnhuCpZl5xj1rT00GZ/nhaaHbvHbn1PtVPXUwqd2behvbxokcn7ySbMQJO0RscYOfQVqoW+zeXI2&#10;5gcHGDwDjg9hxWNpt2sYlBVVjIwOM4H+NbsS2/2hmD7ow5IBBB2nscVw4iVzwMdL7SH21hcW0Z2x&#10;sV2YBKZJBPGDRbaWsU0jSlN2ehzuB5/wq4JGsrSbYdrRupCGUsNh6gDvgY796mla3SN2ba7ZAGSQ&#10;4BBIwR1FcvM0jzFJ9DFu4vm3Mv7rOQSD6eorB8WO0Wg3E437flxtJAUAk5H0Irpp5VFqyNC7CTAj&#10;JlOEPPJGea5vXPDckVqxhvo7iOMHz49+cA47HqOe3pW1F++j1ctUfaJ31PlXxbAw1GZnO0ySu3Xo&#10;SSSR+dWPADDT9RU72ZTkE9OtWfiBANO1WeGRPukge4yTVLwfdqt0FYHahJ4+9+HvX0lPWB+tUfep&#10;L0PXPB18qXscLMzLk5wOo7A/412mmuu3fgmRTyD3Hr9a4fwvfQmKObdIV4DEr8wFd1ps3naeqtDh&#10;FyUcDDZJJBP0zXm4iNj5XMKdma896RZzMskkceRIAIg+CeDzwRXP+IhcahbLJLDtWXA80LwT7kdO&#10;K1YlMNrsjLbuC5PTA9vSsrxSRdxOtvNPa8qTATmKTOASDxg1y04u55lCD5jjPF9tGlttt5GO4EON&#10;/UDB5Bx0Izn2ra+BujyX6XNzHJIyxoFcAZ2nOQcfgea5fxJ50N1I/wAoWHMMhHzA5J59+K3PhLcS&#10;PDNGGXY4AGRnIHqeDkV3fYPdrx/2fU9MsZwZ1RlWE4KYHU+/1471u6fpi36RzRq0hUsmB97OO1c9&#10;YwqZLdImkabbuO88fQGta0uYoZot0bMscgf1A9fw4rzakVzH59jKaU9DYjiWKFpNojWH5WQkBgQM&#10;dKzI71rtJvOMyxsTjyztZD7Z7fzq89805kI8uPc2Am04I7+1RG3W8lERk2s27AIKjgZH1Ga5dUYY&#10;eMU9zFucRwjIZuMRsc7lPfOPUYrN8RzyFlium2sBkBgF9x0/rV68vJ3vrq1SNf8ARwMCT5S54yR+&#10;dYeqiWeU8TxzM6MgddwKYIP9O9dVGLe59BhKd1eRg3sjLKd29lYjgZ3cegzVe6bzbVm3brhpAgQv&#10;khffjitPULPyyFm6yDIyfmH41najDFBIqwyszoud5xlh3r0KUlse5QqaJGDq3lxzZ87yVUEZILKc&#10;nGOOhFc9cxxweZgs248p6j1rp9YvLeW3nt44VaaRlInGMjByQAR3zg1zGpymOXaVyWyMnufrXVFX&#10;PXoq6uzJ1JUlY/6zao+6Tk1P4Fghi1Z5kTayEEnJ4Geo9arzQl13E4xn8ateGE8nUYBGpUMQSCcE&#10;kHJ+nStnHSx0TXuH0D4TZ4rBA1y1xIpJBcHdjr1PpW2LxfLeORRN5gHzkfMD7H0rE8NebHawMfJK&#10;s4Lj7zx598c4rodWWOG6t/sckkkKZMplAAPHbHavBxNO0j8+zCl++d2NS58wYyP9n+9Uep/JLG3m&#10;O/yAvnAOfapv7Jm0xI2mtXVmGcj5g4xng9OnvUX9opd20jJGHVT5ZLHayfUGuJxadzzeVxlfcyrm&#10;4a6baQVHOBnqfT3rmblLq5vB5h+VcgYOcD09q6q62rawpHIrecmXOMlG781iyXEdo25c/IDnHOT9&#10;K3p1D1sNUVrWMu+s8RSMu1/l+U9Olea64J5tZt44ZpIjKckrwBg4716Vqur3V3Z3HlxqqzJgNj7h&#10;z1HpXmmsQtDqqyszFlIGB0I9jXoYeV9z6HL5XVj1Hw1qU1pbRhmmjwm2NlbaN3Q/nVjV2klRfM3R&#10;qw3b8dSKx/CUkN9ZK00Uy7HBjIfAJwcg/nXQT6+Z/wBxJD5kSAxgY5BPv7VzTjaZwYmKVXQ/Uz9n&#10;T4qx2H7OfgGHP+p8OaenT0tYx/drprn4xov8X6f/AGNfMfwp8TLb/CLwtF8v7vSLReh7QoK1LnxQ&#10;r9l/I19jRy9OKduh9pTre4vQ9m1r4wLIX2t/F6e/+7WLJ8VmaQ4bv6f/AGNeUy6ssw7c89DUa3eT&#10;/D+VdUcuXYHWPVZfiW7D73b0/wDsay774iSMPvfp/wDY1wR1Pj+GqN3quB0WtFlq7Ee0Ox1HxtcS&#10;7sNwWz0H+FZjatdXZ+97dBXMJqqyP/D+Rqb+3VtP7p79DXRHAJdA9oO1sXTvhm/Qe1Yy+HDcXJkb&#10;ndyf85rW/tCO+TcG/Q09NRFvFwN2K2jQsHMVn8PRWvb+f+NRxzRxSLx396tS639q/hX0qH7AZfm5&#10;9a6I07GcpGla3SNakf561k3kKqd3rVhU8lMUXdsGhU5PWtqbITKKjFSIakFvtp3k1sUkQrZfaf51&#10;IumeSC1Twv8AZ/5Ukt75gxih2NbIrtdfZh+tNGqK9Pex+2D73Xioj4fZf4j+lRKIPYRr/dTGu80r&#10;WGO5pn2baavmRySkw+0bqN+TQy4FRtLso5kZuTJNhakeDC5pFu9vanreeaNtTzWDmZCW20qJuqT7&#10;Pvb61IINop+0RoRrHmpFgpQNtKZ9tL2hmKlvuqaOyxzUCXm01MmoZ4xQ6mgajiuw1IDxUJk80/Wp&#10;N/FZqx0UbhNNxRavukFV5+tTWQwQa5a2x9fkyfMvU6KG38xB9M1R1q02xyfQVpWpxH+Aqjr1x8kn&#10;+6K+PzT4T+vfDaOi/rqc3PHh6hk6VYuJMy1G8e6vi6z1P6hyePuIhpMhqe0eBTUT5qzR9rho6BQ6&#10;/LUgXbTZBlazk9R1ivsy9SKcGnJHUcx2tQc/Kh0j5WqciVY3ZpsqfJQFkUydpqSObiq90djN9ai+&#10;0YqolR3L+/IpvTmo4H3g1OV4qiytcSYqnM+Kt3UfNUJ06UGY0nJoaPcKap2mpEbIoMxiriork4P4&#10;VPI1Vrk5B+lXHYhsiByajkOR+NKDg1HMePxqZbmUpFWQ5aq83zNUkj5NQyNg04nm4jYp3Q2j8ax7&#10;i5wzVrXMm4fjWLeQ7d1aR3PGrIy9dfzR/n3qDRrEy3a/Ufzqe/jy61qeGLDzbheTxtqjCmveO28H&#10;aftsl+q/yFdLbw+Wn41naBa+RZj8D+lacT5FYVPhPew+xbgfaBUwk3CqaNmpomwtZHpQ2JZHwKjD&#10;ZamTScU2I7q0K5tS3F/Wp06VXgOasJ0oNEx1TQS7UqGkZttBXMWXuah3bpKh8zeaki7VUTaMi0h4&#10;odcimo3FDyVRspEZiJNJ5JqVTkVIvSg0TIFipwOypScVHK1BQq3GBSGbJ61XlmwcUz7XtUUAXo5s&#10;Uk0uVqkL3npThcb/AMaCokjPg0olqJjgUxpcUFFnzhR5wqk0u2lWbJoKiXfMpdwqqJM0oegos7hS&#10;1CH4p3nVMiZElRyHGaPOprtuNNMkVTkU9W9aiVsU+tEyoj9wqTcKrF6kVsmmUTA4NDPzTFNMZ8Gg&#10;CZHxRUStmpGOBTiAFuaUnFQSNtOfSmefvqykicy8UzzKbRQPlQ7zKZuFLUecGgZMjYoMmTUaNinU&#10;AO35NSIajVadRzWAmD4FNZs1HRT50Tyjs5anVGDihm70c1w5SQyUm4VFvpVbNIOUlJwKjd+KcvzL&#10;iho8iqt2DTqRKcGkHWnPHsFNqR2RIh5p+4VEh+WnUEyJA2aKjBwadvoEOoPIpu+nVLYEZGDRTnHN&#10;NpXYDg+aerYqDzKcj0gLGeKhlPzUb+KaTk0AFSDpUdSDpQA1hmnUUE4oAKjbrTi+aaBmqT0KiFFO&#10;kptVdFDZKbTpKbSuiJbkqfepZKRPvUslF0IbRRTGOTRdAPBzRUdFF0BJSqcGmJ0pzHApk9SQHIoq&#10;HzeacJ6zKJDRTRJmjzKAHUO9Ru+TUcsmBQBN9owKa0+aqmTJo30AWPN3CmkZFRo/FSA5FBDI2iya&#10;Ej5qQnFCPzQIcg2JQHoZuKj31mBMrc0M2ajU04vkUASK/FOBzVUvg1KjZoMxz/ep8TVGTk0qnBoG&#10;ydGwasRyYFU1bmnLJg0Gcty7uFKDmq6SZFPU5FAiTcKWowc09DkUAAXBp6DFCpUirkVtFGUthYji&#10;n7+KiU4NKXrRMwkWkbJqxEcLVO3bNWg2FrYmSJgMCo5Rlqa8vNCybqT2IaGtytU7lfnzV9hlaqXC&#10;fNWXQuMTJvlyfxrHv5NsbfjW1e9q5zWZdkbfjXHUMaq0MDxXJvspv+udeS+JVxP/AMDavUtfl32U&#10;3+5Xl/iVMy/8DanTPksw3K/hr5Lo/Qfzrprd/wB4v1rlPDkm68/L+ddZZJnb9a3keZRepsWT7Uq5&#10;G9Z1s+1atQSUpI+pwEtDQib5qnT71UoTlh9auRtxXPI92jIlz8v40+I8YqInK/hT4WzRE7Ik0a7X&#10;q9bt8q1RjbL1etk4WnI3iXoF3fnVhm2ioYhsFV7m82LUlk1xcYFU3m31E99uenwjcw+tBoSxQnit&#10;OyO2EA1DBDlKlT5K0AtxGpKhiNTUADNimiQE02Q4NQCXmgzmX0f5aCeajt3ytSYzWhhIcretTRPz&#10;UISpEXFXEVMmU5NSVHDzUyrkVutgkNAzS/cqRV3Uk0fyj61SOCW5YtjlB9KGXDZ9qS1+4PpRI+Wr&#10;S+g4odBNz+NW4uSDVO1iyfxq4vyba5pM83FLU2rOLdp4/wB2vIfjvb7tLX/r2m/kK9e0+fNgo/2a&#10;8s+OEWdLX/r3m/kK0p6an5bxbD91P+uqPh7Vbby5JPw/pVO2LBtq/wARrY11f3kn4f0qPStKM+1g&#10;x7/1rrpyP4n40h78v67l/QLXyHLN6/0rrI/Hg0iDCt93np6/hWBcL9jtjn1/wrmb+b7ZKw4HAFdk&#10;ZXPyGKs2b3i7xlNrcrMnPPt7e3tXPf2ZcSOryfUdO9WdK00lPvf55qtceLPKuFh2LwSvftRIpRLU&#10;uorZwmNvTNU21Bbo/L/DRqti1yjSdOKo2cXlM1c8gqU/dNGDSc/NRLcC3Vl/GnDVNkYG0Vly3f2m&#10;5HvgVUDnUdS9HP51WIINhpNLscxbt3rUt3J5JWujodUVoNaLLU8R7hUluPMjzSsNpNctRmMkESYN&#10;TpwKrCTmnGfFRfS4RLJn8um/bsGqk02RVd35z70uYmodBYyedHn0qwTiqXh877cn3FWpTiqi9Tza&#10;gy4k+Wqjvg0tzLy31qvJJWhxy3HeZTJGzURfFAfJrQolhODTpzmmIMChzmpkTIbTJFyafTtlZyJK&#10;rRVHjbV4xbu9V5oPnPNSBWbrUtva+Y6t/d5oeCprX9xu9xik3YmRq+ELj7N4os/aUGvofwFqPnaR&#10;H/wL/wBCr5p0q48nW4ZP7rg4r2T4ceLMWIXavyhvX1FYVXoc9Q9G1w4jB9zWWw/ck+1T39/9sgXj&#10;3rOmvNqlce1eTUOORm6r/rCfev6zK/kx1JtyZ96/rOr2Mk+38v1PcyT7fy/UKKKK9494/hN8CwG4&#10;19Qv8TqgPQ8sBwfWvuHwDNHp3hyz2hYZWixNMPmaQ7uOucduh7V8VfCy3+2eLbOM4UNcRxkjoDuG&#10;efXrX3N4UhsY/DWnojH7bCSZ0ddqqxPTryAP1rw8yvJHwfEsnyJGyk91sePPmRZyS4GemT1/lWVq&#10;ERjaRkFxGykBj0CZGQcCtDUJUa6ba2enbqawdZuG/tB5Nstx5kojKI20Dpgk85wP5V4MabbPhYy9&#10;482+OWom30yWGO4mKzYwAcb8HJJznFeGeHLdr/VRGF2yO+Bj7xP9TXsvx4TytOkkLgiNyh/vY968&#10;V8MM11qUf2f93LExIYkqAexzzX0mDhaFmfoGTx/2Y+nfhHobWejM0iL5se1JPm75IBIPrgfnXbWU&#10;39rXnkzQKGAIQJhF3fXGMVwfwh0CQQTSRPLOjbUkdySzjAJPPbOea7a80/yDtWNhuAA5Ofz/AK14&#10;2M/iWPh8zf75rzK1hctazksfLmVzhV5AweDW74fkTUHLXEz/ALvgAgsCTkknPYEisGHT2mCtH88k&#10;jBcZGMDn1zXU+GZl8qYx7l/ehAuBygUcgHr8xNc0oM4fZsRYvsto33ec9BjfVE3Gy3VmV/MkcAuO&#10;SBn8Oa1riNpI5NrFfKJKHZgkdx15NZd1H5cck7R7m+VBk8ZJ7AdTWSpsI09bnN60y3MV280jR8Hy&#10;8jJAz3J7+1eVfHeSO28ESRiPzFuNoBDgjAHOR9TXq+uLFskjuLdpJGyEVgQgI55x3rxr9oC6LfD6&#10;1iUXA3u3mjZtQKACMHqeQK9vAU1oz6fJKa9qj5yufLgmyF2qxP4c8mvoT9kppbJP3aztHdLIx2Od&#10;rMQF6ewyD1618+3RTzACG64x1zzX0F+zbCtrpFveCT7rlEjRiCAcZJHuc16eN/h6H2mcS5cM/Q+g&#10;tMElm5Zl3LDjAOevX8qtXKfbJpZgQWmYkIh6kkn8KrqZJnXy2fcwG8ZwORVjQ4zH5m5reOSNwNry&#10;Bcg55BOAa+a5dT8ulUvMdpgUWDSytcSXOWwhHypj371Y024ltX2/MAy5IxjmlvLxZrZEwu0N84Tk&#10;Hv1FTR3G6WPy9qyIhOD0JHvU1qd0Z1FfYntLlXEhuFUQqCd3Vi54wPQVJPqUht1g3MFXOCOM5x14&#10;9qsDRpoCjSw7ZmQSYkQhdpyM4PXrT9U0uQ/dba6xB3EY4B9fpXJKLS2MZXSM28ulW0aOXy/lwQdv&#10;zE1hS3P2kKsjKscBZ0+Y7skdMDnHStbVbqyubd/klk2k/wAe0nj8cjpxXN28Mktz9qlVYYVZQhJx&#10;kZ54644oo03e5vh97mR8Vrb7b8Ldat7WJS7W/MuTuJyMAA9TkfpXxlqkKS3TbppJNrkBxz+Wa+0P&#10;G9hDffDHxBcRzSI1tCTHn5csTgd84Aya+M9VH2bUGhXayoThifT1P419Tlvwn6NwzK8GZmnSMNbh&#10;Cs0hU5Br6F+FFm21YY4SytiVwDlgMckmvBPDoVdaX5ozhzzXuPwuvDb6kY9zItwvA3k5GfTv0zXR&#10;jPhO7ObumeyaFHtlSP5o2HKAHdjA7DpT/EkTSDEasYyR0z94/wBasaHaxpbebAoVo41+5wznGCSD&#10;0zVnWtfY6fFarA9x5a7/ACsjJI6jOK+Y19pY/Pkn7RI8N+L9nHBJ9oMbRuMx8j0HOSe+O1eK6hP5&#10;VxJuVvm6EH1//VXsfxm16bWNn7nyY4xsEYI27sHcSDz9TXkOsWqzPJPnDcA44HTFfV4WNoI/Rstj&#10;y0Vc6T4Jak1n4vtLk/IsLk5xnnt/OvqnR7tTpkcUipHJOd4lCEEDHTGcCvlb4LhV8XWquq+Wsq5B&#10;JDAAg5/CvqmC7ZZmSSRtzHaH5IAJyMdvSvPzKoloj5Hil+9oTalMs2GCtMoChw53EgZ6Djg5rntZ&#10;uDHYTR3BZEjPEa9WJPOT6DmttZWaWW1kiKB5FG8DkgPzn0yMVT1Dba2N5CqyeXcRskh2bmCE5IAP&#10;fj14rioyV0meBg2udXPnn4kXAv5j95ccZ9eT/SuD1GRrCy2xou5wcMR2ruvihp8ljdGOVZI2U5w3&#10;DMO2fTiuB8SRudGkaN8kIEXn7p78V9FRj7h+q4G3slY51SxuMLjcTX2d8AGlu/gro1vCY9sj3BYR&#10;pl8ttVtxPoVGPpXxfa4hIVm3ScY7c19mfs2nzPhbY+ZJMqpEcRxjC7ixJJP1Brmx0rQ0PH4klaid&#10;xBZ/2e6xzRNtVAOSdxJyc8flW5aSxXFiqpF++X/WFjkkEDAGOg/x9qyLGPzrlnmj3qxABckYA9Md&#10;a3dLvo7W0k86PfIzqEIyFAGQc+vUflXg8yPy3FQvqiG62lQgVTt6gcjHcYrnfEti2ps/meSGYeYB&#10;GDwAMZI5xxj8q2rlmmlDK0bQk/eRxwec5/KsfxJqq2el3kljeC1mZdnK7nkU8FR9R+WauhJqVisD&#10;GUZq54v8Tg0kDbds6pAChyBgE5wR1zXjWrxyPcMSyqMj5c4I9q9i+KymG0huGTcWj2cDBQ5yR/8A&#10;r9K8j8RyrCpkaMMGOQQeR9a92nayP1fKrOirGBf7nb/WSeXvztIwfwohVpd21vL28eufXmor3Uf3&#10;qr1fHcdqS33LL8xVlbsAce9bch6/L7up9Rfsp3M2paGsMlxI1rCMbAmdgGcEnHtXsOl+TJdSSPct&#10;HcbCsa7NxlJOMZ6AV5F+x7etcaDNbxSOqQozuEO3JJJAPHIz7161oiFZ186STySwEZ2Bsdzk+tfP&#10;4ymuc/Kc8j/tLNDTf3JaF9w57jrwenrzSbljlj+7GwfGRwcnvT5byO/mZvmDb8qPb2qtfXkdpFJK&#10;sgZo3VUHUZ9D+Vcfs2zxuW9iK4bzJZPMnklSX5IWBOSQeSeefpTSWVJGWNU8tAMnBAx/XvVV71p2&#10;G2PdukCAAchm54/AfpUT3DTyNHGuMnq/oM54rTlldFcrKl4YLsRmaNpHwxyeTu5wcnHABH61534m&#10;tlS2uPtEigqSQSPmJ5xivQNWure1svl2qy4wOT5hPX6YzXm/xKkXUYJlLeS2H7ccjA/Xmu7DXvZn&#10;t5P/ABVc8t8SFbtk2SBw5O4HggVSZ/kVSseyHABQj5/bNWtYKQARsI9qgYCJt3/XHXpWU8he73qi&#10;qu7AAGFOPb1r14bH6JTiuVDri5CbQy+Wqscc1G9xJFG0ivtUA5UDpTbmPJkkeNmZ24OcKoFNt3mm&#10;gk8xR8wBKjuO2Ks0KsV3NKyeWX3KRjJwBWhbzs0hjkKSPyuT0z/jVd4VgC7lZdxwPmyKkjVVEf3c&#10;IccHkn1NApGlBJ5Jjjk2x7j165HtV7TLWPS4mwFj847iR95ieM+1UYTF5asE2uowCTyOetaFv5lv&#10;JhfnGRwO/r+WRWcttDCXkepfs7xnSfGdu0ccNwjxMmyRNy4Iznp1GK9U8T2tnpMDPJdM7+eEZEi3&#10;RklscEHjFeX/ALPYSTxYsZhjdY4DO4f7owDgE+pz0rvtVmbUrxuF2u+QEUKoAOR079efpXi4iynd&#10;nw+aVF7ZpjZLiOPUWDb4kUlAAd3mjn06Cr2n3NtJbINrKxkaQPjLEkfoOBVJdOmuSqqrdNo6euf8&#10;mrNtDvt40X5WhKo+e6gHp78VyupfY8OpWVy/Y2TfaJB5hm3Iqoc4CEjJAH4irshSO3XbH++R8HA5&#10;49T6c1StUZo5GVR5SkufmAPH/wCurcEcOrLN5S4CsCiOSpAJHIweTT0sefWlrcsJEsqIV2ySMdxG&#10;OFA7fWsvUpFZZEWKSRpJRy3OQAeM9q3FmVCYY1VZIc9eN59qzL5958nc0fmODwucHHUHrTpyszOh&#10;Ua1MDxCPsGjXEjCRpIY5Hk8wBVwASQMdTXz7oFnHH4iWMlj8/mSSODhFGeSfbj8xX0F43Kf8Izqk&#10;e6GSYx4UsDknByfYDrmvnbwjdSW13LCrs2/5H3jduHA6nsSM/lXrYWbcWfecP60pNnt/hDTo4bpn&#10;aWSSNSNzxEjeuTxkdMmuottLjZ1donXkFE37to/HqenNcZ4KtpLJbW4RmH7wg5farrxxj6k/lXbP&#10;dq53bYxycOhz17d+lcVaDueDmkLVSy00z2f7uZtyyHeZJhhVxwFUn2PT1rC1OyvNZkWOza3ktLWI&#10;+YtxKIw7MTzjPJA6Veu5V2fJG0krABAATzz6elVH0aO40O8mm2+YoGwO+APrgdM1VKK6mGAj+8V+&#10;58VeMZfJ8YXe5ioWRgSMtjBOOa+kvgT9nuvhXaNJc+XNCMRxOpBcnJ3Hj/OK+avH0gTxhfbfkaSY&#10;kgjlCTkgZHQZ/QV9Ifs8XV7P8FrESRWv2WOeSAXTgh9xGcEnk46exNdeLjekj7/Nqf8Asa9DvrKd&#10;7lYYZJ1XjjzPujHIGe9bGnv51v5bKrZ43hCW/P0zWPY6Y6x+ayNJCCo8wg7XPXH6VvWcuNNuGUI0&#10;kh2RgE5APWvLjBvc/PcRTTFtkYl5o1kYxAs79cA559sVSs7631G0JmkWNfOaMySxN5nGDgEkDHbO&#10;K0Y7mS2jjWT928hMT7OABjgnnFZ2tW0txbtHIISquXyFyWzn04rSMUjOjTindo5vxuIXsP8ARkm6&#10;neHwPnB6jBOeDXCeIr3y7XbNEzDf8vmHaRxyeM4rt/ECfaLGFlX/AFWUCgYbaTkn3Oe9ef8AihWl&#10;vpZHjESsxGOTn9eK9DD2PsspUGtDiPGB2r/Ftzzgnv8AjXJXYMb/AHX/APrV1Wv2sb3J3DYcAIc9&#10;T7isG8+W4kVh5bqBtDd/evShsfYUZK1rGX5nyklW3L0Ga9y/ZfjMvhaSMbmbzdzr/Dk9PxxXjZ8o&#10;n5o1YjB56kDnivZ/2ZNUZNA1JYt25pYnAAwEIBGD1z0rlx38M8rPk3hrHqd0vz+WY1VggyB09c/W&#10;rxus2VnbSeTHDZoyosSgtIWO4knuc8VQvNsryeXLukyBnkMD1Iq/4Yt1a0jEyiS43sDxkMDjGPTn&#10;IrweRJan5pKjbVlyPda254mXcgw4j3H+XNRm7kC7pGmYKAASpbgHjI7fStS8RoLi3ZpJMxkYCZG0&#10;dSPc1LNbqi3FuJtyTYfOMMTjp3rOMUY8iOe1mPzJ5JJmJYZPHzcdOcAYFc3qzYtQqgLswnyZZnGe&#10;SenNdZqtvKzrN5ZjWQCJRgqsnORwetYq3P8Aou3yc7XJkV4/vHng9c4z0r0qSSWh0UdNjgfiJeSD&#10;QMff/fF8Pzg4Az0+teK63LmORlUqwc7yOmPavoT4i+H5LrwJeSC3tcygSrhwjRkHnAH+eK+f72z8&#10;uCZ2ZWC4yGPUkn/CvVw8tD9CyGV6ehk2x22rMzN85JB657c1HJb+a/OVGM0lyHQM0Y4AIwOmPb1q&#10;KS9aRVXdtOMZJ5rc+iWgyJWDBV9cZx0967PwEvl6jBuLRpvHJ+Y/X6cVxsU3lbSW+6evqa6zwLcN&#10;Jf2u/LYlHuT1IHFRUtY5sUr0mj3/AEKWOSxjDNtmZwN7kBSKe0tq8qrMrPFvYlIhzwOCSc4GfQ1X&#10;0uJf7JhVpbc/aE3qOpTB6Hrgmi7fy4vkdv3hBJx8o9fpXhOKTufnM6fJUbMHXpGjgVggkDE5fGSu&#10;feuc1tvsiNNG0IkUgEHlsEeldXq6Q3Nuqrl9xAIBOfcgjjFc7rNjbW8rtLuWPAGfvYz3JrroSPby&#10;+Vmro828W2zbmU7SrEkFTx+IrkWkcXcbxqo2uMZ5ye2BXX+ORHA3yyA8dQcZHbiuPjZUvI22tvjI&#10;IGcHPWvUjUXLY+ucr0j678P3FldeDNPW1t5IWW0iMnmHo+wAgZ7buPxrOe6UQGTyZo9pO/eMbTgf&#10;rxTvC1z9o8K6eyKIYbqBbiPeMuQcjBx6EEVFIpl85ZGkkdiHJY4UnpmvFdud3Pzet/Gd+5mTyIsz&#10;KPmbkgk9RxwPWqerBlkYbirKFAIG7IzkAkemau326OTaPMaNR8xRN2OMY+hrOmuiv/LTyxjjj2/D&#10;NdNN9EejQk7K2xzPiCxguZZGlj+fBK84AY9//rVw99dNZOzAIWjJbIGSQeOeldx4hle4G1vLX/aA&#10;O4j1rhdfsgYnb7v8OeRkV6VLY+vy+pokfpT/AMEX/wDgrHJ8N761+H/i7ULhdJkKi0lMnzISxBUl&#10;sgjGBjjpX6b/ALR37P2j/H/wVJqmktDNeJGrjyhu80kZBDZ6kYOPav5erLVJtIu/tEMjRyRkEODt&#10;IPsa/YP/AIIsf8FY21O6sfh744viG+zhLe7chY5SAACSejYx19eKq/K7mmbZXTx1BwktTN+J/gC8&#10;8D65dWdxHNFLESnQjHPeuZsoWuLxVYr8rqNxOAPr7V+kH7Vn7M9r8Z9DbVdJsoV1COMu4AG6cdcj&#10;1OD3r8//AB54BvPBfiO4t7jdGYif3bJ82QcYPoRxxXXCSa0P5f4s4VrYGs5xTtcwr+N0VleTdISY&#10;xg5XA96YJZLeH5sfN8mabIVc7dvlyMMAinJMZIsS7WZRxjpx3rpifBu63LGmBHZYmk8ncc7z9KBE&#10;Rl1kDBs45549RVdmIidCFkYKChHQc1IjSBWCqqxbAxzgnBOOtO6DmI5ZNyrxz0zU9hARDuyQO3HL&#10;Hv8ApTI2EcqLIB657AetXbFlgEwZmkaTaIyPujkEn8uKnnLirlm1u/sLo0K+U6LhSOD/AJxxX0r+&#10;xX+2NefCrXI9L1CRn0qZwZIy5YqOmQDwMCvmCSbcR825s9cYwKsabqcllextbt+8DhCCMrgjnNYS&#10;jc+z4Vz6rl9dWfu9T9ptC8QW/iLT7XULKdbqzuk3xypzknqOOmM1rRyK8asPlZeO/Nfn7+xD+2Uf&#10;AVxa6FrVy02nzPsDbs+UQMKQMcAAV96aXq0F/YwzWsvnLMN4cEFdpGQRjpWJ/T2SZxSxtJSiy4N2&#10;WdmUsxGB7UrytLtz2PA9qR2jQDpnjk9TTVkVPm56/TFB7t0BQB9wMm7PTtRvYD7ue/FTCT0YdfrU&#10;M6sBwP8A69AuUSdFnj4bDdaZb7JYD5qsNpxuAyO/P606MKV6fN6A1I0KiNssV2849aqMrbEuN9Dx&#10;j9rz9kvR/wBozwXM221g161BFrcvkbwMnY2ODn/H1r8hf2hf2btb+D/iy40zUrR4bq3cIpAJUjBO&#10;VPBx3r93YR0U7W6YB6fl614j+2H+x7pf7Q3g9o1thDri5eCbaGEhAOEOOnP86+44b4jnh5qnUeh5&#10;OYYKNRaI/EODUpooxH5jKzAnknnqOnPpXtn7JP7W+ufs/eNbW6t7qaOHfmQZysqkgMD6/Ljr6Vxf&#10;xx+At58JPFV3p15aTWs1qWyjxFSDkjgn26fWuA0p1ikbztzc4jKDAH1z1Nfq1TD0cww99Hc+Tp1q&#10;uDq+R+9n7P3x/wBD+NvgddSsb63yu3zoDlXQ9CSPfqDXolrOpztducDkYyD/AEr8TP2QP2wtX+AP&#10;jiBre8dYV4lglG6GVc8g5B5I4HpX68fAf46aP8cfCcOpafdRiZsLPC/yvE2OeB29+lfjfEXD9TB1&#10;HKK0PsMHj4VoJ9Tv512yds8Yps9ugC7lUx53FPX8etIj7v4ty/jyPWpt4Yr6dMe3rXysW1qt0elZ&#10;NHx5/wAFBP2DLP4r6RceJPDdvt160jMt3AjFEvQCBkD+8PrzXwR8JfjT4i/ZZ+IsN1am4t1jmCz2&#10;8ifMcMARk+mO/YV+21wENjdRb1kjmjMZBGc88D6ZAr4k/wCChX7BMPji0vPFPhm0SPU7FGnubaJA&#10;xlAGd6jIGeee/NfbZLnCqw+rYjbzOOpTs7o+i/2Y/wBpjQ/2j/AKatbX1vHfqSlxbDJkjIwDkcj8&#10;a9OVwB/CrLkfjX4q/BL42a3+y38TLObT53jhjJ+0xSKQsgPJQ85yCOtfrN+zt+0Do/7R3gS31jS5&#10;oHuREv2i3DfMjcg9eeoH5152dZO6L9pT+E0p1e56F5/O1uPesDxFMs0FxCN3+qZc9SSQQMfn1rfk&#10;tpJlb5WRl6qTyK5nX22Ws6kkNIuBjqD6ivGwUf3y+Rljb+wdj8ufizerB8adRdYt0aXhKryFJBAI&#10;J9cg1+jHwRiEnw20mSFmaCOFY845QAAHI+vevz1+NTNB8UtS8tmZftHnoEAAyee/XrmvRPDX7ePi&#10;3wpoFjZw2YmktU8qKeRdqSHuDjriv2DOMoqY/A040mtj8xyfMI4LFTdRdT7yug9vsLMVjb17mpoL&#10;oOhEe7co6gbsfln1r4Zn/wCCgvj69tP3slpbzAZAS2EmD0BBP51kyftxfEieRBJqkvzyADbEIihP&#10;8ZwMEDPQ8civi48DYn7TR9j/AK1UJbJn3pd3AT5VkaQqcORzz+GcfjUkFyojbcsnyrnIH3R6n26V&#10;+ft9+1R4+vAPJ1C/kVXwxiZYVJ7s2ByKqy/tD/ES4t5Wm1jV4488GNju2nsSM8fhVrgqXWaFHiSD&#10;+yz9AnvUZhCqknJBABJYjn86aP3kJkEihCQByBk9MYOD+OK/O+f41ePr2dYxr2vyN0H791wPXIAw&#10;feo4vEvxBuLmT/StYvpHUAAh3Ug9gT0xyc+1af6lpauojP8A1mk9IwZ+iX2xA25ZI25K5VwVBH41&#10;V1HXrHT4w815aLuXdkzoFA9znAr89JU+Il6Ciw615pUBcb1ZB0BBGOw/WoLb4TfEjUgjf2Lqk3mv&#10;sIPJIPfk8mtafB9D7VVEf6yVnooM/QKXx7pEI2/2pp7L97EdwrkD14Jqnd/F/QbCRluNc0q0kXke&#10;bOEY45Br4fs/2XfiHrKs0ukajH5KYBJABx68gDHFath+x58SBAkY0ubysfekkCsSe+MkgD60S4Yy&#10;+PxVUVHPMU/+XbPsO7+PfgxA003ijS2jUhCVn3MWIzwo5x74rY8OeNdL8YWq3Gn3aXFuyDy5Acby&#10;SRj6+1fFs37EHjHRNMZo7e0jU8E+eGfd1IwoJ/GuR0W/8XfArxYNk2o2M1vJnJ3gcdxkY/HFP/VX&#10;B1YfuKib9Q/t6tB/vIM/Rgyb7basmZM7HUjgZ6UthOyoIy2dpyuD68V8ZeFP2+tcsBOl9a291Irr&#10;ullj+aXgjqoGK2o/+CidxFZSQwaLIJiRmUuGjjHsDg4rypcG4y/uHcuI6EY+8fX15NHBHtkbcpGQ&#10;AMgnvXJeKvi5oPhLU0t7nUrGGGRPmJuUVt3XBUkYA/nXx58Rf29/FniK1mtY5re1hwY0KJ5chz1J&#10;7n0rz/wx8N/Enxs8T7obSe4uGw/myAlnHuxGAfy7V6eF4MjCPNi5KJx1+JJS/gRPvqL40eGmkjW3&#10;1/SXkYHahu0UueowCc/jV2x+I2k3Q8y31GxmZB82JlbZ9ea+L5P2LvGGjXS3DaTNKqoQXLpxnoAA&#10;c8ZPIx1qlqv7N/j3QSGXR7yQkD/VksyZ9QM4/Gplw5lzdoVUZf29i0rumz7ot/Fum3bqy3Ue1jkj&#10;Py8e/arCa1ZRuDHNGgkIxkg5B44r89ZPCHxF0K5EMy6tA3LxxIhJY/THIp0eqeNtECzH7cCADulV&#10;txweMj61nLhGg/gqof8ArJXW9Nn6MGUQoMxsfmAyBuAPfpVWG9EqyMuWCEgnoMevsK/PO4+L/wAQ&#10;oZlltdW1e3ib52UOQrEdTjsOeh9KuWf7VvxGsWUy6heC3jGMyRBULf7pXkfWs/8AUyT+GaZpHiWy&#10;vKJ+gTNmDzcfKpwT2z6fWnRLHGrtJu+YHYMfePtXwPJ+2b8QElkzqSzKzKCDGCxHGDjOM+4q9J+3&#10;T40Oo/6Q1vKS4JjUuqhgOoXJwOnHrR/qTX6SQnxVR7M+7PtC72QY6/U5xk8+1QyXe8cL97kZOM9+&#10;/wCJr4vuv+Cg/iaxZVOl6bJ5ZUkyA7gSRzwf51etP+CimoTSSfarWORlyQIzt+Y8kjI6AcAVg+C8&#10;WldFrimi9NT7CS4Z4WZgu0fd9enX3/8Ar18m/wDBSuNY10lnVpF2CJBkfeyTu+gXOK0I/wDgoNHP&#10;aQwyabbMsaHexBDOeDzjHI9R6V5P+1V+0da/HsWcEFrLbmzjO8ykAEjIG3HUAE9a9jhvIMVh8Upz&#10;jofO8VZxQxOF9mnqdz/wTQ/0LxJqi+YFZrQo3y7hgkkk/QZr7p0hAtupxuUADj0Izn2r4P8A+Cav&#10;7rxhrCsdq/ZlySTkAvjt74r7y0+b7NG4KgrIBhgeo9f8+leLxorYtnv8HR5cFFEibo5PvKFcEZPa&#10;obu7itbSaYyLHHBG0kjngIB1PPUDHajUdRj062kkkYKsYJyegAHUnpj3NfCv/BSL/gozF4C0mXwZ&#10;4buLea61JBFLPaPvMZAyVJGCCenBxXh5VldTGVVGOx9TVrKEbdSv/wAFC/8Agok3hvz/AA74KvFa&#10;Y7obi9RyWlJBBVRnj6mvjv8AZU/Z88QftYfE6CK2jvIfLYz6hdspZbZTnPJGCTyQKg+CHwH8T/tZ&#10;/EO30/S1ZI57vddXpA/dpgEk9gBzyMnpX65fsyfs26L+zt8ObXR9Ljk+0MN9zcMcNctwQScdBgYH&#10;pX3WOxVDKsP7Glbn6s46dN1Hd7Gj8AvgNofwM+H2n6LpMLyR24LyzyDa1zKQAznAHoMCu8KBl4xu&#10;447f/WqRmIy27cy/fPXnnH86jlTyyGV+vPQ1+b4jETrTdSTPQiktESxJugZl5x1x2plyzEbQ5OB2&#10;FMa9UxMw3DA5A715d+03+1L4f/Zt+G95rGrT+Zd+X/otnnDTv2J9ula4HA1MTUVOKuKrU5VdkX7V&#10;37Uui/s3+A5rq/aFtUkBSK2kfnofnI6gDg5r8aP2iv2tNT+NXji81O+uFuJlupB5eWO+MjIJBPIH&#10;oPStD9pj9rTW/jr4tur2+um/00MJIvvBFORtz2wCOB6V4jdaeJWhkyFkkzjIw231J61+58N8O0sH&#10;SU5r3j5fG45zdkQhp7jUfPiEki3M4jLRfcAJBwRyeM16/wDsufswa9+0J8R7fTdKtZpImOJ5QPkj&#10;XJyDkcnGSPpSfs2/s8a18cvF9ppWk2fmNcOkZ2AqrZIBZj2AAJzX7F/sjfsnaD+zX4At9IsreOS6&#10;YM93dsmfMboAp64HIzWPE3ElLCU3Tp7m+BwSqe/I0f2Vv2W9J/Zn8Fx6dYW8f2iYK0tyUxJJhADn&#10;0B4wB0xXrDosTL8uF9uccUyCExqu5l2tgYB+YDGOlTeZDCVjZztkOAcc1+H4rFTxFRzqM+io0lBa&#10;CJymQOG4zU3nNksfwxTVhUBV/unHJp+9YUbf93GK5TYRR5qbgVHPKk4oQ4+Xr7dcmmvH5f8Ac7EA&#10;c8Usb5X5d25Tn8aV0A99sv8Aq+inn2/zioH+Uf161LJKpgjZU8sqPnOc5OTzVHVNZi0yxknkeOON&#10;SAzuwUAd+TxUrUxqVI0480nZIk1vXf7H02S+maGOG3Xe7MQoUY5Jr4R/bW/bMl8TXdxouhTKNPjL&#10;RmRGJMhwOT9MnBp37bv7Zq6i0mhaDNIsKA/aJFfIdjkEZ7jHb3r431PXJtTuJriSU795wT0x7CtV&#10;ofi/G3GShfDUXf0IdR1ia7uP9Im8xQ2QXJLOB2OahLDYpBG6Q5AHUD0oW2aZJpl2bIwA5fg5OcYH&#10;ccGqrSgOVZWZcZB6GplUtsfhuIxUpzcpbsjlcZZtrMVyCM96aJZFtt5YsvoeRj1H5VI0gkT/AFWC&#10;o+Ug5yfem3d0tvHHF/dQZ4xnJPAHeiNRnPGoyuuY2Uj5h7mo5VkRW4Kt2yOgq1sEQw4ZeQMFMMAf&#10;r2qN59jhVIZd4ABHP1rZS7myl3C3jMUY+bbx0x1+lSGaSKFWWT5SQSoOSQM9fzFQyoqrIjNnZ0XH&#10;Bz+PFFvbXEwCRh5CvzYAyxHXt260S7mkIylsWNNhmvbzZaKrShWkIyBgDk9cV5H8Zfi+s+7TrWaJ&#10;CQTK6k5ckj5AfXrWh8WviVHp+mww2EhjuYNySyI+CQcgjA614jq8yXoP/PZpB82egxjgfrXm4msr&#10;WR+kcJ8M87Vasc/4pT+1TPcKVjkkIQDO7HUE59+PyrlXsfs0rK/PP3wK6DVoRZ3cqbtyofXG/PXH&#10;vWLIj3GdvmbCTgd+K56MtNT9uwMFTpqC2RVSHcWCqdqnk4yKljtFiVt25d3IPb61E0LAqd7YbhwD&#10;xj0qaHzADu56Koxnjv1qpHXdAtjJIflO5Rnt196SGFiSwQhl9e4q7GskX3VZkzkkjpxg8UPbfvC2&#10;7K8AeorPmJ5h0DHyWj3sVPJGDgHrge1WoowqRou4yMd/H3iDx1qNC0syxmMMd+c5PINXLCL7LMY2&#10;VUDOAHPLAAYAHtTujNssQW5a/ZY5CucZ807eR7iuitXLxBtzH5QW8o4G4EdCPxrP0tUdokXyY9uf&#10;mPLE+9acNvDb2ceGkkmaTBAJ4X1xXNV3PLxFuhcs1llvI7lViZ7c8ORtfB659a6fSGhms/LYJG8K&#10;hHYE/MCc8fnXM2MxLBZMscAZJ+YEH2rptPsN8Ejbdvlxq/zenQ1w4i62PIxTdtCbXdNFxGD5w3K/&#10;Y4L9iPocVXuLd7UsuQ7NywRt2R/+qrREi2qSuAoyGA6MQCQe30qvcTJD5kyySRnJwAn31IwcVzxl&#10;JnFHmOR8aar9onleFNsbHYMcAbRk5B615D8Qj9ulkmaT95nlRwDn6V6ZrN+kU7JGjsG4+fjH5V5p&#10;46haGZ9sfLDI5yK9jC7o+ryXRq559qG1NzbdjZ5OeTVWG6EaMu3O7ueeasXlz9pn2yLjkDpxVe+t&#10;mtS0bMFOAV9wa9Q+sNCyMZtvm7Ecqf511HwyuFttct2QfvJJNiZGetcXpW6OJcH5iTkjtXWfDmwb&#10;+1IBJ8yeYCCPWpk7I58V/CZ9DWCefbsr7Va3QyMOVIwccEe57VqaRdXFxqTSXbNMW5EkjlmPoCSS&#10;T+NU9Ps1aaOISfPIFTcTtUDAODn8PrV6JVkVI2MeY3bLpzvU49+e9fP1Kidz81xSTbTR1VvKz7Y2&#10;C7VIBcDAAJ64qFbKZoGt7qNYbiGUohx99CcgjtyKj026s5olj8m6kvGIRCD8uScAYI5zmqOqGRLi&#10;SGSaS3mjl8sx45GBg5PPSsqcVuzx+TW3QljtZNQ1DyYl+bcRnPyntzVLVJWjHleVHJ855+9jGR/S&#10;k1OSS3YbWaONztGw5J45qK4kMUMbNhYJY2OUcBlwPoeTjp71ulE1hQ1TKtjEmoS+TM/lxvlN4ztB&#10;I45/EV8yfF2Vh4luYwNwWVkyRgtgkZ/TNfThtVlij2mR15ESjOXJPP488V83fHqyW1+IuoxqvlbZ&#10;2yMFWBznkH25rswsUpH2HD8bVLHCvyu7LbehwOhp0bNAjeWxXqDjuKbOpC7VbjPIHrSJIq2+7f8A&#10;Nnp3r1D7UgZVMoCySK69PTFdx8GLnyPFcMm9NzERsSmRg+ufpXESKu7d0bsewrrvg/qFraeMbH7b&#10;C09i8oScI/luVJ5wTn2PTtUVF7upzYvWk7n1BZ6us0IhuFYkAlJI34zjA6dueasw3TW0O0bVKyDM&#10;mcsP15qjb6fbyhnh3x24+5vGSF6DsMn3xVmKy+xWzRxXC3Q2GRyEOMLyOoyTXylVrnZ+YYq3Ozod&#10;Kt4rlI1t1MsrEnzHGDgHgDnHWm29x5KNuX940vzAjK4U9h2Oao6PPGH3RttVkzjOCcjPA7YIqxuj&#10;KQ74/LkYNyHx83v9a55Qu9Dy6id9CwzSSK0myNeSW65yc4x606y1+G3uI2Mi+YExsKZGR3BP0qra&#10;L5cPnSNuZgQIhn5Ce1Fyj3Ua+Y23aAsTBMKRn19fc0Km11OcuSbZ7mSRMnaB9x9rHkA/zrN1QywG&#10;dZJMOsgIB+YkH8etRlmed4Vwsi8AZwW6dOlU3aSGduDtEgXe/Y5yee/ep17F04OUjkfFKtZQTQ3U&#10;kkjISQeo55GPSuN8D3yw+O7VZlbax2KQM9T0xkden412njpW1e8LTMzMwyQflY4+nbivP/DbKvxG&#10;jXJjXfs2nnnPX8MV7uGj+6uz7jL6a9g/Q9sn0931OaOaTYqOoxs+XjkZA9K0rJo4ptsRuJGhAIbG&#10;0Ad8etZ91N5sSyK0hXaC7H7wPTkfXr7VasZ5GGC3YjK9cf1rzquqsfOYmV5NF7UG8mZdzNDuxtPl&#10;lyc/TvWfqWnpOiiX7PK0qeZG4/hOTxjscirk04gf5/OlZlMibDjgYIP/ANaqcWogW7u7iNpgZPL2&#10;5U9eM9Rk5qKelrHHHTYw7iZln6srKeMEgKB9K0bLUSsUatIq+SxCgrwxPqepFVLuSG5EdxGB5rEp&#10;LGAcJ0wf1/SpNNjhhkVLhkO4AbH9CcZHriuvmdtT0IxbSucz8YTImteYUWNZI1AQfMucZyK8t1C6&#10;xPLgfNznj9P5V6x8XIFksVkh2/uW8vGSW29QR7V5Rdy5jLY/eK4UAjkg9a9HDy0PtMra9ikMVY47&#10;rz1fccDI2cA8VdRJI3WZVjVmwQetVIvMSTb5iruH4VNAcfJuO5h0Pf6V0XZ3SNi3vgtu0jMrScs+&#10;ew9vwxXWeHrpUkhkkWGTcAg3krgkfkfauS0AKHVpMEqcYI+VgeMfrXT6VFHvhjZYVRTgyBAvA6HP&#10;c1lVjdWPPxlpU2up6BZwrCqqzfNGip8zlgSR2PpTZ7WK7i8uSFJZiT85kKlR6ADg/jUdptt7G3ma&#10;TaZipAyGYAjqcUl5cPcSSjcPN+/uPGVHfjrXiOjJT0PjakbTaKlqZLWCQx7fkyD3xyeP1rA8bacl&#10;/DLcW7XQmYBDDGhddoXluK6Se1PkeXgRuq+aX343p1ArkvEEsjWZ2tcKCdgSNyrHIPcV2YeFndnf&#10;gV+8Rh/B+NLzVZGdmj2jBJByT2Fey24W6tVXgtgZyOQQe35V4p8H71bPxDNbuCqNIIiZMkKx56/h&#10;1r2DSpI7e0mMlw8hd/3excYQetYY2Db0OTPaLdS6ZYV3muvKSRvLeUK3GAGJ7+1Y2uSRRgK6M0sb&#10;usigY24OAQT65zW3DcwzN5UkJdJDl5UfDqAOoHQ9utYes+RGJDaq8i7QpL4LjBzkEd6xpXWrOHCx&#10;2ucfrMMTQPJzHArjeOGY4zn0ry3x5aJbu3l/MBk5YbTg84xz2NelXN/su942nyyfkfgP1zxXB+Nb&#10;X7aLqXO5Ww7Z/p7cCvUw89Uj7TLajUkee6lGJIJGYdCMGoVcQsF3buByBg1NrFztzHn5QcdKqmRp&#10;Y/mVgkPAI7/WvajsfXR+E7T4WS7PEds24r+8AJPpznp7V7lM0n2iS4hm3eUAsRPDEc4+v1r5/wDh&#10;dqMn/CRWao4SRnxkjIPXIPrkZr6AjnGrRQZjWMLHjCAqMjPIznGRXDjIny+eRs07GHrUjqWaZt7L&#10;2P8A9evQPh3ef8U5JIGhmknABJzujAGOOcYPp7Vw/jm08y0hkWZpGwQRjDIB29/rXSfDO8b+xbZF&#10;PnbeHGOQB/k/lXBVh7h83i43pXR2izyNY/ZWkUrdGOdox3ZT8p+oJ/WqcSNb6jC15HI0Vu0iPCcK&#10;Q3TBPsQD+FSQp5kG5f3ZByCB8wqLVZhfXm58zXDPlzz8xJyTj1Nef5Hz6lqVNSu2msokZctsCtyM&#10;EjqfbNcL4jm893hVeM9sYGO/Nd9qiI+jzNH5zXynAj8sKkYHfqSTjHbtXnupWQkEMdwrLMzHc+cZ&#10;OeCM8VvhlG57GWxVzPtXWK0aNoVZ5gPnOQynPb8Km8uOKNc3LbYznaUy2SMdetY9zI1vcMvzeXHJ&#10;gjJ5NWBq4SRmG6N1GQh/jHqD+Fd8onuTg7GpPfJJqPmTRozMigrk9gB39Rn860tJNnFpshkjnjuP&#10;MwjofkC+4JrElvY2svOjWe4vmG8xlNy8dTkegrR0kSR2A85WXKeZszyfQZIz+FS9tDjqQ0Na2hVr&#10;dtqq7Z+Qr97P0rc0+SYOYW5WRFlJf7x47ew/pWNpt1stkMMZaTON2cEEj0rTKtGqiQk7QMndyg6k&#10;ZrnqRujx8VT01RsWZjvpvLmTazIVjIIwxHY+hxxWfeFCsnl3EJ2kJ5eTuHGTyePSm4V4I2iYFJM8&#10;/wASdsn3qaBYpFjXdvXJEhVMMOwJzXNyqOp5fs1BlVbQzSeX5kf2ibGwkkKAOx9+axNbgaIvCzQw&#10;5+V3J7c9Mda7G+dYI/LWSMDHQJ8xP1rmPEkEdnbzTfZ1umAyQZPlBPQlQMnp+tXTlqmd2DlaqnY+&#10;ZfivdLPrEiqysoJBOOuCeRntWH4afF6qr1YgZ711PxfhV/GFx5irD9ow6ovCoSOgB6D2rmfDdnjU&#10;V+bueBX0VH4D9Ywck6Ct2PTfC6ZgX/SPs/OPnGQa9F0tPJji3TNNEwBOB/SvMdAgZYvlPzMQACe/&#10;416N4av/APRfJn+WRXAOc7lGD0H51w4u589mV76Gu08McTDazDgg45ArI16/VRI0e0JlQQ/zH6j0&#10;rolvzbWfl2rQmVuRIBubHoc5Fc3rdsu6RZJFVpAX+fABPvXJh276nnYVe9qcD4l1OSJ5V2sweQ9u&#10;CvXP611XwUsxLLNMqszRguE2llJHUZ7dKx/EFk1xpe37PM7RE4kVSVAPvitD4L61fQ311p0NsrXV&#10;xxGVBD4wQdoHHTk9a9Jq6PZxFNSono1o/mTBtrfMSRGvBA749q6DTrdoLaF33RjLBgPmJxgjiue0&#10;6xeykDTf67eV8t1KvGe/Xrniux07WLfRfLmt2ZiY2GZE3AEgg8duua8+taMtT4TMGqcrNFPVp5tF&#10;j/fWMEi4U+cQHyGGVx6GoL43Wo6DBcSeRJb24ESZYq8YJzxjtyetaWsT29pp1myXEMnmEtLGAdyg&#10;DAyCBz6c1lXEjLYSquGj3iMjOTgjI/rWcbNnJR11SMe9ijul3Y+cn7xJ3ED3/Csa9gjCcSXAVclC&#10;HIxk9x3FX7mRr+QrGrQyRZJYqSuB0rKubw3HlR/L8gOST94f411Uoo+iwaMbUp/J/eM7MrAfMTk1&#10;lzz+aqyL8y569Kt3t+JZvlEYZWJx1x6celVprOQWz+Y0X7z5wMjB/AdK6IxVz14xS1MfVZYIky0c&#10;m7I78H3B7Vk3E1uJW8lWO3n5jn61tz26agoV2jjOOCR0NYg/0WSSMAMvI3Y5rojJdD1qM01Yo3EK&#10;QR84Zs54OcA1Xivv7NvRyzBmGwhcr35/Wprx2RVVlKqx2kjqRSWIW41SFY4TtU4yeC2faqlLQ6Jb&#10;H0D4DtPI0WGFt00lvGPNYdH759eQRn611r2K3Fmos4YFCnZshfcx4yTyew5rmPAa7fBFvNEVjuJc&#10;o8ZYs8gGMZHOOc9+mK2rGzC30beWsNwxHlkPtUgjHPbua8OrrM/P8wV6zKss8sMqxs8ywxkYw57j&#10;Hrjmqt3Jb292skbLwwLs53Bxjv71pXGmy3PnwxrH5doCGOcKcd+vNZ903nSR+WFXCAD938px16Zr&#10;Fvoc9OzHRTobBnXyZPOJCoSFZD6gegrDu7TyFTauG5BKn7/WrmpOYXijl8sjG8SRpgjPaqsl2sNm&#10;vkt+8VzGS3XbwQcURpnZTop6opyXKi0kt5Pljw2CFJJJBxyK8t1uJbjXIovMCjogzkdepwcj8a77&#10;Ub6S0yxUMm8gbYQST9fSuF8Swr/a8bfLGZFyCD0Ofeu/DU7HvZfDQ7nwhZPFb+XI29V58zeCACOC&#10;Pate+0i6uHHzbRg5A46//WrI+HWpxXtq0NwfJmhgCxFYiwl56Njp9ea6t76aRC3zN5agjAGQfXFc&#10;VaL5zzMY5Rq6an1B8OLprP4ZeHY/mby9Mtkz9IlFag1FpDyKyfhzm4+Hmgs3zbtOt2z65iWtV7cA&#10;/KK/WsLS/dR9F+R9PTk+RehYjujipFuyDVaMMBQCwauyNMvmLX2iql27OP8ACpTIBSb4yOf51Sgi&#10;HJle0X97yvr2qxNZiUdulJvjQ/L/ADpwmZxWigjSnJspl2ikAXKj0HAq2p8y2X1xTXtFds/1qWML&#10;HGB+FTKkbcxVjLQ4+X9K0rZ/Oj9ODUJjjP8A+upIJ1jPy1jKmZNjbgmI9Caltv8ASB8360sgjmH/&#10;ANenRQ7B8tSOJFfxfZulV0kL+tXbqBpT89RrapGP/r0cxpEjkiJ7nrUcFvufnNaEcMbf/rqSGGAf&#10;X3NHMaJlVYPJXjtVS6vpI24DVrSRx7T/AI1Umskc9P1qlJF9DL89if4qGPNW/sC5/wDr0rWFU5Iw&#10;9k2USu6mmDd2q8bLaKQ2oArNtEexZSS0A96kFsqDOBUx2J/+uk+0wgfMf1qXJFqixg4p+c9jSfbr&#10;VT97/wAeH+NOGq2Q/i/8eH+NRzIv2THeSD2qOS3zTm1yzRfvD/vof41Xl8SWak/N/wCPD/GodRDV&#10;FkyWw71ItvGv92qLeJrXHDD8x/jUP/CSQH+IfmP8az9qivYmwkca/wAQ/OpAIc/6xPxYVzd74i4/&#10;dsPyBrMk8QX7HC7fm6fJWEsSuY6KWH0O3lihPSa3PvuFTWMcOcNND+DDNcPaXmrXA2qsO7t8jVIq&#10;eIhOvlxx/hCxP8qitWVj7DJqHvI9SQQIg/eL0/vCsfxBIpEm09h3qnYaT4geJWkjI+Uf8sWH/stO&#10;vbO6jVvPXHHJ2kf0r5HMql0f1v4dU9F/XUzTHvenMB6U7bsalKZNfJ1H7x/TOURagiCRcZqNFy/4&#10;VNIuRUX3TVRsfYYdj1T/ACaV1XZ2qPcaR2bHFYTCrLUdHHyelVbtGV2+tWom2LTZSsgOagzKEQYv&#10;3qzKPlpCqqagmuCPSgCjqQILY9aoqX3960ptsp+amx20ZP8A9emjQLfn25q6EBFVpFEf3aILllb5&#10;un0qxPYkubfIrPnj4/hrRkud6VRuosjigzexSK8012K+v4VIBs61HM6/jQQRefk0k7fL+FRn71Q3&#10;s5H3fSrjsZyAtl+tRucioVmYtTt5IP1qZbnPIrzN1qu/WnvJl8UjEYpxOWtsUbpl7etUb+ANCx9q&#10;sX7FD+JqjJO0h2/wng8VpHc8WuZd1Fhxn2rc8JRhZjz/AHax9YxFt29f/wBdWvDV/JFP2/h7Vsc8&#10;HqemabNttRj0H8qtWzln/GsvQrnzrUZ9v5VqWq/NmuWpqeth56l1RgVLEPk6VGvIFTxkBOaxPUjI&#10;gmqNGO+ppmWmxKrGgObUsW5wtWYXqGFVC1Lj5eKC4yJGZStG0Farlm3Yo8114/pVRLjImCLUkaYP&#10;WqiSSZ/+tT1uGU+/0qjeMi47hR1qvJdAGo5p2aq5l5qom3MXYrqp2m+Qf0qhAd1WZDhFqrlqRI1x&#10;8tQyXPyGmSOQlV3kPSi5XMOklyaYHyaAN1OCqvrRcpSHKuRUkfy96hBPakaRlouXzFt2BHUVDJ9a&#10;gW4YntSs7Gi5akBc5oDnNCAN1qRUUUXNIyBXanls0qKoFOWNTRcHIaHYd6cJM96bIoSoWlxSujPm&#10;LQlpxcYqg1yR6U+K5ZjRdBzF5GFScBapibaKcLhs8/yplRkTSNxwKkQ4NRRYdqdu4oK5mS7+O1Mc&#10;/NUTykCoXnbFUg5i1uxUoO4dazluG/yKsJM1VcOYkmHNRrwabI7FqA9FzSMiZTzT+PaoQ+BRuNBV&#10;ybj2qLbgUm409GBoBakbHB6VJHQ2z/JoQp6/rQBICMUHpTTIoNP3LQBAzMG70okOO9PfaTTTgCgd&#10;x2+msxxQpBNP2ik3YiREWNOQ4pWRSKSlzMkmHIqREyKr+aVpyXBxRzMCSZcLUJUZolnYiow7FqOZ&#10;gTAbVpN3saEOadx70czAaW9jTGds1LlR60h2H/8AXRzMBkTEnmp0bimEKF+WhTg0JgPk61E+anUZ&#10;FO8gNVCuinTlanTqqVX83BouMsM2KbvpEbcKX5c0XAdH89SVGrbKDNii4ElIwzTBPmnCTNFwEKkU&#10;5F46UqspNOBAFTzANxmmlKczqKaZMGjmYDHXNIEpxbdSFsU7jvoKDzUnWq0s+1qWK5yadyGyQjFR&#10;1KzbqiouHMFCtzTXOKZ5m00XDmLKAGiZsCoFmbNOZ8rzRcljQ/NKGzUfmKDTklXFFwJlbFI78Uzz&#10;VpHlGKLlXAyUgfP/ANeo5JcnimCSi5MpE5Cle1Nwvr+tRl+OtR7vm61PMLmLIIUUgm96haXFR+bz&#10;RzMXMW/Ox/8AXpiXHzVXM3zU1XJejmDmNIyApUW7mmpIdlMd9prNsOYsRtk06U8cfpVNZ2Bp6Ss9&#10;O5PMP3YPrUsb0xPepEVadw5h3mUB6axANN8wCi5mPMnzdaUScd6gMnzU7eaLgW4puamWbAqnEeam&#10;XpUqQy5AQRUiEZqnC7AU/wA5ga0TIbLq4JqRRmqcczGp0dqq5I9+BUbH5qczZqN2xWgFi0ORVxH5&#10;rPs2wKtCTBrRSMXG47zs09Oe1R7BUqOqitOYklwNtVrlcvTnlYCoXZmNZkxRlak33f4ea5LXrn5G&#10;A9TXXeIAFRdv97+lcbeRiYNu7Zrhq7nPV2Of1eQ/Y5f92vOPErBpf+BtXoviRhDZzbf7leY+IJWa&#10;Xt99qdM+SzBlfwz/AMfn5fzrs9LAIX6muM0Fwtzx6D+ddPp14ylfr6VvY8mi9Tc2YH+FPgl7VHay&#10;GWLJqS1QM1KW59RgZMuQN8w+tW1eq0K8/jUwfa9c8tz34MnRiakRiG/Gm2+16tpaA1rHY7KTEhPz&#10;Vp2Y/dr9KzFXZcYq2LgpFx6cVMzqNAyhF+9+tZ93LkHvVeTUZM//AFqdHJ5p+b7tZjRHGWaStSyT&#10;np39Kgt7VGGf61ZT921BZoxFVXtUcjbpOKijkZhUkcTF9xrQ0LlvUrNtWmQrjFNunPlnFAEdxJ/t&#10;frUK8Go3Ziat2ttvPzelNESLFnyBx3q0I89qbawqij61OCoarOeRH5TUoVh1qWkYZFVEVMSM4qZJ&#10;MVB900u4mt4sJFpW96c/zDr3zUEe41LtbFVdHGWIjtSoZGzLTom45psnLUmzSKLVgMBvr3qxKPT1&#10;7VRjlaPpVy2/e43emak4MVDTQ1NLb/RuT2rg/jVaCTR+F/5d5u3+yK7q2OyLj0rlPixb+ZpHP/PG&#10;YfoKL2Pyziqn+5n/AF1R8Nazp5jmkLL6dR9Kgs5fs0Jx+ldH41sFtIZmGfvKOv0rlVlYx4X1P866&#10;KctT+LeNKfvy/ruF7rTyjaWY/j/9eoba1WTk7ck1HJa+Y2QKfvkgH/1q7ISPxrl95ialdtpoAQn8&#10;PwqiNIW5bzCq5XnOPX8KtTKLxv3n+FTQIQNq9DQ5GLvcorLJNJ5fzEHjHanpYbJGyvX2rSsNHRJ1&#10;LbuvrU+oWSxldtZuR0Sj+7uY/wDZvnH0qxD4ejUBtq5Ht/8AWq7aW8e47j29atyCN4ysZ56de9OM&#10;jkitTNMX2YbV/So3ga5ddy/d9q2tO8MXOogsqlh9D/hVyXwrJY4aVWXPTr/hV82mh0q1jHt7Nlh+&#10;7+lNktmwfl/SttIIgu3v0601tPVz0P51mznnuYSWLE/d/SpEssdVH4it2PTYwOn61DdWij7tQTEz&#10;P7NWQfw0n9iLnp/n8qsokize30q1hdvPWkRUIbSBbSLA4+lR3M25OKsSBdvX9aozsAmM1UTz6pXm&#10;OR+NV2ZgxqwxyKj2c1pE43uV2OGp2fmqRo1DCneWM5qi+gxGOKXpUwiWho1JoIkRKMmpo4yx6VLD&#10;bqR/9erMdqu3/wCvWMiSo0NV5Y+tXriPaOKqN1oiBWaLmonlMZI/AVdCBjTJ7RGOffPWm1ciexXt&#10;5GSRZMdDnNdl8PvERRpFLEAA9/8Ad965byYxbkf1qxoNy1hI230P9KyqR0MJH0HZXiXUC/P/AAjo&#10;aoX91snZffH61zHhPxbJJJtZlxtXsK3XuFu5d39415lSBi4k1xza7uO1f1nV/JfOwa3Ef0r+tCvV&#10;yVW5/l+p6+Sq3P8AL9Qooor3D3T+GL4K7B490nzm2wrcrJIW5AABbn8a+ydAMc968edx3sScEZOe&#10;wPc/0r4v+Frv/wAJXZgg/wCsUAYzgkjnHfjtX2VpFncRjyW8yRoyWaR0CsAckE9weK8bHSsfA8US&#10;0SOhMRc7/KZVjIBJzjPT8qztf3WloVwu4ckIe5rS0y7WHQ2VmP2pp9gLkt8g56fjVPxBq9ra2TRt&#10;C8zSSYeQDCoO/NeJGb5j4KErTPGfj/NJ/wAIXNDvEktwoQgfeBJHOfwrxnwxILS9hUq3y4xzgk5H&#10;HFezfHS2to/C800cknnGVVjBGI2U5DHrnIwK8f8ADETQalbMx8tWlUDPcgg8H8K+mwqTpXP0rJ1f&#10;Cn118Lxt8I2txv8AsO+VoJLaMElwoAyScdQf0rpLm/s/sLRtAZGbDBi5UjnoMVxfhJ2v/DtpI0LQ&#10;psBD+bkyMc5OPr+ldhpx+1rDAX4kJExKZEagZzmvBxCftD4LMF/tD9TJW+WCRDGFVm4LNnIHTHtW&#10;7pby3kG7cgCnylJGAO+B/jWMmkSR3ojR45NwBQl8Ag885FbEiqzxpGrske0OCcgOTjIx2rnl5HKW&#10;p9qXLQs0hXkAo2Dk9war62EsdM/0dlTzECEucuW55Hp1qxd2EIt/mlbz0kAXYDgjn/CsG+fOobd2&#10;1lOAMhf1PSs43bsTGTuUPEGtl9BNvnd5cu/eeW4BBOcc8n9K8Z+PerrJ4Je1LqrRzgxAg8qQQcc9&#10;+Dj2r1HUdWm0/XoUlW3W1AyVR/Mdx/tcYHWvLf2n7yO28NW8MCIPtEhckj5kUZPB/HH0r3MLpZWP&#10;q8n0qI+dbpSZF3HGTz+de/8A7Okra1pn2XcNluhl4GM5IHp7mvny4nSSdo2b58jAA4619GfsvyNp&#10;9gJI4xIFAErA8uueB+ldGPk1SR9Znn+7P0PdreSSyt442Xeu0GQ5zgVb+xNOyu9uFVgI1LE4YnuO&#10;wxjrVSyto7i72+ZJFDNj744x/kVqXV+8Nr9mEgaHecAjIwQRkfh/L3rwYy6n5VzWk7leTfpsEkLN&#10;8scmTg5Iz0x1BqzpDbb1YmmUADJk5LAnnj6UkDwwNGvnLyQfnjJUdOfU4q5Ha266s8EUyyWkiMkc&#10;u3Y8hOOxzgdcfUetabrUuO2paWJQtxNJcXEknmKMHI81CcHk8gAelJPdskshVt0fKA7iWx6VXtHW&#10;FF8yN4IUfyi7hvvDryf/ANXNPEBcqcbVbGw569efauWVjklKw6DTY7zTbmYNEsdqA7AnazqTg445&#10;HTmua8T6PBf3ULW9x5SwykIgBbMeAQTyBnOa3dRupI4Gj3tumP7xwMDA6DHXv/KsPWlFta/vkkba&#10;5cMByRg9TRHXYqjWa+E4z45X13a/CzUI41ubdZXj3yRttbZk4BHoQa+RNag82ZmWRm24GWOSfrX1&#10;x8b7C8vfAV801vIITbYUkgN2IPJ6cZ+lfJN3D5cxUNu3ZIPQY/z/ADr6PL4tRP03hj+Dd7kekafc&#10;2ssNxCqKd/LEjGPXFfQfwUSCeWxuLyO1juXt2QlBnscEnseB+deA6VNHJIrebzvxjpwPevf/AIXx&#10;WlvocUrRzPfKMYKBosdse+MV0YrWB6WcS/dHqXhm+IfzLhpI4GcRgoBhiAcHn8aua8bee42wqs6x&#10;4JIJWR8+/aqOn2izW0RmyHyXD9FIx6e1XLnVdPhSGOSZmkz+8ZEIGOOMnGa+e5UpX6n5pUquNTQ8&#10;d+NHhz7B5ittiWIBxhywAODg8ZJ5rxHWbxbW72AeYMHk8g17p8ctThv7iWRS8cNwfkRRuBI9fT6V&#10;4TrNvHFMzNjbkgZ4JHr7V72Fu4n6JklSVSirmt8ItVZPF1uzbmJcYA6k+n5V9aWd0jxKzK0YIKRp&#10;Gc7cYAPOfr+NfIfwbmUeK41+XMZ3qT3Oe35V9eW2y3sYdkKqrRKQQdxwQO/bmvLzGLU0eJxNFKSN&#10;S2ukvrrzb4bg+ckZBGB14H0zWPr1xCulJeMsw25SVJGO6dh1wPTHFTJqExm/cr90BWCZIA7/AEOO&#10;KTxvfrLpsbwrJaqrqMSpuTPBJHcjOc1x0YvmTR8xh4PnTPm7xzEzajMA7fe4Mh+Y9OM+lcPq1oY7&#10;KSN9u/BcMT3rvviSfs91JlTN+9JLlduQTkEDt1rhdZt5J7aY7BthTeexAz+tfUYepdJH6hl070Vc&#10;5OwnT7annbW24OCcA+1fbX7Ot3/aPwfsXVVjhjYjywhUYOSSCSCcEEE+1fEuniMXhHkrnIIfqfSv&#10;tL9l6GO7+FlkfLZbrhAS5YyAEknB4GAQOK5cwinE8ziGKlRO/WGRJvLWX5mXcqF+Bjua1LG6E2mz&#10;K1p9qmBwkqyBVQd+Oc//AFq5eys0jWHc3mXXmtlzklwTwPoK660iht0WF9sMjAO5AIBB9B3zXzuI&#10;lGC0PzTERSVkZd3BH+7Vo1j25DuBk4Pc1heKNEszpd1bx2s011NhEmLACIdcg56n+ldPefup3VVP&#10;HAV0OGHpWFrMsd9A0axzbkABCHapAySSK0wtbXUMNN8yueJ/FInZHZn92iHMhJ3Fzg4x/nvXlOuI&#10;8elSIJE8vIEhxz1Jr0n4qXDTynbv3OwB5xx2ry7XIoVmnVJ5AgOQgGVfjqc19Jh9Umz9QyeV6KOW&#10;uYfIeSSMeYzEAE9h7VPYHyyMHa2BgnoTTXDGViXyOeMdKs2UCyqu4sxz8v1reWx7Dfun0n+yfgaD&#10;HclZGj81opBnbuwCMYx2ODXrlw3l3UbxSMqqgBDHqR1OPTFeSfsyzCHwqsUkq7oZZEGRtGDgk/XJ&#10;xn2r1SMofMdPLJA3AEffzx3/AM8V8pi5S9qflee/7yzVubplZVXb5hQHEY7d8mqaQW9rEEuIpDtB&#10;cENhgvPbvUl6Z1XcdqNI4yEQDAHHGOlFpb3G9y27dLnnG58Drj2rNVrbnhOry2RVTdZzQtIi7s7w&#10;+ehAIB9+ppotW0hfOkuUmjkQu4RCWByOO36VN8vkToBJIoIw33TgEdu3Wia/ECmD7Lb7th/0guWO&#10;MHIC9AT65rb6wtB/WOhy/iDVlkWORl8uOPcyYHzMeoz7dK878cTSSH/SGYSMobkcEEE16HqtqrQS&#10;QvGyeW2CeuQRnFcN4yvWvLbY8m5cBFOMkL6Z/OurD1LvY9jKKz9qjy7UwwfLYxkfhzVBzucq24jf&#10;kYX9K1vEsym4k2qDHkAYHasKd3CK3Vgcqo+8T2r2qeqP0uhrFFm8MbWRWQM1w+AgU42D3qutxIyL&#10;kIuPkHYYFV7idluFaZTDJ09zmoprgNKF85mTPA29PxrVKxuS4zDuVlYnJ5ORkVY06MTxonyqzODu&#10;/wA/SooowkaLGy7WIwcdPWpUtFaQfvGLK/BBwOKTkTIuExxXO12ZgwwDjv8A0rZ0oqi+Ym3dkgZP&#10;zZx1/U1mWojaVY2bcrNngZxW8UVkVYgoRG+UkYYnA/SsZSRhI7f4PzKmuCRo1YLx8nG9tmAM+mcc&#10;V6ighsrWfzonFwcmIuDxntgdf/rV5b8LIJbfUWk3QKdy4XaQTjk8DgfWvRxdrDApaRmbfkkknBGc&#10;Y/SvGxUk5nwGeX9rdIt2eosJY0EbtcR9UwUUjknnkDoetWHMYk/dYjbgbc7jxnPIquILiJ3RWmeE&#10;4JKHl+OmfxqfTUWyvma5jn+1NtMYb5hGBknPqDx+VYaNaHgTimvM1bewWOE7GwrEhyI88nnOe1Jb&#10;WREbKo2s+eT1+tWU1yJbWPdGwMkhL4B246cj3qGG6jupJvMVgsxCIFBOAcg/hWOvU4NepPbhbfc0&#10;cm6aMfM3EmTjBAx3qlqLSN80kciqozESmCAOeQRySavT2y2lvIxuFhaFwYti4KkAc8dTkDk1n69f&#10;SaiV3yN5jfvHkyQBgdOfWtINGlNpOy1OV8dXUkuiXjW7bZJYSGBQfMvcAepGa8B8PzM/iRn2p5cZ&#10;IAKYUgHv0z/9avfvFd2f7MuJo/3ca7inrgKST9evFeA+FsjWJJfMkZfPJGUJAB5yewHtXqYXSDPu&#10;MjuqMj2jwBLG2myySLbyTxlUAdSTgknIGcY6/lXYaXAZrvzo/KEMORIIjhvfAPauR8OSNqSrO0IJ&#10;kwmY127BxyR+Ar0DSTBcwWdqz/Z5lJj85mAQA4OTwMfnXHOpzM+fx/M6ruU71FLZheVl2EgyJhsn&#10;lh71T1/ypdLu0j/0fyYhvxHwePXueat6oYF1K6hgka6SMEI4bChx3B7iue1dJLxlXcytJg5GcbsY&#10;557Aciqp3T3JwP8AGSbPj34rN5XxEvxJw3nF8I2QCQABk4zX0V+zXLJqHw1h09X/AHBlMskfLMkg&#10;QjJPOAd36CvnP4vkS/EHULiJR5MkjSfJzglj09O1ezfsz6jKvhtZFlbbHKqCAnCsdgIJAwe/JJr0&#10;sR/CR+iZpDmwSfkexWUv2SJ7cFpE5l37j8pxjoelb3h24X7Ljd8pIIbg5J6+9c7a28lxqMmxYmZZ&#10;PuO4VQpAxjnOc10lgPIso13R7oySoA5xk55A5xivLlqtD85nqTXyxSuxO3ax5B5H1NU9YuPsekIF&#10;jVVZgQxkHIPGAvXvVzVrVrUSHzI5mVihxwy8DqPx7Vi3ytM/mY+aJRgYI5PWud3W5zWknrqcr4sm&#10;FvD8nnMxbKF8bce2K43ULjbp87STKsquH2k8kE4yB37V13jeIWVtb3BWSFfMKO5fcpzzwuO1cF4k&#10;gWS7WSNmaMoACYyuQM8jrntXpYba59nlEU6aZy3i9xdSpt+82CDnPX8ulcpqEskN00kmZGbCqSeg&#10;HpXQ+J4fstw53Ntxxng9ulYGrNm0h2iNtxIUA5bJ/wD116lPY+ww9rEUl1HOieXGsYjGxnzyxz1r&#10;2r9lhG1SLUlUsrQlcsOjnPGB14z1968Pjt3tpfm75yMZHavdP2UrldOTUZI7yRLpsIkUYyCCMkk9&#10;cAYGPas8VJKJxZxK2HbPV723VZf3JZTGwck4ILe/qK6HTr/7DZtHDKrRyIA7CPv3x6dfWsW3heYb&#10;F2rudd+4/Ntbuecd/wD61Wk0uaOIp5jLas5CgHBPb16e9fOzdz81rSuzTa4iMqoz7mkcBTjLHvjH&#10;FIwSYqu3y1XOCPvE81HeWqTXdlchuY8AbTghhxj8qrald+QI0l2xyDJOX5zk+lVTopq5yTTEvZ2v&#10;bqFmVVPmEEZ2hQB7ev8ASsXxBZzaZCyn/l5YkEktgZ5P9M1q2Ygv9QVZHYYLcjkggE5561B4gkiG&#10;rS48u5hdAEHI5ODkemcV2UtHZkxm0zi/iPD9n8GTLHC/mSjYhH3cEjOD34zXzbqFgun3c0m1pNpI&#10;UE8D2x7V9KfEe48jwosblg2HOACcEgkcdulfOviGHzJ23bY1Z8ccnryP8+lerRt0P0Hhmd6bKOGE&#10;KFpGUrnGOue3FZl1G0QaRtrM3AH8RrUkuEaNt3zbcYBqvLL5YYZALdA3Jx61ufVlO2P2gxow+9zi&#10;u38CwMl7G0bBSoOw9SDgjPsea8/tz506yMWdYiQNvBzXY+F52dIyi7dp5PcjvmoqbGOIXuM+gNCt&#10;Y49HDwNHIyxhzgYYsAFIPr0zTbidS/l7pGhZwCSvsM4HfFJ4Fnlm0SPzJEggY5xgjIIAzkjNSXUb&#10;bvJNxIqxElfk3HsMjpXjT3PgcR/Evcx7+NYmXyZpGmWRkKIm1YxkYOe+R29q5vxZLMunyLKyyS8u&#10;UQErnPU/Suum1CO2XljIqnIBG0kjpnrXI+KJPsy7VY/NnpypJ5Oa6qNj1MFZtWPNtbiW9IZmBOOM&#10;Hj8K5g3ypf8Al4X5D85K5U/Q966nXDCsu2Zf3eCNicdQcc9ua4x7021/HGwXbG3frz2/P+ddkY6H&#10;1Eaf7s+q/A0DDwNpCtbrbyRwCBcg7XwSQc54J4JHvWncQfbrrDSbVQYfYAeR6etZ/wAO7u6u/AGj&#10;Kzwi1WNljTOSCSSS4z1PAB9AKvXNtDDeRqMNxk4OQWx2/GvDqTtNn5zjI2rv1Mi/tJVtlVJHhZnI&#10;YAj517ZrC16WOGOFWjYTNwD0H+feukvlkvYo1i+WRR97ADA9xz0Fc/f2fnXKl1VQvyAn5uR/WurD&#10;1L7noYOS6nKanE0d1Iy7pFWThj1C4x6+tcprzG+sikjvwTgdM12GuW7PefZ1C+bkk5O1TXI6vIy2&#10;83zBmhyAByO9elCXY+mw8tU0cPdKjzBUxsUHOe+K0PCvjG+8Jamt3YXUlrcR8LIhwVOc57+grJv7&#10;nyp5FXarZ789aqq2+MbvXpz1rqtdan0lOWiZ+4P/AAR1/wCCtSfEzTrfwT45kkt77ckVnfMAY5Gw&#10;QdxJBwcdDX1r+2N+yxZ/E7S5dc0GFZLyTbPI8WGWXAIyuOueec/Sv5rfAnj3UPBmuWt1Y6lPZyQv&#10;v/dkqQRkDB9ea/cP/gkR/wAFWbX4z+HLfwX401KSPUbG3WKKe4AYyqBjC7cYwSOo75qYJxZ5OeZL&#10;RzCg4yWp4d4s8I3mia/NYzRKjQk/Oc5Jz0xjrwfzrHsLfzZdsn7tmxy/AA619/ftp/sx22uxt4h0&#10;ONF+YCSMEblBXJbI55IH518J+K/D8uh6x5MiurN0JBzz7nrXb7RNH8tcWcLzwFVyina5mzqxdVXb&#10;8w6g8Gn2sUjv5a8cEtzwQBSSW3kyMMjdyCPUU2C4kU7cKfLB5Pyj6ZGatK58PGN3roTP13Fhgcc9&#10;CPSi2vWHlx7iin+A/d+oqPcudrbVz1wSy/hkDNSLc7j/AK1VZWKjI6D09qehcanKy5dI0YUfN8qA&#10;Bm56+h9KbZFVujGTtRzwemTj+VQG9Z3iEhZ0TCjr0z+v1pYJCEZQyHy8clctyccVjLc6KdS7NrSL&#10;2TT1WRZfKuVICvGOmOSc/gK+zv2Jv2zpNKjs/DutXHnWkriGOWTLMjknBOT05/DFfEcACz7FO7dw&#10;C3GORWjpeqTaLfL5cjfKOSDznOcg/hXPK/Q/Q+F+IquBqJX90/am2nW+t1uI/wDUyAAHqDkdRjoK&#10;ds/df7LdDXxf+xB+2cssEfhzxFOredgWtzJIQxI4AIPHavsqOYvbRvn9y33JOquD3BHUU4yvuf0b&#10;lWaQxVBVIO5YUGFcFflPc0iRq5XcF554JyafvWVFO7cy8EHoKjjiVH3d+nHSqPW6AFx/Dhc/jSdm&#10;UZ+Y4p8bqwPGVHpTpFXd8mTigkZJGI4tu0fN3NRE5GGZlcAjrxzx1FWFPHPX0puNv5+meKpPl+EG&#10;j55/bY/Y10/9ojwZc3lqitr9nGxifnMoAxgjjJ9DX4//AB2+Eeq/C7xdfafeQtbtby9MHbICOozj&#10;n27V/QEyNEylRtORgkcivnf9tv8AYs0/9ovwzc3tnDCuvW8TFG8sZnyMEY4yeeDX6BwvxO8PJU6u&#10;x4uZZdCqrrc/FPRrrzrsLH8s4QuSXxkDknB6/SvpD9jD9svUPgR4ygX7RGLNgQ6SElXU8EHOeeuK&#10;8l+KHweu/ht4guLW8sZILm1neBwUKsrA8gjGefp9cVz8WhMzlo1k8yMkn+7jBr9PxUcPmOHt3Pmq&#10;MauGqW6H71/BX4v6b8Y/BVnqum3MNxHcQo7hCD5ROQBx06V2bSfZz8pLdunTmvxh/Yj/AG0tU/Z0&#10;1yOOadbjSZ5VjktySNygk8AZ6etfrd8Ivizo/wAWvCNnrej3H2qyvlGDn5opMZZCOcYz+lfimfZD&#10;UwdRyjsfX4PFKolc7RYvJjVtysD1x96qtzY+bIFLbfMyHKgdDjscjsODUyvj+I9vxzT2LFuu7Pp6&#10;V83GUoy5lodzjc+FP+Civ/BP6PWo7jxf4StVkukRnvIEGBJjksAO+fSvkr9mr9pPWv2aPiTFNudY&#10;GlUSQSZVSykcY4yMfzr9m7pPtMLxyKrq42FXXcpHGeO/Svgn/goj/wAE+4btLzxb4TiRUWVp7m2R&#10;DuiYgjKjng9Mj0Ffb5Tm0K9P6tX+TZy1Kbi9D7B+CPxx0f49eBbPWtHuIbhpowbiJchrck8AqeR3&#10;59j6Vu61pS31ozRqyyrlhg/LivyF/Zb/AGnvEX7K/jdZC1z9hV1juLedz+7TOCCMHJ6degr9Y/g5&#10;8ZNK+OHg631nS54pluUMrpGciP1HHfrXmZtlcsNNVaexpGSmuWR5FefsL+GdVv5Lu81O786aVZCk&#10;EQZkAGOrH6dOmKda/sGeCYrjbJDqVxwQpkcFg56nAGOlfQn9mQpuMYfqSMnqT2+lEK/L821WXAxn&#10;v/jXPHiDGxjyqTsvM4p5LhZvmcUeI2v7FHgWzVVj024uN3GHmKAn3A6fnVrTf2TPBumlLf8A4Ru1&#10;kk37y8jl29AMnOR6/QV7KR5jfvMHJ57cUrSAKFIU4PBHUe9YyzzGPeb+8ccnwy2iebxfATwvYjZH&#10;4d0l1ACqZIAzAD+fer1r8HPDcLJs0PSY2HTZBjHpXdFFz8w6cCowGR8/Xt1rllmWIb1k/vNY5bh1&#10;9k5OD4d6fYweXHpemxxtzj7OCCc9ea0rfwlFmPFvaoq5OEjVVHt06dfzrb6rGmWYY7+tOWLC/mal&#10;46u95P72WsFRjskY0OhxrF5axwhOeDGDkducU610XyUyFVdpIBAGV+np+FayruPyhRt65705YwvO&#10;Ovp0qHiqz+0/vNFhaS1sjHuNGR+WBZiSuD0x3NT2ml+VbsynO7g55JHpWnIqsgyvbBqCXJIZARtr&#10;N1p9WdEaMOiMu78KQ3cCSCNPlyD3GfoaxPEfwu0rxTbtHqmnWd+rDH72MFgPY9q7EQ/Im04ZnJIP&#10;SmmMg7mPzf0rWnjK1P4HYznhaU/iSPBPFH7EPgnxDI7jTbq034GyC5KKDzzgD3rl/wDh3n4VfbH/&#10;AG1q0LZOVaJJIyOw5wfxr6jFpHPHv9Mgg9z24qCTS41Qbl3MTnIPT8O1elT4ix1NWU2edUyPDSd3&#10;E8N8BfsReC/D1x+9iurx8qPNnfap7nIA6D616to/guz0yNbe3ijhhjcpEIowqlRxzx7da3o4I40C&#10;ru654HfGKsxyNFCyICFYgnjvz/jXPic3xOI/iSf3nRSy2hStyxMqPRY4XX90rleDkZz9c1JLpIid&#10;djL6/Lwvp9fzJrQC7Tz6jFOBW24ZeM/rzzXnqpNaqR1+yha1kZkWlJGvlyQxTxrgYlQMOuR1qtd+&#10;HoprhZJIYXdAcExDOfQ8cj26VtE7pG3HarU1/k+Y9j1PrWixNZfaf3mf1em90jkL/wCGmmSybv7N&#10;sZtzbmBgUKTnPQCsi9/Z80DVQ3maJpscmCc7Oh9ec4+leiqFC8/NupAu8beTn+VbU8xxENpMxlga&#10;E9HFHls/7Lvgu/ji36DZfICsjgFWJ7EY7isbWv2Lfh/q9ptk0meNo/8AVlJTuTPU578+ua9oeHyH&#10;Jx94EDv1pi2QZOF/GuqGdYuG0mZyyvDNfCj511X9hLwne2237RqCtkDBiRlx7YAzj3rHm/4J4eHZ&#10;ii2s2pM2z53lYKu7PTAxx+NfUcVosbhtoznoRwOlPkskyrKoyvJ49c/411R4mx0bJSOOWQ4Vv4T5&#10;E1T/AIJtWt0zQ2usXMe8bixgw6eoBycjjua57V/+Ca17Zwxwwas81xg/fAX5cjHJxgnP6V9sTWn9&#10;3cGAPTioRa5O6YL0x6k/nXRS4ux8NpHJV4Vwk9bHzb+yv+zFq3wQ8UXlxcLbs0luYMxz78AkHOMY&#10;z1GPevpZJfIhBY7AuAR/XJwMVRvLeOytWfCqq5YnHy8DPavi79vf9vxfAui3/hTw7fNJcyAPPLFK&#10;QsajJIyOcev0qKNLE5viOaXzZ6eHpU8JT9nTLX/BRD9vpPB+kyeGvDNz5bFSt5cHuMgFRzyOTXxB&#10;8B/gT4g/a1+LcFnYwyXELy+ZcT7CBECeTntx/KqXwe+GPir9qz4nQWtpF9oW8cJHK+WAyQSTknGM&#10;5+tfrl+yt+zXof7OHgFdJsLdTfsii5vMbZJXAO4fga+nxWIoZRQ9jStz9yqcHUldln9lz9lXQf2W&#10;fAdvpOmRLNfSAreXkoDvO2exAGF68d8CvTreHyI1Xe3XZhv4R/j1psJCkKwZgOhHYen5802S4ALH&#10;kKT36mvzrFYqdebnUe56EYpbEk0PkyNjk9j60GXauN2Pr/hSSjyo/vbl+vIrzz9of49Wf7OvgW61&#10;vUvI/dJmKLeC87HoNp5x3Jx0+tPB4SdeooQRFapyK5V/aQ/aL0X9nzwU2p30nm3EmRBbx8NOQcZO&#10;eijqT6A96/Gz9rr9rbVv2jfiDealfzs0MkjNBGCdsXYBRnG0AcDGccmtX9tP9rXWf2hfG17PdahJ&#10;5c3yIkWVjVOoCrngDue5rwGZ1jRVVWkZjyw5IJPNftnDPDsMHTVSauz5rHY9zfKiNJZbplZlLFiD&#10;5f59e/TmvTP2dvgDrfxq8fW+m2Vk0251VyWxk5AwWwcDkVV+Av7P+r/GnxdDY6ZBJJfGVQoI3R4y&#10;ck49K/ZD9j39i3Rv2YvBdv5lvHdeILiJZLmcDADnB6EHoMDrVcScRQwlN04PUMDgXN3mSfsifsja&#10;L+zh4NtfLjjuNXkjaO6kI+4DnCIfbPJ6817pYJ5MSgbsxrjaeQc/Xp0ptugaPpt7gdl6Zx/nvUpb&#10;y4/l+909q/E8ZjamInz1HufUU6ShZIEcs4+UfUDBzT9yoGXHfPTJz9abMrNLtYbdoByhzuz796cy&#10;bkOfzB5rjNI7DnTcvzfMuQCQfWmhMuVbcF6f3uKXKLGVww6YwePxpFLOxC8+napbHcdDbxxnau/b&#10;79TSylbZt3XHoaZJMEclsnpyajvbyOG3LSSLDGp+ZycYHPJ9BxmlYyrVVCPNLRIr6jrEFhZ/aJnI&#10;iUgOc4CgnrmviX9u79sOG7V/DWjmaKMO0cvzjDkYOeM8EHv6VZ/bf/bMS2vJPD+gXlq9u2DdSx/M&#10;25cgDPGP/rV8R67q0msTTXkj3FxuYZldiwBJI564reMbI/G+NOMGouhQYmr6t9vEksw/e4x3OTms&#10;xbmMxbWY8oTnHI/CpZXZvl3ODkn+8CKhuIrcRrJ5n7xWIdDxx2x61Fz8NxFadSbnPVjLi68zynDH&#10;coA6fNx05pP+PnczDftBJ3naDz2xVV23FNrn19sUXV7uj8olV2jsDzznmly3OOUb7hdzNbXciNuT&#10;a3Gw9v8ACiOaSWYMW+YHg4DdOnB4qK8DXU7SZQsRnA546dTU0ED20TxsCr/d5/vHpijltqTGIz7Q&#10;9vNt3HdIeQ46Ux5poztbseDx+dMvF8190iZXgMe4akjd7VU84YTkgkHkf1qua250Qg5aIt27hRK7&#10;4VVAOT95j7etcb8VPiz/AMIY0ltpNxtkkjBaRXO+In0PXOewqb4u+P4vCmmx29rcfvruIPE3llsD&#10;JBwe1eL3NyL+W4SaQyyTAuJTj6856H3rz8RiktEfoHDfDvtGq1VaGZq80mpXLTTSGTzMkl3yWPB/&#10;yKy9Qk+0iXy40XBGcDkfSpdR2PL82UEjiPhTtGOST71QuLPzIXVW3qzgD3rzOZvc/YMLh4U4qMTI&#10;1D5ZWX5m3NggjJB56Gs+bT8uyus37zG1xxz1JIFaFzE1vqH2a6j8lVDfODuDEAnt69Ky3l8mQ8Dz&#10;FYjpg+2K2jJ9D2aW1htzYJbSLHFI0yTDljwUI5P4UWsG6Xa/IwcEcYIpVuDGML93GwZHQdeKmtwF&#10;iUEbmUkkdTzTk9NTbZaklhOLdzCchpwAdx4Ge9VpJTEwX+FicHHBHetBIPsiyTMis+F24GdpHNPt&#10;bETxo1wRJuJYgAnGfvDHHXn8qkXN1K0F2Pl3F84JAx1FX4BmOPcpzycnoaWSzW3vfNhh226yFRzk&#10;kDHAyRwanNtLq4AhaNZlO0x42gc4A79armMKkr6mjpMS3SDCssjY7cE961tM0j7GY5G87MhOSTnc&#10;vTgdhWbpssllbRxyKRLGGA+U4BHXp2rYtDcz3KxRrcBtnyBBuLg9hXLO99Dx6/Pe6ZoSN9iTdDJC&#10;0kQPlh03A565HHrWp4f1K5FzK0jZkmIH3fk244GD0rDsrtI7hN0IIZAEz1yR3Nbun3Cvp4j3/Mp3&#10;oVGct0IJ7gCuSpKR59SUrE6v5rbmlSJVBySSSTknHtz6VV1FmS0hV9q+cDsHqvUkc9ODUi3EcVwP&#10;MUrwAQ44Yn0/SqfiHdBZWqrNbzbMoEAIdAMnnP1qIeZnTs9zj9WiCCSXyy0eCc9ifY15T40cOd/Q&#10;sThx0x6GvU9Yl8vcN0jqq8bxhc57YrzTx7I03mRmSMBRgFFBXk8V6+H6H1WVxV00edz3aQXTfN8v&#10;XkVHJMLhf3mWZeAfbtV7UQuxVZIfMUAByOuO9ZvnrPIwUZb1HT8K9M+pJLZtp4bax6Z6muw+HDSW&#10;uuQZZXCuDtJxk5HeuMQMP9luxI6V1/gSIx67b7yrK8gJcnkD2+lZ1fhuYYr+Gz6d1DSJtD/c3UIW&#10;SSIHnng9wRnpUemRG1sVZ42MbOwD7TuA4HA7imRQ292lrKi7pI4wjsScP2OQTxnPaphdDz4wrKwT&#10;dGASflJPUe1fM1NGz85xEVGTsaEUsqFW+0NuX/lpg7lGeDgd6bcQtJNJLzJNu3yEg5cnqfzq5Zsq&#10;EM/mKqgJujYZJA5znseKjjmkntfljYXBIGOpkAzkH9OfeuX2zta55ftFsZt/EZ0RH3eXG4cAfeH4&#10;+nWoYVWe5CyLtDc47ZxzVrUg9irfLtbHIPUHnj9KzU1IPGVZW2oSS4Byp69qmNZ9RUpMvXFwIJI1&#10;PzGOUHvlh6DGK+Y/jlCYfHt/uld2WXdl87ucEcnnocZr6W8VadHb3ckJuVmktSWzGSFO3Bxn0IPW&#10;vm349ObjxzMzBm+SMcnLYA4P5Yr2MuqXZ9hkPxHA3N9tG3I3dOO9MiiWWISbj1we5p7Qxyux28qf&#10;xxQ9zDBbsq/JyW44JNe8fZERZPM25Yrnt1ro/htbxxeILeNhuUyKRkbh15yD7ZP4VzdtEu/ev8Xc&#10;9q3vB179m161YbmbzBgDuScVnU2McRH920fU15Yyafcqys/7wEBUJKlc8YxkdMVp2DzW6MrTSW7K&#10;jB89cEDjHWq9jdJ/ZlqoaTdCm0OTyQQDxjv2q1cSy3BLszFnUEliGJI4P0r5atFqbPy3FRaqP1LN&#10;jCFtJpIXVhDhMnguDg8A/UVYukjudzq2F3A+We57gkf55rJjtbnyjJGrNC2N3fGO9aumkpazSSKj&#10;S3DgLgElAOuPr6e1ZaLbc4ZU77EP9oz26qpPy8gYGT9Sf61YjkS5s1jUTMzMVcIcgkAnJHf8Peq3&#10;nRS2/mQ285eN8O7naFqaLVZtIeOa0muI2w6kIdxTcMHHHTpSUjH2bKd3Ek8DjzmiZvuZTLZwcc44&#10;Gaz7mc3WnQxzRnzowN7jKqSM5PXrzW1BdvaWjqs3EihXUjlCO+D796ZJZwXq7pJkbbjgfLkHqfrS&#10;lLWxrCVtDi/GaHU9O+0qqpOpIKq2cgdOOxry+xRtM+IFhdrub/SEYg9CN4BB9ua9R8YQNp9zNGny&#10;r1XndkV5nff6Prtu4b/lpj+o/WvYwc7wsfXZZNum0e/XBismk8uZWSQMHAXdwSCPpxSW26DzBtHz&#10;ISufesiKJlt7XcY8zWyyEq+eMYwffFaenMGtI5DIsi/d2b/nxn0xxXHWjZux4OKg02ackEE2nxzN&#10;iMpHjKSAtk9ePTgcVh3ibbh1+aZUGxQOvP0rbvGjtUkKskitGUwQAynOOnt61zyXEul3IuIfvxvv&#10;Hy5yT1Ncak07M85QGyTW0MxafbGshXAQnnIB6eo71XtdXWbU4ftEyyJAGCSKNzouCRx6Zqxq9mpt&#10;fOt4pGt1Ay8uAVbHIHqPSse3mjR25jEigAFByTnrn8K7Iao9ajT91MofEKRZdNWSHeyyAkuRy3Ne&#10;YXatHLyepyD1I5r1L4h3KvYLG8bJJLEECpyh5PzZ7HmvN7iyETeV95Y85PXIrvoS0sfUZc7U0iKK&#10;DygWVlc5HBOc+tMjMk8uxVXaxGB6VRdJLa+Vl3L6ZHUVqW37sNK2F3Ebj0Ofauqx6UnoalrdGwka&#10;P7wkAyCOtdR4OX+0Lhds0atDyA5wDjnGD1rmY7iN7RPnjJjIwB1Oc1reG1+0tG0fl7t3OTilK9jz&#10;cXB8rZ6TZW/nLmXaEaPYAmOvQYwKgBW3l+63ytgZBweKbpUrJBhW+Zc57gduvbkirSGO4KrtaPdj&#10;JLbgCR2/OvPqHyNRu+rKd1Mxh+VVWNiS5GCQDgfXHNc/4gtkk07Eb7WVx/FjaR65rqLxI7Wza4t/&#10;OSdW2n5QyyKBzwOhDY/OuI8a6TcX9nJ525fOBck5BJAP0rooR7no5dG80YfgCXyfFgWMhmJDOp5H&#10;B6n8/wAjXsemah50G6W2haN927ehDg4wNpBH1xXhHgW+k8PfEKGZt0iqrD74BJOAOoOR04/XivdY&#10;oJDKsUsP77cMqO4IyDnp3rHG+4LiCXs2mghK28O2RbiTgEBGxjGQOuc8YrJ1+LzId8YMTNnKrgAg&#10;d8fzrSm1LyNQb7UksEkeI+B8w64/Dms+/wBSARZhbK0YfZI75KhWGOcc/wAq8+M22eBh6zclc4rV&#10;rf7VP/yzVowR04JPY4rhPGsElpbTQszR+YMYKH519vavQ9XszpNzIxDMqlkJQ5BB4z+RrgfGutFr&#10;394rXCw4Vd/JA7fgK9bC7o+4ymV2jyzVittLjcXGc9DwfSmW8iyrt3sA3JAPQVo65Kt3fyMY1X5u&#10;i8DH0rNkg+0XBWOPy1A5cnrXtRd0fXReiOi8BS/ZtVt1Rvm3kpxnBwf8a+jLC4t4LYsu5opIViAI&#10;+YkgZ+nOea+bfBR+za1bt7jGDnmvo/RBjToWulV9yAhycY/KuLGVFE+W4glaxleJrryovlh3hWK7&#10;2JHHXoO9dP8AATT31CeWO4ljS16uEnWMknOMZ5OMHp61zfjK2U6XJ5O1n6rzwSOTkHrVv4N363F6&#10;0NwsTSPE74PygMoyBk/p/wDXrgvzryPAledE9YstL837RHDukWPcXwMsFHBPuBms3VIFN0+fMZsc&#10;nO0t6f0rQtbq5tIpbgSGPzGVAgT5nUjJAIPAz6+1Q6tHItqbhsr5nKksM4+hrznHU+fcGmYtpZtb&#10;N558tuCZEMoyD/WuG8cahHHtijVd2C2CcqWzn8K7mG6aGN2aH/WAgsUDLjpn68iuD8YBZZZrh1Ue&#10;Um/heDgY4B706UXfQ9HLofvNTBzvsfLktYmknbekol+YDjIK9qZPYTWyQrcKsKom5eQxK59icde9&#10;Ukdwqs25QRngAtjr/kVsaQLZ9NkURyedISACo6GvSd7I+qlGyRT0y5ms7hbiKRlbeVGTxt7/AIda&#10;6QL5Um59vnABM46ge1c7FYNNaSNJtt0V/KUkYEhOeQfbFalvZyWyQ+ZN50gyxYHqDQ5aHJWirG1b&#10;XCKqDaxnyVD4AUjGQPzrW0k298264WaEngd1LDnmsSOZl+VUjPmdcnpnoQT0Natj8un7Wk3L5gIU&#10;cnI6k49K55y0PIxEdDYgkXUFVW+XcwJIXAwBUlncwM8iusm5VJB7M3TmmvO0cW6P5V4TGOTnvTri&#10;GQbWmKxscYBGGP4frXDKep48rXC4uZrjSRbxwqD54kEp+8MDAAIxVHxddyDTla+vWlCwMdifM2R0&#10;Ht1FbFpP9mtzAG3biSTgMVzxkemK47xNZM93LIjGVwSu4cMQTxn1HOK6qTR3YVRurngXx105pdWj&#10;mTDbo12knnpz+VcT4euSdQhXcI2yAe1eh/HVfIuIWVXjWNBGO4LAnJH14rzbRCn9prnb153DrXvY&#10;eXuH6ZlrXsFY9R8MLJeyxrG3Mb5IPcV6TpjefaMrr5k/y+W4PzRjnOT36/pXmnguFZGZg7Bs/Jju&#10;a9M8N2sNlIkiE4lTDgno3euHFyZ4+ZaMl85oJP3X3hxyDz+VVLyBpjJJGqlYxudJe3qOa6HU7YwS&#10;Hy2WFWwVA+YnPXntWTqN8EiTzGWRlG1yRy4z3rjp1LM8qjWtLVHA+KpLiS4KmTYrEZjGV2/hnp71&#10;qfCh5LDXVZvMWdAdjo5DDPGQfp1qn4obc88k0KMWBKOAdwOcc4POK0PhhfL/AGj/AKQVVlI8vCfj&#10;Xd7R8p69WpahzHp2hO0uuM180kwmwCXfkHsfriuguLLMSQpxCrsQSMEg8n61gQiS5/fffkZxwABx&#10;3P6V1Zg3rFtlkMewHkfMG9K87EVLs/OMyrSnUujCks1hhMsfGHAHQ8Yz3z/KoLm9kF4068r8ry4A&#10;XJAIGAOKvaxO9pbecYwxwQAq8kjoSKzZ7NrzT5JbeCYxhF3OcKN2OQOc9TSoxbNMJGVrsz7q/t54&#10;t8zsrux3IAQCB06Vzl8yRL8sb5zv+U52Z56/TNbum2tu16P7QhZrdjsyH24zxkY6Vg63FE1/MtvH&#10;JCvC4d92/HUg8fyrqp3R9Bg42dzOksltbrzUYcngyDBI9x6VBqEaxiSTy5V2nnChlOfT2q5NcIYl&#10;bdcZX935kuDhhziqdwVv5I2jikyxCIwf5WJ9fSt1JnqxuYepW727soj37eW9QD6ViX7NOf3eNy44&#10;9jmt7WYpLaSSO4Uo+/GQc8/UVz2rxyRZYKiq2Bwcev8AjXXTPTw8dCjfMyrGm7zuRkGptPVrSWOb&#10;9z+8cDGckfhUM1pIkSO0ZXd354P1qo4JlhdlLBXxkfezWjWh2OOh7/8ADe5WSwhx5TQyKRv3EPCR&#10;yCMV1kRmFsFlkkaOP0+YEemDXC/CAedpG5fk8tAfmHDe31rvgsnkx2+z/WEbCT1OTx9K8etZOx+f&#10;Zi7VmU59V/4l3lBl3yfeGMAgHj602Wz+zW0W4LH5gOChPX3FXJrFpIo1mlZVtQY1SRegPJAIHP1q&#10;vM0c7YhMbRqMk54BAzXPynLHskZ8ltHbWhY7izHqDwB+NZNzpLah5c0EjHcSNpHU555461pXaedc&#10;N8yKuRg9Rj9O9U3kgjV2t9jchQh+Vge5x6c1UItHoUeaK0K72y2M376Py2jyrRE53Z9MZ/OvOfiR&#10;BH9uj8tdnqB82057mvQLy9aG7SNWRTuwq/eYgng89TXn/wAR5Jo5cbWZmflmAGT3xiu/D3PcwF2b&#10;HgS8hs7KMbV86UEFuuO1dhdbvJwzI3A2lev+Feb+C0e9vV8rd+7GGX2xzXplpNG1pH+7YbkHVP51&#10;NZWd0jnx9O1RNH1R8NJFX4a+Hh/1DLYD/v0tazyqKz/h3p274faDg/L/AGdb4x/1zWtg6YTX6rh2&#10;vZR9F+R9BTp+6ghRWUe9ONnu+79acLMwqOe1TROFHJrfmK9mZ8ttJioRaSg//qrbWBX9PypTZoPT&#10;8qnnHKmYy2relTxR7P4f1q80CJ6flUbqp6fyq4zLp0yvtz/D+tNaGRqsAKvf9KXzVX/9VEqqNOQp&#10;/Zpj/Fn8BUkdpICOe9SzapBF6fkf8KpXHi+G3BO0cc9P/rVhKqUqJoxWjGrkMG0Vy7/EmGL+Af5/&#10;4DTR8UI2Pyr+v/2NcsqxXsTsLi28wfd/Wqslm2cbf1rlJPipHGP9Y35n/wCJqFvjDCp55/E//E1k&#10;65apHVvFLGP/ANVQvO0Z5FchL8Z4X/h7+p/+JqH/AIWUt2fl3c/7R/wqPbj9mdmdWWL71Rt4hhQ8&#10;/wBf8K5eHWW1IblLfNx96rUGkTXoyHk/76/+vS+tGipms3iaBW+7+p/wp3/CYWaL8y9Pdv8ACqcf&#10;w+urpOHk6f3v/sqI/gxqF6eJpRu4+/8A/Z1P1w3VElm8dWSj7v6t/hUEvjmzcccf99f4Vp6d+zDq&#10;Wqf8tpv++x/8croNI/Yt1K/C/vpCWIH3h7f9Naj64X9XPP5fFlvL92TH/AT/AIVVuNdWQfLJ+G3/&#10;AOtXuel/sAajMrFi3B/vL/8AHq3tK/4J43k7LuX8yv8A8eqJYwPYHzKJri4k+WT5SePlFWo9EvJz&#10;8snfH3V/xr620n/gnVMI490SZx6L/wDHq6vRf+Cehj+9bxt8w6qv/wAdrOWMNPYHxJ/whGrTj5X4&#10;+if40D4U67efcf73I4j/APiq/Qaw/YMggVd1lbt1/gX/AOOVraf+xhYWLL5mn2nyjB/dr/8AF1m8&#10;UHsEfnda/AnxFcf8tO+Puxf/ABdatt+zX4jlH3se+IuP/H6/RzSv2UtHtwd2l2R+YH/VD/4qum0/&#10;9m3Q12j+x7Bj6eUOf1rP60aexPzV0z9lHxFcoGaTII/uxf8Axyt6x/Y+1pipPbH9z/45X6TWPwO0&#10;GyiVG0PT8jj/AFS1p2/wk0GP/mC6f2/5ZCuf2r5jop0kfndoX7H+pJIrMvf1X3/6aV1WjfskXSyq&#10;Wjyef4h7/wDTSvvK2+HOhxHA0exH/bMVJP4H0m3Tcul2a+4QVdao7XPqMohqj4t134AnRNPhLR/e&#10;IX73t/v14n8VfD40iS4Vfl2xK2Pf86+8PjPbWNppdttt4V/fkcL7Gvh/466nG97eBRj9ylfMY6pd&#10;H9X+HdrL+up5WhLKS3JzT2yFFRW7+bGx96kc5QV8/N6n9JZX8A1zxUD/AHqmf7tRYy9VTPqcO9Bt&#10;FOdcCm1M4hVY13PSoiTUxXNJ5X+cViTErycCqsqEj1rRaHIqL7OM0GqRnGE5o8plPFXXhVaaUUdq&#10;EMrFWI5qCWXYtXJyqjj0rPkBc4rQUthyXeWxU/31qg0bI1SR3hXvQZy2HXkKr90Vmy5Ep+taDTCa&#10;oZbTcc0Gctis6KorPuu/0rSuI8LWdOhP5VcdjCTIIRk0902rQibabJNkfjUy3OeTKL/LJTXk5p84&#10;6mqzsd1OJy1noVb75sfWs7OHrRuIy351Rnj8sE+1aR3PGrblDVl8yodNufs0/XuKlvG3n8Kzp5vJ&#10;dTnHNbHLGWp6T4Z1Ldarz3H8q6TT5fMQN715r4X1tlVV3N95RXeaLfb7RWz3P86wlqd9Cpqb6HKi&#10;leRgagtJ96rVh03c+1ZSiepTnoVy5apYHwBTTDTkTbWZrzalmNjtqVHIFVkkwKes2W60FqRaRN5o&#10;kjw1Jby4xT5G3HNVE0UiEHFPCgjkfN60wtik87LVRtGQSjBqvIPzqyRuqN4dxoNuYbbPtFWjJlea&#10;p7dhpyzkrRcqMiZmyKhk+/R5tNc5FFy+YchxTqgD4pfN/wA5ouOMiYHFNc7jUfm/5zTgc0XNFIAu&#10;KCc0UUXLjIchApwdajJxTSxzRc0jIsB804TY71V8xvWl840XE5E7yl6iZt1RmbnrT6Lkcw0xqaco&#10;29KKCcCi4cw9DkVJC+/71QI3FTL8qZouOMiaN8NTzJxVPziDThP70XK5mTuc5qFzzR5uRTc1UQ5h&#10;0dTJLiq+cU/cKofMPkly1PjG6ohhqli/pQXGQ+iiii5XMANOSo99JvNFyozsErFaYHbNObkU1VxR&#10;cr2o4Ekj1p+5qYOtP3Ci4+e4oNDMxpymnBlx0ouPmGx9aeWzUbyBRUYmJ/ipSZMpMmLYpPMqMPk0&#10;6lzE8w4vkUgbFNY/LTN1HMHMTL8x5p6KKrGXy+actxzRzBzFpRih2xUIuKRps0cwcw55fl60zzfe&#10;ms+4UzB9aOYOYmWfb3qWOTIqqiFjUmfLFNElgTe9TpL8tZxuMNT0um9aYEsx3VVYEGpmk+XNRuci&#10;gdx0TYXmn7hUHmY70eb70D5ifcKNwqFZM0vmUBzEgKinCTFQl801psUBzFjzfemm6Yd/0qs0/HFM&#10;805qXIOYvJPmgvmqoZs1Ip+WjmDmJt+2hmwKhaXNRPcE0uYOYfK5L0Rvg1Fv3NSg4o5iGy2Ztopv&#10;nCoFl3d6XcKOYXMPd80wvzSF+KZu5o5g5ieM/LTZpDioxJt70rNuo5hXGB+KcJMd6Zt5o2GjmFcf&#10;5vvQ0uRUZGKRgTRzA5Cs+KEfmmFTSd6OYiUifOVphNNEmBTWkwafMTzDmfFRGWkZ8VE2SKOYOYk8&#10;7IpIp8ydajVGNOSE7qL6BzGij5jpkr801G2xio5JKhsOYdv5qSOXaKq7jUiMcU7i5i4j7hmpBLVN&#10;Jdq/epwmzRcOYneX5utIXzUJkzR5lFw5iYHNSLVdXqVWouHMWYvve1TrtxVaJs1MHwKlMOYmQ4HF&#10;DdKbEeKdWkWZuQ5HYYq1C+4VTqWKXFUUWWbimkZpFbNLWlwGiVoe+KtWsvne9UbxsNxTtPuCoquY&#10;lxNQdKjMvNKsuRUROTVKRnbuTKzS0pQLTIpdlNlnzVcwrGT4gfEaf739K5O8IEbcetdVrq7oU/3q&#10;5HUiUhb8a56iOCszm/Fb/wCizD/YrzHXzh/+BmvSfEjb7ab/AHK828QcP/wM0Uz5PMCtoZxcn8P5&#10;10dg3zL9a5fSZNt0f8966TTHyV+tbtHk0XqdJYviKrVmMfnWbZS4HXtWlEcLWctz6fAy1LQl29KV&#10;Ztx5qtuqSBdzCueW59BE0rA5YVrQrk/jWTp67WFa0DYP41rHY7KLEkhXzGPfNQPcbWZfSrE8m0tW&#10;ZLITcN9amodRPt3mp402mo7dM9+9WCOKzLLFu+1BirEQ3uM+tVIBlRWlZW2786DQmt7f2q1HAAOR&#10;ToolVabNcCLitDQcZQg4qOSQOtVZr+lhl3nrQBKsCt2/WrkMez8qht6mafaKAmizCwC0pcZyOtVF&#10;ucmp4sua0OeSJVlPc0/fxUfl04VoTHYM5NSRqCajzzT432iqTCWxZhQZFTSAKnvVeObFSed5gqjh&#10;FX7tMPWnp92mMcH8aDSI4bs1oWJ+79KpquKuWhxj6UHHiZXRpQDKVzfxRTOlLn/nlL/IV01ou5B+&#10;FYHxOh3aYv8A1yl/kKGfmfE6vRl/XVHxl8RI28ib03p/IVxCv5XX1Neh/Ee1/wBGmx/fT+Qrzu5t&#10;nLt9T3qqa1P4u42haUv67k8EsLf5NJeIHf5R2pthpU0z8Z/P/wCvWxD4cZk+fr9f/r13U46n4tKP&#10;vMwVsmZ/u8fWr0VnsIO39a3rTwujKOP8/nVr/hEN33f5/wD162lA5ZLU5/eqH7vP1pr/AOk8eldl&#10;o3wnk1i4jGW+dtvX/wCyrtvDf7MUl8GYDdx3x6/79ZygdMv4Z5DZ+Eri8+4ccZ7f41s+GvhBqmpa&#10;jCobKu+Oien+9X0h4c/Zfjtx89vEfkA5Uf8Axdeh+EPgXY6TdQSNZW7bHLHKD/4qiNM4nueDeCvg&#10;FeW9gPMjyTu/iX1/365r4t+GV8NxDeu0LJIo5z0/E19tweDtNs7VQtnbr9E+teBftH/CX+2NPkaG&#10;NU2SzNxgdQf9oVpyGl9D5KudcSDUPvfLnnj3+lXbXXYZR68+/wDhWP4+8NTeH9TnQlsx5PX0Yj1P&#10;pXNW2vSw3JXzGG0+v0qWjGR6DLrUUQ+v1/wqP+0EnPFcTd69Kyr+8b86ksPE7xuAzseR3/8ArVm1&#10;0DodoYvl3Co5AxWqFt4mR7cfT+n0qWDVlm/Gp5TnqEuPlOapzY2+1WZ58/d4qnOcCnY4amxHnmgH&#10;5jTM80qHJqonK9xHXBqRRk0x+tPT71WX0HH5Voj+ZuaH+7Sw9aCJFmFNq1Mr7EpkQzRI201jIkiu&#10;HYiqkr5NTTscVWf71EQFRjmnE+tNiG41KyblqiJ7EQ5bAqeBREN3rUCRkS1NM2xBRKOhkb3h7XBD&#10;N17D/PSu90K6F1DG33s8/pXjthetFP8Aeb869E8Ha1m3hUsew/8AHRXFUgTynXGTeT61/WrX8k2n&#10;q08m7tX9bNduUqzn8v1PUyhWc/l+oUUUV7B7R/C78ILiK28a2vnK3lxypIHH3gQQQc9hwPyr7U8H&#10;z4s2kRmuG1BVl33J+YgDAx7Ak18V/CS3+1+KLfIZlWUZP8TE9Bx69K+2vCtsr6VbyRTSNJHGqujj&#10;GzggjJyMDpx9a+dzOTWh+d8WS2N99Dgit45RdGQsvz4jK4b0Gf51kajqEyWkkLqskEysMum0E445&#10;/wA9a1rm0RYIY1Misx5BfII9ueK53xZYJbwSSTOZI7XLsnmbt4BHAHI5rxacW5HwtKM3I8W/aMs7&#10;rTPCWnyGONLa6DeWEkBdlzgkrkkDPc4746V5R4J1A2+pxrJA8ysQAMdiRn9K9c+PmqJrHhiKViY5&#10;PN8sKECgR4JA/A8D6+9eV/D60+1eI7X94ihXXl8gcc84zivq8LeNM/Ssr0wp9R/DvU4bvRFht7dY&#10;VjPmSRoSzHHQnPQewroLS4Zrfy/Jx55MXmjO1CDzj1xkfnXNeC/Dv9n3KySbts0SurRucFTk/jx2&#10;rto7a3jgt4oJJI4Y8vh0xmQnP4ZA/SvIxLSlufE46SdV+pX0rT2tYpXJWaSJwgD8g9c4Faja6tpb&#10;yLFGytgZ4HL5HGewrPVRIQzMsfzHL8kluDwKuwxyGONWZV3EuHEXX375rz9Lnnrcgv5ZImb7Q0gL&#10;ZI+U5DHkDH+fpWHeSSb2kuNysSCATyVPcYzXRSz/ANo2zyNdh7hMklICoxnGCSevv1rLvLfzJ8f6&#10;xcBUJ/5ZjHJ9/wAa2jZMpWTOd1m1ge+8yOPy1cDfklsHP3skcAZzivGf2l48WkkFrNDdQJJiJxks&#10;QQCcH0yT19q9y8SQFNOkaNZHs2PlSKjBS4xyRk88dhXgv7Qn2WCRRaI8ULglFJI2r0H48H9K9bCR&#10;b1Z9RkN/aJs8JvVw+CcOuBnuK+m/2VNGW18Kz3Et3bs0jokUZyJWABJ4AIAyfXvXzNqKo2pIN3yZ&#10;GU/i9eK+nP2Y7aW+WO3gd1ZgX3noigDJxx0wa6Mdb2ep9ZnV3h2vI9wlnaO/iTcrxxkDAXAwQDzn&#10;r1pyBZNyAbjIdhJGQoPXHvVXTrWedfMkkZ41b5nJ+bPUYHXPPTmm3Vw1ojGGe4V1cjIXY369vwr5&#10;nVvQ/J6lF85eaQTTyS/v5UDARguSIgMA47DOKkuPLh8l7Rl2gZYNlmznjr7UtsjSW1vHBI8iyYJB&#10;GSzYOcAdTUumx/aUaRTsaMFvn9uAKuMpC1LUDSw24/emZN3zAsW5PfB/Crw0iVoN0SzfIoOHUAd+&#10;nr1pnl/afMkX7PBNGFkxJnnPTAHuKsNfyTIoadZpjlmUKcAY59umaVlfUyaV/eMnWLgxQRRyWsMD&#10;Rj/WEFXnbPIJJOSPbArnrkyXN0uLgouD1G5SPYc81tR6VcXFytvb3F5M+xmbfGuyNMZIBz+Gfesu&#10;1tDfyR267Y7xwz7ZZAihQM5z0zXTTguh007PSBz/AMdYjF8N7q5uoZwFiFs5K54Ck/hgLjPvXxbq&#10;NxHLdvuO1cnZwc49B+lfV37RsR03wFdW7NdB7ydUkKXBMcgwQBx1wRn8PevlFrNLq4b97hoSd/HG&#10;B2A9a+gwllA/SeG6dqV7jdDike7SGQeXG78ORkAV9AfCu5ivEh3Sq0RK7I0yD6A8cc4H5V4REY9T&#10;uwkMuGyBgjpX0H4BtkbToVkWGNbVFG6CPbv44HvUY2TUDrzp/u9D1BUMe2Fv3ZTjGd3PXp9KdcaV&#10;Fqsqr5cx8sl/lBbKgd/bI/Wq+gRLJGkzTF5Gf5kIJY8dT+H0ravrmaDTNsbyGNXWMxxnAOeeSMHP&#10;Svm1GTmfm0o/vbHhHxldbPbG0bruPyDuCSf0rxTxRbrJPIVk3MDgAc17B8SrJtHhlYySzKXIPmfM&#10;UbOSBn0z1rybUSkTSs2QzHIIA5/CvqMHpA/SslilQRJ8ILCV/GVuI1bczjGCFwPqeAfavsEadCZG&#10;+x+b9nhz5SuwDFQOpH49q+P/AIb6smmeNrGRtzL5wDjqHHIHB7c19YaVq2xEf+Jl2EY5HTHB6DFc&#10;mYU76ni8TXumXrbVbzS5tm7y7d8cbQeDwTkD+dZ+vWrX+lfvmdlhkaSMIcZBx1HfpW1Z2j3enuEh&#10;81ZDksDzkAkZHtk0zU7SHSLNbibyztw5ikfaHJA64HQf0rhpxsfM4efvpHz18W7YWUyrIrLdqA5Q&#10;ndgnGPwwRXnOr30ht7hTGsnmqAWPUd+K9E+LUZPiGeP9yy8srQPuBBJIznvg9O1eaaqvmQSSR7hj&#10;qM85r2aMbWP0fLY/ukc9BaAHy1J8xiM45PJr7J/Zm024h+EdperFEgmSSGOV+nmAnIGOR1FfHQk+&#10;yybyCWOMY+vevsj9mcabdfB+1j/taNG08bzbuCrM0jHAXnk8c+gFcuZyap3R5vEkmqJ6J4aFraWs&#10;Jl+abDb8ZI3dvwrQfXvMvYhc3UkiwgDDpnYoGBnHJ9ua5y1vGs3VlbbIsowMjbtx1x61o2CS6pZy&#10;yNGsflk4fj957da+RdOUnds/MpXctTQvbRreBXVt0kOcIiE7yTyST0OKwNUupLK5j2qwkZG89+G2&#10;KwwQB3ODW/c3E195bRxybcZk3juB1GO1ZFxCsSyMmZGX+AAk88DH4kV0YeL5jSnfm0PCvivJH9uu&#10;m3NJhikBKYyuSOeOK8h1gKkkgz8yZGMdO5r1r4oqtqWa5ebar4QHqcZ5wO1ePeIrjbenyd0nmscl&#10;QcdPXsa+uwnwpH6ZkrvSRjTSsLrazL5Y5IHWpYWazcY/vAjuMZ71W4EoZizHIBxVqGWOGYDzPvHj&#10;PLV2Hv8ATU+lf2T7yQ2983y/Z5EEc8eE3Sh84xkE4BHJFerWtz5shjZVjRm4zwMdMc145+yXqa6Z&#10;oOqxiwiluLjyhBdsCzRAE7lHbB46/wB0V7AdLng8tXbcsmWAQHdg+vFfO42Pvn5pxBG+IbNVbMrB&#10;NItyqrGC4BOGfkAAdcnHJFJa3MbHcw3TLlMlyAM5GRin28a3hhVQF+zucgj5nyMKCfqPbrS6hLbg&#10;xvHbrFcR8SBOSTx1Hpx+tefyps+ZdJNmfdyNuImZnW3GzBGC46dRxjIHU06VIZbJRGkomB5/uAZx&#10;0qOS8aRp4mkmCzYGGI2YBz0x1z79qvh7WO2dWbG5AmQeQM5rojhb6mksFomjl9bkzJcRvOcw5GCv&#10;Xt615540uVltY4+FWEEJtA74zn8q7bxDYrdTzTR3HzSN8mELHHeuF8X6LNqcLLHt2qQQ7sFUcZ74&#10;r0KNFw6nuZdhfZyTueXaxeeVfyLGzbWfGRz+FZBnVmZo33MvXB4B9/etjxFp/wBgu5AxUFjxsHA9&#10;896zYBGlvNEqRu2DjYMbj9e5r0abdtD9Aw+sEVnttk4aU7m4cZOck9KcY1WMYdN2Twoyec/41AkL&#10;+Sp+ZljGD6/55qZ1+yA+YpG4ZUgdaq7OoEujgfK2/IGPX6VYlLWpVduJPcetZJ5kWT94WYgDHr2z&#10;Wg0rgMsjfNkZPfHtUS2IkjRtn8m3V8/MgBOBjArX02Vbm7jIZ/MkOUA5IPofrWLaxeTHt+aWNsb+&#10;OavbGlZWSNoo0cPHl8t+OKylFswlE9e+Ddq0WptILdpGUc5OVIyMnHrgGvSNbsId0zRRqEUgoO5B&#10;BySO2OK8t+BN2V1ZnlXdL5RQDJUDOec//Wr1rXtQt4lhs7eMq0aETy44kPBJHU4BzXz+MdpWPh82&#10;V6pX0iZYrNo3YBVIYBzjPYirNyjWAuZBLbr5aAuGfhA38zj0rA8qRrmaFoy0cOM/PtZT1zjvWppt&#10;mt9CscgQ+SSQcEtIT6884rmUmjwalNLVmppln/aL+WFZo9pAL5y546e3NXJG/suRvLVY2BMDDIOw&#10;jB/yajt737HpoVpJpGhfoEPAOAPw6U6ezWX7ZMxZyXwgAz5nTnr1xmttdzza0ddCG6vTYiMSKPM/&#10;1m5TuYnrz269qralewvaj95JPKxAKLHjbnOePQcUzVLBradcO+5k+fAK4x0HOMZ461VFxdWV0R+7&#10;ljZCM9wPr1zVRbSMr21RmeMYJH8P6tbqI2M8DYyFHl4GSRkZGQCOPWvnDwZqjXDB4lkjbzCRGQdx&#10;U9M9vSvpLxZqUMvw+1aaYyxyW9uzoMAEk/KDnBI65/Cvm7wxF5utNuk2rnnkbsA8ZJ+lepg7yhqf&#10;d8N3nQlc9x8JeIm0rTI4gioy/u3QcsT3z6dq7PTp/tnyxnaJePKxu4HOeetcP4H0fGnN5MUbZc75&#10;DKF4IztAPJOcmu80BLgwww2sZjwWQy9eCCCK5akUnqeLm8VCd0L5FvDpredGIfLL5+QhSApI5z3N&#10;YDL9seBmaRY2y8iRHbKFBySuehwDzXQlVkiljmEnmR5TYeQ+Oe/H41TXT830LRlV2ghwOcDHP6du&#10;lbUakVucWDn+8i/M+JfjrZ/2P8StUjhWZbVbyQJ5hDMFycAkYBIr179ltEuvDNwu3cbd1O0d8gk8&#10;jnIyK8p/aJg874r62PM+VbyQ8AqCCSeBnggYr1b9kG4i+xPHz50ZO8EfKVPQj1xivRxGtG5+m4+L&#10;lgFbsetaZafaZ/nDR7ZFIL4HOeOo5FdRayRQpcrbhztwIx1L8cn2GSf0rnbmFrpV/eRybogJM5xE&#10;3OR2yRW3pFyul2rRr+8VQgDE7uTnjPtx+ZrxYRe7PzmtTsrl65024t0VpN3zYck9Ocf4VXuJmjlV&#10;Y43baSNxOWJ/HtzV3VLq4DeXIN8bOB1DAD6CsnVLmNhMytnac4B+bBq1FtnGcv4ouISD5gkZgRvV&#10;huCE5Gf1rznxDf8A7zf5xlWIEbCMYIOMD2ruPFNy4j8vfukkOCHGGx1ArgdfX7PcDcnlyNySy5U9&#10;s13UI2Vj7HJ0uRM5fxnqHnaiZoYltVcBcD5hnHXn1rlp5YwPmYfKcggd66vxLZrC8sbHzHDAxnou&#10;O9cfrV15NxJGpVueoHB7/pXpUz7HCx9whnY21380jSRuQwH9K9a/ZhlWxvpJsyDcGyAcEZBH8q8X&#10;nndbfaF+YdSfSvZP2Woje6jNFudWJDuSMRogU5ySep6AVjjlemc+bR/2dnt1rqHlJtaZQksgIymW&#10;JA6/Tk1pRsYLhVkZ/LDlBsPUdeMistJbdbmOKMx/fAHHQE4J5q9Z2xt5ljNx50cfII+YgZ/nxXzv&#10;KfmVTZm9qupKdGkOwr9mIf5wFZwcDgD+dc3bSSJfeXIzOs+52BGGTGc54PHPStsLHNbLMxdPJcFI&#10;/vcAg5Oev0qLUrv+1btriRdl1NKzPIAFG0jpgfSuqLsjglUaKcsrQ+UiK9wsbMTsXacHI6596y7y&#10;3aOTdhoVwSg5bHPA+g/rWrezM2mwtJtV42JPBBdc8Dj2rKj+yo8nmTLHBk7ML8zE9s9q059AptyM&#10;3x7eiTwtIptWj2xNGEQZIJHLsT17cV8z6jMVuWVvm2uSM+vSvpb4ilI/DDfu2WOOM73BJySCTnnk&#10;18067abrmQR7uMknvya7sDK+59vwq9GijIV2cDa6nfnqG9qgaITR5Ybm24yKekTLHt3eox3/APrV&#10;Ed28qpbdn8M16R9uVoI9jiNd33zgKOfqa6nwxtFxH5nK5HHc+3H1rnIy0chaNmV2AAI7HvXReDo9&#10;99HGSN2RuY9uazqJ2uc+K/htnvnhmIpoi/KfLZFRFLHjAGRj1q7dRR3F7IsLYaOPcru+3Ax07+lQ&#10;aLII9Fis4/8AlmSwOclyQM8/Wq2qTrFcPDn95GcOAO/1r5uVa9Ro/Na1Zuq0Ub6ykMTMfu7uSDkH&#10;B6iuS8Ty7YWXrIpJBBrrr8tJGuFGcbPl4br+Wa5bxDp8cZYBpGXcR83JzXo0JbHrYGpZo888TsBY&#10;zdBJKF5/iGDniuGZGl1FXdt4OB05Jr0DxTB5D7WVWZRxg9a8+luANRGQyRq+M44r1Yao+2o1L0j6&#10;2+DcDP8AC3R5UjixJEfvDc7EOQc/Sti/iW4eNgtvCC5zg4Y+oxzj/wCvXNfB2Y3nwy0PyXZ4rZJB&#10;I6D5SSScD17V0MbtPApZ/ljznd0J9M+tfN1ovnZ+e46Nq79ShqpSJGePdkAKApyxBPAGRyaxL23M&#10;PmSbsKp4yQWzgE8fjXQL++lIWSGHaQ/JAbgdgTz3rnXAueJ2EcYcjcRgluMmtKKsaYZcqOO8ZT4V&#10;pGUL5gIx/td8fga4pkWMMsgbpgj0zXdeKU+06fGFVpGt2JffwOePl9RgVxt75dxuWSRYosEvnjkV&#10;69B6K59NgZLRHC63Gq3Qki5Cvg9z+VURcZkd5N2WJyoHb+laF5GDK7K23HTj3rOl3S5yrNJzjArt&#10;ifT0/hRC82X3J8pznn17V2fw7+KWrfDbX7XVNLlaG6tZA0bhiChBBGSOoz2rjY4crz8v161pRzgq&#10;u3arHgf/AF6o1jJo/e3/AIJh/wDBSW1/aK+FENjr01vJrtqIreWKT5jOAAC4yOcck9Otdn+2L+zJ&#10;auj65olsY7FgJZFjyywE5yB1wN2D+Jr8bf2B/E174T1TVNQtdQS0/shI71y0pVnUOFKqO55HTsc1&#10;+037IX7dmk/G/wAISaTqbC8mW38t4pYv3rk4x2wwBOcgdqy9pZ2Pmc/yehjqThJK58W6hpS2cdxI&#10;8jLcRuECEff9SPpVF3EIYRy+YJCM8YIPpX0f+1b+y7LpKvrumxzNpt1OdrggKM4IBHUd85FfOcwm&#10;t9RkZo4xkjjbhQQBj8feuunU0P5c4o4fq5fWlZadCLyGYOojUtkbepJNR28WWA+UOHO9CefwqeZ2&#10;DB1kKsTnCdjUMm5JC/zbmOQSPvH1rXmdj4zm7ol8xmBHmM6RkgZ4xVi2jjSFSwk83IxtGcCs+eF5&#10;1LqwypGecH3/AAFXrCEzuF3Nuzw3TilI2pOVyxZPMiM0nl7clQT94HjrU3nLJ8jMN2eCKheXzQ0S&#10;xqsnPmEnqR6flUMSO7FUkUqoz+PpmlY9anWlE3PD+vyaFfW88LNHJGQQ5GcEf05r7m/Yh/bSj1a0&#10;Tw5r80bRjYlpNLKQFJJJHPAGMY9z7V8ArNvhGNxLEgZ9xxWx4Y8VyaHcM0cojMbDIz8xI9OO1ZSp&#10;dUffcL8W1cFVUZv3T9orR1ubYSxyK0bgEMO4PT6irEbru/iO3IyPWvkP9iP9suPxBBZ+G9cvmV2K&#10;x29xLjIYAkLk4GOOtfW9vcgReYGWTzBvWQHKuD0xQf0RlmaUsZSVSBOrfJuVdqn8zSkgZ69c0gPz&#10;bd3AHQdMmhZNuFxx796D1BwyqnniiI7gWoMigLu3f40NhFyo6mgCOeYjd+RJ/pUEoWVdu5sDAyOD&#10;mp5EWXBC4bvz1qNbff07e+KqMrNSBq+58zft0/sQ6X8dfDEmsaesMPiK3/jGRJKApwCQME5PU8nP&#10;PSvyi8d/DvVPBGu3On33mQzQyFJWIKkjOMgHtX77SKchVyp+nHHT2r5c/b8/Ye0/4waJJ4k8P2cV&#10;rrlmha5iCD/SV65HqRzwK++4b4kdGSpVNmeXjMHGavY/IBbOSG5WVZVzGhHOVHHOcn6frX01+wH+&#10;3XqHwR8UR2jXZutHmkCXFo42pErjBZc9wefzrwz4wfDi98Iaw0c0JjZMu6SLggZ4JzjjgfnXIeHd&#10;Tk0vVo/9XHJIrOmBnfgHgfka/SMThKGYYfWzPFhJ0J+R/QT8LPiBY/Erwna6ppskdxBJH1VwSvXk&#10;gE4FdIpzu+UsfQHAr8iv2BP23r74KeMbaz1G8kl0G9Jikg+9sz/EPYcV+rHgvxvY+NfD1pfafM1x&#10;a3CB0kA+UkjPH0r8WzzJqmDrNW0PpMLXU4XN5sov+0O+M1T1HTVubaSNgk0LjZIjKCrqeOhB+v1q&#10;SNj/AHvmYjrnvUxJKn14GOoPpXhRm4O63R1H59f8FEP2CzY2114q8IR/uXQyXNsiZkABGSp4A9c+&#10;1fOn7G/7XOr/ALLXj62jkuJrrR5bjyp4GIURhmAYjceBx+lfsDqmnfaYmtpIlmjuBsdHG5Sp6jFf&#10;nN/wUW/YBfw6934s8K2udO8xp7y2i/5YMeuM5yOpxX3WS5nDEw+rYj5NnHUi07o++vhT8UrH4reG&#10;rHVtKvIbyO7XgRuGaMjJIbHTHrXUGXLNu2naeTjOevT8q/IH9if9sfUv2cPFsOn309zc6PJOBNFk&#10;soyQMYJ4XGSQO4r9Wvh58QtN+JXhuz1jSrhLq3uE6ooBQ5xggZrxc6yiWGqXj8JtTqXWp0aETI3P&#10;zMQAemKinQlBtC9cE55qRF8xxt9iO3NAfYQ2794M544Br502HKqhFGfmzSsqheWG4HjHekll553b&#10;m6YGaLYYQe5OcmgAgiAbqR/WnEbGx/nFRyXKp97r2oE+/Hbp70ATOkcEWWbqDj2Paog/lt97crD0&#10;6Gl3HO0buacZAPlb+fNADXkaL5Wy2TQgKg9dufTpTTuLEdT1HrTg7Eq25tneg0ABsfIpK9ST1FRT&#10;yNHj06dKlMvldc7T19KjkuFC8fNz1AoAakvlneVO5SMkdAMU37YJSfmVmYkAA5P4+grzH9qn49Qf&#10;s7/C+88QSsftEIISMY3E8dAcZHPX2r49/Zz/AOCn+pX3xgubXXmaXTdRnCIRKI5IyTgHGCMD0r2s&#10;LkmIr0XVitEcksQlLlZ+h0jBWVvzHWrCSfJjnqKp2F/b6pa29xBIstvcIHjcHdvB75HvVqNVaLK9&#10;eleTUpuDaehvfqSO26NgPmbI4I7U2fhA21tuR+J9KSGQyKwDYZePrS8sAoIDVmAyJSBywLE9PT/G&#10;lyzNtbJDVJGdseOuCSTTBCSMNuX5flPvQA/AjRsnGOnrUNvLsm7/ADcfhUjFnx68Dn0pYYl3YwVB&#10;ORjkE0AM8nJ+UMFOOp75ppt2jkOHZsHpTyWA27iD0HpSxB4ZDluGP3qd2AIv1odt0W8Nu/nSF2jk&#10;+Y5BPUcVLuRVx7YwF5pAZuk6u108kE64uIySCiEZGe9WLw+WiyDjjJJ6ADuT26Go7mSOI7o8N1Hq&#10;2ev4ivjX/goR+31D8M9Pn8N+G7pf7QmRbe8mjYqy5znB7DGOfU16+U5XUxdVRjsc9Wqoor/8FCP+&#10;Cgln4F0i68NeG9QkkvGylxIOFRxnOCORgEnjPUV8I/CX4WeIP2oPiTDb6RDNPJdS5mkcHBUnkMT+&#10;P5dKq/C34YeJ/wBrX4qR2VhDd3klxJmWWRi0UHOCzMeD1HH14r9Zv2UP2Q9B/Zp8F29nZ7H1Z4kl&#10;ubkj52k7hT2Hsa+/xOJw+UYb2dP42cMaM5yu9h37JH7Jmg/s0+A47axSG41i5Cvd3RTDo3dFzyB9&#10;PSvZ25C78s3UnGMnvVaOAzudzNu6c8k/iateWVH8WMjnqK/M8Zip16jqTe56cI2ViOXaB1YcYpsj&#10;KIvmba3AC4zketJdzeZJ/Eoz27VxHxr+N2jfAvwhPqWr3H79EJggRwHlIz68Y4HWjC4WpXmqcFcz&#10;rVVBXbJPjR8c9J+CHhK41fWJxHbxhjDGAC9ywBwACRwSMZ96/H/9s79sfWPjp4xubm8mAXzWEEAc&#10;r5MZJCjvkgf5FV/28P20fEH7SXia8mXUZltY28uCBBiOJQQSABxzjk96+ZpNXbUJ5I7hmaVsfUHP&#10;GT6cGv2rhfheOHiqtRany2NzCTdoMnvdRmkvfMk3K55LdfbGPSuz+AnwF1r44+L7bTtN+0faLqUR&#10;xiJCxQkglzjoAB1NJ8EfhLqnxa8WW+m6fZ3F9PduERI4yyk5xgkcDHcntX7K/sL/ALEVj+yr4Qs7&#10;qeG1u9evEEl1KeZICRwo9uT+npXZxJxFSwVL2VN+8aZbgXUftJl39i39jTRf2WfAkNvDD52sXUIM&#10;93IgL7iQTgnpkcfrXvwf5txYsuABnnj3qOFGSNe6ryATnrUhcRPuxlfTHFfhmNx1TE1HOo9z6ynT&#10;UI6BO230FOSQx4+b8xmmktJyB97tjpUgj8qLLLgjt61xF6gyZRdv/wCqgt5kY3Nyp4470cxoT3zj&#10;j0oTJbuxXkD1qWmMDLmTd/ePpQreYQC23aMemfemgedJgllbsD/X0pt1OtlZySMyhoxnB4JHP68V&#10;JnUmo+8+g2a9js7b/SH2xZO5icKB7nsK+Pf21/21V0a1vPDvh2SPDHZLcI+TLzygJxgZPP0q3+2T&#10;+3DH4eE3hnQ7lTJNlLmSLBCgEZG71yMcdK+DNZ8VTa1qt1JdM0ksrt8zZYk5znJ9a2jZfEfkfGnF&#10;0KUXQoPUq+JdRk1NWkZTLNJI7u5BLKAfT096ywGj+XeyxyYJ5OMckZANTyTSWt2pZmVTgEAnlSec&#10;+vHamXF4jNhVXaG4JHAA6D6U/adD8LxGMlWm5Td2RxXCg7S3zbAPYds1X1hWhuNsLb1XAJC8Ed/6&#10;06/vCfm2q24Y4GAKq2xV5m8rcu4gkO/fn9KfQ45MSO3aRlkwi7Bg9s1ERIyqPLzI3cHJJyc1bVis&#10;UbNtDdqhuXIOcfMpyPXJ7/SiMkYyIjGwnAG7ccZBODxV2+LX7hlLW54Y4O4kj8qpQ3KpI37vzG/v&#10;dMH05pUuy92shbDRgPs29RnpjiiVggr7DHuVaLfJywYk5OCeO9cl8T/iCNCtWtRI32hceXEpztB6&#10;n+Rqz8RPG8Hh+wuriMx+cRxGQSRkkAgZ7V4/f6u17qH2kM8zMQCGXJyfQegrycZiklyo++4b4fdW&#10;SrVFoNvr6a8uWa43SNHwuQSoHXA9uSaovB5KSeXIrRuBuJGWwOmPStC2upJkc52xQvs5wp5+vWoL&#10;2JIn+Zdy5wSBnjtzXhyqXd2fqdGCgkoqyMy6tbe8vNse9VL5BZiF4GM/nWcYFhJj6nJHA6j6962D&#10;bLKqpuKLIex6dT/MVnTxgqi/XJY8j/PNVGo7no0ajOd1osQsbdIwBwPmAyfzrLvSpnVVEu6Q8uRl&#10;a3tSt11BGhjkwqgYzyX5557Vg6gpV9m1kTgjnODzXZTqHsYepdalcrvtpG+75fz5JyD7YrU1LSP7&#10;K1OREmZ1jIKueN6kAk47/Sq9kiw27FlVlwMZ7Vetp4xAv70FvM5ZkzkfU9q23NpbEOnri4ZVdivb&#10;sPX9KnQzmfeskzKvDkDjBPI6e9Fi7R3v3lCs+AcYXn19quxQLMG+YFWGCqOQuc+1S9DOTsiO3uIb&#10;wbNi5bADPklBnPHvVrTG3Oys0jSLnaVUY45xx9Kcuj/ZFDJHt3Y5GWAq5pej/Z7dn+0LHsyEjwSz&#10;Dr+VZuokc1SrC1ggla4kNw0ixrzGYnyDJkZJGBj/APUa1dO3GzSSHcvlyBUKEqVIGc574rMTzIwy&#10;xq0kagKgJzjuSD+f51q6aMWoZxNHHICV7LuHcisqtVW0POxFVW0JLO2WSRV/I57euK19PsuPLZRs&#10;YYjIfaoY9zjt61kabJJFdKysd2cZ4I546V0KyqS0YZHMRICbCCTjJz6jpXFKTZ5VSoyrc2cy36xv&#10;+82vghXyCOgwe4qtqlut1NI37xfL4TJyc5IIPqK07lYfIkPlTxzHGxAwCoAOeTzzWHqbZVfLkaOT&#10;JORyAT69aUdxU5XMPxFpUdyIlk8xQgJ6EbOM5JGfY/jXlvxAEKQMsJVduUJGecHrivUte85w0jyN&#10;uQhCUIViMYBx6dPyryf4jSx+bGixMpwfMbJ6/SvVwejR9RlDfMedamvnD/aU9+c1Us08q4LdPYGt&#10;C/d/MXavXjgdqpmfdMyhduO5716x9cWIys4PzfN0xXVeDMDVrVVZeCoOTwOf061yNoMy7t3B7etd&#10;Z4QdYdRjbAUhgTx2zWdbWFjnxK/ds+k/tGLRWT5WbGCPmBA4yMgVrT2UcUsLDzJIyqklB8wGOoHs&#10;awrLUPtVqlxIyyMqB+Rtzx1xV2HU5JIP3bPHFImGxxxnuDz6+lfLVItSPy/GTcajR0NhYR3X+rkZ&#10;UD4YunzJnpn8aty28V3plqsgNvJbq+JsY83GTxnGefftVa2uGuLXzIV8uFdpcB+CR+ppdURbqGNf&#10;9YluC0Q3krkn3rCNPXU87lu73M/7bHc6RMlwy78DYAMkngdazo4z5BKxsscgx1wc+tWL62ha5Ulp&#10;Yd2HII69eD6Co7adVbHlq0nOM+meMVt7CJ104pLQomEiBtzMrt98nnj/AD/Ovm34y3kz+L7gyYBc&#10;4cHgn6D2Ax+FfRGs37PJJ8vy5PQ8Z5OP6V88/HiJ4/iFdKF2opBQZzhSAcZ+pNellsLSPrOHfj1O&#10;PmW3B8zcVdhgDsaguIsryBhiQD3zU0qsIyuRtGO3eooZg0LbvXA+te4fbFe2mEC7epY4z6VreHJ8&#10;anasv8MinPoMjJ/CsiaJoZN23jNX/DG1tRhVvMVc4wOc54pS2M60bwZ9eaYi/YNPkDyN+6Ade/PI&#10;IOOOorUfUkmKQRwiFcAGQ/eJwSefqKw/DWqyaroNuNkayQxxwl4z98gYzj6AflVwhjdiNvMTnD8E&#10;kYGen5V8xiL+0aZ+XY66rtM1LTUngiaNWzG3GO5p0sq+WWVG2x4JKk4BPaqpgZNuG85MjkDkAjOR&#10;+da+laWsManEbLJIV5l2lxjjjsR61xSjZ3PPcWmVri18m4xbpIFnIfDvu3Ajrjt+dQzQ+RtDb4/M&#10;Od4J5H4GryPbvqP75fJjiyg2OW755JqSzjs11OLzo5JbSM7/AClk2MRzxuIPGT6VhKTuJvUof2lN&#10;arJGRBELuIK5cF8AHqDng8VWuSs8m1Y1O1yPMYYUg8Zx6VpS6OkJaZ/k3bhg8kDt0znOe1U7iKEa&#10;f5kjSKqOYy4yyuef88Zqozd7lRld7HJ69pxnM0cbodoOZJDgfh146V5LrLMmuJH5m3Y55A6n1Fe1&#10;eI7WNdBVoI5ZmkyDIgwqZydrZ74BNeQ+KNOaC8Ey87iHJA5znp/n3r6HAfCfXZTrTeh7dpr2sOj6&#10;TIs224mgLvFIhzHnpnJ5BGKkhufnaZtsbZBCRRZTI7nJz1qn4Jjj1iw0+NZ0C/Z3LuwLKoCZwCT2&#10;6VoW6LbzeX5jLHJkebjOQR0x6e+a5qy1Z4uIjaoy0l7Hqs7OxUhWbednljJBI6ZyMjFVtSbyoY9q&#10;qNwUEFTkEDkDt71bS9NvDC0UMLQzIFfeMBiCQDn8qpSXDare2tuXO0OsQQcqMkgfic4z9K8+UbvY&#10;4fZXloUU1GO3KvNGXhwA4J4Yd+PXH8qxhcs135cZ8u3b5cD+7knk4NWLq4Z5/LPyx7zyUxsHP/1q&#10;S+fzWgjZRC20R5A2h/8Aarqp6KzPSpXSszM8W2cFrpqwyrI6u4A2kggev0rzvxOj6XcQxxtuBJfg&#10;ds9/evUNXP23QYS8y5jyASMuB6mvMvFMaw3XyybzwCfw5/Gu6ge5l8tLGRLcHOC7Fl+7nnANaltF&#10;CYPnbzGbsRxVGK3W8VSvlhlPfgk+/pUyRFss+1WhfBAOcZP6128qPUNjTrTdHGyqF3PlSQCHxknN&#10;bUF75qhRFHEY3ydgxkH/AD+tc9peo7W27V2xncN2Rg/h610MMf8Aa9ldSSAIzyKTsGSgHAxn8Kwq&#10;TSWpw4iWjTPRtDaNdLs5tn/HwnzRsMbxnkfpVC7vnaaPankrvPyEHgjB/TFReGbmG00lV8xty54J&#10;JYAeoHGD7Vc1bF3EWjaNfOHmIiZ2oemDk5B9RXkyn7+58lUp++ya10y61uO6wsYtbdTLOBP5anPX&#10;AJ5PGcA9jXO+LD5EW2RZBCv+qAyy49Rnr+tbUtr9ktLdpEjk8zBYBt3P9D/9esfxLqU0FspWcuVJ&#10;CI+SIwe456HpiuijW95I3wk3Gpboed+Gr+S08Z28jQLK0cilQVBUknGPpzX0FYj7fZwzz+W85QLI&#10;r8BMAjjFeC6Z5MniO1jb92yzrvx8zOpOSAPXANe6LH5EUYikPksAInIKjGDijMk5pWM+Ioymo2It&#10;Ts4yNwHs53859QB2rDv7WSGGMqC9tInLA4XduOAQT1/wrZlsHhSaR5I5NjkFD1PoQKz723uptNlk&#10;UDyYwAQAMA9uOo7/AJ159GNtDxcJDlaTOP8AENx5TSoN2GJG7GFIrz7xfD5W5mjWSRlG8qeBzxXc&#10;andLdq6yLlv4QR/SuI8Vaf8A2VG5Zd3nJng9K97CR2PvcnVrHm2q4+1NlfLZSck9apjbz833vetP&#10;VL7zzvCr+8yDx6VQjhUZ+7lsgj0FeofVxXU0fD7C0uIWLL8pBAHWvorwbA+q+HrNz5gaQZKkExkD&#10;qQRnpivnDSYTFPEFVW9xzkelfR/wQ11tB0+zmFrDeLbgnynchDuzkNjOeprzcfB8t0fOcQU707sm&#10;8R6NJcWryQfvGjO36Ejn8MVz3wo1lJvFnklY/tcYZXQnOMdTgjnGOcdq6PxIhsmkk3LbR5ZtpztH&#10;cD8c4/CuR+FTxR+PrW8VVVpJGjMmC5RT94gZ5OMflWNGH7q54mFinQdz3K5026WOEJcQNG2QNkmF&#10;Bz1PQ4A7U2e1knEVuHaRgfLLGTKjJwME9P1qR2hS62wt5kAPyF02s6+4PcmrL3RaaZYlhVMF8SKA&#10;MDB79TxXhylJTZ8zKUnUsc5ftBcPcRmYrDaEgscjjOO2M9f84rifEd5b6hmJlMioSAcE88jtXTX9&#10;rb3kknlq6zyEk4bCkEk4IAwa5HxJo6m48vzp7fad4aFgGbB5GT0zXoYaS6n0GXxjoc/fWqxsFfdE&#10;xAIBQhgPf2qO3m8m4UrIzeh5xioNSuJkkjzuZZsnYTllGccn14qyIFe23fLDgDYMnJFehJpI9ybS&#10;iTSW1xdrHH+8Mak7UOSoz6Z/HmtTQkjsdyTFl2kD7+WHXoO9U9Hu5H8vcGZSMDrz79a0UWN1ZY4/&#10;ML9HP3gfaueU0cNSotmXbK7WS4b7O3nLyORg4A961NCFra4dTI6zfPxkYyORj61iWlnHHG+3eH3d&#10;D90g9RWvbn7JaoIUTbGc5IyRnt9BXPN6Hl4mSWiR02la0rWTp5e9ZgMN/cxnORjqfrUyosd2DNKt&#10;yzR/IS/CMR0/CsmRprR4meSJlbC4QEqTwf61oRy749zRoGYbw46jtzn8fyrjcbPU8SpGz5mY8l5N&#10;JcF2Zlk3HJAyCfw7dPzrP1Ftm4q7jcQD23jqRXTyXKxRTNhdsiBVJBBzkEjpjPFc9q1uLkNufYse&#10;SOCc9xVwdma0Xqjxv4+2MZh86GORVb5hnJAJ6149pk6tqIbeud/evZfjRem+0oQvG0ZhB3kPjcMj&#10;GB+BrxvTkSDUsqvyg5wwr6PB3cD9MyeMlQVz0zwVcMWVc7m5YEce9emeFr2GRE85m9DgdD2NeU+D&#10;jvKurLheQBXpGkMXkt9rBvMJAAGeB3+lcuKizz80i7nXTHyXEfn+YvBwB61meIbIRWm/JMeQDtX5&#10;c9smr91bNYg4mjbaSvXJz3GKp6m2dH3R5YZ/eD+HP0rz4xdzxYfEcRrERCuWkMO3IKODggntjrVv&#10;4beSfE8e5h5eRuxk9f6VHrrWZSH70m7/AFpDnaMdsf8A16r/AAsu5IdelCt5UAl2BPvA9ccH/PNe&#10;hy+4exUjeg15Hs1i8lvq8O1ED7tsfGVPpz3610VzdtDc3Ec0aw3cDqAI3DJIMEkg/hzXBxtJ5rCb&#10;zFTzBygIAPfA7cV1NjbRz2lqY5+ckbDw+R+debUhY/PsZh7SYuotFcs2wRq8hODkkjPHHNZOq6cl&#10;nIrK1w7NgltnGe/NdDqlpHaXMsdruaHjYxHIOATz9c1n3aq0caq0jLtBbaT17/lminKwsPU5bI5D&#10;UUePfJtO18pjdg59RWTdJ9lumj3SLtAKEYIDYH/166q/gS9uz5gVkjcbgTtbA9BXN6xFt1KNcp+8&#10;ydiA52jPX9K74Suj6zBu8EzJku5rnzodqqEZpugDEHjJ5NVbe48q3WE7YzgB2XocdDj+dXpbOOJJ&#10;VhXa0gMJP3iAcEgexwKz7yynFzGoaMBV4ONuMeuauMjujqZuvQbLh9rB/wCP0DfQVz8jKsh8w/e/&#10;h9K6DXArN8se0YCuQ2Rn1FYs64m8zyvMVOD611U5O1j0sPJIqahdmS3SJpGaPGMHnH0rKF0guvLB&#10;+VSeRwTxU13IyuzD7vXHXAqnMiouOm/OHzgg/T0raPmdkZXWp7h8GdShuLJI13qwK5BOeO/FeoG1&#10;WzfdJG0kcb/KfvAA98Dp1ryT4AMtz4fUybPOXcgZR8xGT1P0xivU7e2hsFXZM2G7MOc4r53Htqeh&#10;+b55FxxGhP8A2gtl5dw6zSCPcFAB2lSCBnHcZqlLK2oRXEcMPmJMQ4PlhmjA54IHHekubqaRWCq6&#10;rIhBI4UqPb15qppccYn3PFM0cZIwhIkGepABGce9VRb5dWc2Hl7urK96GskUH998hAJHK56ZHasG&#10;SNoZGUBVXlycc49a7CBYNREcCzMJox5YdwFJIHQ5Jx0rMu7OOzu2heSPPllJAfetIy5XqehRq2dj&#10;kb6FY9rK258ghx94Y/wrlPHlotlDbt5aiSQly4Yktnrx0Ga7yfToyvltJtVDgAAkuuepPpXC+PLF&#10;jKoklYCIYCd8Z4rso1Lnv5fU1sV/Boax1GJlfy2kJBA5yT2r0GEt9hLBmWRSQMnII64xXnngy/WO&#10;7KqWMnUfJnHqc16JaXkiWMsYVB5zBwUILYHXqM5/GqrSsx452mfXvww1GMfDLw7uG1/7Mttw29D5&#10;S1stq8K+n/fNeP8AhTxhd2vhbTY4WKwx2sSoHZiwUIMZ564q8fGGoSf8tF/Nv8a/RaOKSpx9EfU0&#10;aN4L0R6VeazDs6n8qoza9HHnDN+VcCdf1Kf/AJaR/wDfTf406O+1Cb/lpF/301U8Wjb2J3KeLox0&#10;aT8j/jUVz448peNx/A/41zNlZXkp/wBZD19TXSaF4Jl1Wba7Q9+5/wAKy+uIr2CKF18QZF3bVbr6&#10;f/Xqo/xHmH3Y/wBP/sq9I0b4FxX4j3/Z/mXPb/4ius0b9lqxvQ25bbhgOi//ABuj66i40EeDn4k3&#10;DL/qz+A/+yqM/ES5kbAif/P/AAKvqTTv2MdJnb5ltvyT/wCNV1GhfsIaFcrGzR23zLn7sf8A8arn&#10;+veZr9XR8Yp4mu7o8o3p1/8AsqvWWj3mrOq7G+Y4++P8a+9NL/4J76C4H+j6f1H/ACzj9f8ArjXW&#10;aV+wHoNoR/o+n/URx5H/AJBqfrlyvq5+edt8IdQ1L7sf/kVR/npWrp/7OmpXGfl7f890/wAK/ROx&#10;/Yn0OyXiO3/75j/+NVrab+yJo8W793b9P7qf/G6j22gewPzts/2U9Qvzt8tMn/psn+Fa2n/sO6hq&#10;KBmjUZJHFxH/APE1+jmnfso6PbSD93D1/up/8brc0/8AZw0u1QBY4upP3U/+IrKVQPYn5w6f/wAE&#10;5r66zlY+mf8Aj5j/APiK6fQ/+CaF5JIu5Yeg/wCXmP8A+N1+iMHwS0+1HCJzx0X/AOJqwnw5t7Qg&#10;qqj8B/8AE1EqpXsUfC2h/wDBNm6hjVfLtvvH/lvH/wDG66nRf+Ccc0cf+rtv+/0ft/0zr7Ii8Kxw&#10;L/D+n+FWYdLEI4rCVVj9mj5a03/gnmUTmG3/AO/sf/xutzSv2AhEUzDanB7vH/8AG6+lCxhXim/2&#10;nJB+FZuozXlPFdE/Ynj04/NbWePrH/8AEV0mmfsuW+nbf9Gs/lOeie3+xXojeIpgOp/X/GmnxFKR&#10;1b9f8azlNlcpzMHwbt7Af8etp6/cX/4mrUPgWzsv+XW2/CNf8K2G1eSbqT+f/wBeoxM0p5Jqedmn&#10;KitbaJawY/0W34/6Zr/hV+JLWH/l2t/X/VCo1GTTzFlTRzMdkPe+t16W8P8A37FVbi5t5if3MI57&#10;JStCCKhlt+DWfvC0HwmE/wDLNOv92r0HloOI4/rtrLVTGamW8ZRijUOYfctuum6YzUjJx1PtVR5S&#10;z7qeLgk963pxvuHtLCSTNC3BP402SZp4W6U25Rm5qGSYwQMaupG6Ppsnqao8p+OlsRpVrnH/AB8H&#10;p9DXwf8AHGPGo3n/AFyT+lfdHx41Bv7Ktev/AB8n+Rr4Y+MLfar+694kr5vHx0P6u8O53S/rqeb2&#10;K7IOPWp3jwF+lOgt9lufrTZXwF+lfPyWp/SeUv3ERSHFR45pzHJpU5NaRPrcNZoaRmo2IFTOMCq8&#10;gxUTZVSmDPim+ec0EZpuysjOMew/z8jtUfnbTSHim7M0GiWgSPkVDJJUrpxVeZeaqIMieTzBUMUR&#10;aQ/Spo0pr/ujmqM23YhuYtorPnk2MKuXVwWNVZIfNWgzC2nzV2M+Yo6VlMTDU1retmkzMs3NmWHF&#10;Z09vtzWwz7o6z5E3K1XExqGXOTGaqySYq9fxYFZhG5qzkZWuJInFV502mrzJ8tUb1sOPpVROOvoV&#10;XbJqnd8xt9KtbsmoLnmJvpXRBHiV5GRcDg1kam/llfqa2bkcmsXVxnb9TW3Q86U3cueHb0rMv++t&#10;ejeHL3fYr/vH+deV6TLsnX/eWu+8J3TNCi89T/OueWjO2hJ3ud1YS/KvXpWgJcLWJazFUX6VejuD&#10;srGR6lOTLfmDNOBzVEXJLVPDPurHqdkWTmhAwPFKg3CpI0xVFpksAbAqRmxxSQjH5U+RfmNBoV3P&#10;H+NM3c1MUzUci4qomsXqOSXdTtwqANinb6o6EwlbmoRNimzz4NQebk1MikWhLmgtmokenFuak0FZ&#10;sUm+ms1N30ASb6csxqHfQHoKiywHpd9QhsUF+KC7sexyaC9RGX60wsTQPmZIZsU0zMaaaKA5mOVt&#10;xqxvNV061JvoFdk1DdKYJc0hbNAXY9RgVKzfJVcHFOMpxVRDmYkjbaRZSajkk4pEbNUWpMso/FO3&#10;5qFW4p6HIoK5iRjtFIzZpuc03fTuw5iaM8Cpkk21XjOVp4bFVEOZlkScU1plC1CZSBTGlyKopSJ/&#10;OWm+ZuNQq+BQr80FKROZCBTPPYDtQGzTZFoLQ43WPSm/b1/yKhZSD+NNZAKC9iydRXb3/Kk/tH61&#10;XCgmhk5oHdlgXwc9/SnK9V0TvUgeokTKRYSTFPEoqssnPepFbNSLmJmfIptNaTApvn0BzCy9OfWm&#10;BsH+KnOd603ZQHMOWXnvSmTFMK7abnNAcxKJc0oeq/mU4S896A5ixHJtPFE0uRUKPk0SPxQHMRyT&#10;MGqSKUsKryHLVJEf5U7sOYuF9y/rUbPiml8LUbPRdhzDgxLU4VHG/wA1SZ4ouw5hQ2KQy4pjPTDJ&#10;RdhzErTE00tmmB6N9F2HMOp6R7qjDZqaJuKQcw5EpTJxijfsqGaX5qB8w6STaP8AGot2TTGm3U0S&#10;UC5iwmM0SyiOmxtk024GTRYVw83+7Tt1Qxrtqaiwrjt9MdsUjNimu9Fhcw7zTmpFkzVbdzSiQiix&#10;k5O5ZDCjcKqtPg0n2iiwczLLuAaYXqEz5pplNFhczLAeo3fbUYlNMllOKLEORIbjDUhmBqq8tCOT&#10;QK7LDPlqcgFQ5qRH5oC7JBwafGNxqIPTo5OaAuywRkVFKMUvmbjTZDk0BdjTTk6U0HNKpwaLBdj6&#10;M4ophbNFguyVXzTqiT7tPV8UWC7JEqQPioN+DTg/FFguyylwEFSC7U//AKqo7qcsmKLBdmpbzbxU&#10;hk5qnaSfJ+VTbuaCiYPTw2KhVs04NijnLiW1bmnhhVdJOalT5qftCrIbeJzUNu7LVqY7qqlttXcV&#10;kaEFxuarCx81lWlx84rRjuMCtEzKSGTy+WOKgFzk0XsmBVUTYPejmJXmGs8xJ9a4/Wfkhb8a6zUJ&#10;vMiX6965HxDLtgb8f6Vm9dzhxFrM5XxAcwS+myvPPEMfz/8AAzXf60++KT/drhfESfMv++acT4zM&#10;NzF0pv8AST/nvXSaSfu/71cxprYuf8+tdLo7ZK/U11dDyqO50FmOK0I3yKz7M5WrcT1lI+mwMlcu&#10;Ku6rNrEd2ar2vP51etwBWMkfQRehatE/yKtiYxsPrVSKTYKHuOaqOx1USe4uCzN7moo4N8m73piy&#10;b3q7bRAqPpmpqHdEkii8uphGD65qMnFSwcsKzNCa1t9xrVto/KH41TtEAq2JcUGkSy1wqL/9as++&#10;uwWb60XN0dtVHPmt9a0NBv326tV2yjw4qK2tdxrRt7YJQA5BgU35mepSm0UiplqaAbGnzCrlucCo&#10;Y46k3bBVkyirFgy/T8qb5lRCXdTg2a2iZ8o9TlqcDTF5NSxruak9yZDkP1qaM4NNjhBqURYouzhk&#10;AfApDzTgmKcqBjRcIkkfz1at+CPpVeIVYh4erOXEbGrY/wCrX8KxPiYMaWOP+WUv8hW1YthFqPxL&#10;pa6nabWCn5XHPuBTWp+Z8Tfwpf11R8Z+N9Mmu4pB5fVl7j0rP0D4TXGuIrCNfm5OXX39vavo+9+C&#10;Vpe53LDyfQf/ABNdd4I+AdjFpyMFh+6Oy+/+xXTThqfx1x3BJu39bnz74a/ZpuLlm/dp1x/rE9P9&#10;2uwt/wBl5liGY4j9XT/4mvoWy+GttpqnaqcnPQf/ABNTt4fVOPl/z+Fd1OmfiGIilLQ8G0r9lppf&#10;+WUP/fae/wDs1v2X7JbMDmGDt/Gn/wARXsen6Z9n/u1fjmZT9K6lT0PPlueYeE/2ZV0+6hLQ2/yv&#10;nqp/9lruLT4WxaIm3yLcbv7oX/D3rbttRaGT+LrT7vVZJyOTx61Lp6m0r8hRht4bb5fKj6Y+6KvR&#10;tEkONi89wvSsu4kZWz9alguzIuPwpezOVluSYMgX+EVg+MfB0ev6Pc/u0ZgjtyB1Kn2rdto/MWrT&#10;WoltpV/vIQfyp+zJ5j4Q+P8A8GpLe+1K48tAFVmwGXH+sb2r5z8QaE+nazMuNoXaeCPQV+kPxq+G&#10;NvqHh3UpSse5oCeQP7xP92vij4zeBU0fW7kr5f3VPH+59Pas5QRJ5abXfF95uB61nzM1tP1b861L&#10;wtbgjjqRxVGRfNbLVhKIFiz1hgoXc1b2hXfnlOWx/wDXrnbW2XNdBoUaxhPp/WoSMapsPy3HSobh&#10;sipgMioW+YUNHn1CFRlqkC7aav36kCZFSYjCuaen3qaRinJ96qiyog7U+3XP51G/3qltOT+NNyJk&#10;XI1wtNm61IFwtV7h8CspMybIJmyKgKU9mzT0SiIuYjhXBqeNC26lWGprNMlvpWkVdhe+5AYcKW9K&#10;rzSb2q/dfLE30rPiG+VvT/8AVWvITp0I1s9p3fN+ddJ4X1Vbaa3Qs2cgfpis02oVKbYS+XqkIH98&#10;fzrmnTuDPaPC6C6tlb1Gf0Ff1pV/JT4Bm862jX/Y/oK/rWrfL42cvl+p6GU7z+X6hRRRXpnsH8M/&#10;wK3f8J7ZQxRG6kWQSeX2IAJ59hnP4V9seCnt30m38m3mdowpmcqMMx9AO3v3r4n/AGe7VY/iHayT&#10;XDW6rljKjlWUgZxx69K+0vDd7NYaV9ndUUHALqMnGOMHuMfzr5vMY80j864ujdo3LmyDJNIrM3ky&#10;bSCdpwf5CuV1w/2hNJGkcSNMQqbjtXOcZPt61vrBHIFVv3cZzvOPmIOck1ieJXtzdsbeEtCsfLn5&#10;QPyrioxSZ8hhY2keHfHBmksxGgWOSOQ5H8JAJBIzjriuI+HFvDH4zt/Jk3MXHmnJKhiOAccda7D4&#10;5Tx31r5aqq3CpkFicgE8cCuN+D1lJpPidZmlWTy3L7ggfJA6YPBx9K+hp/wT9IwcUsLc+rPCUskl&#10;jatdbpJGBcSh8sSRgDA4AGPSux8PQrpNtJHcN5kLPHOwHzbyQdoBPI7/AJ1zvhJXltYpJDG3nW0c&#10;oygYAgA54wAevFbZjuLa2sbm4kRbTeyfKPm45/rXzdZe9eR8DjI/vHfuUTD9snuGtpGt1Ys5Lpg7&#10;T6E+ucYrSj8v7HGFaZvLQB3AAIJyMDP0qrb3H2ggrF5yq4OCeGAIOMehxirD6tMkNxH8qCaQMeM4&#10;PJx9ADj8KzjZ7HDypleWzaGVlZWVWAABwcn396z9RjhFxhJPLVQBvIzz34omiv7y5by1+0Ip3kpk&#10;4H6dKhuLWbVJoo4cxmZwi8jGc4yc9q0hYqnFXOb8YI0sRjSVGjifCAjO7kZOfTFePftTaxLfxWZk&#10;aFYbeJYI0BTdnkEkDnqB1r23xdpK2mo3UMdxHNHayvG7h9qkDptHckjtXzp+0hK9rqUMbQC3iaP9&#10;227LOe5Jr2sHUurH1eQRbqo8huAsNzBs/eSM2Cc9CP6V9T/szxtZaEtxHHHLJgLmZegPdTnBB7g/&#10;lXyvHYLJPHt9eCeo5z3r6t/Z3fOh6bbwWbTLHjzpHOVyTyxHbGcfhWuYfBZH0fEE+Sgep6dbyNFl&#10;pdy+bkYO3k4GeO3Srt1dyyXbNJ5O5mwCqgjOfYYJ56motTtoTPtjaOGPJBcLxntxTrGVo3KuiyBQ&#10;CCnyk+pxXz0bn5lOXUPOW2vofMEkcdu4LyxyYJ3HkAY4ODVmwnjaZY0LLC0rAO3OFJyMep6VU1HS&#10;3hhWOJnuGfMrr5eERfQNk5P4CpdKX7LaRtI7bWJCYG7bjqcdhUyu9jmrXtdG9ZNunXCu3l7vmK7j&#10;g9PypWvHObVS2+MkuDjGT05q0sPkXf2VGZpFfnGQMgA4/X86y9Zjax1VoZPMkC7XcqeCSARk+grN&#10;QbPP1erZDqNwEt2j2+XJk/OhJ3+xPpwOK53ULOSK6VWHkswOHyAD0znpj/69bEzI0udyqu4ZxyMd&#10;elU72Jbs3scJjuEmKiN5E2hCADjPbkn8q6qGh2YW9zgPj7aveeEYJGiZo44jHvOWAbJJb6gZ/Kvl&#10;Zo4zPcK02zqRgZ3H0/z619T/ALT/AIuvP+EPh0/fC2m2vJt4QI0D4Cklh8xznoc859a+Vg+IZDGP&#10;MXBJwMBDnt/ntX0GE+DXU/VuG4tURnhi22eIUbd8zHp3yOa+hfATGSyh2KfmGGwc5OPSvAvD9tNa&#10;63HJNHsDDKE9TnoeO1fQvwwtI7e0+zsys7YYOPSpxnwhxBPlpnp2itDb6fDGkccbxoPkAOT9Tmma&#10;nfbNqmWQFCSQDwTx1/Crekx/ZrJma3libJUOeCe2cGqPiyK3OkK8bNujXfzkMSTnt1GK8ZfEfnFO&#10;TdXU8U+M25Z5VOVVnBIJz1A7jgk15Jfuz3bIdq44XpxXpnxY1ANdeW+3CHOwOAQpx1Gc+4z19q8r&#10;1mOMBtqs2/AyTkAV7+FTUT9SyuFqCLHw+g8rxhbvIyq0cmB/FnPHIr6z0/TvOt5JJJo2kCjITjGe&#10;lfJHg3NlrcMm5ozvBBHUHPHr6V9haZaxR+HrW58yTzLqNShdMbxgDOPrmscbKx4HE0rWNDwrp8ib&#10;pJLeWaO0jYTHkKpfhDx6YI/GjxCqyaZP8ytJ5TAOhDADnOcegB7VLaajcW8TQ/aJIY5gBKgPD45G&#10;fp61U8Tq0Nh+7uEWHy2SVEwquGBBz3ycD/Jry6cm5nx2Hm3VVj53+Kumx206tbrcQrKhwzvnI9cD&#10;pnjrXndzbtKmFyzqMH3967j4lX3kX/lKygxopbryTnjB/DiuH1KRrQeYrZ8zuD+le9Si7I/Vcuv7&#10;FM5m5Ob/AHfMuOg9819a/syrHdeBtpjhmdiNxddrxnGDgjn1718kXR8y8GcruOMeua+w/wBmfTPK&#10;+E9rPIrKxlIPIO8EZA454GPzrlzBpQszy+JZWo2O7s7aL7fuZbgIshyg53AkYwT1robzSP7PLRoG&#10;KoQd4GAM9u/NZ2mS/Y5XWSPEkqAIXBwBjjH1GK2rK386wjkkklWSUM7kghZMHC7fwNfOTjde6j81&#10;kWbXSTaadHcXFzDHGy5RQ+WJ6Y4rjvFskf2qN7fz4zs+cuTtJBPQDqABW59rnlu0W1+UxnCFyNoA&#10;HOc9DWLrWpQi5gmaS48xABN0K8EkgEcYIq6MWtWKjueH/GuHy3jfzm85s5iwS2McE+leS6vavtZd&#10;xX5woUH75717R8UVGoX3mCSPzHdt+7gAYOBnvj2rxvXwIXby327mJJHTPTvX0GDleOh+m5H/AAkc&#10;3qMCxzNt3L7IcjNVBcqk4bJ2r1x1q/LJl/mC7eQAOCTVe3tlE2QPlY9M9K7D3ndo+kP2QruOXw5q&#10;izW8X7toni5Ic5Jz07Yr1fTdRmjiuHkMyohKDByxBPAHPAryX9keKY6PflFVNpAJBBLg7c5HbGB+&#10;derz2sgl28SSM/CIN34ECvmMZUaqWPzDPqlsQ0zoLRvsi7Y5FXlSdx6kc4J706eyZcMnkqXycqcE&#10;nqSetQ6NpkLJHGu55M8GQYYHPTBJ/OpL1JNOnkDbflHAY4YnvjGOK4PaOL0PnlNobrcaHV2W02Qw&#10;4QHcwbnaMnPqWyazZ7M2vmsJFXB2MDzn3A71fkvIjM8zRrtdQqLnaEGzBPoTnBzVCe48+TaV3HeR&#10;wM8813U6zsjpjXdjD18yWVtIqzxgqQpKA4Kkcge+K8/8Sa0jRuu1GbsCOQAMd/bFeha0fs6dF3Kx&#10;JDcEnuPavOfiBpisGmVmWSbO6PZgAeue9elh5qW59HlOIhOaUjznxHffZ5iZOdwGMc45rCS6Zb2N&#10;jH93JB6EE1r3qErhuOeO5x61Sm5J27W+pw35V60Y6H3lOySsKkSxRyKC2ZAFIJ69Kz9RtZDIqSFk&#10;29Mn8qnsbnZc7pGKrnBJGTiqt1qbRuemclQSMnB71XKbRLNvDGqRKu3dkBjknNSXEW2UqNv4Hj2x&#10;VLSL8RlWQ79hxnHBJ4q3FMoCKrK3vjuTWbgSWrV5449q/MGyODjP51qaeJIo0ZmVSoB6Zxk1TtIH&#10;SVcbvMyXHGRgitaxuDIuAFXzMD5l7d6zcexzyR6Z8HpmtZ1eNc+ZySULBiOpHevWHuY7mA5X553X&#10;IIwUUZJ57A968j+DWo2tt4ps0aS8c8pgH5doySOnANem+Mbme81uV2OIZCdwRdrAYAAA+mPrXz2O&#10;o/vLnwucU/3oy609JJLi52s3mSZeQZPbgA+1Sw3nlqqeX93IOMFqhuXtBIoa2uNqkFE80qGIAHIA&#10;6HFN0uXZdxvs3IPvg9Cc1h7OyPAq3+Rv2btp9qJC1w8xQI2wAKR1wT61WiuWjtVaOKZpDJtbOeDn&#10;qPTirs04+z/KrKrAOiluQfp6U62mZZmaRlXzHDv6uMEYx681SvsebKd+g3Utdml2vIQ3l43MRuwQ&#10;P1GfWs8X0kqyPcSDl8uSgXYfUe3tVoQ+fqnlsf8ARyASQ/yk56Hj0qnqF/FZQqI7dpNwXDkbkVs5&#10;OQe/pWsYqW5UddzH8TQQy+FNYmkTzP8ARpCgKkqWA4OAemcGvmnwz5kfiD52jba+wE8Kfw/AV9Ke&#10;JJprzwpqi28CbWs2DyGThMgcgcY6Yr5206NbrVFmjXyVUgbQM8gYJH1rvoNwjoff8PxSw7sey+Br&#10;yM2sasn+qlEilQDlgemT64r0LRLuW0jilES7ZCzyRk5PJzkDjkc15t4PsMmEbJWXgtgcg45P05r0&#10;bw3HJbmSaOSZvKcoCOCAQcc+nFcdZ33Pnc2d5tFiSZjctcJGzFck7h8q59QT0rKvrqaITyW6LI2N&#10;2MHbn8O1al/L9qsriNWa6dgHZ+fkyT1OfasW31FoFYW80axtkMh5OAOT07darC0U2efhaaU0fHv7&#10;QjNP8StSkmWPe0+4hAQPfrXon7JkoeG+k8yFJLdQiBn2k5HJA74wOK4f9pnUm8Q/GG/ut37mYLty&#10;ADgDaOB34z+JrrP2Tr22hv5ftG3aqFowAGaSQYHIOOMMTnPbpXvVqf7qx+pVv9wXoe6C4m2mJWIb&#10;YozwV+nPX1roNJtg2loyPt8naHJ6uecnHrWXHaQjT42iUNNI5LNkk49h09q0ND/0yaOH5g3mYcr2&#10;BrwZKzPzfFVLuxo3d1NIpl8uO3t3AiDhRuKk5z146AfjWHfwrbSyNFGu2Vx+8OSQBk49+tbPkPDC&#10;0m2QwuQiKRkepPseKybu8WBZtyIwOcAkg88ZojUaZwRlaRx/iUW91xkNcLuI+cLvOeACePzrh5TN&#10;qjSNKkUZseNssgJYZ6DHXpXWeJdIWWbcGj+UZBzyc9gO31ri9XkNzdSbV3NuKjByqgAnPvXsYazV&#10;z7XKLOF0YPieVJL2ORdoZzgbyRyTjA61xurRCa9mAC74TgjPAOe35V0Xi25+12xZFZl3DLONrfh7&#10;VyksTRh9u7bJkv2zXcfYYf4BRFbyyRjyxG2cO2/Of8K9i/Zdh87xFeKrW4XyOfNYBcq2RjJGTyfr&#10;mvD4d08iqv8ACDn2r2H9mO+uLa5vIo45LtXCo7cbYucg47gnjgelcuM0gc+b/wC7s9x8RBbm7Wbz&#10;VEq7SMJhQw64HStRL59S3HdwsauuxAu7oOgHJ4rB1N3lSN5pd7HgBQQMjgVq2V2JYYeVk8kEDjYR&#10;n+fevnbs/M8RJJWZrpp8k3ltIWw4OE74Gc5HXtTbu2jWaPydzCfkAgjHf34omEkCCRV2lclApPIO&#10;ee5qRryOCIBphEGBRuCc5HGD2Oa1T6Hj7vUybtg1tIvlzyMpIEgOETnABJrndQtP9JCsULrwShyM&#10;9eTW9JdyWAcxtuATGHyC57cfkc1ThuElvNsgSRsHdlOM469TW6tY66dlB2K3iiD7J4HurdpFkecB&#10;1U8MuOvXrgV8yeJnhttRlaMBmLnIzxX1V4x1RbfwRdwQW9ruMHzyOm6QAEEkE9CRxxXyv4ptFg1a&#10;SRVDNJkkD+Ek11YG97n2HC73Mh7hXi+VCq5/HP8AhVWfIKsobcwJye5NTxxEqF+ba2c5PNNktJrY&#10;LIpDDaR64H9K9Y+5KUt2BPHGrFdqDJx3zXVeC4luNYtd/wAqtuLknngZHFcvDF5s7eZJ5eVPQcmu&#10;h8JXSm+hZVbdgZ4wTz/n86mpLQyxH8Nnvng/b9ljB+bgHJ9PajV0e81CRoYz5W8bEHJHGMZ75NQ+&#10;HZJYNFt59oMkjbAnQgDGTj8TWxqF9IsMhjZbcK4lDIPm3Y6D2HX6187Kk1NtH5pVpNVW13OdvfMR&#10;/LLC3KnJEgIbNczqckkjhUaNt5LDYD06Zyfzrpr+5N3qKXUu6Zd5klDggysRgisHxrrVqb2We1tH&#10;hWSfiNXwsCcd8HPT2r0MPDuexgKd37x574jtPJkYjJdSeTkYNcPdbQGXcxYk7jjp7j3rutbnN4GZ&#10;m3CRSMA9ST1Iri9UsDazIMtul5wOwyc16UdEfX0Y2hY+kvgI8lv8Erfa/wAiSyDAHyx45IwOp6c8&#10;V00E6XVpG0cfl7Qco/I57ke9cb8A9Rkv/hq1ukki/Zp8DjC42ZwSOvWums28hcNINsg5xgsRx6/W&#10;vDrxTnZHweZK1drqS28UKRzRyRKz5DCXBLxqOoABHJHBP6VleIbOIqx8uQIXOwyqQCCeuOccY/Kt&#10;ieDEEkscjMzIXG9QGznHYHiqd5a20RuImmWTCHy3AK7jxzg5+lTy2djnoys7M838TfPfXEUf76NQ&#10;CjjPBxyAK4PVLd7hGEiFcnGMdq77WLdtNuWkXcrA8YOAR3z6nmuX1YKgZ/mXqTk5z7j869SjFJI+&#10;vwdrJnnOpSiC9aP/AFaqSD3yfWqKhlkJ3ZK5P3sVa1iUzX83ysu5zt9cev0qpG6zR92kzzkdq7on&#10;00L2Q+EtISSCB3zTnkjwML+9B2jJyDVdbgq7LJ1PCYqeMbsZU7VOffNUaHrv7NO14r8SSMske0oh&#10;GWk3Ek+4wP5+1fRnw6+JOoeAPGNrq1ncXSTQyrLKEcqZFQD5OOACBj8a+df2akjbU5vM8xNz4lnQ&#10;5UZQkDp0JAr2RNbbyQrfZ2bK5dQAx/EV51WTTPl8dWlTrXR+y/7IH7THhn9rjwReaXeCNNQlgQT2&#10;uzCZI6g+vy9B1rw39rT9lW9+G+uTXlvD5unzIzJIndck/MD0wMD8K+GPgH8eNS+BXj631jTrm5t4&#10;0k+YI55AOR0OABX67fs9/tC+Ff21PhbHZ30ts2r+UY5oMYklIHDqDzyPT+uK68LU2TPEzzKaOZ4e&#10;7tc/OuS28qXLL5cceAV6MAajZ1k2xqsh8vg5Pv2r3n9pb9l+8+G3iuRgjx2zDO0py4wSD178V4ZP&#10;ataS7VXG49SfmzwDgV6HMfzrnnD9TB1GmtL7lWUI1tIq7VkVz8h/u8EAH86kS9YKWU/NjGO2PpTp&#10;lXyinyjac56k+gotYViH8LEgH6H0+tHMeByW0EuJWYDcqhuvyjGabDdhPMQ+Yfm4PQ49Kn86VZd0&#10;bRqygkFhlajhkaaLcY/NlccOOMH1xVWdjRKyuWIpwbZWRej4Jz6fWo7GMeW/lqy7cvgnJJPXtTo4&#10;4jMq/vFHOUPGTjOfpUiRqkEce7DYxu688cUG0JP5m14X8VzeG5bdFUhYWMvGQQccnPUetffP7Gn7&#10;YsfivSLfQdcnjebzUit5jIAQuBgH6da/Oydmkl3KGbjHuRitjwX41vPCuqw3EM0sLIwKFTtI7ZHu&#10;BWLVj9E4T4rngpqnUfun7RWc7Ku3P3snnuOmR7VYRCqn5vXtn8q+ZP2NP2u7f4i2NtousXlsuqQh&#10;Yo5pn2+aDkYOT1r6VhvN0Q2sJEU8Ecg/5H8qIyuf0PluYU8TTVSm9xyBt/VsN3NOzsVchiCfrSpu&#10;KDJ2qo7HsaljXZEu7kfrRI9MjAOM05guG2rz9aSQ88K23PPeiQeXAem5iNvOcipAikdwvy++fane&#10;T9oKgqW2kcE9R6Z9fepIxuj/AM9aYEMYOf4qqEuVproJxurHyD+35+whH8TtBuPFGi29uutWaF7m&#10;Fxn7UAcZ2jrleMe1flV478F3fgnW2tpoplns5HyShTyyMggA4IPJFf0IXMUM0eBkYxkA9QOo/Gvj&#10;T/goB/wT5h+KVjceKfDdiyXC+ZNcw8bgACdwHUjk8AV+jcMcRezap1noeVjcGpRvE/Jq28RNps8L&#10;Luj2kkDuM9wTyDyK+yP+Ce/7duofB3W00fULq6uvD86gSoSXMAJxuAOeRk+9fKPj7wPd+FdQ8ma1&#10;kVmJA8xCrDBwcg9OtYlpdSaZdhoWf94Qj9gFPOPpmv0bHYChmGH922p8/RxFShOz2P6GvA/iW08b&#10;6NBf2MguLS4jWVJgAQQRkdO+Ox5Ga1fP2bmbIUen0r8sv+CcX7fM3gJ4/D/iCaWfTPMWNCGKtAAM&#10;D6DsccV+oOi6ra+I9IhvLOTzrW4jEqNkNkHODkE1+I55k1TBVWmtD6nDYpVIpl8AYU/MV6571keI&#10;tEt9ZsZrW5hS4t5wPMR0DKRz1ByPzrQSY4HpnpUjovlbjuXgZA5zXh06rptTR1ySaPzH/b7/AOCf&#10;9x8PdZufFXhWONtNlctNFGnl+Qx5BIGRjGee1cT+w1+2pffs+eN7XSdT8xNJvn8uV3OcEYPbJByc&#10;c1+qniHw/Z65p81nf2sd5b3QxLDIMrIPf071+aX/AAUK/YLm+Hes3niLw9Yyf2W0nmvJAhEcDEZK&#10;EjPOeh/CvustzKnjaXsMRv0Zxyg4M/SbwJ41t/GmgW+p6fIs1rdRhgyEsufY1sysJfmUHa3A+v8A&#10;n+VflR+wH+33dfA3XrPw/r99df2LJPJEc5kWJmAG4g5x8v0xX6f+EfiDovjewW80fV9NvrZkV0MM&#10;qsx3AdQOh9QfSvAzTJqlCp7qun1OinUTVmzet/Lifc7sGX2zTZ5P3G5M7iSSSKi3tBbfaLiRbeyX&#10;LSTvwsY9ST0rjvAnxu8O+PPGepaHpepw313paET+T8y5BweQeQCcZrylg6tr2ZpzpdTsftHnKuQr&#10;FR6UoQLz83zDgDiow4C7tr9uAuTg1k+LfiRoXg/R5LjUda0fT1hJDC4ukVlx/eGcgVNPDVZu0E2Z&#10;+0W9zc80R42sfqelDTgNjbnPevLJP2wfhjd28jReNtL3Rjo6Mu8/7J6EZ4BrtfBviux8b6U19pOp&#10;WWsWuVXfZyiXDEcAgcg1tUy+vBXkmgVZNnRKyou5vvelEQLIFP3M4HsDVU3EkR8tleNs4IK8/wD1&#10;qlgl2/eX5t3f+f8AKuH1NoyRR1nxDb6Dc+XcXUa7hhYyRuY/jVIeJbVwqB90kzARAOME9Oo6CvL/&#10;ANub4bXfjj4SXU2m3DRalpaNcIY2KiQDnBYc5GT2r8mfF3xt8WeBtTvc+I9aX7LMY/KjvJMA7iCM&#10;A9OtfYZHkMMak09TgxWKcD6e/wCCz/xqZvE2n6DBcKsNrbn7SN+8MCoIHcZJBr4H0LxVcWt3ZyR7&#10;WMcxc5XJQHHPb+dR+M/G954ulaTULo3AjJKByd2CSfXGea5+31t1k3SeZHEAA4wDkZ9vav2TLMnh&#10;Qw3sUj5irj26l0fuV+wH8drTxv8As9aalxqVt51k62kokdVdDk7SDnoVwfb3r3Cbx94fsp5UbVrG&#10;TyiFdRcKcMTgDg88iv5+/Avxj1bQ0e10+6mtoYnDmJJSqyKRjkAjpx3r3z9izw34i/aH+NmmaWsm&#10;pzWcJiknEU7hUXflsknABHAJ9DX59nnCVOm5YicrHvYPMFOyP2ahkiugs0JUhgcYOQR2Oe4pyjYT&#10;hgxPcVV0LRrfw9pUNnZxuttaxLDEHfcwABzk9+e9Wbl9kYYDbwDz1r8wq00puMdT17rcY0y5Csfv&#10;HrUqS5HlsfmByM9cVj6nrFvFA8rzRxBejSOFBx1Az1P0rC8RftC+AvDcjLfeK9IsZIwC6tKGAHrx&#10;39q6KWArVPgizL20Ttreb7RuH3WzgZ/iFKs2xW34AHc+leMX37dvwh0m58tvHFgZkTIOwlJCewIy&#10;M/Wuq8E/Hfwt8TbFJtD1y1vEd9iITtc9+Aev51pLK8TBXcX9w/bQ7neSXLThUZ/kXIxjOact0qSK&#10;N3l4OB6Gs281BYbHzDPHHJkgbz8vA65HYV4f8Nv+Cg3gfxP41utB1HVLCxuo7trZJZAVaVgSOCxA&#10;xx1qaOX16nwJj9tHue/S3G9y27cMkVHJfRxxnewj46nI5I4rm7z4ueG9NuJln17RfKt9wOL2Ni4G&#10;egBOTxXzP+2L/wAFJdH8HeFrjSfCs326+mRh9qyEWEnCnDYxkDJH0ruwWSYitUUJRZjOsuhN+3x+&#10;3TH8KdIvPDHh26hfW5QYpZ4yGEAI5UEd+e3TBHJr86PC3w78SftNfEeHTdPhuL68vpCjPIrspBIB&#10;JJ6AdefSq2l6X4t/ai+KVvpukrLdapqFwIyyAlQucM5J7D+Z4r9Zv2Mf2QtM/Zv8JW6q1vcaw9qp&#10;ubhEywkOdwBPTtn3zX3VatRyjC8kLcxnTpuerLf7IP7JOh/sseAo7O1jiutYukBv70fxng7VHQYw&#10;Bn2r2U2se7fFubjlzyc05Y1iX7vPXI79e3pzTynlQNtyTwT7V+aYzGTxFR1KjO5RS0QioSNzc45w&#10;O5onlCI3zEMpAx05qFMMhb3x15IxXH/GT416N8F/CF9rOtSxIsCERxucGR+gHPX3qcLhZ16ipwRn&#10;UqKCuyH46fGzSPgp4PuNW1KZY1VGESE/NM4GQqjqe351+QX7Zv7cOqftA+KpsX0n2FiQEhJVADkY&#10;56n14q/+2x+2Zr/x18T3bT3m7T7dmigjQY2DqMY4BPHboK+Wjfxq6GRJGwCAu/AJ9Tx15zX7Vwvw&#10;1TwsFVqrU+VzLHc7tEreJfEFwbgWwhXfIhjc79u856jrjjHHt1rqPgt8EdU+LvjBPD+nB0vJgCPL&#10;iMpLZAwSOnGOc+tP+G/wsufjB4v060sLW5meaQYWIZYkfnx06+tfsD/wT6/YStf2dvCNrfauEudc&#10;mjV9hJ3Wh6hScdec/WvQ4i4kp4Gk4U373YnL8A6j5pbGl+wd+wjp/wCy34MRrgR3OuXcCiec8tCO&#10;uAegJJOeM19JLaEJ821iONxGM/8A1qkjiCIyrxu7E7hmknR0chjxxjnJr8Kx2YVMVVdSo7n1dGiq&#10;ash8RX7ueMAU5IsJjO5c9aht/Mjdt3K9KmSbYdrLxwT9K4TdMcT5S55296kWTcqnO7t71HM+JPlB&#10;EfpnqaAPJk+9nIyMUDuhvzABsdeDT2YKv8xTnZXTcuQvfPrUe3fIB8xXjd6ADrk0ClUUVzSFknWG&#10;LzHZVUEcuCVA45JHbmvkn9tj9tOLwrZ3Wi+H5IZL5sxvcIx3Rc8lewPHetL9tD9s+x+HWizaDo8n&#10;2jWGRo5JYnwLcE8Y7ZA9a/PfxV42uPE2pTSSFpJJMvISMsT1J4qlE/LuMuMI4am6NB6kPirxE2r6&#10;o00kru0js8hP3iScnP4ntWSlyXIwxYb93I5x/nFNuD55kYKzDAHQ47VHPdix0vayx7nc5xknb/nN&#10;TKKP54xmInWqOpN3bZYuZHukaSRcbAOvXB9MVnz7Y1GWZVJ2EgZPA60G9V42zGqrgANkkgD2ojZr&#10;2WOJmYsxJDr2PvU+z6nJciaATSiNWlZcZJPAx9KitLJWlAVT5mcdwpHPP61HCGjZgrN94jJPapJI&#10;WREdXb5icEHn3quV2sKUlsTPIMbMfKoHbp1zTZommm3KGaRe47D1p0jRtBtUTLjJZwd3B6VVg1CS&#10;BWk+b5cDIH49PSqjGwkruyJBbgJvGepJ3nIJ6elc3428Zw6TZrtYtLnAj+7jjIIP+NL418dQ+Hre&#10;UsztIwKqiHB3HoTntnrXjWs+JrzxJ4hNxNOwLDy3TOFIHfH+frXDicQoqyZ9/wAMcMyxDVarsT+M&#10;dZl1a5FwPMSNVJbjIJx2/I/kazrHb5keWZvLI+YckZwckfQ/pUS30NvZzZMivj5VydvXr19M/mao&#10;2eo/bnmZ1VQ2AW/iB9s98V4VRNu7P1ulhYU4KEEaus3EN7KzR/vIyQThCvIz1GT+dRi9V41VfmUn&#10;HJ6//qqvcI6u4UYZiABt+YgCpppbe3SNFXbJ165571g7JD5EthJWzDG0bL5iMcgjIXGe1Y2pttjH&#10;8MjEgqwxxnqPY10E00BhixueQ8ylE5TpzxWW1rZTNtbzGPzBXJ754Pt9KOxtCKVrHMzxNb3HmeYP&#10;s68FcZz68im65psckJmRWWKQEgE4BAODj8jVy8VYoDbs5bdJk4PykgEAAY9/xqjPJJf2sbPMpwmz&#10;yzgEYJ5A6DrXVCK0PUp2WqKsOjfbIzsVlXqfmyQMelSW9gRZsrF84AGByTnqfaojJPHdtsby14GC&#10;DyPrWisP7ttmW2gAkf3T0H510KRpKoRwaf5SN5zOqKpYkDdz2NOSRQYGihEQVMOEPDn1+vNTWNgs&#10;80ZWby8/IOTyB1znrVua1NvbW37lSyExnYdxkOTk4/KnKpoZyq6C2p8sIU+XdkHkkHnuM9K1LKQJ&#10;Evybtx+Rm6EHg+lZukzC4BG3y3UbCCffIPtW9b26vuVmwyxMiAAspyR+RrgqSV9Tza07srnTWhkV&#10;VPzKMFQcck8U77K8sSCNJtsbkOznIB+nbpUn9nFb9ZPMMwRwQHPX2PtVrUI5La/YsxjV2GY0Py5/&#10;yaylLsclXXYXSmh+0/vo0kjXIKnjf7Vp6beW9xcxebuWNCUdEXLYPQDNZliW3qFVGMmFy3b3q/FA&#10;I/MaYyB5QChA/Hn0FZyi1E5J02aUDW9rbwyM9x5wYgqUDLt6c88npWLqKefI0i+TGuSqZG0uc/1q&#10;5DOoMis0jMow+e30/T8qx9Xu3tk273faSRG/HbjOfWtcPG5ph4u5i+M5W09pFbyvlGwnd82cdvav&#10;K/HFjvtFdZN3mE5J9a9a1fS2stMnurjYvnRq5XIZgDnGOfavKfG92r6QHX5mZ8bCpBj4J49a9eho&#10;z6rK7JnntzbvCFb5vmJGfp1rPngMLfLzu55rSuH3y7m3fQHv6/rVXUd0VsNrKeegOWr0T6gbpwWE&#10;tv4z074rpPBUyS6vDH8zSKeM9OvvXN6bGZY9/Vs9K6bw3KbedTtG6QgZxkjntWdXYwxF3Bn0NoZV&#10;LG32s21gMllz/kVtwa495ZJHeSCXa5VAxLMFHp3x0rE8EXUl7pNqsp/dxIAqgbixAx7VsafbWImh&#10;di32piBsAJYDOD7enevm61lc/MMdStUbZpWwhs3yvzMpO3AODnGBj8atXMhhG+Rd2TtMePlIxx+N&#10;LLablX5T8rEI2Dk+mR68U3VrNJ2t5Y7rYWXO12wAQcf0rhjO8jzYvUoM66rOS+6aYHGDkYAB4+gN&#10;V5FVLhFkjZfLyr5OcnnH4cVatmmt4txZY42JLBeGfJ6/Ssq5tI7FV+WTapI3OSQ/OQffrXRu9DbV&#10;7FS6tId7SbJGO4Fdpz3z/Svnn40CRfGN1+83mVyVL9cZOP8APtX0Ib0WhzuYGMnhRncD7elfPPxr&#10;OPFrMu7++O4Iyf8AGvTy/mT1PreHb85yO3EeWzg8HFQ+XtkOPl54p8EzyHaflVjzTZp2tiq7d24d&#10;x0r3OVn3IyVVkiOM7s/Wruky/wCmwt05AAxnPNZry5lyp2+ueKu6FcxnUIhuYtuC8DIxSJn8LPp3&#10;4c3Elh4YtWR45JiBlx1GMEA+4rq2upTeNOxfzpM5J+8c8YHtXB/DAEWFuXHmeYCFXaQc9OnrXeQZ&#10;Ky/u2aRcbCCQQfTmvn8XFe0PzXNIp12WNOt5DcQSBpIdhKZVSpPsfrj9auQqtspkH3s8bslgc88n&#10;j1qTTft8llaLceW0QHIJPnBs/wAS/T602/TfAytv8xScAHj64rzpay5TyJauxDqpixIWCxzOfkUH&#10;gj396q3MrQ3as7M1uCELx/MFAwTx3IBqvK8ksSLId5VjvJHzZ7YPpWhbuHhjgjBb58nsSSOT9OKb&#10;opbailGz0JI9SjVG2yPcRq7YEqEK6nocAjB+hrNvJyw8tNo2ksEHKjOSB7VdvoobSX942yNsRgE5&#10;yeSP8PwFUpbRVtJJovmCn0Oc8jGe9V7HqOEXe5R1a/uJNObT5JpPsqnfsxgBsEA5655P515X45Vt&#10;Nj2qzKN4OCc5AOc+3/1zXpl5qUewFkXzIwAN5PzknHPsK808Yq0UU/2gsrF8oMcYJP6civYwUXGJ&#10;9TlN1ueh/CG4+0+FYM/cZnEm3kKG4x7Dit97by4oWeRlWRSAM5OV449ulcp8JYTF4MjummZYWkO9&#10;COCAMAfmTzXZabpLXEVuvksF5SCQnarnBIAz39u9ctaL5mebjY/vGV/MvI4fsauzQyAYUfMvByOO&#10;ce9Na1fTjGd37372AeevHT061JaFYo55LmeRJYU/dH7uTnBGPXmoZ/Mtz521mRfmbuSMHkfzrPlT&#10;ZjT3KVx80n3WYsQME9Dmo7yQfZvs6xou2Qs7IxbPHHUn9Kj2IJtxaRkJDHtyfSo7WPzrwxqp/eOQ&#10;pA6iiVOxvZkJsk+wPcIzr5YKFexBHB/OvPPFRN9dTbX2+Y4fhBnJ64r0y+t3j0e4XzNixrwx6MfT&#10;615b4hl8u4MeQzZIynIzwRz/AJ6V0YJtnrZXdszYrIWaN+8LbTuHqT71Jar9pvG2r+8bOQOh4/nV&#10;dr2ZD/c2n06irUV0sbq25VbBOCMHP1r0uXQ9uUTVt44TOqtbskfB4OG98e9b9lZSW15cBY2W3WQ4&#10;d+TjggH3rAsF+1RRuTlgOH9AenFbCmTzY97fvJnBQ7uGxx06CuCtZHmVzufDUf2G2jMkYbzEZ9jA&#10;EFOACCOnXmtR7ljaxlVVAqbEOBgnryfXtTdJ1S8n0i1huJEVrUCCOABMOnclhyTzn8KhuNGinhkk&#10;aaX75Douf3YGADjvmvGqL37nzeJp+/dGde3ssR2uzR+YBnngk1n6s8N5btGx2quMA9SfrWvd2azX&#10;TRRkvjAVsHOPoeuKzNasmYuqtcXADAYkUKBkdgMV2YeOqZeHirps4DTw2neLLKWON5pknXKcHOD0&#10;x9K940O9uJfDluZYpI41AQmQZKEk4B54Pp25rwu3mbTPGNuyNIY0lPIwZEbHb2HNe3eHIboWqxtK&#10;rR3EaycSA5IwcnPQjj/CurF6RTOjObeyTsSBkL7dxU/wZGd7Yxgnt+NZOsmS1tpDC3kyKSHGf9Z7&#10;4rQubtpZ/JAWPkZP8RPHNUPEF0YlkjkjjuOmH6HGc9RXn07N7HgYeMedNnF6nNb+e+6TbIoA+4Tv&#10;JznH0rkvHG27gkTyWWSOPYjZJHXJNdNre0XLSchnY4PPFcp4wn8nSpAJDJLnauD2/wAmvYw59nl8&#10;rSR5gbN7eSVXcsM5AJ4qtfN5Mse0bQxwx29a0ddgaJw38RHTvWBdai0M6hi23njrivUj5n1dN3Rd&#10;tNzFfvIc8Z4J9/pXv3wklnXRLWRZvJjb7xxle+DxXzzHdy3U8T7m44yT0FfRfwAg/tPws0fnLthI&#10;IDylmYE4G1TnOPY1zYppR1PEz12om74luW1Gyaeby2OAkp6AnrnHp05rmvC7rc+N7ULtWOSVI/kX&#10;BAPBIHfvXV+PYFgHkiFcxxjLxBvnyBgkE4B4PSuF06N7DxFbzqv7xXDhD3IPHTpnNclN+5c+fwkL&#10;0Ge/LD/Z7XDLHHM1q4iIPDEEHDAemAay9Z05pGhmG1dx4DncBjr9K1LbUm1w2d1J5fnSIqyOBhjg&#10;Y596oX8XmStGPmZgTkHgn07V4dSoud2PmZVLVLGFeQxrPu+UZdgCpxhgAcfSuT8ZSEI0jSW6/OEc&#10;Z+YHHGB2rqLmAu84d9siBjsCFgQOuSOAfeub8V3gsbRkj2OM7g4AbBOc5/StIyWlj2sLurHFySYm&#10;8vcZFXgb+eOTkfnVm2KOFWSURwn5ctnIOO1ZxZxdKsgOWOAe2PU4q1+6t5GZ5Fj8kbskkg9xXbq0&#10;exq0aWmuIrWFVk8xMNg85xnrVzTbmS0mjtpHMcLHO8LkjmqOmXkdsLWZhvt2xGXHIQE5J/CtPbmS&#10;Rlb9yXwkmw/OAaXIznqIumdVGxXLfMRgg7iDwCK2dCn/ANKZ/LkZQCmewyAOeODWJ9qtxKix+ZIr&#10;AICeCD7Vd0y7ZvlRlDYIcZ5J+metTOm7HDiabkjo9OuGguoW3DdCwIRx8pxg9O9aEmqeTZRlmiKr&#10;n5QoUsD2PPuSKybSdbS6jaNhiJwU38lTjGCfTn9KuPF5syWvmebJJjDJkrnHT6iuWUeh4NaLTtch&#10;u9Qa8042mUbgeX5knlnIORyep7H2rON6oELHyf8ATBlQ/wAxQA4PU9euKv3+jWsWgz3H2yJbiEki&#10;N42BcD+6QMZ7GsUanHBAfM/ebSXj2Jkrkc8HoPYVrShdo7MLBOzPOfjhDHHpflq7MsbnIdBl8EYO&#10;T1AyeleE3Mnk6ln7q7uQB2r3L4r3sz6TJuURqAe3BPYjOcV4TflpLhvXJFe/h7clkfpWVS/cJHbe&#10;C7rbtblVbG0gHH51614Ot7e80tm+y7popA/m7+QCCNnPavHfh5fzR/u8nymXYoK7l3Zr1fwZPIkc&#10;hZXG8gPx05/+tWWL2OPOLKOh1Cz75f3kvk5BGQgYuT68VWu/Oht/kw0a5JB4x+HetC1WNoVXaqsP&#10;4znnP0qLVJ0tpFW4mhki3DJRdvfpk9TXmU4PmPlad3JHEeJJY7m6LwrCqqACiDbz64qj4Nd18RQ+&#10;S0a5JJ3HAJHr71c8aWQsL4NDIrKwB3gfe9uprL8GKkPiWxaSJTDLOoZj0weCfbHWvUj8Op9JT0pa&#10;nsWlP/aeVmYmRJMh8kDPoeenPBrttGiMulwosdrIsU2470JYEjHJHOOK4fSpDZD5SrRsSuTzgA8H&#10;6103h3U1a9YOrGEuC6xvtLjpx9M15mKi3qfCZtGbleOxsfalW7jxBHII3GUQkqcH37HFY/iGQRpc&#10;rBsTzZDIoHWPnPXuBWxrkqXN5tt/kiWRpEym1iGxx7gYwP8A69Y2rWSx43LJI2zjfwoPXNckd0eb&#10;h5e+rnKasWWaKSZtpuM4YMCOODnHTtVUXkMcMgm2i58thFIn8DYwMjvVvWIpkEeFhXc+Noxu5z0B&#10;65wKyjbyQqwZh5hkGUI4BPGTXoQ2PscPJcqsVLh47CZT1jkx85+UqT16dPrVPV9pXaRGfs5GcElZ&#10;ARV/UrWOSdlkkV5FzGSpyD/Ssm8umhn3Mx3SY4HcDjA/CiO52RkUbtFjhkmmWNQp4QDaW+lYN3Iz&#10;SRKqMsUhOPl3ZIOCM1ralcPqzSMzfLH9wH5Sexx61i3bK8ShZGbyydoB6E8n867KXMehh4mawjtr&#10;zbPFhc4xnke4rO1aG2hvt0fnMitlvl3YHsas6hYHUbxpNzRyRjOME78VVlDSyeWrMpzz6NXWlc9D&#10;lPVP2fLuY37Wtu6L9oBZPM4H06dSK9dlluCFjk2usJJKjlmxxwcV418A/Ogu3ZfluLfa4fHzAZAJ&#10;APHGa9cZ2e83eczc5D55Jxk8DpXhZhpI+A4gs6xNA8c0Fu0xkWNSUwo3YB7Hp3ApNN1NrW8Yx2TN&#10;5OHD4I4B4JqxDprPnZJukkVjgg547Cqt+jJEfMebZJGSADgFQeR7815kXI+ep8xW1Oyt47D7Va/J&#10;cZy6Sfdc9D9ay9XubhLYt+6ZZCHc4+Yc9MnoBWtNapdaYs0bSYtwCS4AUknscnpVAzwjIuIxNGyE&#10;FG4B5yMfSuiNTuelh6ji1dGZBKURvO5iuEKdcEAnqOvp+tcT8SFVrjdCzDy3wSckEcYNdbrc91Jq&#10;yyIyxR7gNmNoxXN/EKYxaKzwsGlkJR1deewyPWvQwcbs+ly/WomjE8K3f2a/+VlYglPk9TXdaYyy&#10;riQleOMD1rgvCu0CRZGaQxgEohCnJODXb6RdRvbvC/7mNcFC3Jz6E114imdeY0+p+l3wA/Y+XxP8&#10;GfB+oNcWa/btEsrjDGTd88CNzg479q9W8O/sM2bw/vLi1zkdDL/8VX1R+w94Y0e4/Yz+EcktsryS&#10;eCtGZ289huJsYST1r0q70DSYH+W1X/v+3+Ne5TxDUUj7ihBezj6I+N9E/Yf0nzVV5oemOPN/+Lrr&#10;NJ/Yb8PokZaRT8vOBL/8cr6Y/s21jHyqq+g3nj9ahlijXO3H51P1iR0Kmjw2z/Yl8N2+fn3c56S/&#10;/Ha2NM/ZB8O2Um5W/ST/AOOV6m4xTMtWftpFKmcfp37Muh24Xax4GOj/APxytO1+Amk2XRicnPR/&#10;/i66GOZlFON0xpe2kaRpoybf4Sadb9GP5N/8VVuHwDZ2p+VjwMdD/wDFVcWdmpfMb/IqVUkacqGQ&#10;6Bbw9M/kf8anito4j3/z+NQtu/yKaQ2O/wCVbxlIfKi8sKO33m/L/wCvT5yoUbdw/CspldT3/KpI&#10;wzD/AOtWvOxcqLn2oo1K2qMBjFQN0qPFVdj5UTSamz9qZ9tZjSeXQUwKzuzPlRIkpZ81MG3CqqNi&#10;pBLgUg5USmTdTSqt60zapoKZrb2ZndA9mppotI80eRu/i/SlFtz1/Sq9iPmQos1pTbhRxS+R/tfp&#10;Tktdzdf0pexD2iI9lLg1OLAEf/WprWew9f0o9iHtER+TTXi4xUjwc9aFtTjP9KfsTPmKs8HNRi3Y&#10;ntWtb6cZOobr6VeTRcr91s/Q0exE5aGALbCU2O33uPrWzcaQzPt2t/3yafbeH2Dr8snUfwGtqdMy&#10;5mUJLAeS1UbvTN8LfMK6i40hsfdf/vk1Ja+Hi0BJV/8Avk1c6eh9Nk8ndHzZ8ftHkbSbTDR/8fLd&#10;z6Gvhb4vxta6jdBscRKeK/Sz9oGyhtdFtMgf8fJHJ/2TX5yftCBZdSvgv/PGPoc+lfMZjHQ/rHw4&#10;1S/rqeY2ria2PbmorjotN06Erbn/AHvSpbhN6LXy9VWZ/TOUxbgipQOtOaDmnJFtqYs+xwsdAFRS&#10;cD8alY7ahkPy1Mmb1WRl8GhpABUU7c1CzsakwUidip9acGzVMgmnRZVvwoL5rost0qF1GaUvUbtk&#10;1USJbDXAiqpO+8VLcg+vb0qnHuV6ozlsMki+bNEh4qV5OP8A69V5Zd2KCCrdQ5PWqrbo3+lX2XcK&#10;q3i7R9aUtjMdFqueMGpA3mCsB90cmeevpWhY6h90cdfWriY1Ca+T5azGiw1atzL5sdUWiyahmLlZ&#10;XIZztjb6VkajLib8K2bsYib6VhamjGfI9PStYxOCvK5XEmSaZI+Y2WhBg1HIc1tE8irG5RvW8tj9&#10;KytQXzgPbNaeorjP0rNYgbs1p0PJre6yraYjnH+8K7TwXN5jKv8Atf1FcRJcrFc9uvr711PgW+33&#10;C9PvevuKwnuVRrPmsejRcIv0FWUfen04qrZjzEX3FXI18tDWEj38LK5Fv5qxbzYAFV+tWLZOlY9T&#10;vL1tJ8lWN9VYBhakziqKTLK3G2mPdZc9aqyN/OowCWoNI7l5X3+1DNxioYuDTnamjojuBfNNJzUe&#10;/wB6cG+WrNiC4f5qhVttS3DYaoA+amQ0yzE9SBciq6SYFSpcYX/69SWK4qIsc097jmo3mwKAFDE0&#10;4naKiE2Kb5u4mgCYS5PSjzKhBwadv5oHdkm/NOHSog2aUNigLskopqyA0ebmgLskJ8td1IXxSM+U&#10;qFpC1BUWyYS5NSCTcMVVVsmpEORQVdk3mbBTfMppBqPGKqIpSJtu7mj7hpsRoJqgjIkSWpUfiqyn&#10;mpkagrmJN9Rk7aUtimSPQPnZPEcrS1HBL8tKZM1SYuYUvkVG7be/6UM1RumaOYtSHCbFTBttVUiq&#10;RHwKOYvmLavSmbI6VUZyabg+tHMWpFssDTWCmqxB9aWPdRzF8xYVBuqQRZFRR8YqVZMCjmDmAwjF&#10;R055sD8KjL5o3JlIC9JuNNf7tMNHKTzEv2ihZ+agDHNG/mk9A5i2Hpd9VgxIpctSDmLW7ims2ar+&#10;YduKA+KA5iY05I9w600SYFSxTY//AF0BzCeXspWTAp5lDen51HI9AcxC6/PTgMCgtmkLYoDmJSMi&#10;o6b5lBegOYkA2jNI02KiE3zU15cmgOYlDZpahXLVIgb/ACKA5hwooCsP/wBVFAcwVIku0VC5yKje&#10;gpSLEs/SoWmzULEik3GgOYmVs0tRw/xVJQTzAJMnd6U4yeYKhJwKFagOYsAYqQHIqFfmp6ybaCeY&#10;V1zUb5qQz5H/ANeoXm4oDmGuTTRzQW3U5DzQS5BspCu2pfM21G8/P/16BXY000pzTvM309WyKBXI&#10;SuDSSRnFWMZNNkOKCWynsxJUixblp+B5lPBGKBXYxYsDrQVxT1+Y05kwvSgLsiDYpA+1sUsgxUSx&#10;7zmgLsuL92mmSmxxnZ/9agvsFAXY4PgU5WzUIkyakRuKAuyQvmm0UUBdj0+7S1HRQF2SUA4oHSml&#10;8UBdj9xo3GmB8mnZzQIt2kuFqzE+WqlatxVmJ/moNEywOTUhOKriSneZUcrKTJ4n5qzE/SqMb5NW&#10;Im4FHKzTmJJJNlU5ZN5q1P8AMKosNprRMokt32tVxLr5ayzLtqWOcmrT7GUti/cHzVNVHXYanSTK&#10;1Xunw1DZBXnucqFrlvE7fuW+p/mK6GZ8NXM+KnzC31P8xUNnmYqW5y+pvmN/92uL8RPhl/3zXX6g&#10;2I2/3a47xCeR/vmrifHZhI5+xf8A0n8f6102hPkL/vGuVtX/AH9dP4aBIT/ePauuOx5NHc6W0Xcl&#10;Wo+KpwvtFXrRfNrOWx9BhJO5etmwfxq1C/7yq0dtsH/1qGuNikVhI+mou8S601IrZqklwXartqCW&#10;H1qo7HdRLNsm9h9K0rcbYh9KoxPter0Eu5QPapqHdEQHJq7brvIFVfLLN/8AWq9bR7FFZmhYi/dL&#10;602W646dqbJLtWqVzMWP4UGkRJ7nmpbWTfiqaW5kbv8AlV+xtCNv3sfStDQ0LZM9/wBKtRthqrQR&#10;YP8A9ap8HFAEpmwacrbhVfyiT/8AWqVIuf8A61AE2/atNL7xUUsZH/6qfbJjBNaAPTJqVVxR5v8A&#10;nNOiO89K3iZy0FU4NSodvP4U0LtNOCZX9amW5jKRYRsCpEk31VkiK+v5VJZn5jn0pHHIsVJEvNEa&#10;5qQLigkkVdtOjbD1Gr09eDWhx1XdGnYHIX8K2LWCOU4bPXAxWDZyYC/hWlPqJsod24L1PJ9Kunuf&#10;nvE0f3Mv66o1LyOzsovmWQ4OOB/9etDR/Etna2exY7joOw/xrwn4pfFttJ06VvOgXbIg5kQdR9K8&#10;9g/aIaKT5pLaTk/8vCDH/jtejTSufx1x9HV/13PrK98SwuRtST8QP8arDUllOcMPwr540b9omFt2&#10;9bXr3u0H/stbi/tB2b7dy2ef+v1f8K9CmkfhWKdpHvmnXUckY+Vs06SLzG+X9TXi+ifH2zYr8tr/&#10;AOBi+/tXV6d8b7ORtv8Aoq7v+ntef0rsjFWPLnU1O5hssyZ+Xr61ag0/LN0X9a53TfiJa3IVg1v1&#10;7XAP9K2LHxnbz5x5JwO0wrOUUbup7hNPp4ZuT3ot9PXzlGB19TTf7UW5kOFX14bNWLUq3JXBz60u&#10;VHNKVy9b2Sxx/wD16JYRuUdAeKgbk/dp4gLp91unpScTJbjte0K21Tw/cQMrbpItuTnH86+Z/wBo&#10;r4JQuJ5VkiXzIwed3HyMPX2r6MtoGXU4wVbbv54qTx/4at9Z0YJ5LMxjI4LH+/6H3rKUSz8ufil8&#10;OG0SPcskLbpHHGe1edzWTQSbW2/ga+2P2kfg40liGWC5AE0x/wBS57fWvlXxp4TOiXske2QEbzyh&#10;HQn3rnlEDkdvlAVpaQXJUgjn/Gs58tNtx3xXReG4FHl7vT+tYSjYxql+y3eWc0SLgVcuAqsNvpVW&#10;U5as5Hn1CJRuNP6UzOGp4OVFSYjGOTSI3z4pzjmhF4prUBrn56sWK7m/GqxQuau2MW0fjScSZMuS&#10;DaKo3NXJZNoqjO26p5TBsrBcGrUEe7FQRRZar1uu3bVRQuYa8ewCnQ/KrfSnynFLbjKt9K2p6MmU&#10;indzfeX1FMsbfc7UtzEzagOu3jtVy1j8vNdHQqMrjrg4QVBbwZvI5P7rCrNzDvFECBcVzmnLc774&#10;d6mzXaJz8qH+Qr+vCv49vh5KRrWO21v5Cv7Ca0we8vl+p6GWRs5fL9QoooruPWP4bfhBGW1j/R1Z&#10;5SAAB/EcivsTw1GplhEyzQwx+WjqchiQMEnOepBr5H/Zqhz43gVpdimVQhP3skgjHqOK+u7CZnWR&#10;Vk+0NMxLEjHUkj+leHj9Fc/PeLKmyOhnvBDqH7uNwuSMEAsyngcfjWPryQt+78vy5kYbyB85A657&#10;dP5VIJ5o0aTfIsgzyRkY5GKzb7WZri583ciSEEkkcnAxg/WvLpyfMfE0ZPnR4N+0Ik0euyDdy52o&#10;/BLqPu9Paua+F2myWl8s0gLDfvO7jP8Ahmug+OLrE0HmM2RIzpxtOfp261i/CMPNftIpmmCkBwT8&#10;uB0xn6mvfjL9yfpOGfLgj6t+Hl6NU0aEtDDCjRGVERsMihOM+pq68U+oWccaq3mR5cFm+XBHPFVf&#10;BthbweGYQu1ZpVx8x+VV4PoDgcjrzV4PGs6tbQRKuPLKZJBPIJAOe9fLV6nvs+Axk37QzrNJlkXf&#10;KsbKpbJBC8fQGr11Mmm3NvGCkm5FLPgsrsQT3x6VBBcJHJs2rN5eeMcZ/oKkg0xb6OFVkVZGYFgT&#10;3yeAAOP1rP2hzxbe41r/AAXMe5nJ2jnap9sDtWdq9rLFIruqrJJkhY2z5aj3H+NaviHRF8NXyrG3&#10;nW+f9ZtJUuMEgZxnGevSqMWjrcILhm3xvEykl8bG5wAo/DrWkJPcKcXuc3qttbSRxrNbtDDHI0jl&#10;H3PJkAAZI4HH614H+1/Na3GuRm1jit4WSN1SI7tg2kEH3J5Ne/8AiKGZYtu77vIA7k8Zr5y+P07v&#10;4jkhaQOtqTEnI6A84Hfmvdy/ufZcOR/eXZ5HFeqmo25+YFX5B6kdsCvq79mVCun3DySPHbyBEByf&#10;vEk4x3Jr5Xgg+0arG6hmk3jA/GvrT9nq3iPgmCKRcSXkvmkhgXITKjA7d67cXG8dT3OIIp0T1e6t&#10;5oYVVtrW8gBBC5YDuD0waZGYvOZVLfMAAGPP/wCqpXtFEWIY5o44QXCk8lvU9PaoJb5Xtom2bWUb&#10;ThSCTnrXh1Iq5+bVIJOyLU9rNOFkjYRLyBjPK9CDz7VZsLOPT0wY90jAHKH7vGaoLNN9gOGXawKA&#10;Ec5JJOMe+K6CBA8MPl48xhsdCMAADrz39q5a1onJiVZaDTIJrWVZJJPOZy7uSM4+vbOTVo68+oWq&#10;+ZIsiyjy1yigjoOuPYVRlt4oIPMH7xoyM56E85+tTWtm1o0kk7CISAEFE3FCeQcdqzjWPP5Li65a&#10;zacQskO2TkBwoKntxjqea5K6sLjSU/eNOY2AlRthAdj79MVsa3qX2i6ZfNuGj5y4TJye4Gf0zXPi&#10;KaG92zPLcW8kgRJJSVYZGAQpOOK7Kdmrno4amtzzP9rSa3g8I6f5cMjXEiESzBflJJztPqRjIr5p&#10;8v7MvysCzNgj9a+qP2ytTFnoUMEcn2ixyDBvTau4LgkEdTXy/GFa0bdIPM5J+te9hY2gmfqeQq2H&#10;Ra8Mx/bdcht/O2xyOE3dcHpjrwK+hPhroM2nwMzXEYW32xF3G4HkDoOThcHj0r5x8DyfZvEUbfLt&#10;3BgH6E59PSvqLwNax6ZdQxzBbhWjD5GcEkAgDH1rHGbHHxHNqn7p22iSo0jRectxGoPzkMoJ6nrk&#10;9aj8RRSp4auGaNI7e4cRjZkNuHIIB+nr3p1hO6xO0cLL13gkkRg+564GKo+JNQazsd279zy6LJJu&#10;U8HJwOleRT3Pz/DS/eq61Pn74rW8KXcrRqDNKCGYDBfHTPWvPNUiwvyqwVRluB/Su++Jtz9vuJpI&#10;SE8sF2KDjb/ieK4a7uFt4lVoRJhskHOSB2r6Oi/cR+tZff2C6B4S1SGz1aOQxhfnUAv82OcZH519&#10;epFNbadZ28iySeSgQOQfmx39hx09q+N/D8f2rVYl8vavmqQB1BDZHXr0xX2VoGnTf2REzzfvpXDl&#10;yM4B7D35Jrz8ymkj5niuygmafhpbOZJI7i5milYHZ+73KTnpnI/lWZrZb+zpo2WT5Tkjy84x69PW&#10;p7iHyJEXHnRiXG9AQ2Qe1M8e6Xa6iFaF5IIdmZAATuY4zn1HFeTRrRU02fDYeSVRSbPm74syvNfy&#10;TJuaRTjG3aMj6964zV5A1iysnUZwR0Ndt8YNPawvvLg8xeN+ByCc1w+txZ01ZGd/mGCGGMGvqKLv&#10;FH67ldRToKxysSCK8jZn75+lfX/7ON9HZfC20jbfI1wTKX28IQSoAPuOtfHTzKt6vcZGPzr7A/Zc&#10;vl1H4SaVC37vyRIhVgdxJkLb+PbArizKPunmcTR/2e56ZamSS6t5Fke5XCjEmODyMfTGPzrobTVT&#10;cfZ41OVjym8n5YwOoA7jtXOR2Tw6rtt28wNw5Pyg4AyRn0/pW9Hppdo43mWOOJD86KAw7gcdcnvX&#10;hKD6n5g7lG8CzCQM25jkk4wCB3x2rLnnWx0+6dQdjxBSMBm3Hg4JHH1rooNN/tC7Xy/O+xxlRcyB&#10;CSFJx17Vg+IVjtLb93uZvMICHJJUdM9O/wDKuiNPQ1pUm5qx4z8Tp3WMRnztrAFUJyFxn9a8f1xi&#10;Q3y43HnivXfihfLcTXUrTeXcF/8AVeWwKrk98Yx0rx/XZxGzL5m5ee3WvSwcXFWP0vJ3amkc5dyr&#10;G3HLA/n/AIVHZSL9tLP/AKs8YHP86S+SSUK0aguWP0xS2sD3Uqqu3OfpXoH0H2T6Q/ZKuIbS8uoY&#10;408uYAsXGWbAGQCOg4r2SXVUhuIxDbtGzOAZcZUA8cZ5NeFfsx3wsRI9rG09wuQQOQoIwTn2r3fR&#10;zGbyI3CN++AVEQ5IY+g7V81iqV6h+TZ9/vJs2zRWStBJmRuCkmCSozn8z61BE0t5eysHLxM5T5hu&#10;OCSQOR71YuoFhijXdKu4HzS5yQwPAGOvFRWsxtIvM2cE8ZBwT61zexfY8IoC4tjY3cciTSzLjyhG&#10;Rw2cEEHtj0rJluGttVVIhu2kkEcc9/x5q1d2YSbc0YjbfvyO5JqS78u12TMrM7IcEDH1FdEIWR0U&#10;9dDC1K+d3laXc3lhmfCZAPfJxXEeLNVWPTpvmVlXCH5CSTg5HNdrqx+zWl0yzNbbk2n5NzSZ/hGR&#10;+tcJ4iaSSGTcyq2NzggMzknGT/8AWrsw8NT6LKaPvJs8xup1kQscqgJBwPmHoPpWXBcF1hkaHavO&#10;MDLH61oa4GstTmj3b93UL68/yqjv2J5kcnzdxjoK9qD90/QKL91EMyb5iipInc55H4VRvJ4Y0VZY&#10;9sfQZHBNXLi/NjbGYyOpJAHyHnP8qr3+nNqEsZWYtDH/AAtwcmq5jYTTo/s+8I6dep54NTs6JN5c&#10;Y+TA3H1PrVGWWKP5E+ZlHznHNadtateW6u0i9NwxwQKzchSkWrUSQBvLEjTMg2ZOAPfNaenXMkzb&#10;Nn3R0z0wOSayItyK2Fbnj5umPWrtpK3mD5uOQe1Sc85HpHwQvNviaFl+ZnwhxwQCRkDPfivbvEVj&#10;LNrNwzm4d02g+YAWAxgbsdBwcfSvD/gdo7HxrJD5by7IvPBVgMLxjknnkivekmjuZ5pCzMwAEuHw&#10;SAMkepI9fU14eOTvc+IzxtTMaeE28bNIska7PkdkLAnnjj6VPGi2t0N6qzKg4PyjJ70sgjnZmE/m&#10;KznEbElkHOD6A1aj06Z/lXdMzRkgSPhkGOuT2rl96x8/LWKRZ0w7stIq/MNwLfex7VeMWY1DSLGY&#10;wSRtyW9Oc1m6aY4JVSQnbkIATknuQMVrCaG3lbaiuASAHGee3HtVRicFSDRk6te5uVHkqu0KPLjG&#10;B07n1rP1eX7UBDu8grgEdietbUtpvlYyuztJnhB0OeMVlT26t5kciyeYxBAzgk+hzVRp2V2ZWsc7&#10;4kvI4vBmpWqyqIrlPKlIGW4Of5gV84+EvtC6ncNKu5IZR3Pf0x1HFfSmqxw3UVxDOvkxyI4fvgYO&#10;PTvXzl4elD6pIjbvlcgjpu6gf0r08LG8Gfe8NSXsZJnuXhLXGu4o2trxnjZBHJjgIOCRjue2a7a1&#10;l8qAfZnPzMG4bk/l9a89+GmnrLFM2fLSNASQCzBj0HHHY/lXd+H9NtUt8+aokkl5eQFQQB0AFcGJ&#10;Wuh4mafxXYvz6XJbWCtI0Xk/L5ibxmTB4Hr3rHRIF1K4kWGH7OrFcEncoPXHvWte2jX8qqzeWu04&#10;A49OhrO1NIzftH91ozyARlzxjFTRm4yPPoRakj5F/aei+z+PbiKHP2dnzESMPsxxz9citn9laWMX&#10;s0JmQMwIeJyF80kYAyQT1Pas39qKQJ8SbmMxxptOE2Hd8vBBz685P1qb9mZ4bHxfDJPC90u/lOOw&#10;4P4Zz+Fe9KX7m5+l6/UL+R9KWsa2n7uNpFVgwOzLHjqR/X2rQ0S5aB13NIu75GYcAnHrWfZzRxPI&#10;1uzqwOyFnB3BTgH1681rWDf6OsK3QaPJcoUxg9iOO+K+eqyuz8yxWsmbELqmkn7xjaQF++Dgj+Zr&#10;EklWDUV8xgqR9SwDAgZPTqcniti71SZdFa3maSG3b51Cx5Mhz3I7VzviQtFlPOMa7cZgbcSSPf1J&#10;5xWdOMrnPTjeSRzHi+2+3aNJcLt/dud7BDuwTwCR6V5vd3X2adfJOExg5HUdPzr0DxE3lxrb+ZNG&#10;qgB1DkByO5964XUNPht3m2bpGBI9gMn/ABr18PKytc+2y20IWOf8QTr9jKtg7iB68c9K5XU7aOS3&#10;b94uxemDkn8BXQa7EY4HZvmXGMA7WyffnpXJ3WnR20CrHmPcxIGclyfevTpy0PrMHJcupRwsLKxO&#10;3PAr2X9la7Wyv9SViikxDbnuSemTzgcn8K8ZkgVplXc7BQMn0Oa9x/Zblt7O+vJmtluJreJDAH55&#10;JGSVzzgcYz1NRitYWM80jfDvU9iurWPyIWt57eTzAHZBksjdCPrViIW45DNthVQWA4yfrWT9qk3s&#10;PJWG4yJB5Z5GDg5z7fzrY0lWe08x9xPRy7gZx0wOp59q+anTa2PyzERNzTpY5oFkk83zIyEAUfKA&#10;Mkn3PNF/pMccLYYzHeHUrkMWOCAB3qnNPLEAu5gqpl0K4yTn+lLaX/zXCsBHG+MoRnBx1B7cUQg+&#10;pw+z1uyhqtvJJNuuFaHdyQRtbH0NYpQWqM+3dJnCnkkitDU03yKGKncNwfPOO2TWeJJk1D93GWVN&#10;2Mv1JU4I+hrtprTU68PG6aJvEcav4SmdlwzIURDwATyCa+avEssLvI25fMDkOB257V9HeIpJtT8J&#10;3021mVFBkG07SMgD6EZr5i1q4bzpofl+WQ+Yh4KHPr3r0sHoj7Lhyna9jK88LdbRj73c9BUV1MzR&#10;NslX5eDjuCf1pFRor3f5PmBc98dadJApX5l8tm7AfyruPsh9sGV1LSCPaVwRyQM81uaGtvb6omwy&#10;MVywKnGOeCeOeorl4fNe6Xcsiqr/ADYXoK6mxjjivI2VHWOTADnqfwzxzUSFW+E9u8GlRpcbzK8d&#10;qCEJUhnJI5yM557fSpVlUXA27tm8gA/ex249aoeC4Tb26TJ+82MruD0yDnn16Y+hrVtrlt7t+7wW&#10;yM4BHUnr25rx5WUj8/xUbVXbuZ+t3EyWymP94sblQB97JHSuTvrTzlkwrbhyxc4wfx7V2GoXe6Qs&#10;7QxD/WBnBUuemFwDzn19a4/xJeKzMv3eeD6/nW9FtnfguZySOB8U2/2aeZkfbtwNnOT9PauNnlYS&#10;lvmypOBuJ4Oa7LxlM15Nt3EqO+MMR6fSuOvE8pmXdxISCB97HpXoR2sfXUI+5Y+gv2bpoz8PLiMv&#10;taScNtByCCgH9P1rtbRXZHjjU7Q5kkIHHTg59Mg8VwP7PLRt4EkMceJo5whkJ4ZSMgAdsd/rXoUd&#10;19nutsP3YwUPOVkPb+leXVpWnc+BziNsQya4Vrhl8vK7BgsScjuetU7xDcw2rSSKsi5dVCDoCR1/&#10;AGtDT4ILaDMzSSGTLyIOTg9ee2KqXdnDBpreSsyNnPz85XoQD2wa59U9DyY1Wmmtzi/EujtJdSXS&#10;yLCqFnABG6ViMYIIPHNea+IVaAyLjeyuc7OcZ9e1el+ML0izMW0rIAOvJz69K8716yuNCDRsytJJ&#10;iTAO4HI4Br0qN9D7TKq05xXMeY61utrvg/O3XvxVFBiLdu56dOtWvE8kh1VlYbW7gVRLMXTauEI7&#10;+tehHY+xp/Ch1ykgiVvlHzZB6mnJIXhAZsNSuwwob2pFHPy7iPp2qiz2D9lW4jPiNrcruWRC8jlA&#10;wRRjnB75xjnivcP7It4LTerMXjIBcptCE56/lXz3+zW7R+KWVZGjEiFB3BHJwT+Ar3a+u3uIvLDS&#10;NFMQXXtn2ry8TF3Pic6k/a2D7Ssr/Mw8vJB9Djvj8q9H/Z5/aT1j4CeMrfUtMvLjaskZCmUqNpPo&#10;ME9cY6cV5s0cLaT5aKy3BnBDjnC45H51l3zyXi5i8zoBkDpgYOMfQ0UYy3ucWDlJNNPTsfup8HPi&#10;14Y/bp+DUbt5UmtQxmSVD8pjOMZU8kjocetfK37TH7OF58K/FtytvHNNZ4DxSlCRL8oJ2nHQMTXx&#10;V+x5+11rX7MnxBt7oX9xHall4V8rkHJ+XuCK/ZDwd8SvCv7bfwUt7yMQXHm2jMCjlTbSEAfgMjOC&#10;Pzr1IVHazFnmQ08woc9tT809TZraNQys0jE5O/hBxxjH9algK+VHubvggfeJPA5r1/8AaR/Zu1H4&#10;WeIJl+yt9lk2iKRCGR8gE4Pr614vA/2W+IkHyoxwSMncCcfTtXTGVz+ec9yargqzTWhPLH8rDy2C&#10;LkBCeQfr+dVgWtm3ZYduOwIp0lxsJP8Ae78+n/1qNwLMF3cgZOPujPUe9Xc+b5mSBGEStz82QPXN&#10;WLV5vNjjXhSTu9unPP0qrHFN9sjEbNtDcbhgtU1vczzSsFwrM/f6U7FQlZ6k6zkXQjaQBV6MOT+l&#10;J/rpQr/IqngnkfWq8cS7gwLNuBLcEYPoaPtf73Gdp6dO1PlOmNX+U6jwR47n8Ha1BcWszu0fzEdA&#10;5z3PUGv0U/Y5/bAsfi3oUOl6pJHa6pGDhNmASMAc9+K/MOO7eQr/ANMyMnFdJ4T+I2peEdXsbmxu&#10;pIJYpVfMZxgZ54/+vWUqdtj9J4P4uqYSoqVV+6ftFDNthXsJAO3apm2qE9e/pXz7+x/+1da/GLw7&#10;aWOoz41S3QqC8g/egdCa+goHWSNfunnrnvWR/Q+BxtPEU1UpsjWbaWG75fTtUhj3Yx05prrkYPFS&#10;28QAG5sbQc1Ssd5Ah8ksMD3yf5VJv3+9LKAXx95exIxSbPK7ZFHMA3Hlvxge4FQXFqbqXcGO4dM9&#10;ue/qKsyJsTKn5e9NklCDrVQnKLuugS1VmfD/APwUa/YHg8WaRdeLvDcTpcxIWv4lGfMx/wAtAB+G&#10;fSvy5+IXg+78M6zJburArKoBzgbfb3Nf0QTIs9vIqhAzDABAKuD94MDkEe1fAX/BQr/gn4l3b3ni&#10;zwvaBY1Jnu7U4/d8Ehk46e34V+lcK8TOm1Sq7Hi5hgFNXR+aGl6w3h/Ukkj4ONmQSCD/AFr7y/4J&#10;1f8ABQyTwTqFr4V8VXCLpd6RBBPHk/ZmI4JJ7ZGMHAya+HPFPhWfRbiSO4SSO4QnfERhlJx1rLst&#10;TmsLuAwzSiVCegO0MoyQT+P4HntX32ZZbh8xo3srvqeLh608PPlex/RBpHiS18R6fHPayNMsgDIc&#10;dQRwR27/AK+1T6TePeQn7QjRyLkfUV+cf/BOX/goWdMtrXwv4ourv7IT5dpLOQxgJweD1AyT1PcH&#10;jmv0b0jV7XUbSOWF1k89FkQA5DAjOQeh45r8RzjJ6mDqtNaH1GFxHOkWXiULz1b154rG8W+FrPxV&#10;otxp99Ct1azoUeIkhDwcHA7+9bK/KCG556UybiMfN3+lePSqypzUlujolZn5Rft/fsJat8Gdevtb&#10;0VprrSZpQ8RMYzHGcZDMOpBOMkdK+ePB3x68XfCee5istU1K1MhBZElJAI6E5yOPQYr9yfGXgqz8&#10;f+G59L1Hy2s7pSjo4yGB6gdx7V+e/wC2J/wSp1jTtUbVvCcMmoaRJKwS0QFrhCeRkAHjr61+kZLx&#10;Bh6tNUsVb5nBWw894Hy140/bq8e+L9BuLLUvEGqapC1uyY80xqhIIAO0jI9qT9kr9ru+/Zu+Jei6&#10;1bi9ksWuwl7DJKdphcYIbOSePXPIFO8SfsL+OtCMwk8OeIY4WTOPshY8DnBA9ccV5T4/8H33w71p&#10;9NvlZpIY43kR4zG0chAJBB9M4zX2WGpZdiI+zpJankVZVoO8mfc37U3/AAV4uvGujNpnhGSS10+Y&#10;fPceaFuYiMjHy5GD6da+N/Ef7QuteKbiS4ur2WTzOD85YkepyeSc9681utX8+dTHwMnOCT1ySRmg&#10;aiso3Lks4AKH1/x4r0sHkOFor3Yo4ZYybe51h+I9x5u5ZZmdiXkBJYRgcjGcgD2xXoXwk/am8UeA&#10;b+OTSdWurWaLDuN5Knn0yBj/ABrxMXcluzGDaskiiElvuhecH6jFQ6deXFve7/MyvKDB689SPc1v&#10;isooVIcjiiYYypCW5+tX7NP/AAVcsvE1nDp/i61mhu5CqJcxOHUjHJIIGMkDvxX2d4O8UWfjLRrP&#10;ULOZZrO9RnilBBV1zwQfwr+eXR/FE1hdq0cknmPlFA4Bzzye2Bmvsb9gf9vvUvhX4w0/RdS1OWTS&#10;bjERgmLSLHngkDnAGegr8zz7hHkTqUke5hMdzaM/V+eBdRs2jZYnSbCkOAykE9weCMV+Q3/BSP8A&#10;Zyb4MfFG9azsZrex1ZmnWXaWUnBJAPQ4IyTxjPvX63aD40tfEWmWsljJb3UE0QkDRKdvI9/Svn//&#10;AIKUfA2P40fBC7uhB5uqabC4ib5wSpGSABwSVBGMDnHNeFw7jKmFxSpyOzE041IXR+JOpTw2nzSL&#10;iS4jBRs7gQTkcY9v1rNs9UEu5ZoVZJFKZXIyK7DxDpa+HPEXk26bY4QFUPH80YweCDnpzyfQVzvi&#10;J45b6JYW2yR8EEfezn8q/ecLWU6aaPj61HllYPDWjTMqMNoYDDk8DHvj04/Kv2P/AOCSv7OsHwo+&#10;Atnr17bW39peKLcOW3EyeWrHGemARg49q/MH9kz4Vt8Y/jBomiBWkjknj81F4MikgDrx94jr61+7&#10;nw70JfB3g+10uFY0t9OQQRKUG4KO5I4ye/0Ffm3HmYNR9jHqe9k+HXxM3VmNsw2qu3BIJIGQB37V&#10;4X+1n+3Fof7NWk3VvHDDqWsQ7V+zSSYBLjIz+HcdKP22v2sbH9nH4c3D7nuNUvmMEUaqGVD3Ld8A&#10;HPHpivxt+Nfxr1X4o+K7y+1C7muDK5wHJ5AJwTkkjg44PQV8/wAL8MvEv2tZaHZjsd7PRHuv7QH/&#10;AAUj8WfEPVJpXnRImchIoAFSBSB8iggkfXvXhGsfFa+1kqxurq4RsNJvmLHcTzjPTHtXntxeRYSR&#10;mVlyvmRgncuM8n656e1Eupf2YrbYFNxIAxAyygHj25r9Uw+UYeklGMUeLPGTkz1fTb+x8ReGpJFu&#10;vs19CGIjyFOccHJ65FZnw5+P+tfCvXPtmn6lcR3kaBI33nAAyO3GeTz3zXntzqLXCySMhVVxvAz0&#10;HGcU9lVIllZGzgAOFPQnt+Arf+zaU01NIx+tSXU+7Yv+Ct+vap8Mf7NuIYY9Rhix9vQneCVIJVTn&#10;J6de9fHPiLxveavqMlz9qlka4dpJJX+/knOfb8K5/wDtNriCaSJ1WNIiGcDgAcEH36V6V+yl+zJ4&#10;q/aa1a4Xw5otxqEFi4WRwdqZBHXIycEjp61xxy7C4JOpJKxtGtOq0onN6b8Q9Zigtbe0kuJQgYgv&#10;I33SCPvZHA9/Wuo+FfgLxL8d/Flto1mk91cTOIjGmcYIwCcAjA65NfVng/8A4I4eNtaHk6zp9rYW&#10;7P8AvZXuxwp7Lg5yOen5V9rfsnfsS+C/2XNAeHSrKXUNWkJEmo3JzMV42oPYHvXyua8UYSjBrDpX&#10;PWoYWorNsy/2Jf2KNH/Zd8FWbMn2zXrpA9zLMMmOUZ5XuAMkdcV9BQx+VH833VXn+uT360qsUJOS&#10;Wxgk9W9/rT4Hyh9hjnpX5RjsbUxNRzmz2I2SJJ2jhJUdOPc015fKgWQ7trEg+4x70NLhwG3HJ7jr&#10;/wDWrnPiR8RtJ+HmmyalrF01np8SM7yE4UAKSMepOMD3NY4fDzrTUYK7FVqciuU/if8AFDTPhV4U&#10;n1fVJEhs7UHcS2GcgZwo759q/I79uL9vK8+Nviy9trfzDYWLmO3gJyqoc8n1Jz1Ira/b5/bsn+NP&#10;ie4s7a4+y6HakeXbmUsegwTg9cYJA6V8fa3qyXM8mzClmHzfxP8AU+nNfsnCvDMaEPa1VqfL5lj5&#10;t8sR2qatNq0yssjLG3Lg8ZPc1q+Cfhre+ONft9Nt7V55ridIowg3NlsHIHcAdT2pPh/4LvPHd5Al&#10;nbtMRMISAPlJPbJwPTrjrX6yfsC/8E7Lb4L6PbeJNZsbW6166gSQfvRItoCgwFGevqR6V7GfZ9Sw&#10;NJwi9TmwOClUfPMtf8E7/wBgK1+Bvhuz1jVY4pNfbGfMQFUXIYY56jj8q+wGTzmkmb5nkOSfU1S0&#10;+BorVT96TgdOePSrixb1+XLN9e/p9a/DMxzCpi6rqVGfW4ekoKyHRoobJ/Diic5cZDc96dAFSP5v&#10;lZuBznFIV3SY59j2NecdIxW2gA9jz71KIo5DIJA27bwcYzSNERgY2sRzzmiO5LZEh3dhjrQA23Hl&#10;R+W3rkHrTpIDEFHmK24Z44IpwXyjn+8Mc56VG0uxB/EeBjPJ+maCZSUVzS2C4nS3QEt8ox2/z3wP&#10;xr5o/bN/bFg+E+jX2h6XcLNqEyL55DZMOTjaCO/c/h61d/bI/a2074U6PNpenzGTVpvkJAIMHX3x&#10;nOK/OXxL4wk8R6hNNd3Ej3E7nOSW3nk8k9Sc9fp6Ve25+ZcYcYRw0PY0XqQeMfGN3r2rT3UzO0k0&#10;jPl8tnOeufrWCt+LT95HJtkKMhBQEYIweOKmFyszyKWZmX5eTjnP/wBaor60jttsiOXUgE+ufTFR&#10;zn4NjMVPEVHOo7shclWyzFCyg4xgN/8AWpv25DKitHHtVSvGSSD3NPiPmblDo67Af3n3vcD0qldL&#10;HsTyw7T5JfPKkdsfiTQefUiE37yRlUMqqT2wO9QrJ5gXaNsjHG0nB9vwqw0jCEbl2s7D6+w/Wofs&#10;ckOVZeV5Oeoz60c0TjkhoKyMwLMrLwMc/hUhlRAVfcwUfjk+1QPeeUzwtGpZuRKOPwpVIkjYeXH5&#10;pHDt1xWkbaXEk7kbS5DeWrBUIGe2PQ1j+JPE8Ph/Tn2MrS5KAHIIGM5Bxg4NHjzXY/CdmXnSXbMg&#10;ZCDtY8enORnivGPEHjGbxTLG0jSeXH0jyQGBOT/KuXGYhU1oj7nhzhmddqtU2GeL9dl8S3LTStJG&#10;GGQ5BZce9YP9qfaFk8sLtZvkJBGMZzjPfnpWlJKCiyeVHGgygBcnb0Pr2qnNp7ER7cKWGAR0Pv8A&#10;X3r52VZyd2fsGFowo01TghiRtesqiRl52gEcUttamOY+ZiTcc8cAjpU14W0+0j8z5trFVI68jjP6&#10;0Qo1tDtEW5hJkshzgEAge/Sp5uZHYXEHlsu/5mZ8Ag5/P0qOSB0t2GdnmuRg4OMY6GpLZlaJpfvb&#10;sD7vQ9zUly0ckMCthsISSAVKsCcE+ua5eV3MOXUyzK32tX8xlOwKSBjnoOnaodTuIbJF8uRZGkDe&#10;bxwDnA/OruzZB8y7Fk4y4wCBzUF1YR3UCxxMJJJhyM8YBrSK11N6e5h3cMN2P3ZZsHA5yoH0qFLF&#10;CVO1e/QVNr1gujxQxxyeSsx6g5J7Ee1V4ZZreFJ2UNHnaMPk5+o/GuyMXa6O9XtoWLu3VZ1mfzHt&#10;1Tkfw57U2BFkj3W7NhkPmKeGGATgA9TS3XiFrGBYVhKhs7N/3WBHtz1qXS7V/sG4hFkkON+eQcZz&#10;3IzVq/Ueu7COBVk2ruZV+SNgNxxnrnjAyf0rSJk02FlG8yb96ZwSgwR1A9Kgs9J3DMcy+Uw+aPOT&#10;jvj29qsFo4jlmhJVc7AnQcd/zqJyOeo77FZYERnm2DdwWwpIPBya0LW6aEFVZg2eMHGQRUVr80KN&#10;t2sEPfO7njj2BqS2s5DJbv8AIB3LkA4PQgVzyjzM45q7LiO1i374x8jOU5JJ7H3pV3zxsy/Nty5G&#10;cmkiQRtLu8tvQ+/rTdv2V87fMkxghe4zWbhqYyjqWtMjRHV1Ta7HjeeOnapVcW8hVmZm2EDBO4ns&#10;O+AKS1Pnhgw2hcFUPUGrMNos0Y+WX5splCPTnNVLbUUoqxDretiSyUrNOZIwgeEYC5AAz05ORn/9&#10;dQ3ii4kHmrE8rHZhySzHB47VJqdr9tit2MYiEaCIbBt8wg5BPqe2e+BVG0upHlKzsxMOcFxjJ+vr&#10;Wl7LQtaLQw9daeNfLkZtsalCOu0ZJA9xXmPjWBIrQ/MxGSQP0zjnFesatqkaQXrbSzSIQo2ZO7HX&#10;OePWvJvGN1n93I+6RRjIXGevWu3Cyu0e5lPxHn8s5MhK/Lz/AJ/lVKaFnkJ/2uoFXLuZfPO3jB57&#10;/wD6qp3Vy3n5jwuQc4716/KfWFnTWYH5l2qP1rf8OL5tyoUsrZPfp+fSuZhulVPlyrDAGea2vDcr&#10;SzquzvkZ4z/9as6kdDGv8DPo/wAIKBo9vhiqmPagBGc55zjp1rdS5j0WeFljjmuFfdkuWUEHJyB+&#10;H5Vm+EhFF4Vs/syySRxoH8yWPDZPJBI64PHbirlvpDT73ULEwJYkg8k+lfL4hXbPzfH6zZ0Y1s6p&#10;I0wURtICCFzwfb05qKVAJMs6NJCCFDDdweo/U1X0ySPTlUNEFmUkk7iSw9QPX2q4rrBJJJOy4LK4&#10;PqpOMEdq4Y02noeTyNPQp3UDWdi0zhXXg7enB5A5+lc//aL3cbyBv3buXWPsg/pW14kla9uHjDFt&#10;rLjOcAdOPYVkl5I4nFuFWFmw+6Mjj2Nelh4q2u510YaXZn+U1w8hDMq4O5tp+QH3zXhvxriW18VS&#10;R7f9SgQEd/WvfoMIY9ytJEpxIM7fMFeBfHJ0/wCEtlbbtE2XTBBxk8flXr4Wydj6vIl+80PPZJYy&#10;vBbOeaY7loz/ABMvGfapI0kldo13MzZIGMmq7nZwvzckPXpn2Q2aMEIvIZquaVD5Eqr825WB68mq&#10;s7MsSj8BxV60eXKuT9zHPelLYmXws+jvhe+zRLG6U52gfITk56Gu0803D+Z8y+Y4Dopw2CfU/wA6&#10;5H4GeHbnV/hvc6kqj7HZuUeXON7cAqAeT1HIGOvpXWabD5cQ3xy7c9857d8dOa+Qxkn7U/L810rs&#10;3LPdISrs0M0RO8kl2K44wRznHvVa9uvPaRkCqzSMoKKRkDHrnmkM7IGw7W7SA78A8j6/nVeGVYIv&#10;9ZxuZ0wSGOfSs6ck9zzYyB7qOKUrMs0RhQSB0OMjgYOR78/j6VcmsN8kb+WIVlAAIPzZIyD+NZ11&#10;qjQxH5WeT5R+85DDoQfwz+dasmoXEVr5cduzbVCSFwGUA8jB9ewrSXkEr30MuTTZPsUKnzJjuO7K&#10;Z5BzTtOjkuLn7KXC+Y/TOFDc4znpU8EjHybld0f2dmQSKSdxPBBGaq39xdTuJH8x13FxkAc568c9&#10;6rmvoaKV9Opn6xZebJL5rYaPjKjPPOBj8K848dX0NvayLI0jKw9MkV6N4lhV5I3IuFaQhw+cfNjk&#10;cHpXnfxCmWysJNkJnZuCo5YEk85P4V62Fdj6jK+zNj4K6zJe6B5L7v3btjtxkYyM/Wu2ilkW5t13&#10;NlGBRWJ2gnjIznHf6VwPwDsZmsryJIZJVk2gAEHYQSSRznjiu+jtI3uY42ZtwPXnCkeh9K5sU0pH&#10;n5lKMKruXLmzW50qeTDNtk2M45VCSAME81lytNAu3dngR8ggnAwSOua1tTtTb6Vu3O8bOF2g5GcE&#10;5Pp0HWsfUbqM+SsKzpMyAlX6BsnJHtWNGVzjoybQsEbXAWNXPlsRvd+MED+lY00uy7VlmeExtscj&#10;kcnGR6VNJcvLLFEuVV5cOT/BnucdhRq4WxeS3DwyecQAyjcsh7dOc1rytnRCD6lu/aS2sJBuClVb&#10;ORhiMdcGvL/Et819dSNtXAAQbRjgcdB3r0mO5eDS2jvJpC2QUR0z8vQgH24xmuD8T2Hky7oVeHcS&#10;P3jBsn2x0rTCx5GexlceRs50RgoGkkVm29Bzir+l2UO4STqJgvy4J5B7VGtvJbQTQyGFvMYEGPkj&#10;3z2pjCRS8ihlXgPtGSRXY5XPYlI17O+j3rDujXYOnTI9K0tPVrW+ikfDwqwO8cqhP+FYkElrMNyx&#10;7myCMg5Ix1rasNVk8nyzGy/aOibcHGeD+lc9SNzzq68jt9IaSTfcLHFEYyAehJz0bB+lavkSSy7h&#10;GzbyN5BIBxz9O1YPhqBpJPtEu7zJRs3HpgZ/WuhvtSaHTWjjk2chwR615tSkrnzWIqe/ZEeq6it1&#10;BErW6KYsgFCQ3J6Z9awNW1CGW4/fOyqduzA5yKuraz+S+6ZW3EMHTnAA5B9Kl1PTEu4CDJB5iAEO&#10;fXGcD1ralHlLo/ErnlHii4j03XvMk/clnJ81OGY57+9e1+H83PhO3uVkj8nyhkoNr4Ixgg+3evFf&#10;GTSXuvQwmJWhhIIcjlm79Pwr3TwtA934es4RiRoYygGPmOSTzng45H0FVj6lqaub5z/CQ6ELFEJF&#10;b93InyF0O4k8YH0xVbUrFJrGNlUtNySc44qe31RUFt5kflrFK3yAk5A/qaz7+TNntbfGzu0kXqBk&#10;HBrzKd27nz1GndptnJ6rcfZLlZGHmhXG5MZwO4rgfEe643fu2iYlunTHt6V6RrFlDdxXDTeYkzEE&#10;MnPToOo61574gzJE7L/y7uR1wfXp+Fe9hI7M+zyynqjz3xFOizMvlncn8ffHeufu9ssv3UVscE96&#10;3tfnZ2mwGDN61gumz5ZMZznOM4r1T6+nokItwIrhM+o4HNe//s33W60ZAi5LrIhAAZMZJ/CvAbaD&#10;fNvUbuAfWvZPgFcq8bFH2soBJzggdPw61x4y/KeTnUb0LnoniqVZJZtomXcMkyEkvzxj0FcTBds2&#10;swn+6w3H0x/OvTdaiVxNHIkknyCPZnDg9T0z0ry69kuYtWjj8tQplBc45K5/SvPo1HJWPnMvqc1N&#10;o9w8LNNcWQmMkWMDjoScYHHpWlJbby00gjChGwD912A4B9/asfwhLiyH7v5pUBQA5xkccnFa2qXE&#10;8kbQzFhDCi7NigB2I5J689q8WtTlzux8hiI2rN9mcjrN7Nb3MkjRrGshBcIPlI9MdecVx/iqQ/NI&#10;jRyRysUTywdyAnIBHryK7LxMipbswk+0SGPeVzgp14rldWNvHpUcvmSLNIx3gDGCOQa6MPFto+hw&#10;Ur2ORl0wySEtJt3cLzyDTtLkkWGRVk+0RhymwoCxX1qS8nRzJtZ2XIzn7xJ61U02Ty/3abxzwDwD&#10;mvYjFW1PcitLGrZziVfKWMQx85wCBj1rQ03UGjhVDI8ix/dywKk5x0/AVThukS0ijWDy7lMh5VJ3&#10;Sg9Ac8VoaVFEkdx5zMu5PlTA65PHP9KmUTnnFosQbbfUUaaNWRWA98np0rUjtbczCaMqqyHgISST&#10;nB57d6wrS8S21KJ4ZNszHeMncHA9j9K1dCkiub3ynmaNt5bfjAyST/Ws6mxwYqL5NGdMsTmwJ3W4&#10;+YZREAk79SBk1JF+7bdu+fIKMGIKHPqKZY2/mKzsdxJAGw5zngfzrRs82t01ufOUQIfMHGATxnof&#10;WvLlds+aqXbKb6T/AGyYclj1ztIVQc5JIPtmud1zTY7GaZY5CYUcEsMDA9eK39Tla0uPKmZUjcZR&#10;wOM98/WsjVLNp7dLpYZFt1cRzSZBXPbGOx/TFbYdO52YNSctdjhviXpFrN4eE4vobqRtxkgQPvjA&#10;4AIIAz64NfPV5pz2NxmfhmPQHJH4V9I/EFLhkZWhSaa4jKhoyFIIGMk/QDrXzv4k3R3kitgOr4Ps&#10;cmvocLtc/RcolemdJ4GmMMW3c21zhhjOR2+leq+DJ42kWPzCuF3FG6Pg15B4KufJMY+/ucfjXq/h&#10;q7ktvLkR1LPkbSu5gCcYxSxBGaq8bnXfatn3dyqcYA5AA9KjuLr7TB5TMPL3BzkAnI68Yp1uPItQ&#10;jLjHzDIw3PpUN67sh2qF5weefc9K8/qfJ021NHNeMFgguXHmRyLv42cqAfSsTw1ZtbeILUybmt45&#10;clD0wcj8K09Xjit41VY/M8sbC5Tch5zz64rnrS+ltfFUPmeSkZIOIxtHtxXdTeh9NRjeke3ahov9&#10;lpZvaTNIt1GHMRGWQHjmtnwSJIts6sPMwQE2Z49R2rKsbZIbXTbht7eXMQ+XwQAQcDJ6EH9K2NLl&#10;jh0zbGgZmlZxICQQpIwB24/rXPWfunyeO6o2oNcM1u0ci7ZlBRARlie+PQf4VR1Jtk37mRjHKgUL&#10;IcsG6Gqs9xHHcjyvOCKSAzOST0yPzqG4clV+UtuYAMOXB/xrj9muh5NOhBNMyfFURudOSHyYm3EE&#10;ORiQEEg4x06Gslk2Qqqr8yLiQ9we3NbOsw/Y7ySaMzNDdZYCQ5aNvT2H+Nc/q108E0xkZbVXQI2w&#10;FiR15x/OtoxWyPpMPZxSSK2qX8VnhYl8wvg/vFyd3cjoKzL/AEuaawdo2VlVDv77V5pLrU2h2lJP&#10;MaTiMbcEDOORzSXVu01ncKzbWYFVQ5Bz+GOK0ULbnfGDVmzmXWa4mht3ZdsY4z1weSPesy8uJIyy&#10;wqI/n4B5ORW1Hp8iWkk0sixeWwX5+p+lYmr3QlulVBnaTyK7IHpUZWIvtTJKrchlznHGTjkVm3d5&#10;CI96MvJPDDnPGf51aZMy4JKkHdxyR6mqK2S3k+07tygkZ6HP8q6IyO6Mken/AAAvIZtblkZo5rhY&#10;ikcZyevGRjrj0NexWljDGGkZWOzG8E4GT16fUfnXgnwg1JdF1JpEmaKRgo9uDnP6V79ok9veR2sU&#10;slxbLdJ+9GzK7jnkH8BXk4+nezPh8+o/vL9CxZRW8l5tuGeOISEBwSNoIrN1Gym02Jlt5o50QZRg&#10;SygHJ79CadqNrcLBMscmQkoA3n5uOmB3qvcXMk9+Ekn+aQBC2MAgD0A9a85UfM+fpx10M3UrqWYQ&#10;xxWyRuyCNzGSquQc5wfr2NQ+ZM4eCUqJInKBmIUcDP5Ve1C2ja1ZWZlkjGUGchjnrntVEpcI0i+X&#10;CqqiyGKVwzMrDIZfenGnc9Onyy3KbOjFmMccjbCCXyRxXCeNgsun3RVNv7sBFDlgjA8n2rr724Z5&#10;FjQxqFGdmcMfwrmfGG2Kwx5iLIwOFHU5659+K66LcGexgm4TRzHw/u3jv9txHG6uGQlyRx2PA+le&#10;kafJ5aSLCu1ZcDkbscdq850O6aydeUZt4JDDkA46GvRdIvFgtY7kG3m887NrgqYDnqPWuupWbR6G&#10;Obkj+h79il3j/Y1+Evzt/wAiXo/t/wAuMNemrE0/Jdq85/YttzJ+xx8JWx97wZo54P8A04w16fFH&#10;sr1IfCj77DxXso+i/Irm1bGPMP5UC0/2v0q0RzTWXmtORG2hUeCmeVtHrV0x+1N8j2q/ZorQpFMn&#10;oacsG7/9VWmgwOlCR81caaDmIBFj/wDVTxwPu04DNOAI7UKmkRzEef8AZp23H8P6VMkXHSrEdtuP&#10;3apRDmKQTzB93H4U1oNlao09T2/lUiaMsg5U/pVcocxi7KcIs+tbg8Oj+6fzFOHh9QPut+Yo1DmM&#10;Pyc//qp32XP/AOqt4eHlX+E/mKkj8PAN90/mKOUTlY5z7B9fypRYZ7n8q6gaCo/g/lTl8PqR9z+V&#10;WokOozmYrDcf4h+FWI9K3Efe/Kumj8Pr/c7+1TR6GoI+Tp9K6bGd2c1FoALfx/8AfNTDw0G/ik/7&#10;5rpRYKn8I/SnrEqY+UflQF2c5H4T3f8APQfVKmTwjsGcyf8AfFdF5mP4V/Kj7QX+XC/lT1Fcwf8A&#10;hG1RP+Wn/fNQS+Hd/aT/AL5rqVjLJ90dKBa7gflFWFzkR4Zyf+Wn/fNWLfw2oK/f/Fa6T7J/s1JH&#10;bYH3aXKjPnMW30VY/wCHv/dq5Fpqqc4/8dq80aqelNZqOVC5ykdPjEudo/KrKWMZx8q/lTiMmpEb&#10;irghkM1vGrAbV/KrCJGtk37te386rzN81SPJixb8P51rKKsfUZNuvU+e/wBqG5P9kWYX5f8ATG7+&#10;xr83fjJfedq14Tg/u0HX2Ffoj+1NdMul2nP/AC+P/I1+bXxZmZtXvOf4E/kK+YzKKsf1x4b01Zf1&#10;1OSt5fl2470NL7dKgtXyfxp7NXx+I3sf03lMVyIUnJozxTd9G/NZwPr6K0GS/wBaikXctSSGmlfl&#10;okjOv3KsyVHsqxMvNQlcVETmQgXFLiihjgVXKjQY7YHSopH5p0jVDI9OxYFvMqGWKnI9DPzQTKKs&#10;VZbcn+L9KjS2/wA4qzI4GaiL8UGbRC8OB/8AWqvLFk81amkqpNJhqUtjNooXtmoXr+lZqxsk3DYx&#10;7VsXHzis+WLa/SqRjMkikbby1SNMP7v61TaXYaBMTVcqOWptYddv5gb6Vn3CAHnmrjnIqrc/eq4n&#10;m1dDPkQDtVGScbvu/rVy6k2nj1rPmTDVpE45vQhv2DpWXLDvDdavXj4FU2kwjU5Nnz+Ok0zG1C22&#10;z53GtfwVdNDdrz/F3PuKydSmxJ+dWPDVzi8Xn+L+orC7PPoVJe0sexaFe+bHF/ujvWsx3VzXheQv&#10;DD/u/wBa6OP7tZyPssvd1qORdp9asQ9BUCnBqeE5FY9T05FqPhajmkw/4Um/AqGRyTVEJskEm409&#10;XxVdG+apA9BtEseYaa8mRTN3FNMnHWqidFNiM+DTg+RUYbJoJwKo6JWsRzHnrVfdUs5zUVKWxF2O&#10;EpqSOTioaen3agfMyXOabJ0pVORQ4yKA5mRN8ppIztb8aeVzQBigOZjvMo8ym0UDix3mUu7imUUD&#10;AsaEkOaaz4pitkVUQLIkLLRUanin7hT5UUpNEijAqVDgVXBxUitRyormZNvpGIPamb6buplMkpG+&#10;YdaZuqPdQSTg7RTkk+Wq4bmpEaguJL5lRyE0M2KRmzQMfExxQz7aarYWmM9AEqOc596cZcmoVenb&#10;6AJVm29qRmxUe+keTmgd2S+ZR5lRB8UF80FqTJRJzUgequ/nrT1koK5mWd/y01pCtMWTikd80BzM&#10;d5pY07fUIOKdvqoiuyQvkU2m76N9UF2OxSFc0m+jfRYLskj604nioUfJp5fIrMLsQvzjFNZuaGOG&#10;ptAXZICQad5mKYT8tML470BdkyzMpqYnK1TEmO9Sed8tVFBdjZpCrdaas5/yaZO/zUwPT5UF2W1b&#10;cOtK0nFQxyUrPxRyoLsY0hDUCTBqN2pu6jlQXZbWfHSpUuDntVHzCBSpMQaOVBdmj9p/zmo2n2//&#10;AK6qef70jzE0cqC7LDTf5zTfMzUCyEmnoc0cqC7Hs26lDY7UhGKZv59qgLssIcUF6jD4pQ1CC7FH&#10;Jpx+Q0IOajuTg0Bdj5JNoG2lUbh1qBW3VPGaCJN3FC4FMkTipsrUcx4oFdkBfbSxS7m/+vUUrfNS&#10;RttagLssSH5qgkbmnlyajc80BdiBmz1qdGZR1quOtTK1AXZJ5p/yabO5A603fzTZm3CgQiNuanmT&#10;HGahT79EjYagCxC+GqZ5Mx1TjfDVM7nbQBHNLUltJx071UmfmpbduKALvnYSq8rZppl7Umc0F2QK&#10;hLdaniQ8cmmRjkVMn3aBOw4cCmyS7BTpD8oqnLIc0ENllJdy5xTwciq8DZjFTIeKm7C5Jv4ptFBO&#10;KV2O4U5WwKjDZNOHJp3YFiFto+vNWEk5qqhwKmjbiqHcmD4o83/OaaDkUUFosRPk1YjkwKpQnBqU&#10;S4FBoXUuMjoKqXbhj2FNWfAqKSTfQPmISxzU8EuB0qGTgUsT8VPM0Z3LiuTUUx+eno3BqC5fa1HM&#10;yehUvH3H0rnPEA3xN+P9K3pnyeaw9dGYm/Gi55GKe5ymrLsik/3a4jxE3I/3zXc6wuYpP92uH8QL&#10;lh/vmuiCPj8ftc5ywbdc/wCfWuw8L/6leP4m/lXG6ecXP+fWuw8MN+6X/eb+VdR4uHm3I2lb5ttb&#10;GnweTt/iyR2rGt+ZT9K30GyFfpWUtj6DDyaehfVlZegqldwbn4OOfSljuPmqVFEr1hI+qwbvHUrW&#10;9sfMHzfpWvbw7COc5PpVZIQr1bjbJ/GpUmelRJvs+X+9+lWLaMpt7/hTbZN+PpV6CEfLVPXc74k0&#10;EX86mkkCqf8AGkGAtVLq5wGGaXKhxdxJ7ol9v9aYvzsPrioEfdNV+CHJH1osjaJJbwbD/wDWrQtk&#10;BiHaq5QKau2SAximaAq7aer9qbKNoqDzOaALsbjNSodx9KoJKcVYjlOaALDLuFJs2rQhytKT8tUp&#10;ak63K7OQ3er9qvyZqiVy1Xbc7UFbxkTLYkcd6kjqNzmpIvu03Y55FiRB5VQW6Fpevap3P7uo7dcP&#10;+FScsi1D0pzNg02HpQ7ZJq7IiWw6Ftx/GpmbC1Bbn+dWFG40zgm9CzZDcF/Cm+MVY2I2u67UkPyn&#10;GeBU1inC/hTvFSA6e3+4/wDIVpHRnxHEavQl/XVHx/8AtIzXVtpF3turj5Zoujkdh714JNq17HJ/&#10;x93XU9JW/wAa+g/2m4f+JPe/9dof5Cvnu6TMp4rppydz+O+Po6v+u45fFeoQ/dvrz/v+3+NTW/xA&#10;1GEc31x/wKdv8aovbbhVWXTgW+bd+derR7n4DjfjaOs0z4r6hAF/0uXj/p4b/Guq0b47X1sSz3Cn&#10;AGN9y3v715L9i2Nxu/OphDhOS3Pqa7IPQ8ST96x9D+Hv2rbmAxqWs/vd7w/412/hj9rSYGTP9n9B&#10;1uz/AI18e21uyTqdzDn1rYsNRazJ/eMNw9TSkaTlaOh92aF+1Seu3TWyo/5ev/r11ml/tK/aNp2a&#10;ectji4r4Ds/iG1n/AMvHbHR62rD40TWxUC72854En+NRzGUW7n6Bad8fFuI8mOw/7/1sW/xqVl+5&#10;Y9P+e1fn/ZftBz2qbft35iX/ABrUt/2l7hR/x/r/AN8zf40cx0qKtc+7v+Fxxo+7y7HjnPm1atfj&#10;fHONjQ6e3uZs18It+0pObRj9uXOP7s3+NUYf2o7qC4bGoL19J/b3qXqTI+0viX4utfEmlSK1vp4x&#10;vPy4PUGvkH46eHLe51qV0CJ+7k+6gx95qjtv2mri+Rla+Rsr3Wb/ABrlfGXxNOsSMxljbcrD7r9/&#10;rWMkYuTPPdQ0oWt+3zdGPb3q9ps/lFcdh61RvdR+23jH5ep6A+taGl2vmKrc8/41hNGE5M1Lebzk&#10;JNRk7lqSOHyw1MVcLWDjqclQiKZNOVaf5eTSqmDS5UYjfLo8upiuaTbxTjYBLeDLf/Wq8sYVar2q&#10;fNVwx4ShmEmUbpstUCjk96nuOtRwrljU6XJZIECjpUka8ZpdvFIpwcU9A5RLhfkB96danj8KWRdy&#10;Ckt+Pyqosy6iyIpfOOakt03MaY5+apbUU3JhHcllTaKhx8/TvUkz0yAbpl+tZczO2mbnhOT7Hd+Z&#10;7H29K/sOr+OmGT7LHuHFf2LV1YPeXyPRwKScreX6hRRRXaegfxA/s0mfTfGsbRiOS4lTCBwGEQ6l&#10;gOxAFfWXhGBp7dZmkkkbGcgbQB269elfJv7M2lBviXHc7Fl8qCUOS+0AbCM5J6DNfYnhtIYtOiaM&#10;Fo2QKhOWwfbpkD1r57Mp62PznirWaNRNNW20medmXcwHyk5xkkZ/CuTns9gaZVjkaFSTv6EDnOK6&#10;eZf3DiOPaGG3zcZ5x/jXNeJrWbTbuGZrdp/IAdwDlXGeCce/GK86nHmkj5PCUeeoj55/aFuf7Vvl&#10;mkWHzJHIEadVAPf0HJqr8ItPa61i1hDNtnlWNyDyATg49wKk+P8AEsWs282I1LLgpGckEknn8CBT&#10;vg3DJJqdqd6x4YMhOeDzjsa912VKx+lU6ahhbH1Bo19IGgaGFrlpMog6MgHAAA6n+tampTTSZabz&#10;hIoIBfhgTz+FQ+CdKaXSvtEch3QqqHBxwQSeO/Tr249ajuLoXE7hUDSScL68jr718pWiuZn53jI3&#10;qXXcj0OPybhv3yq5JXBG8uGHUAVowBUdQNzcn+Hknv8AhVOa6mMtuq8XCEodihVQY5JI61dglC22&#10;1flZAWZyclieuKxvbc5ZpXCXzry2kiby2jt8lHYY2k4zyen69K5+6vrVJmhZvJTyt5IbJeQEADHv&#10;mulikWGBoZW3QyAEgjOT61zN3osMksaq3mtJufIA4PYAVtTldFU9TG1qVkM3zRxyIMuXOdmRjNfM&#10;f7QFleaf4snlnktzHMfOjCHJVT0z7k5P419OeMv9BsJjEqtI2FIfkv2565FfNX7RL/2h43aSQLGr&#10;IkZSIfLkAD+lfQZbc+04c0lY8v0WctqqdWZX6dM+3tX2H8A9MhXQE8+4ELxBFBB8xiSM4AHpkV8c&#10;wRqPEQWNmUK/Ujtn/wDXX2J8Cma28ORTeSvkzNndjGTgcD04xXdjnaJ63EelI9RtL5rcqv2iaZ4k&#10;IcuBtwegweSag+yR3RkPzYXJztwCfT2qO3lSOT5cBdwzjoc/zq1b6dcNP5ys0lujAshB6j+lfN1J&#10;O92fl9Wo+YIYvLZW/cgNwAvBBNaAnihdhJuQjG0Algx980XcUU+JN0ca8OVB5Qe/oaA8Q1KCQSHy&#10;yQULjnd1/OspOU9LGcueeg7UYhfW0chnS3kYkbSO1F5qxm0+FY/NbeSh24O/HGR7VHaWzavctDPM&#10;sLRo0iF/lEjHsfQdaSW3EMSxq6/uBj5CCcE8jPX1/IVEKfccKK6lSZbmK0mkWJlVEDsCMgLnv/nv&#10;WPcJI0EbTqYFDkIcbRgjPGeOKv6oPIRYjMyrISX+cqCM4APt7UyHSsrHH5J+Y5DspLMfYnr2FdtN&#10;WR00420PIf2vZk1Twtpf2aR7i30+NhL5h2bHduAB3wO9fN5sGeX5cjcCOPbv/Kvqb9tIRR+GNPJh&#10;Rbm6t2cIISvAcAMx6cYOPpXy/K7W9tNJwu3jCfd5/H6flX0eFv7NH6dkUX7BB4XtJr7xGi26r+6I&#10;35OBjoce9fSvw6066a0tmkkkDSHAOCdgHGM/hXzN4MvfK1+Fh/fGP97PGa+o/BGq3Uka3FzuW6jk&#10;ORtCqM9AAD1wc1njI6XObiD4DtV05kd9rea0ZwdxKqBjIJJ61y3jyRhpMkccqbcYckYwPQd66Kwh&#10;a6lt/LaUfOTOeWZ8ZPXPtjmsL4o+Qmiw3yPI32rO9JBjGDgjFebTiue6PjcHSj7ZWPDfGzraWjQx&#10;PGy8A9yeSevpXn91Ou1laTaWJO7BLE13fjG2W8nk8z5VOSAOAMD0rgbpTLMfLVtvNe1HZH6ZhbOm&#10;i74fsDJqcDBVmQuCQ+VDgevfmvr7SIo57CzitY2EEcMYHJ2k7Pmxn8ea+O9B1I6TqMLtLhw4PPOc&#10;EHH419r6K0y+GLG32x+XHGrRyEjcykZA4rzcxjdHyXFa91XKWmXkj6hJZw/ufNwC/LFVAycY4x71&#10;Jq8inSPOaSRlRwpcISoPTkjjNVTYqb9YgxVmDEnYSABzgEDnNOu9QXTdFa1vJmispslIvLZ2MgOQ&#10;cDoen515lPDJtNnxeHoxlNXPAfi+kraw0is/ltnBdcZwa4XVpBNa7dy/Nx9K7r4u3v2jUVjXzdmc&#10;BG47cnHNcTqPlS2bqqKx7EcbTX0VG/Kj9QyqLVJJHDy2ECXrtyzBxyeg59O9fZH7JtlHJ8JFm+02&#10;q/Y5AAEi2ytvJJAJPIHPbtXxvqM7SXHl7BnONw6/kK+wP2TrDy/hJYmJGW6lu5nREyzvGgxkjkDv&#10;isMw1jqZcQU3PDnpzXn9pkSBWG0bckfMOver1pbktCP3anzFBR25cYOcfl+tUDfTOdm14Y94ZkKg&#10;MxH6itm1ZGVV8s+YyYRyBuyec+3pXhn5lKnyvXYSXWrpFkso2ubWG4dTPHgrvAOVJ4zx1Fc9r9li&#10;O4/0jy9gLglC2/rwPfgV0V3JIjq8zSSMg2jdkNx0JJ6+1Zur3S2zRNMxjLD/AFhPy4yPQcfrW9Of&#10;Y6MPUSeh4X8S9r2u112tjBJ6k++f614vrkm+96rt9H4zXuXxguLe7W6WORpFkkDhwcgEcHtXg/jd&#10;vMu7dl8vGCp+brg5HAr2cLqj7/I/eRi3Z3hlUFWU547iobeRorxfMjeNiRjHpViWLfAueqg8jv8A&#10;jUKyt5hWT5mK5TBrrtpY+lPon9jqINdX8jLHIixmNIhgfM/AOfYivaQtxFdrJHHIHtZOSFyoIPIz&#10;j2618+/spX7ab9qYxwyRyGMOj5IGCT1FfQTH7U6urPGz5kKox2gnsMHn8a8HFVFGZ+TcRe7ijpTH&#10;GtpK0ypJIyCQCOUHGTzn6Csqe42FSyq0TOQhJOMc/wCFMsVOyOQMqhvlJPyg+nrRc2O2FF3fMU4T&#10;ORnJ5H1rl9pc8ArSObLzPNkSZbrAycny8dx71UuruOaONtpmj3kICCACO5/nVu/jjH+sRmVMDYzF&#10;SSeOPSsl4VEhDb44EPITPAOMAHOCauEjop1Elaxh63e/2hB5azSeYz4wTgc9Bjt2rifGXmWrfZ4o&#10;w15G4kBBBJwMgZBOQK7q90uOxtNkyziaQGXYRy+Mjg89Ofy9q4vxLapapNKzGEBA6DHJLHArrpSW&#10;mh9BluI95JHl93CwMjzSbZMl2Pvk5rPiYXKHqqqD8wBGa1tcm8hSqkfOcbzyeT/9es+18tLaSFl3&#10;MGyrg4wK9WGx9/h7uCuUbpGgyrRyJEcEBn3Fz61HHdbiWJHmNkgHoQOMVNebX5ZvunGWOT+FRrBH&#10;sjO5S0YI2nhuTnNUdIqWAllV4x5e4EMD0NW7WLyLMs03zM4TK4+Uf1qhqt2QVWGFkZhsIXv71Zsr&#10;IWlorSMQ0mDg9vep5SZF208uX93t8wKc5Jxn8K1dOv8AyoWT7PbhjKuw7Cz8nHUnGPwrFtIvJZmV&#10;vTJFbOmq98xZnXMeMD7rHHrUvQ5p7HoHwRtWj8Yw7dsZjBJbIzkcgfn/ACr2m43S3W2OTa5AjyTw&#10;eOefUkV4f8MGaLX49v7tpG5J7c9zjpXtuqH7Jt/1bhcHCKSWODn+dfPYyb57HwGeStVC1haNRNcF&#10;GCy7SCcbxzwPTvUd7dyXdwq+T5aKnlGPzPM+XOcnAHODSqvnyrst0mZv4DJjHB4wRVNLh7a5j4aI&#10;qpMhI6n046+lYxqdDyPaO3ma2iZsb7C7flOYyRkjAGf51Yurl4JfMgI81iSSeSM1FDdxXVpDJDlf&#10;JJMrOQBzjgZOTT4JopHf5pGkYHIPCgdcinGbOWpq9S899DbHYrLcSsgLSZ6Ec+vB5rN1+5+3M8kc&#10;bJhAR35HU59KL60h026j2t5y3G1gw4KnPOfzqvqMccEk0j/MoPyIPmxkda19o2rGEnfQ5vUrqOWK&#10;RhJGFYHdv6gYPGOuelfPqWbQ68W2t8vABXDZPt2/GvpK4uY5NAmWCGNZFLN5nlBnLYPQnjAxnpXz&#10;Lboz67cXa3DTXN3IXcEAHd64HTp+Feng/hPteG42ps9w8AIy6ZaW8Nyy5bc+48gj1x1xz+ddtouL&#10;OPzjJ8hON5B5yeoBHFcF8O236bEWZklaM+Yc5VuuefoRXo9tfw3yK0eLY7TmMZbkdCM+wzXDiPiP&#10;KzKS9q7ket6jbjUttuztHkAbuD2yazb23upLZo4Wh8qaUE5x5mAeT7DrUl8sdx5D/aVfbn92EIOT&#10;0JJ6mpLuFbZYy8kc0e1nkjAIwARgE9yckcelKjbmOXD1IxlofI/7U6R2nxFuDGjCNQdvcOCQQQR2&#10;IAqP9nrxDLY+J7XZHG28GIlhyAwx09fetL9rPTf7O8atiRlMwaVowOIckYQewBFc38D7iODxnZtu&#10;+WGQPLnoFBGSa91x5qNkfp1FKeC+R9SabqAV1X5pJFzGST8oGcZHqa3LNwy7lVtoyPmHYDAOKwrF&#10;P9PePb5M2fmOPlHUjA75FdT4dm864iidofIbIeTBZsepxz9OK8N0rPU/LcZTcZv1J0N1d2aySf6m&#10;1XywQMZJ9fWsi/8ALtomjkG1cYDnI29xjHeuiuIYbeRd1xIsbZ5Cnr649a5rW7ZUvZmkZpoc4Rzn&#10;afwHetKcVc56MvfOa8ZTtbRFlYSNKByRyB+NcPcvEySLnc0zNvAzu4Ga6bxc8l1uPnfLGMbR2/Ou&#10;LvRIbh/L3Rjsffvz2rq5T67L6d43uZviy1haxV9yrcFQpXpz9K4y/wD3SoGbdn3wB9K6XXtwiyV3&#10;SY6+vX1NcndyMuZNm5SCAPf+ld1GNkfYYHD2je5VlRrVPvKqs2Pwr1b9mF93jL5pGwybHI4GAQTk&#10;9hxXj5Zry4UO23y+w5Ga9W/ZfeRfFs0Kvu+0ROuB1bHPA9OOtVXs4izZcuHZ7tc3W66T92jBEYkY&#10;4c8c5HfpWloSqsSRyKjyDlWAyxJ6LuIOAKx7m2uLoM8cMixzEDoWIweeg6E1qeE/3czySNG3kkok&#10;ZjIYnHXpXizilFs/LK0krtmtfrvgZBI7eYQZMHHHU4OOwqOK5UzR7QxPdDgnjjn3pyzC5VIzJHEs&#10;aY4j5ODnkmp5l2aZbmTCRhwhwoLSAnknuMg158qn8p5VSrfYwNWs1sUX9+JFmOzAGSozkjH5VXt4&#10;FEMflszNHIcMUI6jIq3rlmo1dFUkRyEFM8bATzx7dKpWutNaFdyCRfM3PhjyoGAAecdPSumnL3dT&#10;voS/d6k2uaWx8Fao22b5ozghiq9RzjoemRXy74gtxFeMrMAuTy/U/U+tfVHjXxAbvwTt+aKPy23I&#10;BgAA9Aea+XPHsX27UHMf7tMjAJBI969PL79T63hmTbdznppoiQF6scevNR3BaBNzZ+XgYPepbIrD&#10;EQy+ZJnAPoPWnT7ZjtbcVYgk4zj3r1D7cqQzbpQfMYM3UZ6g1v8AhbZJqMImz5aeuWBGOlc8Wjmu&#10;mUHnHHY10HhoMZ1fzNu1efcmplsRU+E9v8D3Ys9K2tN53nYKDugwOPert5KROsjFZMyAlSOCB7Vj&#10;+CYLtdOkRbeZWjQOQUzhD/ET6f41rSrGbtI2byY9oiDBSxAzkmvDqfGz4TFL96zM1lGFs0jyLHvO&#10;MY3MR2wO3IrIvo49RjW3mXau9dzgfNtzyMe4NdFqmsW9xoghisolmjfH2rJ8yVSDgEHGB+dcffSP&#10;YhWbfGJCepBY49utdVNNHoYNO6OO8X6fJbXkjY2KHbZnGSoOBwPpXGahItyWZjhievSuo8UJIJGZ&#10;pGZWyeTggc1x+oXscXyqu7djn0Heu6Mr2PqsPL3T3b4CTi3+HaIVj3R3DvkAiQhsHB7Hoa7pFP8A&#10;acajmFnGfUEjpiuC/Z1VbjwTcLIs0jK4k+QAlDwATkZx9K7+wtoYLvc580MuR1BzXn1pWkfnedVb&#10;Ylmgf9JhmXbJE0ybFx8pIByf8KdqiRQWG+ZZmhLkLGjZAIHUj9aFdbqa2UpJ5XIL55Q9jTbjSWWP&#10;dM6sC7IRuIJIxz9DmueMlc8alPVNnB+IrZoYnLbjvcDH8SYBBNcPrVq0jyRjKr93J659favUvF1o&#10;1vZySK65fJORuwc5GD7jtXn/AIjmjncsnlq2CScYzjk5/WvRoz2PtMsxCdrHkfieNYL2ZR+8ZSQT&#10;3rBcb2VRlcdAB3rc8QXCvdTFT8xJORyK5+J9kg+Y5YnJrtgfa0fhRI8H8IznpzxTbYN91WPy8nml&#10;EiyJ82Tg/SlyqjbGCo7nOa0Nuh6V+zifN8YqdypGrguxGVC85P1r3eaaS4eOKNgy2+7OEK9AT+Ne&#10;D/s8Wkcvi6KMu3l5BfPocgDtwWIr6BaXyxOH/wBbIMB+QSTwP6/lXBiX7x8bnUrVUZV3qdwibFGx&#10;mJBLDoByKo3d1IHZbcttUDBDADnr/M1a1SJyfm+YMwRcZDOe+PpVBoMzmNWRJFwoDDaWPGfy9awj&#10;USPNoGTrZW+WNXO17c8nGCB2/HNe1fsT/t469+y98RLJZLq+bQ5nQSw78qijjODwRnnmvHfENyFu&#10;5jIm5mA4U8A9M571w+vXUjE4ZvMJOD0HHHXPpXZSnc+jy/az2P6PvBvibwt+2l8HbW7tZUnW4jEo&#10;CIMrIRg4IBH4cV8X/tHfs3X3wz8T3sP2GUqoLowQgSAnqvrjJyfavin/AIJq/wDBTvWf2L/iDZ2O&#10;rXjXXg7UZxFcxuTJ9mLHh1XqAO+PSv26gPhf9sD4QWeoabcxXEckBMVwDuYMQSBnjg55GeK2UnF6&#10;nicTcMwxtF2R+V9462yLu6ZAzk4JPSm3Csrr5TKysMkg9/SvWv2ifgBqPwz12bzIcW2D0GVJBGcH&#10;0GfwxXks9ubIbXxuyCDnkjr27V3Qd0fzNnOUVcDWcJrToFvMyzKWZxgdT0HtV0Lu2k5UqQQR3HSq&#10;Udx5cc37z5WwCp4J+lWra42pvG2QR4BDcVpE8IS6nYzcsyyMRn3H+RVeSbdzjJz1pZG81g25eCc8&#10;4JPNWCqpb8Y2ngg96fMaRnYLBdsgJbbnBIHOasC7VZGC/eboMdB/k1BCgWVP3i/NwMdqPLKh9p38&#10;8nPJqJSOylWaafU7X4Y+PbrwHrsN5Yzy28tuQdynHOQeR3r9Jv2VP2pbL436JDDdSQ2+swxFJEBA&#10;88jGCB2P/wBevyphuWspMbvmyGxnIP1rvPhH8WL74f69DqlvIkM0cgOMkb+c44xgHofrXPe5+m8G&#10;8Xzw1VUqr90/YiORpSq7T93PQ/5NTzZEWQuR3z0NeGfsr/tKWvxh8MwxyLHZ6lCCZUNwJFIxklSe&#10;eM817Ta3BMTK8m/J+U9Rjnmg/oXA4yniKanB7kke5yC6qo6VKEBG1Tgep6UOoA7YPSgKVfa2U4+t&#10;B3CGbaCp27GI5AqKaPcvHQ9zxU0TBY2U4IxjPcn1prHauOo/OgCrDI1vOV9SeeuBUOp6TDrEUiTq&#10;s1uybJI3GVdfQ1eaNX/iGM9R2NNa4a1UruzkjBHcVpCrKD5okyjdH50f8FGP+Cfk2nR3XizwraxS&#10;Ws2Xnth8zQE8lvcdeOK/OKaxn0S+Y3kbRyZOAeN2SQSOnpX9Emo6dDfwyQzJHcQXGVeOQbkcHsR6&#10;V+bX/BR3/gnvH4V19vE3hWzWbTdQDOYIgZFtpOrAjHyrkkiv1HhXia6WHqnj4zAqa0R8GaV4zPh6&#10;e2nhaXzPM4EX3hx1Nfo1/wAE4f8Agona6pBD4W8UXiqqIsVvcygloyAcDryBk5+lfmnrujSeF7/9&#10;/wANBIUdScMDyM49KueDvEMukalDdWkrQyRsJA6c47H8+fzr7TNMopY6hf8AE8fD4meHnySP6Jo5&#10;1e3V1dZFwCJE+7ICMgg+lOEon2rtZWOTnHFfBv8AwTr/AOCgEviq2tfB/iPUY1eNFitp532kgcBD&#10;kAfjX3VpczTWqN8vJPIOQQD2I69a/Es2yqeEquEkfUYbEKoros/Z1jj+Zd248E0iSPCyMrFWUDGD&#10;gg5p0c7Iu35lXOQMbs/jTeZUK4XA79K8WOjOo5v4ueO4/h/4Av8AWr64Mdrbo2X+8dxBKgfVuK/C&#10;X9o3x4fiX8TdW1qZWhe+YeZEXLKh7kE+vf6cCv1E/wCCv3xNuvAfwEWyhZlk1iVTHHyN4UHIBHTO&#10;QRX4/eJrgxy3nmyMGhH7supbkYwD6Z/rX7BwTgWqftW7nzucVLaWM7V/s72K+XCvmRpkS524PXkD&#10;qOKopKcMF/1mzKgD371csrf+05W82P7PHIMuUbkgjHGar6faLbRyxtIzkJwCduRzkd+a/To2UdT5&#10;mV7kazC6j8tiysCDuByQMenetzwj4S1Lxzew2tjb/v1IQkdMYPJ/SsQ2yxF1XgLGCCe5J6fh6165&#10;+yF4gt/Dfxg0ma4kKxNIsEidVfc4BJB64Ga48fiHSpOouhth480kmefXnhu88PM0Oo2Nxb3MchjY&#10;N8qsxAIAP0PX0qOCaSz1MSW7SNJa4LPGThPxHavv7/grX+ydpNlo+j+MNNtvJt7iKIRmA7VDEAcj&#10;oQVxjPevgPVNLg0ozrDcPD5o3AF8KSMZzjsD2+teXgcbDGU27eR6VSn7Npo/Tb/gkJ+1vqHioWfg&#10;zXPMaWJGFvJJKFaTKggDJ54Ffe2uaVB4k0iezlkZYbqNo3dVLFQRg47ZAz+Vfgl+zJ8WtT+FfxR0&#10;u801opru1uI9u8YVFyNzjPcLnj6V+7nwe8Yx/EH4a6RrkLFlvLSB/uBXJKAnI7HNfl/FGXPC4lVo&#10;bXPbwdXnhyn4sft1/BOb4N/GnVLO1hdIb6d/IS4JViBghvTBUjFfPMs2L+G4XKzQuRIJACpIJ4r9&#10;UP8Agsn8EbjxLb6X4msbQo9m7JeSSOFVxtGOp5wBnA9K/NCz0NdV8YW6rHG/mSgeXt3Ifz69Ca+9&#10;yHNYzwfNJ7I4MThXzn3T/wAEWvgImr+I9S8UXEC+bYxLFZ5BUht+W2444Ve/c9q/TDWNXh0HS7q7&#10;mbFtao1w+8cZAJ/A8YrxX/gn18H/APhVX7PGg5jh+2axB9suHjTy1Ql22gDqDtIz7ms//gpN8X5P&#10;hT8BJIYVZbrVC6RlHIJIwQMDqCTivzrH1XmOZKC2uelyKlSufnP/AMFBP2kb/wCLnxbkZpEjs4xJ&#10;9njlGNqE4+U8c8EH3OK+XL51vB50vmK8hwR94AZ/wqfx9qtx4j1eS6ny0k0mdvmEiPrkDOcVV0S2&#10;XUJo4UiZnyBv6bweBn3r9iwOHhhMKltZany9ao6tS1yTw14LvPEl0Lezs728nYYTyoHdpCenIGM/&#10;WjxJ4dv/AAreS2d9HIt5anDq67QB3zk8kV+sX7F/7Kel/s7fsoal4qulxrt9aNcRyyRbmhBBChQe&#10;nQDNflv8WpL7WfFV1cXH7yVrmTPPYuWBJPXg/wCcVw4HOFia7hHZGtbDqlTTZysM0t3K21siQBDu&#10;HQZ5xRvktkZQ021TgAnIwOMj8qgu5/7KlVWZlVugHILUz+0fMsfvu0xckn0JPp6V76lrocDfUr31&#10;nJtmFrIyw7Nzh32gk+3cZxX07/wTT/aWvP2eviBp9xPdMunxyvDKhlK+WkhHmHaD8xHUZPf2r5tg&#10;slZcS/ezy/3h7DFavgq+jsPFdu8i+bD5hyCPvkgj+v6VxZzRVbCyi+xtgq3JVVz+izwlqUPivw9p&#10;uqWsizW99bx3EBPBdSDg+2R+PHvW4ibEUg/MvWvGf2D9Xl8Sfs1+G7hrhZvLjaIEt82ASBn8hXsh&#10;fB7bl/I1/N+Pp8lZrsz7ajJOCJj91toVmIGMnoaahwnO3PemmfK7tvlkjmsnxl4y03wV4XutU1O7&#10;NnZWyEtIcDnpgZ6nPascPh51pqEVc0qSUUR/ET4jaZ8P/DdxqWs3i2tnbBiz9SCASAPXP5V+TH7f&#10;37fl38b/ABJNpGmvdW+i2rmJLeOQ8kDhmx1JJPHTkVd/4KC/t03Hxd1i50rS7mSDSrUhIFQlSzZO&#10;ScHkHPIPrXxXrFzcAySxvJ9oZySzksznJJx9K/auE+FYUIrEVlqfN5hjm3ZEkuvQ6xKftVuvkRkk&#10;sclnJzx+daXgb4YXnjrXY7KxiaZZDsw/V2P8IHJPHtis/wCGvhDXPH+rizt4GV7hztLxllk54GOM&#10;nmv1y/4J9f8ABPiw+G1hD4m8QW8P9oNCrWkWMtbEEHnPU5Jz7GvY4iz6nl9Llha/RHPg8G6sryD/&#10;AIJ8/wDBPe1+D3hjSdV8RW8E+oyQfaEgljVjExJwCCMHA9RX2Va2vkR+XEmFOI/kGFAxgAY/GnQT&#10;CU/vMcZbgYz7fSrQDbdw+VeuOxr8FzDMamLqOpUe59TRoQprREbQeTGrsvzK+zHuOabna/yMVGST&#10;6kntUiWzOcr7nBNNi8yKRG27VJ+vSvPNyUwklWX5hzkHrSSzRMVCq429cdBTslG3Z+8R07U11UFs&#10;FvlOOO/vQA6GPev3vm4A75OeMUhjYSYHysD0I6mkXl+Cdu8Enpge1LLJtkVtx6EkH7x680ClJR3I&#10;miMh28sc4xnk9enPtXz3+2R+1bb/AAb0X7FY3Xk6wZTn5wfLQjAz6HP8quftbftY2HwZ0Bra3khk&#10;1piUjXdkxE4+ckZ6c1+b/wAS/iDqHxK126vdSke6uHk3uz/Nkk549s/zrTZH5xxZxVSw9N0qb1D4&#10;gePrrxzrFxc3lw83mEymR3LMeck/XJ/SuWIWFVWOT70gxkZ4Azwc8VHJLvuJCu2GHjG44wTyRjnv&#10;ShWjtNsi7V3nk/MD3yD+NZyi5H8/Y7GTxFR1Ju5TZ/IlO5trs+fqeef1onnXyJP3jFvlRffPtTZx&#10;EIvvlmB645zVQqUTEjfKWH1+n61fImjzpSbJdkiqQo3bcggDLVErqzsFB+VcEDjjI5/SpVnKuoT5&#10;UBwSfT60SW4Eke7dtY4yP4h2rJw0MZS0GqfNl3EfLyDv5BwM/r0p5uo5Icxgx7lACEk9evWoHkQC&#10;Rd2GUjKHr160AMscbGRSrHAA6jA5z7d8+1YuLI5WR3sqrb7VK8HOO9Zd/rkOh20k8zbY4e4OG9uv&#10;aptf1tdC0i7uJI8LEgDvj/Vg9PzyPzrwv4leOW8U6jtjaRYUQIqZ4IBPPHXvWMqzTPt+HOHJYlqr&#10;U+Ek+I/j648V6y65/wBHjAhQg9Bzzn1P9awSEt49u2VkU4BByenXntSwTxxWyR+W3UF12c49Qc0/&#10;yVkfcMsucKeeef0NcNablufrWFowoQVOC0HQW639vJI1zDG0Y8wKwILHgYHHJ4pC29xHuZm2EjIw&#10;o4BI+vJpyRqsG5gI8o23nO4g8ce9QC4f7Rt3bFjcnOQefevPlHU6kyqt00knl7m3f3SM7+34Y5q9&#10;BDC4Vst5pYMHJyVAGMY9KrShr9vMjRm3E9OCT7Uz99D5aOu3yzwMYJ/GpkdG6JLBFtLkwrKzRq+D&#10;jqF65+tT6hqXmxRoBH98DeAd2B61DCZLqBMbVI5bA+b8x1oabyCVX/lp3PTJFEWVEi1TWZPIWFVk&#10;uGHQPnbnPb6VNe3LJMS21CrAZQbRx1GKqLFJKsatK3lg8Ac47H0xU1wP9BZUbC8AvIcsccDFbJo0&#10;Vim1x5d/lG24ztJUOuOeMfjSWFvFp0O2QC4kmkWR1Rdqpxjp/npUd9fL5SruXzJDtQj5cY78d6vQ&#10;SKulN5Ukc0kQ5z948+/pWmtjdX5TIvoEubhvlRo42yMclR0x1qa6lguEQQmaOTADbzkemARiqGoT&#10;LYurqdznrkdTnJrQ06OO6ujdNhd7qSiDcoHp7E1pyaXHKOlySOFdN0+NVlVVkX5COWJz0PtWrNfv&#10;LAvmJEfMUKRHFsUgcnoeuarXyLdSqqMLZY3LjepPBOce3Wprlhbs1r5iuluACmeCSOorCpvocNTf&#10;Q09JVF095mhYTNJ+7fgqRjBBB5ORTFAvb2Ty42VGGUI4WM9wfbFQ6WYrewVV80naXOR0IOPw4FSx&#10;zm8dY1JSKPKnn5Sc5596yi3c5+Z31JbGze6QKWXzAxCgjGcDsanDQvaLE0L+dtLq4cLg5zz1yKrS&#10;6hfWlp9nTd5BZcnaMoT3zzgGiOyawvUgkuIlUkbG/vk88fT3rTdXK5tLl61tmQdo+CXkIHyAZOak&#10;01ftFlIwkkZ3fzIpANp2gkHj3p09uBG8bNujZwRz94epx25qwbBmhV1EkaM5SPkEkfh0FYVJaHPU&#10;qJqxX1KWS1mijmhm2rGSiyfKwHUHnr2rJ+2NcXKReTH8sh+Y5PXgZ5xWvfr/AGqWa4my8TN88jEn&#10;pkgZ6Z9KzLlY2STbJHEqxFyz5BJHYYByaiNR2sgpVHayOc19PLNzIz/PxsEfCnnB/IV5Z8R4lWaY&#10;xsflxkgY7Yr1DV9svn+W+FVAMHliD6DvXmfjOciymjdcbjg8d69bB7n02U/EjzxgsYbPc5z3NVpJ&#10;FD56cd6vOEQFlxuz0PpWfcWEsvmNtUoo5OcYr1bn1C1JbVt8o29K3tDm8u8XA3dcA9D/APXrnrAf&#10;Zk+boSAPXmui0iBLdd0jbtjjCg/MfXHtSlqKrH3T6K+GGqyXfhK0t5P3abd4wu5gCTz7jINdGLmF&#10;LhmnmuJJdmE2EBc9srXL/Cex8vwXD5cnkoqLGELfMQSzcH2JIP4V0YjXzcMxZpGzuBO4cYHNfL4p&#10;e+7H5rmOlVpF6COWFoTJHu8wZwykEEHnmpJomkUupVmZwdg6kc8U7S76T7OqymNWUnG/JkHY8H8D&#10;TpX8kK8hUIpAJHBwQeRj61yR3PI2ZSuvmt94jVmwzk85AOMDPrWY99my+a62yeZtMZzyuDyK0rif&#10;+z7pgvyw4I5JZSCME4HPSsm723d+ZEWGNBtQCMbR7dSeST1rrjPoj0KdmtSkl2ZDLtXO3qPUGvCf&#10;jVblNfZZMKyuccY+gr3L7AtpfFpDK0bITnrgntkV4t8apRdeIZ2X5eRkScMBjtnr0Ferg5PmPpcl&#10;0qHnVzmKeKSGV1bo2OKi+zbJy29t+enYinTDb8wDHtgetBiw6sSVPbPrXrn2JHKpknXdldpzj1qU&#10;OrOjBm+U4OfUUt+Q0CyDO4dTUdgqj5yrMueMc80ClsfRnwEjE/hWPczL5b5Qk/KUPQD6EfrXeXGo&#10;sLeOMqzckEgnkfT8K8x+Bd43/CMKrLt/enAzyAQOMfh+teiNIsaq0iOQSMgcnqefpXzOMpr2jZ+Z&#10;5xG1dsvwX+9WaRpJFSB1VMkYbPB+gqQzSXaqobYSCOVyB+HFNjsftMWFk8tmA5I+6PX2FPNlNpsF&#10;v5jMwkTeH6bucV5p4nNcjubwzOsZKsqAYBXjA7/WrtvdSQwSKGCibBOec46H8DUFtpxvL9VkQMzA&#10;BRnHbIqcRPNbxrIrQtt2xYH3wCcj68GjmsSpEV63nzzSqvlw3ByEB+VCBz24HU1HeFgvO5dwyq+q&#10;nHI/SpobSOJlka4mXcSXVE3MM8EYOM5o05fN8vy5Vto+YTLLg4A6nB6celVGSvc0hZtGHf3TeVs2&#10;5ZiQpx8wUc9K4P4hhbaNp45NqtGAQPm3Nnnj6EV6Fe+Vb3bRrcNskyYpCNrE9/XANef+NtHnhg8t&#10;lXymJ56Z/H3r08LUSe59LldS0kif4GyR2erXCycMyhEYH5kJ5BBGOB3Hv7V6XcWfkRrlR83IkSZW&#10;Un0x1FeU/B4NDc3iKvmNwQAPmByPyr1SOP8AtWfbHasu4gEP/Ecc46YFZYxe9c4s4v7S4xFW4jkV&#10;Yd7MBgEliG/TNRXk0F+bqKZ1jk8oIm5CGUD0/I/nVhy1vJt27Gj5wOPxqnPI0lyJm2mWOMJsfJyc&#10;nn3rCnUtojzaOIa0Rj3ckSRh48xFQFyiFS5yASQc9PX3rPmhmtzcRzJie3wSemOeo/8ArVpXoxZS&#10;SMxZPn8zHHlgkf8A1qz4IFmeHy5pPMaPMjuch2HbnsRXaql1oe1TqXhew65Eklpuz5m0EtvcnA46&#10;Vx/iVWYL0Vd2CQM8d67a+ssWjK4H3QVI4PWuL1ljF5i5YNknB7ev51pRqXep6WAqXlqc7b3awRxj&#10;MpL5B4zgdq0CzWj/ALzeu75RxVeF0Zm3SbYQQDkYI4zxj0ppuHnkCs7bmxyTnHfP5V3cqdj2eVGs&#10;ZWa3hkk2LHL+7jKcNx1+laWg3rQajZi8glZBtcEqclRk8eorF06xkB2tcxyqx3eUAdyHHU8YxW9Z&#10;7rmZC0xYwp8qFjkL6CsZbnBXkjr9C1CFopJI5HaPnAPQEk9RV29iXy490qOWxwM55z27ViaLMZZj&#10;BCpYSPjJ4IHf+dbMFikdyAwbcpHzdR+P51xztc+ZxEI82g+OFYZm/dYRl5AOAT34rL1zWLjU9Ph/&#10;efLZnyk2ABiCcjPr6c1q3N2lhI3mMGkXIBwRgHuR6Vky2cd2twrMu4gPtxuVwD7H9aI6I0w8rNHn&#10;Pjdvsupx72aM+ZnfnJ5xnOOnevoDwNe2uo+EreVW8ma3iQxAZw+XwQeucA5/CvBfHMG643iPYqkd&#10;eoP9RXrXw21AWmiWhiZZJWjIxKMKvJzjn2/WjMEnSR1ZtG9BWOh1u1jjPnSoF3uQCDjqOMY6dawt&#10;bmj0rT2bczR7lQHJYgkZ5/z2re1K0fWrHy4USNlQGRd3Lnk5GenesW80Upp/+ruF3Elw4JAxxz16&#10;c/nXk0bJe8eDQiranMaxKsaKd6sZhkEdD7GuG8RXzX91JNKscYxnaoxnHeu+1e2hXzIY43UkEDcO&#10;M+uPSuE1/wCVXDMW8sFTvGMfSvewVRH1GWy7HnXiWZXuGdf5Yrl9VmkSbPPlnv6V0mro+W/iXJGO&#10;orAZY5boBl+VjtyeAK9WOx9dQvYj0+NpVDccAc55r2H9nOGa8uLiOJdu4AYLgK4GT09sV5DbWjWF&#10;233dpOAM5BFes/ACVYPEazvECoQ/LzkE/TpgZ/Ooraw1OPNv93Z7DqF9f3MsfmNHMsMjOcJjeGGC&#10;SRg5xj868z8WTKmsxlWVlV8cBgw9s+lelTQNYx+ZCkjQkkMWztweMZGQMZH5V5p4jiafW2jO5lhB&#10;2jcSVU85z/jXnUYpM+Ky6prKJ634WvGu/B1n8reXH8uT1I7HPXGP5VrLd/2l5K5f90CzoDglQCTz&#10;9Kyfh+iXPhCzhdpI/LAAf7xIPX/9XatQ2U1m+6IH72ATyeeOPeuGrH3z5bHVLV20cbr/AIhtdX1I&#10;zWiyCEuB5bct754HHFV/EGmrqYhaORo48gSI55B9v1roPFVlbW/ks0fksyYJC7WJx3xXN6jNHaaA&#10;8YhZpi4IkL5OMYIIxz9a1jbdH0GBqRmlY4zWre30xiVk3EElw5wcZ6j1qKC7VGbHkvHjgEksD+XF&#10;LfCOaSNpPvAEcjJ69KisLB9SuEhibDByWOOo9TXctkfTRdkma1jKssQO5WkKAgAHqKvJIwddkiSS&#10;shZkChiDyf8APSsvT4pLefCt5e35ufx6flVqcpHMN4jkZh16H8xisZaanPUbepoLeT35jM0nmJCh&#10;EYYY2j0HT2rX06PYzNuz5ODzgNz6etZWnacH01XxsIGAS+Qg74z07VeO8xLDuj3jAJPJIPvXLUZ5&#10;WK1Wh0mnXizDdxCM4yx28j/9VXr2eTz5MSRzNIuN6HO8f5xWXo2nTXu6FXj2qAdr45H19av2cEdn&#10;M/2qGV1XnCHDc989x9K5Xa540rXIYr2WPdGrYaQEI4IGBwD7dqzJYbi3gjZn3bnEjgsfnGcnvitS&#10;7sBf6czeWsaRvswh+Yj196qT2jTW22MNtThBjJxnj8eK0jUSNqNSKdjl/F8Ed0mofemQxSGMbQuM&#10;KSBxXzZ4phLXO4fJuwcdwT/hX0t4xlki0vbBGsbtbyCcOhKlsnBH4HFfNXjeGa11mSKTCPHjIByB&#10;kA/lyK9rA1Lqx9xkcm42NrwTeRxhfMhEscY+dV4P1HuK9N8EXCG9hf5WjblTIPmxjHOK8n8GXnkk&#10;KrLuYcnHNeoeEPJuoQd7edGBhc4JPfFVitFodGaJ8h3146ho1O1mVdp2k5+uD2qq4kVDGXXa2TnG&#10;D+tFqrSbny0cceN7YLEZ6H3qS6tGVZIt0h2nIfZ8rj69q8vqfILSRzfiB/N+WT5YkP8AB8qsfoK5&#10;eSUrerIu4SRvlCVz0ORXXalArW2xyFYsce3auTuF26ku5iwV8KQe/auqN7H0OHb9ke13tjkWCSTb&#10;o7iKC7IA++SoJAPb0x2rb8NyW9qd3lb0QkojHCjIwQR3rm0P+jws0ckIWP8AjOSD7H04/Wtrwq6u&#10;kkjsfLU4IHP0NcdaUrWPjMwqScmi7fyFUCSSCO3UlhhNzZOfy5qlaW8kjRysJVjBwSOCrdc/lXTC&#10;HytIha6hu4bG53eRcBAySkDpnHrj865tV2Hl9o3YIP3W7/ga5qcpI8ujUnYq67G0ViziZWkWTKu2&#10;QzAHJyuMGuV1qWXV7zzIoUhVnLnyODg4GMHPFdT4jkbWljjjVWW1Uh3jJzjjkj8KxNXihRVMLfeJ&#10;XONvGO5BNd1Oq7XZ9Pg675Enucre6UttIsm1i2cHOcsc5p15JIbWKRSsitu8wckpjFad2sTzLD5n&#10;mbsYQnGD+P41Tk1F9EiTy7jY14DvRo8qASRwfwrrjeSPap3auc9qc0lqAuFIcAvkflWbcQo53Hb8&#10;xHOefyrT1ENcbvlUnHfoaytRsI4Yo283azclP4q0jFnXSg2Ur+CMOpyIpBznpx/WueuZSkxEe4sc&#10;jPTNdFqBhlglZvNZl2hQRwQTjqKyrhQZPkVSW4+bgAf0reMWd9OLNr4R3TQ62sIYmSTK84O7J6ci&#10;vd9Nv5lhiU4ja3A2EHgj3Brwv4SW7L4nRvu+S4cMBuAIORXuWmj7RbtIysyqACUTIJPciuDGyaPj&#10;+IptSRpQSj7QjNJ8zMQXbqSelLeKhZHuOY1cDCnDYI6g/wCetNgt1eTejBFJ78gg/wAulQXDbJVx&#10;j5CRuB715ftWfMxqO4mpmJH+eVkiIUA/xLu/may55PNzNsnUgBEO/lwD0xjpip2uWvWkSTyi0hA8&#10;yRNzDB4wex464qOfdIW+ZhtyQM8D/wCtW3tlY9ClWSVjGvbnM0m2PazEgcdj9ef1rmvHWmHR9Mjk&#10;l2I0ykgghiR1/Cuovw0LM3luuUIB4Iz71yvi7TZL6w8w+TlBySeSPpWlOVz2cFU5po4vw5M+o3Q2&#10;sypuyARwQOua9Q0jyTpiqkW5UZpJCScAkds15rpUTJfRmMJHzgH+E+9d1pN7IbNlL7lkUDIGRuFd&#10;NZaI9fFK5/SL+w9Hn9in4P8A/Yk6L/6QQ16bJbEn7v6153+wrbE/sR/BvP3v+EH0TP8A4AQV7BZa&#10;b5q/d7+9e/Tp+6j7ajP93H0Rhx2ZLcr+tTx6fuH3f1roItMw/wB3+dXYNKUqPl/U1t7M09ocyNM3&#10;fwn86d/ZP+z+tdammL/d/U046eo/h/U1p7MnmZyS6N/sn/vqpYtBWT+Fuv8AerpJLFcdB+ZqW3tl&#10;UH/GtFTDnZzY8ORn+Fv++qevhmM/wN/31XT/AGVfb86etumP4fzo9mT7Q5qPw3H/AHG/76q5D4ch&#10;/ut/31WwsaL6fnRvjA/+vR7MPaFCLw3D/db/AL6p7aHHGeFb/vqrbTqvRh+dVprjJ61XKjP2hCLF&#10;Qeh/OnCzTHf86TcaNxo5UHtBfs/+c0GALTfMPv8AlRyxqvZkyqDlGD0p1R4oxWnsyHVZIJGNOErY&#10;qNQw7H8qkCt6H8qfKacwhkZhzTGI/GpBHg80YWjlDmIaUKalwtKAMU+UXMMWUoOtEcxHfvTjHk0n&#10;l7avlFzC+a3rQJ2XvTGOBTCc0+VEcxI10xHao/MYtTkGads9qOVBzDSxUU3zeakePKVXHWiKNIsc&#10;5y1F05Wwk/vcfzp2zJ6Uy+G2zf8AD+daSXus+tyVar1PmL9qO73aba8/8vj9vY1+dPxNPm6xdf7q&#10;fyFfoP8AtRThdPtef+X1/wCRr89PH8gfWbj6J/IV8vmWx/Xfhvsv66nJxpsbmmyfL+dWHTL0yWPj&#10;ivjcR8R/TOVr3UQb6FbJpxjx2oC4Ws6Z9XRGuM05jgUU1+lEiMRsQyjNRk4qWX+lV3+9UxOQQnmo&#10;6c/SmnkVRoQzNVeQ1YkXioXTmg0I491AVs1MiZpxixQKWxVljqvOMEYq9KvFV5UyKDOWxnzswqsx&#10;Ysav3EWRUPk0pbGctiv1FQ3MI2n6VeaLaKpz/dP0pmEjLu4yDVV5GX7v41oXaZFZ8qbK0OeoHnNU&#10;NxNlqJGqCWTmqieXWKk2Wf5fU1JPCgi/4DQyZqO5f9230qjglLQydVT5zj0rNkHyNurUvBuNUZo/&#10;lbNB89jnqc/qQ/efnS6HK0d2Mf3h/SrWpQY/I1QtG8u8/Ef0qeU8yjK0z1zwTcbreD/c9PeuoE1c&#10;N4Dn3RQf7n/swrsVbNZyPrcvrFgT4PWrEEu4Cs/dh6tW7fKtYnvc10X0fKU0kUxHwlOznrQZjkUZ&#10;odSr+1LGaWc0HQNBzTGOTSqcLTH+7VRNIyBTkVKg3CoU61PD92qNOa5HJHzUDLj6ValFV5vlQUpb&#10;BcjAzTgdppqtxRnNQUmSo1PqFWwKcHxQHMSUMnFNV+KVnoDmGU0sc0O1NoKixdxpCc0UUFcwAZpy&#10;pQnSpNqmqiHMIoXFJT9gpSuaoOYYGxTlbNIUpvQ0FJkgOKKaH4pu/wB6CuYkLYpm40maN1Acw4Nz&#10;T0kUDrUW6m76CostA5oqFJcU7fnvQFxzPUbHApx5FNbhaClIEkyKd5vvUcS0/YKA5hfN96YXNO2C&#10;on6UBzE0bbulOc5qGCpKCkxpLUqyYpT0qOgrmJkl5p2d1VwcVJG9AcxIDiiml8im1UQ5iSiowcUo&#10;aqDmH0U1nyKbQHMSocGnhuKgU4NSK+BWYcw+io2ko8z3pIOYkdsx1C7Yp27IqOY4FMOYA3NO3mq6&#10;tzUgfiqiHMLI+4UwHFDHJoqg5iZM06o0bFPDZoDmEZSOaQLmn0ZxQHMBGaTYKRnpvme9Acw/YKUR&#10;5qPzPeneYKA5h6xc0fdNIsvNNeTLUBzEgfimk4pN9MY5NZhzD9wp8b5qu5xTo3pR2Fcuwn5fxpLh&#10;c4qOOTmid80xXA7VpjS7TTS9MJyaBcxKtw2Of5UrSblqGgHFAuYkB5odaap4pJJMCgOYTfjigmmD&#10;5mp55FAcwA5pwOVqEDNLt9xQHMSM5U80gOajNOQ8UBzE0YFNkGDSp92mueaA5hFOGqZ2G2qyH5qk&#10;kfK0BzEMpyalhOFNV5jgVLbSZoDmLC7SKQ9abvA4qRBmg0UgVuakDkVGFw1OoIbHeZu60jRA9KSn&#10;hqCGxijaakBxTGPzU8HIrMCQHIpjHJpS3y02gAUZqROOtIowKegwKCuYUNipY33dKrs2Gp8DVoHM&#10;XFORS1HG3SpKC1IAcUMxIoooLuBooJxTC/NA7kUz7ahFx7/pS3cv7v8AGqayc1EtzNyNmzl3d6Lv&#10;G78KrWMuBT7ls0iOYos1ZetyKYjz61oyvtFY2rN+6f8AGg8zFdTn9YIMcn+7XEeIFyw/3jXY6u/7&#10;uT/drj9cG4j/AHjXXTPjsynZM5ezib7T07/1rq/DXyxqD6n+Vc/bR4nrotB+VV+prpPncLUvM2bT&#10;5Xatg3IMa8/pWTbqMVbiYsRWUtj6nC6ssiXLjbWhZNx71Sgg+Ycd6uwJtNYSPq8Loi2p+Wpbdcfn&#10;UdupY1fgtsnp3rM9GjuTWY2kfSraybcVFFHspJpNoPtWh3rYsNdAr1/SqLtvk9qje6yfvVPbxeYw&#10;4oHEfaw7pK1bePA/Gq9rBsWpzJsoN4jp35qzZyhYfeqX3mqaJtq0GhZeUHvURXIzSB81LGMgUANR&#10;cmpoF+anJFTtu2gBVk2mpVdWTrzVV3w1PifJoAlPWp45ATUFCtg1SkZS2Le4VPAQRVSH5hVmLitF&#10;IwkWHyRSwDBqEPzUyNg1Rg0WI+Pypkh+anKcimMcmtDKUdBYutWYfvVWi61ajOMVaicVQv2RwB+F&#10;S+INrWLA90cD8qq2r9Ks62QbX8G/kK0SPjOII3oyX9dD5T/aet1XSL4f9Nof5CvnK+ULcNj1r6Y/&#10;ahizo99x/wAtof5CvmvUo8Ttj1NXHc/kDxAp7/13IN2elKI1f71NSJmPSpfIY/wn8q9KjLQ/njMF&#10;77Ks0ao1KibxTrmFgeh/KhI29OtdkJaHzk5e+MMbZ+YmkaNcfebNWkTNJNEOKUpFSmUltcnvSNpi&#10;ySBtpOPergwKejDbUe0Ii9TPfTlB+7+tOjs1Lfd/Wr5Cmopl2xnHWmpXOyMtCB4VHyY+9UM2iRsd&#10;21s/71RxxSyXq9cbvStu1gPkDdTbJkzJgt1tG+UfnVgzsy/hVm7twPzpkSKev0rNyOeTKaEiatrR&#10;r2VHVeNuPT3qqkC7v/r1pabbbpVYelYzOeUjThmZ6e2M01E2GnDmsJbnPIFj5p2zmnDpQTikZgTi&#10;k42+1NY5NJQBcsxVmRPl4qLTxkVNcjaKls55GXd/fNRw7qluDukotRUXKjqx/wA2KFUq/wCNPK7a&#10;azfvKZpy6EjFSvWmZ2j9KM1GzZNNM53HUkU5b2qZPu1XRqkEmFq9yeoTHBp1uSJF9M1C77qntVyV&#10;+tS0dFORfu5Atlu+lf2OV/Gn4iuxb6Z1xyK/ssrrwqtc9TA/a+X6hRRRXWegfxF/st3kkGs3bozK&#10;7oqBvLDgKTluMHHAGTjtX2Jo2ktPp8fk3cdwsKY3g4XHPTjvzivkH9kqFR4zuZh+7VbeRQC2AWIG&#10;BjvkBhX154bvWvba3bZD5ewJshUAKR2/D1rwcfBNn5zxJFOZrf2ftthHNujKpnZu5YnkdK5PxneT&#10;WtlM0UzIzRYJXC7l9OnX3rpJbpyu1VzI7Z3/AKVzHi2WV5PJkaOHagACYbeDnGTXn0Y2eh87gVao&#10;mfOHxZMkt3bvcW/kqyAoEO4NjgknHfmtT4DOt/4gt9k3lr56HyiP9YQcgA9uRWD8ctSuG1aK1jka&#10;OGJdhTseev51ufs8arJ4f12NWX7dG8bjCEIIj1zuwcdMevvXrTv7M+/qXeFbXY+mrBPsEohjkSOD&#10;yw88oTc6HvyM55PT2FRx6SkWq+esskNqEzESuGlYEYJGeAcU3T2hvrSOSG3nUyAGUOeTnHcHoMHn&#10;37UT2EN9eKLWSYeWuH3/ADBT2xXz0lqz8wrV3Gb9SS5uFllk8rcp/wBUR2JJJzn8auadCkPzTK3k&#10;qAhKnPzHoKy3nmtna3kbzGjbt/eB56CnHVvssirDNHPHkO+1SQjAYA/DmspUbmMqt1dnQbGtIx86&#10;bGGxyw6DuOay5tJjkckSJHFvJB6n36Vo2e3UEeTa9wzAY9FyOTWZr2pweH2n86FpFkA+zusbOdww&#10;SMDGM5xmpo4d81gw1a87HL+MLia4FussMPlWsbbNvykgnOT74r5V+PCtN4luGVWhXAYb8gvnPIr6&#10;c8TahDNJGfLkYjEkpPPBBwMHjjIr5d+PrD/hK3hjaVoIwMNKNrDIz/hj619PgY20P0Ph2ykcX4Mt&#10;o28TweZH5iscnP8AP+VfXnwMC/8ACNiNtzqrjyBv+UE9eMdBivj7wrHJLqsXzN8rjkDPAP65r7d+&#10;AumLP4QjEkbGSRNjtwI0Ct1GCTnkVePlZHdxJL90dVbywwW0krKfMSTYBnKyDvkVeR2ZVuJGEcbu&#10;AUQk5B44APNUZGS31COKHBk3lpCfuDHpmiCRZ5tzbsK+Vdc4GTkYxXgytI/NZRTZatXmuLu5UIII&#10;o/nBlXgj6d/pSTWQ1eOF2d8xsduBwSec/XtUT6pcahAynC24cpjHzOR+tOcN5Kyq2VDFAoPII68e&#10;nvWNSb2iKpK2iL11uuJWmEcitkfKzZJ4wMccAUabeqI75Vt2SZ9sY2kMBjryTxwKn02SNLRldZHZ&#10;iCDnBI+vpVLULOWyAdoFjWfO30wDg4x9etZRlrqZRqJPUq68GW1X/R4lZwo2DLHjnJ471BpiXE10&#10;rNtDR4XG88E9uTV/xHf+dBNqULeSLfy02B/nfOANvryOeK55NXkTxAs6o/kOA7iRyXduhGP8a7YV&#10;rKx20qqseaftna21xpljGsjedGwgMKFWQ8MxfI5Jyw49q+ap91zbtHK3lzZ4Q9CPUk5r379qy8+0&#10;XEUMcaxQiVpYhkMwUgAHjp0rwLVgIkCKytwScdSa+iwdS8D9OyaV8PFF7wdaxzarGu5Cqt17kj/9&#10;VfRvgGT7SI8yeZuBdyOWwMAnHrzXzl8NLKTUL9oxHI9wxHlhTjAGcn+X519MeCtKmsdISLdHHI0e&#10;yREA3AHBOTz1+tTi5LqefxBJKnqztINVWxhjhRJFmmjaVARhsZIBPpnk/hXE+O7hZdMWN2UYJJXn&#10;gg5+nJrrobQz2m+4mhj8mABXmc8Lk4HHJ61wfj1ZIbWaRmHlElFMeSCQccZ7V5tG7lpsfI5euepe&#10;J5V4v1FZ9UX95823L4HyjtXDXt1HDBJGQoxyH6Z5rpPFMZeOT96uzzMCMHDknv06CucmtbVYGMii&#10;QqP48kk+1exT2P0jB2VMoWsivqMUnmBVXBGRnJ9MV9qeCrp7HwnFvmjvHO1DKkZXLbBkDPpxXxPb&#10;MrXUStu+Zx0HIANfaXw5jhl8NwxqtxKz7XTOdpz3x2PA/KuHHbHzXFX8NM0pb7beq2fs4+4CASc9&#10;6i8V2Ai0VW8xlmVGIkdcMWOMZ9RgVZubeKSWSLP7yF8PweCcY5qTXpXvtNVrxlbzkICDjDAYX9cV&#10;5sZttHwmFf71HzP8UrrOpxu25WDshkX+JuMgeneuNvT5Nm7B1yxOB3+tdd8REE140S5Z1mLA5woO&#10;cMffvXHaxbR2dqNs4dlGHdRnaecV9Fh/gP13LIr2COQ1K1WG53+ZtbJJJz/Svs/9kfxHcW3wWtY1&#10;kMdwsjwIYzt+TOSSevUivjm9h8i6USzLIX+fg8qPevq39kof8Wz8xpo5IWnYo/mAncFAKY6jr1rl&#10;zJXgcmexf1e6PUIrhrK6aNstIxIDAbmJ65PP4VuRtIxRrhiyu4KFRyQvHTtyKxbIeZErMPLdSRkc&#10;5Hbn1rc06Nrhvs8UbSFEJAwS2TknHoc14KjpqfmOIqK1nuJrVyrgEIy47uS2c+uelYGvrcNbxmFV&#10;uuemOnByQOmK2tWhkitVzHNHGzdCMlsck+4FZXiSe6stI86GPzIssAXTCydAR68VpTSWjMMPfmR4&#10;p8T7X/iXRyCTaq53qg6nOeo4rxnxREk+qO2R+7wvKY5PvX0N8XJG1TS52NupW2UqAnyrgc8AdT71&#10;8+a1dNPyzbc5PfnPFe5hbJaH6ZkWlM5bU5pJkYdIlcICvU1EbC4+0gxbvUEjkirt4kccEa7Qu5zy&#10;Bkn8KNLdPu7pDJnjnGK7j6M9m/ZGHla2sjK0gjypiwCr/IcZB68kV9DxzfabibzVjtLpesWADnpg&#10;AcA+vtXz5+yYzf8ACRag7sqxsY4wSCVjzkkgDnJ6f1r6AtLb7JJKrvlMl4zg7icYGSee9fP4yN5n&#10;5bxNG+JLUPyxEsu5xxs6ge+KmsJmUSNjK5C5P3gM54qZrS303To1SR5riTaZUKFSoIyeTxnpVO3C&#10;3Uv7uNmRUJIzzkc157g0z5VwaZFq07zwFm8pVVj958M46dcewrMMwVpYYuLV0OVcgNu54xzxz1qx&#10;LG13b/LCksgfBYvhoxnsO4/wqqYfL8wvukYcjg9B3/StoysjaLsYmoWv2IySs7eaCQhHzB+Dkc9O&#10;v6mvPPGU1xfXfmO37rYExsAPHp6HvXp3ix2tfnjZo44QJEDIGGSBzjucnpXm/ixZLeV2m+aaXJ+5&#10;t5PTgdOtehhafVH0eSwXPc861fzJbkRoud5IyeCBWcH3yDb/ABHHrk9K0NVWRLr5V9MDvyetUbRI&#10;LiOTzo7iGa33CPZgKxI4JH1r1I7H6LRfuogutpk/fR+VjrsUg4xwfxqtFyCOzdD0J9M1Zu7iS7VV&#10;hVUkCgZYA5AqnbP5b/vW2qeM9Rn2o5jYv20e67VWZfYk8D8asPKZgse1dyHqfQVVspl+0Lb7ly5y&#10;CRnFOvraRLuNUY7Ywd5cYH4UcxMi7Z28c/loS24k5GcZPbmryQ4mZt21lJI2HLAdOtZ2kwfZ7f7R&#10;nfzxznBPtWskvyrtdm3KFyRj64x9azlI46kjrvhZqbSa8Y5pVkRiAJCOAQeTkdvwr6AuTHDPG0N1&#10;Gy+WMvnaACDzk+3avnL4cwSJr8O35WyDx2BPf6da91t7b7RZqqr8qp8/fPJ5/DivFxcbzTPh87iv&#10;aXZJo5RmeTgMzA8nkk+p9aiRcamIFwxkTftJ+6DnnOaebr+xLy3ZreO4ZSs5z0dSCAvGMDipYI0a&#10;dmeGGMtyDnB9cc5yOelcqir7HhcqTuK/l6ZfSZeGQQsUf5PkVvqcAnvU+mTpczbdvnLguwyVz+OC&#10;QP0qlftDJaPNcK74OERBk5JH8PfpVrQb0CZm8uXbJEYwCCpGQR+FayhZXRjWjpdFyeVYZQPkXcQN&#10;oOePY1n6pIrAeS7LJvIKDnIrS1K2WKYyKrSKCEAAzyAO1U7yA29jNJ8qsuGJHJAJ/nWDvsji5jEv&#10;LyOHwvqK4ZpVRsKTtYt9Me+fwr5v0qaRtbkaNhHl8PgDn169q+idd1aO50m8kSRlfy2GABnpgnP0&#10;r5tjujbeJ5o9xAb5QHwDjOR+JzXs5fGVnc+64XT9m7ntXgHdJGu3mPO1SxAAJ/8A1GvQPDSfOm4M&#10;qIQMDliTnP6GvPfBMaWcEMcarGuA756kn1P1Fd9oKrBLG8m642gSBclVU++OtcmNp2d0fP55dVH6&#10;k2p24kuAEjmxjABOenAOO1U45PsxKeWJvMYKN6biAfQdqu3GoLNO1uke6RuUIyQPxHX1qhM+yaSF&#10;fnmt2BLA4Ug9AffNYU4uyZ5NByVnc+Zf2uLlb/x4NqqsdqBGMLtLnOSWHPPQfhXIfCVZLfxYio6q&#10;khA55GCeh9a7n9sa7s5PFdq9natDIyP9okJO2VwwBIB6DIIFcF8KboW3iy0ZtzfOcqBnnt+tfQ0p&#10;fuj9iy6beBTfY+vLD/R7xJpmWbaQBHtO0rggc9h0rW8LXH2C83JMPtMYJdkGTzwc/hWF4d1ESrFA&#10;pxcSRiAjcSxJ5GAe/NdFpuh3EU2yaNYZpJMEMQCPckdq8nEySZ+f5k05u/c0rq48+0x5iyRwKCvU&#10;EeoHt3rmdbuXuLySRZGhSLIAGVDjOAMGugviyQMI8bYjjKAkEnPA/ImsnU7i7uwtxdb5FgKxxo4x&#10;vGDxgVyxm7nk00ubRHn/AIpvHu7hzMdrNHswq4yBgjP+NcvdxM0DBG3bgSPUcV0Hjd5oPJmV2iX5&#10;o39OpPJrl7y+jE+xsNtcpuDlVIwDkeuK7qabPssBBumkjB8TQmXQ5I5IFe4Z8RyZwMeo/wA9q43U&#10;NPlt7mRY2RoV+ZnJ68fqc113iXVjfiONTuit0VTgcnnrXK61dRkH5vlAwo6cV6dGLSsfXYG6hYxI&#10;AxkDEH5j17ivXf2ZLiNPGMkkixswjKjOVbgZGCOmRkV5TGxnJ8sZ2jr049vWvUv2aZfJ8S7pWVY5&#10;E2PgZJGcke2cAVGLlancxzj/AHZnvU16se/c0qFTzFvOE9s+3rTdO1lnj2woz+WCQwyWAHPXNSQ2&#10;f26GRpCwjYguQvQkZ5P4/pRZWka3IPy7VUge/oT+VfOSrXVmfk9WyupFyw1KO7dfLO09CSC2Tz36&#10;Y4rWvbabT0jbfuaZAQWOQQc9O3ao4ISdNWEt+7BJj2cAEnJJFNvZDPbLCxdPLbCbztAAB/rmsLJ7&#10;Hnyjd6GS6zXbTbWjMjDH7zJK8YzwPc1ki3a0e3hMyAYDklCASMitmQfZomVW2lucp/FWeA13Msm2&#10;TzB8g3enPrXZGXuWOuNR8lrBrafaPDGoNGDHBJbOUII++BkEA89RXzF4uk2ahJtw+3gnBXJ719S+&#10;J7SJPB95IsfzR2zbecEtwQPpjNfMXiiOJr652lGaZyqDqVPevUwEdD7HhWXMmczEGaVpGYLuyMDo&#10;akf90n+z0z7Utza+RIV+WRgPmHpUUskggZVZfp7e1elyn3CRCYI2KtyvPVTmug8P3EY2pJ5ixdDg&#10;7SQPfnFc7ZWkhHzDlTXQaPYZm3L+8VcDk7RmiQqvwnsHhKdmsvMhaaKEhUKeYWyB2PqOhxW6ZReP&#10;sZnZm/hXg46ZB7GsP4foLqyZbO3RbeJCBF5nICjcTz1HJrTEX2u9jVi1upJDFeCF59PrXiVrqZ8F&#10;jv4pDqkEUcXyll2ucs53Y79a5jWtP820835VZZCqAHLPnvmt7WPMs5/IMiuoXCdwQe/1rntavktr&#10;1V+zSzGN/mBI2N3zgVrRlc6cHJyscX4mgUW58yQ+Yx288j864XVraOFl2n069Mk9q7bXr5FlZriP&#10;CsxKRg8DJ/pXD3zyTXTKzHbn5V68Zr06MND6/CQ9w9z/AGYLtj4YulVlA8wIWH38DJIHoO1elzSq&#10;heQ/KoIBD8gD0zXnH7M1wsfhSa08hUk+1ElwvzyA55JzyAc9u9eg6teKpWONd2XEhyNw9hwc159a&#10;n75+c51H/ambHh8RJqEnzQx2+AjE8qc85z2Hv/hUMmp21zK8kLecsmfu9Dglcd+OKTw9ayX2hzRx&#10;xxzK7hHC5Zs5JJx2/wDr0+5sWjT7qrJGp2BAAQQc9B3rklFJ6ni2TlvYw/FVvHc6e5aQHcAAgG0j&#10;qMn6V5rrVoy2UiiZR5ZI5HJznivSvG+nXkSxNNhXmjWVU2lWCnPUHHr71xGtWLNaMgRAQSzAcsTj&#10;9RXfh3bQ+qyeooW5tTwbxPF5Or3Ckt8zHYMYGKyEiVJFVmAbnHc1v+NXxqsnzfLGT8vY1y8kmLhZ&#10;I2G7pj0r04bH6Jh9YJlwqsSfN/EOPrTPL2uPvbe9Rxu7Bc8npipTP5ZOW6DnNUdB6N+z0h/4SyM7&#10;WdeQ4XqQOT/L9a96tlScq0jSNswRzhvp9Ov5V88/s8Obn4jWcckcrWZfMvlnDGMAk498Zr6C1Bmv&#10;XaaNWj8xiQgGMegHPpXl4yTTPi88jaqMuLw3iLFNOsjQIQMqdsfOccY596qNPZyxSTXqzSSKuIlj&#10;O0Yx1J6mrd2h/s3his0xAcAZYDjPPTHFY93AqXkm58Rl1wgHTPOP0NcdOV2ePh9WY15cNDGrS7JV&#10;kJ28Z2jPfmuZ8R2+y53Q+ThQSQ4yvrx7102pbvJdlVlTcwyBlSR1xXM+KXElmuNu0H8c9xXdRk09&#10;D6DByamux534iulW7j2nG0nkdA3P6c19sf8ABJ7/AIKk6n+y/wCMLHw1r+ragPDNxKsce+4JitCe&#10;MkEHGSeST0r4b8YI29WDHHUk9VOay9M1VoLhWzuIP+ee31r0Gro+qpv3bdD+qzxLofh39qn4eR3M&#10;L2SySRGW2m8xWyXGcE8Ag+tfA/7RnwH1D4VeI7qCeykRt42lQWQAZyQfTHP4V8+/8EeP+ChuseCv&#10;EGn+C9Z1XdaRECye5JkUoScrtx1GBg5PXpX65eOPhxp37TXgLM0Vuup+SHgmQkmTIGUGMjJGOtFK&#10;pyOzZ+fcZcJ08ZTcoLU/LYK7ysrI7MehAz0pgeRZm3DcWIBx2r1D43/Bm/8Ahl4guLea3mg8tmHK&#10;kMP88V5p9kaxXcpUqxPHVvxJrthVT3P5lzbK6mDqunUWzHRJGrsvynuMc8VLL+5ZW3bo/T3qC1uk&#10;guFDKy7gV4HUfj/Sn3CNDt4Gw88/eP19KUpHkEiSiVWWNffk1IkuI2O35vbiq8GBK20MW6AD+L1q&#10;Y3amKNWVl8s4bjk1PLc0ixtquTn3GSRxz1q8JY2Jb5cZx8vWqchjWTKyNuyDsKnHf/GpoAZ+EZMn&#10;khjtGPqaIxOinLld1ud98IPi5e/C7xLDqGnybdsnzoM4YEgcj6V+l37Nf7SGl/HHwpHP9rjXUIwf&#10;NtwMM5BxvwOnGM/Q1+TduyiKHbtXco3lCTzn+dejfAn46al8HfGNvqGntgxEh0b7sqkAEHHY4Hbt&#10;TlG5+tcF8YToSVCs9PM/XqKRViXcvsPWhZGZsFm615h+zv8AtCWPxu8Gx3kLLHfRhfPiLjIJJHyg&#10;9RXp8U29A24HI4GPaptY/f8AC4qFeCnB6DkdXUszMq9PxoR+Pvt/OmvLmML9xe5AyTSBMD7xxnr3&#10;NDVzrEaaRO/U9MU2eEzpjcevXpg0+aNk6888EjnFMjlWBeSzc8gjpU8rAqmOS22kj1565HtUWqaT&#10;DrWi3VneW6va3gw6FQdwxjByOlXbg7yq/dX+HHeoVVgP4j6d/wBKunVlCSlF2aF8j8uv+Ck//BOK&#10;TwNq0niLQIYzot5KxXKbfLJwcEjg85xx+FfCms6NJ4Q1LyZormGXBBQH5SOxz6V/RL4g8O2fijQ7&#10;nS9Tt47jT7xGjeOQBgAQQSM8AjPX2r8uv+Chn7A8vwj1aTVNLhmutKmd5bZnQ4RTjKM2cZHXHtX6&#10;xwtxNzpUazPBzDL1P31oz428L+Mbjw5rMN9ayTQrvSVCxDMCCB26DI6n8q/Uz/gnd+3pb/EjQtN8&#10;M+I7iOHUgWitLiSYKZcZIDk4GeOPXIr8nLvSm0W7aFkZdrdH4O3JPr75/Gug8IeKbnw7LDcW948U&#10;kMomjKuVZT7EdK+mzzJ6WOoXite55uCxEqM+WWx/QhbX8N7BG8LeYpHDqDg/j0qYuuzDDcenTpXx&#10;r/wTv/b1i+Lfhu08P600kOq2SGKJ3kXZKg9AR972zmvsK3ulkC4bIb+Z/nX4nmWXVMJV5JI+qp1V&#10;NaM+Xf8AgrP8OpPHvwBa8j3NJosglCINxcEjn1A4r8ZQbjVJrs3SyLF57I8fQnaSCT75r+iDx14J&#10;t/iF4c1LR7hmjF9byWmQgbYWBAJz6dc1+LP7WX7ONx8DfiRrWn6hDJB5MgIcgLG7knoRwcYA/Kv0&#10;bgvNIKCozPHzTDuep87744p9nzIqnCY7ZNSSk+Wtw+D85AwAOAOSfxqtd2kkMkrSBlVW6cH6HNPg&#10;lm1RYB5jblB3g9D0OOlfqGko3TPmJRa3LtyqS2scin5ZAuT7nP510f7P/hy+1n4zeG4LElTdajFb&#10;thSzOGPYHPJAOOnOKw9L0ua+t47eGOaSaYAGMJubOf4QM9jX3F/wSi/ZAufFvxAh8UajYSxWulSl&#10;4IpEKMZUPoQQQOCDn8Oa+a4gzCGHwzTe6PUy3DSlUTa0Psb9tr4b22rfsX6lbTRtdTWNhbmN3Xb5&#10;EiAAsRk9/wCVfit4x0gxJNa3EixyBAC5HO7vkj8a/dL9u7U49F/Zi8VSytHDHNAtuodsLuY9D9dv&#10;Br8NPFWspquoXc8k26aWQYjCfKM5OAR3HevE4NrOcXPzOzMmoId4S1KSy1VZWkWVmIQSMOAAAM/k&#10;DzX7af8ABNXWrjWv2VvDclzPJI4jABkOS4IBzgdBjAH0r8QdHjW8aGJB5bN+7RgDtJz375JxX7ef&#10;8E3bT7B+yXoLPndJGuGAwHOOT7dcYrl46kvZpGuTyc1cu/t/+CIfH37OWqEErcaTv1BSBuyApHXj&#10;HX9K/Ib4LeAZPEX7UGh2/nNJA2oxxSx7Nwy3AwQM/wAXNfuB8VdC/wCEk+GniCx2iRbzTJwARuyQ&#10;hIH0OP1r8t/2CPDcOtft06XEJI5oY53MyhNu0n5SfwAP414OQ4pRwU+9j0K0W5q5+r3h3TmsfD9r&#10;CkaotrGsGxBgfKAP5ivhn/gtr4ybTtL8K6efljWKSR8A4JJ+X8zz+FffFsrNZMyn8zk4Jx+Jr88v&#10;+C49lIreH5ZtnlfYy4lA3KcAgZ6cgZ/GuHhmSnmKcu48ZF+xsj8v/EN4bhGK7o9pLkkdCa9L/Y68&#10;MQeN/jNoGmzx+fDfXsUB5x5ZLA5J7AANXm9xc22pLtjWaMhmRzJIvz4xyPrjpXpX7Gd9Nonxr0i+&#10;85Y1W7iA34X5i5QHI6ABs5r9pzj/AHJ8vY+WwcLVde5+5njzQzf/AAM1fSSk0n/ErliiydxDbSI8&#10;YxwOMCvwh+N+gSeDPGupaTNDKsmnyeTvc9SB3Pf2Nf0CaXfQ63oC+W0NxBKAElU5V1CAYBHuK/Lv&#10;/gqV+xDeeE/GTeJdHtry4s9SJuJyibkHqD1wR2+tflfDOYKjipQqPqfQYzDqpTSR+eV3D9pkZJI5&#10;O2Ocflmq8v2nTdYktfs7RoUGd+MkHvkZrf1jRH86SGaCSNoyCokBVicjHB69RWXJJNpOoPA+JI5n&#10;K7gMn8z0Ar9Zo4iMldHzNTDyjpYhSOZZGjj3SxryMHoTWp4Vhmm8U6fGqs8ilCUlHQjnsfb9apxQ&#10;XUW2KO2kmjuXCEIM5OccY5zX2h/wTb/YS1L4p+MrHUtStXh0q0lWW9BQFhHkZXOehGR+NednWaUs&#10;Nh3zNbF4XCSqTTa0P0s/Ym8Cf8IB+zd4Ns2JMy2jXEhP3T5jlhj6A/hivX9oC7ly2eoxzVLQrGPS&#10;NOt7O2jWOztQY4QBgBc5GPzqPW/Elr4dtprm8kWGytEM08juFEagZJ5/zk1/P+IcsRiHyLdn2VOK&#10;hT1I/FPiSx8JaDNf6hdfZ7aBcvOULKo96/Lj/gox+3pdfE+ebSNJnZdEsnaKJA5UStk4ZgO/Xgj0&#10;rX/4KA/t/Hxxr8mg6HqNzZ6PbuXk8iTYLvoMN7d8V+f2vX8l3qFxNJdLcLcF3JGSxyT1z+XHpX6j&#10;wrwyqVq9ZanjY/Ft6RF1LxLNrP2hpvlkuiTjPzIcAjBzweBWj8OPAuoeO/JjgEzL5+xI3PzFz6dS&#10;R0qDQfCl18QfEFna28bNtVIgIUyWBIOSB3GSMn0r9RP+CcH/AATltfBfhuHxH4lV764mOYbcrgQD&#10;qHIIyO/evp87z2lgaDUXr2OLB4OVV3maX/BOX/gnpD4G0Sz8W+JrGFr6WMS2dtJHhYz/AHyD39M4&#10;r7esbORJCsix85fA4X8AM4PFO0+ytYoFhhSRY4ECRgcqMDHTtU2DGnPPvX4VmuaVcZV55PQ+oo4d&#10;QWgJB8nTHbj0qaAtHH/e6jmoxd+Yo/hb7vSpI/3RwxORXknQAjk+8xGOgxSLmAZxu54HUUryleA3&#10;3qa4OdpOKAFMhjDHG4cDn3qGGRod0m7nf93HGKfLIIHZWBxkd+tNublFR2UbVY4+bpihakykkrsk&#10;jfzx+5Utz05OTXhP7Un7V9l8H/D95HbN52psjRgOCFt2Gc5Bwcg1oftF/tQWvwI8MXElvNG2pOMR&#10;ZcYWQYIwO4561+aPxf8AjLq3xR8Q3V1dXE5+1OxfLk7ySST7ZzWnLY/N+L+LqeDounTfvEPxX+Jl&#10;58Stda7uJWeSQnnOFAJJOO/r+dcpM2Y2+Y4QhjycEAcGofP29FG1JOpHJ4NRyMxl2o3lsuSATgYP&#10;Hf3rOUtT+esdmlTE1HUm9xbqVrqTcSnlsTgDoen40XVxtjWJF5HJJPy546DtUcsazwzTbgPIwODk&#10;senA71XjP2hpMMyrGmXJGDycDNKLZ57qMjui6zgbQVOOhp0Dhi8QAAc857H2NV3Pz7GIbnlHBBx/&#10;h71asrqCC8KtGVVyCAPmx2rUUdXZDL63kaFF+VVUc8/MTSG4kkWNXLE4CDAyR/8AXr0LSvg3P4it&#10;fN0+SG63IpA5VgSSOnoMDJPSuDlgNnfsjZZkJyB6exqYzTOiWEnFJtblWWBUkz96NWAIPLEdfyqn&#10;qms22jo00knlxrnLMTj1wCBU+r6pDpsclw7TRQr959v3R36+leAfEn4wSeKZ1srWaX7DG52kfKJC&#10;DjOB39qxrTUUfW8O8L1cZJTlsN+JnjM+IPEE0q3E8VuyrEkZJ2cADJB9SM1zFvOZZw+WRgcq/wDD&#10;n1x/np71dWX7Tchm3O2zcd43A7RmgutxMrKq7VxgICvOM/1rx6lS5+xYfB08NTVOC2B45r66kKv+&#10;7UhDJ0BPpz9Knto5tQjZFmkjSzIdCi/MWJGeTwR9aetz5lqVCbSHDEZ6nt/Oo0lwW+cLjH/Aj9Ky&#10;5l1G2QmAWV3P8y3CDIBckAMRweOhFSW1s09o8jSLlB82c7jxzirTvHM+1GjLMMsQNoP/ANeqeuuH&#10;eEWyeWZCEIByHPT8K556hHUjS7jnFtb+Z5ZUlRhTtz9RVy/juItS8idsgOo80DMZB4yDVMPt8qHy&#10;XhZiQ79WQDuPpxTgrPDJ+83NCAxw/CDIHT6kfnWVtDaJY0vTyNQuGP74RBgfLcAYxwQOKqXSqHXz&#10;NzfMMDGB+nSow8kSqynau4k5T5tp9DV2y/d3EbGXyfMQiMbdyuSeDk1XLobcug3Uo0tbS1ihW12y&#10;jkiIJIDnHLd6jt7QXFsoVvu5yMjBxTtSmUMwZhE0bsE+XcuQeo9M5rLOrhWHzLGWGMpwSfU0Qptl&#10;Qi3oWNZt7aWwEbQx+cHB3pkEY6j64qtZQNHaRhYY5WkPlortt578/wCNQz37XEzMxXdv4A4BJJ6e&#10;9SzR79O+aT93vyRsw2QOgz2znn2ruhorM7YRsrMrTyR3ETCSI7sjAGDtxxnjv7UuiRx6Tdl907Ws&#10;rAEE4APTnirUtvHpcmbaRZplOUQ4+cEDIyOmM/pVOOUr5iytjkjBGQT7Yp1KiSFUlZGtFNiZv3nm&#10;xq45PzHHp+tSQ2qnayrG21gHJPzkAZH1qtp48uFecK3D8YIHrVxIx5cg3ALnh8c7fUVwSqankzk7&#10;lrTtOuJz9nj3r57geXj5iSMjHr0qG3AiZbZDI8jMzv8AIVGR0Oec1ZTUpDqECM1wixnesiMFZMDg&#10;j/CoLW3t3vZriOaYzKNq4clcZ7g96fmYt9ZF+LzLuIxwncrKCQTg5ANTeH9QksDujlhw2VKSLuz2&#10;7jrz1qvf2KwanD5ZZYyA4bIHP+BNJb3720flhkCqhwxXqc9PelJXWhnLVaGjJc+XG3mDegyBgd/S&#10;o7B7h7lWWQQR78AyHCocGm3VwbqLbDHGuHDkqT1/pT47djpiyRt5xjffKXIwgwRwM571jGP8xzRS&#10;6kd3qUkU37ySKRlfd5gA5I7gGsa+1Ca68yJYZGkzu39DtHUcdjmtI263rR7DGyzD67SDzz61i30e&#10;0gtJgsCpwSGbr0NaU4Jnbh4p6GXq97FZiZdscjXCH5OS0WO4Ned/EIItt5ilsMNwyeD613+tD7VB&#10;u8tXlXABzhsDn8a8+8ZJ5sPl4GWIBJ7fSvSw8bM+iy2Fppnnt5CokWRWDY/hPGarzSq+d2cdDVzU&#10;LU2s7I25R69azZydOnUsjTK3X6GvUPqYliEKzqcjqMd66LR4jMRkL8pBJHByTjj3rn9LeNv3igrt&#10;PT2Na3h6byp2TdncTyR36ilLYmr8Nj6P+HSQweA9MkRy02W+Qn5j1Gcc9v1roNOuVaKRWX5WP7t8&#10;fNnv/SuY+F08c3hCAtCzeWxUSodpIPOCMc4I/WuohVZ5NxCsYYzgA5BOe9eBikuc/OMy/is1IpW1&#10;SRbi4k3TqnXjcSOAD6+9SYkkjRYxDC/TLIPmOeM5/CsmFvssu5fm9hnitCe88lo1eVX6EAHcR9fe&#10;vNl3R48tTF1KVoZpN24SSMVJHI9D9O9NAWDSbwMFZ3jAXcmT1yev+NalozWM0cssMbxoWLmT5t4P&#10;PTj8qo6hqC3M5+bcrEkDsAecfStIO26OinK1tDmgn2ZJBK6MsvzoIiV8s8HBz1rxn42zf8VQyyrM&#10;7YXl12kjHGM9q9zvbNTCkasrMSWyR39j7V4b8b7drHxSqyRsjrGudxLZzznn617GBqJux9ZktSLl&#10;5nn8ZkS5O5htzgcYqO9hcFGjyyk8g9/pU12PMiLd854qnJcytt3ZYJ+le0fYEu1Ao2jPsT1pbC4V&#10;rll+7z0FV0l8s7ug9BUkWwvwuC3UjrQB7d8EJ2t493mL5bEA5OVUnjng9s16tGWyqtJ8qDCFcjK/&#10;iOcGvIP2d7Zh5iR/NJcYeQPwox0wfzr2nT76PUjJbzfI0ZbywSOnHA6V4uOgk7nwOeUV7S5NaXck&#10;d313OyAgLwPx96tuHYiOQ7vLwAjcAZ7g1RvImtohMrbjgLz8pBHQ9+KksnkkjVVWNncc4JO8/jXk&#10;VIJ6ny9SKtdEuo2sluscu5drOYsoSSGA6fyqRL9bQW7tI0s9sCiK5yMEkk49eTUsLI1usnmfvWkD&#10;7iNw46ZHc1lSDzJWf5m5OTj1rL2dzPlLkjzSHdswq87we59qpXyPJF5jeWyyNjAGCCMcj6/0pdTm&#10;Ftp2+NnVpCFPPGahhkCp5kgdmGCpJwMEHtVexvG50U6elyZ4oL5N02fMwqIAOScH9Bj9a4n4iagY&#10;7FF8z5YywKbeV54/Ouue42qNiuGIySfu5z2rl/G8dvLpXl/P9saRShB3AqCQ2cd+RitcOrSPWy9f&#10;vEYvwWjuR4uuPsu2ZcAv22KeMnHbJFesQ2IsvtB8xppIjmMKTyQBuA46cY/GvFfhpqs2ieNZtsht&#10;fOBiyMjeA4OOPz/CvaLa4kuIUkXzgI+DsOGzyc+p71viou+ppm1P303sR3rMjbT80jAYGOgIBx9e&#10;lZ0UwvzIzwu0yACM7wvQ5PB65H06VZt4JL9FeQyrCrrvfbnB5AznucHFLqEdvBJH8tx9myQXfCsc&#10;HkkAdMGsqdk7HnYeKUraHLalNeW9opNzZm4lQq67CQoJPDA4BPA596y9Q1B0kjiklVWwM7OVf6el&#10;aFzeNdxyIpXzOcZQ5IGcc/lVO80xUDTQSQzNDHvdU+8AcAjB78/pXZyo96FNWRYtbqVoFdseWxIB&#10;cEb8d+elc94zhigHytIH5y4+ZcV1Nwuy0tomhbcsYOXfnB9scVy/iaOP/Uvljjt93NXTsmdOGilM&#10;5uB1VF3eZ5ZHQ9z0P4UNbNYLB+8jYzIQBnJAHc+hNWJnUIqMdoX7gx2qGFY4YSzxiSTrkdwPWu25&#10;6xqeHnt4GkkmVNuCEOD97rx71raNfRz3TKg+ePBye/fj/CsHSk88rDt8tc7vLB5ye+TWjZWq27tI&#10;N8TK4HX5iO9Zyp3OOpTumdno0E1xKzQr8vJfAOAAM5z6HpW0eEL7tqZC46nPUY/nWH4Wu1FyzQXE&#10;qqmAM5w4PUEZ6V0VmPIa3aTavzEEHkEnocewriqNJny+KtGVhGv/ADYJGmWKVGQIRIMsDk4II+nS&#10;sLWpkhkYW7eW0ikPkbcgDkfQ+9aeoQNZsbcviRSecDBwSKxrmIyszNJ6gpjcDng1PPqiqG65jhvi&#10;ey6dqf8Ay8RcKdkhzwRwQR2Oa9L+Dd3JfeDbNG2tMshRAR95Rg8/mR+FeZ/Ek3DTI7fMrKEB74HA&#10;4/CvQPhBfxjRbdG++oIxgrzjrmqxjvS0PSzJp4W66HeXsccjM7CTfI6gr0CjIBrJ1Mvpsd15bMwj&#10;3Al8jKk4Jx2Oe/tWvFeI9uyySttbgYTOce9ZnjkKIracR3EcfWQyEMr56YA5x9RXj0Itux8phql5&#10;2aOF1NZ7eaNWu/M2nh+pGOgJ/L8q5vWEuNauZELLnpuAxkD1rsvEKQNtWKT5uOSmMk8//Wrj9fke&#10;Z2KlfMXKjYMHNe9h6dj63Ay1R5b4jm8i9ePJ2qT/AIGsG+fIXdn0Ax1+tdB4n0zy49+W8zJB7jJ9&#10;fSubkvGtN0e1Sx7nk160Nj7Kj8KJLNlmJaRti5xjqR2r0T4Oai0WuWsZZViV9pOSAwPr+deZq+FW&#10;TcctnPpxXZfB+7kfWEHDhpBjIPPNTV+A5cyinRdz6HivfOhkgaSVoyOUBO3OepAwK8y8Yal/Z2qT&#10;PFu/eAoT97j1zXoURaODzEYrwUcevqMde9cP44sbeW0jPl/MckMeuBkY/D1rho6S1Ph8DTSqO56X&#10;8I7prrQ7VfLWRdofe+VDMOuCO2P511WqXEM8i+UqqrJlwxIw2OcH864r9neWKXwyyzzXSwxSHftw&#10;2w84C9xkY/Kuo1EJcTt5W/yXfAOfmOemff8AxrgxVlM+czSjGOIKN3BHCY5ZF3RspB2kswGDyB6i&#10;uJ1bVvtGntG23jjeRhh15IruLqd1dfLmZJkXHI+X0Oa4vX2kF08jqrXHBBI7fh2rShbqevlPLpc4&#10;XUZJhiNpE29AcfNjnmo9Pnkhbd5jZGQCvyn61sazY2kspfy5G4B4I2oTnIINY6R/Z3jWRlX5yAgG&#10;CPy613xt0Pr4qLsakWrLPLCVDMqoAc92A71ZsV3zs21cYz8xrL010jjUnb80mNoB3GtPT0aeD5WZ&#10;VLcZ5apnHQyrRWxvG0kurNY/KKxzDAYjCnJ56VdtrSeO28uFUYxDqBnAA5zWdpY8jLMrLgEBvfHB&#10;q3AjQXDKJGUzRklg/Bx2wPXpWPs0zzZQXY0NBkaeb7OMRkjdzlgSPbrXRWYim02dpZQtxHnygwJ3&#10;jHQehzXNeEZ5WvIyP9d92M/410MMhhAeVlXcSfu7lJPXI4rjq00meJiKKU+wkKvEqyc4iQpgDqDn&#10;r71BeyqulzKbd2YuojlDlcEk5zzzx06VZ/thhftHalY2yX6YUj8TgZqS/imitZLVgyFW3nIDKRzy&#10;Dj1qVSSd2ZRopO5y/i6x+y2Mg+2SLKyHYQAwGfx644r5j+I1u0WvtH827qcg5r6P8T2lzDGzyRtI&#10;smDGVIwRz+R4rwL4qqRrc0wV0bAUgnccj+nNerg9Nj7DI42M/wAFxo7BWO2TPQjqK9D0FGtpY5It&#10;qvkZzzx/9avLPDNzJFebmkZTnABPGK9Q8IP55hLMwbgnjjFdNZXR62YaxPSLO/Y2ZhWTzolIPAwR&#10;x3NWEnRrObd53ygEKpIBOe+TVNplLxlwY2CDOBgP70+5P2mLdGsjx989h36V50qOp8jKnrcyfEES&#10;rcNGq/MvI5z157VxmqMU1COPdy75Hf8AxrrdTlt7ABvnDM5BycHnt61xWs3q2OoedCokWJtxU/eA&#10;+v0rop09D2MLF8h7H4Ul/s2wtWkWO63xq6o3zK+Qc9a6PwpJJa2023FxbwRgvHjDRgk4I/EiuZ8L&#10;3P8Aaml2LL+7h2AR4XnA7c9K6DSm+ySN+9l2XDbJUTgOoOQPeuKsmfH5h/EZ00OpfaUggmlk+ywk&#10;+XE5JUE9Tjt/9aqmoWEEMq745Ft2OAyPuLn0ycYqOXdEVXMmQQoyQpfPTr9f1qS43R2bpcK37vDh&#10;fvN1wf8A9dcd2jzY8yOd1xJNDkmvY5I4reT5EQv85B6ggVkXzrcfL5MkTMAyED5COufc1uaoVhja&#10;bdGqK+DvUMuDnA5Hfmub1i/86/U7l2s4cCPiMHGOAAK7KeqPpMHrG73M2+f+y0MbSOvnMWKFAVYH&#10;jIJGQelVLqKOa2dflXy/uAjk/Srs3l3q75kkmihbaU37WT0Izms394kcokUyZ4TJwPYg+tdUZJJH&#10;tQktDMvIPOhZpHjjVMJg5y49q5/VkZEj2/MF6EZJI963dUvJIpI3jZWxgkOmdpHase5vWeNmbbuB&#10;PQYGK6oyTWh6FKaexkyTm4i2N/CMDI/wxWbNfiOXad7dsD+tXvPCO21lDZydw9Kx4vLa7lN1L5Kh&#10;vlJBw2c1orndCT7HW/C/VpNM8SxMkjR7gQU9VI549a918N3UiwjbIY/M65OVcV85+F5/susRyfIy&#10;qccddpI/pX0BovmWsscMKs0gVXBByvlkBhjPfkZrhxkerPl+IMOpLmZ1sEcItAS0TM0hZ1JZWGOm&#10;CARVaHzGkZTdR2sWTnneAe2Pr3qCJJNQ047lVfLJaUnJZ2z16cfQUr26i2Roo23AYAxkE98n1ry5&#10;WeiPi5RSdkzLuodqhiyybieQcHHPYd6jupVMHlhVHRdo9ffNWtSXdEirGrCElJUB+bOMg+vrWddt&#10;502/y/LAA6Pk5wBnPqSP1ojROynQdrlTV9Se5ENvJbxwiP5A6j5n9zmuV13JjRmVWjYMm89AcGuo&#10;vXVrPOVMrSD/AFjjgA4IrkfGFs0cjeY0sIUkgAErk110Y2se/l8UpK5xmiyMtwY2+YZJBHbB9K9B&#10;sLCW8tWaDDqq7/kHcda83s5rh9WUBoVSPOPlyz/yr0Hwy9wY5FeZoo8Y6EHn6etd8oq2p9DiKa5b&#10;n9Nv7Ben+d+w78GWaP5m8C6GTkEc/wBnwV7Fa2YiX7ory/8AYGTH7DHwXX5vl8CaGDk5P/IPg716&#10;0fkr6KnTXKvQ+jpy9xegRxID91asRbV7Cq4GOadv962VND5ywCuO1RvMoHUVCJSajkXIrX2JXMOk&#10;kBz8w6+tRGbH8X60xhmhYs1Xsw5ibzm/vfrSeef73600xYphTHan7NGfMBnbHVqa0jFT8xpx5poS&#10;j2aDmIHaT+81IvmHqWqxso2VfsiR26jdR5NHk0eyJ5hy7cdqmRV9qh8sCnb8VXITcm2L7UYT/ZqE&#10;PxTWfBp8oFhZ0z/9aneepHaqAJzU0Y4o5Uae0ZLLKCtQyNTivFN2UcqD2hGWb3oiZ/MH3sVJsp1J&#10;QsTzEkR4pHNRNNtNPVsg1SiHMMfpULPg1OwyKgeLLVfKg5h0b1YRhjqKqhCKlX71JxVg5i0Qphqk&#10;QBIPrVkybY6z/P8A3v40owRdORfQZFVdaOzT5D9P5irUDbkqnrnNhJ+H8xRLRWPtcj1aPj/9qm7Z&#10;LC1+YjN7J/I1+ffjG4aTWp/mJ4XP5Cvvn9q47tMs/wDr8f8Aka+BfFCf8Te5+q/+grXy+ZR0P688&#10;N42S/rqZiHJprnDU7O1ajkavisR8R/TGVL3CN2pjNxTZGpgeogfUUnZD9xoJJpKCcUS1Mq0rjJf6&#10;VAw+ap2OTTGWklYw5SBxxTKmcVGEplETjmmMmakkXBptBoRk7ajmuPl+9Usqbqqyx4oFLYbLcZH3&#10;v1qBp8/xU2dcNUTnigzlsOkmzURmwacke6o3j2v9aDOWwxp9w+9UEpqSWHAqu1NGEiKfmqVygOOl&#10;XJVyKqumas5qjsULheTVSUYatC5j5PHaqVwMGg86srq5FnNNeNWiaow2CaBPWh5VaVineRYJ4rLv&#10;5PLT862Lj94zfSsXVo8KfqapK589jJXZi6jc5P3vWs+ObFx1q3fRY/I1mTEpNRynk3s7npPw+uWI&#10;t+T9z/2YV39sfMSvMPh9e7Et+f4f/ZhXo+kSmSHOe4rOR72W1ruxbC/NU0XDe1QRn5/wqaM8VzS3&#10;PqqdSysWVf5aUyc96jU5FNZtppG0dSxHIR3qRpQR1qvG+acRig05uhIKRzxSByKa7d6dyuYchwam&#10;hPy1VjbJqaNsKKaZUZ2JnIxVO7PNWGbNVbw4H41Rp7Qj3ZFCk4piNing5qWrFcw4FqPmHrSp92lZ&#10;sCpDmEEmKXzP9r9aiduKiDYNAcxZZqYZOe9RmTig9KC4sf5v1pTJxUDyYpVegu5YSTjvUiNVdG4q&#10;WKTLVURcxOrcUEmm0FuKoXMG40FsUwtmmF+aClIdupqvTS/vTQ+TQVzEwNFEYzTmXAoDmGk4FRl/&#10;enSHAqFm5oKjIkD+9TI/NVVapEfLUFcxbU5WlyDUcTYSigOYchwaduqOigOYk3VDIflp1Qs5JoDm&#10;HQkipdxqBW5qRWzQVGRICTQ4waco6U2WgrmI2PzUqPTKVTg0BzEm40v/AAL9abRTTDmFz/tfrQG5&#10;pAvGaKfMHMSZopAnNKRincOYa5wKXf8ALSSLvFBG1agOYaXwe9AY1G7ULLU8wcxYZsLUZbdTQ28c&#10;04DFHMHMRupA4pyHinUVUZBzBTWznvTqKrmDmFRsU/dUecmijmDmJA/vTJZMHrSp1prruNHMHMR+&#10;YT/9ejzMfxU51z2pphzRzBzB5mf4qXeaQQYp+yjmDmFElHmc00pxSbDRzBzEsbZp1MgXrU23ipDm&#10;IJHpqvzUky+lQ0BctRtSTvkDmoo5dq4oJzQS5BuNSKc1HSF9ooJ5ixtBprDFRJccdaPM3UBzDpHw&#10;KjRizVIF3ChUwaA5hwGBRnFFBGaA5iOQZPFNPHenMMCoWfBoDmJUyRT0GBUcD5H41YVc0FIFPy1H&#10;M3vUhTio3Sgnm1I0J3VJKfkpqJUjp8tA0yq55qSEbFpsq5apEjzGaCtCNpT5v3quW7Eis9lKyVct&#10;pNooHctAetNcgGozNxUbz8UEjpJcOfmo8xvWoDJlqlUZFBmSRv6mpUceoqsRinr0rMnmLO6kLcVH&#10;uFKDmgokV809XqBG5p5bFBaEkbL1JA2DUIOWqStC0XI26VJv96qxvjFPMmKCibzfrR5v1qDzqPOo&#10;K5i07+9QNKB1ak8yqs781PMTKQ26kyn3qqB+aWZ+KiduKkxlULlreHI+ap5LvJ+9WaH2U17nHegz&#10;57Et5KQeprG1GYtG3PrV65uN561m3/8Aq2P1oOHES0Zg6w+Ff/drldU5PP8AeNdRrHzK3+7XL6kO&#10;fxNddM+DzidosxYuJ/xra0ViNv1NZC/678a1dIf5l+tdJ8xgKzlUOjtDmKrtiu5/xqpYndFVy1XY&#10;341jI+9wGupqwRrnp3qdU+ftVSKcY61Pby7mrCTPqMPLQ0bKLntWrAigdO9ZVk+KvLOVFQelQZYl&#10;O0Vn3MpLMMmnTXmSfmqIHzG+taHox2GKpLdK1LD76/jVW3t89u9XoU2NQES1v2io3bI5NRvLinJ8&#10;9BvEsW3zDmnNkN3ogXAqdYsig0Ik3E96tQnBWo/L2mnRthhQBbjanEgioFfBpzNkUANkXJojO0ig&#10;800rtagC0pyKjc/N+NOhG4UMnNTymckWLHlatVX08YFWmStY9znlvYhD/vKtBsD8apKf31W2+7+N&#10;axM2uhYRvlozTIjkfhT62ijOS6DoutTk4UfWoIzUjn5RWtjiqRsXLV8befSrl+POtux4b+VZcDVp&#10;Y3xn8avlPjs+p/upP+uh84/tQ2ONEviU/wCW0Pb2FfNOp22y4b5e5r6s/aniB0C+/wCu0P8AIV8t&#10;64+ydh6MaI7n8j+IFLf+u5RiRSegqwGjT+7VHz8NRv3V3Uon825ppNkl1LHu6LVeSWM4xtFMuwWP&#10;FRGEnbmuqMraHydSXvlhuVqMjPrTo5vkxQWwKJGj7kLA0R7sd6k2Z7U5UwakcHqNQHHenCPI5p6m&#10;lJXFUonRz2Q+1jiUj5V3VPJIoHBXpVAy7TR5u6qIcrks53n15oS2+X7tRxybTViO6BTr39KzMp7E&#10;BDK/frWxozbQmfT+tZTHfL+NaenDG3/PespGEjTY80R4BqNm6VJjmspLqYyHscCmZzSlsik6VJmG&#10;KeqZTNNU7qlVfkqb3J5i1YjaKlu2ytNtThMUl4cCs5M55SM5zlqmskyzfSq0jfPVzTeVz7Vmpa2L&#10;py1JJ1wOlVWz5ntWhOmRVGdtrkfpVGvMNzUZb5qerZpjjLfjVRJHxnFPdvlpi8rSNxxWsTCW46Bd&#10;7f3q0II9qD5eaqaWu+b8K1Gj2xlvQVRcWYHjAltOK/xbhxX9nVfxj64vng59f8a/s4rpw3U9jAbP&#10;5BRRRXUegfxLfssW3mateL5dwZ/LURbAGAbcTznpwD69a+sfDKG50e2ihVhIqFX3DZnr36DPSvlv&#10;9k7W4dF1OKxuJ47ea+nBy8RdwCpBwfXHbFfV2lWFvDaMthJPNahgQSNrMPUgdO9eDmNazsfmPE1a&#10;1VRRpuy20Eayssmw7NkRDAfUZrjvFNuZdPvoYSVlYb9+PnQAkge3TH410HiXSYdPuIrpZIZWZCht&#10;95DEnjJAAH61yOs6bNqcNzdQlofJyuxScPjng556Vx0anvI8HDT95Hzf8f0LeKrOTd5cbWyK4z8x&#10;IJySPfP6V0XwMvCNTMa3TNbsgQSBAoyDwOn5muY+NEjXmrecqxspOBJkFsD1Ge3NdP8As2acL/UW&#10;ZMSfZ0BAKFkY55HUdue/QV61X+FofodTTA38j6a0uRriCKa3MMPygBIhtU47nrk0slqJpWhjYrk4&#10;yDtBbGc5HpxVnQrSW0t1a9iS2Z4x8qJgOMZ4/Ci/t2uhuCrHDnGEPIGa+VlKXOfk1eX7x+pl3rIX&#10;2+WqtCfvhyTKT1Jp21ZEVVxGcAEDAyOoz6mjUrVWi3R7Qu8kZ64PHSl0uU2LyRkZ+0OGdnG5lAHY&#10;+ldULtWZnKTehbsrxrBwFaRcgjAJGRUWsSi9hmjM8sbRxgJg55JHAx9f0qW/naW7j2wvHGOgA5c+&#10;p9KyL0SRxIFIhbeQ2eTmqikncdCi1NM5bxLEttJJJMZGjx5YkJ7jk5API98V82/Ha4ivPGUxabcZ&#10;gpJC4UEDGPoMCvprxDB9n09WN5uWYsrpsBKehz3zmvlT4wwTf263mIqszkjHQgHGT7162AqNyP0P&#10;ht3qI4/SdQaHWAtuNzMcDn9eK+2fhKbSz8DaS2nySNMkCi4Vk2liRuYjk5BJxk+lfF/hS38vV1O6&#10;PdkEnGQCDmvrz4G3O/w5C6qqzScuTnLjOQMdhyDWmZfCd3FD9w9Hso7a4kZZljEmSXcKS2TzjOee&#10;aS+aO3tmaOT5lIAjztOPYAc1XF02n3fIZepPHrTRcjUrdfIUtIrEyyN0xnsa+bPzmVkWbG4aZYlJ&#10;ZVj4GB3Pcn1rSkELSKqr5aqAQo5JPcn3NZEI8m2bZJJu4yvQZ71es7llkVo02yK4y+MrjHAFTy6m&#10;L1NKMssA/wBWrbWK7u+OKz9RdmRFuGuBHHxHGgzuOc8ZPFakMlxqN7DAVkkZyQgC/KCT1JxwOTVb&#10;VzHbXE4kZt8AIAQbvmH+f0qHJJ2RjzWeiMLWoVdWCxlGYDZkBmX6DselYcU5up1glmXqxBPDHI5r&#10;a1aKWwndHYK6xiUk/wAIPQmo9J0qFh5z3Nt+5RjkDcXJBwMeprWNOTNqcnfyPCv2p/L0XS9NkW+i&#10;nuJN0ZQRkFFABHPfk/pXhQuUu7f7v3eN2O5Fe4ftT3Ul59hh8tyqkgO64BPPAH4ivE77T1tZ4VaT&#10;y3bkxHKknjBHHT/CvpsDRagj9X4f/wB2TNH4bzC31hf3jxs4IGPU9B7f54r6b+HGm+TosN3M4maY&#10;lPLLnfkcA8DpxxXzH4F0xbzxHDFJcPEocucAbuAT34xkV9L+Ar6NrCE+UyvkFeNvQHpRjI+6efxP&#10;H93udPeBo7OZYV8tuQd44wBkceteaeProWsRVpEmTnOwlguDgZB78V6He2txc2C3CupUyFZCT39v&#10;XrivLfiZqlxpcckcbN++YK4wMFe/PauPC6Ox85kUf3lmec+LLqGeXPzeZGAMlMEiuTvjJHc5kO0Y&#10;4HtXS67ILmZ2+VN+D13Y/Gua1STzG7scgDHVj9K9iPc/RsPG0dRllG02owt/rRkcfd/AntX198Nt&#10;1r4RRluJkkWCNQB8ykkZYA9hzjNfIVs/m3Mdqy+RuYR5JySScHP0HNfYPwvQN4Xhil8x2WFQjp90&#10;gDAxjjGADXnZgnY+a4oj+6NmwljvII45DL5bku2eGdunPtU2q6jJZafHJCZEuLQiRHIBjBBwMgg5&#10;P496hu42VY1j80Oz4VRGR2zkcc/hUd9HvsVkkZ/LkyBzw5xjJH1xwfSvMoxvI+Ewcf3iPnX40XX2&#10;zXpGmlE1w0jOxACqXbknjgD6Vwc8EwtJIfLVxIA8jE9OuB+Fdh8VL+RfE7webItvbhedgPJUE5x7&#10;kDrXH6lqM0tnJHDDuhyN5HJJr6OjG0UfreXx/co5G+tPMk3KNuwkEk9/qK+pP2Q4JIPhtZosaMsj&#10;vIJMcoCeQfT1yfWvlXU5I1u2j2tudhxzwO/Hrnj8a+uP2Tpd3w1jjjjm81Ztpcv6g4AAxgAACuTM&#10;rqmcXEEmsNY9dtNPlEyeSY24LoCSVJAyQSOlaGiXTW7Q5keGQoyPKPUknIyevaqUkVv9i81pmhmj&#10;RxsLZLED2HFSRWc32SJmkyvD8j7oOAM183Ks7H5fOPM7o0b+/wDLRd0sht4QQATnk8E1zmsfvoB5&#10;FwVuPMWNLfOcggkt6Dp+tdBfwLJaHb91iBwee2aw9ZsdhV443VXOwEnLseM9OetJVXobYenaVzyn&#10;4lapNYabeTyW32hWJhBZ9oDnJ4wD2B/KvCPEK7HLbW9Oeua9t+LexoFtT9szFK0hBT5QwGMDuSAe&#10;a8d8Tp5cm51+dslg/p2xXvYGo9D9EyjSmkcleBkYfe4+YE9qghDQncgZ2Y4J68e1S3khLSIm5nye&#10;/AFQ2LyRSxliygk557diK9k+iWx7j+xzMyeIp4Ghc/aIiXZzjYw5B9a98vLNLdZLObE3mYAKHv8A&#10;596+ef2T5VbXZ9s225kikK8Fi443c544H619CQvFDL8pZmQAYJyQeK+fx0kpn5bxRK2INi7uFXS4&#10;/ORlaNAgw+T7E+px1rJB8gxqGmVi4BZOQBnkj6Cr9tci1SOWNl85iR86FlAIwevf3qpp1r5V3ubJ&#10;8vgc8fU1w83Mz5WUr2EMDPLI0LySYPDfdZwDUVzf+f8AvWkMaqPKCbTnGefw5qXUjKksUkS/65yq&#10;nsABnORVISXf20NMslxb7xvbH3Bjt7f/AFq0jTT3NoRuZfi26eSHaHZ0yMbemB0GfrXnOuzyyzN5&#10;g3dQryN0IySfoK9Q1u0WKzkeQ+XGU4AcZ56cf1ry3X7KSS3aSPayxscljgFccj8+tephLJWR9Nkn&#10;xI4vxAW3ecojVlAHyH5SMk5wfrWE5E8rqzbW2kk4xzV7UJJllmhH3WPHy52j86zpbZjhnbEhHIPH&#10;Ndx+h0vhQx4nmG0pgJGeVHX/AOtUElmfJSSONtikDnucelaUMavbFm2twFIRipHNVb2dYblQiyRo&#10;uMAnIJ5qbs1E0ePyrhzuG4ISQe/sKnuLqScRtHIsiuPnBHzD2rNeR5Jt6jbuOdw9KvafK7ySbEO7&#10;uQu7AH0qnDqZy1LkEMkbrItuzQqedvTNW7CVYIY1RvnXsT3PP9cVBpN9MkDRxszI2XPHH/6qNMZU&#10;u5EmjyCDx/ESehFTynO49ztPh1fLHrUQkCq0xC+YTgDkgHp0r6JGpQ6ZYP5YjcygJkDIIwOfz5r5&#10;x+HaSW98hC7mOERSBheepJr368gmtLeKNreNVaMHuQeM5yM14+O0eh8Pn9udFJ7vLbZGAf5YkQjn&#10;GCePyp5McGoOY4SpVFV98hYMD3Geh9qZ9hVIMsrZU/e5JBOeM+hGalisv3P75WjRsbyeuf8A9XIr&#10;hhK5825a2Jv3gMc8ccbSKAYwpy2QeOMn0rT0qZ5Y1aWLyXDgP5gwz59M+tUrNXSSSSzEseMIX6kj&#10;GDj0PU/jWzHYraalH9qP2qO2IA3HcScZ/HBxW3OkrNmNSqlozL+3NIG5KsHAx6D1/wDr1S1kfabI&#10;wqu3cTyDyeuM/jWiscUURX5t0mC7H5VAHYVUkh8+SRY7hUjmBwAeWx3H50R3uc/Kr3RgXGnx/YZm&#10;8lGVojFIADtyQRnPrmvmnUdNhl8SSeZukffjaG7g4/Qmvqm6lt9OtWkeQtHCyzP8+1cAkkEHrz/n&#10;mvlzU5hdeLmPLNJKZDhMEgnPbjjNezhb2PvOG4y5Gz2L4d6hHMsDr8zMjKRjccMNvTuRjIrvdPlW&#10;G03NJgtwpHGR9K89+G6NpVz5kYX93h+OSAOa9L0lI7xWLSq3VycYJ+tcuKjfc8XPI3qMYbuZXBiw&#10;OMf3Rg8Uy4iEb3CytD8wLcE/MccD3qbUrPyLXsyyEY4yf0rPlmdod2zazcLjoT9fUVlTpni0qbbs&#10;j55/bVht7TxbarbxTQR3FtHI5dtxeTA3kdMDpxXmPw3vJrPxZaSRMu6ORSNw+Xrjn1HNemftkTTa&#10;t4hsWuIWt2jthEM8eYM53D2968v8CTxxeKLZW3MquASBnHevcpx/dn69lcV9R17H19oGtXGrafam&#10;ZoI/7PjMcXloFfJ5yTjJIPQntxW9pOoGZFjbdubkyk8bRyfoc1znhqTzNFkukMc3mMMADOD3H8q6&#10;GzeMxNJ80MjgJ04x1OK8DEyvI/Osy1qP1NmxtL680+SO1tZ7qOFzOSvIQAY5I6DkmsaHVmsWnYbm&#10;mVJEXgsUdhgEZPYnrjFWPsyzwIzQyTbSSGBxg9iM56f1qrd7YTuZmhab+AkE5x1B656/nWNOBy0K&#10;Zw+vhUieC6iM20kksSTu7nA7VyPiC5jlVYPu+XuCAHoT/k12vjASJGsaXUcnnfJIDwyL1zmuAZ2c&#10;MG8lvJY4I+91zn3r1qKsj7HA6QRja6LW2so1hikUA4lk6sR6fpXCTWO+4kILYYkjfxgV22pXwmgZ&#10;XbbHnc2Bz3rmdSZWkTnO0cbumK7abPpMHUVtjJjURu3zeYewHSvRv2eJzd+NY7dcrJguMA42jJPP&#10;5fnXnrSrF827ocZAwOfSu9/ZuUTeO7UStIqyFowUzkYyRk+mR+lTilenYWZNPDyufR9jG0BhikkY&#10;GbMhV87UHOOnsAavWWkyG3RvJMhmwEbO1QM9cYrL1K4k+3rvbdGsYA7EkYOMitbQNRkWGZvmbchT&#10;GeAPbPQ18vUppXPybFW1NLaNNuwkh81V5wDgZ9KrahfQWqrMp3yb8bHfc3Pt2xTJgJA67miKgEF+&#10;CfpUcM8fzbWKmQYyyBmJPB5rOnE5KMUZtxc+dMpZiMg7QB0J6f0qCG58t1Wbf50hGw9iOhp4m+zE&#10;Db8rkpk9QBTbZjOY1aR2MJPl4Gdv1rojLoaPTc2vGEyT+CCu0bogoSQDkkjGDXyl4xxB4puGhKlR&#10;wSExg9CP/r19V6lZzHwhcLIzSLKCFVePmHQ59q+VfHMK2mszFWkCsS/AzuJPP517WCldH1fB8tZH&#10;Mzzsp2qPmkbkjk4+tMnt1eEZ/dtnBC9R9fSnvdQvLubzI2ZsAEYH1ov3klgCg5U9OOc+5r0NT9Ci&#10;VRL5YO1u351taDe7LiEM7LGpUkdR1rFR2hCrIo3Y471q+Fg91cH95tVSCeM4AJqZRIrfCey+A7yK&#10;0uUVt00U2EyvDNkZ6fofY10HmCENImYWYE7CM7sHAH6VzPhD93aQyxndKrb95I9u1bhTYkbTZeNR&#10;8+T2JyTxXi1pXmfA4zWqUb6UvIWO1tv97+QrF1S6WzkDRqr7wQNw6Z4Nal9DGVO0iTbkrjOfYc1z&#10;XiFWRAx+VcjIJwwqqMdSsHTfOuxyHi2w2XO0yqZG46dK4nVLFrGVl3eY2eCP09K67V5lgMzDdNIx&#10;4BJrmdVu4w+2RnVgAV2jKn2z617dHY+5wfwHr37NxnOnTSFW2r8qsVIHqSDXqu7NupmmVZP+WIVA&#10;TIec5wRgfnXnf7J0iyaNqDAOxt+I95/dsWAB4zyea9CuUayla3kaI+W4QoACQQByD6HNclZq58Hn&#10;EXLENo07NFsYo442kCw8u65UyE49Dzjn8q1Et/trYhjVnmICgcNknAH1rLsIWcJsMjLIVPALMBnn&#10;oOK20ufOw3mom4gEgFTkDAx715Nc+cq00tTkvHdvNYktI538RtuOWB5woPeuJmhkmkVlxGxYrnHT&#10;3r0bxXuUYYKcAFeMrk5z/wDrrjpoofJ8tiUdSXDY5wAcY/4FitqMtj2ctqXsj5s8af6J4gu42+8j&#10;kFvUgnNc0FWRm/h684rq/ibpyv4luJGdt5ck47knJ/rXJjak+CxAz2617VOWh+oYOV6SF8qSNPm+&#10;63Qip4YVitV8xsuzkdOgFRyP+7bad3pmnR27MseX+Zx09BVHUdr8G7hrXxXbnbJJuJRQh2nB44PP&#10;NfSkVn9ntFWNGCYCZkO5gQOe3Tmvmj4QIieOtP8An8sxyqQ+MgHkdO/XOPavppr2SDULnyWa4EeU&#10;jkcbcDPJx78/lXkZg9T4ziJ6oqXa/vYy1x+7MeATHhRg+g71TvI1jmXazCPduc7NucA4HP1NaV8i&#10;T28ZjkZppDvctwqE9QP8isLWr5olVY/nlYElDlsYP9a4KTd9D5rCybZR11VW2C5h3wgshyc46nA6&#10;E/WuG8QvvLTNIDzggggfXH5V1F5cyXiqvkqpY85JGAT1H61z3ivRnsYo1aZZom6uhzg+ntXsYc+q&#10;wZ5v43g8uJdpQqpJOB1zXJxuLeXcf4j2Fdd44UJaxqd/7wnk9wPT865OePyiv7z8OvFelGOh9RS+&#10;BHqn7LniBtM+Kml3SsWMLnAD+WScHBB7Y61+wn7Af7dEng3U4fD+vM0dv5oMDPOScHqQ3qCQeeor&#10;8df2V7Zda+Lui2TGNVuJwmXA2kkHGc9uK+m73xDcWN8txHcNbXEJ3xPjapIOMjtwAfwrzcRNxmjy&#10;8XinGrboz9y/jr8EdL/aI8Efardpri8jV/JvANyyAgYBI6jIxn61+dfxc+E+pfD/AF6eG4tWVo3M&#10;SZ+5wSMg45HvXo//AATW/wCClcDXdr4b16/aGdniiSR5v3WWJAIB4IGMke9fX/x7+BWlfHTwQdS0&#10;+a3fUoVMh2g7JV7HjGee3qa6MPVbPi+KuFqOOoupBan5jTlnfy2O5rYgJzwD1JFQSIzyBdzMG9eT&#10;712HxW+FOpfD7xJdJdRsVVyhJiMYRh1HPp61yMhWSIttYNHxkE4xXoR1P5szTLquErOnUVtSN7ny&#10;GHlyMpzwU6571IHmkZmk3bZBzxyT7GoxFiETbmG3jYvB59KbJPJhVLOyINo9QDWyWh5hoWjeZKu9&#10;vkbG/HUDviprUQyXbKvlrGmSC/3iM5rNs2W1Yu3zLj16GpbaTMjMjdTwOtBpGdjRLpHgR/MJMYwc&#10;kfh2FNe6W1Ktu3FmGMDOPXNVVP2RS+WWRiQB2waq2ds1nKHMjuGJ+Y9s0HZSrcrUk7M9l/Zx+Pt5&#10;8JPGNvcw3G2FSAQwLLgHI4yOK/Sv4GfHDTfi/wCFobnT8tdQAC5UkBNx5G0Z9P51+PdmzRMr+ZlB&#10;39q9k/Zf/aU1b4QeL45LObdamUPLbuCY3A7+xx/Kp0P1rg3jJ0WsNWenc/WCK5ZvnHykfwjrRKPM&#10;ywbaRnJ71xvwk+Lmn/Frwzb6lp11GxnjUyxqeY27gjtiuyiYND937pGWz3osuh+84LEQrQU4a3JI&#10;n328e6RZDjOc9OaDz0b3ppiWNsq23njjNSKM89ak7RAqj5G4Zuc0kcKglR17MTxT5sEDqzAYpHTC&#10;YZuh6d6loBqbnO0MqfNgHGcmsPx54QsvHfh6403VLWG8sb4NHJHIoYAHgkZBwfcVvY5VdxwOR35q&#10;NrXa2Qx25zg+9aUa0qUlKL2JlFSifkj+35+wTdfCXU7jVNLtzJYN5mzaNwAySoPXHy8Yr4+s9LlP&#10;+jsn8YGD8rKRg8V/Qf4/+HWm/ETRJtN1KLzopiSTxuJxgdjX5O/t7fsS6h8CfEsmoW9nIdNu5jJF&#10;OPlQDpgjtX6vwzxJ7aKoVXqeDjcAn70T5t+HXju88B+O5HivpI2tJVMQiJVlYHJYH36V+sX7B37e&#10;1n8Z9Ki0fVru1j1i3gGz5zvu2yABg9wv58V+PdyLjR9aha4XypYy3mMOSdw49emR3963fBHxh1f4&#10;d+ILfUrFmMlq4cLH8jHBGAGHTp+lfR5zkMMbS5o2uceFxHs58rP6DdonTdht7EYUjDH6j1/xry39&#10;pX9lPw7+0h4faHUlhtdS2FEuTEGZCM7c5HTnn1rzz9hD9uHTfjrolrZ6pNHHrNvEgniL/vZEx1Uc&#10;5Y9+e1fS7SRXUYkTey5Jy/3gOnT8q/HcTTxGXYi2ujPfpyVWJ+Uvx9/4JCeK9Nmvv7Htf7TkQfub&#10;mJiqrgAlmUEDBHb9a8S8Of8ABOT4matrqQjw7eLH5vlGTy2ZQ+OCMDBzj1r9y0f9yqNIxCtnYfu/&#10;XGee/X1qOYsY0VmCxwn5AAFVTnIPTrXs0uN8XThyGH9nU3K7Pzr/AGU/+CNOpeHtYt9W8czQW1uj&#10;h9gO26QBcgqD3LHB9RX394L8E6b8N/DtrpelwJa2NuAI40QAk4BJJxkk962hJmYFpP3m8YLvjn0y&#10;frXn/wC0h+0bof7P3gi81LU7+2uLyG3PkW0cm6R5SQBwMkAZyT6cV5dTGYrNKqhK+p0fu6UND5I/&#10;4LOftEt4d+Hdp4Vtfkmmkku7kv8AdfAIQL6gc/nX5QRxtcz+c+ZGcAjCY5z6AdfevcP2mv2lNS+P&#10;HxLvNSvluvL81441uE/491BwAAegPX8QO1eTavaLDceWs+4bFcODt/DA5/Cv2fh/L1g8Mo/efK5h&#10;W9rOxq+ANJfU9cs9gjZ/NR8c7s54wOxzgfjX7rfsfeEl8Gfs8eGNPjjmjjjtg+JPvOzMxPUduBX5&#10;Ef8ABOj9n+b4wftEaTaMv2zT450kvRIm1YlBJABHJJZQPw+lftx4a0/+xdNiso2Z4bfhOuAo9PTp&#10;X53xxi1OqoJ7HtZRT5IbDPGNu8nhe+hhk8lpoHQOByODn6AjivzV/wCCd3hSaz/b/v3VEexsVlUk&#10;jgsHIYH3wCa/TTVJ1s4Du3+WwYYI45Qj8q/PT/gnzLDa/tzeKLd5I/8AWXUcm4kAKHJBHqxJxXz+&#10;W1pRw00j1JR9+5+iceyKEruy3bvgZ6V8k/8ABW34Ty+O/gBDqQRmGgPKZdi52RMjHOO4Dfzr6wto&#10;GglC8M3Q85x3/LFc38aPh7F8S/h5rGkSxqy6lZSQMScYOCQR+P8AOuPK8S6OLjO/UnEK8bH87Pi+&#10;O3E/7uz8uZdoldXypOM4x6kGrngDxYbDWk8uLy/ssyyxZHzKQeDnv2rtv2mPg1dfCrxlf6bfW629&#10;1bTvE4ByrBemMe2D+NeZwyiONJBHN5mwDLfdI5Axjn/9Vf0Nh60cVg11uj4+qnTrH7y/sH/G23+M&#10;fwK0m6bybe4sYltJ4kYK28LksV6j6/WvXfE/g2z8f6HJp+oQ281nLkyJKgbI9BkV+Of/AATg/bNv&#10;P2e/GTWWo3Xl6ZfSeZPJIgYoFGBjPc5J/Gv14+FnxX0v4r+FrfVbCWKaBuZCJByMd16g+1fifEOV&#10;1sHiHUhtfc+kwuIU4q58XftI/wDBIxdb1RtT8HmaY3KyOkabBJG5I+U5PIOTjAGMV4i3/BG34keI&#10;pY92iwWbKwAe5uAsjDOOAAcZPrX60o9vcneAoKksCcgk84x0qOS3ijZWZMt1znk575rjo8UYunDk&#10;TO6VCm9z88Pg3/wRj1DRdajHiy70/TfKcSoApnaTHGMgADNfdPwz+FOj/CXQF0fRbVbTT8AZH3nY&#10;ZO89OOehrqPOUKGz+7HHB6/iTWbrPjGz8NWXm388dna9HllIUICSAST2ODj1rhrY7F452bbM+WNP&#10;ZWJtb1m18MaPJNfTRW9tboHedxuVF55P0r8y/wDgpB/wUek8QzXXhnw3O0Oj4ZDKnBuiOjEg/dHU&#10;Dvn2q1/wUZ/4KJSeItQvPC/hm8aPRoXME07kxvcsDgsSD0POB06etfAOp+LJvEV+Y5HtVhjyhG/k&#10;gk8jnkDj6V+lcK8KxppYjEI8fHYtvRMzNZ8RTa1c+cY3WGeT74YlQT15Pcn14qfQPDs/inW49Ps4&#10;5Li4CBwijdv9sfWm6bpzzanDZwsVlckMjg7OSAOenftmv0c/4Jf/APBOL+zWj8aeKrXYWdTZQOC4&#10;kj5O85wQORjpX1mdZxRwFB7eRy4XCzqz946n/gnH/wAE5F8HW2neJfFGmrubEnkSY3sSMgkA8AZH&#10;Wvvm00yOC2jWMxRR4AIRQMEDAwPpio9O0+PTIBHCu1VwvyjGcDr/APWq86BYVkVuPzNfgubZpUxl&#10;Vzk7o+oo0VBWSEWyjtTuWRiSeg6fjShwVPX0+lSRlXtvvN1yAKYY9o3LyM4OOTmvJNhURVb5s/lQ&#10;gYryBnPB9qaZCG/+tzTo5t3y5+bofTBoAPKaVguPxod/scZ3c9hnrUjyLGuPu7e45NR+cpct8p2E&#10;DnktnPIFAN21GSTeZB8w5DHB7/rXkn7TH7Q2l/BfwrPLJcxyXzIwijDEFDjhjxjGa1v2if2gNP8A&#10;gh4Xkup5I2vJIz5UUoAVjkA555HP5V+ZXx++POpfGPxjcXV3OphExxFGT5ZAOQQD0+ntWsY2V2fA&#10;8XcTU8HQcYv3jI+N/wAa9U+KHimW9vJXk3ZCI7lgAeR7DnPH1rgzcKsm5WZcAA56dOTUuoSLLLI6&#10;kfM5Ygdyf5f/AFzVKfhGbB2t+OBSlLQ/mrMsyqYqq6k3cdqW4RRybjtY4yD1PrUZM0cZkDLhzsy+&#10;GXPXp1qF3E0qxxsse0nORxnHb1qTaJrlWkUneN7FBgZA9M8VlbW55d2Md/LijWOLYwJ3HPL5/Tim&#10;yAzPvO35pMMH4BHamSNkxtHuI5OwjHHr9amZG2fMV5GevGD3pqTEmxrK0kYkZd3RcnrnmmiNYycM&#10;eSME8EflU0ZCxN8wzyFVj39qZmNUkmZS0akAEEdTVXZvTptyTR02h/EHVNAlt302+ks5o1IEg4Hv&#10;kEH8jmuW8QeIWLXF9dTxL5YMkkoIUYHBOPw7YqG91SKC1eS4u7W1hVQ0kk8gSNBnGSfTtxzXzJ+0&#10;V+0bJ4w1i40vSWtY9MtXaJZIw37/AAQCSSTkZBwQKyqK2x+i8L8P1cfNOp8Jd+NXxs/4S+8ksdNa&#10;X7PG+zIlOJSepHtXF2Nzvn8jy1Vt4zKAentjNc34dvneRN6mRVJ3A/dH0HpXYaIEjZZFz8zEBQOg&#10;9a4q1SyP26hgaWCockUbGmXm69SP5VkjB4lJXeCOTxjg9KuLb4/1aRBXQK20llQYyDzkjmobO2R7&#10;kXADPcdAz88dMAdhV4loYsbRk9T/ABHHbivHq1X0PFxGI7FM2zxSR/KWVn5fPynGKtahbxxYdI1C&#10;s+Q4Oc4xke3Wrq6jLfJZqUTybdwHIXACkjJ474FU7fy/tMMcmJLbfJgA4IB6Ee/Spp1H1MadRy3I&#10;FtWdt3yqmCQfXHb6UXLqG3NlpMAps4OPb0p0kLhvJj+ZI8hCTgvjrVe4WSW3ZkjhjZjhGkJHQc8d&#10;uora1zojG5XlcSFpDvLKSE3nnnGR+lTQzPbjhRyNu/j5gcHB/ED8qp3U1xHGqMv3eeRxmktWdkCq&#10;VwO47n2rCpobGnbacjXol3RyQxvgocgZPGcg9qjOyeWNWZwvzKiA/cxnnnpmpISAjJu2h8kgc5wC&#10;fypsSQm42tLIHULxs57ZB54rL2jTsPms9SNk+xlmWRXVny7H5s5781SNrJOZHjEYbGMN15OMgVdC&#10;TSG33TZjkDZ7lce1V76BorbcNvks4w54yR6Ue2d9Co1XfQiWxjWW1k2ruTmUE48zk8e1VtXZ7y+i&#10;YsrQwjy9hPRSSR+WSKmCyCUKx+ZjkegHt+dZuqR+WshRhjfgg8Fh9K6I1GzojUbZaTTpIrPfENy+&#10;YdkhOF+n/wCuq0UatJ5cjBgpGHB4OTirFvrk09la2TQwxwwvvRwCrkEZ5OTmkgk+0XbeYzbWGEYn&#10;oeeB+dS79QldrU1LbZb3aqczcFQgyGJxx17ZxV6xt5DAskh2quEc8fIcHAI+tUrS4kNwjNHGZGQn&#10;eozjkYyM9eK03jjntGEi+ZIzBgf4gOQQfzB/Cs+W551UheNoEiaYLtkXIA5yM4H0p0U72dq26Nds&#10;hHluAASO/NSS+WMbY1jicCDGSShGDnP5/nUa6fGNME32qGTlh5O5i6kHAIGMDPB61dONzFa+hNBB&#10;cPp3nPHtjUY9mx/XNV7qbLK33o1KjAH5/jS2V5NbsyhjtKEYPK9ck896WFJFukB2qhJJBHU5yKu6&#10;Rm5cpcS7/s2NY1Z7mFvuHARlJzweuRz7VYWBDB5m2bzmAwoxyc8j6YqtbtmYHbkqcgHqD2P0FXX8&#10;yMiRdokjcNgdie9Zy1MJyuUYVEdw0b7re3Vy4AHzAkev1rM1GJvNZmV9qHKZGMj1Fb2qXM32Oa42&#10;xzvDySR8pU+lc9qOqtMY0jHmM3y7cnI9Me1XTi+h14dNtNHO65Ys+2SNvLVVxg8Nk+lcH41ZbSBv&#10;M6Ngg5yRjg16Rr0ezSgzRSJJHgkEdevH0rzfx1Ot/wCdL5aQxk48scjOOT+Jruo3ufTZde9jg74t&#10;OxfduVuh9qozsHQxjdu9TV/Ytt/ICqWoDZGXXczZHy16Mdj6SKsiOykWJVTvnkjvW9YShLhJI1Vt&#10;xAOecVgWwZEVmXa3Q962dFaPzI9pY8kc9CefWqeoTjeJ9LfCkQXHgKFTcRfKWLxICsgPY4PGP8K6&#10;wtFPBGm1bdrWNYyFjO6QA8E46+5zXC/BnUf7O8DbWjlkhuI5LWLDhU3EgknqcgEYGe1dNLry2Xlb&#10;maS4ULhQSSUI55/OvHxGHu7s/Pcwwz9qzStLT7WQ7fKzZAABwcDv6fWo5LVok+ZCzR4J47U+x1db&#10;fU/Mhkby/MIXfwNv05rTstYS3jmjeP7dNMkvO/aASDtA49Sa82VPU8f2dpHN3+678yRV+WJzKBvG&#10;GBxkY9KrStsjLbW2ocgKM4yR/StW9062hhT/AEJgisswkL9UyCevY8Vi6pdBIrgrHIys4dAOgHPB&#10;+gPWtHFOx3Rim0Vbq5jEEiq7q0ZPDDaRxnIzXi/7Qk63fiBWWZnaONUJb727GCCPbGK9U1O3eeX7&#10;QY2uFB+dTyzAdxgc14/8b/3WuozBh5qb+Ry+SDnPtn8K9DBU1z6M+nyejFSODxvXacs2PzqtdHyZ&#10;AvzBm6j2q2oKrnd/EB+FQXluxl6np1r2j6pKxWf54mb+7270+3jZ13Bcjt2pIom3AH72cemRVqzl&#10;2JyQMEYHegZ7D+zfdpA98zLI80duDGRyY2zj8q9l0ZxNGplgjmkkySwOWz7e9eI/s83Lf2rMihQZ&#10;LdxkfeyACOle4eH5W023Nxt3GNghGC2CRnt/OvAzJtaI+Fz5+/Ys3irAwkfaU2HAP6VWgnaFTcDy&#10;8KQdo+VTzxj0qSWDC/MVZo1yByA4PbmpPszSjaobLgboyOce1eRG9tT5jldrESal8jRKp+YDB+ma&#10;lvo1imMcb4WONd8gyVZic4+oqvcGGe98u3Z4yshTcRgAH1onuJLJWXf8i8sR0YDj8K0p2T1IUEgj&#10;hWW4QMW+dwByPQev1qS+Bii2q2R90dGPHsP8abo1hDII5JFkJbkDBYZpLqxfcrLFJtJIOF+Ug8cV&#10;0862OiFRLQoPMY7XyZZpo2WUIhwCAnqfxxXPeKbfbok1xLcI370KmAFdhk88DkVt3kTrfK0QzuAT&#10;aw6nvmsfxfD9ptpN0KJMHARIzwhxxx9RW1OKumetgvjTPPfC1wU+IVvIryFfNYFTznIwePqa9ktJ&#10;JHaGW9R1VECBY32MQBgZ4PfFeR6fEsXjqzjdo4ZDLjceFznue2SMV7WLRnga4ZY2ZXMe0/MAMA5z&#10;3H4VeMvobZx0Es7+ErJGzTLbyOC0WNzZGccge5qjrU0YsN6+YW3Y2s27IPH/AOurFrC1uj/vGXdy&#10;uPu5/wAk1TuU+ZlaT5R90nPXGTxXmrSSZ4NJ2ncy20mbSreS4Nxby4I4V9xXPIyPTHX6Vl3Oossz&#10;fPE4ZDGzoNuRnNaWqWKrcNJGC0zBTlDx071ntE07biqMw/g2cn3Fdync+kpy5oon0qSMTfMW24OS&#10;fvEY6CuZ8VRXGn/vmLKJvmhY4zt/Ct2zhayciWRoWxxv46+lYviyXZCIZEaIRggvnJfnIIHpV0r3&#10;OijF8xhSXH2lY8bppJBg4657cVHbytp91skjwx+XaRiltV3p+7DD/a54/wAKkm2MFZmdpFIOWJY/&#10;/qrtVz0OZosHUYRIWVcmRcEnqjev0q/Z/vA7SSeWRhR34I4OelZ9la+a21lCqwJDEdTW1p9pBewe&#10;Qscjedj65HPT04HNHMZznY6PwnP9jWEyFS4GEUjhznviuqaGNYYnWTzJMB3GOjA9B6iuR0ZI7Yxj&#10;y/mhc4zz9fpXVFvL0xJIZCJcABOwGemeuRXk4q/NofL5hFynczL+T7bJOwLfKwIc8DJ56fWqN48c&#10;DRvO7CIn5ggy35cVa1C6upwJGdZFRthGzawB55I61Qu4vO3Y/ebvkC9QSPanAmjGzVzlfFt1JfmR&#10;TGuQRtJGGYdhXdfBhlk8HNbsw3W82SX9yen0xXn/AIkuLgTncNqgMucdTggY9xXTfs+Sv/ZeoQs5&#10;zhXTIzhg/OM+xNdVRXpHsYqN8NoekOJEe3WKNtijBTG5j3LDpntWDrusTN5cmwx7iUkBAzgYxx17&#10;11E9tbzQeW105uNiPGADnkHIHpziud1qzSFuPM8xsh1wSQfXJrjpyUGj5mmowd3ucjqlw08iMeVD&#10;k5PJU/8A1qwbyaPE7bmWRScHGR0ODXS6lai5hk+Zg0YJIxwfxrl7i2Vbv5mKxqSCfXuP5V6dOomf&#10;SYWpdqx5Vq9/JtkWUfvjnr6881zN5J8qt1YE5Ndd8QoV+3NIrEsCTx7muTnLCUbVL46g16NPY+ww&#10;2sUIw8zbtOO49jXc/B+5WHVoY0WRZDIuWA3AkEc1w8FyDLtb5Q3cCuy+Ft0ja7bqHYKrneQO3t+t&#10;Koroxx0b0mfRV5FJqlrJcFoxDADIQcKQcgZ6DODjrXAeNbtrq2g3MWVR5Y2dSeSfzrt55pNFs1C3&#10;E2GjXfnABJ5PH5cV5746uJLm+aTzGkyAcgYGcY6dK4acfePj8JT/AHrR23wBjkh0W6tNyHeWmJxt&#10;bacAjPfoK9AuXWS0WKNUWTcPlQEtkDAOPbGfxrz34Fzx3dpJ5hXfGRtYnafTAzweT0969I1i9mkt&#10;oY2CRwZGGSIBsA9cgZzz64PFeXjP4h81nFNrEanN6temz1f7NI0wViA/TIB6nmsfxQ3lPvcxq00I&#10;jyDuZgBgHHY8etbuoWPm27PHCZl5zvP3h0yelctfrJJbXEckzRvGQETgYHOe3p/OtKUlbQ7cBays&#10;cfrzLFbyNJIQ0aDeMfeP4VmqRd28kyrHJNGCUB4L44ravBDPdeX8scjqQd/3Sw6Y9zWTDNHFbRsv&#10;yxyDkj5tjZ5Ga7ISstj6qnJqKI7ZnlnWRVkVmOMA9K27K5a3s/lbLYwTj5m/+vWZpkm6/jXb94b+&#10;cqGAPX9K15tblaXzPs6r5rgokYwBjj8K05mRUk2aOmzSQxMszrH5hB+b7v8A9ar07Wjxec5McsgA&#10;BU8Dt2H1qh5/9oIWnXbIp4HfGPyp9pbsy7lTKoQM4yM+9Z+1Sep5s69nZmha6a6SRshkZVIyc4zy&#10;Dx+FdJYSNBFNhlmWMAA8EhT1xnrjvWTbrFbysq+YqyAEDkjd0rUtGzav5X3gCZAwG5hnB59MVz1a&#10;lzzq9ZS0JPsSnTGVWZgXwcJnj3qnJPI7qr3EcikEYDHp9CMDp0q5a3Ut67eWkaKo/hJG/HfFQa5b&#10;RyWhm27JkdQgOdrqc5I9SMfrXH7bocalrYwtRP2pYY2CiOH93znDA5Ga+fvjHH/Zuv3Ea/N5L7Bj&#10;5gRwf0r6G1qfIXC58teQOAcGvBPjtcNba35y5jkfqCvHHXH8/wAa78vqNzsfVZDJ81jkvD8KtKvm&#10;bWBIPIzgZ9K9Z8KQw32pRR280dsjEAOThcY5J9K8m0K43XRdo8sw444NeheDrnzUjRo5CFkBRhjg&#10;c5FexUifQ4ynzQuej7/Lhf8Afb/LcITjgj1Ge1LZy75tjp+7zzk7cg+mKg0Ox/ttzcFlSOF1jJc7&#10;SBjPPWtvWbGKSz2q1uzLgB4TuV682pW5ZHydSdp2MDxp5N2i3C4OXKOMDII6YNcNrK+VcRuskYUE&#10;ZBGSeeh9a6bVnjaJlU7een0/z1rkNcuZBc/u04xjjn8a6qU3JHr4O7R654C3RaVC2TIzAHJzwCOh&#10;9hXbaLCziOGCa3uJncAiNSxAPXqK434fD7T4XtfKLNJs+f3HqOOnWuk8ONt1OJYyUkVg277uB+Nc&#10;laN2fKZpTvVZtXoMV6yXCSLtztypDAjgHj6fpVp42uNLkmjaSVZkIyQQyYPOc+tQW6X3iq8815Y4&#10;44zhiXMjIORlgAPTtmqc8UlpK0FudzR5JkQHaQDyQDzjk1wunZnhSpyTM27tG0+72q/nQsQdj8Kf&#10;qD6ZPNcpeK8t+yjaseSqKOce/vXTay0cttt3NId20vzyD3H0rnLSOS1k+Vo2MRI5+9jn/AitI6H0&#10;OX3cSrqFvez6jBHGkdwr9dgIb8fcVBfRtaxNHJ8o3EFOmOvNb1tL9m2tDIq3WQTjI2j3zXP61ZzW&#10;87NJJ94naQc56n+tVz3PV5r2MeZLe7ikhSRpGXkqR1rJ12COF12xiFdgPHzZPHXsOtXru/WG7Hlq&#10;0cjE59Diqeu67NeySXBWHeEEflhNqsAOuB36812UU9D0sNF3TOYv02u3mKyhume/0qtLGohSQclw&#10;cqecVavZpL+eORSi/MeCMrx1qpdS+VcM0bbR7DOR3r0YrQ9qEdCz4cYJqCFlDRscEkcivob4ZXFv&#10;aWfm3C7vKjDR5PJIOMDPqD09gK+ddF1X/iYLD5gjbeNrkYXmvojwdbNc6DDteOZwQH2HvgcV5+YX&#10;5D5fiW6p6HSHU0AhLRqobJygADkkjk1V1KH7VAJI4512Z8x1J2/pU1zpyXuhtD9oWDzBwCPmBBB4&#10;PboBj3qs0krQn7yr/cDEA/l1zXhR8tD8/jLqtyCb7Pa6XJt8yS8uHV1d8ZAAxgHrjpVNLhYjI00E&#10;cayE+bGFLcAdR7irV9F5Y3eXzxjI6e49KpyGNvJdZGDEFZEzkFv6Zrtou61PSwtTuznL6/jkmXy/&#10;JuEYADKfN156fhVbWmjvbPy28z5kBJwflPOeD9KvSaeLJJJCHdvMyNpBbGelVtXmOnyq26dTMmQg&#10;wBz7nOetdsD6LC1FoeVamkmj+JtsMmYxjlhjqa7nQdcmZmhkmUjyweFzv+lcRr+rDUvFEqSQ3D7e&#10;ApIUn3GO1dVYP54hZVwzJsAPUj0rabdj3535Vc/qQ/YElz+wp8Fm/veA9DP/AJT4K9YaXdXkf/BP&#10;8bf2Dvgnn/oQtC/9N0FeuV9dRh7i9EfQwfuL0HB6cOajC5qWPj8q6IwE2OEOKRxinU2QZNb8qFzD&#10;GjoUbaRx8tEdHKg5hxOBUTtT5KY/3aXKUMp0YyabT0+7RygP8ujy6ENOquUCOiiijlMwprLmnUU+&#10;RANQZoKZNOoo5EAhwKcsopKKXKRdjmemk0U1+tHKF2Iz5pN+aKKrlC7GlNxp6ttpKKOULseGzSE/&#10;NTaKrlC7H7hSF8im0UnHQTegSHKVUSAtKvuauyH91VdB84+tKJpTJv8AUCqes3m2xkP07+4q3dfd&#10;FZHiE/6BJ+H8xWdRaH3mQrWJ8c/tTXwexte/+mSd/Y18J+JTu1q4/wCA/wDoIr7d/abb9zD/ANfs&#10;n9a+H/EQ/wCJnN+H8hXyuZ7H9geHMfdX9dTNn+U1WlfK1NJwcVG6ZHSvicTuf0llfwoqyNTA3NTt&#10;HzQErOB9LS1GxmnYzSldtMMmBVCqA4xTA2TSK29zTqDEa4qF/kFSyGoJhlaAK80nNR+b/nNOlFR4&#10;5oNCZW45qNxlaWE4NPnOVoFLYz7ofMahAqe5GWqCgzlsCuFFQzy5arDDAFVbk/NQZy2IJrviq27c&#10;adL1qILkVUTCQkgyarzDFXFGBVGdc/nVHNUVyrcvkmqN0fmqxOdmapzNueg4K+xTn+UfjWes/wDp&#10;A+vrWpIMrWfNBh91aHhYiRatxvU1n6vH8v4mnvceWnFUru8Zxjn8qqJ4mIiZeox4U/Q1gagdjV09&#10;ynmJ+BrA16LYW2+mf51aPHre6jV8HXuySHr0x1/2hXrHhS58yzH1H8hXhejXkkbxqu7r6e9evfD+&#10;eZtLB2yfw/w+wrOR0ZbiPeO0NrkVCRscr6VR+2sI/wCLr6VYtH80qfUVySR9nRqXLQPFAbD1IkIK&#10;dunrTZF2GpPSpyGyz+UmabFfb1/+vTJzuWo4ou5oNdi7HNuqQ/MKpquWqYNtFBMpEiLtNTRjIqrv&#10;qRH+WgIzuWSuRUF1HlR9akhfim3j8D60GsWU9lOAwKaWyKFPy0FkqfdpjGjdSFsCgd2Ru1Iq0O3N&#10;MQ/N+NAcw9lxTetOfpTc4oLjIPILU5bekRsGpFkoK5hVt8CnKNtN81aZJMD3poOcn83aKDcZqqPm&#10;NFWLmJjcZqNpOabRQNSFLZNML7TTqbsoK5hUuOe/51OJ81VKZ7VPCDmgOYnUbwaa1vg0A4NOL0FK&#10;Y1bbNOSKm7qVWxQPnY9n2Gm+b/nNIxyaZJQHOyTzad5nvVfOKCc0BzsseZ71G8mTUdNfpQLmJA+T&#10;Tg+yoU606gtSJvtO0d/zqM3ob/8AXTajIxQXzFhZdy09fu1WQVNH1FAcxPHzQz7aRKbK2aBOQ0zf&#10;NT0kqs5+ano1AuYuK+TQz4NRCTimu+aA5hzS7ajebcabnNAGahsOYco3rTlhpoG0U7dSDmJFixSs&#10;NpqLzMDrTWmBFAcxNRVbz/epxKNtVEOYdTXNNaX5Pxphk561Qcw4vtpPN/zmo2myOtN8z3oDmJxL&#10;TxJxVdWyaduoDmHmXFKsnNRFqch5oKUiZW3UpOBUYPFNc8UBzEnmbTTTcjNQucCm+Z70BzFpbrbU&#10;yN5gqismDUscuKA5izMu3FVzwak88YqvJMKA5iZE3Gpgu0VVgmx+dOnn4HNBDkSU1kzUDTZ60jSZ&#10;oFzkhjwacvy1XMlCyc0C52XI3pzPgVVWTmnNL8tAuYk835qcHyKp+bzThKKA5i0TkUxY9xqHz6cs&#10;lAcxYji2/nUwG0VTE2BT4Z/mouaKRZLYFRu/NI75FM380XJuKGwae7fLUTN81NZqLlpjiu6rtvH+&#10;7b61QiPFXoHwh+tBfMNa1z83H5UnkYpWnwaaZgaA5xphYmmtZs1SeYKN9BDkRi02Gjz/ACutS7+K&#10;gkGaDNyGvc7mp0ctRFsHFLWZHMWFfNSA5FV1OMVIDQWpEyH5qcTgVBuNG40FqROpyRUlVUfBqRXB&#10;rRbFqRaQcCnFMVCj4xTjJRcfMOopu+kLZouHMShcA1Xuac0uwVWluN9ZhKRFKuKQx8VF9ob/ACKj&#10;luCDQc8pDp24qHNRPNkUsb8UGfMPlXFVLz/VtWhMMCsy8kwrfjQcOIlozF1dMI/+7XHa420/8CNd&#10;drEuA/8Au1x+utuYf7xrrpn53ntbli/66mLFe7p/x9a2dGn3Mv8AvVhW8WJq3NDj+7/vGuk+OyvE&#10;XqWOisrjZ+VakTZH1rJtRha0bV8kVjI/Vcp1NCCAk/jWjYWJIqrZREsPrWlCfLj9655H1lBWJooP&#10;KFI0+OPWqt1dbKhjuSzDr19Kk9KiX1i3NU8KbWWo7UeYi/Sp1jxWh23LCSbD+NTLJuFVY6sRD5xQ&#10;VEkVN9TIuymJ96pY6DeJJC3NXrflKpRfKaswt8tBoSOM5qNgVWnOaa3IoARXzUsTZaq+Knt+G/Cg&#10;Cwg4pXj4pIv61I/3aAFgXb+VOT5nP0zTR0pydaCZE0D7Wqdpc1UHWpoxWhhIfFHl6nA3HH41HGMV&#10;MnWriYy3E3bDTkl3GlpAuGreJnLcnQ4p3WmKcGnqcGtjkqbk8CVpAcD61StWyoq6rcVp0Pl88hej&#10;I8S/adtd+jXw/wCm0P8AIV8neLo/I1OT3Y/0r66/agRjo15x/wAtof8A0EV8geP5DFrM3+8f5CiL&#10;1P5L8Qaej/ruZZTAqH7RsOKktpPMhb60LBkV3Uj+Y84p++yF9QCf/rp39pLKlDWwLf8A16e9ouzt&#10;+dbHxtSD5yoJdz1YgOTVOYskvf8AKnRzMg78+1Lm6GsoOxfZ8KKq3F75bY/rSR3G/vU626yp2/Or&#10;i0Z6oqpd7z3/ADq5CpdT7VEbLaeKjkdocDnn2q76D5iw3ytTJJ9p/Cmxtvp7R4FQ2HMQtNvNEcbH&#10;v3pWj5qW2G1T9azbDmJbVMSCtywTKJWJCcSVuaYc+X/nvWcjKW5cCfMKnKbRUU331qw5/d/jUS2M&#10;pFc9akji3pUbdasW33KgzGNHsNPsz5k232pLlc4p1iv70fSs2YyLsi+VVW7fcfwqzdfKtUJmy1Zv&#10;U55biRQ76t28ewVXtTtGPerTNUrcqEhk82KqS/vJCalnbiq/mfPVGnMSwx5FSSQ4Umq7ybBxRDIz&#10;Hmi9hSkJv2y4qzHF5i5piR/vNwq1BnFVGRlZtjrGDy5f/rV1Gm6Ibqw3fLyueg9KyNMtllk+bHQd&#10;60ptUj0+ykUsF2g9x9Kq50xps5nxla/2fG59Gxx9TX9lFfxe+KtZW6mfa27Le3qa/tCrswvU9fAx&#10;sn8gooorsO4/iv8A2Pru3WS8mkjWa+V444/MAZY1AOSCec+uPWvq7w8I9MhSSOOFkmjAx5mGBxk8&#10;AZ618n/scr9n12dWtFut9sSmf75cAY9Tya+rLCSOz0a8gkEbOxBDlAHHqQR0HHSvlcyqe+flnEkl&#10;GvdlfUEktYoIJ2keS4dpSMkAqeg75xzXO6zcNaQbkVfLbdKQc8HkHj6Vu6vM0ywzA7nhAACE5C/0&#10;rE8XyvJYyzzebJHkRAvhQgP8Jx3rjw8rzR4WF96pGx8w/Gm7t/8AhJbho1mWNpCUAi2rz6H6EdfX&#10;2rtf2Z0WR5WkiRZGIKAwHKduD2yK4D4sJ5fimRY2aaFZSU5yox7Hn2/CvTP2edVFzcrJ5k8dxCRG&#10;DGSq7SOuev4dK+grS/dH6BjZOOC+R7r59xb2ZjeUzeVhcEZIAzgZ7f8A1qrx6mxVi6ld3AA9a1U0&#10;uGZJg0gjkaMyJzuMh4znPIqqZIXlXcpVlAAREySR1JOePpXzsoK9z8tq6zbNRbO1v5LOOKPdPMow&#10;S21d2M5JPT/61R2dtzK3liaRJCCMZGB6HueDWXO7paRjav7tmHmA/eB5A/z61a0TVbjzVH+rWNC5&#10;PQFugwPpQl2MZNrYtC1t5bWW6CyR+WSSWc4JJGAP8KxdRn3LcLNJGsjEsQOenofpWprlm2pWNqEZ&#10;kdJ8yAn5XXAxx3OawfEOlNPcIttwzH754DMT/Id6twbOqhUuzE8Sa5HaaNNYtb+fDICVn8vDIwGc&#10;ZPbmvk34q38d/rs7Fv8AUu0eBxxnkj8a+nfHWpxy+H4bPzoZp4JGMm1jxggdK+UPiVps2neJ7qCZ&#10;WVvNcgE9cnJIPpk17mWw6n6LwzTja/UyvBut29tr0UckLSQiQFwudxGa+2/hP/xLvDtnutriPcpw&#10;JAPvPggZ7gLivij4fWzS+LLZYdoUSgSA/wAYyOK+0PhPbxvosjGOYuqA8zFlBxjhT3PFPMloa8TR&#10;vBHZyeXrEE1r5czzYBRkACk988dMDg1HBC8IZNp242ggAD6cVJZv5cSuGA8zKFBwQOOKfI4txuCI&#10;d33UGcEjv/jXzsnqfnc4tshugul3O2Qf6zpvHHvj6fzqaC/8jTo0t/MXex3knAaqH9lpcL5jyTG7&#10;VyQOSm3AwBk8c5J9atW+n7I9xPGcdDyT2p6IicbIuWmpLAg8xrryyTgxZLfzHFRRyxt5nzSrIASS&#10;642k/wBa3NA02NbPMjPCsY4LqQD34OKyfFniPzVkaBV3TAFwAM+lOFJN3OZwsUbhot9wrKds0AVn&#10;zkucggYPrgfSqNtcta2sn2WYZ7l03BD6Y/wFSW0iTSAnEkjdB2HHpWtov2JI52uJERzCxUFwu5sH&#10;gHrngfnXZGGxVON5JdD5z/ammlOqaSxa3kHlF9iErJuJOTjGMAADOevavEtTP2gtJIz+ap4JOSBX&#10;sH7QVsIp4ZWvp7hvLy6EkLExJ+UA89gfxrxTVJvOn+Zfm6EnivpMMrQP1zJafJhlynUfDtPP1X5W&#10;X5MHke//ANevoTwAohtis021o1BXcclwRnjHYV85fCaGS7vbjzFZo4wMhTjIzyD7dq+ivAAkljW3&#10;aNm3RBE6ZRfUV5OZ1LaI8/PqftFZnZ661raWFrCskk80wZ3QjasY4Hfjk14/49uEsre4XdCzZICj&#10;5sE8/wAjXqusTbdHVmZfOj42AFmBzyWJ4GBzj3rxz4oXEdtceS+1pN52chGTIxk8du1cOG96aPLy&#10;fDxi9NzzzxOktvcL/wBNEBxjAwRXPXGba28xI2aRMnI6iui8Q3P2qJvmZ2XEcbE4JwMZx6VzdzJP&#10;bQOnm4duGHtX0VOLsfcUdUrkem3E7SW8qlGZmOQR8xJzn9DX2b8HV8/wRZyNMsMc0CjYOhyABj+t&#10;fGmnyxrcwxsDuYYAxzivtT4Z2y23wm0ZYVT7RaREzsTtZGO0IMewFcOYaI+V4mfumxaXV9Z3jSfa&#10;n32Z/d5Odh4HyjtWX4kmU2RVSFaTDGTHzIckn27elaP2loYdtu0aszZnYoW5PXntmsTxBMq2M+3a&#10;3kjCcZJJPP16mvNpazSPh8PK80kfOvx0heC93IVImcqSpAzjHPA79q4+4i+xW6rbtJEzcs7HOa7b&#10;4jQQz6oxlEjKuDtznLZIP0HTiuH8Q3Dq22P5Uzjb3xX0VGVkj9UyubVJJnG6jEv9qyLu80sRg4zk&#10;E8nH1r7C/ZB16fRvh/8AZ7crCsjh2dYgzA7s43fTt2/GvjzUZUOoSBd3XHIx+tfWP7I9oyfDSO93&#10;N/o96UQbuJWbDEYycgDH51z5hG9Mx4gjfD3PYNVuBqFxLI6NIvmHG8cnJ5OPbJq9pTNqUk0bMoXC&#10;hCcKq46cetUdMtpJ7f7QzKsfmnchPIOT27dRV6yt7dLtZFjLHPKb+CevFfMSgrWPy+c+XRBdRSQq&#10;qtiQNK0ZK5xwM5z6e9VY7uM2yyCQ+bvKCJQcADHOeo+vatVZsR/Myjy8gdgDXN2s0n21oYWhV2B/&#10;1nCsSOmT3P8AWohSbemhnTrPm0PNPjLeYNxIs9xPcXUgJDEkDjH3jk9vSvCvGM00zR7m3tGSCSa9&#10;z+MttawW/wBohVnt438hwH3BZAuSc++ePpXhPiJBBY+b95pJCehOB9TX0mChZI/R8jlzQVznbyz3&#10;t5hbDdlB61UdniKqq54A55xUl9eFQSrc54qCGbzJAR8zV6R9TFaWPZv2U7iaPxmv7vfZrtN2iDLe&#10;Xn9CcV9DGCFHzDDtEkhfJPOCeB36ZFfO37JsXm/ELaLhoPtELAjbkSMASB19a+gdIuWPkS7d6EZ2&#10;EEDjoeO3SvBx1NOdz8x4nw69vc0XujL8saru6hAT0A681ctdMW8tfOaRYYVjAkcnB3EkAVSW6a6v&#10;FdUXzJDxgZAJ7Ad6vWFu0NtO7TRvHG4EgGWYHJIx2HQ/lXLGKPk4xVynJdkrbxvK721vykQA2jPf&#10;OOfw5qnLrMV1OFHmqOQQMjGPx56Cti6ga7gt2ZbvEhYl3cFXIBwoGBjtWDLqszpGyi3jk2k4VNzI&#10;Oev5VrGC7m0Ip7syvFEYureJWmRjs3kheUABOSR6YrzjxRZoJUa0mFzb7M5cFVLtgnjPtXoOuX0m&#10;m3sMkcbRyMgw7kMJDjkgDgd+DXBfES42z7wyyPgEoowOw7cV6FFJbH0mT2jUSR57rd21syxqqq+/&#10;OffNU4ftEkcnmHDMeGIwfwFWNRuYU1DaX2SYDgEZxkZHHrUczea25mUt1BrtjsfoFN+6jPlufJhk&#10;jUszkDnjjnntVd/v93Zec5z1/wD11fuIVI2sQvmMDkckCoLuLyZ9sLNJHIQDgd6o2CG3YQrtjmaP&#10;PJVCRn61Lbyw6bdKWZvmBBAycg9c5+tMt7+O3dkYfJGCCNx5PbjpTZoE8mPlNzY+72HJ6fjQZl6F&#10;0llAhU46YHygj8Kmjm8to3VRljgrjJyKz7fO5U3FV4IOMVoWEzSL8oUNGxJfHPSsZXsYyOg8MX8e&#10;lXMJkd2bcBswctkgcV9LWOprrOj2bTTSf6NGkZjA25UDAH/16+bPC7RvqHnMqyOeVJGSPTAzxX0P&#10;Z6MsWmWrRyNITbxuRjJyQC2Mdh/Svn8dK70Pic/p63LOoXlvPa7YklZpH35L5AA4+6B6Cs+31iSL&#10;UJo5mZoZMGJNoY5HftgAVetLebSApWZTJIhOAAWQHr+PAqg8i6dKskioS2cMRuwScZrljI+YuaWn&#10;3IS4WaFnZiT5g2FeQeOM4rSjVrq3nuNxkbbgjeBWTdanDpOpmG3+ZcKhKHdvOASQTx3rT05ftEVx&#10;vVvLkAAOAADn9K3VO6uzkqQ6sZqEBBSHy1LY3lpHByGHAAA/rWHcXskYkyYzIcIuBjYehGPxre1K&#10;xmub6F40ZvLA+4MjgdfwrB1JfIMbsqyRybi8u/5txBwMY6V006aa0CFnZIgj0tbqx8y6kHktGxBw&#10;GLkAnGD2JAGa+ZoiI/Esy3EaQzyOXOMEpuycDHA6ivpK3ik1DQ5TGDczCIxKACqoBkn+tfMd8mzx&#10;Yxmk+7LnAIzx2OK9TDrlVj7bh+bUGj2D4aGS3hRXZhbscsc85PHX0r0q1smlj225kK7Nwz/GM+1e&#10;ZeEJfMW2+zSBo5sEg9wOCOcV6dpPmR2sbQrNtYlAc/cBPAOOgzXn4i7kfO5s5Os2y7fMt1bKJN2I&#10;1AIB2jqeePr09qzHtrk/eMcUcTkD5SRz3HvgVpNGiwNHMy5ZCvB4JySAfyrOu5d8jRpM21SCc5IJ&#10;6YwO9TBtaHm0ZNSPBv27rptS1HQ5Axl8uyIL7AoBLkAep6V4R4Qka11uFVzuYg47k17n+2Ndc6Sj&#10;Jho435xk4LYGfcYP514V4bkVPEELIG4ccDgg5617dL+EfsGTu+BR9f8AgAqnh6NVMjSKw2AjGVxy&#10;cf56V1imS7sI498e2HLtnIJBPAHvXGeB3kt/DlnIMKGjDgk5cqehPpn0rs9JYwblkVMcffJ3ZPYf&#10;zxXiTp3mz4HHQ/eteYpufJi8jzfLDZJHsKz9c0hbdIbqS4jkVxu287oiT9368ZrdmspL22EkKRxy&#10;gl0DgEGPGMjIznIzWNf7ry4aOSZQ3MpDqeWAPH1PShRUTnpxjBnJ+M9trIzTSeY2wIODgHOfT0rg&#10;tRhUyiaY7o88lODjp0rsfEFwvmNGLiSRpE8yUs24LJk8L0wMAZ+tcZ4ikzHFGsfkNzuYEt5mT79K&#10;7KMj6TB62MTUisyXEcOdsgIA6tzXJ39632nywu7bxkjmuuvo/IXAKgdufm98muLvbbffTOW2nJAG&#10;ck16VM+owvYUXnkMoXc2AduRkc9a7n9nh2j8bxfcZmyEVjtOMHofWvPbpsKoVtpUZFd1+zdezR/E&#10;axVbVbr96CC7hFXrk5PH4VNf4Ccwj+4Z9J3lxJeXCh42XzDuO3OAAD/h/KrUU2Y1HzJjhSFySeec&#10;Cp7q9juTFFGv2dipVnc5xxzz/h3NVvscupLp3kw+S8asZHQlQcng8ntj9a+VqK9z8nrRu233NN/L&#10;mZlkuCrpHyXTcMehA6U6SOOO2Zf9Yif6uUDaCepH4VWF9IsDIz7+ckkfMccYyP8APFOUMzhNgbdj&#10;AOSB/nmphLsc8fIyNYk82ONc58sdh29ar6W+Zmht5NsrYJJHIJ4HHrUl+qi5QM2zewV85AAJA5/A&#10;1X0G8M2oLMLVFjhlDK6ZBlAIxk8+g5+td1GjfU7qeFbp8zOw1+FX8Haiw3LHHANifxOeBx6Ek/pX&#10;yh8Q5xb6sdskkbxZRkGMls4/lX1rf7tV8D3V9JGqNFI7S/PgkbwAMD6/p1r5H+Keiyadr0jSTffJ&#10;cKAM7Scj8ea9LCRs9T3OE9JyRyV3CZ28zJbsSevvTIrotMyMhxxsPv8ASkPzF1xNuUgcjgZ9aW5H&#10;O/5WbnIz26Y4r0j9EiMvJVe5X+Hg4AHU9K1/DMLB1YKdzEEY7gHNYDo15qaLFGV4GBnI6cnJrofD&#10;t02m3C7W2tjBzyOe1TIitdwZ654LtftelL5SxuuSjH+IHGfyrYt7Q2ssjbyZlQEISNvHsawvCas+&#10;jfuyRvwQQMAjnNbtzd/bII/3KL5QKBsfMTj9eleDWXvHwWKi1Ud0Z+tO0d1h1j3FVbAOODyD6dq5&#10;3WbxbyJm/c+YpA2k5IA7Y710UlkjcbSzNxvIJwB0rF8VOs8G2Ly/OhO5yECMfQe4rpotaHZg4xZw&#10;fiKHERjXyUWR+P72fr6VxerWv+lMuBujJ6dDXba5FDchi+5mUnGR0PfBriNUlzI2PmO6vWo7H1uF&#10;+E9x/Y3tGurXWfOkRYbeBXRSQMsTtJGTydvau6FybLWof3jNC8hIAGTgcZOe9eW/szpBcTXSu211&#10;QSJxtBGMHntg4r1NZFSeFD5hjiJJcnOFIz6dP8a8rEVEp2Phs7moV2jpdIy7KY2LJgN98qzDjkAe&#10;laZtY1jaRp4do6IAcg49Dnn3rn4JPPjj2yOvAAYHDAAd8dq0JbyTSnhhZmCsQXkHzEjp09a4ZWb2&#10;Pmqkkyt4tvZLh4oWVYQSDuAyvI4zjvXEX7rBJIJA0r+WRhCE5Oec4PA44rrPE5tI5Y/szStGUy4k&#10;7Me45rmdfKoY/wDRkmRSHZCx24yOp9Og/GuzD0ux6eA0kj51+Kp+zeLbqHa6+XsBJ+6SUByPXrXJ&#10;XC/IrYUDsfWut+K0LP4iuFWRV2uAR2IGSBk/XFckcxDB/eFVzjsK9eOh+qYN3pIILfZDuDLuz3oS&#10;LysHcCxHUHOBUbs0sJ4xzg/SltZVjj8sfKvvzmmdh1vwqvGtPHumyFlXy5Fzkbu4PSvpqC5ZX2My&#10;zSbzjA+Vx618w/Cy63ePNMXClhMvljsx64J9MA19NbI5NPt5oY5d0oPmEY+9k9B26V5WOhqfG8RR&#10;95Dbx5DKFXciyfOVA4AqndAJcZb5VLgSFeWIPGAMdea2tRsL22slmktbqVSojd8Dy0B6DIzzWTbS&#10;orbWVgykErnHQ5BB7V58bLY+bo2Rzeq27xuGbmOMnAP90Hjgd+BXN+LZoxF8qFWkALhjyT7Cu015&#10;VW4P7xYQZDl3YuAp5981wuvosiMyv+8zglwckZ6jPau/Dy1ufQYGd2tDzbx5cyXCruV1WNygBGPT&#10;muaW48lHb72VIBI7+1dd8QJ1htY92flcZJ6ZrjLiffjb0zwK9iD0PsKPwK5337O0pl8dWZDIpUlw&#10;TngqCR0/Gvoe5u2Fuse57hcEBc4AJHUZzj6V86/s9hB8QbMMPlbdk5wAdvB/lxX0NiSaN2+9IoGM&#10;cYJrycwlaZ8znVS01Yz4tVuvBGrW95ZyLFNp7+ZG4GGPBGO/r17V+qn/AASi/wCCiVt8QdCXw7re&#10;r3Ed5DGoAlmUrHycYAGcBcgc+9fkv4ruGIcPjGRlDyTWP4I+KWrfCTxZDq2iXP2HUIZA6yoRxjAw&#10;QQQQQMciqwsmzqy6XPCzP6Kf2j/2YdO+MejTXy7xerbmRPLCq1wSPlyWzjIHv1r86Pil8ObzwDr8&#10;9vdRSLCHGOe/PUeo/WvpD/glr/wU1sf2hvDVnoOueXZ6/Eqx7ZJNxuMcAg9gfQivev2uv2U9O+LO&#10;kyalpa7tSt0YzxeVtaQjBJGOMgE8e3WvYhI+N4w4OjjKbqwXvdz8zY2W4gbnCgZPPzGoY7v7M7Ky&#10;sRzjsfQGuk+JPw+ufAviV7Mxny95CHHaudmtftIk+bb0y5Oc4HQAV0xkmfzfmWXVcJVdKp0I0LOn&#10;lHEgbqT1BpbUqJlUrt8w4BFSC2WBFVjtctnI649xUMUe+XDfu+eoPJq2jzrkt4jQPzJuO8hec0wL&#10;J5LBjlFOfXk5qWYLFcqxG5oz9zPcU1HFw6qxWNi3BzwMc1Mo6FxY+3n81gJNw2pwAuAfarNndtp5&#10;WSNjHzhsnJ+vtVe4naWdiBujZgASOcjsKY0PnYYlfL3BSB1z9KzN6dWUZJp2sfQP7LP7VOofCfxN&#10;Cvnf8S/kXCOcB1OAQBjrjNfpJ8NPidY/Ebw9b6pY3EbW90MgdGQ9MEetfjJa3v2O5ZQ27cQQehx6&#10;CvoH9kX9r3UPhF4ot4mkaazmkCSROcq4JAI5ztPTkUH7RwRxq4NYbEP0Z+o5kD26lTtOcZpE4Xdk&#10;tk4561zfw+8d23xA0O31DT2EyygM4QbvLz64rpHbCqyruK5AI6E/jQfu+HxEa0FNPRjlZS7ZY8fn&#10;RhmUcduSeppqAgj5lVu4qaV8LQdA2Ndo5P41HIuS39elOkBaLcPXH40izbpOT+BHFRysBiRfws3z&#10;H0rmfij8MdL+LPg+80LWLWGe1vI2j3um5lJOMg/jXUXFyFjG1V6/majhZSn8XIxyODW1CtOjNTTs&#10;yZRuj8a/24/2HdV+BXii6SK1mm03l7adIyFdQMYPX5gBXyxKi2UzQ4mVtx5KHG3HOfxzX9B/xr+E&#10;mj/GzwHcaPrKt5ZYvFKiZeJsEZB/EV+Rf7ZX7FmtfATxxqFqtrG1rGGkErZCyJjIIODk8jiv13hj&#10;iiNWKpVXqeDj8B1geJ/D34sar8J/FFnq1hdzWt3gGMxvtKgd89jxnNfe3wC/4LIRtoNpa+KtJuLm&#10;6iwPtKSn51AwWbAxk+nt15r855dD8pla8hbzNnyMc/KDg8fmabpzeRDthkeXa5JXGMjGc5zz05r6&#10;LMMnwuNXNJK55tPFVaTsz9oPDv8AwUt+EurxWkjeJmt2mGZYJIzut2ycoT36dvUVa1z/AIKdfCfQ&#10;rVphrf2po4wY44ELNOc4xnoPxr8W4/EUwTzIZtyhwCFOQScZ/HFR3PjA6bEse2VpCSTs4XHavn/9&#10;R8K3c6o5rJH6UfHf/gstp+mSlfDehs1vIskazXfLBsEZAI6g4xXw78dP2r/E3xv1WWfWb03k1xhQ&#10;vlICDnOAQB6DP5V5/Pqo1KFvOVWlVMJITnYD159a5nVT5m07ZNy5EZDYxk9eK+iyzh/C4V3irPuc&#10;tTFTqjri5eOeRmyv2pwSC5JGe59zWhodl/bF/wCSkc80wfjCbl4/Dk+3vVTRPDN/4gvIxHDIwwoT&#10;CEHKgAcc55xznvX6J/8ABNv/AIJw3XiFbXxV4ssIrGwbE4trkkyXIDcYA6A4HfpW2dZxQwlHdXKw&#10;mBlOV2eu/wDBJL9lW6+F3w8uvFmqWMNveawI/solTbOkYGTuHrk5B49MV9n20kKIw83uBgH+E8n8&#10;O2a4f4jeOtH+CXgOS+vvLtbOxiXyokON68gBeecdK4L9jX4v6h8fND1jxFdZjt21EwW0SZbMJBI5&#10;9BjH1r8TzCFTEt4l7H01G0FZHuV9tmhYO3lxlGUl+eNhr8zf2QnXw7/wUc1CGaQwqHlcZ53szkDP&#10;vknr0xX6WeIzJFoN6UWSby4mdEBwxYAkYr8s/wBmzxTGP+ChMeoK3myXmqtGYnwfmPzMBjr1bFdW&#10;UwX1ea8ipSsz9V7eP7LEpX95vxgmkvGU2+19q5Axv4zz2ptk+6GHyy/lsgKF/lYA8gY9s14T+138&#10;Ybz4C+IdB1aW4LaPPIwu1dC2yMMAD6Dk9q8GjQlUqtLoTOVlqeJf8FOf2O28exSeLtJs4pGiJN4B&#10;DtBYrtBJA6/h1r8pvGnge98MazNDcL5PkuUIfg4Ht6V/Qv4S8Z6X8S/CMcihdQ0vVocGInKsCMYP&#10;X1618R/t+f8ABL+31rTrzXfC8L24aTz5ILcGVwrggD14IGRxX6Hw5xE8NJYettseXisLGorrc/L3&#10;+2JpbXzIfJja3CpIgO3I9cEdOle1/szftieLP2edUhm0mb/R5FUSwEFlbJBJHI5PA5PevIPG/gTU&#10;/h1qkuk39u6zKVErvEUEQGTnnpn0J7daxtH1+6sDugVZFxyhBKkE9fc+/Sv0meFoY6ndpM8dRqUp&#10;X6H65/Cn/gsj4H1PTI4/Emn3VhepjebTJQepYEkZ9gf513cn/BWP4V29hc+XqN60LOoREj3MV6k9&#10;OMV+K9nrLaVIsyxhgxZw2Svl5BBwBwevf0FTaR4vurwMrbm8yMgEuV2jnJ47+3tXzNbgXDTm5noR&#10;zJo/Wnxj/wAFlfAelaVixg1O4vpNyQiUFo92CASAAcd8+1fFf7Sn7e3ij4zT7ptQuIrZQqSwRyMV&#10;uApO0lSTgD07Yr5s1fU2WKMw3RlunT7mCcDpzx1/xqxbXk2uWkckKQ24YBXjcE5YZB4PPOO1d2B4&#10;ZwuEfOl95hUx86mhS8R65NqrS3Mkkr3VwSXJyw65Gc59T+VVPDGiyatceWsck8mDtEKbmLEggDHJ&#10;NbsXg/UPF+qx21hp98zRkeb5MDugBAIzgcEZzjmvvz/gnT/wTFuzrWn+JvGln5elxESwxSxmOWck&#10;EqCCTgZxk4GK7c0z3D4Kjur20Q8LhZVZXkSf8E1P+Cd15rF3Z+LfFVvCtmCk9pbXUbBZicEZz1PT&#10;iv0g0Dw9b+HLJbdIUghjGEjhTagweMDoBU2lWv8AZ2jQWUI8ixtwqxxjJVMYwRnp+GKvCKNEVf3j&#10;jngnp9K/Ds4zapjarlJ6H0dHDqBJD8kQO3HOAe+akjG7ptxuwQTzUavtXb83Xj606FVjDbvvN078&#10;14J0gJGTPygfNgDqcU77RhDzjd6dajbLSFTjd1PbFG7Mi/7I6jvmgBY33rkEq2SDnmnBDhmz979T&#10;S72VmUsvykk5qNrgKpYMGVefagBGLJ/Pn0rhfjR8ctL+DnhW4vLrLtJExgBIw5AI5HXvmrfxn+LF&#10;j8L/AAlJeXl0luTCzoCCWYgHAA9yK/NL9pb9pK/+MWrTfv2W1hAEcJJxgnn+ZrSMT4fijiengKbj&#10;16GX+0j+0LqXxf8AFN1PdXHmQqAERM7UAyMAGvJWDqFLKy98njNSlzAzSMzNu4J9j61TvNSZJVVt&#10;zfjkVT1Wh/N+cZxVxtV1JtkjwmKGNv8Anpk/hVSMtG7JuH3xkE84NJNqu0gHncNoB7VBOGuQzD7z&#10;KMP06Vk2eA2SxkBySqsWJBzztIqEu27bGzLt6nsR3/Cnm5WONlVc7j16HPeoIsx7mbeq5Azj1pEJ&#10;Ekq+W+77q4xgckVD/rNz91wAuOCM96ki1MRSLHIu5eT9fQ1HNchQ27/lmCcevPeqi0bQjc0vKjOn&#10;O3yq2/Oz+LHtWRrmpQaJp091LJiOBPPcMhGFBwecY/GptVvIdKsEnk8uNZRuKM5+UYznmvlD9p79&#10;p1vE942laaslnDYxtbyukhzcMTy/p29xScktj7rhThurj6ybXuiftKftJ2/j6SGx0tFjs4/vu53P&#10;LzkHoB69u9eUR3P9o7mZyzdAcYGMVyqXLXV+vzGQZ5B5zwRyfxrsrG4kuWJZbe33ADCrhSAPT1rm&#10;qNn9GYHKaWCoKnTSNjwzA8U8T8eWxxhuef8AIru9Cgaxn2/KdoIIHPBz0rjNAdoRHth8wodxUg4O&#10;K7TQ7l5lMv2fyZGOdnQ/TntXj4qTv5HlZjWexrQ7UETD5WwEB7detXDC0twsbKzclODjn15qvFH5&#10;7OpYxyxgkvn5R0xirdpc24t282VnmkHyjBGD61xnhVFdXAbok8r94oR9rqCDn3pgtBJcZztwckng&#10;8dam2+eDt2JuIAJ4x9T/AFqxqsMenyNHHIjMOCQdwz/hWfNY5+axlXEwspFuEVv3bs6YPBJyMEdx&#10;zVeYwzqsn2fdJsHzZLHPGeBx/wDqq1LrEiyHcsbKpxhsDNR3LW81uqraxK6niVCVkGcHHBx271tG&#10;p7p6FGpdC3GozTzxrJmaLeco4GQuMYyO1QWkELzSLHsi2kuG6gAdhUl5ErTt5bM6tgZPLZPFRWMD&#10;LEqqgj+flsfMSOo/lWTlfU6E77jbi7jgaOWKdftTFhsHYdj+NWrjV5tUlt2mk/0jH70gY6DAyfcV&#10;k3un7ZS3Efzlj3OADmrVhMqxblyschOCfvHAH5DmiVO6uipQurobqEMumnHmHzGXIwcMR0wDUbXL&#10;XFn9nMieXHKSFznkjBPP41Jcw+fJu877oyS/fnGBVV7xpo44/vLGTtLKO/Ue9OnT6sdOPcl0KDky&#10;D7qkoC/zAHB/z+FZurnM8kbq0jbAAVPvWzYSCCJmTYVZSg9ge+PzrJ1a3lsr9Yjt2x8q3XOfU+lb&#10;R3OmnuV2ut90F8uRY4dqfKM9B61eFpHdorMjAo/yAngjA9KrW9otqyyLmaPjzMn5RnvwagsdWkWe&#10;RYwNqkjJ5BA71o0aVI9jcs5FsbeQKA26QSPjqD0wD6VrW9jJC+/iON2HJOQM+v0rBW/UyHycMk2A&#10;cgjJxz9K09HaQRr5yzHaoKIOdxyQT9BWZ5lWNzRa0SytpI491zuYPvALYGeciobW2jYtu+V1TgAY&#10;ZyTzx7jJzVmKRoyvls25vkJHXB7H3xUTK6Rfu1WQ7ygyC0gIHBzUx00PPi9bBbw/ZQszBGdgQEJB&#10;4II5Her1wC1nHJJ5bRyoGTy8Flz0BAziqpuP7StlRoY4WhOwjJLEgHknr+FSW8X2Z43WRVWZCXjQ&#10;YUZ71UoilEsWmyC0uG2ltyEAHgk5HTrS283mBvMhkZVkHOecAkke9IYpdKO7zocsQBsO4gcHn0qx&#10;DdiadpZMLI2ACPu/XHrU2sKNOxmXVxci3kSb7OyghUOwhgvXH15FZsWn/wBpTMonhjlhJCA/KABz&#10;knvWzfztJcNv3RwyIz7ydwbGO3Y88VzmqW01vaSTRsxi3hD0ztIzThI7cPJmVf30a27RzNulU89W&#10;VwPQjivNPH7AWZ27f3hAAHXOa73V7j7NaIV8vZOxBUZyMdf6fnXE+NnMdh8yt5khODgY+hr08O7n&#10;1GWyV0ee3aNarmR/3mdhXuB61FFnvz7GrN0yqxLHPmdSf4T7Vnzz4LKu7OdoOOK7j6As2kDO+5WH&#10;fOav6XpxjRfM2sdwOR0HWsnSJG83bzjnI9K6HTztKgZ2sePYigmTsj3P4PaeZvB/nfu8QuQ+8kKD&#10;wTj1OCK7SNPs6QrMqyFQNhC5BHpkVx/wZ8yfwjPEVSREkEhyO5AH4dK6W3FxDFwrNGuZQBzhc4yc&#10;9s15GKq2uj4XMpfvGacOkt5rKu1lkGcrkmMVYdPJkRd0TqyZBBJBAB6gcg9Kks7bzNOFxAvmbQHc&#10;ZAKZ7/hUIuo4I9oXDYDgt97nj8ua8iWIdzwZT6GXrmoSzwW6rGXjt0VMEbl288fSs25BhViw2oBk&#10;jnr6fj0/CukuNLe40aaSP93GhEbtvGcZz0PPX2rm3VnjZWmB54BHDnP/ANetqcufc3oyvuVY7hJX&#10;WSX/AEeONyw/i5PXHoK8a+N6R3Osx+UoWNI1QDHOTkn9c17LdcNul2xqoLkJ0cLjIA/ECvH/AI9x&#10;eTrpd4/s/mASBRyCD0OR9K9TCxSlofU5PL95Y83lkW2j2tu3dMAZz71Vku1jOPmOTVyRAyZZvXn2&#10;qoIY5XYFiNuOSMV6yZ9cJO4dVYfw9R6U6zijuVPZegI61CYiqsFZsN+oqa1KwlY1kXD8bsdCaoD0&#10;n9nuQ6T4pjjW4by5AQ5HzccYB/GvpFBb2zlmlE0MoUpsJXdkA4PoRXzf8CYBa+L7NG3yZdTvUc5G&#10;CPwzX0JeLHcrO15Itmro5UAFd8mOwA9TXi46N3c+Gz6P7wHuC8jbG46Y+9g+lS298rn/AJZszFgT&#10;LnaOMDpz1qtBfpCqtJ5d4qocDBTB6fjS2+rLaJOU2+Yxx+8TKgZ5Az+NeTKFtj5qfYlFstvLlShw&#10;MEpyCQOvNWoo0Vflw4MfzHgrg81TXVVDho2YNv3EAcAHqMdquDXLa5sPs4t5YZGUoW37g5zkYGBi&#10;ufld7nNyu5Wlu5Ij+7WTdkYIOAhHP4itKW/uDaf6tPLkf7qHoxHP0rMvY/LgjzFIWZyMjsQOc1BF&#10;KsUGYvMZJDvH97PQnFVO9rI0km0P1CFjMzDD4G8qe3riudv3jTzP3fDHJ9T361qX2rxvdeSqyNKy&#10;DHoR/ntXO660sMUihW6EgYyQe9d+FT0PXy+LurnE60N/i9fM2xM0gJT1zz15xgnIr162tFFvb/Z4&#10;7oboxkyk/OxByR6jt+ArxDX5JE1eO5kk3K06g4HQZHPvgCvdbS58+ytG+RvkjKMJCVx1BPofb3rq&#10;xsdEelnEX7NMLeCRPLe3zI5LJseMHGMAkZzjvz7VQvrtLVY18sbmJVmzls9uK6EzfZpQPMEchJCF&#10;B1JPPP41h61Zz2d19oCptikIDFDtzwRk+9eTG7ep87Ri3PXYoywfaEj8p2kWY4Ozgq3H6c9az7yK&#10;OONkcyRNGSDIDhip4GavC5eKZdzYXBHPUE9hjpWXPardf67f5rEAP0yPTH4frXbRjZ2Pew6tsLYS&#10;x+fiRYmjwEIkyxfI5I59Kw/GkO+dpIGChlCfMd2VA4HTjp+tbdvppW3mmXc0Fu6yZIy2SSMj245r&#10;P1iJkkbztuGAI46/4V1042Z6NLRnH3kRkbNv5kauB8nfP+FVkMgiYbjnByT196s6iojn+8xXsAep&#10;/CpFurWW1OR5cioFRQOrZ5zXXY7JbDbGXyJf3e7y2bgnPXHati3n8gE43eXjJXggVlw2xSKNmeRf&#10;7i9t1bum2YV2+ZDtUEknkk9v1rKRzVGaejs0hVo9w8zoGPJHeuut71ru2jWZ5lWOMqDGBuz6niuV&#10;0sLDfRk7hbhclR/j3rstPjWaFY2dl28oSMA8ZxmuPEU76o8HME3qirHbNa+XFMwUSEZPYgDr+grP&#10;tL+bR545oVLXFvKXR+CuB6g9RWkLo3BlWPa8pGASNwA6kD0NZOt/uW3bGjO0FkBrGNOS1OOjJ3sz&#10;m/Hck14sklwozKTJ8o2ruOew6da1vgRfW7iRJVCvskwcH7xOPyPSuf1xftEE0arL50h3qXfgL7Vo&#10;fAGNoL2ZZVk/1mBIhyoPJzg9QMDIrplG9I9yrFvDNI9jNy1tZOu2GYyHzmwfmCgYOD2x6VheIN01&#10;qzRpukUFiAc8fl1qxr7SLqCo3lzMmNzx/LyRnHHaq2oXG5XkhJi3HYwB68V5etz5W7vZnLmCZ5EJ&#10;mH2djiQJ95QR2z1rn9ZhCTTRxxtIy+pwx/wrq7y4mjiZbVV81STvIyQMc/j71x2ozyRStIJGfa4I&#10;JOW5HI+lehh4s9/L4t21PLPHMbR3AUq25cnGc45rl5HxJu4G6uu8biRrjzfKUD5kJVeSSe/NcbdH&#10;aduMdxkda9qnsfcYWXuIikkW0nXzHXaT1HUA11vwoiW712ORZD8xAU9Oc1xxtlnIOD164rq/hbOu&#10;na4skm4RIwJA7Y5zVVtiMYr0mkfTV5Z/a7RmVd0agAZGWzjGa898Xae1rDJK7eXHgcenavQIvEQu&#10;tDja1mfE4PzFcAgjI/KuN8T3ElrazDe0jRkcsAVcHnv7/wAq8yKtI+HwkJxqu/c1v2etZm0mW4VJ&#10;PMjmGxg8YZSDz3HA6dOa9KulXUTELWRWVgwkR/lKNyePUY6fSvLvgNfSaY8jMsLq1woGXGfQnae3&#10;P6V6vdxR2s3khg00mSmRw4BOSD7CuXFRV7nHmVNe1uzn7y1axglMm2NI42eTOSNv1BrHks7iRGhe&#10;1jmEw3RurAtjkZyP88Vua7E1xE0NxBcLayJgOw2rICeAT35Fc7Z6i/hjUmMNmY/LGDG6HDDucHJw&#10;eT1rONrF4eKjE4PxRosZvl83arHnG44x6kVmRRCEMrfdJ3AE9Oe1bnjK+GoajJdLCIJJEAAQHAwe&#10;mDWBPE0pG5yOQMGu2jqj3qF3Dcnt8xfdbd5ZwDnt1x9Oa3bCJbqwdvMZdgAQA43En1rGs9PdbfbE&#10;GZ8FiMdhzmpf7Ylkt3gkjjXoExkYP1rXluy5RubGjSR3sVw8czRm3ICIRuyc855rcEiXluqMrRrN&#10;IEG0kZIwR0965fQjBY3cbeSVkmGXGcggjrXVSxmBY03SDzAHGBzkjqPyrCtHU8nGU9bouaNDHdXO&#10;2QSsuTnBye/8q0o7BYC0waYIEZiSRwAOay7C8xtWDcZVyGPeras9syiSQfcJchcllbIIwfpXn1NH&#10;qeJUi09TR0cstsl3t/cxny0c8ZJGcY96NY1GS5SO3nZWjiJ8sqMcHqP1rQuBJY6DHb28m2CRw7gJ&#10;uwcAA88j8KptZvq06wxyR7lBb5229Pr9K5JNNmRzWpssUq4ULwa8c/aUtfO1ISKQIZSGRAM4OMHp&#10;07V7Nr9kl3bbWRU4B3dSD7V5H8dPLj02I7X8yPJck/K4bpge39a9XLl759PkLXOu55l4a8ye42/e&#10;8ofkK7/wn5AkV23DHUZ4zzXnGmJuvgxzHzx249a9K8FWTS3y58l1EZz6ntx7/wCFe5Ueh9fitaZ6&#10;LobQrBJJGyruAxGOST65q5dziODazeWG4bA4GfYcVi6Va+UI4jI0fluXBI3DHXtWxYv8kjTlZlV1&#10;OwH/AFgP9K8upTu7s+PqU05XMTxHYx2bNDGrNtAIfIw2QT/n61xOpRyRyCTbuXeOf/r16B4lh3XM&#10;7NbhTglApPyg/wA+tcJqp+zLjcxVSfk7An0rqo9j1sDax6d8MfErQeGSIJpExnZsIOATyMEdODxX&#10;VWerJJqcbCMSSqp2bz0964r4cQxyeH4Q25WXcSSAOTnj6c12mlJIL6Ff3EkbR7wy/M4zwQaxrb3P&#10;nc0klJs2ZtMu9RUXCzWayY37Yp9uMnuOPTPU1JJc+Tc79sccuzY5R8gjHI4qxZRLHYzLt2YjyrY3&#10;Hg/4VJbiO41kW8DbbfAcvghXIXJGTnmvP9pdnzMq12c/qdnDCu2OR1QqT+Pp+NcxI+DN5is0jDbG&#10;B1D5BAOP8812Or2CpC6tuVlOVcA7T6jNcndhResqud3G7Hoe+fUVrGzPYyusnoQXc0rBvMkVZox5&#10;ZDvggjgg5H+c1mahbKlwrbi3G45+bPHQU+/SZ3LSfvF3kl8ZLEnPNRX4aGDdG8gZSAeDtIIPpW8Y&#10;o+ip26HN6verLdQsFVfm7DBz71k6nKwhdl4fJAQDqK2LqFmaSOZYm3DKEdQef1qre2r6dB50ke2P&#10;O1WQjcTjPvXRDsetR6XOb1XWI7hoytqqfIAyercZxg+mO1Ze3z8KrKuAQNzYGPSty6sYbfzPtLZb&#10;tjAB4BH41j3ojuoGUBYx/CCN3611Reh6UNitpW0akqyNnD/LnkdR+le/+BHk1TTh5REPQlQcAkD7&#10;3tXz7BpmbuNYs7sbsA17l8JNZI0TbGzCbHB7DHXNZYmLlHQ8LP6Ep0tD0ozRxMsElwpjUY3KnGcf&#10;n1qjLHJ9p/dt0yMg4B9+aq2El3qcEscttdYI3RzpH8pf39iM1pTWW3TomaZgVH3AhLE+9eJKnZ2Z&#10;+fTo8rs9yjfLNImPmkVBn6f4VmNO9ujY/iYjA5JPt+Fa73fl233ZI1lPzEDKntgnoKyrfUo01ySG&#10;S2kEaRbg+8YBPAI4rejpud+Fou3vGNevM8V1ceWVWAAkgHnPH51j6hN9oKrOJFjABQ5zgEGuk1u5&#10;klnWPznJQkccK4Ixzjr0rn7+fEStJslZOFyOMfTvXbGSPdwsUrWPML5dniKdS53wuGXkbiDXc+DY&#10;rW9Um482SaNS6oDgk9q5PxVZLLrHnKy9P4MAkZ/pWroUczWu8b/JYnDk4OB15qqmsUe1W1po/qh/&#10;YFOf2FPgr8pX/ig9D4Pb/iXwV61Xkf7ADbv2DvgmeufAWhHPr/xLoK9cr7ijH93H0R7tOXuL0AjF&#10;PT7tMzUi9K2GNQ5of7tLuAo3CgnlGUUd6M4oDlGyUx/u0uc0VobEdPX7tLiigAU4NOc02jNAuYKK&#10;KKrlM7hRRRT5RcwUUbqN1HKHMFFG6jNRuZ8wU1+tOpr9KrlDmG0UUVQcwUUUUFBRRRVcoBQTgUUU&#10;nHQHsDfMgqMdakoA5qIrWxdF2EuvuisbxKcabJ+H8xW1J8wNYfio7dMm/wCA/wAxWdaNkfoPD7u4&#10;nxH+05N+6i/6/ZP618Ta7JnU5fw/kK+y/wBp24BSL5v+X2T+tfF+stnU5Pw/kK+RzP4T+wvDmOi/&#10;rqQbd4pje9SxnanNRTsv618ViNWf0ZlukUiCQ80zfTZn5PNRB8tWVNn0dGVidmzULxkinR81MY8i&#10;rasXLUrwxbaR2wxqzt2ioZNue1IwasV5OlNPJp0xwajQ80CI5VqF1q0/IqFx1oNCGOmytkUcrTX6&#10;UClsQTcmmU6U802gzlsEgwKp3H36tTHiqdxmggpy9aZGMinyCkxtFVE55jwvy1n3Tbfzq+r4Ss66&#10;kGfxqjllIzbo53fSqcoxV6ZN2aryx7TytBx19UVU+ekuIlFq+fT1pehou2U2knTpVcx87iUzLMXm&#10;Z281natE0Sg+5rWsZVDspx/nFU9dIeLA9TWkTzZxurGMtx8hyao6onmIzDpjFPngkWQ/exmmPJ5a&#10;fN0z0NaqJ4WNjpY2PBmg/aVt22Zzz1P96vcvAenRWuhFWUA4Hc/3RXkvgPXLW1W3DmPhcYP+8Pav&#10;SNN8WWv2Takir24b2+lRI5MBK1QtalHGY/l/nVdY9igj0qE363MgCtu/GrUKZA9MdK45K59xhpLc&#10;hknI4qNZNq068XEoxUcvt0qeU9nD1Llq0cO/4VJdkKxqjbPtkqaWbe3WjlOuT0FjfIoL81H9Dj6U&#10;o4FSc8pDt9OV+KjpwGE/rS3CGjuWIZOKLp9wFV0kxQ77h1zS5TqjEFegvzTaKErALuNIXoJxUZOT&#10;VFczHM2abGcN+NFIvf60EkxbIpj9aC+RTSaCkwB5ooBBooGmNZuaCSKdio85qojJEkxRUdOQ5qgH&#10;UUUUAgpUfcaYXxQrjzBQW2WE61JGMGmRjcKeWAoFzCscCmE0M1Rs1BUZDi9OjbJqJWzSq/NBXMyx&#10;TZKImytEjUE81iEnmnKeabSr96gOcfTX6U6mueKA5rgnWnUxDg0/OaC1IKRl3UtFBXMA4FSR9RUa&#10;n5qkVsGgOYmXo1QytmnluKic0CvchY80obFI3WigCQycU1nzRuAFNLDNTIB0T/N+FTK9U92DUgbN&#10;Q9QLG7IprPUW8+pp6vz0pxiK4M3y1GxyKk3BjSFcigXMQE5qwPu1GUx2ozVRKHs3y0yjOaKoANAG&#10;aKM4oAeFxS0L0prNzQA4tilQ80nWgHBoHckBxSMcCgNxUTtnvQPmYP0ptGcipI03CgXMR0A4pzLk&#10;01kOaA5hxeo92WpVGKQIc0C5yWI4NOkbFIicdKCtBPMMJyBSHkVJijZx0oJ5yAggUqdakZcmm7Md&#10;qA5xydaJelKgwKVlyKCeYrilU0/Zg9KcseKnmDmG0A4qTFGKkpMZu4p8J5oXA7CnNgdP0oNIyJC2&#10;BTC/NM3UUBckL5NNc8U2ig0iySJsCrUb/KarRjmn5xVcwCs25qYzUMfmptUBIJacr5qEHmpARQZy&#10;kSBuKKjD81JmgzlIay5NKI+OlG4Uu/HeswDpQDijdSF8UFJkgbil3VD5lHmUFBK+00sMuaZIc/lR&#10;AcGq5iuYtJJgU/fjvUIYUGQetSLnROH5pQ+ag8z3o8z3oHzDpjuNMSCnxMGNPkkVKCpSGeUvpUMs&#10;S5qSa9jVfvCqsmpx5+8PzqeYxkV5otoqNXAFJJeK4+9URfJo5jF6FuV8isu95H51bEu6qt+fl496&#10;qOpw4qVkzn9b+8/+6K5fVl3Ef7xrqtWQkP8ASuX1YFT/AMCNddM/LuJKyScf63MW3/11buin7v1P&#10;8q5xJwrjn9a3tBnDIv8AvGuk+FynEJ1+X+uh0VqmVrUs4OVrN0v5ifp/hXQQRqAp2jt2rKSP27JX&#10;pctWhx+dSSy8GoS+Pb6U0ybuAa5pH1uHqJsJFaU/j6VYtrVs/jTrCHzCOK1o7Tb/AAjr6VJ7FGOl&#10;yO2Xy4x9KePmaldNppUIx+FaG0dR8a1OgwagQVYUYNBrEkQcVMvLCok+7Uq9aDeJJUkRqPNSKcLQ&#10;aElA5pqEk1Kg4oAZUsfH5UijLVJjFAD4v61I/wB2kjGB+NOdvl6UAA6U5OtNByKeKFqTIfHy1WIx&#10;ioYqnQ5FaIwkSxipKjjepM5rSOhjLcAM08LimZxTkzW0WRIdUinIpqU5eDWnMcst7li3OFFaNh87&#10;HPqKzImq9pzZk+93FU56Hzecfw5Hnf7Ttr/xI7z/AK7Q/wAhXxf8TIwmvzf75/pX25+0pF52i3gA&#10;z++i7ewr4q+LVi6+IpvvL87dvZayjLU/lfxBotpv+upzFqR5bfWpGbC1WtVKE5Y1OrhevzfhXfRq&#10;WP5hzai+dsrTs2801XbP/wBarMm1zwP0phTOMDp14rodVHyNSg3MRXUihtpH/wBemy2UjN8ob8BT&#10;l0+YgcP+VZuotzSVF2IXg54o2OGGP5VfjsWQfNx9RRLGsakcH8KqNS5x1KTRBbuQvzVYESyJVbaS&#10;/HpV22iYg/Ke1aqRySiVvJ+fFSrDtTmrSWhznb+lEsewcjt6U+YyKLR4o2VJIcmnRxkj7tSUu5HE&#10;mHFbOl8CP/Pes6KE5+7+laVgNqLSZLZem++tTuflqDqKejZFQZy1FC5NWLdeBUcY5FWIuB0rPYze&#10;gSx5NOtY8S1Ii7u1SIm0fd/SsZGMuxDf/KKzyc1d1Ek1nYYt3qTnlDUsRHFSbuKhjBC1IRhKCVdE&#10;E71BUkoNRgZNBWpPbAY+aorvdv8Al/vU4P5Y5qWGL7Qy7frU7lR13GWUEhUHHf0rWsF/d/N1otYR&#10;BB82OPajd5sh8v8AEChHTTp3Zegu47eFmLAcetefePvFYF1NGsh+bgcL/eNdXq+k3bWvyCbnPTvx&#10;Xmfi3whqU2oSN5dwVznOP9o+9PmselTw7aJNOv8AdOpZuo9q/twr+Il9DurTT1LLIrAAZxzX9u1e&#10;hg3e510Y8oUUUV2mx/F7+yTbR2eqRzTo3llwTsOGQYOCPxx+VfS+lWjRW0R8qQ+cMbyMnHrXzl+y&#10;DD/aB1BftDLIyRoIhb7y+CT1I+XgHmvpDStKmbSU8vzpWXluAAgHPHr+FfJY2neWp+Q8TSft7MLA&#10;MZJIpmMe3JdBy0gHb6Vy/i2/WxiZRb/dBcpI24jIOD+Ga67UrqDT4NPjtpjI8aOjYj2qATk5ySSR&#10;0zXDeIZQLaQO+GRS48wZz7D8v1rmpwcZKx4+X8zqI+Zvi3Ex8eXisIoVkbcBCc8EdM9jz0r1H9mK&#10;1je6uG3R7UVSQ7bWfBPCj3/z1ryP4j61Fqfi+SbeyMxPAXAPfp/WvXf2XbaRXi3FZAwJZHGDgnsc&#10;GvcxEbYfU/Qsd/uevY90nmDR/vXdtjhgUxvRTwBx2ptvD9hnaN1ZoLhS6Sg59eDjoa1rMxwzRyXE&#10;MaRKcuUj+/j+YrMnuVuGkO7y9yCUJnau0kgDAHXmvB5k99T81lFXZWCs8S+Wu5ZpGTYOWwBnIHbt&#10;Vy3077FZ/aNyCRwoSPO53JPoOmPeqMupmWKGNslkyVJY5GeDj8hT9PdkUK3mL5p5dBuZBnsf8a0i&#10;4oylTT8jVvLzbEsaxlvJJyc4OTjOeOAK5vxTcRpOI4ZmkjkjG+PZ8oY9ec/4Vr3ksTxzKs0rJIdh&#10;yNrE5BFYF7ppnvbgqqKsaEkucZA7Aeta86Lo0Unocn4i0mGPTZJ57dgpJIKYLcdPpmvmL4mSwjXr&#10;m4lUq0krEGT73J79q+oNdf7Xp8lqqq0qhm+cnIXBP418qfE6WOfXZEVd235iTkc56Yr18vv1P0Ph&#10;e7duhQ+G6K3ixvmjRUywyeSfQe9fZ/wpG3w5ZzWo+zyXEf7wAbtnzEdfwH518afC6x+0+LI98e5m&#10;JOTwAcdRX2/8LbXzvCcP3Y44o9jjOWYkgk4HA5HvTzBaXOviSNops6CyGw4VWaaMktngMaq6mFuF&#10;jjS2CbXBMnO4nGCB6Dk1pNf28cKhY9k28kkdznApNavG1G4cW7LHCrEgP8oA4B/qa+ectT4e8UVd&#10;MLzStt+6x3McZwAMYGeg71p6dbNdpH8y7SwySOme9ZVpeJAtvGN0x2MZwP6fpVnTbyRRtUtDGxHy&#10;Pyx9M1zyi3PUwqRu7suXsC2F0sAuFmy+CEYso6duxrNGhNfQvJDDIjqSzhyN2wZAz2xxmtJNOWOb&#10;hlPBdpAOS2entTNQlkmWZYWhtY1AJeQbhgAkgAdSaqnUalZHJUjedkcg8Maw5VmjbBByDg5z+lWI&#10;/s9vo0rMqxygiNI8Zbbwd2TnBOP1qbWIpiqyRxrI6oMkDbgd+D096hM9q1lvhi86ZX3HOTgY/UZr&#10;0I1GT7O0tD59/aHu/tF+kbSLgICAqkZJJ6+prw+/L3F/5Ksd2TkA8jivaP2iLO60bxuI5judYlkA&#10;A4CnJGRXl+pQRwtJKsahp1OcDua+iws/cSZ+sZNK2HimWPh9Pcadrlusci+WzgSKPm3A85OPevqT&#10;wZYK3k3UhtVVp0zhiVRNuSOB16fnXy/8NdJgfU7eRcRsrAlz/CR3NfVHw1nuzp8KyQrbqApTcAql&#10;RyCcg57fnXHjFFvU5c4asa2uOpsruSO02RtjCCTOUOeQOprxT4j6dHL++jUMzuU3sCCMDnBP1xXs&#10;Ouaq1nZZgCx+cGG/ceVOQf55rx/xc6FpI4285UyCdp4Hr71jh4wTujhyvlvc8x1f9y67m6E8Z/Ws&#10;We4F0khMe6ThVxx+J966LxVpq2cuRdRyPLgmML9w8Yya52aRoXKt8oX1+82a9qntc+up7BZ7Uv41&#10;V1WZcEHPTnqTX2d8N4xa/DWxn3COO8c5LEs0mBgNnnA64+tfFWj6fNqHiGFbcLJNI4RFbpknA6/U&#10;V9v+AtIv/wDhXEIvbVl+yRAukSZjAGAAMd68zMo8y0PkeLNaaRa23CWTbELwzHepXo+P6VX8TLJN&#10;4YZBCsK7y3mAjcgAPr2FXLQQzXh+zxtDGQCI2Y4Q4HGD3qPxVZzS6UyMGUeWW6HaR9fevMoU7TVz&#10;8/w75KqR80/Ex5ftWy12uMrk42yZAJORzkEn+VefXbllEm7aWySDzXpXxml/s3VY2FyrNGMZjTaB&#10;kdM5OepH4CvObj54pG+YhRge3evoo6JWP1zK5fuI3OT1GHZeyNJ8xbJXHY19Q/scWUjeB5o1UTL5&#10;xl81iVKMAAcAcdhXyzqF+ZL8K0hCqcZ719ZfsZjyfAFyyN8txLgIT8yYAJOO2cg/hXPjH+7M+IJW&#10;wx6vatJZzM0e5gTyoGTz3NdPozRhleT52xldoAxnqehqppVrJEA00ySCbDErg8A5A6VcN0IomiVV&#10;jWXngfNjngemc1885H5LX5pPQqavEtmrQw/dccnHzMD/AFrDudPEc264t5likzz0YgdfwxXQ6hKn&#10;kxmP5nz15zHj14rNurtlm8ybDjOEYDdgHjOM9aqLtuVRi01zHjHxGeIpJbxw+RFy5GMgnk5/LA/C&#10;vDPFDqF8nlmbODk4HPpXu/xVsJG852iubYyB3g3jmQA46Z4zkfnXiXiREF2WAEarwQeSDXr4OXc/&#10;SuH4pQTOKu7U2lxKrOpXIxs5qvA5gkLKrMnqOK0b+DyNzKykdyepqptLw5TcqjOfc16h9Yevfsr6&#10;p9m8VrJlUURSJlxnDEYBHv1r6M0q6lghVI/LjLKBl1HTHI/nzXzT+zKiyeNLGFm2xzSlJMDthiOe&#10;x4r6Y02HZZxo25hCQcHqSOM14eO+LU/MeKk1VNHSJ5NNvBNAyh0B2AjPUYOAe/oatx3DWsK2PmbI&#10;1YSvBkYYgEgk47A4xVNCGyhDHdjBPA57Zq35KoHePy5FKMGONzADrzXnwqLsfF8zRFrd1H5UEcLq&#10;xXOU5JBJOSPTiqcdobe6klaNFX7OXGDgkjOB+NTb1k+WPLKUGSfvbuciqOt+YsbPHgQoAGBOWJzx&#10;gVpdtk80rmDqkEN2kx8vyHWJhkuGXAAIwMDHc/jXl/ia8Z4trbmXYPnHAAxmvUrme1tlaO6in8zg&#10;RhMZJPHOccV5746trbUNTvbPZBa27udhOXMJxgcg84xmvYw6ukfZZFUTaujzPXJYJEVvmdmCvkgZ&#10;yR6/j+lZcsbqP+WjZb7w9P8AGtS8sz9rkgieKaOElBIEK7wOM81DFO0NtJt2uxBTDdvcV3cp+hU7&#10;WRnR3eydk+8TjHsBVmaRktmZF2hSDkepz/hWa22KfLDa/TPt61JHfMF2qGkGQT39f8aHHsaE0Nwq&#10;SK0sYbAPQZJJ6U+zhR1ZJGKvkHGOcH6VX0qf7RdOkrBVfOMD5hVmFFhuMMjFXAzzjJ7VJMi4se6V&#10;U3rGV4APXjmrOnRSYZv4hk89xSpe7v3jRx+ZkYOM/rUbyeQTI2TuGM59f5Vi2Ytmx4ZaR9Sjjj2t&#10;uPU9h2r6R0LVJY9Is4EkeRYLdYyxG0jHJP0zxXzt4Yt1ttRs5IyuN6kk8lhnP9K+i/D9qr+GvtDR&#10;r5ckgCFXy0gOc454xjNeLmFrnxvET1VhftMj3EXlr5ZlTl2PVT1P07U3TrW5m0pDIPJuHLllcjgE&#10;kDA9CMGpb6dp5P3jNuX5SxXPGO2O/an6Ze/ZysvzMYnA2EbuO+T1GM9hXn07XPmIuK0sSWXhtUj8&#10;y4WQLgEAEDuRkAZOeK2Y447ARW7iSPzFJzJwOnGazrDWYySqwuqvIQGC5AHOMHrnp+dX0KyASSKz&#10;SqeHddykehz/AJNdKjfQ56lPn3Kd5cy2aqsU0kax7kdxzvYgH8MA1jXn2bV7ORZvLabKgHOcHBHA&#10;Hpj9a3dUiWIZkfI5Mg2kLzwSFyO3asqC2sbfT4ltfLi/eM74U/KMY4z349e9dsZQirCjGKM7R7KZ&#10;Ipre1RGyhZyRygwQSPf/AAzXy7run21v4xuFgaSS3ilYIW5YgHr7nrX1npsbC5Cxxr5rc5ckKCBn&#10;PuMZ46V8m+JJ4x4zvJAxZHlKAhCuRnggGumjLm2Pr+G3e6Z6d8NY1ufL4kFrGSMn5lT1x06V7L4Q&#10;SSLTtqiVGYgqV5Py8g//AFq8o+FNqul28Ms/3mQvBE4LpIpHJ45HJPUZr07RtXm0yzLRzNDG5ZHi&#10;JIHPGVHoOv8ASuat7jPOz6iudtFi9kYtNMjqs0ZJ2OAWYnPTtmqc90k1vbyND5It4zH8n3nbJJJO&#10;ep6VNeEArcF9xmcjk8+/H9azfEAawgZmjZtuB6r6jp1rOlO7PnKWskeR/tw20J03RVt41jkMDGZ8&#10;ZZ2JHGfYYr5z0KdYNQjkkYMqsMjpivd/2vvMtLbR55pPmmgYBBjIAxjI7DHFeAaSrTXShSF3PkZ7&#10;nNe3S/hn67kdP/Y16H158NVil8G291vXb5YCAdEHYYPPTBr0CxYXMP2lpjL+7AIwM5Bx+eR1rzn4&#10;S2kkfgFfOjIW6dGhLjBJHGQT/Dx1x6V6FpFsulOvmLtCEE87lOBnORXj13aWh8LmT5azS7liJ2aS&#10;LcW3Jgc9EB7D/Pes/X7QxJ50WWWQkYBy2R/Sta1s/wC0rlNtxBFEowWGW55OSMdTn9KytUi8uz81&#10;GbCu2HbjI7Y+tccqjvc8uLlc888SzSrbbQkaqxLOwGTkn/IrjNVmxIq5ZmUjH5133id/sU4wvysm&#10;0J13e9cVrUEk0nmTBY1zg9uO1duFk2z6rK4to5vxFb+RK+75pG68d8cCud1aw8gQuk8LmQZfbn5D&#10;6Gt7V7lrnerYPzZyP8a57UJYULIzFWB6nnP0r2Kbsj7LDxskUJh5u7zPvDAGK9A/ZsuGTxzZrHt3&#10;M8gG5A/GwknB4yMda85luP3rKvP4dq7z9nJ8fEexHmbArMWI6gFCDj1PWoxDfszHH39iz6at1+xr&#10;HJMqSjCuwB5IPXj2q1bMi3nzKzIwOOcYGay1aSW4lXbt8lC5yMEjHIA71oaJbSSzfKu9jh/mySo7&#10;/wBK+anF2bPymtTer8y9KVCIqkIqg8EdM80/TlewlNwzQi4SMvGH64JwDjPWrapGItzE7cZOByMC&#10;qV7c+ZG+6GNYmG1pNvz56jk9R7VlRjrdnLRjdmDeab9vhkuJLiOK4UnZGQcz4POOwqfTNHSTy286&#10;KNXcvsRyoxjjAGe+M1R1e/uGtnmEKyeXlFOPlJ45x2607RJ7iK4aTduX7uwDHX8O1ejGpZHoSqP2&#10;dkdV5bJoP2V3VzIMHYeCfQn0A5r5R+IMwme5acqs24BAPnGc+o9hnFfV0jnUfDUyvJbWrLGz73iL&#10;cFCD0Iwec18k+ObGRb64jVgzRyHO0YAI7f59PavQwkr6nu8KpczObmuFeVm+aNgcnjCk49O9VdRa&#10;Mzfu5ApYZOPerMRaNNrAMJM5c9f/ANVVpYF87H3WcY6cV6R+glXLRt5is2exHpjFauirtXaW3dMk&#10;1lyFoWIbopwPcVs+Hl2rh9w3HjjvUylZaky2PUPBt2xtYbdnkKwL8vPAyc5rtltQ1mAJoiI0B24J&#10;csSent+Ncn8Mo4bomN5MGXjcByOODXVQSm2tbyM7yzAJE5GChByT9CK8StP3j4rM5r2uxmtdySyy&#10;M0bLuPlBA5+6Oc49a5rUfJYzXBjMbAMF55b06963b5o3ZVkmwynOQMlh749a53WYYf3jfaF3YDxx&#10;7Ty2ec9sAUQ1aDBxu0cnrokktZJtjbVyOf8ACuGmbHm+bGC2CFzxg56iu98V36rpRk3hmkxvVBjH&#10;XnFec3l4rllYt8pOT7+1ezh9j6/B6RPWv2Xo4724k3HzPIDbkLbRz/Fz9Ole0QyRRRyNcLthf5CQ&#10;Mkg9Dg9RxXiv7JskcF/eiQxmOTAEboWJwc5+nJH416/qN3Jev8qtI0aDACBVQZ46jnrXk4z4z4fP&#10;Kd65t6XZJJGzTeck5BdQdu0AHjoKPsctpP8A6vc0igPwM85PXtzVKzZhdqy7i1wABxxkfn6Vf1DV&#10;lMZXcs2AAWAI6cYrll5HzdSPYzNXjA3CRf8AS+DyQVC+memawNYnWWwkRWOMkNtXccDrz71sapB9&#10;vZssq7QPLGMKozzn3rGub7ZDu2tt437Putjj8M13YeSSPUwNF6M+f/jXBIvioypsaGTgHowPTBFc&#10;Yse1WJ+mF5zXb/HIY8XMoXy1+/gr80YPOCO/XrXEK2x9q/KMdT/nivUi7q5+pYH+CiO5fe+EXg1G&#10;seWGOD6GpJ5F+9G/cDp19aSNSj7h8209/SqOo3fAZ8jxFasqksr5BAxg+3519UQKTbRsjSM8g3sh&#10;TaScDJx25zXy14Ku1/t61jcM3nSBF2deelfUf2xbaKJlk3STRAMCDtiBHTJ79K83HHyfES2NVhHY&#10;2kijZ5U2yQgN8wYKR39/51z2r232Y5JCq3zHPfNbVpZxmbayox8wIkuSMg9vzrO1pluXnWWQN5Mg&#10;jUEYGSf5DHX3rxoRkmfIwi0zmL9Hs4NnnW6qQXADZdeO4xxXJ6yPNnZ929+AAepH+cV23iW2aVJP&#10;OEarwB5ZH8+uK4XW2azLR/K20Ab8fN/P616lCXQ+my6Sdrnn3j2zaaN1xxvz7EiuQ2+SwLNx6V3H&#10;jxgllGsa7FjyTkk5Jrg5G3Lgj15r16ex9dRd4He/A6za88bxrHuKLzvA5UjnPvX0SzNFAu/dvk5y&#10;vDe/6V86/AqVovFChWMfyH8a+gtMZpkwPvYypOT6f415eMp3mmfI55f2iSOf8XtG5YndGVHJxkuP&#10;SvOvEE0nm7gq/KcAY/ImvQfFqeW7K+5WXI65XPNef6uy3U8pVvL+U9TkZq8LHsd2T35St8Ivir4g&#10;+EXxAh1rSr+W2vbWQSKUcrvwcgHB6Zr99/8AgmB/wUt0r9rLwNbaZqeoeXq0OIRHL8ryOB79QTnr&#10;6gV/OvPKyXbfNuPI69e1ejfs2/tI618APH9nrGl3EkHkuDIiuQsigk4PPv19q9OzWx9JL95Dkmf0&#10;Ufto/srw/EHw5Jrem2sK3McZ8+KIbWaTkB8D2PNfnz4q8HTeEtQmWfIYA/I3GOAMjHvX3b/wTa/b&#10;90f9q/4YWcdvMqasqFby2eXczZHTB5zkHin/ALX/AOyLp3jbRLrWdI+WRY2aWEQYMZGDwTyTn0rS&#10;Mmfk/HHB0MTTdamve/M/PXPnQ9NrKckk8mhQjs33o1DcEDnHer/jLwrceEtSkjmjkVowFOQeTnkj&#10;8qyHnRyZt0wkyoVM/KR1Jx+ldMZXP5txmEqYeq6c1sSMU87Cq524+dxyT3NV4JfLnYfxY6EZGanu&#10;bsSRQhVy2fnGcdScfjxUVu+5+yntnrWj2sc5a83y7f5mbPOB1xUMF/ukjUxgYJycdakcKWMM2fmw&#10;29D0B9Kja3VZWVW3Rxngk8vUOxUSxcPsdflDBgT0xj6VHZXrWVysjHmM78HnByCOlSPLmNVP+sVC&#10;BgZ9hmq9sJFk5ZWZiBz68dqqMUb0as4TU46NH1X+yF+2K3wv1nTbO8e6l06fEbojkAAk4Jx3HpX6&#10;I+CfGdp4z0e3vbO6W6t7iMyI6Nux04r8U4LubTZEkVirK5II4OcnkHsa+pv2Lf2zrrwNe2+h6pMx&#10;sZZ1zJglgDgHPt1OAKzlGx+68Ecac1sNXZ+kSTK8XUNk4yfSgny4iwbb7DmsXwt4lh8RaLDqFmY5&#10;LaYEpg8YyRnHOOeMVtRvxkMCrYBqT9tpVoVIpx6iE70B9eM5qOdGZgB1zgUrwbWyC39KE3B+vfNB&#10;pyoRIlQtu+ZmBGOwp43PtBI/djmnSjA38nmjfmNV+Xpxgc1mMJADtCn+Afic1h+OPhxovxF0ObT9&#10;W0+3vo5kYbpRuZCRjgnpit4nMX3SrDpnqaci5X7wG7tWlKtKm+aDsyZK6Pz5/aK/4JJm/laTwaTe&#10;YhcvbPEWkxvGCpyATz09BXxv8Sv2GfGHw41Odl0u/wDMU7ihQKOcggg9jn1r9ybhMRrtXpkdBgg9&#10;azNR0ax1u3a3vrW3uIWBTZIgYEV9ZgeLcTh1aTucNTBwnq0fgPqXwT1TwxuM6hWkkAWKNNqoSMYA&#10;yQOnr37Vl3vws1Z1kb7DcQ+W4BLqR65wT1xX7uaj+zL4H1kTNceGtPZZl2FIoxGGwRyeCc/j3rNs&#10;v2TvhzYszx+F7BZGbGJF8xccZ446/pXuUuPGlqjn/sqDPw50r4Na9LcLD/Z9w1u74YhfMGOucDkV&#10;758Ev+CbHir4lWtvINLmgtZgSl2ZREQB/eDjgemM/Sv1m0r4HeD/AA82618N6RHMsgkjl8gMUYdM&#10;A8dcdc10mzyl/wBWuF5xsCrjpyMYx04965cdxxWqrlpI2p5bThufLf7Of/BM7wf8G/LvNXZte1dU&#10;2krtWHkdCwGWGcex6V9FeIfEOl/D3wg95cvY6fp+nRbUCrsVFHJCr1OPQVhfGv48aB8FtGnutVvo&#10;IbgxiSK2GAZzjoB2x/WvzT/au/b98R/HrxRJZWEhs9NhfFskWUZ8ggggdvqOa4cDl+MzCopVm+Uy&#10;r4iFL3YnQ/t//t3n416wul6XG40q0GyLgKznIJGBj5c19c/8Er7Jrf8AZP028+ZRfXErnI2ncSOm&#10;enfivyIkkv8AVfFtuiXNxDMrgPIPmJyeeDnPI/rX7dfsk+ELTwb+zn4Vs7OP7O0lpHcTxZJBmYDe&#10;cHpnrj3r2eIqFLDYWNCIsJVc3c7P4h+Il0T4eaxePJHD9js5ZPMkfaE+Q81+PX7InjJR+17oVw0x&#10;ZZNR+RgQrCQk7XyQfUn6Cv1K/bO8Q2fhn9mjxY9xNbxmazMSJJy0rdQFH58+1fjz+zdqkfgf466H&#10;eTxhpLa/jlQP83mEk4B9iSM/WuXIcGp4ScrG05e8kfuvCqksfL2svKkkliOQM+3+cV85/wDBTfwt&#10;caz+zhqVxbui3Fg8Zj3jIIJOfwztP4V9C6RfNqNlBcM0T+fGrgxHK9BnHt/hXD/tU+Dv+E3+AXia&#10;xj/fXFxaERRgfxDnI+mK+bwH7vG8r7mtbY/Pj9hv/goD/wAKilm8NeIpZJrTJRJs8QNnBwSenBr9&#10;I/AnjvT/AB/4Wgv9PvLe6s7iNWUxSBvMU+oB68jI9K/BD4giTQ/FclvdQxs0hYOWyAG7/Qnj869b&#10;/ZO/b18Ufs0azb6eI5dQ0lCongMg2uB0x6EA9uuBX6PmnC8a9BV8Pva+h5kMQuezP00/aX/4J6eD&#10;f2hRcFYUsL66jANxGg6AnKcnAJz1IOOK+B/jp/wSQ8XeArCaTSLVdQVDsBgfIRSDjA6sR3Ax9K/R&#10;r9mj9rvwt+0X4d+1aTcSC/k2u9vKNrpyQwUHGR79K9cFyrW/k7YmV8EjaCR6YPOPoK+So53j8tl7&#10;OV7Ludypwmj8A9Y/ZO8X+FtPEdxp19cQwsEkP2d48tzhASOpPGPbrVDUf2dtYubSX/iWyW+NrxiQ&#10;lWyQcgrjI6dTiv6AtS0C0123WHU7K01C24BjlhXBx0OcZzyefesZ/gj4Ra7aYeG9FBDZRvsoZgP7&#10;pJPSvWjx/WS1RP8AZ9N7o/CLRf2WPGFzqETQ6fJcTkqUEEe4bsjgZxk817z8H/8Aglx8RPGl3Hdz&#10;6TJYw4MsrXMghKgE5BBzkntiv1vsPh9oel2oii0XTRH5plRBbhdhOOh6jp61sx2cULb0hFvuI+QD&#10;K5HTAOcVwY3jrE1YWhoVTy2lF3sfN/7Nn7APhX4LRafeSWn9panDGDLM7lYyx6gKOpBGMn0r6Ris&#10;96L8q/KAAB0xxx7AYFTmHf8Axc+mP896VF5bOPX6V8ZisdVxE+ao3c7YUlEZGGaTaF2t0wKkDtPI&#10;qn768DPFSSxGXDBWUr78EVHIFZdq5A6n1zXKnc1HHcgKyKFce9P2/LtzjA4I6ikjVZOpbIwCadIc&#10;btuDtI7dalgRmPaORuJxknkk0kqYX8uOlTfK7fL93OPxqJWKbfldlB5OM0gHW6s6tv8AmVj+Jrj/&#10;AIofEvR/hhoc95qWoRWflxs8UZBJlYZOOPXHWr3xG+JFh8NvDs19qUnlJHEXEedrsAcH/PtX5r/t&#10;i/tV6l8XfEsyW91NBp6ysiJnKtHyAMY44OSa0jY+P4l4jpYCi9dSv+1j+1LqPxm8VXTW8832RpSI&#10;laQtsQcADgYHU59xXgcl0zySMzbiGOfrnj+VOuJZJovM+Ytn7/fFUZpI1ZmjZml4BTOd3rVXvsfz&#10;TnmeVcdWc5PS4X1zvgZWY437T2GAOPrTJPLdPl4kUAnHIz7Uy5bzSp3Lz1B7EioGl+z27SM52Zyc&#10;dv8AGqPnZSY+dPtKtIW288U1brFnJD97ockcg57VElyLleh29h6ikZ9q8bwxwD6YzUWJu0Tb1Fo3&#10;mHDEDBA549qjdvKb5mkkjwDjHFSWt15K7XC784Ddcg02LzDCwDSZ3nK8Yx1pFxHTwrLC2NvTIzwf&#10;pWbqGswaDaSXV0+2KJC54ySAOnPqcVY1fVodFsZLi4m8uOMby+c4UDJIFfKv7Rn7SjeL5G07R5XX&#10;ToSV83kNcZxkn24rnlc+34Z4XrZjVWnu9yX9oL9pUeKreTTbEzRW+05Ygq7txx1PAxXz5et9pLMz&#10;Fix59SMnirEt7NKkh+aRpDkE9QMYqC1mCqwK7mbjp0pJWP6VyXJ6OAoqnTSuupFYI0d7HtXbuOfX&#10;jvXdaTY7H3sMbBkdz7Y965CwgWW4VN3LAkHsPavQtPsh9kheGbzpGAV02lShA6dwc1lU1PQxD0Nv&#10;w5b/AG+8hj8zEixl97v1x2B/pXZWrr8sjJGzKTCdxzz61znh3StkCzMF/eEYQn5h9B2NdHaaW93t&#10;lhZY2icfK4LAnHXHfPTH615OKPkcwl7xchtg0e6NgpjTLEnjOcjHrV2K1jXz38vdtQDJ5wfUD9ag&#10;j+17vLmhjLHk4Tbx64HYVq6vZRs0rW8RWHEYX5/lc45x79fyryZ1GmeBUbvZGbatE9tJujkaR+5+&#10;7j6VHKP4URmLYwEH3hitG5svLl2q0fzABOd3HvjpVdY1hu8IVaXHGM9c4wKTmyVGXYxby2mWTfG0&#10;e5Tvw47Dsam1KVGv28lD+8ALAfKEOOePSo9WuCkjKVVnJIx6EZz1psdrMI1aYfM2M5OecdOK3jey&#10;uehRi0rledZIWVQNrFyMgg8duhptoGtp2kk3MzHn09z7VYvLD7JdpFNbrH0feh5YfWoryVVX5G2t&#10;jGzOT+Zray2PQjFMlupWubr5eF28kdqjVFup1VVnyqHLHGOMdAOmap2188c6x7WO44yPmzWvAi2Y&#10;mMf7zcCnI52kD0qmktDVxsik119v2QsfLZTgkDJwB1/lUi6W0tssyyIy+YE8tjhsHv8ASi+dYJ9q&#10;lzuDbB1AXt+pNVoopvIRZGaJlI7epz/n61T0Wg+UuXtpJpkSTQGPbkxkYyAD1rAu7uKwluI1X7RH&#10;IFyzZIUA5zx6V0Grothb7f3jSKnKOhXacep6nmuV064dY5m85gCTlG7nvipHG+5dtpFWBo8ybPvJ&#10;glcnHGRzkVdgaGK3RlVWkjxkDqaxgfMv4Y/Oz53TB49s+lX7IxxSKDI2ZGKEHjmiV2hVE2jU8sfN&#10;IyssJfqvY57D86vRLGUVZFbqAhD8gHsBUaxN5Xl4wz4GzOeCeoqKBGFw+1WCsRj1BHpWOqPLnzF9&#10;E8u4aM7la3hEpfPBIbp7nFTRapuRXDSbskjB24I7/wCfSpLK381n8z95JICmc5wMZ/Dv+VLp1lFb&#10;weSw7sCT0YH0P+etZyrLqjiqSvqVmaQyqzFlk6ggdc88/nWhY6Y00Um5gu4YCDkkZzx+VR3Cf2f+&#10;7kYLIwBG0hxjoM45HSh75LVYYcs/7wSSSKhyi8ZAIPpn860p1rlwu9yXUQtvp6tlht4cnnBwMcCq&#10;zlZh/f2jkqCuBT9RZpXEkX/HrI+3/abnjjt2FVruFtFd1uPmBwwG/jI57dq0k09jVEd3BJEu5VY2&#10;/Ynnjvn9ao3N8LeKHzF3s5GxAOvbNa0F695DIvnpFGHJA/vkjGOnPSse80l724tIYVMk00ixxon9&#10;4n1qIbm1OOtmYuvRw2ti27b51wMYxkIeuM+vSvNfFrstowbdjPB6/U16Hq5uLeS6sWjVVknHBBLI&#10;ygg4J7f4Vw3jieO3sZFaOPzsbFPp716OHvfQ+hy6NpHnd6o8/k7kPA+tR3GyKH/WfMz8p6CrE9pk&#10;t+YOe9ZdxbyNO3mNg9R716Udj6Ymt48TCRW57+4roNFnUJhvmJByO4Fc5aHyW+Yg/rWzZT7Y1Ytn&#10;aMAe/aiVxSWh778Cbh4vC+pbcMJPLiwSAepIIz6f1rrI7uRrptu8lUKMAccckj6Vw37PF9BdeFbq&#10;J4ftDM4dAfvI3IOT6YBrvreA2181wvyqpJCA8n29xXz+KlaVmfBZl/FaL1i8caNDC022RFJLYPzH&#10;r6dKr6jYzLF5nmMqqoJcngsMHA/DFOW7wVaTb04B4U+31qxqc63UW2NRGqpnGcknuee1cUqep5M6&#10;dmZSD7XMix58yQZXzDjJ4zk1RuisYdXdGmz9wHOTnpmtF9NZSoLR/NH5gy2QVyfyNZOo2ZeeFVKK&#10;Iwc8dSffvW9ONkbU6Zn6xFHciQrdLb+WpGclsk5BAwPavHfi9G0Uscckm5dgZDyVwfTPvXsjR4tl&#10;eRVWO3PKA7d5Jz0HU9K8i+O7rcS2pXcvkxFCPXLEjH4H9K9LC/FqfQZPf2qTPPIgzv8AOx254HtU&#10;d2yyu67h8oB/Chp1s7dfmYM/UelR+TDdTbt2zdx9RXr8rPsiMzrIMcLxxx1p9rblmWTzFyp4Hb60&#10;TWwRNo+6DgfSkhh/efKp4OM9qteYHf8Awp1D/idoy58xR8hDYG7PH1r3tJVv2t7oyPJvcl4pBkjH&#10;XHseeK+efhTMIvFdurNhVOSAP5flX0bZiWCdvstw9uzgjejY4JB7V5eLiup8Xny99MUst9rMYjj8&#10;pZJVQAngZI7Hp9abCqSXL/MWXLDBORkE/wCFPSEadLGP3cjYwQeQec5+vvSw2yv8q7YWZieny85/&#10;xrx6ysfKzVtR6RPHblmZl83kYGQw6UzTZpLa6WaMlJI2DjPTIOc/pUttF5NpJMNztCVQDOAVJ5Iz&#10;6VO0S+dGWfG5ATxkDPPNc5mrlp52ES3EgxNJISxByCp5JA9etQ292SWWRFWGQFwUxv3eg56d6bbx&#10;SKixtMepwcfLx2oS1iWJW3L5c5y+R8yEZBx6A5NaK1jaEdDLuGjtvnaPcc8k/wAOaydQuxawRsZN&#10;xjLAN/E4Ixj9auXSMryKshbaCQpPzECsrUbLycNHlY2j85N6kHHQn8xXVSnax7GEsrHn/jXSJLWL&#10;zArsqkjIPT04r1rwuts+h2y2uVURJv3HuBg/rzXnHi2fcskzyHyoQpYsOHOe1egeC4bqDwpp2pR2&#10;sslmUzI5GVBzjBx3yOldlb34I9PHRU6S1Ogs5F37VaQrb8kkZGfaqd7ql9q1q6BpI7VyHKu52yEf&#10;U89adba8z3c8aq23b5mcYBwQB34GCajv75rmAxvcSHyWGxDyCPYD6V5ypzi7nz0ac4MyZLC4VJp1&#10;Xctud7jqWAIyMdSMd6xZ9TWTzC0dwsjPhCMbRz2re1e6kiDfL5TTRlCwJBcYwM81i2Nj5VvGzyfv&#10;WTsPkPb6g1105JLU9WhMks5nl226zLbrMw8yQsVCrnn1z34qr4llhhu7yH93d28MrJBLuZWcdmwD&#10;jHfFSNCHuvLMiGQn159hWbqZaJ5IfvRhuT94g/X8a6IVInoU5GDc2ZuyzR5aRBvbZ0A9aq+SGbPI&#10;2gEEj1rSmt8lZN4VSxQjoQMcVBPBujjEmQhHBAPI7c1unc6SXR41uVk/ebZIWLjuDxWlpFz9guJF&#10;l3L5hOcjOD249K5/TStr9oUyMrKh2DBBfkg81o29zNcSLlmZmxy3XgY/GocTnlTOptpMxJ8i7ScA&#10;jofw7V1NrKzWMMMnnLuGTjB5J6fkK4zRZNlvG0jFo4mGQpwxye3XNdkhjcyJapNt2AyCTkqQMHkd&#10;qxqaHlY2NgOkSWD/AOskkXjEhj2Mp5OCAT+fequuKZirt+8LAA47irzXRaCRi7mRdoKE4yM9R6nm&#10;s3U9QhkvLb9xjyTk4fl8fyrFu+hxxhzTTOL1+6WZURdqxwk4zxkZ79PSrXwnmxrl0qqZEwX2Bdyg&#10;g9fbp61DrljHHcyMN21nLbO+Cc4yetHwKXytZ1JGW4befvCUBowDzkEZI57Vry2ge1UjbDux6le6&#10;3HeXUezKtjaVHBGD19h+eajuLLyoJAsjbiCdh+8D2NXrfToUjKp5edh/efyyfTsB2qR4v3RHyyXE&#10;YHBwA2D6mvK5rM+MlV9/Q4+78u2hdphNJtbblDj6iuV1tYbhJ/s5kR9ylC6fcx346V2XiL9z9pzt&#10;fzXD7QPmQj0x2rjdcZPN3M0jM2AAPlH4jvXoYe+57+Xye55v4wys7L8v3iXP98+uK4XVYXlceWzL&#10;tOea7/x7JviXPzOMjgfzrhrpS7entXs03ofc4J3ihI4sxNHuyrenJyK1/h7LjxFArBgrSKjY6kEi&#10;udMsltP+7zyc5HOD9K2PBM7R65BJu+dX+73OeKqr8JeKX7tn1OdKhsvCokZlMkMbAB/lUEdPrXE+&#10;K4/tKwxqqlhGS5LZU554r0O58vTo1t9qmG38phk7tx2g5568npXEeLEjt1vpY4WZMF0AHIOcnH61&#10;5FGtefKfEYSt+9cetyh8Hbj7J4yjVgqsuNiEAksMnBJ7ADn1r3AzRXdrum3SSMC6bANwz3A6fhXh&#10;/wAK76aLxIrJLGjXCYw6Bh7DH1FeyaZPH8xmVkuVwoSMYXcepI9Kxxj1OPOoe+mjN1m1dLTzJZpj&#10;bKQUTAyxBz09v61z2vXP2q98yPcjyKud5wTgc/5zXY+I5ofIZZsqzAbABnqOlcfqR8sSFo45DGBs&#10;WQ7SQeCR61wuTOLC1JT0Oc1BVvVRZowu4NyO/Ga5IoI5OI5Pl4IJ5OD2966S8nKMjbZFhyCCFOBn&#10;pWLq91sXbMscciktvHUg9K78Pex9HhFK3kGm3As3k2ySRnHKv94g/jViTSLi6geX7QvBXZ03HOc8&#10;e1U9MhivLJ5pWWJtp+QN8xPY1c0i7hWP7xj8snO77p/+vXbG50zv0H2mleUyu07N7eg7Vu6fPNFp&#10;kPmeasi5Cu53cA4GPSqME+Io23LGZOMjkbe1WrKbzbgbpU2t8oQZDA+p+tOei1OatqtUaejTDTp2&#10;mDfvCfqST3rftI/IlLMwdWGdv3jkj36fSsWwt2kBaAPMykDATOT9K2NNMaX0tveRTQ7ULKNpDZKk&#10;jr1Ga8bExbPncVBt3RaLfa4jucx7ACMNgHAyMn0PSjLSQfeRmY4z94jHUcU6S2/s8ou0yLNtcYAP&#10;BAI49Parl1dw3GlLCyQtJGXfzANrIcYAOPpXm+zkeb7N9zndStt+nsqmUKriPI5H0IODivKvjTpk&#10;c+no1v8Au28gmYufvsCcY/4D2r1u/aS2beGjkZ0EgBPzcjrj0FeY/Gpynh4uG8yM8jA6Hv8AQV6m&#10;BuppH0mR3jVR4RYSst6Q3HTA9/WvR/hzqv2eJ9oiEkjLjIO4AZzye3P6V5vDuhvRvCnccjr0rvPD&#10;UyTk7IxGmAQmeevWvopfCfeYmN4JI9W0rU7W1kUsu7dg5GRg59RVq/1GOKVxG29WORgcgnvWP4SS&#10;XUbaUwozRwqXk+TIVQDyfTpj8a2bOPfa7dsbCTDAkYYAjPB7YrzakrPU+PrL2c7MytYeSf5VMjSM&#10;ANp71yF4rXM2G2xmPOQepNdxqUJj3BJGdlxmQD7ua5DXraFkkUyyNIo2o/3cn8a6MPK52YGd5Hbf&#10;CmGTUtBWRsbvMMe0Dkjsa6/Rb+Gw1jay4kXKDd0HpwK4j4JSXMOhSNJuKq+FYDC5+ueTXYLaR+dH&#10;LlvMdzk9xg+n4VzV7p6nz+aRftWmdJpkjQBvMkVZN4BQZIIJwR7Cn2usx2kskcke+PJKAZAB6A5z&#10;xV2aOHULozjzFiwsSPgNvx7DHrzUMn2Z22yQrCMEbwuWc+47V5E9z5WW5lS37W1usMLDy3PmOjvu&#10;UHOMex46elYl/bw+dPzHFuBcc4BY9B+NbJSOJdqlJAr/ACZXOSSevTJxgVkazc+atzcq0McgdYjF&#10;gBiDkZGfQAce9a0pNs9PL7t2RkvLIbRY/l+YFwAOSB1OfQVR1HUI9P06TbH50W4MR5hUg84Ixnir&#10;V1MBcbvOKrJmImMZUZ6gZ4zx2rL1hlQx5aWQMuw5AAIH9a76Z9Th1axi+IL5XE32eGeNbhhsQPkA&#10;njuK577XN562p/eqzb9g7nkHHvW9f2S7m/0hNow6LzubnoKwNYszY3nmRq+FkDBs8+vb+dd1M9/C&#10;22M7Wgyq0ahodr5KSD5hkdzWNPA0UatuyxOMd+emBW1fv58rN+8dn+9u+Yg/1FZc5kglBVvn6KMZ&#10;OfSto7HoxG6cWa7jZvl9MdcHIr2z4Uwx2elKrwxksOHyVYZx1rwqGZkkjbBZlbaRnB+vt1r3P4ca&#10;rImmWdxDArmWHYY5QGB2jGfxH61jiW7aHk5xf2OjPQH32K+W811t2AjOSpbsAecCpLW1nHzRSt8/&#10;ybMZGe4+ppiGQ2cDGPb5yKTGBjY3Xjr9KfrGqJa3fmlWyrgsMbVPTnrxxXjS5r3Pz6pGXMU/EUNu&#10;S21rhS2AYnBXnuRjg/lWbbhri5khk2wpyicfMQOcVua8bfVbSC4aKNI3dRlLgMfXlQcjoeoxWbqs&#10;Ah1KZ4mVY4o1kjYHuatTl1O2jJpWZjSxC3iXazFuep6nn8qoagimDdCIVaE79oJ3cgA5B4xxWxqW&#10;y3DJJGkkwf8A1g+64Pt/WsfUS+W2GNG5TAOSD1rSNRnoUJvZHlXjyzAv9yNsaRsYz05rd8K2m2yh&#10;hl3ukKHlWzya57xzO1vq6q67mYg8jjn3ro/Afz6dNnbGADnnggjnFely3gj6RwbpI/qY/YAi8j9g&#10;/wCCcfXZ4C0Jc/TT4K9cryH/AIJ9AL+wT8EQOQPAGg4Pr/xLoK9er7iiv3cfRHtU/hQUZooJxWhQ&#10;UU3fRvoAdTXNBekLZoASiiitDP2gUUUUB7QKKKKA5gooorQnmCoy2akqM8UBzBRRRQHMFA60UVMS&#10;SSmMcmlD4ppOaoAoopeMUAJRRRQaBRRRWgBRRQoyaBPYKCcCms21qHfArGO46Oo5TlG+lYfjD/kE&#10;zf8AAf5itqFty1i+NDs0qb/gP8xRiNj9E4eWsT4J/aWk3GP/AK/Zf618c6pzq0n4fyFfX37Sc53r&#10;0/4/Zf618h6rzqkh+n8q+NzT4T+x/Dn4V/XUqyvtNV5JN1TXCsT2qvs2da+Krbn9E5evdRGy80LF&#10;k1II809Y9hrCme/RYyNNtK021aHbBqtNLx+NbSNpLQmabcKhZ8k01ZKCc1JhIjmOajqSQZ/OozQS&#10;FRt1oM2Gozmg0I3XAqBjk1bdMiqrJtoFLYryDDUwn5hUk3DUzHNBnLYR/u1VuBzVthkVXnjLUEFF&#10;12mhlxGaklhxULzMF28c1UTCexDK+1azpfnP41dnBNU5PlqjjnsQ7aguUyelT5G6o58UHPVjoZUx&#10;w341DdPmJh7VbuIP51TkQyH9KqJ85i/IoRfJO30qG/PmD6Zq7NbtGd1U7oYU1tFHmxMm6GPyrH1m&#10;Ty48/wCe9a2oNtP4GsfUY/tYZfbNbxieNmMfdZX07Xvs0yfM3BH8R9a7vwvrv2mFfmbkqPvGvMLq&#10;yNv8x7N610ngzVjCEXbzuTtWFU+fwsrVT2bRlLS5+tbQm2IPpWFo13i1Z1U5DY5/CtKOb7Qo9SK4&#10;7NM+3wdS5JOfNbNRD5uKuWtj58Rb096rxJtl5oPpMLsCW5X5qa4w1W2dUi71Ukm5qZbHXKQK2KUN&#10;k1EJMinRMAPepOae5YxTSMJSCXNLuyKUmkXSvchZ+adG2TUcpwaIGwKSkdqehMwwKbuwtDy5Wmbx&#10;VGfNqLmik3Ck80ZoK5h1AGKTeKN4oDmEc4FNZs05mzTSaB8wK3NSA5FRotSDigdwprrTqa0mBVRA&#10;bTo6aG3GnR1QDqRj8tLQwyKCkyJmxUaHEw+tPcc1GH+YUFF6KTAp3mVUSbiphLmgLj801zzTgcim&#10;v1oGpDc4pVOGpKAcUD5ixGflpsh4pqzYFBk3UEthSp96m7+aVTg0BckpjHJpTJioXuMUASUqnBqI&#10;S5qRTkUFKRJSMcCkVuKQtmgq4macr81GX5pwORQFybzKbmgHNJuFAcwjr3ptOZsimMcCgXMIW3cU&#10;mw0gODTt9TIOYETJqZYsCmRZzUvmEVIcw0x4NAGKVm3DFMY8UXDmAkA0GTio2BzTalsOYk3Zopid&#10;afREOYKKME03fg81pFhzDqKQuMcUoOaHIOYkHSopDh6duyKjc5NHMHMSK2KfUdSDgUcwcwjNimBs&#10;0SMc1GoyaOYOYkqaAZFQmnxS7KaHcewxUbmnu4qCV+tMLjgc1KsfFVkk5q1HNxQK4oG0UyR6HlX8&#10;agllyaA5iUS5pd/FV1OaeXzQQ2SGXFJ5wqKhjgUBcl84U4PkVXVxjmpIyp9aAuPL0eZQ20HvUcnW&#10;swuP84UocEVCPu05DQCZNSMflpqtilY4Tmg0TFX7tLUaS56VIDkUDuFFIWxSqwJoLTJk606mIaVm&#10;xQVzAy5NJsNJ5rE8Yp2+rQcw2kLYpGfmmO/NMzkSK2alzVZZMVMkuaDKW48tik3CopCC/emk4NZj&#10;5iYvikLZqLzcCjzc0BzEwejzKjExA7U5ZSRQPmHB807pUeeaejZoDmJRytR5zTg9NZ6BKQ3zf85o&#10;83/Oaj30b6DRMmSfy6ZLeb//ANdVp5CDTYU82gbYSuWFV2tmY1pJYsf/ANdWI9O46/rWZDZjpZsD&#10;TZU2PWw9ttQ/Ssy+GJDj0pS2OeTdytG+TUd4fkqOObmm31wqxmtIbnn47Yz9SwUb/drkdcbaf+BG&#10;uk1O9wrAY6elcrrkpkK/7xrspn47xRO0n/XU5qV9rD61t+GpMrHz/GawWLPJj3re8MQk+X/vmuk+&#10;ByObeK/ryOx0o/L/AJ9q3La6ytY2nQbYauW0mHrOR/QmRu8TS35706MYYGoodxkFXUg3JXJLc+sw&#10;/wARY06cRtWxFcK61gpDsrQs5wAfrSPfo/CXmG4Uwp81Oiyy7qVjuGDWhrTHI2TU4bNVkGamjNBr&#10;EnT7tSjrUKNmpQ2aDeI8Pk1Kn3agBwamiO4gUGhKi1LUYO2n7xQA5PvU+ow+DSiagCyrYoZs1Cs2&#10;6pAcigByHmnqcGo061Ioya0SFJEsZqYGoY1wKlU5FWjCRIr1Ir5NQU5H2H9KZm0Wh0pyHmo423LT&#10;gcVoZskpyNmmbhSq2KvmOWS1J0PFXdLbdL+IqihwvvVrQ5d1xg/3lqZS0Pns2jem0Y/xu0CTUdOu&#10;lAHzSRnoPQe9fK3xU+G802uyNtT7x/hX0X3r7f8AFWjtq1q+OrMD1x0ryvxf8K7i/wBSdg3Vj/y0&#10;Ht7Vze0P5o4+o3g/67nx6fhjcBvuJ/3yv+NRT/D2aEcon/fK/wCNfV6/BC4f+L/yKP8ACs/UPgXd&#10;ZPzdh/y1H+FddOsfzHm2FfMz5WPgyVGb5F/Jf8apyaBJbk/IvX2r6fuvgNdZY7u//PUf4VgXvwBv&#10;Jn27h1P/AC1H+Fa+0R8rLC++fPtrZkyL8g6+1X4rDj/Vr+Qr2xP2YLyI793vzOv/AMTUw/Z3vI1+&#10;9/5GH/xNJ1DWphlynh8mitcfdVfXoKbH4HuLlshV646D/GvoXTf2aryUZ3dh/wAtl/8Aia2Iv2d7&#10;qwt9xk+78x/fD/4mnGoeXXo2PmyP4dTqMlV/75X/ABobwrJaqSVX8h/jXu3ifwO2hMqs3cfxZ659&#10;q8t8Va0tmu1eSzMORXRTqankVo2OQnsjCSKpXkPH4VsTXIulZu9Z96m/8q6lI4JaMyRHmTp3q1Bb&#10;YH40R2p8yr1vb7U5zVDT0K/2fFWrRdoWnNENtLCmKmRMiXGKVPvUpXK/hTUb97j2qSSxDUyHio4V&#10;4FTbdtZykZSLNuM1Oy7Y6hswSasXSFYt3vWDZjLczb01XWP8asynzDTI4aQtxqJ/+uh17VMYdq1G&#10;6NmglxKrrmmpHzU5i3U+O2P4VMiSu9qZRxVi0T7OB7ACp4YsUlwfNKp6nFZyNIR1Fa480bR3962f&#10;BvhqXVJJGUA8Hrj296reG/Ccmp30IX7rvjO6vbPhT8LZILMvubDBh98eo9vapPUwtO71M2x+EM16&#10;ijy4+gPKJ/8AFVU1X9n24njlbyoO/wDyyT/4qvoXStIaxiznooHJq9Io+zNu/iXtRqfRYegranxt&#10;4s+B1zBAw8uLhh/yzT1P+1X9flfzE/E5o9NsWkJb74/Umv6dq9TA7P5HPWgovQKKKK9AxP40f2P7&#10;HZps86x28c2G/elyGATA4AIB6989a+jlb7BawyW1y3TAI9ccnv7V82/syWn9maUWO+aRyAo3ABTz&#10;kkenSvoLStkVtbt5huBgb0dduwnnAwefrxXy+Ll7x+N8SQftmwuYbgzNIkw2yZBL/MSD6dMVyPjC&#10;8EGmXDSNGDgpGnckjGfpXY377YvMkAt4VyMYOCR29zXnnjrVzFburzRrbsC0p8vcxYdAO5/CsaOs&#10;0cuRwc6q7Hzl43ign8QOysplzzgcjnt+Vey/s2GT7NbrGXWRR87KMkncQBXiviTVLe58RMi7lLPs&#10;3uNvXvz0617p+zaGWxH2a4WRYBkunO/LAAe9etiv4R97mythH6HtVpbMLe4kCeY9vFmV3kO7bvAI&#10;Udzkiq9/D5l0vkozBUDKpbJHH06ZqO9u/stqnAM+8h3wScZ9uKjuprjyftjRyLCxAL9gOAMexxXz&#10;/Lrpofl0rqehTt3V5lj2vJKuckjO0ZrQuLn+z5ofL3Fs/MOgxj+Xem6bLM8j/Z1kWTodicBeuTWj&#10;pkSTFp5NsjRno52gkc/iPpW0Y/ZNE77lDU7e6sEjkVdvyI5OPlyRn8+axdTnY3TfaJMI/UoO3U11&#10;fiCS41NJfPPMx3ooycDJOBk9BXIahA8d0dq7PLALc9c0cluprThqczrYV47i43/dDAEfeOeOB9K+&#10;TfiTeInjG+VJDJztwRgpivqr4gs1nHKvmLcK8YyYx0BHIx2PvXyh8QLIQa9fMZPn88hM8Ej1Ne7l&#10;+x+hcMR0uWfhuJLfVFbzfLbfncRnp0wK+0/hfqVqPDLeS00as4RhIBl2CjkAdBXxT8LpzPr9nCrK&#10;ytMMlxuAXPJ6jsDX2f4OktzYxmBWktXAERA2gj1I7dPessybSL4o+A6ZLaNrhlaRZSy8bAdwPbHv&#10;k1NqGitC6xqs23ygfMdsKSBzkdRS20TyrbvG/wDpUcjMEz8oA6c8VHdXM9leeZcRlvtWYxGBuL5H&#10;JA7c+9eDDVnwsFcrSzKxtbcQrHMqbZH5VnyxP5YrUjs1lv42hK7VYYdztGfqaz9SvZpb6KK4h8mZ&#10;AAgOFYAgd6t34murK2jeRWWBxxjDeuD6jFTVi5P3TnxF9kaDQ+XG0PnRhpQXJU9AT6/jWZPK9neY&#10;jlkkhjOwyIAV3EHA5rYvI4BarJkIspOVI25z2HtisX7E4VoVPytIs2Q+RxnH4cn86zo0XzanPFvm&#10;sU9YjW7lRYUkg2IFkdz8zkAliRnqeetVb28bS2aNl2tbxcIRgkHkZx+eap+IvEK2nyrDM0juckEM&#10;uCcHP61Jq14l7Zy3BDEsQmxXG4gDqSecDivThT2O6nTu02fO37ROtSX/AMQXWefd/o6fOncAAAHP&#10;Tp+teZ6jPHLcqqKy7TnJHWvR/j34XitPFPnPdYkkgidt4O5iQTgDuB615jfrJH827euSMHrnnH86&#10;9+hH3EfqGVwXsInSfDt47GVpG3MUwUGOM5GSfavoP4eaib/SFuLmW485ZxGiEblKYxnJ6DJAx7Cv&#10;n/4WzmC5WOZI5mmcbCSVVARgevQ17r4PM4tfOijkmt1fy0lDfLlTgnHXr3PFcONvY8zOFdcp03ih&#10;Ht9Nhla3abexAQEAHjpx0FeR+IJN8dx5263A3EY+8T2XPcV6J4j1G1l0K3RWuLe7WV/MIfIfgDPt&#10;g5ryfxVMxU7GkkjX7z9Oe+T71hgYNvU4srou5xOpWMVzBI8h+cjJyea5i4ba4XftUZ59cdOtdJr0&#10;bQo0ysMMcAYzXN6pbtiPIjZl7Hoa92Puqx9jThZIl0lFuL6EGfad4xg4647jp/8AWr7S+H1xc2/w&#10;40doLyUyXTuHjcmNUKkAgZPI6H3r4r0q2N1qe4LkthAiDCjOO3evtjwNeT3Hg3So5VWeCzBkGY9x&#10;B+v+e1ceLtpc+W4mtyI0NFkaa4mmuG3tv3lgMc4xj9Km16+mns5PkjnikQIDv+7zxx7U24n+2i3X&#10;7OkO35AwypbnqR61R8YRzWWmTC3aNvKADYH3/XBrhg1zH59TpXqKR86/F27WbUpkkVy284OzAwMj&#10;gfgK4qe18m3aQxv5PY9ATiu1+LEimWCML81vI5ck/eyRgD2FcXeDytOk3Fl3/MEPKge3pXqRex+r&#10;5WrUInB60iiZm9XPbt/WvrD9h1Gn8MzRtcKFm5AONpIIwCcdSuPzr5P1UifUH/hG7HXH5V9TfsZP&#10;MfCU0US7/LlE5IGAigADr+X4Vy5i7Uyc+p3wx9FWmy0tGilmt40kkABH3s+x7CprmzkmbcBuLEIA&#10;BgAepz3rnULTXG0oflwRu4APrW5BfG2gZWkPncj1B44HvXzLk1oz8trSSZYghadprKPyUkZxGHcf&#10;Lg9SSTxXJazKsDBPOuFjhcncgADkEgfUZFdH9shceXKHRXX5dx4Jx1z9RXN6rdxxxtHM/mOxO2NC&#10;CpwOCf8APb3p4duU7GeGblM8t+Mjzu3mzn52QlCXy20nrgdK8D8SjFxJxu3EkkHqa+hvi1ex39gr&#10;SpaQSW6bd6AqxB6A9Qa8H8S6ajTMxZ2DHcMdhX0uDifo+Rq0dTjL1TM/J59cc4qAhnuVjXdt4q1q&#10;iYyys3XgVB5GQ21vnUdM4r0D6nmR6z+y49rJ4+hDcLbxGdm3YY8gH9Ca+oGW3ivpmjO1GwUz8zHA&#10;wPbvXyJ+zVOuk+M4/tDXEduwxIYgCxXIOBnrX1rc2KXl4y2/ywlyI3mfaSoHPPSvn8wjLm8j864q&#10;g/aJmgxRrKSOSTbMWEifLxjaRjP1ohdbVkZYEljjRiUQlcn1PrVGTTl8pTG0bFwAXaToOn86I5RH&#10;axosiBlDZJzgjPQY+lebI+Iki010XjjaO1Rl2HOCAwYk8/hmuf1O+hgZFkUyFjtUfxE4/nmtDVYV&#10;MMEkcf72ZRsAcrkk4A5qr/ZW1S9ywhnhG5CMEDn2zz1ranJxtcnkOV1i8FvlnVmYEHLDLZByAetc&#10;P4xeS9065kPytHGzAoMMM4Hbr1/Su28R2ey8m+fduJIL98+wrz/xbYNMklxamRWUhGBJIxyTwPcC&#10;vawtZH1uQwSadzhgP7OlZWkZTnaTySM+tQTSKt0mNr89G4OOtXJVkh2xyH96rk/cO4nrk1kzQzTX&#10;Q3sF8slyxGM+gr0b9T9EpbIr38E15frII441divHp3p8kBCLtMacdjycVdEscFqrMN2wk5znqc1V&#10;ndUbzI1x/EB9ewpcxZVFxJaTDZ05BIGcCtJ7GQaa10G3RrJsxjnGMk1TsbdvL3eZhmGHHDcd6dcw&#10;Ts+y3nMiKPnjJwFA559e1SElqWIpBEdrA8Z4Pc1rWH7sxq0Y2sSOR1NY+mSM9w0zRPJD6IeM9M5P&#10;vW9c3drmEW5m3MSziQYIPtjqK56stNDmqabGtpqNPOsKtsWQhA/cA8Y9utfQ3h/Wm/sawhkj22ts&#10;ixYCDJAGAenXnNfPelTR2GqRhvM+V1ccZBPB9uK+iPCOqx/8IlHDNJvkkcGTMedoAOAv514WLuz4&#10;riK9rkls4t4i7KGCgKN/GOeuO9NsibSeZ5GhC7SUwSS5OO3tUlrbNNHGvnKokJYg/KFwe9R3FvJb&#10;LJcMPOVnADHhXHoKwpo+VjUsamlf8TE7SsNrxvG9+rdyMDjIxU9nqdvBbbXcyTRkjGCyg9iCOvSq&#10;kC262ssxj8lgRgA/Lk9+fr6U1NN8m7ZdzMpBOQMDj1qnJpkTrK+o7VJ2vLV5I1/drtEmSQcE4zk9&#10;KxbnU0hupVgXasecbjj6EZ962L6dEtJreJYfLugocFNwJByOe1YLu1rKURQe4IQMenQEg8VpTs3q&#10;KnJSZaOspqVo0jW8m23Qhyj7WkABycnpnpXyzr8/2LxnP88kknn7AGGcAnI9QQAa+qNOe0uy26GR&#10;7hZ135AjtwuCCGz3JIr5T8QWxHiq6eRo9yzNlweOCRx7Y/nXq4VJbH2XDllex658PtYP2K1jaS3j&#10;wMgiNlaMAEYLdCScdPWu8tZ7ec7ZZGk3IBHIORj1IrgfAmmrb2NvIrKUUKN+05kJ5Jwfw6Y6V3Nr&#10;KzLGPkCglFGOQe2a48ZHU8/PJXmzT1V7eLTN0cjSXDSFNoGNsYAOfxJ/SsW71T7Q0iNJNFGuC4dv&#10;XuBV+8zbPIq/vEj4L/UcD86y/leJnKxzyscMCNxAHPT0965qKd7ng0qfU8g/a9k+32FhO3nzSAhC&#10;7oAEVQQoBH15rwPS1+z38bO67WbgA/NXv37V1gsPhW3uHnyrTNGEyR2HQZ6jP6V8+W5U3SszH5Tw&#10;AOcev14r6LD/AAH6xkTvhUj6v+CupLf+GYWmk3eUgiiiYk4UZ4Ge3/167uwMizRb4/3IJ8wdAVOB&#10;jHvXnfwJSGXwtArbmkCMwI+oA/Pk/hXpnhezTXrqO0Xcs1w6wh2fEceSMEn2615OKVpHxeaQSxMu&#10;xbS7a2H+jtLGZCRlflbB4wAPbvVfWJo7bS45PlbChCHJ3Fvp7epq341SO0ul+yjaI5WRWGdrgHAb&#10;8fr3rKF3Je6a8V5blpJnCwSQ4RUIJySMEkYI79q4XHmPOo04yd29DjvElytxtZcsVPA6gj1FcZq2&#10;xJ2KtvRTkZ5HuK6PxTZfZLqZY38xbVQ3mchSCfTjPNctqG61jYiRZFYngA7R7/8A1678LTsfY4Gg&#10;kk4nOX8CwvMy/NHNJnHasLV7RWQuPlZece5rodbth9m8yPd5mSCueABjt+J/KuavrnKPu45Ge2RX&#10;qq9j6KnsjNj2IzBvn3Ln05rtvgRHb23xA0yQ+Yd04Egzt+TOTySOf8964OS8CO23b83A713HwSLT&#10;ePdPUq0m6UADbuJPUcfh/KiUW1qTiF+6dz6m1jV3n1pfOmjEmFVGjULtHPykc8gHk/lWhErx6p5P&#10;n27KSAkkBJUr0wScc8c1gX/77XnlgaYRzSMUlY5LKOQMdj1/+tWrYXEbRsFUSblGN5IKHB5HFeHV&#10;vqfl+Nk03bubF6/2SfazbV2ckHPBH+fzqjqRWILHcD5WYbVckkAjrUlwkLzxld6rIFBL8/NgA/Qc&#10;VQ1nWLi5t41eOGNbfKIc5aUk9Se1Y04qTPLjq9DMvw8EjRKh25yAeM5GCfaqWkTst4GVirxtt2g8&#10;H681oXeow3cF5LcRtHcTSAxkN8qDGD2/GsrTkWOe3Vo422y/M+SM/iOvY1uqJs5Xid+lx5vha5kE&#10;MaqkTIzPnYpxgk469RXyl8Sl26/JuXauScJwMHqenOff1r6rnO3wzMGaNLfyiGzlU29cnGeeK+UP&#10;iNKbnXriRWDrGCgZc8gHqAa78GrM93hHWo2crcqsLgKyyMxIII6VXu1Xyo90is+PuKOg96dIrTuG&#10;bsByRgmobhlkO1TuVTmvUP0koz3KhPu5BPqa3vDMkcdxE80bSR4OBuxz2NZbWiiPzDtPB69Qe1Xt&#10;Fhado2jXbHgKw6jPrWc9UTJ6Hr3w/Frb6P0nF3LKCHJHlgDGAPfmuj1W88oMi5KthAT8zZ6k57Vy&#10;XgW58uwt8svl20hABPzMeM8eldTPJtV3kVlEgztA4z6ivHqx1PiMbf2tzK8qSyi+WSQFso5GMlT9&#10;ayWtib1S2VUqWJc4Dgc478npXQX7r+8wuVZABnnBJ61i6rZ7rK4kRtyLtXcVyRknOORjGKKa1NsH&#10;Nt6HF6snmeau1Q0gJI6leSev415vrlv/AKU3O2POPT613/iU8ZV2+8M44IFcZquxhJnc+CcZr18N&#10;sfV4RaHpn7LMKjUr6OTb5LQR73LH92ck54/DNesaxBJJdbRLu3FT5ik4deTjH6V45+zJetaXl8pJ&#10;x5RHTrzxyK9b6FWVg24kZcnPGP05ryMZf2h8bn07VrHQeFnZLpVj/eshJUkcD1/KrVnpMGnWjJHM&#10;rNIWxGcknAJ4OD1rI0i8kS6UfLHuDJxwCCMZNakupOlssiyPujIAKfKNuMk8+9cfMz5Zyd7GZr4Z&#10;dPhkjY+YyDADjd34IrHmEbWpVm27lHvuPocdq1tR1SS9aZo9gWYhyMDcSMjOccDjpWfZW292j8r5&#10;MZbJ4AHUmuynex6mGqcqSR4D8fLpr7xz5riVvLgjgBcDLgZOcDvz+QFcDdxMItp+UNXon7RsUdr4&#10;+u/LjaCNn3xR4+4hHGO59fxzXmlyrLFgszNyefSvYo/Aj9Ny+V6EWJEuEA/hz6VJ56tayRj7zLxk&#10;4NQWwZ4m+bkdOafb2byPuLdsH1rQ7jW+Hu6LxJatnaySDGTxgf8A66+pZOLWNTu84AAAcADA9c18&#10;v+DXEet2+1dx4ByOTzX1PNZSrZWsk/E08Qd0BBZOwz1x0rjxW58nxF0LWlO1labWjiuflIIlj3hC&#10;epHI5HY9jUes2dlK9v8AY2vGYgrOr42DB4245JOc81Nb3LLBF5qyyt5oQoP4xjIGMcdMVWkuBI8b&#10;NIqmQsc53eXyTjjHTOP/ANVcMqaWx8qove5z2pWC24dlZ2Qk53jHPfj2rkdesPs6yM38XQdx2r0S&#10;/bKRSSQyNBI5XegI3+4JHbNcf44gWGTZG2+3AGD7+hP1/lTpJpnpYCo1Ox5H8Q5RFb43sVXjkVxa&#10;lnAbGM8fWu++ItnEdHzHv+0F+n8IHevPz8ny/wAXQkc17NLY+8wvwHon7OEkbePbeF1EiybiAe+F&#10;JP4DFe9HcZd287WDAgdcHGMj2r5//Zzs/t3xIsQWkG0nlMAqCQDj6jP519Eaptt9TuI5ITCcZQE5&#10;yeepHTPFeXjJPmsfMZx/EOU8VyefdNCpPlrku5Hy5AJPPrivO9TO5HkViFOQPf8ACvQdfuCrSRsz&#10;R+YCCpGRyCD+hriNUslSxkUfLsTIxXRg2ranXlckkjzy5XNy2/7yk4NNjdUx0aTJI4yRTdSk+8Rk&#10;tuI981HaMd8n8OPXgmvQPoD2b9lX9qLxJ+zX8QbHWtDvrqMQyqZ4klKLOoIJHsSOM1/Qf+wT+3J4&#10;X/bE+Hy3jahDbalLAJHikAZSRhGQYHJGc84yCOK/maguMFWTO4cYA6/nmvqT/gnb+0ZrHwH+Ltgu&#10;mXvlx3FyGeINhXzgHA6YxyeO1TKVtQrQhUp8kldH7L/tmfsg2+pWU2taKu6NZGSWJU3FcDIfjtXw&#10;z4m8Oy6FcMsxUOpBxsOAQSQMH6c/Wv0+/Zw/aH0z4+eDkkke3acoIpY/M4JIwHIA6kHHSvGP22/2&#10;QUuDcaxotuzQR/OSg4j7Ee4LZwcVtCadmj8V404LjWg61BanwhMvlL5g2nzmLdMYySf0p80Sptb5&#10;WYcZ9q0PEWgSaXLNbzGS3mtz/q3Qq2PxrOin8qUYbeCM4x1quY/BMVgZ4epyVFZirLkDd90DAI6g&#10;CprNPtB2LzjHI5PrVZgSpHueg/pTwGgCtG5V94bI9PQ0rsyjEkcKsnJfJIAIGCRnmnpIrkeXHu3E&#10;kg8sB65qo9yx3Pv5ZsDnPP8ASrEalVkX5lZDgkHBIxVxkzXl7E89/GRDGkLRtyCGfcDnPt71btro&#10;W9wcCSPy8bHjO1s+uaz1jS5t0X+PkgnrxUlu3loqvvXnk9jWh14evOlJThuj6/8A2J/2xm8AXEOk&#10;6vI1xpsg8sl3OUJPUDnB6k+ua+/9D1m01O2WezuFurdhkOnTBGe9finpWqiyvFZJJE2kHKHBxX2d&#10;+xX+2E2jSJourTTXFncOsSSykEx4zgg46Vnax+88E8XKrFUKz1Pu/wCZ4yw3MuetRGVknXDNjI4x&#10;VXQNWS9tN8DCeGQAhwQwI9fbv+VaHl5j3cc/nSbP12nUU480SOORy5ZfXr2oefy5w259x7MOKc0R&#10;VCyqyr0xT2gaLbuPLD5RnNQaDVkZ/cnPXnFOXJjHy8r6UwJhvvbe2fWnJK0Y9mHI9qAAudhVvlyO&#10;M1Svodu0/N61ZuF3qvzcMcccmo1/ery3zKcDjORQA2CRgoU9geKd5Cttz6mnCDY7f3gP09qa8u0B&#10;Qw/rQBFcuqxyfKcEjB9K+aP2zP8AgoFo/wCzw8mk6a0t1rM0RBk2bo4AB1YHoelemfte/Guz+Bvw&#10;P1zVJbiSO8WMpaFBuMkhBP8AIH6cetfir8c/itc+PvFVzdXszO10xwh+bGT35ziv0HhLh+OJftqq&#10;ujyMxxns1ZGv8Yf2oda+LfiGa4vLy5m82TIMpJLDk4APAGckYrio/ECxxh2uVhnBJDDJY5OM5rm9&#10;UVr28hJ+Ty8EEdCAMfzqrKhLMd6npkc5IGeB71+uUcvpUYWhZWPlJ13Unqesfsv+C77x98etF01Z&#10;Jpo7m5Y+YE3rwueRnPIzX7reErVbDw7p8KbNsdpHESg2q5VQDgHp0r8w/wDgi58HrjVPihN4okiX&#10;yLWONIvMBGDIpHII4JBHNfqUNyIv8G0lyF+77fhX49xhjFPE+zhqfUZdT5YanzH/AMFTvE0egfs6&#10;quN0d5cKkuXBbCnOBnnB4zj096/Iltbb/hN43jultWhlUySjoyA5wPSvvv8A4LZ/FaG21zS9Lt8X&#10;kdvbsk5CgCGVjwOp5C8+tfm6uuta3bSyeR+4cbTjGSDkk5+mK+w4Xy2f1Fu25jisQo1LI/fD9kfx&#10;XF43/Z38LX8ZZiLRYOW3NtUYBJx1Of0r0HVbSPUl8tuFU87vukYOQfrXyb/wRx+K0fjH9nNNIluI&#10;WudMYh4VyzOzcgn0AAH0zX108UZkzJ80eckEds45x2r8yzSLoY53XU9Sn79O5+Gv7b/wlPw++Pmt&#10;abfNJZJJeEwSSA7drFiAPUdBn1wK8B128fSblxEfOCOcS4++OxB7f/Wr9Of+CyPwDuLtx4qs7O4u&#10;IIrRBcSxpu8slyQoz0+tfmTrl615GsYg8u3jDLIcgmVjxn6DNfs/C+PjWwqT10PncdFp8x2/wg/a&#10;J1z4X67a6hoeqSWtxGgLomQ2DkHn86/VT9gz/goxp/xzms/Dvid7ey1ZgPIuQQFkG0cHOATkdevN&#10;fjTohjsZZIpFZ1AKBjwc44IPtxXa/DTxvceA9dt5oWLSWrrIHRsFO/BznIzWPEGR0cVTcoqzHhcd&#10;aSgz+h23nWeyExZWV8bOecHpxRbJ5Z57+noeK8B/4J+/tDP8a/ghZy3SM1/ZkRzuXBZyDgDHUjGO&#10;a9/tz5uf4VxyB2HNfhmMw8qNV05dD6eMrxTCRBC+5mbI6Y9aeCxRdzM3f6GnGPPcY/WgDanLfT1N&#10;ckloacwqTKnCtuOevU0jx/ODjIzg+pps37sKV6ZxnvTjIpOU3dt2e9SUSAljtyW9B2FQgMjHp1/G&#10;nxs0YXDfMO/rT5G835hjp1x1oAWGbD7dud3XtzTCSrthv06UeTvG7P1xSrtjPH05q0AxNyxfvG/H&#10;H61j+M/iFp/w/wBKuLy8vPJhtsOAesg56flUnjHxVZ+EtJmvLq4jt7WFCxllIXAxzgHqfSvzg/bA&#10;/a/vviTrklnbzMtjCht1wNpYA5BPocHn09TTUb6ny+f59SwNFyb1Jf2wv2tL34p6/dWtrMsNjC7I&#10;mDlpCeufavmu7uWlldn5bORnsPw69KIr1mVxJ5cnJb5sk46/5+tV7uViWyiJu/uDnB5olF9D+a+I&#10;c5q46s5t6Ecs/lDPzNnsOgqurRw3W/YGXdlTnGfr+VDSbRt5bd09xUNnN5BKx+WyxgySBx1A7D86&#10;IxaPl5Ed3J5MscasyLwC5ALH/wCtTTMtsMRk/KCOnU+4pNRMKANGdwcliM8qT2qLJiVWWTHPIxnH&#10;p9arUxkK8KrH+7XbwHJyc5PWnzxfZ7OR2/5ZgHgccnFNgk3A7WaSRiRn+Eim3ELLAsMyMI5VUls5&#10;DDqPp0qgUddSGziZ/M2rllPIPBH+eKratrA0zT33SpGFBJd/UAnr29Kl1G9gsrLzmBhML7zLnjHH&#10;v2HNfM/7S37QsmtzzaTpsixwR/I7jgyDGMnH1NZymlofYcMcN1cyrpJPl7lP9pP9oiTxFdvp+nyS&#10;W8MYEUro4+chQGAx2JJ/KvBrieWcSOdzbgAPX6k9zT9QvPOkHzZ65z0JJyT9aEX90vzckdB1rllI&#10;/pzJsnpYCiqcFqiOKWTAX5s/wlRTI4vsxyR83OSfSgGQ8bypB6imyTBT97ccjlqk9o09FkzdxsYl&#10;zggZHFd1pI/s5YftHyrvG8K33yeQa5Hw8IW1SJfn5TPPTPP+Fd5BOkcW5o3crjqAVwRisak7HmYq&#10;s4HQaXayRmJm+QYyAOpBHFdNpSNNp8jbZI41YI5BwcnBx+lY/hra9uu6MhsZGT7ZGK3radh+5YlF&#10;Zw+D64xn6V4+KrNs+TxuJ53sTTyLCAYwyyYCDJLZHOc/XNSI7XFmwLbY7VAQDn5mJxgfTJqrGirc&#10;LG5yik5cHdkdcY7/AFq1bwrd2sbRNHKuSSd4DIQSMH09q5acFI87cdFHHLbSSLb7polAiCghj7nG&#10;c1GI44o2fa0lw/AdSU8s8EceuasXCTTt8sy2ckeTx8o9ulGtL9iikZmWQsFOYzuDnjPPYnB/OtOV&#10;FxlqYbhsurFhMDjOASSckmodSbEiyRyFZVcHeO3bmnalMsTrJuADEpnqQOoFRxHEaswbcCCQfTrm&#10;r9nszuhG9mTSRrfyssciSSANgnOJMAn+hqnGJbnT1dY/kYE5I3HvjFVbbUI7bUYmjmkWaSQ8jggE&#10;59+Oo/Gp4ZbXSZiGkmbkMic4B/Dj0q1TsdcKbNXwzFb6fPva3juJ2UYd8/uzznA4/wAirkto0d0u&#10;Iz9w4CDAIJNZOl+JN9vGJFVZhIWV/wCIj3NayajJcRNAq7iyZx5mBgZJNczjO+uxNpdTFkhS+ufL&#10;jjkWRcDDrtbjJNS/Y2RZI5m8x5BhRySQTj+WKgaCcus0siqWJGQSGPUgZ+gq1pMvmXixx7lk4AJ7&#10;nn/GqnJpDlJpGHrbyxwpHNdTSeaTl5H3ELjt78Vj294wuYxErMw4xkMCK6TxLpkm3bdQrGB90jqV&#10;PeufMizQqiW8f7sFN3Qk5zjjvV05XOmjLmQ5LdoXuMrC3l4DB+cDOOMVY8idokmSMmLfhjn5R9O+&#10;arw6es0y+WN7qnzg5HGOck/SrVleGS2Mnzwrv2bCODx1HrVSTCpdG1oLecjMrNuDBUBb5s/jVzzf&#10;Jnjh2zCRS29jjaCMdx161n6JHvRZGj85doBA4buCa1o44WH7lZI+mQx3flWMmkebUaJdPhWUxyIC&#10;skaNk54cnjp9P51oXUrxpGGKrubdsQE7Bjjn1qpKNkh8lfM4BxnNEruI2kkT93vAXJ5BHQ/TNcdS&#10;LZ59SL3JF3S3W9dysqEn5OgB7+9Q2EEs26TOVjzkNnINTJeTNucN5bdcg/eyaIv9IUxttEm4nnIM&#10;n40o3M9RYyVRtu75SFII+X/9dV9RcxrIgxJ5J2HKcgevPWpfPJDRsu1WIwPXjr+dV7mzm1BoX8xW&#10;MmQCW5Bz0IraLehpC6L+l2d3qM8lvb/Z1ZowUMmAQvt0xWHr7tpV0sTytHcRvu3IflIHoR0NWy/2&#10;C6RXyB9wlDnP41n62qvbySSAkR8A7eeT3rejzOd2dmGTc7vYwPEOqfa42kln8+WSTBIHzAY6/hXn&#10;3i2OOHazSLI3JAwc/jXdeIkE0Ct5n7wEKARhSMdsd64DxiJV3Rkr83GO468+1exRp2PqsuhZ3OM1&#10;YiaTdzt9BxiqDMsp+YHdwBz0FWbgEZDZ+Xr9RVN52il77m79eK7j3ojiMKpzhs9AOgrU0fT5DD52&#10;/wCTcOT+hrLQ+ZErbOmQTnrWro5xCkeXXk/Q1Mtglse5fA2C5udAuplKRzW5CNGPlZlPQ9PXNdzB&#10;fq1wq7VMiphMnuRnPua87/Z/vnluJrRXhZrpBCPNcgMxIxg5xnJwAeK9BntP7OlX/V7mJUEHJBBx&#10;z6V87jb85+f5smqzZYgSSS1dHKsGcYBGWB9RT7q0DJ8qtK0QBygwQB1NWNKu1Dr5cW5lRhIT7jgj&#10;6VNZrg7rdnkjAIlxyxGMHj07156rO9meOqrvqY+nanC7NG3zsMooK8g8/pTdYgjNqeq3BO5gn3cD&#10;OAKjvI1ibzIuH38HsRVcyzwhyr7mckBBz+Y7V2c17NHcpXWhzt0WtbNVjLbvMLkAfM4P5+9eW/Gy&#10;VptStPmdt0YIyMcAkfoc16ffC60wt5isrMxjBxgpn+tebfG75NVt43aT9zCDGTjcQeT+pNelg9Wm&#10;fQZTrNNnm98oZtrLkNn6g1XjdRE6EglgMY9an1JFhKTBiyzcYB5FJ/Z6SQdlZSSD0Jr2bo+sEfKJ&#10;nBwwHHWoobyRZdu1thbPTpUlxJlEG3G0YJz1NMtZ1hhZWVmYngdjTA6n4e3PleJbdlO0g9Tyc9v5&#10;19LaTqUMNnaxtIc7CJCcHJz2x7V8u/D6/KeIYSdq/OM5GR19K+kLCaB9E8tPtCNIFKfIArcANnPO&#10;Dz+Y9a8nHRsfI8RQTaZuPYwyzbkmZmk5CGMngDPB96dIFtLBd3MrEYzzwelR6XJhowztbgRgfMM8&#10;DoRitKV7cPeRpumEa7I3PAzxzz6c15MndWZ8e+xXa9j1HTmhaRowwHAXABB/+t+tVbKBUimb5lVU&#10;ABJJOe2PpikeJYRuLNIqsA4X7wHrj0qa3gW4uJFj3SCNSeQeQf8ACpjGxUY2JLtmWEeW7PN5gUIR&#10;1BB5BzgUqXKwIyzrKnlgAlcMcEZzj0pzbjDKwWFhgHYHwwIByCD/ADqrrgzIluqhZJAWc7x93AIz&#10;j0pRaZvTjd2YlpevKpkhVWXzAAWwGABznHfpWV4jdbmNsPcMybkBk/gGegAA456Vcs5ItGRVWVYZ&#10;EYuj5zzweODkCs/xBqsmoAySzl5GcyEkYDg9xjFOMZN6bHXTi1NJHn/jW7jln+zKu2P5QUI4cgYJ&#10;H1rsfhj4uuk8HW+ipJEkM0g/dhQxDAkjk9Dzg/h6Vzfj7SLdLKa4t/mkkjQBy4by5Mgk47cHAH1r&#10;b+EL+TaLcQ7Gm37AHT5VHbr0Oe9ejLSB69VfubnZ2emqkMnmNGk0bBhsOAVIwU56jPNU7hN8vE0b&#10;GN9wHRgMn9BxVi+E1vdRRPGJJJDu35BGCf8A9dMFisUU0k0Za4YBI2D7cdcE8c/Tiub2q6nk+0T3&#10;MrVYGjgkjOwy5JyTyR7GsK4m+xHcB86EAH/JrcvrfyI5SytIpA57occ/hWJfp5T+Z5e1cgjIzn3o&#10;kdtOOlyU+VLcecF3SSEFzjBB9ap6xpqiC4YkqPlOTwDz2NWoQqPuDFpG5z0wPTFLrV95dj9n2rK8&#10;hBGRngHPFSr30OqPRHG3VwZ7lLcR+Xx98Etk/SnQzNFAscjM8IHBOcY/pT70iONlGY5o9zJ6k+n4&#10;1Ss7yS6thlWX2JyK9SlsehFaFuzmaOb+9sPHfOc1chly/ksuMjJfHzKap2uQ2G5bIAxV4wbIvMaR&#10;tyvggjkYqpMzkaemQFUVXZdoHHY59c13uhtCIkbesYvAI9+cgEkcmuL0+FYysbQhlcDBQ5PNdHoy&#10;7Is7WbYwwT2wfSuGvK254WYTtua09yuzzPlkUHkkbckZH4DisHUZoHu1YxlmkI8soNuwd8j1962z&#10;bPcou3CszYA65z/+usvUNLD26zqzFVJRs/KQRx061zxldnl0aqb9053xzcKyN1ZYUJyRhse+Kwfh&#10;U6XPjSKaT95GzE7MZz7ZGD1x0re1m5Z7OS3wn7yMo2RyVPHWsX4eWc2n+K42Vlj2/cbO3BwSOceu&#10;K7br2bPoYzvh2mezWVxHG6rN5ka7iWwPm/I9+1Vy8F3OqtFPIrAu5wcOASOPQ4qa6t5luUmJE102&#10;HJzu+Yjt/ntRqhVZJmB2v8ro/K7GwAeM85wa8r3b6ny/soc3zOX114rWXySJPUf3wM9AO46Vyl5a&#10;NcD/AFhaTedhfhcEnqfxrqdUhhv9Wja8uPLjX5N4G4gYzjP+etY+toG0raEJiUnD4+8OxNejRqWV&#10;j3sJFQSPKviNaSQP5bbomD/TPP8AKuGvGNvNtZslfxrvvHUyzAx/e2kHPOf8a891OdY75sn7xIx7&#10;161H4T7LA2dO6KpGGODitPwVKsetwyB23BxjjJ9azQ6yplemf1rT8KSKdUhbbteMgjHG7nFa1Njo&#10;xEbwZ9X6Hd/2ho0L3UyLG6YyU+bKgD8M1yvii88iJl+8uSBnqcgg1s+DUin8NwqwuFbBOFO4EY/m&#10;MVj+K4QbeSFtxkj5BPWvn4e7VZ+d0/dxT9Tn/BM/2LxhbyZ2KXC57xjI6CveGkWS0kjEf7+Ul1dh&#10;tLEjp9eP1r518NFYvGMbTSMjRtwmflJz1IPXH1r3q61SS4BuZpDvzvynAGfQenSscwi90Y597rUk&#10;Q6kgeaP5WVQP3oBLFMk81yviSH/Tlbb5kUJIBI69+Qa6681PbpLSfMwYht4HXrntWDrdxbzxHbw6&#10;vkjOSeOOOPWuSMm7Hn4Oo5M4/wATXWyZbYeeqsUPmKflVc9x6Dr+FcfqF9F537yNmZs9DwCD1571&#10;3Xi+2Vbbd80TbB8rnDYPbFcTfWqzz7Wmw3O07c5PP+FexhZ3R9Xhn7iCwKy8rHjcOM8d81r6fZ+d&#10;M0atGyyY5PQHGTn0xWTaMxVY+N6ErjPzD3rVt9RWKPOxG6jgcZ7ZrsujeRrParAzFtrCEDjqCBzT&#10;rWzF3dBo9qq3IycE/Q1mWt/zvk3BTwQDnk9q0fsYmMas37nfjIP3cc/l70pPTU5amxpQSyRWTRsZ&#10;I/Mzgc8kevNb+kyTWUNvNukO3jD/ADY44HuKxhcJZTLt/wBJVZDtzyQP8K6Czvd25F/1b4wp659q&#10;83ET00PHxj090uQW8kkO5m28jjPOOvFV9QtZ7aRZNr+TLwMfxe5q5Y2TtG0jR5VeOBkHrz7VIbOe&#10;+t/tCqGt7P7xJ9fbvXmSk0zxfaNPRGHrUSzv5ix7QYwgc8sgzzXnXxQiWbw61u0e0K+c5xn/ADmv&#10;StWmXyVZG+YqXCBcgAHHPPtXHfF9Ek0ldqLt8s/KowSScg/qa78PumfTZTK80z5gv52ttSJ2syqT&#10;s9Rz0r0XwfdJcxQzeTtZY9mPu5rjvEcEZv1ZeW3nPOOa6XwbeNLax/NtfeAeOwr3pN8iZ91U/hpn&#10;pnhZYxL54DBFTBBJyR7+2a1ryD7Ra+Uvmbo5AY8ZwQcYB9KyfD1swjPzswcAHjHFdALBlvE3NcBl&#10;j+VBxv8Ac+teRUlrqfHYq/PqU7mRreISEssTErgnG/HUVyHidlEDPGjbmGQM/wCNdbrtu9xZuGyp&#10;UkoG4we9cnrMe4hd3lssfIJyD+NdWFjbU3wMbO50HwWspJtkgSU+X87gMcMM8HBOP0r0DVopEuYr&#10;iRZIVuPnQHpg9DwPWuJ+DtzCbK4yp3qRsOcEcnPHfj+Vdte38slzCqzK6YVOEHyDoMde5pYjc8bN&#10;7+10OkTVfsdmyLEVVhvTPXPquOlSWYkeO4uY43YW6CRy3f1A4qndacYDCHZVYApjkAkZGTn86fHf&#10;tpWnMqyPIskuzaSQUXaTyB2yK4I2bPntG9jOubr7IsSyEtb/AOtPlj5gCT1+n9Ko3scd4u6SArA0&#10;m8OHG5Gwev6da0LudXuZnkabCxnCI5XdyBz+dYV7cMzsytlWwXBO446ZOa3ilHVHrYOMYbFC4FvD&#10;GrrHIguHBBAG0MOvI9RWdqFvHJp6SCNldWPm55Ht/Srd/AsL7VVTExDdSdp/linavcfZTbo6Ryxs&#10;BkA5z9cVfOme3TrJ7HLapbrPp+5k/ebzJvHGUwRj6g1z2s2LTL8sjIexOf8APFb2v3yx6hHGIwFk&#10;BKuG4yOo/UfnWDq2oQJqEcLyzKzHAwMgD6100onr4WLumZtzPtjjVdwkRdjnH3h61myy/vN27ayn&#10;PTnPrW1qu2KyWWNZm3nYZD905rHcMX4ZflGSDwfw9a6o3PUiUZbdp7jzG9clwO3uK9q+Desxv4ca&#10;3Xa0iqERiMggcjHoea8hEjOPlORXqnwMu5G0oQ+W8wRjIAQOMDB/QVnX+E87NFegesZik8naPKSR&#10;QcjJUHAycfWnatp1vqU9rDJMY1aNTJKfmUkgHpxjFZdpI0ls90ska4ICKxOQORgVbsL8pYyR3HzL&#10;yRn7w4xgGvJqTS3PhK1RQKUVhbxTSQx+XuhziQjBccg49uKhnxDfJuX5N6k9xjIz+FaVzJEiW8Df&#10;ebBGEIIGOuT9KoyJtXGNq7zg9c1jKoZqstzJ1O/jW4vo/m8sXDCAgZ3pkkAE1nvYeZbqyo0YjcI+&#10;QNxJ5ya1LtEuRjyV86MZRwxB+nPFY89zI+5lV2ZzkoDjnrnFVCVz0KEno0cD8YNHm0OS2kkVtswJ&#10;QlcF8HBqTwFMtzYtNJu2KfnCHBx9O4qH4r3lw+vQwSiQwyIrojEs0RIyRg9Oaf4YKwWsip8rYAwO&#10;pr1oyfsz6yMn7FXP6oP+CfpVv2DPgiV+7/wgOhY+n9nQV67XkP8AwT6JP7BPwQz1/wCEA0HP/gug&#10;r1xmxX31H+HH0R7VOXuoVmwKYTml+81LsrQvmG0U4pgU0nAqeVhzCbuaWo34qSM7utHKw5gop2yj&#10;ZWnKzLlG0U4pim0crDlCijNGaOVi5WFFOZdtMZsVRFmI7ZptFFA9QooooDUKKKKlIYUUUE4FUAUZ&#10;pu+kU5agrlH0U4JkUjDbQUJRTWfBo31fMA6im76N9JyRMthrN81DHineUpG7vUZOWrOO4UZWZJB0&#10;rD8cD/iVT/8AAf5rW0p8tG9hWD40maTS5uP7v8xU1pJo/SuHdXE/P/8AaTf94v8A1+y/1r5L1HnU&#10;nb6fyFfV37ScpM6/9fsv9a+T9QkJ1Fx9P5Cvjc0fun9keHNNqK/rqNZN9QyRZqUPgUyTpXxdZ6n9&#10;DYHSOpXaPZTZJcCpJDwaiZd4rGme3QIJHJqrIGNXniUVC0YNbSOtx0II+PzqWgoFNFSc0kMcVEel&#10;TsMioHGPyoIvqV3bDU6J80yVcGmbynSgvmLW7IqvN9yhZ2PpTZGytAmytN96mZxT5vvVCWzQZyHs&#10;9Rs/JpHaoJpGFBI2c5FU3GTUzy01dpqomM1oVZVb0qnPGf1rWljUjvVO4iU1RxSZlyLhqjfpVm5j&#10;2k4qtNkCgyq7EMzgis7O2T8atSlh+fpVacbTkVUdz5/Ex1IdQbMVZb8q2a0pn8xeaz71VjXjPOa6&#10;Is8t6GTqMe9vwNZrRbZW+lad5kn86y71njOV6HjkVsj5vNK6UWjE1wNI+xV3EuBwK9C+FHgG81S1&#10;jkWGYjfH0RvT6VyemaWNQ1CHzAfmkHT64r7i/ZJ/Z5sPEngE3ckN0zoYmBV2Az5an0qvZtnxUcco&#10;1Ls8zuPA0+maLI0iyKN46g+3tWEIvIuGX+7xX038aPhDFofhB2jjmXMiDkk9z7e1fN+pac9vq1yh&#10;U4SVl6ehNc9ai1HQ+5ybGRq6rb/hiayudts3+e1ZTXJe6HHb0+tXlUwRketVIoF8/wDD/GuCTs7M&#10;+/wvwXLka+ZCufSqtynzHFW8eXEKrStmtaceYqU9SFEwKaq4NTogxSbF21nUptFQg5Mar4FSCUEV&#10;BIdp4pjSsDXDKdnqdPJyq5Yk2s3WoweaYjFqkUZranqTzqwh6U0kkVJsoKDFaEx3uQFsUm81I0QP&#10;rTNmDQXzCjpTgwx1FNqNhhqA5ixuprtk1CHYmpEG4UBzDkNOpUjX3obAoDmEqNn4pzSYqHOTzVRH&#10;zEitzUiPUaAYqRODVC5iTGacV4oRuKcWxQVzogZdtQPFtqwxBocAigfNcroMGpIjimsMGnB8UD5i&#10;wj8Ujn5qjDEUpkJoGpDs5oJwKYGxTfOLUBzjy9Noxk05VU+tAOQqE1IG4prDFIWxQK4O/NV5Cc1I&#10;zZNReZuagpD4zg1MrVGowKUNig0SZOpyKRjgVEJSKDKWoHIdQDim7zQHoJJN+RTaKKCZSsAODQTk&#10;0UUuYnmCnKuaAAO9O3VLDmGu+wU3z6JjlfxqHfSDmJlmyaeGzUCNUitigqMiQjIoEOaAacHUVHKx&#10;8wGLC00jFOM2RSFsinGLIchrHAqMvzUp5FV5WwavlYcw8tilzmq4kO6pY+tOzDmJN+BSD5jTZThf&#10;xpYn+WjlYcxLUg6VCrZp4kx6UcrDmEPWoyMU9npjtRysOYkDcU0vzUavk05fmNNFRkPzxUMh5qyF&#10;yhPpVaU4pj5iNPvVOrYFRxJu5p5O1aBjJGJakU5pyAN+dEw8vpQK5IozT1GRVdZS1PWU0EOWpKwp&#10;u0U1pSDTGkNAuYlwo71JCqnv+tUXmbNSW87UrhzF4qo70wpzUXnNR5zVBfKyTYKVFG6ovNIFAkIo&#10;CzRYCgGi5UGPg1B5zUhlYigtDVO1qkVuKjx82aDJsFA7kmcUqcmog++nRtzQUpIsIeKHPFNi5FPK&#10;5oK5kIr4FBkAprDZUbuaq4+Yc79ajZ8ikLZFMc80+YiUkTQsMVYVhiqSHAp4lYUcxmyWUZfimU5G&#10;3LSlM1AtRh5FIowKcR7UmPagXMSDpTk6VHuIpyyYHagNR0hoR8UD56aeDSuK7JA/NI781EZNhppu&#10;GPpRzFx1JKKb5opQ2RRzGiTHtDvp0MXlDmiKVR941Hc3Sr91qZXKy290q9xVaTUtnpWbLqEgHBH5&#10;VGk0k3X+VTysjlZoSajlDwKoXNwzsTj9KlWJn7UpsmI6UnFkyWpnqhBqpqRxHWvLabD3rO1WDETf&#10;jWkIvc87HU/dbOd1OXBb6VzOs3HT/eNdDrjeWX/3RXJ6xNvI/wB411Uz8E4uxPLNp/1qZ8I3TV0f&#10;hobXj/3zXM2cmZq6Tw/najf7RrpPg8hxH+1f13R29htMAqWGLaS341nafdOI8fL+NaFvKx/GsZSR&#10;/R/DtRSiXbM5kXPrWxAF8usm2Xn8avW8zNxXNLc+1w9NuRcMQdadBAVP4023ORVqNB+tCPoKMXyl&#10;i3O2MfSmyHLfjShsDFAGau5cBY6lT7tRxirMcSj1pcxtFWEjWpRSrEtS+WoWjmNVIaGzU0PAzVc/&#10;JViE7oqOY05iQvSF8ims2KQNmjmGPU809l3CmxDJqxHCtHMAyIfzqdXwKQRqO9Iw9KfMBIsmKkR+&#10;arfNT4nbPatYyQ5FpWzTt2RxUMTE1Mgq+ZGUg3N6UqZY0tSWybmoMZE1sm3H0qakVdopyjJrQxkx&#10;MU+NOaWgHFVys55b2JM4q5og2XH/AAJaz881paJH5k30ZazqJ8p4uZU24s7DY0orn/EFsy3J+p/p&#10;XTW6bFDPxWN4hVWmYg55/wAK86UrH858e07Qf9dzmpLnyzVO4maRunFWLuNvMXjtRHApHIrWFQ/m&#10;vM6d5tEdrb+cvNRTaSvmAhvXvV1F8kfLUMhcfNxxWqqXPk69FxlchubLahA9KrwaWZGbJrSfbLhV&#10;3MWpu37K53Bl9MjGa1je5x1K0b2AItgmWZeeOTXC/EH4iQ6Zb3KhoW2w55I/xqbxt8TbfTVVfOjH&#10;7wryV7fjXzr8RviXe6nqFwkTxMjRqowg54rphFnl4qSsXvHvxQN/qJCxxkDbyF9v96vPbu6Opu24&#10;bdpJ9M5p8N4107NdYDe3y1HdeWT/AKOfXdk5+ldMKbvc+drVFcgACHbTXjLmmrDJ52T6+lWliyvI&#10;rojdHDKSexVih2v3qyqjFI8QQVC0rZrW4kySZcCmw0IzOeaesbA0mxtkn8H4VGo/fj6VLjC02JMt&#10;ms5MktWxxt+lOl3NL+VMh61bhgVwCc1jJmctR9oDH+dWLubdbfjTVjCimTHIxWRjKLKKqxbp+lTw&#10;rgVLFCpFNn/dt+FHMLbcAMmo5Yjup8ZLHtUsgCrzRzBKSKYhIPepFRvSrESRyf8A66sC0Vbctg8U&#10;myeYqRxfWlNszzx4zwatWcX2t2Vf4RmtCLTY7aNmkypVc9e9JRuXTkrm/wDDNI11C0WR1X98epxX&#10;0P4FW3i0iP8Afx/xfxj1r5Ebx8vh3xFEscsarGytztPX8a77w/8AtHfYrFYzdW4257Jnr/vVao3P&#10;Uw00fSms+JrHTrbc9zCOo5kX0+teSfEf4xWem298yMkhjUkYKnPzH/arxv4n/tM6g9jttLm1Zt79&#10;Y0bjBx0NeT6t8X9b18SLNJbkSjB2xAd81Sw7Pco1kkdp8RP2iP7RneEWvy7uoi9Cf9uv7Kq/iEnh&#10;l1GTfKOT3AxX9vdehhY8qZjUqKT0CiiiuozP40P2abaR9Nt5I2VRv2Sl2+YZAJA/AV9D6PY28W/d&#10;M0m8koqHdjkY9K8P/ZZtGXwvdrstJAm2SKcwkvlhtKIcjkAZ5B6V7h4Xs5ruB1iKxqsZk3u+0hVP&#10;J57n0r5euryPyPiKV6zRN4jsZm0BZGMfkwEg7znJJA4A6/WvO/EpisfDF1DH5MrqPMy6BmBPUAnp&#10;XVarF9ijaT99OrKfMycBMnP0rgPHcn2fTpXZWaOQFNzgqoPJ4PcgDNTTjeSaOfKbxmlE+bvEgaXx&#10;RMZN0iq5BAHLHp2+lfRH7NtpLp/h6GQSwW6XSYiLviVVBzkLn1Bxn0r571RWuNbYKy7Xc4A6nk4O&#10;e3X9a+i/2fdOuNE8MNLKreS2AFKDlscepAGTx7134zSkrn2GdTUcLd9j0q0g33DNuM6q+UMozuPf&#10;I9Caualffa7Ywssaw8AoEAUEe3bpxRZafLb2bzLG7RxgZyPlyeayJ7mNrl5riRl84j5EbaG5x0x7&#10;189zts/L6ms7o0LeeS2mZN0lu8iFGzzvU/0xxUxs95iPlxmOLID7ecYz+fTmmyQb4Hmt/MXawTLn&#10;sBkdetLolzJcyKs3mSKQQABjk9D+dU5feH5ksrfZpV3RssMwJRuG6ZBx07nHWsbW3NpaR/LbjzHO&#10;zacsMDnNbd/DKbeO3W2ZvJRsqPvBc5JOa5fU75ZLVoXhLIIt7vje0YByQAOpPHetKF5yNsPBzdjk&#10;/iLdWs3hlvs8sn2yUsJSflAUdMcfWvkf4iLDcXEjyzSsFyQB1NfUnj/dZ6YrRwncUTcZE3kMV3cg&#10;dMCvljxnbuuq3JnVWkGcbQQAT7duv6V9Jg42P07humow3LPwMsIrrxJbxzTCGOYgbypYjrjgV9u+&#10;EQlj4at02ebIoCIdhUBQABwfz/Gvi74KILPX7OZt7eWwIAOGzgjP4dfwr7X8IXGn39nbtZ+dGhCR&#10;jzwWMjHg5/EivOzis9jn4kqdDTMv2W0jj+9JJgyknAQ9eMZqvM8h2nd5kcZOAD096tXnlyXZhVV/&#10;d5QfJtyc9Tyc9KZNcqmnMuxGjVMM+DkgkYxjvmvBpy1PiI6vyIdMmtY9Qjmu4hIuQcnOUYdDgf54&#10;q3fXC3V8WE22OU/eCFce+KzQI52Vox5fIBHJPatCbS7qELNGoRcnBMnJwMdOTXbBIVaPVaGvB5N9&#10;ZwrdTXCRRu2x5YyPMXGBgelZgEMls3zKcnjtge/8qt2EcmtxlftlvbLbxEs1w5VSw6hc9SewrItb&#10;pLmGS2aGQSSEASggKMAngEZwaIzfPocUbtmVrksluszxvC0Mkew4A4AOCCT2qtqtkyaablVH2aZ9&#10;iOw2uMDJ4PY5qHXg0URRdzNIQCTwMH6/n0pjyefp0duGkaaYfIWywPbjPTp+ldjqJ2PVw6vY8O/a&#10;Nl/tnxJG+ZA1rAkMQIxhRk8/ia8v1JZvLZ28sN0x3zXcfFvzH8Y3H3TJHIQfmLHg46VwOq3k17fG&#10;TC7WPzseMfSvcw7vFH6Xl0LUlY6j4XwrqZkt1mhhkjO8s5P3RwQPf0r23w1dtDpChm/1RIRAMkZ5&#10;OB6+1eL/AAP015Ly6uI9kgXCEbsnBOcgeuRXt3h6CaOSMRK63BBJ8whQgA5JPIziuPGnjZxNp6ie&#10;ILlYrktBcN5cyhk3J824g5HTgZrzHxPIzI0Zkk8kDGwj7ze4r0jxOkkCh1hjeNsgSGQFgckcDOcZ&#10;zXA+IhGljJ5jdD6HLn2qcHPXQnK5PQ4LV3P2ny2+WNR0z8uf8a56Z13Y2lhu6jk1seIWJm2/N5fm&#10;biRyMe9Yc7qs3yNIDztwMkmvUifVR2NjwtbrJqsBHy7pFBx1AyM19p+Grb7F4Zs1aH7PbyHCEHk4&#10;xnPp1B/OviLwxPHba9CLhWK71LrnaxGeea+4PC+tKvg3T1jjMccYDQGQ7mQDAxkgZ6CvNx0WfI8T&#10;x91XLYazMW5ptpJO1cksRz0446frWNroYWskMsTL5ozh8qwBHBFdHc3UL+VJlp5inztIASGB4AIA&#10;HAxzWT4mvobsNPfSzSyBdmRgEKBgDPsDXnxk1JHw9CaVRRPmb40W0em6/GsSzEBBkyfxHPJFcVfO&#10;rw7d0kiqMkHgj/61dp8c5/K1ezG118yNpCSeSu/A655xXCXc0caLIWXy8gMvJYjNe9RjeKbP1fKo&#10;/uFc4+7XOttlfLwTweQRX1P+w7JZT2mqLJGtx5duY0iy6qkhcYPB6j5uDXy1rNzH/aakIWkYk4PA&#10;x6V9KfsQXrQ6bfFVWNppAWKoSxYjBGc4AHPNcmZfw9CM7v8AVmfQiWXkddzyDOVByOen4cVettQa&#10;XzIV3LccLEEj3ZwecnsBWMbry79VjZY4w43AEszgd8j8/wAa0YYinmvCWVmHTJzj2xivmqnR2Pym&#10;tG794vX+nMLv7NgNJIwjUDqM4xznA9K53xjpsOj68umx2bLcR/61nl3KWwDxjsK2otVWyCq1qk0i&#10;9ZGckk+prD12aSbWYWhjTfISXGCCRjk5P4/lRRk1K6Hh9JaHlfxTtoYoppP3j7STIgUhBgDByeuT&#10;n8q8Z1eRpEZmAYvwmT82P8K9z+Jt5JdaddK7wxw4VgzgtkA449eSPwrwLxJOlldO4ky6k4wOCPX2&#10;r6jA3auz9Dye7grnN38uxj2K9sYzVWBfmywXcx656VdvApDBmDbuXJHT6VnNMsm4DaqqcZHU138r&#10;PpLaI9C+CUE8Hjm1ZY/O+QhEI3Ek4xgDrjrX1PpF7NPpkVtPGsYtw84Lodzg5znPTHSvlL4AW8zf&#10;EfTmjne3ZnAEpJXZweR6DOK+opbaa1klMjN9pOwB/NL71PXjGOeK8THvWx8HxNLVJm5YRyXN3t/d&#10;pvOcEDHtj0omj8pWVpUQqMDK5Ock54qTSF+0WisqjPAJHDH35qS9tLeeJg25bgZEQAwHHU5968bm&#10;6H5+5puxn2YU3Sxsz3AjIkT5NxYdeB6dayb7UzbSxwmKONli+YRvuAzkgkdjz0rotQtIbqzgmiuA&#10;ZISiZDBeAhB78nNYd7p8LySeTFFENu55G+85H863ja2p1Ra2Zna7o6tolndSYDTI2SAfXofSvOtf&#10;ePRrxtsEd154KAOSFiz3GOpHvXcahdN5EkbSfIoOEJO0kntXB+NY44riaNZI/lCnjOeRnj8x+db0&#10;dJI93J9KiTZ59q900LzTblaZSdinPznPArM3zTxYuIUVm+cgHofSrWr2iSh5GlyY2C4yenf6VXtI&#10;98BkbjvjPPNe/T+E/SaL9xDWsmmh7iPoD6/hSyg6HEsj+W2PmAfkEDtS3d80EfkptDnvjsaz7hEN&#10;sFndpWI6E5wao2TIbLU/PkCuvloScbFxmrySLKzNnd6EDHHvVOOykWGORlbyi+AasBcRRyeWqx5I&#10;XA5J96UoomUbl2wmDYwyrHz1Henx2klw8Ls2yORiA7nGB/QVRt7ZS0bNnC5OB2rUsdQYxRqAkiRH&#10;IDoCT+OM1EqaaM500a1tGsjtHLcZlyNgzkuMEdOa+iPA4+z+GbHasitMhY5xkg4AIxXhegX8WmX5&#10;u41KzTIVJI3FVIAwM8Z46+9e2eA4IJPDfnMk3mM6ojZ+XBBIGMdj/OvMxVJNHyXEUL0zbRj5LBW3&#10;bADsbowJ7VUM9xNPJBEJZLdCPvqWCH0HHAqY6v8AYodsgYrI/lAhdxb05qC4urjIC7oWZBwjkByf&#10;WuSnQtqfERou12WYb+UssaSkN0JIzgfQ1rNdiS2aVrho9oxgjl8cdvWsmK1ZIlLLIhYADPc1saey&#10;rZTRhQ/mEHJGSmM5x6df0rGVkc87J2Mm4viLdwGXdgbR368/Sqw0iW+f93dNDIp3gYIJGDnBHAPH&#10;WtKaC3J2BWjUnLk8t78VQ1GZbWLcspbkpGBkZHPPFKNRJ7ExqJMralA9/pEyyRLcfMSQSSZTjGT6&#10;kYr5o8Yzw23iy4jSJVIkJCn5sH0x6f4V9KWGpTWFo/mxuu5WVFJweQcEelfNfjuFT8RNQhiDeXBO&#10;UBzy2Dk8/U16ODqO59lwzUbuj074Z3bzx29vNM8i+WZ0JIj2NjAHIOe3AxXaaN5kLj9ysjKQTkk4&#10;bv8AhzXnvwyea7uUuG8uMQkkI/fHHA9/WvVNAiS78wNNJGrhnOG+UnjH9KjEWb1JzeMefUn0+w2X&#10;f2pgkjxZkeFx8mRkj2I9qpW9vN50ilbfMxMpkUgAA8ADHYelbSWLPasvmbIZsxuEPOQAM/qKyZtF&#10;tdKlSO5uGiiiQAOLcvkc54B4P1pUbWPHp2PJ/wBrnQ203wfYy3E0M4uJC8Mew7kIGCScYGPrk+lf&#10;MUZUOoVWBY4JPfpg/wAq+o/2t9S+0eE4LeG6upLSNzJ5bjCq4wAT6HBwBXy7IWa8wPugjt3z/jXs&#10;4f4D9MyG31VJH0x8F7dZ/B8EhWeJkRUBAwpUrg59SSelelaIsdrJ5catGqgBsccAck+/fNeU/AWT&#10;yPC8e7zGYD75c44I4x7AgfWvXdJ0mS4uJDa+ZIvHXrtPIJzivAx0m6lj4rPozjiG+hf1nUUvbaMR&#10;yLsUnKbj1z1/l+VZk8UkNi7/AC4weS2Gx2I/LrU7J9iYuyncUeMKRgjKkA/nzmql3Mr7VkC4ZNnI&#10;3KeD2H161y03qeRh5Ln1ehw3jCfzVWdWVmKgYxgJjPHXmuVGsfatW8u6lPkxR4TgbT6DHoDzXoXj&#10;HToS7Rrt+WIPtGRgdxXm+s6eLa5lxjaoBAzlsGvWw8j7zLa0WkkYuqXKsp3LhlyCRwCD6Vy+syeY&#10;FdWU7VHA6k5re8QKyTyfeYlgQQMAD6ViTRLCzbiN3UfSvYpxVrn0ENrmVGFkVm3Mr+mM12Pwjkkm&#10;8W2MMDNDM1wgBztOSwGQeo4J5Brlm8u3O6NfMZvUZzXVfBxPtnxJ09dvG8P8nBAGSSPfjH41NeVo&#10;GOMv7J2Pp9IYYb3dGsnmMSgQNlVbBycnt159609Iuo0haNvl4wASXIOe5461lybr2A3UkUarGoYE&#10;vtZ3PAAHpVq1lkgEkPy7uAXz/n1r5uUm7s/K8XGav6m9EIYLeR5FEgjRnDkbS3oO/FY9zdC7WPMc&#10;LeW4BJGeSeMnvVyOf7XaGOZVEKpsAQ4/E+tZ88cenqN4kKM/PbcB0IrNStseXHRmbPKltqqSssd8&#10;qyktBg7eOxzii2hMaruMcao5cchiCSMgfgcUy5QXV2ZNsmwkng4Yn0pug3EkmoRrCo/e4QptzyTj&#10;8+K35nY6HG8Gd/4ib7T8PbyBfl+QSLzhcDqTj2r5F8Z3S3t88i/x8gcg98ZHr7V9cTWtxpugzw3F&#10;qqzKXG4nlgUIAxnFfKPxJsIBrk8cazW9xDIA7uQVbGQcAdOldWFk7nv8J+5JnEXTO8M3Zh0J7VSg&#10;TylXcW3NkDA4PpWpefvZ5B1Tk8c54qnHH57hf4cH6D/69ezE/R4ybRXkVjJu2lvUnn9K1PDWqrEr&#10;L5adeCeAKy721kckIyhFP0Jq5o0fngK3zKp+52/lRLYmpqj1nwRFbbI2TchkwXJIIBPB7dK7HUIc&#10;zyLDIskMQ4ycDp2HOa4DwVOqLbxq2SzkOnlnKAYxyetdrDBJLYQzzNtUymLIcFgcd14IHoa8mvuf&#10;H4xe/poVdRG2GEBTGzjLFzwRXNa1MyRyD5t2eoOOM+neul8R3kcemyrHGU84pmRhlgR2HpmuX12V&#10;ZRIXVtx6EemKKSR0YGmrXRyPia6WHcqRs25OnqT3zXEak7QH959OOa7nWkjTcZDIu7CgsOK4nWoG&#10;jZm+8uc5r0aLsfSYbRWO1/ZvkYeKGGf3c2EOeh59BXvd3pSKq/eXySQf4ec9vXp+teF/szxO/i2F&#10;cKy7WIHcEAnP4Yr3TxVqi2jRxxkyXEigvzkZJz/hXmYqm5VD47Pot10OtZFkO4MobeMc/MWPGcY6&#10;VoTiaGW3bP72FcN8ny4z3BzWMsjO3mBdsowV4z3HP4Yrob6/keNl3bmugoIxjrz/AIfnXJUptM+Y&#10;rRcGjn7yaJHlmhjKymQHg5bAzwCeOfTFQX48vU9i+eocAOHIdgT15GARVu5sTG7sYyfLI6c85zj3&#10;rNuPJWdrhj50pIOwkquRW9KWh1Yep7yueE/tDxtdePbrf52QflLfeVRgAfTGK85nJUfMrcHG8jiv&#10;SP2iJUi+JN1GvkJGGB/cSF4ySgJIJ55yfocjtXnU5aUOituXk7e3517VP4T9Uyz/AHePoQW7KH+b&#10;7uan+1+UmI9ob1Iql8yr0yCeasRyFlG7b6ZrQ9A1vBV0IvEltIytIVcbhjgjvxX1hEZo2mmkaC1e&#10;4CqUUZYLjI6dOor5N8NxRnV4d0uI94DkDJx3x6mvqjWY7azit5LKa4khaNWPmKQzHscdeBjr6VwY&#10;qR8nxDq0aX28+Z5lo4EkYXqOhJ5OTjpVc6Z9rQ+VJtaFlyAB8/JBJp2gapbR28qsIrhWjwEdCWDe&#10;vB7cVeikexKzrHG6xxgkfd5J4P615cq1nY+PlV5Gc7q6zMjKxaaGMkkbsAdc8Zrj/Etstyq/v5FX&#10;JJTqvGcZ967q+dnlkkdDsbkgZIxzxXC+IVcxsvyx+ZIHx/EMA549K7cO3Loetl15anmvxLT7Pp2z&#10;DeY2TkdhXm+PKlx09T1r0b4nPvs4pPmDj5Hyc7jk8ivPXkW3Y+rH8q9ensfeYPSmdn8A0kXx/CU5&#10;kwAnOMkmvo29LQWs/wBpuHaNgH2ADcWHQZ9OBzXz9+zWv/FzrOZ/JeOEM5SU4ThGxk8d8Y+nSveN&#10;QdZicBV3ryAcrjHvXlY9e8fO558aZzniiRLiBmjb94BtBPBIxXn99FI8LEs+3dgYOTg/0r0zVB5g&#10;aeTy1WOAgAJnPUfnXnmpwtaiRf8AVsuQAevQmqwkistu0jgNUh+yTs38O7n61Wn3QyJuwNxycDJA&#10;q7qjKshPOA4PrzVWXMxEm5mZjjHtXqrY+ljew+0vleR9n3gcAnjAr0P4GXA0/wAa6fMxZWjlDMQN&#10;zEd+p4rza2TymB2/NnJzXoPwhuGk8b6dHGrfv5VQnGWIJ5A9DjpWOIfumWKny07o/Rr4HftPX37N&#10;PjvT57fUNsEJVHA/eB1GCA2O44+lfqx8APj1o3x4+Hc01u0dwl9EBPE5DEEnJ46gdCOOK/DW/tFn&#10;hhkt98QjBAZzln5PJOByRjtXtP7IH7V198DPGUe24aS33gyHJXIA5BPTG0elcGFxDTsz5fD41VJO&#10;nV2Pt39t39kBbKO61zR43kt5gCpwWZSfU9+SRz0r4r1rSptIuhBJ8pXIHbPOM89utfrL8DfjRof7&#10;Qnw/MyW4NrMQZIZSG2KyccgnnJ9K+Vv22P2O5PDtxDq2n2bLZSBgZY/mDdSc+hAI49q9Lm05rnwf&#10;GnCca8Pb0Fr5HxvFJ5bhl+9njvTLibyzuXBkJ5GK0dU0yTT5wixt+75bjHTjvVFIh5vmYG5iMgnj&#10;mqhUvufhuIw8qM3CSs0MtYsyHAX5snPoasReY92zSMobqeOvAxUr+XHtMca7mJBUDt602+bdApCs&#10;Aw5wOe1bU6lzn5mgXagy6szLkDHFRtHI0gU7lGeM9h61HCRB5asRIWJ4Zjn/AOtVwW/mJuJ2joPr&#10;W3MWnciguvI2hQvmKTvf+/W54W1+ayvYSszQiLncDjHIJPvwKxGTM6rt+82MjsasPF5B8vhih69x&#10;RI7cLip0KiqQdmj7p/Yk/bFNosOh61cR3FrH8kU+CrICeCwJ5x/jX2xpN/Fd26SRyrIsihwR0IIy&#10;P8+xr8VPDXiRtEvUkDbGD5OO4zz3GK+7P2Jf2vf7Rt4/DesX6NKscYgklG8vnK43ZGAB65/SsvU/&#10;oHg3i6OIgqNV6n2Tv2jcXbae3YUwHOWA3e/tVS01KO7tlVlLbsYIOQPxHFXWjZIVUt8uMgjr+NNo&#10;/UYz54pg2EUHt19aGAEOTuycAGnG38qNWLDDe/NNeJQ+G8xuR1NLlZRBKFjk+978daSGMKoK54bk&#10;n39KkmXypFwcLznjP51HDtCbt3fgGkBJtUq21u46n+VMlRIjvk9xkDJxTghDFf8A61IwZ12+p4Pp&#10;QB8Pf8FmrzU5/hpoNrbxt5N1K5lcZ2EkMADg9wDn6V+VF9PHDP5MatDIifM8nzB85xjOe/HNfvb+&#10;0l+z/pfxv8C/2fcNtmjLSQv18typAIHfBNfkJ+0H+yJrHws8YXdldWd5btuCRzbNyzAHPA9On6V+&#10;tcJ51Qp0lRk7Hi5hg/au6PB1sWt5kQxvHGvByQcnPJz6ZrtPgt8CtQ+LPjaxs7ezuGF4wEQeMqs3&#10;zAHB4GOoyM9K7P4Q/sd+LfiJqkIt9NvpPPcRb3iKoJCeAcjAOOea/TX9ij9hqH9nnQ4rzVYWbVmQ&#10;RxRO4ZrQYy4xk4Jbn6V6mecU06NFwpNXZx4PK3zXmem/sz/s22P7Ovw9sNIhhhjvvs8bXkg5ZnwD&#10;g/QYFelrKwjcbElEYMmHO0YAOcn0GOnvUgXzbOQv80mRhz1I71xPxy8c2/w5+FOvatdzfZ2t7Rkg&#10;bODvOAMeuPSvymjUlisSnPds9ip7kPd6H47/APBTH4lH4hftAeIp1l/cw3p8uMH7wAABwOpHPPv7&#10;V806rHNOsa3UYVo0MhcEDeDzjAzz9a9F/aD1dvEvjie+bdKbp2chAMDcSR83fPvjrXm00aWt4zFp&#10;ECAJsblQfXPc1/Q2S0lTwsYeR8li616vofdn/BFz473Hgz4v/wBg7WNvqcUfQhcu+IwSMc9Oee4r&#10;9arWRbpGwVPBBA4DjkZ/Q/lX8/X7JvxGuPhr8c9E1CFNzw3cTkIxXegfJGegOSPpX7zfDLxJb+M/&#10;Cum6nY7vLvoFkH7wOV3DO0kdSPwr8j44wXJieeKPpcsrKVNJmZ8b/gzpfxf+HWo6TeKzpcRgqo4y&#10;/OPTI56V+K37TH7LOrfA7xZqtnPp80cbXbvb/JuKKWOFBA5GAK/d+e182MqCUZSPpxXj/wC0x+y5&#10;onxy0OZb6CSS7CFopFcBsjnkEHIP1ryeH89nhJqLeh0YjDKadz8EWtZrV5I32xvGcAEdR6845zRp&#10;kKx3LSyBmZSdmOM855H6V9aftHf8E+vEXgDxJIsuj3iQyDfBOI8xOhzgcA88Vyfwq/YI1r4i65bw&#10;Q2t9HeNIAucxiM9fmOCO361+of6zYZ0eaT1Pnf7LnGrzLY+yP+CIyS6joWvMbdY1tbYK5ckPEd42&#10;9fXcefavvy2CqV8zKyLkODwcDmvFf2KP2W1/Zp+GMljcrbLqGoBZZZEYs8gGCA3Qggk8dOK9laUy&#10;Shj/AIk9q/Hc4xUa+IdSGzPqaMLQsyzMQj/LkemaBLsTbhTubBJ6gU1B523d/wDXqRowOPf8a8e+&#10;hpysjG3fznZnn6U10w3y8jt708rsT5vyNMD5Vf4RnANSUh00hWDOOrnoOgp1tP5aKx9PSkI2Sbc7&#10;lH8qRWCxbivy9MZ5FV0GSFsN39qx/EviK38MaVJeX0hhhQEkk7c4GTgnipfEfiW18MaLNeXUjRww&#10;KSzjogAzz/L61+fv7af7X8/jq+l0vS7q6k0+HEYiIKrux+8Hv29uacdj5niDPaWBoOUnqVv2zv2x&#10;h4/1o6bo5lW3hHlbHl34w2S3Axjr+Yr5Y1C8OoXMxkO+SR+Pr/nNR6vftc3Cs27Ldcdhn1/z0qsr&#10;bX59flJ603LsfzVxBxFVx9V66Dnlj+7uZXwRx0P1Paqe+VoWULMvI2FkIV+xwT1qSaNZLeR/vPnB&#10;TPWoXMdzbZmmmE0YAiTqv5VUZHzTqaWYtl+8eZZPvQplCONoHJ+tVDcj94dow2eR94g/04pyu21l&#10;X7zAj6g+nv7VHcbZY/lVVK7QAOhGP51orGMhsUEc8xZXMjA424yD74qa63WcitCzbVIIbZkg+nPW&#10;o7KHyiNz+ScH7g5NEsiI8jNJt7Dgk59akkqTJcbWaPsQRjkkk8njHr0pmqX0Vo8ckl1tVgEIJIEY&#10;HFTT3zWi5YqowcFvl5HQ+2f6ivnX9of4+NFpj6bpYaa4Usst2hxsJPKgHrgd6zlOx9Vw7w/UzKso&#10;padWH7Tvx6BuG0fRb6RoACJ5No+dgcYxzgDGQQec183zPI8jSN827IwTmrF/qUlyN23cx5OM8H1P&#10;fP8AnFUIroXasyh0K+3Ga5ZSuz+mMhyOll9BQppX6sSPTXujHuVtu7Az3q3DZsEZthHbPU1ENzJ1&#10;ZtpzyenoatI/lWu4ttX61J9B0KptXBZsttU7CO5NNn05N6blKqvv3qUCWa4X97hGIy2Opom3Szsr&#10;bmUN1xjNApbmj4cdv7TV92xlIAyNwxyOlegaNZytbK3zN8+AewA74/OuQ+GtlHe+JoY5ZFjjLE/O&#10;cA4BI/WvQbTTWN0q7ju7+ntiuPFX6Hh5k+xv2LWwWKOPeI/lD7zznGDg1fhuUtNQXzmfy/Udcdse&#10;tR6boyhv3rK8YB2keuKdNYGdRj5GABRmBK//AF68OSvKx8lUV5mpBqJtJma1+XcNuQBkLn3qLTrd&#10;rU3CxR7Wuf8AWAKCzgc5+tUNJlkluGiILbRggj5ST1A71uQqLL/VqyzK5fAYnJAwR0zjFaR00CML&#10;EMytIscjK6RN8+epIPQZ71n6hcsySCOST5sBcjgHrge9aUmtF9Fjja38iWZw/J3AKAQAPTqevt6V&#10;RnRbmCSTeu5SpTD4APr7/Sr21NKdPqzFk2XO3zldmUkccY45OKhBeG1+0AMy7sBic5x7Voalax2o&#10;4aRpcDcCM9e4Oazo4JJmaNFY8cehJz1rWM+h305JofA0K6h5kuFVsHIXJXnPSpbq8t9Rn2wlfM3N&#10;kj7rk8jGcdOar6bF5aRGRWMcyYYkEEc8/wBaluobeHUX8ltqIRgkbsnHHNTzPmNoSlcoafHJaom5&#10;SwY8kjOOa08T7VaHb/o/Unhv88VXlia2243StkOwX0+nbFK22/T5WkMh5dSNuR+BNEjZ3JIr2TyZ&#10;GXy55FTzGR+PUAj356U/Sb0CaznSZWLnlTzsOen5VVls5UtPuCVthff1YLnBB9MUmnaf507og+WT&#10;Hlk/KD+Xris6kbxIqRurGj48ufO1m8RZlCxN5cGflXGMg49M5rlbi2EchZdjAvltvTPritrxXem9&#10;1XlQszAkJjOADgZ9+K59m8y58pP3UrHk9CaqlGyNaMeWJJc3G/yy0m5FYIULbS6++KkjiZ4wse6N&#10;QchD8wA9jUtzbx2lntmjVZlO07vmBBGQf1qwNRnurXdtgWUERqiJjK45P1rblui2rrU17C5XT9KX&#10;cw3eb5YA9cAg1pCYIxZuRnac9SeefpWXZW0eoPFGzJGyAgZ5ywBxmi1llEnmNs+fIOfu555HvXPK&#10;mrnm1KavqX5ria3i8yGQHjGAM8VPp2otCWa6V4LdsAuRlee4z196rWhkhvowojZcEnJwBjJJ/Slu&#10;LlpnZJWMkSEiMHlQD6UvZ30OeUbl4IsSL5M2+PeUjJPzE/TtVqzmLbVVOVyBnv681mJeBYinyYzk&#10;vjGwk4/lU+lMFeQea3yklM85P0rJ0V0OeUCS9uNwVlVdinA78Z6+1OsY47gDzmkXzGIxHywPqT6V&#10;HJpjTNIq3UEa4BLucKoznrUq7tOM376N42wA6D5XA5/mKUo2WhntqjMu7OS0tNkpk+8Rk9cevFZa&#10;CR3eBy0iswTGcHGc5Nb2pSRm1CSMWDKSgB4BJ5/SsGS7WG4juoZVjXO/54w5yMYByP8A9WK68P5n&#10;oYWVzJ1y1invpIFk2+W5xx8ue341w/jKH/RZS4A3qOe/BPQ13OpLcTyyTKsBZg05BOMjnJx26mvP&#10;PG19HJEyxxsGXqScjr2FelTkfSYOTujhnw5ZSPxPb61Qmt1Cs6yHd/dq9O5XaDnc361RuYmQ5XcZ&#10;DxXVE9yEtCON/I3ZY7WHStzSJFe3VdxK9RnuSKxbWVguHQNW5ozhreMKu1VOAMc4Ipy2KbPWPgU8&#10;cun3TbWW4jdXjboScjkY6YIzmvSNQaS3kWa4juI5JhkO6EFiev4+1ea/AvUPsctwn8UkbR8DkAgZ&#10;Oe3TNd5eSSWjF5GuJtxDfOxJ9MjJIH/1q8zERTfvHxuZKLqPmNbTpJLohDJwF2+jDB5z+FTRXXlS&#10;SLukgByN6dDjqPpUFheRW0ccnlzXHnEAr/Fzxn3z/SpLmR5bcqoYi3YtwBnOOmK8apTV9EfP1IpO&#10;4uqWWbfdBIo8sjCkcYP8smsi7KuyyKyLcDg5bGcHqPWtN0/tCxht0Zl8yPMvB+chsgZ7EcfnWHJJ&#10;HA1wvlNIVUsXIzsPbk1VJXdjSi1zJEOp6jI8kZki8zzgVY5DFz/SvLPjQv2m6ikkWRmjBjzxlQcc&#10;H1AA616c8G9G2tD13bDGefxzweteW/GKVY7mHZC8CSRhChO75gOcH8a9fDRs0fTZXFKaPMGiUSbV&#10;5HofenPKvKhTwR+FJeOYG8zb90g+5pI5mKZIK+Z6ivUPq0RzFQh+bv0qBZGjJPLLVme2mlVdu0Bh&#10;2qOCBYW2sc1XMM2fCW2S6XCbSxHJPb/Jr6RsJtnh6zZNpkYAfQe3vXzf4UVYdQg/uFx755r6S8FW&#10;gFjbNKjvbNgYIPA6Ej0PWvOxsb6s+X4ghdJmpdvKku2aSNnhIiLDGfzq0Lpp9yt8yqdm7HJGc1Tu&#10;o1tY/KWFnaSQFZD94DoKsRlIlyzYbneD6V5UrHyMoomkg/fRx7VjkJGXyORmrU+qxjUVjuAVgt2a&#10;MxRghbgjIGcckH1FZOpzTyzxrbzQyQjA5Tayg8H6/WpobLZB/wAfCCRSVw6sGI65B6Gs5bE8tjSt&#10;7mGe2jlZIlYJtMQzuB9ckntUMekf2neeX8sIkK7HJGQOg/CobTUWs51+SPg7iSuQcD+dF8807mZ1&#10;yYSrIeAMdRgD0rKMNdCoLW6BbaFYfMhmtWhjHyBpAzZ+bIK9ewrn9Ws2+0ZaOFWPAGSVAODjjoeR&#10;WjfTqt5HJISTkkhAMZ9PpWdMfL064mVGkkmZ0JY8gkcHgdRz+Vd1Oldqx6WHp3OZ8cWCyWZimwPm&#10;GSxIJxnjj/PNT/CJ99pdeSVWSMg4JOQAeoGetUvGNzN/wjTLMBM28AOvBBHXI/AVN8JLeaa3vLqP&#10;yYo4SN+44kkY5wAO44OfSumtS/ds9StTX1fc9Khu472NPmZpIwCwIGfw9epqTVbaRtO+0IybFcpg&#10;n5hgDJrMNuwO7lRcDgjjHXp/ntUF3rE5URSSSNHHlgAnfj868NUXzbnzKir6Mr6pftDZbhD/AKwc&#10;knIPv7VgG1llEjSK+2PBJDdj7ela8k3O/lWYMOORgVmRTRx3nm7VdvuElASQfrXoUfM9fCTb3Ira&#10;Bbxm2u3AyDj09aZqNu0mze2xlGQRww9gauaRdC3vrhXWNo7oGMAEZjA6fj0qlrsrm2MmVY9EBGW/&#10;LvW0dD0IaM5zU5PtDL5jFmQ4Bxkke5qOyi3b0WNNrEEM/UcdsVLqiCGOGRmWZWGSh+XBz2A+lVQw&#10;MTc7C3I68da2jU7HbGRehRoYWPmNtzjIGcEd6akjTzSKXZ95y4PQkjGfaqtldyIqqWbAJ5JwD+Fa&#10;Gl2izrJIzKu0gls84+netFIJFzRQ0MeyEyLjkkHOO3fpXdaDG/8AZ6yNhlU/NgZOBjmuSsB5Ftbz&#10;7dqTZTj+MZ6mug0u5mki2xt7FRwD04/SuHFSPn801NObUVVmQMwaMnBB5I61Xk1BgAu5mZsgBkz+&#10;tSrbFbSMbVVZpORsO9D9fSq1xE1siyb3dVGEwOSScHNcNNts8SjG0tDldRO+VmeNlDjbhwepzyP5&#10;1k+CLv7N4zgSQBlWRVIJxxuAPB7V0HiGTzb5o/M2yxgAdcf55rkfD5Z/iVayblZcESCT5QQRjIz0&#10;5r2acP3ep9PRheifRV/pfnGOO2nXbtDh4O3PQ+/+NUtcma3gZpG87egJzyxCntx3/wAKn0WbyLWP&#10;995cbRqCduACB0/+vVHUdWY3lwqzRMrARgFM7hnPB7eleV7F8581yr2nzOU1y8P9pOrQ/Z4ZhuUc&#10;Nj346VjXtziDc21MjbnJxXSazHBd3cio+wt3POOnA+lcnqEIWG4t1ZpI26ORggDtXZSpnuYeN9Di&#10;/G2oLcaapjKvhDk7MNkHj868t1iKKWVWYFZW55969O8ceW0KxRKvyoEwCepGea8z1+2VZPM279pC&#10;+4r1qN0kj63Au0LFFtpRVxjb71paBOBqkKj5tpGCPT3rEY5JK7uvr2q/oO55duV7gY4PPHWuqWx3&#10;1F7jPqT4e6hLD4atYTHiaOMIv+2M5yffn8qPFFgYbea6kWMOxKMDzkY6irnggMLG3uI4Pl8pGZye&#10;oVVBx+OayviCzzxs1vGNshJOSTg5zkV4rp3qn5xKP+1v1OESxaTXrOaLavkygvnoR0xzmvb9KYQ2&#10;caqrTGP76OCQ4HBI9uleIXDNHd2+3btmcbgT1OcHAr6A8KX08nhmzt8RMriSRZNwVskAlc85Ax60&#10;Y6muRGmcRTgrmbdTL8oCtsjO8pyOvYViXkytdsqeSq4bDEbmySK3tStJDG7LNubBD+oH4Zrnpf3a&#10;tGoRc4cM4O7I7fjXixS6HkYXlWkdzH8RaWLi1a4SZnmbj529B/KuJvrgWsnzj5w3BU5Ofaur8Q3a&#10;iASeXIsbOVwAThsZ5HFchdWxubV5B99WBGRwRivYwkHa7PqcLB8mpLLbRw3yyGNlaYByM889TV+1&#10;cR2DbV+9gepzmsa3nS7T95uj25Ukd8Vb0uZ7IMFj3RyAgljk49R6V2tXOmUWaUGLRwNmGY5OehPb&#10;8K0tAfzf3zx/PHw6dipx09RyKybVZHuiIVe5kUfIAMk9K6DS7pW0y1kjRlvIwVm3nO0gnAIx6Ed+&#10;1Y1JaHJUi0akFhINn7nYGIQ7DuZD7jkitvR4FSyJaGORbglEleXBQggcjHvWJ4ZuHn1Zr0QmO6j+&#10;eWdBxwCBlc47VqRtM2oll2iFiMgptLgn15x0B/GuSR5daLSbZrRTzRTLb8LAow0gJwDk4JIpst/5&#10;ulzQrJtETj5kyVcnBPHB6fWtG9eHbepajZBIVGS+SQOQAMc5yaeNWtTuB023mt4YtqDBXLAkh+CO&#10;eT+Vc3KmeNpzXRysdnKvnThtpiXOe7g8GuU8UXC6jpc8KqzRxgglshug6Gu+3YiZQ20vG0ewjggg&#10;k5+lcVr9ubSyuFUK3mRk8DcOO3bn/GtaKs0e7ls1dXPm/wATW/kXm3/bPXqR9a2vBU/lyorblXPb&#10;msvxTI0WqzRqrbgxPzds56VpeEwZI4dzbevTkg17m9NH3W9JM9c8L3CvOF3qVYdTyAPX2rWTUrmB&#10;ntWmjMaOSrhstjsAfSsX4dapcWunSRqsO0kq+5PmI6DBNaklsHXb/wA9DjgY7+3SvJqW5j5PEcvt&#10;LMq391NcQNH/AA8EE9HPfHqa5nWbG4gDPk/NlOeF469eldlPZSXFsV4aOMYBPAAHpXI+KSbO4Zrh&#10;TN9nVgACcScEjI7/AFrejJLY6MGk3ZG18JE3210PKZnjwfMHTHQ969CsLKaBI5FjdUZ/L3Z7+nP4&#10;V5r8IdV2G8la38nzkVkQ9UY8fiOK9AivFmjjEjdWBIOTt/pWVaV5Hn5lR5pHZN5uqRwq3kh1XYQ2&#10;SSwJOep9f0qRpQtratH9nhkXeHcoTuOQCCT6dqq6fdtaWyhopGjCEoUBViccEH/69WNK1maF4ppL&#10;dZhG+4K43BznkH9Oa5Zxtqj5Wth3F3Rk3NrjPzJJzuY4JVweRxWXeKsbbvL8ue6PlyKI8R7eOhzw&#10;f8a0dbnnkdGWPy18x8YJ4BOcccYGQPwrM1cM23947LjBz0/L+tTzOx1Ya6sZc8awTr5i7Rkoff8A&#10;Ws+fS8K+N0m0l8jnjrxWreXC26MJJN0inAyASF7VQubqSxtoZJFjuIWxkBApIzyPbNVG57FG6Oa1&#10;bSw/k/3Y3JPAxgjkjHfgViX+h+faYDDy85Dg85z/APXroNTvxJf+ZtlFqpYIAMGMH374rJ1wbYZI&#10;oy0lunIkxhjkDqPwNelRm7HvYWs9EczBdSRTSwg+YjNtbPHGeKq6gALlOS3l/IBjIBPrU9xJFaRT&#10;SMzLs5PuP/rVUFzvX9y7bWG/Pcgiu6OqPWjdojsvlf53fc2QwQZ4r0z4MMtvYTLHJNtJzvztIUjB&#10;H5mvK7y4htEX5irKOx5Y/WvRPg1r9u97Jax73+0EOhI545IrPERbhoefmcG6L5T2Z9PAtIU2KFZQ&#10;4bPL5zj8asRnzLeOJvLV7cnBfsCOc+uOtVWm/wBHhjLF1WMEYGAB2q0sTX/7yMRq0JX5SQC+c+v0&#10;H5187VjJvU/Na0Zc2pDJerNNFKskcrOdm7sMYA4PY1TxGt7Gt5I0EKsQ7qN2e/Tjj8a0J9Ia9bc1&#10;ss0UeSV5VSFBJBI7n+grPvNPVbJo1XbEPmCE8jPYZqlGLtqa0+R2MfUb6FXkkR82+7YrkdDz2rPu&#10;rGPWV8y3MbLtyRvwwPPHb0qxfaVJa+SsatJCx34II3nnuetUzt08s0e6N3wXA7Hnjpz1rup4dbo9&#10;7CwjZNHA/FOdrS8ha0gaPcBvLvvJ685PbrUPgmSGRmMj8KM4wTzWl8UEuLpbQ/L5aI2CTywYk4P0&#10;7CsjwbFDFPKy7mVSG5BAxXo8v7ux9PTjzUD+q7/gn5x+wX8Ef+xB0L/03QV6zK2DXlH7ATK37CPw&#10;TKrtU+AtCwPQf2fBXqs45r7mj/Dj6I9aHwocp4qQHIqGM8YqQPgVoUOppSnUU+VgQsmTTlG2nMuK&#10;aTRysB3mUeZTaKsBS2aSm+ZQzZoAGbNCtimkZFAGBQBITmmMcmlL02gzCiiigAooooAKKKKACiii&#10;gBNgpQuKKKDQcrYFIxyaSigBj/epKc4703NABRRRSlsKWw7PyU1U3NSNJjinxN8wqYk01qNlG1D9&#10;K5/xeM6VN/wH+Yro7pcoTXPeLRnSpv8AgP8AMVnV2Z+l8Nbx9T8+P2lBidf+v2X+tfJ1/wD8hN/w&#10;/lX1l+0r81wv/X7L/Wvk7UExqUn4fyFfHZnsf2Z4dy91f11GUxjmnM2DTDxXxeI3P6BwT90hkPNN&#10;JwKWX+lRVnTPZoMHeoXfbUklV36VodrloBkyadUdOD4FBhLUVjgVAxyKmZsioGOBQZWIXGTTClSP&#10;1pCMCgZHtNMfpU4XIqGTkUAV5vvVBU0py9Q0EyGyVXl61Yeq8xxQZyKcppsbkCpDzSeXmqiRLYSS&#10;XIqq0mTViRdq1TnGPzqjgqbkM3zNUMseTUkjbWqKT5jmgzqbFa6iAH41l3JIBrSnk3fnVS4tQ6k5&#10;7VUTwsRuZzHIqne5ZfzrSltdvf8ASqd4m1fzraJ5VQyJ4s1Q1CIbfxrUuFANZ9+cY78iuhHx+cX5&#10;ZWJfC1ru1a195V/9CFfqR+wN4SS7+EDttznyO/8A0xX3r8wPCu1tZs+371P/AEIV+sn/AATtu0Hw&#10;dZdvObcdf+mCV2U9T8rxWIlCTIv2mfCC2/gNmC/8tYu/ufeviTxbYLb63fe1w4/8eNfof+1Vaf8A&#10;Ft5GH/PaL/0I1+ePxOuxaa9qeecXbj/x41Nen7p9vwnjbqz/AK2MGfo341StfmuPw/xqa1nF1EzV&#10;HAmyXNeDWjaR+x4KsnS0LF43l2/5VRjk3ip7+bMPTuKpWjY/OtsM0VLctb9tNL0kz4I4qJ34oxDO&#10;yjKw5mzTCNwpA26nqmF6140ruVjSpUuhE+UVIrZqMnFNL13UlZHO5ak7SYFJ5uRUJfNAfAo6lKWh&#10;IW5ptAORSZPpTHdi01xS5PpSkZFA+YjqRTgCozwacHwKA5iZHprvk1H5lIWzQNMVzk02ignFVEY4&#10;PgUqyYqA9aAcVQFpZuOKXzjVbzKcDkUATeZSeZu6VFQDg0FRJCc0U0Se1Cy57UDuiQPS7hTFOaDQ&#10;F0P3CmU0vg0eZQF0P3GnpLioS+RSK22gUidpcUxpvzqIz+1MaT5aBpkpm5pobJqEvmnqMmg1jIso&#10;2KdUUZwPxp/mUGkZDqTcKQycU2gJSJA2aKjBwad5lBF2SBuaXcKi8yjzKmRMtSYNmgnFQiXB6UGT&#10;NSTysl3CjcKi8yjzKBqPckc5FQ07zKbQPlQ5OlTDpUKPsoMmTQVGJNniiofM5pdwoHykpOKFkqLc&#10;KNwqokuJM0nFV5G5pxk4qJzk1QuVAnLVMDg1DGcNUqtk0ByoVzup0f3abQJtvagOVEhOKTcKi8yj&#10;zKA5US7hTWbdTPMo8ygOVDqcjYNRs2RQkm2gaj2LW7922KryHK1Ju+SoXbtQPlY6I4Wld+KYrUr9&#10;KC0JG+DTpWyBUUQyafKu4UGYR06mhMinUEtBSOcClprNmgXKyNzk06E4puzJp0afNUS3EWFORRUd&#10;FI2UiSio6KA5iSio6VhtoDmHk4FRk5ppfBo8ygocDinxvzTFORQDg0AWo5MCpN/FVUfipFbcKCuY&#10;c77qjcZpxPtSZPpQHMMoK5oPWgUEgBiig0CgByNipA/FNXhaYz7TQK5NuFG4VB51N+00GdywzZFR&#10;s3NNEm4U5U3UFX0J4TlKQn56FHlJUbvzWZDkNmfr9ahM1OlOS1Vyme9BpFkvnGnLcYqJEpwjzQbR&#10;Y6W52VD5zSVMtt5lSx2W0VobNlVbUuat2um8Vat7Is1XAnljp+tBm5FVNP2mnG2VetWJZtq1Umuf&#10;mqpGMpakU8ClqxNcG2JvxrVlvNprG124DQtj3q4bHk5liOWD9Gch4kfmTH90VyOpMc/8CNdfrS+Z&#10;vP8As1yerwFiP941000j+beMsYnVf9dTOsv9bXUeHBmKP/eNczZptmH4V1Xh3/Vx/wC8a2aPieH8&#10;QvrK/rqjpLFPlrSgSqNkcx1qW6YxWMon9NcL1Lr7i1CKtQfKagj5H41OnyrXPLufpGF1ZbtmNXY3&#10;wfxrPtXq4hwKInvUV7pY381JH61XV91WIzhBRIcI6jgcGp43wareZT45MVJqW0eniTiq6Pup4fJo&#10;Ac71Nbv8lQMu6nxv5a4oNCVnwaFfJqLO+nKOaDQsRNmrSNVOOrCGgCapEG4VFHyKljGDQAvkilEW&#10;KdRWgDohipEPFMT7tPTrWhnIdUkDbTUdOjODWhjIuB+KkjOTVeNsipoWyfwrQwlsSUUUpGBWhh9o&#10;Stbw2wFwc/3l/rWWq7quaXJ5cuc4wQenWoqfCefjtYHd6i222+X1FYGpBpG/GtnTZf7TVVHHBNVt&#10;Yszbs2fX/CvMnE/nbj+k+Rv+upzFxbhjUH2Vs1ekj/eD6VN8sceTRGJ/MWae7UZm+SVFV51zGRWl&#10;cDzVyBVUWIU7i2fwranE+VxlREVkrQTKzDO3msL4heN4tGaMN8uWwOpzwPapPiH4vj8O6ZczK3+r&#10;h3bcepx1wa+dPjF8V/7baHn7rk49PlH+zXbTjqfN1qyTuZXxM+Ib3tz+7bjznPT3+lcSzNdTrI3Q&#10;9aoBpLslmbdnnpWiAFs8dGx/WuynE8+tVujP1lmSX937UmjxMpbf3xirAg3nJqRExn9K6oxPn8Q7&#10;sV0VaC4C1HI+GqGebnHtTMYjpnzUITLU3flqkWQd6qJRJFHgVMAAKrSXConWq0mrLHUgaTtk0RDL&#10;VSsrn7WNy+tX4E+espbClsTQLl8VdiG1VqC3jw1XIo/krKRA/bxUUi5WpC+KbIflrORMthsYwKhv&#10;Bl/wqZW4qN03sKkxbC3j2pzUd5NkDHrUzv8AJtqGC1809aDMLNiK0PtPmW/lfxEYqFoPLSpNJs2n&#10;1GPnA30FRjcn0aL7HO7P0ZcCofGfiiOxt5Np+8zDv6H2rT8SxLp9nEwO7LYrxz4g660oRRxmVv8A&#10;PStoRNo09SHxRq817qrTRt2XsO34VmSa5fxv8rYX6L/hT9NnD2wZjuOTUs8vyKRXRE76MbGZd3l5&#10;ejDtnn0Wp7OLywm7tjNSW8+9+lJOGZiBW0UejTkWxdIo4r+3Kv4g4bNkG4tn8K/t8remrBDdhRRR&#10;Wpofx1/s26bNofgC2h81mkkczxhyWZs8A8dDwcexr2rw9p8gsYgtvuROWeQlsnHPJx6dK8f/AGeP&#10;Ml0HTZlYJ5JK5fsBg9PYEfma9xdjN5EjXHyQYOwnCnJ54HXrXyuIqWlqfifEWK5a7Rha39oe7W4j&#10;kXylILx9AAvIye+a8/8AihcTt4clkbypIoyzgH725wR35PB4rvr6VLi/dWVfL3NgHO3Azg8Yry34&#10;sam1v4ZZvnXywXk+U8qMkHNaYd3loaZJPnmj571B5F1ORZQ0ZXIREHJ+v6V9RfA2zubvwzeMpURa&#10;bElxLvbDM0hAAAPXAA6flXzGk7a341W6ZswyTgEZwdvAr6c+DuhTXvhpr6TdHDJIVjDHG8jGcHuB&#10;Xbjv4aPss8t9Xt5HdyWd19mhKyP/AKSRtiMmR9SKilmuNPl8kSRo7uBvKBmx3AJBxTorxLWVd0e6&#10;aMZjOfuewqretulDzSMuCCdoyw/+vXgWV7n524Js1YLsX+oeSM8EqFQHG0HliScZrUttunxq8DeZ&#10;GJSACMEgcj8KzLDUpIVk8llt0z8icMXGc/Nkd60nga6EcoaNppSAwUbVHpxU1o9ialLVFfULsvct&#10;NcKxUE70D7GIPYHnA/A1yetFtKmdkg3LGScGUnYpHPTGSPeusuY4Y2g86JJtoJky+5ic8YPGK5nX&#10;bcOky+Zs8x/KODu4PU55xiqp1fZsqnLkdkcD41ulh8IXzK8nmtKPLCnAC45J7k9AK+XfHEK3N5N5&#10;ckkkhz5hYjJIPpX018Q5o7TwNeMqqrW4YRgZeV8kAEkdBz+lfKninU2k1Df/ABZ44wc46/rX0eBl&#10;zq5+jcNwfK5M6X4Iottr9vJPYQ6lBCRm3kcqs7NkAErgnk19vaRLNbxxXC+SvkqqYjO5EJAwADzg&#10;AD3yOtfGPwNjFtqFvKuXlBUf3ihJyMAfSvrrw6qzaZDMzKpnCkuOFUgAHj2rzs4jd2OPiSSTSNTU&#10;HkYrM2z/AEkkgds5/wDr1DfzqnlpNjcuMOAVBPt64pLy8k06zxHJHNHGWQHjdk/yrO/tGRo3SWMT&#10;M2FTeeEPUkV4MYcrPjfaWZcsbiOO2kjKq0nnB/MyTlcYOPxArW84XMO1mkRmGOccj8BmsXRfLSZJ&#10;WUqzcSHHb0A/CugtV81/uiN1bgbdrAfU9q0lNvVHLiKzkRIVidWWH7RIr8AruBOMDA7/AFrI1DU5&#10;IWaRlZnBOVBK47Aj6VueK7230axjLXXkzYLnyxuZRzk8dOlUWsYZrbcs7bFOXLRkfKQCCevJz0zW&#10;lLn3Mqana5yut65J+7toSzbtp+YFiSeBjvkk9Kr3FjfaVqkKzLLHcQkBI3XaQc9MH3x+dXJLxdPv&#10;vMhk2yK4Icpk8EYIyOB0/KnNqMlxq8eoahJJemG4DygnLyHr+Xf8K6ov3lc9OhJ3R82/GaBrXx9f&#10;RrtVoZWBI4+bOSeeoyT+Vef38jFWVVwV5LdQ1egfGK4ik8b3kkjNKvmZx0fnOQevvXB3VzgEKpO7&#10;OAecCvp8KrwTR+pZbH9wmdJ8Jofs07sPM2v1ZMgDbkjPHHNe3aDG1zujSOQbwqFt/wAzZ6k54rxP&#10;4c3BvNsKp+7UkuN5XPX869s8KSMukrKbdoolfgk58xuBn1ry8fKzPBzy5D4pj/smWaNX/eKCn3Cz&#10;Ed/pjPr3rzLxdIypt2u0iEHqcYNeu67B/pMjNIzpMhJckZBPJ4/P9K8r8V3WWy21lUkZA7E8Z96y&#10;wN+bQnKbaHHf2Nc6icRxkwydeQBmsHU4Winbayo0eVA75roNYuZbZo1jLBpMEHdtWubv5ma6OQu7&#10;qTnIzXvRPraexf8ABsKy+ILeaZstDIjksM9CD3+lfafhy2W50C1+0XnmFYhKwlGRuIyVXHHFfGHg&#10;6aSLX4pFwXVlwpUFSQQRwev0r7G8O+IrjxD4Y0xby5h8yOARjbAFbecE8DqBnAOO1eXmUmkfH8WR&#10;lyXRpW91D9ijjiSSORSQ5Lk7+OCAenrWX4kRLlxlWWOVASX4AGME/nW0vkyo0nmSSNsxGNmFJ7nN&#10;ZtzbW62sklx5v7tCykjPmt2GOwzivBp1G6iPzjDSk6yZ84/H2byrqNX2vLDKFDAbsR7c4z9T+lee&#10;3m6YQQ7GWRhnHqMewr0D4wSLeajulj2tIpBKnABz6ewrgRNBBktG0ywg/wAZDEn+WK+wo/Aj9qyf&#10;TDRvucjq1u0GobnUgk455xX0/wDsQ2//ABKtUYBlzEkQ5+QkyAsee4AIr5kvtwuZNzMvzk9c4HpX&#10;0l+xPcBvDmoQtG0vnzDHPCBQScjPGSc/hXPjI+5qZ51/AZ70nlvdebGot2SJonA580kk7j2B6D8K&#10;1tPecQQtJHtXfsJPUntXN2c8r3sVt9nUwtkCVjt2HjA966YWUkEX7zapY5D8tvHTivn6lmfmNfUg&#10;+241mJZmjjTeV+cZU/lVTU9TkkFxJbsiwtmBzjLAHIAGemeenSrN0iw9ZAxj+bIHCn/61Z2t3TzR&#10;LJHzuxKOMKTnqR9R+tYxglqY0tJXPJfiRMtjatCFDtsZNrx7mQjg4J6Y6g14f4ntkMmF3edk709f&#10;85r37xzYS3krLJtjW4yxIPTJJJ+teGeNdIlstRkk/wBWrHKF+GcdM/Tg17+AqK1j9AyOumkkclIH&#10;kDN93aDkHvWbdXnlbcgbFPQCrOs6ivmbF+Xy8FiOaqRr9un64UnPI71659Qd98AdU83x5p8k28W8&#10;UmXCDczDBAAHfJxX1RLL5d55KyLCsZxiNSckHIHP1xXyz8B7Db40spFult2iJw+MktyQPTHFfWEu&#10;3UboTL5e50XIVs845IIx9fx6V4eZaanwfFErNXNKLWmFgsK/61ASG2bWJPtVPU/PlNq7tc+dNKIy&#10;AMAEjPB+lWLWJlYTdFYbAepLelaLlvsYGyMx+YCpY/MrEYz+Ga8N1FfQ/P3yp3sYXifQ10C/ZRc7&#10;0YCQZICoeQf5frToGjg0LzLpopFeNzEQDu3Y+UcDqSMfjU9zbre2rb5EVIS0bNtyzgEYAJPNUrnc&#10;0chWNdto6DJ6kNnAHGONpOa1p6o1pyu1Y5XXJpEYyLt7oF25PvnNcT4htxHI0uP3krYweAR0/oK9&#10;A8R3scAdvmjgL4Bdgc5yCcjtivNfFUjLLsXcynkFunXr9K7YQbaPpcvi1JHF67HHD5sm7yZvMxgH&#10;IA7n3qjbzQm4dpVmmQAsVjO35ugJ9B1q5ffvpGVvL+YkYqpFH5dsY48+YxG4D7uK9alFpH3mHT5E&#10;Ur6fzkk2q3J+TP3gKpTW7QS+bzGrPtBxnNX47fzXZiXeQHjI4H0pt3cmyhVss21x8o5x2rojc7I9&#10;CtEjRfLIzMuSevSrUEbRQrnIUkkA9xUV3exPEnks8js2cbeR9T3ouYmkhVWMnyc+vHpVSKLtksIl&#10;OXik4zs9DU9vIoZpJFO7PGDtGP1zWZaWvlMrNJ945weMVpwst5KjMd54Ax09ulRLYzlc29HlkvTl&#10;WZhGpOBgEAdfr2r3HwLfyHwqu/awkkBGfvJgexwPyrwfw/DMuo/LtUA/MRxgHk1718M7AjRLe38l&#10;1MhGAHLFyQctzwPwrzsVKyPmc+j7hu2aXk6QyLzLF8qJINqgNn5vrSQzFJmWTc00LECQE9ehqbU5&#10;w8SMT++YcHPQAY7cdqj06JrlZOVVWc88nJrz/aPqfFS2LslvGfLWNfnzx8xJOepPUVb0eCeEN5EM&#10;kvBDlCGK54BxUGlL5rybPnVVG8g8IM4zj9Ku3VosBYL5jKwAJjJGB2zisZWZ5FapZ2KrhrMSFpZZ&#10;pM/OfLyUH4dMVj6i/mOqrIzRqCQmO/Jya1pJ1IWSOVoTJlZfLPO0nkHI/XNZd232S33Rj92ec475&#10;Iz9eKyt2OZ1GZUyLPN+8kZkMe0jq2cHpXzv4ssAni2+kbzId0pIVzhiSTk9+uK+gdSn828VIosBT&#10;/D/H2NeC/ECRY/E11CRIRDKVIxliQT6/WvRwaZ9xwrO7Z6B8KT9p0xY2jdZHPC4wSMcmvTNBtxLe&#10;QqkeznlyNwTg5OOP515X8P7xjexzRyyR+Wg+4MseOnpj1r0Xw4Ln7H5kq3Uc8rl0LN8hXn0qMTKz&#10;ux5skpts3Irua1t2TdHI67pG/hznjA9zVTWwtpYLPMwUzAbDGA5LHPU54wamMlq9upkZ5dxCMD8q&#10;jHXnnNZcsX77G4LEXKoCeFzXPRndnh053Z5f+05Es/gVXYzKof5mwArvwQB37H86+Yb0OL3EfqM8&#10;9Dn/AOvX1V+0w9rb/Dc27RyNPDNlJEOV54wc+wr5VdPsd053Bl569ua+lwz9w/UOHZXw59Efs5Rf&#10;btBjt42O7bsJ5yucH9SD+Vezx2Y0m3ggnjWdiSQASG2j7pODzXg37M07W+nyfOy/anDOSSAqqOo/&#10;X8q9vs9WhM0J2o8cjqhJJyAOnOe1ePjafvHy3EDvWaNCSX7RbxLMyqqgLkjcR1798VnaoLe3s3ZW&#10;8x1IQHPBz3wOlWNX/wBCHGWikY4KjPOf0FVZbUSrNuEcW0AuznbgDvzxXBSjqfOU4+9c5DxJdrbx&#10;EyPP503CBELDHuc9K4jxDcvJOWVVhTAIwMkkdc+grtfFs8cNtuWRvvkZIPIGcEexwa5DV1tpLD5U&#10;/fkgY3klge+O1erRjfU+0y6PuJo5vVZt6yfM27gkYzXOalNH5SeWD5h6lhXRanGLRG+dg3GQeciu&#10;a19ljtY5l9SMdS3vXoUZPY+kw8nazKM8rRSLs+Zun0NdV8FmW38XW8zFo9ucP6Z4rjC2WG75N2ee&#10;9df8HZmTxfp0ats3XCISemCRnNGKu4FYxWoy9D6ckfzl3rvl3DK/JjeAOoz7irmhKt3IrS+ZuUku&#10;MgZzz+nFV4tRmvZ4VYtthGFONuFPPHFaFtqLRIRE29mbGDGMDnrn1r5ipUsmj8fxmIfM4+ZoLM0j&#10;TQm4ZWjJLggYRTnGD1P5VJbWkc/mKI5LiEYRXflSSATj8ay5FUGRYVkXztqPzlmYkYAPpmrmo3M2&#10;kWDQs0iliyPkZKjjGMe9ccampwxs3oZGv2cduW2MsjLyccFCeMCkgtGsVidZR5eTkDhsAZz6jrUV&#10;9cSQy7D9x2COHU7umSR7D1pNLtGsUjaRmkXBJ2nOCWGAfTjPSumnJ2uekoqMLtnYRXm/TAu2RmZV&#10;GZMtzkEE9cjpzXy78TpWTxFdLJt/eSs5K9Mkk+1fUVldFtCmVhI0ijKFG2tkDgdDx+VfLPxOuPs3&#10;im8V/vtMwBb5iDkjr3/CvWy60j1+FZKVVo5CZf8ASCfujOBz1qvKNqMVAUseBnt3p91KxPzZ9Rg8&#10;1VEp3iMfeUHBr3D9IirDCJHmwvPrWnokqQp91myevbNZayNZy5+T5QTljWh4Y1D7OfMKq0M2QwI3&#10;Y9xU9AkrwZ6R4OZborCp3S48wjoQBye/fP6V21hBH9jkkZhuUAkcZGSRwT2GK888LRG3tFvIVYkS&#10;FCM8kHB6iu0src4t7hl8ncACn3iGP868nER1ufJY+mlO9xniJPLTcsZkjc9S3Cn8Pxrl9WLW08h2&#10;ssYcfXFdFrFszSncxSQHAx8oHTFc7qNu8UrD+F/4vX3q6O1zbB8qSsc34jnadcq0jLzkHse9cfqF&#10;v5kKmQSMrds8Cuy1SVIfMLMJOMjHTP8AWuG1u7Z3bbuVd3AB4xXbT1PoMPG6ujvf2YIG0v4kyXSy&#10;NJHFAUMfYg4U/oTXvGqrFc20bSKI1EhA6FuP/rV89fs83c1p4zjZWkVZvklIG4leO31xXuV8mR+8&#10;dizYcYXGD0wR+VceIi1K58rn0WqyZbi4Xy5C0bsdiEH7i+/1rb00QRwqzg3CyIy4ycp2BrnYpo3i&#10;3SS+SzOBk5wvbitt1+zxR4k5YEEjoRXm1rt6nyOKldmdqsZWOWNt8aghv9rnuTWTpkI/tHcwDxwq&#10;z47EAHr7Vo3b/bJjG3zI2NwXh9vfBPeql69vDdxpafaFSTK4kI3Y5xnHXpWlG6LoXUkeDftCTN/w&#10;lMEkscMLeUAm0AZXqMj2z1rzeScAjr1OeMA16T+0dZBvFFuzNH50sSklOcL0H0PFeZbuG4bapwD7&#10;171H4T9bymV8PH0HSMhj+X5ZCQAB0xT7K2VwwZgv16ZqBPJB3Kfmxk59akZufmXHYjvmtD0jQ0se&#10;Tq1qqtGv70AHOOScD+dfWFgI7WwsIWXn7PE7xl9yOduTz165/Ovk/wANJHca5a+YqttYED0YHg/W&#10;vprTNPuv7OjaRW3YAVjn0zgZ646flXn4yNz5vPYJpXOzh8t4DMtjawBQpJ6K4OQQB1ycYzSyQLIJ&#10;tzeV56AJGPmBweBzVPw3YfZvDscxuVeSaV4vKKEvgYOck4xyfyp+pQLHZo0d2kkx5K4II69Ca8Wc&#10;dbI+BrWU7IzPEc63D8Q7eSCFJ9Twa47XAJI2jknePktH+73AjnjOeP1611MN6kUewqH8yQnknOf8&#10;mub160FtCMCT5XBAJJHXnP5mu/D1Gj08DiJJ8p5L8Vo/s2nL1JzlB2615jNLtZiw3H0NerfFqzY6&#10;e00jKvztgKd2ASSK8ru7VvvL36e9e3Rd0foOAlelc9E/ZvkMHje3m8mOTyBkpKMq4PB4PBxnI+le&#10;9zRxhmf5Y45Mjgfd5OPoK8A+AbTSeLYWm2iJEKk7SeDx2r6GEDLayL/DvACEckADk15OPl76ufNZ&#10;5U/epHNeKrjbas0anbIRh88ADg1594mf7VEsnmbdr5fjlua77XEVdM2yKP3e47i5AwSMYGPeuJ1O&#10;OJInDfMWB6mjDOxtltS1jz3WmUTMsfcnk1XspMw7t/3cjHep9ayl3Jj5WzWdAzW0TNK2GznA54r1&#10;ubQ+njsXYYt9yuOV9Peu1+Gzsuuxj5ldioVx8pU9BjHTr1ri4bmT7MD+IIHJFdf8Nr6OfWrdVeT7&#10;UXAChN2Owx71jX+BmGMf7pn1XYRbYbd5t0gVdqgPubA4A9Kb/aNzBMtjG0jNN82JFAYdTgH+v4Ve&#10;mtFtGKQ7gyxq6Fxt3jA5x26CqDNHdx5kkkhuJIyU6BeSCCDzk/h2rxYzs9D88jW9527nv37Fv7am&#10;ofAvxtHBM2bF2AljIYkAEDpkjHB/EV+uHgrx7onx28BeYJra6t76NJAsRDBSw7DHGOTX8/Esscki&#10;vHNM1zNkPGFCgdwQePb8RX1h/wAE+v28bj4LeN7HTb6Rn0/cqSRpnaAOCSxPDH8sjrXpUK91Zo+g&#10;wuLjWh7KaPoz9rv9ka6+HevX19p6y3GnXQOM8lck57AfUDpXy3cWP9kSsskLdwMjnjj+tfrZ4W8X&#10;eH/j94LbeyTWd4jY5DMgPOc+or49/bV/ZGtfB182pae0k0f30YDG/jkYHTGOld6Stc/O+MODFUi8&#10;RRWp8lSP9m8va3zc5x1GaVp/Lg+VyVHGCf5VNf2jQoY5Ny7DjHfJqpcWj2z7fveuDkAVcdD8NxFG&#10;dKbhNbE8a7EDbeoOCecg+npViwnMcLblEkmfk5/pUMbKsaszbolH/wCulvHtUmVrddoQjcc8n1rV&#10;GcZC742d2cncxxgHp9KmSGNkkDthuSOCSePWqDRpcn+NjGcqAOo96t2vNuzyOsewkbSTub6Yqzsp&#10;ySd2OCfY+MNlsOOcnB6itnwZr82k6vFJayLbzZOC2QByfesKMLcPuyy+WBnnPtTftGN23eY4yDk9&#10;T60pM9DA46eHqqrDQ/R79iT9saPxTpFt4d14qupRzKkdz5gCnjGCD+HNfVmnXa3tqr5/dshcHqcA&#10;nn9K/FjwJ43uPCF4ssc7xtvV1dWIKEEY6YI6V+g/7HX7Y0Hj60h0jWrxVvYRhJZXyZwOTz7nAA+t&#10;KFz9+4X4wp4ikqdR+8fUpVZVC/NjrnBqRpdkeOvY55qpY6k10VAwuRkjqEqdk3Ie/wBKo/R6dRTi&#10;mhJXyu1j94ADH9aaqheuMLihtqn3oLKIwG/D3qGaj3IU53Z3dKQtsXP5UzflwBkr9OlTqi7Fx/CD&#10;+NICvLCs0S7d25cHPTBBzWX4g+HXh7xTNHPqWi2OpXMblw9ym/GcZGPfArZf90hz0yB+FIkmW9si&#10;rp1JQd0xWuZcfhux0yza1tbGzsbfdvEccW0Z4wfXPGM1Ze0zubG3djvk57c1bngZl3KyhV4Of6U2&#10;GJpQqrt3DqScZolUlLVu4ymS0ZYDdzjGa+Xf+CrPxOh8Kfs9yaSzFtQviJYolHzSIHAbB7HBPNfU&#10;0yLHK2/cxyR8nLe2K/Mz/gsr8Tv+Ej8axaIqtGNNtkQZBVw2SSfYfzr6fhPD+1xkbnm5jUVOnc/P&#10;LxjerLr8kPl3Ue2ViCz5wpPAx04qna3kIZVmnWQfxxyKQxJzjGO1Nns7icSXM8nmXG9iQ+FXaOOP&#10;qKjDzRwKB5a7n3fPjOOnX071/QVGKVNI+FqVHJtlnRNQuNH1WymiZv8AR878cEckg59ea/an/glZ&#10;8ZofiX+z7HZiZvtXh94xJFgbipGAxx6YGfrX4qiNZ3/czbhwCAMBzk55z7V91f8ABH343f8ACvvi&#10;1/Yc1xeLp+vkQSoh3u7HoSPQAE/U+9fD8aYKNWhzpao9jJ8R7/I2frAkrxy/MT16noc065t1nCsv&#10;3kGD6Ed6GKb3A3MoYgOeCRzjNJGnlyLnhP51+ISupH2UdVqZ13pcN3zNHHMGQoRIgcbSemCCABjt&#10;im6d4e0/SDusdN0+xCuWzFbhWJIwSTznPWtSOD5sbe5/KidGhjWTKkMencVftJWtdi5ERxWkjybm&#10;3Mx5Gf4jz1P+elSYVSP4Wp1q21ldW3MvOCe9JNG0pz1569xWMmy/QeqK0m3ftz1I9PpQOHwegPU9&#10;6dGg2rz82cUPAzSH7oI9T1qQI503wu275lIwPUUyFFldgwbavQe9SKu7njkHHoaX5YVLSMokyOBy&#10;MetBOwsFtL5YMg2lhwT6VnazrsHh2we+vJY47WI/vJHOFQAZyfQVLq/iaHTLeSa4uY7WNUIDsflw&#10;Pp/Svhz9uj9r2TX706FpNxMtquA4GFUkAgnA7HnrVKPU+dz7P6OBouUnqUf2xv20P+EnD6TolwEt&#10;lQmV1OPPkGQQOeVxz9a+N9S1Ke5nkmaVt7EueS3fvnPvU2qX8moXALEs65HsOazbppIG2qwVuhAH&#10;GKTqdEfzbxHxJVzCq9dOg2aZ2jUGRTuGQQMnGajkkwo6nafxH0p0uyHai/dkAyR196rz3SMGwPk3&#10;4znJIrI+QcbsUNtOc7VzgjGMj1+tRFzIwb+Lbgn0H09aGVQDKOdpICnqf8BTXi88qwVY5Mc8/Kwr&#10;aNx8thyyhbVNpVpGySMYMZH+IqObAh+6qsCOM8EU68iktgpUozMQTg7h75qDd50jnOG6HA+UVqvM&#10;zlcfBISN3Qr0+tU798T4mXZtOMk4B/z61Ylkj53MIwqFgc9TXkH7RnxebTrJoLeaa3vGQAsH2soP&#10;GOnU/pWVSpyn0WQZDUx+IUFsZX7Qf7Qa297HZ6asMbWRaKctl/PYcZznGM5H0FfMeqarNeX20yHO&#10;4nr94k579qvapqMl9cSNJM0rFyzEnJcHrk1m3FruJfHfANcrm2f01kGQ0cuoqMErkcUhjB/vZwxq&#10;K8RPmZUZexI/rTDM6jZn5WPOfWmtNhWUs2GI4zwaD6QaJv3bJGD8wA5ot5BLEY5g3XGRUjW+y3Zl&#10;bbyOP71TtFG9ioUkSMeaV0BDbB0gG1t0anGSeakjuM220t905OetVoYGSHczKwjJyM8n8KsW8EaD&#10;J6tzxSbA3PAvl3fiGGIQvcNK2wRofmJ5PFen6baSGN90bjyh/ECD1PHPXFeWeAf3fiaOSNiphBcE&#10;HBDYIH869h067jk0+FXaVVTKbOC2T/FzzXBipNHz+aycdjVs7lgRGqr2IHYj3q+/iGYG5S48orIg&#10;iCqM7F9j2rOsroWsC+aGZ8FARjofXGcVc1HTms0VmXy/MPAOCrcZ6DvXjc2tz5Vt89wss6LcMfkE&#10;kj8c7sAjHPv71csNakjMLLIqSKTiTGT6E+/FQ6fbwI6rIu6LKks33s4GR9ODU909vAP3Me8bGAQc&#10;sD0B9qSlqLroRzrG3mNJufywcFRgH3rOjH2ZGUqrJsG0EYYCrCStIqO7BYYtocE/MBnB4703ULdD&#10;LKu6T5MkHqNnbmuqKbR2007FFtP8+dV2yfvCcBCWyAM1RuLlbdZPNbEkLnAAKug55OPT+lW9SvJF&#10;jEUJ2xrgnBO7tkgj2HSsy9tZBcPNuGyTgEnlwe2Dya1UdTsguhGdVNrpELeXJdNLmJHYk7B7D8at&#10;Lc/Y9L2/NGJky3dgw6/TNVVu0htLaFVLeTkyE9znrjtjinSz7zuk/ebcFM1nKdjTmtpYuWaLJbW5&#10;ik3SXAKOjghhzxz3p0tj/ZMczZXKZWMLzvJ4/GssXWx9yqW4G08/TFLqqy29xs3sf3Qwg5wOp/Gi&#10;KvqzSLuy3qGpSPPGwa3gVY2gKJ95yeTn1p+l3O6NEHmsyggJ1UD1B9qy7G33vH+88raeWYZwcE8k&#10;1t6LcR2VgzgZEx5O3AQDOSDn0FaVYq2hpOOhHqdlsDOZFhaFDJuY4PIJABPXJ4rBtLBtSvCrLGTI&#10;Mt/DsJGT1qxq9zJPJ5YZLpcBskkqQM465qGCzjnmYO25doLEnoSP8eKKcbIuCsinM0hZWO6ZgcE8&#10;sOOB+gxWlptws+3IVHU71CLznPBqjaynaqrujcjjAyMf5xV6x09ohbyLM0cikhhkcrnPNE3ZEVJa&#10;GtbpCsTPJiR5MZxwQehIxWnG9uUhHEgXCFcYyx4H51j6ddRzzyRJuESuBuA+XJ461quGgiDAKz78&#10;e2AQB+dc0pO55tSTvqK+NzR/6twdh7AHkHnuKLaWNhNDIiSKwxkk8EZwQfrUkelq95JubcuR3yEJ&#10;OTjFMuLBIDJCm6RMgg4OMg+v41UaqMrokmsMhVi+XcAD3BI702J3mndlYbeAABtHHBP6USyC3mj2&#10;KYoWAJG/c2e59qEvmuGRWhXailAR/EeTVJ3M5K5aVmm2jMe0YfDcliDkjODToQzsy7uQG+QYYBST&#10;j0qCC0aG2hEgZWkG/G48AnAqV/8ARlKIqs64O7+LbzSlFWMpLQzdUnkjm2r91ATg85J9OKyZwoeG&#10;Fyy2rSiRwPvIMHOPY56e1btzcK8G7d5flk8kdz2rG1OdrwIysJJMbQoGOAcde1XTlY68PNrZGDqU&#10;TNbN97b5ZyOjbckA8+1cX4x8mN5fJwMEAcckYr0LXnghlZWXZI0ZjUOCSSR1615x49cW9nCvnLM3&#10;zZCj7uDgZ+td9CTZ9BgZtuzOIvpM7g23cvTmqM8jsOWUL6d6sXS4+b15IFVDOY2Ut/EeMiu6J9HG&#10;Og+2jyP7ueK14AWZSu792AvHQmqFtGy3CqD98457Vo6XIrk5LKzZ7dxn/CnLYJaHqvwMVobqZmLK&#10;DESBgHcemK9EmVrlxlTtwMjrwOK88+Cs1vdaleTTQlFjw6RgnbznPPQV6oVW3kZQ0cbeUXGJA6kZ&#10;PTGQTxXi4ybTPh83m1VH2+neZDGMyRjBOAM8dB07Cq9vMtpeDMku5cglBzntnParmmhTpyiFbozM&#10;TvC5YcnjHp0pDbMYivmNEy7gTjkHHQmvM1b1Pn9b3exlQ39xbCZTNIzyZwAAFIPHI9ev5VV1UyPZ&#10;SbmVQ0gTA4bgcZFXLxFWwZuFaHAwCeTkYPTms+4ka8fY2ySKQhySMOcdRntXRS3vY7KPxIxY7wpc&#10;t8zRlUA5OAx/rXnPx2uIXuIUhZvLXMg9iRzn8q9G1aGeXUpFhjWOHO0AjOBnIAJrzX4wW/2Ro422&#10;Fo/lyOSfrXsUWtLH1WX25lY88WRTB8y5Y4xTJn2svIJxkZpxOyVfM+XaceuRUV5FGRu53A4BruPp&#10;I7C+YqoDu9qgCrHKrN83PI9qjliMuI178k5pIId1wr5bgAEde9BRsaBcK1+vylU3gofUAjNfSvgq&#10;8jj0S3K3C7GygjJJbvnjtXzVosa215F5jfK0g684ya+pPAeqD/hHpArQt5xV0RIhkk+hIyK4cbfl&#10;0Pnc9+BM1ru++z2yQ+X5yyAgnbtZSRxz+f5VTIja327mVSen8SjA/PpTrlo7lJWZpt8mDH2KEHB/&#10;nUJj/eMxBXzDlPnAA7Y+vevGlex8fLVFjTlLQx/K3k5YO4HAGOM+1Et1mDG4rGMEcEg+tJpqQMJk&#10;knuLdlUeUERmSUgjKnHqD17GktZTENzY8tGBaPGcD8evU1DuY8tyWANFGpZkYOmUHfnvSoPIwzZX&#10;+5zzxUGnrDc6iu6Py4lOAVGMjtmpZUWVGkWRisILOu3kjOKnmcWVGTRDqkLPZSXEa/uWcAjGOax5&#10;hJEg+ZljaQnavBPUDmtzU2Z7fyVkkWHG4bx1PsKpLFaQ2m24acTLgo8RDDueQa7KdZnZRqHIeNxE&#10;9qsLfu1yTkctnHUmo/hG0JuduGmdXOCD0I4JPtzUvjK4tZbKNVaRZF4cY4ckg5z6isr4Z3yaHr00&#10;nlsPMQxDHcEg5+vFd61ps9neg7Hra2XkxLtbeoBJ287B0OadBM1mr/dO1CvK5Bzwf071nWc+6EfL&#10;I3mAjjrg1YlnK27LGrNIqiJiATvH9K8yNPU+a5Xc5+7ysM1wq+ZHbkJsB5PXGB3rLWZVtGkkRtkg&#10;J2D7wPUZrSnRbOKOTYy75WLMQeQBwMduazbtpNR+6xdt52ZG0EHP9eK6qbR7OFskUdPu5LG4uPLh&#10;WSJ2L4x8xGPWrGoXS3lwsixJGvljYASyg469BS2Yby5FZ0jkgAB2EZPrj6Y5pbiRo9LjjZo13uZM&#10;D7wI7fSqlY79LnO6rM1mg+8y7gwA54Pbp6is+aXzrr70kcikuq7MqepH8zWvrEBtYXkjkjLLjAfp&#10;zyMenWsR4j9pLqy+YxyQG5//AFVrTimdlNXRYtbj7XuZo9zSfcx8uDUmmW7QXOTH5hUAlAcZ56e5&#10;qxZyC2SMp9xuHL8sDTLMMXRGZdqsW3dDj0NNxCfmbOnOwvpNpZbdTmKJzkr6j8667RdkFu7SJt+Z&#10;TwcNz1xXH2UC3qRybtrMC6ZBGR0NdHpYZpmkWNplhAH97oMmuetRueZjqXMjdudQE0sijcE8w4A5&#10;+n8qr6hA9pdNEzBl2ByBwVBGc9afLHHmGfzIVWeJZdgzkE9iOx5qtrF1H5033XeTIXBz8uK5Y00m&#10;eTCiovQwdWCRzNLIqy/Jjeh4LHpmuTmvmi8aWj7Y2j2BWGBkgP06eneuqvvJt7ZY5FZfnGXBzx9K&#10;5e1srW68SW6XM1zagHHmJhhnJwT7GvSpbWPZoXdNo97nSGBlghkS6Ro8Dy8sR6fjVC4iurjbHHBM&#10;y4wh8vBIHPPp0pumW39jQoyrJu42k8Fhzz+VWzA0tlJ5V1Nb3m9ishYspXHQAdxz+dcE6iUmj5Oo&#10;/Z1X6nJXkP2OWTzkZlYZAJ6k9sjp1rn9a8yK68vYu2UEDY4YqMDr6da6nUo2ZiXZmCnBc9M9+Pw7&#10;1yN/BbyRed5cimTKHnBYnuMVrRqq57uDr7M4zxZcfaeJF2xgECTGCWGeOK811Pa00ka5+UnJ785r&#10;0TxZbx6a80VvLJNa8SBnXGG74B54rz/Vrc2s6Sy/MsmcqODxn/GvUozufX4GaaMC5VUbv/jVmyeO&#10;K7jZA23IB7Gq96FkfC7l5/3sVPYss15Hu+706fhXU9j0Knws+m/htdSXXhHSY4WkkaSIJtDfMSTn&#10;GO1X9dlWONVb720kDHAIPIJrL+FFtKvhJZ1aOFbVY8lFyxPA49Kn8S38vkHy4Q2Ad7r1cHvjtXiy&#10;i3UPzrEU39ZbXc4jUfJl1yFIbfy5S/Dg8HPbFe0+BJ3g8J2aukMgt32bMfMoPIJrwbUkZdRhb5ty&#10;yDa/v719C+Ab1YvBtqsaxrPI7FwR8xUgEcnrzmpzDSmhZ1G1FIv6k3yMyLa71G6ML8pIAyc+v/1q&#10;4zxNrflXFt5kODvAyBnrjJ49K6m+8u6hj3x7R5o2SDk4OePx/pXPeKtKWMr83mIpyO3XH+FeLGVm&#10;jw8DNRaRzvi4xfZ5kh2zFmUIwckAnoffHcVxN7BNbSNHxnnPZSR/k12Wow+XDIwjVuilwCuOnX3r&#10;l7+2jIVtxZVO18kjnvXsYWo7WPsMHUbVjLgtWlaSRUO3OMZzzV23n8oBHj4xgnGeDxSQ3Ud1epDD&#10;AR5ILsF6kDkmlvpIhJm3ZpVcAEE4OfQV2XfU7mhVeO4Zo2jZfJbKyqxVmHHUDsMV0WjpFNDCVWQ7&#10;hhzgcnnkfnXPrDIr/d8l88DO44GM5A+tbemF2ibcyttOVZAQfpisapy14u2h0baY+kqkisfLkTkE&#10;7TgZ6jv1rWsIPKSSHaVkVFYAHcAeDz1xWCniKW7Fv5kkMxVPL2yR7jtB9iMH3qfSJ7jzp5NwkNw4&#10;TOcMMdsDrxj8q5JR01PHr07w95nW3Ey/ZlWFd0mRkgcgY/Q8VXaZpriNWfaqrgZ4/E/nUujjzIbe&#10;FJEhnkEgdjwSMEjOe/Bx9abfXKoltt2tI1uI5eOQ4Jz+OMc+1ct2eHy66EMr+SqsG+cEgYGDnpkG&#10;ub1O1M8wyWTk8kcngnB9QcYro9SsJILRJ2jEMZGwKXySfXiub124a82o6zFtuf3Y5GMj+ta0buWh&#10;6GXwlzqzPnn4hR7PEc7bR8znjuM81J4NnjjkXy8Fl5z2NTfF22Np4il3KVZsPkjBx0H8qyfCs7W8&#10;qNHjzs4wRnP4V9BDWCP0alHmoJHsHhi6SPpJGzMpBBz1NdNpo8iNlk/1gUOpHTHNcDoM0loN21I5&#10;N/3GBBBGOuexzXYqWe0gZtu6XIdB96MjGMj0Oa4K1HW58/jcG1LmRbCSQwGMfNkfKWHOT3rjfGVm&#10;wWOPefP9xnIz1x6V1F7rP2e1/dytOFcY3feixg8ZFc34/uJdV1VriZgrtgAgBQF+nalSjqTg6fLM&#10;d8L7Fbu4uklZl+z4cMSF3jOCBXfzy+UPlk3RyE8YyV64B9a4P4Wbbe/lSaMkkgAjv/jXpc9u2oXm&#10;ZGjjYIAMLtHTgnFY4hWmrHFmTcahreHbi5njS3OG2qXyGOABzxmrETedO6tcNIrYyADkseOuMcVX&#10;0VJEWEbv37R/OcbVPXp+Fay2jyW8Mci7YW3OmxskHuTjoK5JVHsfL1q2rRFdWq2CtBKzeZsP7ovt&#10;3+4ODjrWbqoja4frHFNEQm/5iSAAMHvyKv6nYzrGzsqtuOMlwxPbI54+hrP1XzI7M2rRs0ikEZxw&#10;COg64pQk27Cw8pc2hyOu2cixNIFUxt+7znow6HFZdwAkIUzZJbkjJAHt+tamrSvpo2tCGEj/AH+Q&#10;w6jBH9ajSB57KHzJFjhjJG7gNk9BXoQhpc+qoW5Fc5q8xI8qrNIYcYHHUjocelZmp2cdvb/vJmie&#10;QAAFC2QR146VvakVjhCLNGJVdgUfjeO2D3Nc3qs/2mcpvkVYx8xJyo9K6acT0KNPqjn9Utt1u6Jt&#10;bywd/oRVBEOFZcblAAGOMCr+pNtkbD7s4DntVXz4rS1YqwE27ABOM12x2PXpKSRk37rqWRtG6M8n&#10;GBXofwIbbM6xwq0w4BK5OTxXAyWytNu5+c8j0Nd18DQ2l+MLVppJlhjdSyI21W54znr1qajsjlzB&#10;v2LsezWfmeSkYyikAY5LZ6nrV9rqSKRWTczAg9Bx/hVzSr6OKB1a3WRZJGdW53A9Md+1VVdYZ/m3&#10;bZAUfHUZ44/Ovn6tbmdmj80q1eabTRJealLbbVZXCvh+vXIz+VQ6u8PnMsLSmRhkZwVBPXrTorSS&#10;a2laOOe5SAALI4IDY449APeqCw7R+8ON2eRzgVnouhEbIo308ksCRM3Q7f8A9XvWBeIDcNmZjtbD&#10;o42tj1zW9cRrC6vJ/qy/BOf5dawdbijtr+b7PIZFbBJALAe3I4rso1FY9nAy2TOb8eQibT1aPzIc&#10;vgI5yCB1P41k+HjHBcqPmWFiA5A3EA98ZrU8WyumhybmQCIZ4OSPpmsHwDeNfWX7wZ+fGOmR0x65&#10;r0Iydj6ujJqmf1Vf8E/9qfsHfBNVOQvgHQgD6/8AEugr1iU5NeS/sAf8mH/BP/sQtC/9N0Fetsu6&#10;vvKL9yPoj24fChE606mqu006tCgDfWpAc1HRnFaBckNIUzTN1OGWoC42kL4NKRg1G3DUAFFFFABR&#10;RQBmgAooooMwooooAKKKKACim76N9ADqKbvoD5oAdQTgUUj/AHaDQTfRvpo5NDDbQArNmkoAyaCM&#10;UAFFFA5pPYGtBj/ep8fVaa/DU5D0pRCnHUkuf9WfpXPeLFzpM3/Af5it6Z8xt9KxPFK7tHm/4D/6&#10;EKzq7M/SuG7e76n59/tJxfvl/wCv2X+tfJOqfLqEn4fyFfXv7ScWJl/6/Zf618ia7+51OQH2/kK+&#10;NzTY/sbw7kuVf11KrNUZakaTJphOa+LxG5/QWB1iJI1MoJyaUHis6Z7lK4ySoZFqdhkVGy5rQ2cu&#10;5B0op8i0yglSuBOBULnipHOBUMj0BIjY/NRmkL80oOaCRy/cNQP92pwMKahkXC0AVZPvmoamkX5i&#10;ahIxQTIbJVecZqxJVeXrQZyKp605Pu0FOaGfAqokz2I5+KpXBz+dWbh8+tU3Jqjz6m5DIuWqCcEV&#10;ZKZNI0ORzQZ1NjMcEmkdcRtVmeHb+dVLiTCn6VSPDxC1Ksw5NUL8ZT86uTPkmqV2crW0TzaljIvD&#10;z+dZt8WAH1rYuVyelZuoREjPvW19D4/NmkpEvhaRl1m1/wCuq/8AoQr9W/8AgnTI0nwpKk/xWw/8&#10;grX5VeFIM6vat/01X/0IV+q//BOgIfhio/6aWv8A6KWu7D6n4jn1Z0pNvuewftUeGTJ8Lpiqn/j4&#10;iHT3PtX5q/HbRm07WdWZgVxeEfqfav1z+PnhT+0/hpMix7j9oj/hz3+lfmx+1p8PZLC51h/JYZvl&#10;5CevPpXZWpPlPW4TzTWzf9aHz5osuYWGf4qvyReWM1lzI2kXHlsGXc2elXjc+Zbn6/4V8zjItSP3&#10;zJcVz01qRT/viV96SO28odKfZJvueSMc1bvI1QkD0rGnKx9Fytq5nzLmon+7VkruWoGiJFFSV0aR&#10;lZDE604txTVXaaHauFRXMDbBnzUZfBodsU2u2EdDFy1Hb6A9NoqOpopWJA1Hm+1R5xTt9BXMO832&#10;/Snb8ioTNinCQGgpSHUhbFJvpGOTQVcUyYpvmc01zk02gLkwkzSF9wqINTkPNVECQJmjZTl4ANFU&#10;FxuynDiiigAoop2ygpeY2gUpGKZvoKuTZwKaXqPfSBsUAPopu+nUAFFGMigDNOzEyM9aa55p7Lio&#10;2HNFmMSpoxUaLU6LSK5h/SkZsClzioycmi5SkLuyaXfTaKlvsVzDt9G+k2/SkPFSTzDt9G+m0UFR&#10;dx2+jfTaKCh4fJpajU4NO30FJDqKQNmloHyhTWbFOJwKjoDYN3NO302gDNA7jt9G+jZQUxQToCtk&#10;01jk0E4pyoWFAaAPlFPU4NI65FND5oDQmqM9akX7tMYYNAaCUUUUBoFFGaKA0Cmu+DTwuahn4agp&#10;LsTiT5aiLEmnxLuBppG1qAHxc09hkUQrvHp9adIcCgLkMQ+f8akkSmxNz+NSM2aDNjaKM4o3UAFN&#10;Zc07dRuoAjxT1GKXOaC2KCHuGaN1RlstRQK45nwaN9NpC+DQUpIeHoaTIqPfzQzZoKuLv5pajp6/&#10;doAcGxTwc1HSqcGgCVXxTg+KjByKKCuYmEnFG+oc0bqA5iQnJoqPdRuoJ5hzPg0b6YX5pHfigOYt&#10;I48qoZG5qET4FBk3UCuNmkIHFRrKSamI3Cm+XQQSI/Sp4Xqt0WgT7KCr6FuSaojITVdrnPrQs+TW&#10;ZDuTHmmrHmhW3CpkAWguNxUt+alS25oQY7ipkkVe4oOiLEitQBVhYFxUJuVTvUT3vvWho2XBL5fp&#10;Uct7k1TkvmZaga4YmgzbLNzqHyHn9aozag27rTJNzJVaY47VUjGRHPqLZ6ms++vvOXH1qbUF2Bfr&#10;WWZMk1pTPlc7rcsJejK+oReYrfSub1azwR/vGunn6NyOlYWsEAr/ALxrshE/mDi/Ffvmr/1c56CL&#10;a9dD4ffbEn+8a59Tl8ZFbWhE/Jz/ABVsfL8OVH9ZXr+qOs05tyVtWvIWsPTAdn+faty04WueUT+p&#10;eFZ6fcXIBk/jVgCobbj86sKMvxXPI/U8GPgGDV1OVqrCtW0FTE+io/CKp2mrCPlark4bFTRjC59q&#10;JDirbis2KVHyaYzZpVXBqSi1EelTIu41BB0FWU60AO2UBKdRQaIFWpFXmhBmpI1waDQWNMVKgxTa&#10;kRxmgCSMVKv3qiRsmpQcCgBS9Ak5ppbFMVsGtUBZjbNSIKrxSfzqxGcitDNjgM1JEnNIgwKliTFW&#10;jGQ5BipIThqbjApyDB/CtTFk2c0ZpqttFAlBNXcws+a5JHVqxXczc46VVRqtWP3j9RUy2ODGRvE7&#10;jwSm65Td/cb+dSeKVAuduOMn+lQ+FLhUnXb/AHT/ADqbxC/nS59M/wBK82R+CcfU7wf9dzmri22n&#10;d7VTvL1UO32q7fOwH4VR+xLcP83y/WqhE/k7iCXLNhp8n2ncPT/69Vdf1eHS7CRiy/LgdR6gVaku&#10;YdKib5lVh6kD/PWvnz4tfGlraKWKOY58xx9/0df9quqnE+BxmI6GN8YPjJ/aJvLVJT88Krw34/3q&#10;8X1q8k1JsmRjz3Y+lVJvEUmr6xvlLfMQPmz6fWrJUNyu1h7V2U4M+bq1nexHb/uY/wAAKkW9JYA0&#10;BM9qrzxsMkde1dlOJzVKmhYlu9v3f0p6XG4VWtIi6/MDU0yiNl2966HHQ82ox7DIqCZCW/CrAYBa&#10;hkbe1Z2ZESERc0ONoqQI3+zSSJnr6VUSildyHHGazbp2x1brWw9ur1H/AGWsknSpAPDshFuc+orZ&#10;tMs1ZUcX2Ntq7RWpYPuespbClsaECdKtJ8qVFbjAX6VKW4rORA0nFMkf5aVmzUch4rKWxE9iSI5F&#10;NLiNMmli4SoJ33MF5qbnMwtma6nx2P8AhWotktoee/FVILb7Iu78c0+e9afp830oCKbY6Mm4l24b&#10;r6V0FrpaWOn/AGo7RsBb+lQ6ZpkaR+Y23oDWP448ZLYaZdW8cmP3XGG9fxrSKOmnEx/iZ46+zpDG&#10;jA7X7H2+teR314+uOvLfe3fn+damvazJqd229mboRznsPeo9L0tYM7sZwBW8YnXCIadp/lWg3Hue&#10;9NvPl+Ve1Wpf3Kldy/gargeYxraKN4qxDY2xMpqw8Plkse3NWI4li9KimkUswJreKN4yIDeqflAF&#10;f28V/EKYFWTd1Ff29VrBNGlLqFFFFWbH8efwGk8nwQunrt81pzK8hfLAEYAHpx1r29ddhmuseSyR&#10;YAI2bQTgA4/SvEPgHpUb+GILhRKLpmAKAYAIGT+eRXsb+ZPbbljZY1AD7zySeuB6D/PSvj8dpI/C&#10;uIo3xDdjK8V3LWtxb267SJtzu4GWQZGB16V518Yb64v9Kki3/LjJIAUFcEYI5r0vWdLFvZxzyNHB&#10;JMCFjfLO+DjPsORXmPxVFvb+G5sFRIVK4ydxYHI+tbYKaukb8PyaqpM+ebXUIIb+RW3CTcTx0Hv9&#10;favqv4H3qn4fWdtK3nzD/UnOAA5zkAnqK+StJ037f4pPmK2Gc5Hfk859gM19ffDmxm0fwVprwW7Q&#10;WLAiNmw3mtkAksACcGu/MKyjBI+0z6cVSSOlmtVUMuPmjGTkYzjnrSy2Nxe27CGzh2oA7mNSWHpk&#10;81HcXWLj5iHK9cZxn+tTQ6vJAWaBmh85gj7SfnA+lfPRnrc+Fe90EPlwhdshG4BSMEn0rViha3jX&#10;azfvASDjn8qpWUQT98rbtvYjBzW5o1ysjQsyjcoO8HJU0uZyOebbZmXj+VErR/fU4B2deOpP1rK8&#10;QvZzeHJojb5vGdZPtLn5dozlQAO+R78Vq67dzJbM0NurMUKgA7cEnrXMalrd+vh+C1lihhjXc+4D&#10;55D9fStadM2oU1e7OC+IGtf8I54PvpWWES3jNaoNxXChDkgdDzjqK+RvEz+ffSeZ95SQSO+OCa+m&#10;/i5fSDw9IPJR443BBI3Ng5BB9Op5r5v1q3WO4kb+9wB14Br6TA0+WOp+nZHT5aJ3f7LMctn43EkL&#10;tCygPuYblAPGTn6mvsewvpDoVurNC1vwCi/NnB7j3r47/ZucP4tt2M21TIIyJCQjg5AzjtkDNfX+&#10;iWZi1K3hkkSGEEMWfOxeeDgckHtXn5hrI+c4phLmTC/SyTdtjbzpnY7EHBxgDg9Kpvpkk19JvaKL&#10;7GEBMp28E8YwOTWheJG11ujVrmQXAjV4+AxI9D0AOe/Oag1BxbndH9ohimIRkJB3kfhXlctj5Hld&#10;tSCEnzx8yD5yUJOAT2xmtS2gkuUDKxkZ2O45J7DB5+tU7W0S92KGRechXBY/X1rctZpIoWSRkkgC&#10;AKMBSSDnPFONNW1IdNW1MXUrGZ5pDHCv7790Qe4yc89qk1i2WaNWXaPkCEEZWRx0OPwA61oQ2q3A&#10;8pmk2jdIPQDB6VQaZZUUsvlxLyMckDHWumOkTTm5UjlLWKeTU4JFWF7jzWL70zGFHqB29q1tVtPs&#10;rR/dO5yZCkRUdO2T9aiZV0+5ZlkczMThFHOD7++ar+JJZkvYVE375gGyrklBx6+wp72sdlOalNJH&#10;y98V1a48X6iysu152ZcDqCcjOK4W5O6Qr80cisRzkcev0r0P4rXX2fxfdlWmlaSdgmRhUUEjp05x&#10;1rhbqSKZfOdJGkY8knjivpMKmoJH6plsf3CXkdX8LLaS1ZoRslkunCBj0QZPNe4eCLeCyRoby43R&#10;wg7cAlnI4wMnFeG/Cm5VLjzETcxk4BJPTt9DmvatELQWcd1fNHtmykYDfc5IwRjr3ry8dF8x4ubx&#10;WxX8T3xFuWVVZQ5YSEgZU8Ad+eK838QXYdHUuq+acOPccivQvGuEg+W3jmyoSOQEKE59PXmvM9Zu&#10;PM1MqwRmX1+6D68VWDppasMrpQ3OV8QyCeNSv+rUEDHrXNh97lQO469a6TWiEV1VgwjOMgYXPt61&#10;z9xEJJCT8rHAHGBmvXjqtD6Om7o0tC/0XWY90u1dwG8fMQfXjpivtTQ7VtKtrFpIVklS2TaoIGRt&#10;wDx3IOTmvjf4bQW9zr0EdwrNG0gDqp+ZgSBgHnAPSvsnStLaO0jkAlWKKJYwS25gMdzxk5747V4W&#10;aT6Hx3FlRKmkaVrbf6G0asqLAhKA9CTyec9azPEUbXdpEybYdsZRsHBfPXr2q8LcG2UK+3cOjd/r&#10;Wf4mXyYjcNGs0MeBzwrHp9SBjtXi4eLc9D85w38VHzv8b0j07Xdsm/8Ae8DPzEkdcY7V5nqGYPup&#10;g5GR3wc9vxr1P49QMdeyuNqk7HRCEzjJAJ69a8wuJ2ZunI49c+9fZYe/Ij9kyZv2COXvZYY3PkNL&#10;lvviQcA+1fQ37GrK+l6l5cKyT2+C5d9q4c4JOOpwBj61886hbfZ70Mc7m6jsBX0X+xJZrNFrj3Pl&#10;w29vFE6c4aeQsQBxnkDJxWOP0pXNM4f+zu579b6oumxxzKsbMr4UOu5cjnHuK6CPXLjxFcwtOY47&#10;ggRoAmyMA5OcfjXP3tvHMysrME3BlUEHBPWtXR7dWEaSIzbRjnOcDkcf1r5NybZ+XYp66F230xr+&#10;NguWflAV4DdQc1zmpWDWDSL5e77PkOc8IhHBPbrmuwitbi0mUL5amcHYHy2wEHkAHg98muP8Q6bJ&#10;Ffy7phHz3JYPnA6Dr071cE72OSnFtnAfEnTt0du0B3TSo+9ORgjkcnAxXhnjuxvLe5VtQaP51IRE&#10;kDbAO3Hvn8691+Ol1MND8mNl2tF5RZchwTyTye+a+ePE6yW0pViGVW4x6DvXuYGNj9A4ep2iceun&#10;eRFNuZm88nrzgVEpP2ktv/dr/BjFXb2dkdgSBkcd8CqolBDMuCMY969k+wSOv+C+oSWXjG3VgqmS&#10;RUjU/dJJI/DrX1vZXUFrEYVjjknQeWZY2yn0Axj8fevj34NOsnj7S/M2SqtwpxISVwMkZI6DI5r6&#10;/wBNu4/s3mSLunZi48ohYyPpjtjFeRmEbnxvFNJSijd0qZre7iwz+UiElh82GPT8Kt6haiIBvMba&#10;pVyG5PIzVHSL6OGwjjiBedlKYPOM/wA6S6vt80kW5i04HyDkjHGa8L2Op+ayp++0U7u6+0ll+Vfn&#10;3IOwHf8AlUkt5a3NpdRXMcjSGEtC6EqFkGMZGDnqafPo7NZrJIu3a6omOA6kHnHc8VTup0i3Rq3z&#10;KcnHqP8A9VdkKdtjWnTa2OS8QpbpF5cyM6j7iEEkE4BOB6c1514pvH+0M0k6uqjAGMDHYD3r1XXV&#10;kLFrdvs9xIhSUj5iwOc/Q7c14/4suVspGhkjZ2k5yev5V6FGN7H1uSw5p69DkdSdo1VtsYYH5s9T&#10;zWc6TJJIFmRDkcDqR3xVzUEa6dtq/KMDJqrA/wBnO5tpU/Nv7gZx/n6V6UbWPuotWRbnuJNKtdrx&#10;oouEGHHr7VlsVlvI4/MVfMyOfXmpr6NZ+POaSMHcmeAPYDtULWcNu/mSZZ+DGeeD7VUUXGw6ONYV&#10;hYHaQ5Ukk5PuBV2yjwdrEpGx64yx/CqzTKUUbmwnGcc5NAdg8bLK5O/Ge+BVy0RY2W0kmlZJN27f&#10;hMjtWpplqtvB91mcsBkNgAUtwY1kEm+SSTdyCM8VLanYW2xkZAGfT3xXNUndGUtjQ0mNobhU+WRS&#10;Tkk5J/8A1V7d8I7uS402QmTzEt4yE6ghiQBgj8fzrxvQZ4UvI/NYMoJ5AyORjFe0fC6OQ6As3mMy&#10;I+0xA7cKMc4xzknH4V5eJlZHzmdP92b11EqRMEiD+cfLDlypiIOTgd/rTbK9uLG2+ztJujZ8gKuR&#10;k9yabq0TySQyLHIdrkKA4CgE9afc24ZIk+0opWMv5Y4fjvXDufFSlfQs6PYyM32jzHtoZBnJyN4B&#10;4/8AHvWtm51WbTYfJA8+OaEB5FkBAOT1GP8AOaztPgSOw8tZLiWZkUuDBmIAnIQtnrwT09PWpDJJ&#10;aFlk2JEyA4XqfYjsOaqSSWiPPxappWW5ReSaOPGF3E4xnqKWaX7XbC3ZcR4PHr1z/Or5MKxwyNDH&#10;Db+Yd2z5pGGBnk/XpVGeF5Z9yt5Sx5wWGfoOO9Yps8ww7uJZX8uGNlkjIyoJI2gZI7dxXgfxGkit&#10;vHd0twJBNJOxAznAJOB9OlfRN/HBeSBo5J2kU5kEaHGcY5P0zxXzh8StM8z4h3hPnQ7HIXcM8EZx&#10;n8R+dexgZLqfb8K25meh/DW2uNJijJBV2XgE5JU9uOxr0fT9Vk27JI9qMNiDHyjtn9M15X8KNwhh&#10;i3PtkbbknkHPvXq2jzxtYyW7KRJC4AIOcgA5Jz25rlx0b6oWcRbm2iTyNkZXO5YwFJIPQ89azrtP&#10;Nn2qsbMrHGTjNdGurx6rcCOb93BHbhY2P3S4IAPGM8Zrkb7C/wAUi7FLv8p4HOSPauWhDU8WjH3t&#10;Tj/2jI5m+D8ryJatJFOCWJ+bHTj8/wBK+T12x3fzHczN+X1r6s+PcN5dfDlrfy1WyJWRncgZYDIz&#10;nnPWvlMxtaysc9z0Oc5+vavosGvcP07huP8As571+y/Kst9axyNGPvvvkHynHQY+ox+Ne2Thb6be&#10;sKrubIEY+Y+nHavnv9nm925hiVmnkOU43dSOB+lfQlldRq+ZI3hZX3hMHOSOSSOwFceMp3Z87n1H&#10;962a0fmnTnjVH3SOsYj2HcCOc1lapcSLJKpXMzOUIK8ZB9Dxx61o3N4FVWaSZfMGRsOMjOOp9aq6&#10;tp7BLd3kW1jkcD5zvcY7n35JrybWZ83Sj75wGuaguo3LWsgXy1PzERj5WGcYODj8K5PWLQrcMse5&#10;to6bgfxzXReJ7x5bby4drRrcEu2Nu4Z9B+Fcrf5aRhBu3s2wFepB716VKrpY+2wM/cSMTX5A6Ntf&#10;HHPr71ymohfK8vzPlU52AHNdL4qVBZKWVvOhOw47n0rnr23a5hXauJO5PBxXqUdrn0mF+C5mSfv5&#10;NuThRn6V0Pw7nceJLPH31kXZjuc4HHrzWLdyNptsyqgZmPPHbvXQfC62m1Hxvp3kyBbhp12kcANu&#10;HPNVVXuhjv4D9D6bug8D7WZm2sCCwww4A5x2HStK3je2td8j4U/MUCEtg8VG8cU009/sj8q4ciKI&#10;ScgBiOnHHBq5bXH22Lb+7WRmOQ2dyj157Cvl6lO7bPxjFQTm31uXJk3SqwhC8AhB94j1P5Uro0SN&#10;H5nmNcAE5/gyen1HrSXUgiuBJHI8jRDYN4wTx6VK8slyGVFBugRgEbQRjPWuL2LctDkje+hjavHD&#10;BrMotmlaFlCjzTuZWx82D6ZqOSOLSfIaSZi8hYOPvKhJwBgdMY/Wo7y8aG9mDWqhiBlXbjJ6nP61&#10;VS8abW5mlRGS5OQDnIJOePocc1106btqdivKNmdpZkrod1li0jRtgZA7HJ59BXy58TY4W12T+KTg&#10;Buc4xx169a+pEgH/AAj7XCtF+5LExHklQBz+Oa+X/jBE0Pim43N3xj+57DFepl9lse1wrHlrM4qe&#10;z8xxJLxwQCTiqNy3kyhVBHBPrU17KJhtbO1Rj8aikucrmNmaPAHpxXscx+nRTaKl3OzjLN7HPJFa&#10;Hh9cfKXbaCR6gGs8Jvm+pwT3zWp4dRldlIbryx9Qf8KJaIKisj0TwFpSm3jeRlZZicb26EcZI6iu&#10;yinRR5i3Xnc8DYQAQOxNcb4JCyzszOY5lBRBtJByOf8AGustAsUHmRsysoIRVGSSOc88YryMRFt6&#10;Hx+OjKc7FzUSbu2aQ27ZSTEgxu4wMc/hXI+JdMZVhmZNqMWiVxkglcZGM+4/Oupub2e1iljldpNw&#10;EjjP3iRkHjuPSua10SC0SL955alpNpPygnqR9QAPwqKd07GeFTg7I4zxBuurVpFym0kAAYyBXC3U&#10;KwS7Ubadx4PXJr0LWZGCbUUDjK7Dnr61wWqW832xmaM9evc16mHl3PqsE3Y679n29fR/G9vcSK0k&#10;MRKPgbsqeD+PcV9B3duIwrSW0hWYeYOSoIz0OO1fP3wKijuPF6Qr95iNxOdvU9a981iW4mkjk8yY&#10;KEWN8nAcA549qxxUtT5fiDWqi9DLBewndtjhU5xjgEnjB61alg8wKo2bpM8sccCqxA1WZ5tu2GPC&#10;bU+VcYwDT5bhprTZsSOON2DBjyQSMEGvPlT5nufJyw8pMo6lDvaNjH+8bAAHQKO5rLW+hhvVby2k&#10;bLZk3lSpwQBjpjj/AOvWhrOow2umMrfMw6FCTgdef1rDiVmk3KjNGpBA74Pf6VtTjod2Fp6XZ5P+&#10;0b5c3i+F4o2iRbaJOQAWYAgnjseK8rnlU3Xz8LjoOa9R/aKRZfEA8jd5cabP94df6mvJoYpELfN8&#10;w6jqcV6lH4T9Myf+AiOSSNm+VT147Uodpn+TLSHqc9KcLcPJ8obp9KnhVCg+fy2rQ9QueHItmr28&#10;g/5ZSKx5wTggkewr6vm1eG+gt2SCWzXyyfKkfcdzEnj0znj6CvkjRLkWutW6svG8DB/i5FfU3hCO&#10;GS3imumZfMiBibO4kkDbk+mPbtXDjL2Pl+IIyaR1Wnefe2sUK/ejQgDgD1z9TijWLGSK6ZSkzRo2&#10;x/MTOeBjGO1N0ENZ2qyH/VtIUkzzgEEk4x2wPzqe9KeVDGp385D9cgjH58dK8d3ufCTvz2M7Zaww&#10;SeY3lMwKhmjLFD2IHFctr5XyVCyM3BJZlxk9hjNdPPZR3jzRtM0bQoDmQArISeg/Oud18f8AEx8t&#10;VbC/IcD5Qa2o3R1YWVpanlfxey/hnd8ys8g5wMZAIxj05BryT7oI3E89+lezfGm0+yaCytHskODy&#10;cjHevFt21/U5r3sL8J+h5VK9JM9E/Z+uVHimNW2srAhkIPIx7EV9C3dm0VsZpZmZpACo27UHHQHn&#10;pmvm/wCAthNqPiQrFwu0s3Z8d8V9GwW811Yx2iwzN9nBOeW2Dpk+nSvJzCK5z5/PIfvEzlfEM9xa&#10;W0m5Y0W4iCcqGwCeoHavP/EDo0eyNy7cjPvXoWuac7QuvJwCD1OMe9eb+LAIJ9sfKMAQw6571phY&#10;3R0ZXFNI4XUo5VuBuyzZyfaozCDGwY/eGCT6VLqErGeTp1xycGqzMwHzDr6HNenHY+ojsXI1EkSo&#10;GJHQe4rrPh1df2HrdrJCreYsqnjq5BBI6Z59a5mGMiKNmZfmTCZ4/lXV/DhJJPEFtJ5ha4aUIgxk&#10;kA9gfp1qK3wM58b/AApH1vrc8LWsckbyJG0KhAQcggAHOffP51zz7DJIsCqVABAJ5GB2z+P51p61&#10;Hm3hKszr5YL+YBmPIyOlY+UguAIpI5VYYYjnGe3NfOuLTufmvs3GT9Rzacl3E0kSsHXaORxuBx17&#10;9TWba3D6JqAmi3SFnIOAQMg55+mK0HlbT5/l/hyVB6En0rF1K53xrtHzKckhiuTk5I9e/wCVbUqj&#10;O7CzakfZP/BPn/goVefB/wASW+j61dLNp5ciJpWDBCTjaQfrwfav1VCaP8b/AAHFM0Md5b3kSujx&#10;4YxMRgjPQHP51/N5d+KJNHvFaNJNyjfu5JXJJ/pX6C/8EuP+Coln4OsbTwXqk2pxvcGIS3lzcqYj&#10;LkjhcEgfiOle1Qk7an19Gkq1Hkl1PTP2uP2Yrr4b+Iri6t42a3WQjCg4cAHkHGOmCea+dbqNrKVl&#10;2svGPxr9fvFmkaT8fPh4tvI8d9ZMjCCRCAoZgCWB7jjivzx/ap/ZluPhJrE8jLM1rNKRGQpO7qeP&#10;bkiupR1ufjXHHBzTdeijwW3dyY4w2VYkH0x3qW3iWWRuCzMSBg4qSGFrGYfwruOSR0pbny4G3JLu&#10;z2I659K2jTPxmVGUG090LbxGCPcgXcJCjZOeQATx+NJNeNHOx+Xr0UYUHjsc+tRxxSSW7KzbCr42&#10;dCc55/QVJPBb2xjkRp2ZjyJYwAPpgnNV7M0jsEV28WNpwSxBGOean+VJAqrukjPz+hz0pkkMjus7&#10;qixuRuIPb2okgW0muS7FtxDRkHgCs5eZsS20SebH+8WNnySOpBHNbvgPxddeD9ZhvbaXY6OHznuD&#10;nI547Vz9hceQ3zbfuMnTJIIx096WxuPsu5RGMbNjAjkdDke/FTFs7MHjp4eopx6H6b/sf/tU2/xO&#10;0KKzvpFXVI1UvIZOJlOBnH489ehr6Qs7tXH3t3bI6H3+lfjP8KPihfeA9dt7uzmaFo3XBHysoHp9&#10;DzX6QfsoftRQ/GDRY4biZX1SBcuDhcgHJ44ycfnWx/QfCHE0MVTVOb1Pf5lURL91d2RnHJ7VUjkV&#10;XK5Jwcc9aktbyPUovMyy+Y5wD6f070/7KiJvP3g+BjuKhqx+kRaexLE6oDywOKZ52Xxt+tMQt5ew&#10;Z69etRs/kvg8c4570hlmaNWiG7hXbAHrUIl8hm7DH60w8oGMjcDIA5AJo8/yZsqu5G655zmnYBwl&#10;Y5Y4bcfwpoBVt2c/WmpIFJX73I4HaplVc5559OxpAQ3CNbWrOrFWXHThiSeMGvxs/wCCmHiubWP2&#10;jNcjuJisduRDvlyeVJGWI5OPYfnX7F6sZIoyrJmM9Qec45zgV+Tf/BVD4NTx/GLWLxYvJS5j3l0B&#10;XJL7j17jJH0NfccH1IRras8fNoynTaR8TzSfbY5OUkYEBXxge5H/ANeqtxprXdkZZJEb5whQnaWU&#10;jsMetW9Zgm0edrRIYmjUkZ3HK/j36daibd5Yjj3eZGeqkFSfUZ61+3U3eKsfCzi1KxT01obA+SuI&#10;cA8KScGvbv2LL64s/jhoNxHdfLFdKApJDuCMEKRjuRk14rLYtd3SyQqzMDltwxkjk8V9Df8ABOr4&#10;cXHxV+M2kxWtrqE0lvOkuF2jeC55AyCAFBP1FeLxHKCwj5z0MrpydZNH7gaC6wWlrG/zSPbo5G/c&#10;ASP17VpBVd8SfxcccVl2Vm2mQ20LR+W0MEceM7jwuOSO/FXFu1O3rn3OK/nytZzdu599TvZDyNhw&#10;24DnBzmoTGWPT5lGPwqSRvNXbu4P6Uiq0Y3A5HTisinsJCdsn8XzcdDUof59u3HI5x1pY0ZV2q7g&#10;E8AHqaR1kjfax3dj7VDYlfoEw/xpolLIoXAbnOe/4VJs3R7u/THtTGizjauD35pCIZztUHdt29+2&#10;fpUGsavb2kDbhLuiUEBB8zDoTz0FSanqcNhGzTN5SRgsXI+UY6Z+tfHf7bn7Y9vDDJofh+4VjIF8&#10;2WJyWU4OQWHQZ7VrCOl2eHm+a08HSc29TC/ba/bMbV7i58M+H5JoLOElHkJG6UkYyCOg47V8YX+s&#10;z391M1w7TPJkF3Yk/ie9WNf1Wa/1hlkb95vwc5Ax1688VjSSZZ9vO3II9T2pSkfzfxNn1TG1nZ6D&#10;ry4ES+Wqs24liUPAFVWuW8tpQ3mBcITjnmkL5IXzBnJ9scU2NRMgUZVWyAeoJrHlPi5NbkEt2LKc&#10;DDeWvGeuf8KrSrDplwq27SSQtgkyHPzH0AHGKFh8xV8zcI1PzAnnIPb1pL2PGY4V+RnJB6cev4U0&#10;rFRkhWjZol2jpjfz94//AF6Ripb5t7KpwwHBA9KjSZbUmN2Z0bjr1PrUq34kZtqrGsmOOpyPc0pS&#10;sKXcYyyCNfLDDnjIxmm3i+UvmSFtsf32RDk+1Jd3X2a3ZnZhGpBOOcCuD+I3xQjsp5tPs9zLOFIZ&#10;ieCDyQPWsauJ5Eerk+V1MXVSS0LfjPx/9nj+yxyK0eCCn/LSM+ucV4B8dblvEN1uVpGkEYed25Zg&#10;CMYx06V3FndC6OWYyP6ucHPufavP/i3cf2TdL9ljeJmQo7lw28E/oK8mlXnOpqfuPCuVwwtRRirM&#10;8tuxHaKdmVJOOnOKp3F75hZcsMNx9KuOi3e9VkaR+eT0B71mSqUnb2Xb9TXpH6nHZCGTbIpVlKrw&#10;QeTmmKAoyo+9zk9qSCHa5b5gjcGhz+7Ax93j2xQacpaAjjj/AL24emRTykMbbhJtOMjIzzUCXuy1&#10;ESrjrzTrffEg3P8AN0zjPFArDoCjzfMGZj3FTG1WP5tsgbHfpn605bVlbdnlqmRHSHd+82MSM9ia&#10;BGh4O0jyr5ZtwG8YIzyTz+lel+H7M3hf5mV4oyxJPUAe9effD+JDqy+ZuWHJJ7kcGvRNNEksW9l3&#10;K2BtU+/FcOKkfPZpJN2NXT3aA/vFkjjkAwP7/vnFWhauzReZu+b5hycf56VW09wbSRZJF/c52B3w&#10;MegB71p2m1bdVPmM7AbNp4zXl1IpbHzlSJBIsk7rGu7dkjAPPpmrFvdyPMyxrtboY065HOcmmxF3&#10;8ueOPKxvkg/LuIqTUrtU/eQwKr3EodgDgoSMZB9KmBnFkMwaWzaTcdqvg8DdknJqprI+0WvlpK2W&#10;O04+UkZzjv8ASrNyVt92479pB3jnj8KpojwxGQKyqzkBs5znjiumnJnZRkyijoLln4h4wBJnn0A5&#10;781V1CPfMkyyIrRkhBnJ+uTUlzNHZQqzKWfy96Kw3Fznv+tZVkweJkuPNWRXGwgcMMkgH06frXRa&#10;53xjfUtW0487zJCcMhIyM854JHpUkdpJNcPsXc3HGR3OPpSwbLkqWbYuwoRg445xxVfzvte6TjDs&#10;H2HhSRwOOOtYyp6j5bsvHT5YUcrzPCeY+AMDnPvWeqXOr30knzbthkPO0kAdAauI7SztIsLNJjfs&#10;JyFU9wPwNWBH57ttRgjuQQBtJUDmstU9Q1iZt3Jm18sq8eQCVLZ3e/vWz4bn2FUMbzMudv8AEoAB&#10;zkfjVC8sFl3NtIZQUAOflHUEflV3whDMsMhW6EayZTaOsjYzgcd6Uqja0KlK60Keq2lvZo7QMY5G&#10;Yl4zGAAD3B7A1i3Mrxs0YVgmMEe/atnUL77Q0aiXLSIA+RkjJPH1HH51kaqPss8q72kkMnAJ+X6Z&#10;rWk5Pc0g3bUsWTKzx7mWNwSqEr8oJ659sVfVo7gkAQuq5+bkH6Vm6esaQhWEw2sfnAyAeo/Wruka&#10;mTItvOq+RcSL5hAAYkZPB7Z71VSLsZ1Is0bGdrWdo5Fjb5lwMZwAOo/OrxvF/tBzbtuWQjqOCe/F&#10;VxBtuZJFjI8t/LYnoR2H/wBepNOkmt7r7M0UfnSOSJC/8PPHtXDUPOq6ly3RrQSNG68gMVCkknOO&#10;KsXbCKPy8LH83AGWIB6nGevtTrOWF3WQFo9pyACcnnnBpjXcUt6obeVJY/7QbJIJPeojFvUw5Xa5&#10;HdWcUk6sG3HGC+Mfp2p9srSQqTt3R5OCDnJqW5vYodMHmMvmL1GPmz6VFFffbZifljjjALnPOMdh&#10;V07sz1Fll8xTuMe9FCAEkEgnjFRTM1pK+4bW6DkN8pHtVu3s2kVvMX/WAkEjPAyenvUUbR3l/wDa&#10;PKCK+MRp8qq2McVrGaBTSGR6dDcWRVmO5jnHY1z+pFtMuWVfucl88E85wDW7dXEkVuY/lVX+5x05&#10;rDvIG3XAmYNLjKAfN9DW9NXZ14XV2MfxCcTpMdyqQDGQ4ZsjsfavO/GVy8JkzFuU/I2B0z3rtNVf&#10;7FDJtZvN3D5CNwPqRxxXI+Ird5LGbd8spJJHqK7qUbM9/B+7O/Q4ZbtHZjtDBTtxWfO+87mXhTkd&#10;8Vfnh+ySOF+83X6VThcvJkH7p6Gu9bH0tOXMhtrcPLMrDI2twe2a1bRnlkT5l2/ke9Z0UixuxwzZ&#10;PpV7Tom3q23JU0xyPUvg1cSWWrN+7WYSQshDEheR169RivUoYlUBVRemVAA+QdTjHpXk/wAFnNz4&#10;iaHapZhghiQDwTwfwr2LTIWjd3RYV+UoAx5IPXj2rx8VHU+FziLVU0LC6j0yGNVkktZFIdwDgOCT&#10;gjnn8qqXbsJpCjM0bsSxPU59qp3ksXnIrBi2AA+M46DHsKvSR5d3Bh2DG4K5OAeMgVwtWPH5dCpd&#10;OUSM7f3cfXjJI4/wrFS4Uh12t5jE7eDitu+vIFjRNxl3SBML1IrJZRCJQ1xcR7uYwMAkgjg+gOaI&#10;rvodFCK66GJPOztt+bYrZcDOevP4V5v8X4vJEbR/dYkZIzkk16hq52XMxt18nzP3RzyQMg15r8VG&#10;LJHvZmVQT7Zya9HDXk0fRZbfnR5rcbUH7z7+eO9F7+7VflwG7dzRMRNN8nPPORUchU7d24tyAa9d&#10;LTU+pRAsTs6N/D09KVf3cn0p8DfdXb8qk9TSYU3G0Hdu4qhk1grf2jD822PcCT3xX0f8MLkTeG40&#10;YHcSMEH5gB0/OvnOFDC6sB3+vU19G/B+7tB4FtI2kcXjFiCQMHBwB69MVx4z4Tws8/g3OyudRJsr&#10;eFtu2DK7gnzHJzkn2qPTha3Lqs7TbQWORgqRg49x2pysGikjkjUyNyCAQB6fWmx6W2kSyL50LM6q&#10;6bRlcHkg+9eFKKetz4hRTV7kb3LTLE7TMreWI0CHaMDjoOvv61JbWzT7pFjWfyyFwSckkf0xSNZS&#10;XjLt8lMR4XHXA9PeobL7QiRyiRkUuUkT7rDkDI9qUaYKF9i0LNoIlG0NuwGxxtOaimuGt0+VTk5B&#10;HUflV2YQraJslut0ZO/fHtD+455rKtNRS9UrHu8/dgjrkZ7UKncqNMba3s0p8tpNyyEZVxlY+eoP&#10;41T1iBbKV13pNtcjMfzAjrkHHXmtia1+x2+4pxNjBGdyDoSeOKyr52trkGNocWq4LjliSTwfzrSM&#10;LWOqnDqc9fw/aLJh9xM7jkc46fh1rmPAsH2TxmQW37mMZzyF5rsdevP+JeyKrMzKdzBcgHjH0rlf&#10;A1v53j2H5smYY2k7VOeDk+vHFd0NYHsYdN0Wet3VsscChWVfL4Pz7c+h/GkWGaK1iYuqtI4By+Gf&#10;PTPoDTdTuI4RHH5PlvECHOckgcfyqhqlwtzAskY3zPgFOh46H8BXPGJ4appydyvrO6RW45BOUByo&#10;bv8ApWBJLHb3MkYbcWBUBjgKa2bqb7LDKw2s2QSh5Jz6VkT7DJ5yqGLAYGP4q0Vkd9GKjoR3F4bi&#10;SCTyoVeFPLEkSYMnXJPvz1q3cm31DSIodyxz7yXcjoPXis65bzsZ+Q+g45p0EbghkHzLyMnOfUe9&#10;YyOhbGb4ygsVjWOGYTIqDY8YOM++R+NYem6aJtrZ5ZcjjqCcfnXSa1piQWiyLJDMtwpwoJ3RH6eo&#10;9Kw55JtPRhFuVpBj6Ej+Va06lkddGo1uDFIQFyWZc/SrGnyW8rRpcLtXIy4UkgA89KyprVlLPvdo&#10;1AZ8/e96s2UzzybUZpI1zjAwQeDn8K3vdG3xI7EavZGUbNzW+PKX5PmCkHnFbGgW66cVa3aQSMMg&#10;nO0kDP51z2h6fDqVvPkSNNGAwIOOx4710nh+0b+ynj270jyQcbWxweTzzXNVm0tGeXjJWWhci1F5&#10;9FuVeD9/wQ2Bkc8n9ayXnjkdSsjZ6O5QjaTWxcWlrPYTi3W8j3fKsrj5XU445Ocg1U1E+bN8s32i&#10;ORNhfYVII4Ab3rCMrnDTfyMDVLdobaS4aPzra3fy3IOCxYHHB6jiuFv32ahbxsGi2tjJOc55A4rv&#10;Na3NaMyyAtjBBHXmuG1u7gt0PmpuPmjYRn5R3ruw9RHqYad0z3Xw3ff2joFtHJIzTJIqYc/vCpTq&#10;CfTArQ164+zT+SbeSOO26o5DM5PIORyMjnrXL/D25kn063nm3P5IWMheHB5AGSD2Fb1/A1y9xIzz&#10;NIxCgyHLccdcelc1SleVzwa9NKq7mbqtxHaQ7issq3SZAeUNyTjPAH4VyNxYst99njUtIpAB3YYZ&#10;B/Suu1XOlaett5cJkUEg7AWBJyBnjoegrk9egbT5luLOZpJlAdyUACMecjk5A/DpWqo9j0MPTT2O&#10;N8Y2zf6R5Uka+WQcM2MkjBHJPv8AlXlurSM1xuYY+clkzxz6V6l4maG6upftGZFZCcoo5Y8gkfjX&#10;lmuuovWOW7jpyOeK7sPG2h9VgItRszDuVWG43x8svOCeKs6BMktykbHa2TnjjH1qFyPLeNQPm56c&#10;07TVNtcRsvDbh1711PY9OfwM+kfhafK8KxrucSO2OCSuMelbV/dxaS0nmBN00DJljkbscEfQ1jfB&#10;2fy9Bt5QDIp6EnIBI6VqeInzdMtwyhky6jHQ/lXlykuc/P6z/f8AzPP/ABXb7BBJIgjLuOA3JJHp&#10;Xsnwkv49T8P2yycGOIRZXtjjnI+leM+MriG5DTK/lupAT5c5I6/oc16v8GLlbnw3bkSRQyKMEYPJ&#10;yOT6VGOi3THnNPmw6aO11UwWtl5ayK6xyEFMYKADg9fc1zuoxbMrteRWQMxByFB6H6cit67shJdt&#10;I3zlgYTgZDAA/wA6zdf8P2scenot4xjktkefk5QkHMfHYYHFeNCNrXPmsLyqSZxOtRbIryNriQos&#10;gCcjLsBnB/An8q5PxF5lpDJLGri3Z/KffgktXSXssSXTLMjfZekmxdzOQTg4yMd65jVIftEapNKV&#10;XGcY/iGf6V61FXSaPt8IrwTRiWtztTe0MbMuQNuQf061pJKotFjkC7mAPPQD1rP06ZraVWRsGM5G&#10;RnNWFH2mQSKNzL17Z9ua6HLQ7JLQ1rG58lovL8pWYbHOMsAcAnJ6cVajzFHtU7fLJJJO4kA9eKy4&#10;LmMmXdGyuvCYOAD3z7VtaEwWcM2ZN6kbSA2c46Z6dBWTv1OSpKy1NV4fstzbxHCG4QYk+8uCDzxW&#10;3ojLpkMYby5nWTOf4844znHBrmJHe3Ef/LOOEiMEKNwAOR9TzWrHcZ1BJpJCpYjaT/Hj1rmq6o8j&#10;FSutDttLezvrOTdJJDIgBwUySwGCPpnNNvNNM8NqkgTy592JEba8bAZwfYiqWk6o1tci6iZd0YPG&#10;M7s8Efzq4PEIvJGWaMyMzg5dzkDByMflXHG9zxNbmdfxyS2qq3l+XGxwF5YjHf1PNYOq20thIzeS&#10;p3IAA5DHbnOCAeDXRajdRQ20bRRrGwJGCdwIyT/gPwrBvrljbSE28yop5lRASxB4z7E8Zz0rqw6s&#10;z0sDUtI8E+OsDW/iFbgb2j5CDGAATnBH51zfg+f/AEgPIrdeucY+ldn8emm+3x7syRbAUyMN1Oc/&#10;n+lcfoVzG0kahWViOV6/yr3aSfIfoOF1opnoui6n9pvo5GPnFsZ388dK7u5H2u5WaOOEF8H5TtKc&#10;AH+VcH4RtVkg8wArjKdDnFdhbotvFHHM0kiyMNpHJQcdfSuWt2PJxzeyF1SP+z5pIZGG5sAj73PX&#10;INYmrwmSykXzBvXG0EZ3D610wuIpoBG0nktA5dHIzv8Aqa53XpTNKrbsxqSzLWVO5zYe91cr+E75&#10;2v48KWZjtxjr2r0qOKS5lEEjRxMEzmRiq/QntXmfgK4ZvEsZ3Rqsbbee2T1r06/t5LG5bd9m3MFI&#10;UsRvB5BGQRj2rnxCfMc+YU7zOl8GLDdWSxzKsks8gSMhzuiwCc4PUVp27ta2/nSSR+SGAMe/bvHc&#10;8DpWD4dvmG20g2tL5gfzMbiAAeB6DmtCQLawyQqvmM2YzkEYHXgVw1Iq58li6UVMmvoY5LtFjWAA&#10;guXD5zk7hn6D61nXGoQqnnedHIVco8f8Q4wCPxqPWI3a1zFuVVIBdMjYe4PPQ4qhbQxSSyQyS+Wz&#10;IzRbYM+YQcEE57VtRgm7muFoxfvFG91SG6gVWjjYoCSWOd/J/Osh50+xeQ0e5XcMh/u5PT6Cr2t2&#10;6mSKSKMqk2flIyMjqKxptRMzNu2FskBfugAemK7o7aH0FGzirGdqyR3ELIzjzEc4+Tp+NYDzG1s5&#10;H2K3z7GGN2QMkH9K3ruESSKq5yxAIB5J9s9aw72a33yCZZo/L3IhAw2ff1FdNO56uHk10MLU90sj&#10;Mp/1xAUIMDOP/wBdZE1qtzcIsz425ySORWpJc+eqqzfdyMgfrWbqD7EbaNw55xya6YyuenTqN7lG&#10;8uJLOXEZGTwM9SK7r4ViKXWbMr5yyyE+Zk7h0JHB9689uvmkjb7wHB7Gus+E94yarHG25dzfKcEk&#10;89Mj64qpWsZ46P7ln0VpljJHpj3Fxnf5i+UgJySDk9OxFaU9rDJIwt1W1+cklyc4POOfx5rD06a4&#10;jt4PMZo0UYTB3EEcnAzycYrYjuo0ljfzprh2+8XQKvTkE5PSvn8RTd3ZH5hiItTZVOhvdRXFxbTX&#10;KzW4VykcQZSueTjrxx05NM1KFbSRV3NIVIBJOFAPfPapYprcr9phnnhucMVEb8IQSDkj1x0PrVe+&#10;la4ulfd5bSE79gwSPbPHNcspO1mKHZmfqqyXUkTSlrjcCYisgfgY9Meo61jzXLGJt3PmnbjuSO3s&#10;asa2kMumw7fOjkkJ4HGMHH4ZqnbRtaxKsisywyZDkjqRjj1rqpNWPXo8tk0cv4v0Y3WkXMqyrEyo&#10;CEI3ZyTxnseK4fQbpxP80a7VcjBOAT069vrXpHjy3a20GYyL5hvCvlyRtgoFIJBA6ZBrzvTQ1hch&#10;o1OzPHPJNetQ1ifU4OV6Z/Vt/wAE+2V/2CvgiyLsQ+AdCKqG3bR/Z0GBnv8AWvXq8f8A+Cerb/2B&#10;PgcTyT8P9BOcdf8AiXW9ewV91RXuL0R7cdgoopdproSKEooIxRVGYU6OmbhSo6igBzio3HFSGRT3&#10;ppYZoNCOiinKuTQAKM02T5KkyD0qNxk0AND5p1MCmlDcUGY6ik3CjcKAFppehmyKbQAm4UbhTdho&#10;2GgB4OaKaqkGnUALuNBbNJRQaDQcPUj9aj2/N+NDHBoAmROaRxxSK2KGfigBtBOBQDmgnFBfQMbh&#10;UZO1vxpzPimqN1TEdMHfK1l+Jx/xJpv+A/8AoQrTkRttZHid9mkzA/7P8xUVdmfoXD8tYnwb+0xB&#10;iSPj/l9l/rXx34lH/E0l+i/yFfZ/7TtqyLE23717L3+tfGHiM79TkA9B/IV8bmm39dj+wvDud4r+&#10;upm0U4xsO1MLha+LxG5/ROWv3UMopokUnrT1ODWVM9+mJTWWnMyg9aAc1tImoQS/0qFjgVZnXIqu&#10;6cVJVMhkeoZH4qeRKikgJHFA5blcvzTo5KVoG9KY0e3FAiYNxTZvuUitilkDMKBS2KrDJqF+tWHi&#10;YHpUDoc0EEUlV5etWJBioXGc0ICv1NJLEaeqkNU0koVfbFVzEy2M2dD6VVdM1oXMwqlO+4jijmOC&#10;puRhMUyd9ppzbsVDKCWqkzKexWuH/nVC56NV2ZGx+NVZY8oau54uIKD85qtcp8tXwoLY71V1Bdo/&#10;OrjueTUMueOs/UhtT8a0ZmGaoakhZR9a2Pjs4V0yfwwdupWv/XRf/QhX6mf8E5n3fDpB/wBNLX/0&#10;Utfll4c41K2H/TRf/QhX6if8E47gJ8P0X1ltB/5DWvUwnY/CeLp2v/XU+9PGegjWfBske3d+/Xv6&#10;fjXwv+2n8LNllqzrH/y+xn73qP8Aer9FNHijvdHcN/z1/oK+c/2yfBqXukaltXO66hOM/wCyPevW&#10;qU7wPnuH8y9nV5f66H5E/FTRpNG19Y9uPvd/Rj71Rt1Y2xz/AHv8K9S/aj8KfYfGCgDHEo/EOfev&#10;M1nW0gKlupz0+lfNY6iz+kuEcf7SnH+u42z+Wf8AOrc53NWetys0p2tz9KnVsPXjLRn6pTi/ZqTH&#10;+VgVFJFipHlGfamySKy5zRLU5/tFWU4NRFsVLP8AequetcsV7x1+z90Vjk0lJuFBdd1ehT2POqaM&#10;Wik3ClBzWciugUjNtpajPWpKiBOTQr/NQTik3AUGkSVTmgsAahL04dKCrgTk0HpQTims3FARYK2K&#10;EY7qjMijvQtwoagrmLRLbKPN96Z52Y6buFUmJsl833oEmTUYOaM80cw0ybfT/NzVcE0qyZo5irkx&#10;OajoBzSP8oo5guIXoD02ijmKjIkp2+o1filLAVUWHMSbhSg5qHfk8dKckgBq+YOYe39aa680plXH&#10;Wo2fNLmDmJEXIqRDUKnipFfBobGmSMcCo6d99qaxwaxGNZuKTcaXG4/jQUqUwBXyadUZXFKh+ejm&#10;AfRRTlQtVFxlYbRQ3ynmmh1agrmHUUu00wyKpoKjIkTrTqbGpNObpQPmGueKbS7DRsNAXEAzT1GB&#10;SKuDTqAuFB5FOG2lYbhQFyAjBqaPGKYYyXqVIfloC42T7tQFsNVt4sLUDRHPAoC46NuKVzmmhCBQ&#10;Tg0BcRm203caeFzR5XtQFxqHmnAZNNMRzxT1ODQFx4GKrzjL1PuFMlG40B7SwsIwtIV5p8Z+U+tM&#10;c80EOoPiOM0kjYFNSbZSO+4UE84zzeakE1QY2tTtwoDmJPM3daNwqMtim+cKCHUJs56UZPpUQlzS&#10;ecKA9qWFbApCc1CJVp0cmTxQHNckxzRQBmlKMBQAhbFRk5NDNzzQDmgEFIrbqU/dqNThqDQkp6fd&#10;pgbNOVsCgrmHUAZoBzT0+7QHMNyVpDJipCuaY0eaA5hA+acHzUeGFOFAcw/cKQvmm01smgkUtiml&#10;s0hGKa2aABmw1HmU5Fymaa21etAEisNtLuFVWkwaQPmgCyxzTGDGhX+WjzKAG05D81Rt854pV6Vm&#10;BZjapPN4quj7aczelBpFFg3GKDc4qq3zdD+lRtEze9BrYum431EzN61Da2zuener32LFaFkKEs1W&#10;EtiwqSO2xircUagUGZnS2e1TVG6hw9blztMZrJvY28w4Xj60GZjXo83H1rKmTaDW48DAcis7UIdk&#10;bfjW1I+J4il7svR/kY13OUDfSsHVr1Tj6mtjU34Ye3Sub1Rcn/gRrtufytxdK9d/11M+KQNP1710&#10;HhxNxT/eNYWkaebm549j+tdboOktCU/3s1pc8rhqP79ev6o3tNjwn+fataFsCqNmuxfmq9CpYis5&#10;M/qLhPdfIvWzZ/Or0CZFUbcYb8auwvXJJn65h9CeNeamjOKhifmrAZcVMT2Kcxu7MtWI/uCq6RsZ&#10;ulWo0wnPpRI6Nxoj5qUR5pmcU9Zlz1qSieBMAVMOtV4pQamR8sPrQBNSqMmm7hShwDQVEnjjqULi&#10;o4mzT80GkRaVDg03cKWgomjapFbNQoCBUkcqh+aAHuMimVJuBPFN8pielapgLF/WrUX9KgjhZe3e&#10;p4zirvoZyJx0qZOlV1cEVYjdaqLMZEhGVpwFIGDUN0ra+hjIRnoTrTSMUqnBoJ5dCdDwKsW77W/E&#10;VTSRRU0U/P40pbHDiPhZ2nhSTdcr/umtDVk3Fv8APpWP4NlM94gX5vlatvUDh2VuCK45RPwnjqne&#10;D/rucrcys86r6ilnkitX/efKce9S3P8Aot0rH7uOv51598VfiZHossn91YkJPplv92tqcD+P+LHy&#10;VX/XQy/i/wDE+Hw88yRvyGx0Pqv+yfWvkfx74tutW1FfmyrSSMeB3IPpWv8AHX4kTeItfuvJO5fN&#10;b0/2fVR6Vy2n2/m2jMx3HCnp0rspxPyvF4hc5We2w+5OtXdMZjuD/hUdr+7bB9akuZNuNtd8Yni1&#10;qvvXLU+IwMGo4lWRxu9aqJOZD81Sq+IiP4u1bRjY5pVC1OY4B8tQ5aTn+70qEBv4qliuAQR+Vay2&#10;MXK4jSEUigu3FSiPdT412DPvWb2HEYEIFV7l9r9atXdwqRdaxb+43see1KJRaW4QNzVq2mjbHNcx&#10;I7NJVm0LgipA2L5gZxtNXdLfa/51hBGZwfetbS5AZtuc9aylsKWx0Fv8yj6VI3Wo7Ff3a/SpJDhq&#10;ykQR0Fd1AbNAbY2T92s5bEy2EY7RimRxedj2NKP3jfLzV/Tk8uJs/ezUnKxLqRHtdv8AFj+tReG7&#10;Jrh5Fk/hFOsNMkmvMsvGfX2rcvLuHw7Gu5dpY4zk89/enFG1OI281SHTrFsnGAB39a8Z8ceKJb3V&#10;Jo0OUZVA6eg9q2vHXjDzyyxnOXb+Y9q5URG5mWQj5a2iddOJTgtml+Zu9W2cr0qd0XAVe1NNuwfp&#10;3reJ1xiQMrN8zU+BVQZarLBfIKng1lX8L+ado+XitoorlNC4kWRfkNZ05cO31pbBTHJ81TSfM1dE&#10;dCeaxHESV5r+3qv4ijFha/t1q0zpoyvcKKKKZufyH/AWwjvfBxmjmuZZldkQsm1XUHse59fSvULe&#10;JDpYURNE+8cy/ewRyR7Zryn4A3Lf8Ipap+8ZsExhB8qEg5PHQnGcehr16FUuYYWUOzrGDI4ydjjO&#10;fyAr5HF1E5an43m8V7Z3OP16JZG3NNINp6YJ3nv34BrgPjELYfDy4ZbVheRHKOjffDEDkd8DP516&#10;Xr1ytrfFo286NnwUK5rzf4lTx22nXbXEDSJHGwQDghiDtz9DinhpLnRrk8F7VWR8+6IzPcq6NmTz&#10;MkdQMHk19ZfC/Tm1HwtpgLSYWAEIudqNnJIB4HQGvkXw1/pF7HuXbukJYElcjOD645/lX2B8KHbT&#10;/Clgu7bbSI8cRB3M4Q7T+Gcits0u0mfQ8QR/dI6S8jk05lt5JFVmP3yucA9/c4rNXRbi1m3NdNIs&#10;hJjAGGx0zjt2rSuJlubPbJI3lwnCZH65qrFcSJMclWVpBukI5C45x+FeFTUmz4eN7mhZRraKz3Hm&#10;boyoAIOZM961LPh2IaLdgggdQD0PXrWbZSwrLMrSGRWYFAMntjk5p8ckccsm0yecTxhTyK3k9VY5&#10;6krPQfqdyUnX7p2uMDqDjn8RXKeONTa71V/OuIbbyxsUBMKSeeMZ9f1rob7VWXTnjb75l4kAGUH4&#10;/jXI+JLebVdXhbyfljTZvAx5hHOSPXoPwrfD+Z0YWS5rM8y+LNlLHpt1GsqyQyBXLuCCfp7CvmTx&#10;Jc4v5V3fKrkAg9x1xX1D8Ub1h4UvPtskjOwJTCZOQMgZHbpXy1eafuaSSaRhxhFHfn+pr6TByuj9&#10;PyGTdOx6b+zdsvbhVEkm+Fwj9ASCCMA19gWd21wkrRr/AKwxgbxkIFAwAD3OM5r5G/ZhtZItUWTb&#10;Czk/ccZJUnHTj2r6ytLmV9GVtu5pjmJUHoMDryK8fMm+c8TiaV5JE1vOuiwyqkMhvJGy0pkyFBPG&#10;EAxnrznvTZ7GKK5HnRSKUAkB35DkjJwO2Knu4Y7bnczEIDKAdvB7A80+aIRXeyE/KyAgO+5sEcgn&#10;jpzXDGR8nutSHQrqayuGdCyyMwKZHIHPT0FbCbpn+UsyyHEhIB574rPuYWd42b5WYAADqMcDPp0q&#10;9b2xtJY/mfYx6D5ue5rOVS+5xVdyxcyyW9tGo2qI/kDOPnIP9KwfEV2bK2/dhsMMZ4xj6Vqao8zW&#10;0i28iNt5JfhsH69qxLiRAq7ZJUZsh92Gx9BW1OSa1Ij57GBYX0t7522P95GQ7FgdwGf/ANVGrpJc&#10;Wsl0sYaGxQmVgOQrcDPuTwK0pb4B2h+YK3JYIMsP6ngVheJNQ3Wt01vNKsUwDSIE2k4ORkZ6cA16&#10;FDldrHqYNJzR80fFOOSbX7hS77UJVRn5uucH8a42UPtljZl7EJ3x611vj6fzPEdyTJyzMST1JJzw&#10;PxrlLuNpJFVlAXjnH5ZNfRUvhR+rYHSijufhdapZRwyKxZY8u+BnPtXrMdittaK6t50fEgwCRnHA&#10;/XFeR/By8+1Xslqwm2JhyQQqlc859a9o8O6k1vbOsitIvCL0OD6DOK8zFRuz5vOpPnsjmfFS5kRZ&#10;JVZUw4RScE1wuoW8el3s0ciDfIC6ZOQPrXofjW3WJJna3aS4jDFHfg7e3sa841ZWhiMoCs/Qluq8&#10;U6OisbZXJ2SOd1xo4VC+ZIJWJ3x7DwOMGsLUJVRY1VvMYgk+x/xrT1jWJDcySMzNI/y5P5VgsnmF&#10;um5jXpU42R9JCNkdH8Kr0r4us12krJKqAgZKtkbfwBxX23fa1HqsFv8AZ1WKNY0BGCGcgAEn8Sfz&#10;HrXxT8O7aP8At+xfajbZVLAkrgAgk5HSvs20ePUI4ponjgWRiqIcnJAzx7f414OaU03dH59xhpZl&#10;65nZ5phF83AJGBjAGcA461z3iWZZtEaSWREMYJKEnkEjp9K3tLlUW7TBv32MbPvYJ71geN4Htofk&#10;jWNY024PzEn1NcOFVpq58Vg6yVRJng3xcdLi6hb5gsZIYICq4P1PfivP7mMQu7KoCtkD2ru/i7c4&#10;VWb5ppHJPsBXnV4rPtEi/L1+XJ619TTd4o/ZMrf7hM5fX2zdfK2euc9Pzr6O/YKf7R/a0Yjt7iRb&#10;JrmUyviNFjYHI9TyRj3r5p1uPZf7VJZev19q+m/2DNTju4tRsbobbX7I0hI4YtvBx0yRz0rnx8f3&#10;QZ1rhmfQNtdzShnVlMMY3FI4gcAnAPrj3zWhp9xJbwKyrHI7P8xXJYHnjNVbKQ2NzI1sY7ezkjCE&#10;FsFx6YNSwC12Kqtm4Y9QTx6Yx9a+WkkfltS3NZmmbtSrsxghbgIsgO459CK52/u44WZ2MbbMJnke&#10;+a3tUVtMQozcSY5cZwfY1yepRKiSN50bzRkbkIJBArajZPUvDpJ6nnvxmcXDRytEsMcxyhLn94Bw&#10;ee3UV4L4niYTEGNtv3jg5H5mvfPiwhfS2+bdHsIiJT7gznj6/wBK+f8AxdcvLLErNgMDjHAIr3MN&#10;FWuj73JLW0ORvbuNEkjjUM5OCTzUNtKv2fy9qrxz71av9PS3ZirDdnBPvVCVNisv+s445716R9RE&#10;634Q2S33jTT44l8sLOocltrSDPIHH4fjX1zNptratE1jJHtkmYCAZIRQOSScd/8APNfI3wpuP+Kq&#10;08KY0ka5jCuX2hCT1/PFfWmh/wCiwC3k/fy5ID5++ecnuMZOa+ezKclPyPieKKjp2ZsaNbP9j+RI&#10;laBcvsySCe/XsKtQSR25tZvLeOaNHiY5yJATwcY44psfl6eAi/IJoiJHc9cnqAKI97WzMsibUxg+&#10;o9q8pVXc/OKlRybZX8Q3HmtHIkatJGgAdBtEeCTyOhrm5If7S8sSSSbpMgvnYBg5yT3rcvNi7lkW&#10;R4nAZAGK7jn17Cs/VpfLsYlVlVeQkJTcc55Jb2+neu+jUujpoVG1Yz/FMoTT2jt4BDJGnMnmmRmz&#10;1PPA7/nXlfiN5Ege1mjj28PvIzJjGByenQ16VqFw8drMnlq3TOeoB/pXA+M0Vkwqq2xGyRw2T79w&#10;OK66Mnc+oyWTWh5rc3LR3pEaySbiPkAJAFRywsxURr6gjt1zV6OcWu3acSZ+8DgmoJZF2My/e3kM&#10;T6e1elTTZ9rR5mkZk13slZXH7vIAx29ajF5cJMxdd0Yx5YPOBU11BuG5VLYPy/40ww5haTzP9WPx&#10;YmuiJ1xViG5vV+0KwYqzYyB0FW7J9sgKspz1JGetUGtG+1c857e/H+NW1TyIscKwOW9QKUo6FFh7&#10;j7M+WkK7iOlXIrseaV3MWYe9VYo1uE2sq7W/5aE/cI/rU9tawmFnjkV5BhQ+4/Me59qwktDM2fDa&#10;5Vf+WcXQ+56mvcPglrccOg6hDJFK0moNHHBJ/DEASTjsCePyrw3SfMiaNkcx7EIDDGSSQO+a9t+D&#10;NjGLRR5wZipdwP8Aln1xkdATzXm4uKcT53PNKTOrns1u41hZnbcSowOrDJ4I60lzc/ainKedsZBm&#10;MbtvAxn8KvRwJ5XmG72tGMqEOGzz07dqpSN80IEasplGMnJJAzjiuBOx8HKVjX0I/wBk6fCPMZXV&#10;m5ByCpGPxPb8Klmi2W0c2FCMSQBySOO1VrfVWlgikNr+7t14AHytzyT+PFX5xu3bp4G2nCIB0B5O&#10;fQc0pSPIrXbMu4YyHJZtrZ7dPX+QqDVJBZaVG37xmyBIcfLuOcc/hV2TakpYNn5gMKecd+Kk1mVU&#10;he3t5GEbRAyF8bi3II7jvUwSb1IhFN6nN28f2O0mXf5jXBGFBPB5JyPoa8H+NGpDUPiRNIUKt8qP&#10;g8ZAA4xgdAOa+grIf2c7N5X2hFIJ3DAIx0z1x6/yr5z+J9stv4/vFjYrGspAQg5BGM++M55rro3T&#10;0PsuG6dqjsdV8OLT7Yj7WZXQB19AO556YFeq+HmjsNOkQwtJcXAAEhO5VU9SOOTXlPwxuQwXdIy+&#10;bgbwPu54/pXpsGu3B1AtPdedCqbI2cZbbj6CnW1RWc3TL06x2qwsI/MaQsiAH5V4A/D1qzd6A2nW&#10;KMrQ7pozkyOGyOpGM8VnJ80SvvYrnJHYcU25/ejaFZmxxgZzngYxXKua+h8zGU7nIftBXQf4Magq&#10;w75i8eZCQQDuJwB6bcjPbFfG92WMsmG2/N349uK+s/j1ayQ/DW5mZvKRfmQ54cZ2kY9cjH4GvlSX&#10;TftN0ZC21ecZ/livosCmoan6lwvf6vqex/szCG5YL5kfmKDxv2kHtgjmvcNLaOO8hik+aQjOw5BP&#10;vn618/8A7Miedrn2farFjw+Qucds49q+hLPUJLW8/cwxxmSNozKcM2D2x2HuK4cdVadjzc/p++bc&#10;cMwkRmK/KchWHAXB+tJNHb2hkuJI1vpGIQJkhT3P49s1JpN3Ki267SecM4G4gjufbjNZWsSLaKYo&#10;2WUO++UsTjJPQEdOK8SMpSkfH0o1JVLWOM8TeH5rHUFgl/cxuwkIR8gZGQueenSuPkf7HeMSzQrg&#10;kEjkrgnn/Peu08W6pb2azeSsLRwuQAhLKfrkD1ri9cna6jMi7IVaRjjPzAN1H0r1aNBu1z7TLabW&#10;5zHiSf8AtkCaNvkbDlhx+ArHMywRBirM+epPb6V0OulYLAxqqrGoABHUn/PeuTe7aS4XIXbyCCe1&#10;exRjZH1OFi0vIq3dw+52XucYPNa3gueSLUomVuF4LD72Pw6Vl3McMcRZ5MvngD0q98OYHuPEEcQk&#10;ChjkZ4qqmwsZrSZ9aWtjJcSxwQxt5ihQiYGANgJ61JY2dwqRyQlWZc+aGbBGD6H16VYuojJ9njEi&#10;Rv8AZoy7h+HJUEnPX2FQWIaMLboymNl5IBLHB7569K+an8bvsfj+JpfvW/M1EuY1RmZuUz+7I5J5&#10;zTLq8mupmXy3R3wQScAoRwB7kGnB47seWZpGQklBgEA4PGR9f1qpfNMlqW8r5snLdT6DA7dsVGl9&#10;DlUbMzNS1DyZ/MCqfLJByDzjjFV72fe6rHCsQZw5AOcAn1q1fKlqhlkkXnKbSMtk47VnLpdw+ox4&#10;uIm6oBnAAznk/Q10cvunQ9YN9jsILKW10NlmeQmSNvMIGAU5z+eB+VfNnxNlFzqMj84dvvkYzz15&#10;r6gsrff4YuJpJmkMUbBIwCfm5wM+n+FfMPxoh8vUv3e1Y4zsdN2Wz1zj0rTLr3dz1+Fan+0NM4mQ&#10;wmRVkZtikn5RknPaq97t8k+Wu2NeOeCKIpt8nI2heMgdaZNKqxNG25VkOTxya96J+oLYqAiK4Vs9&#10;wSP7w9q2tDvo5LyVky0bHgE8iseZGUSeWwVugbGeMVc8NKY7VR8rSb8DPJz3olsOeqPTfBmp/ZJo&#10;5MlpGOcAZxxiuvs41XajM7N0JPXHXjNcb4DiDBLhY3ea3DMVIwpOOMevIFdxAu60t5LiEwzShS4G&#10;fkY445715tZWPj8yjyTuiC/lcohlZf3KhABHtO0Dv6ngVha7Nbw6hIsrNnZjAGeSOK6LxHC0LK6n&#10;5cgAHvmuU1idmujdR7fPQFSCu4Ecjp+P6VnRjzO5hgVzy1Oa1vSmSzwx2xy9GV/mx+FcVq+60j6y&#10;NtOAc9BXW+Kpvs8+5JGCsfrnjniuN1a52RN8pkZj0PQ16FONj63DRsjqP2e7g2vxGs1ZlVpHJ5G5&#10;SACeR719AaukrMvmYYSNkAnO1T6AV86/BECHxzb3DLIzbiuyM/NhsZAzX0QkCiGS4YSrGuMD7zA5&#10;yM9K48Xe58pxDH96rF61WRUZmURrCgAfPysD04702+tpjbmaQqqSDIJYAgew9M0WTfaLRrmXH2dM&#10;jHQg44wPQnvUsckslqrq0aN5ZQJgM23PU5Bx/wDXrj53e58tqpbnNaozOhi8xduTwnVgR69v/r1W&#10;hf7G23DMsagkEkkjkdq1bzSWnWRrVk3MMvGT80hBBIGfXpVG0/cSSLIrLJIen9wcjGa6Pae7dHoR&#10;qLlujyH9oPy7a/jb5f3i5XaTjmvJ4pn+9u2sxIOP0r1z9psebfwKTGzCJdmzjj6eteSxxqTnn5e3&#10;TmvSw7vA/QsmnzYdEd5cm2XI3buO3FTQRmeJdqs0mBxjuaheHczMZOG4C9acrNuwGYcAccZNbHsF&#10;nSrUtrUUjLu8thgE9TngV9V2xji0TSo4WVkawgeQgglGIJIzgdOhr5X0B2TUIl3Nu39c8g9q+mtA&#10;s1uNGtT5axsyRFwx5U8A4+uCfxrgxkktGfN59G8d7HWaFPcXmnyRggwj5zkfMMjHWpXl+yGNotq5&#10;ByevXg9aztIkkULHJN5MOSXIB69AD681oG080pDJtxMWcFOOAOp64BryHNJnwU4uNTV3MiWO4cXU&#10;bSNH5ciqh6hwRg4OPcVECtjLMszyuqAiIAABmJ6nrngdK2tTb7JZLtkVn5/dsctk+grDlvWbTZGk&#10;PlyRtkrImQwPTHpXTCSZ005qWh5f8d5x/Z7bnkZyMEEALj2/OvCbqUlPLUYKsSa96+O5WLwWrs33&#10;X8sAcsCeck+nH614AJGmfze+ce2K9vDv3D9AyfWij0n9n2bb4th6MwDYIzncQcV79bareWsbPBMV&#10;+ZYzxzKW5Ar56/ZxlY+O4wI2k4OAPXB6e/NfREOFTau/zmY7lI+XgZGPzrx8ary1PDzz+KjN1jU4&#10;NGimWbMjSKUI9Djj9cV5Nrk4MjyKCq8ke1eneK7Am1lDIHY4x7E+leaeK7FrV2RsKVXBPbNXhdFu&#10;Xk9rHCapdQw3UhZN0jZ7cVnxM+5THkc7au6zbLeXW5mbYpxkDGKiik2KNuNu7jjmvZjsfWR2LVpK&#10;g2rK3KnABNdd8Ppx/bUO1SzCQYAPOTwMfnXHGNRKqsF3MeCeua674cytp+tQyLhnVw68ZBIINZVo&#10;+4zmxX8Jn1RdySajpCyeS8a7VEgzwCAOPw9azbWAWsDRxsnkyEE5+8hz+da9qIdQa38u4ibcxZkO&#10;QoyB69R2rN1bU45biOTyWguFleWQhNseSeAAMZAAzXzvNq0fnc2nNoh1S4827fbJ5j7BswPlz6Z7&#10;cVz2rXjRtCPKWcwoYhgcqCSeo781sCTNm0K42sxJ7cDkH9SKxrxVZmKu2xgfmAw1dNNI68PZNHHe&#10;JPMa2fephwAjAZzjsK5y31q58O63He29w1tNCwlDjgqQCQR9O3vXVeJL5BF5a723ybjk8kYxXC+I&#10;WxJtLKxZs7cZPFenRktEfV4GpskfqZ/wSK/4KhwyLaeD/GesTq0LpbW01zJtE4kOQSO5HQ+gr9L/&#10;AB38PND+Pfw/kgUw3Tvny5clWjyMe/t+eelfy+eGfE994Z1mHULGZobq3kDxyDhkI9D27flX6+f8&#10;Ejv+CrsPj0x+EPFEMi6oqJG1692Fj2DgEJ1Y5xkjHTiuyMrHdi8JHE0+WRD+0Z+z3efCLxHcLPby&#10;Nb+ZlJCCFIBxgevb868gv1jE7FF2qxGE9+tfrb8XPhJp/wAd/AQh+VZ1j8+KQnmbcRnqDx6H2r82&#10;/jx8E7r4XeIZozDMqxyN99DgA5GRwOO2a1hM/AOMuD50ZvEUVp1PN7W9kiG2VVVWIG8jJA5/PrUU&#10;rqxjVW6sVJI65/lSXEcs0W1ZBs3gsO4475p0Pl4Yt05K/Wug/LKkZR0Yy1uFt4/LcHy8ELgnLHNT&#10;yLlRwOeOTk1GJWjYR5U7+CSOBSylrVlZjtyxUEDK4GM/zFZyhcx5mDzbWEm4DgDgcj3+tT2qtfr9&#10;45bOWPU1mm9dFYnG04B46ZqyBJaRRnE37wZQgZXnI5PQCjlsT7TUvxXaxQR7W2sykOSCSGz2564x&#10;+ddt8J/i9efDnXIbq3mdZLdxzk/MPf6jNee3EP2faWy24fkfwpwj2QhvutkYxnJHem7WPcynNKuG&#10;qqcXY/WX9l/9pXT/AIv+H7PF1BHqCjEkRAXpxn8QK9vi23cfBDMvf+tfjj8D/jbffCfxPa32ntIY&#10;pFIeMsSucjqPT/Gv0s/Zm/aF034w+EbK6tZVNwyLFcW4B3xSDIPXqM96yckz+jOF+JoYukozep7I&#10;5WG33eawbdjA5zWTqDNN5YXd8shz7j2rUtnXYWVfu8HIx6+tQ3QUIjfeZuoIoPuoyurleAsEYKdo&#10;6YPcUL02lunIHvUlsgxxwrHp0xR0DKoxz1I607hzAUXzPu7dy9qli/dLtfgNyKUXPnIEIVQBwAOh&#10;pGbe20/meaRQySUOMZPUgE/414z+1r+zVD+0L4N+zRskeq25ZoJXAO84PBwMn0xXsjJtHI3KTxSK&#10;FkOeUKnORz2rswuJnQmpx0JklLofhl+0D+xl4q8GalqDPpN5GrPzm3eMAZwCCwAOcHGK8vuPhTq2&#10;nXKxTafdR7R8gWM5I9eM1/QH4y8BaX49iEevWSalbtH5eyUnoOnI54ribn9kb4e3Oqx3EXhnT7dY&#10;ygIUuBx14zgnrzX32D45nSpqEjy62UUakrs/GD4Yfsva/wDETVoIbfTdZt5t5JKWxk80cYGB0B9T&#10;X6kf8E+f2LYf2efDsmq31tBHrV+4cbYisscWD8jHtls9D0FfRmg/DfRfBxZtJ0bTtN3kEmCPazHp&#10;ye+fSthI2kf5mx1wMcZrw844nrYxcvQ2oZfTpfCMhjEedzZ5AGDzStbmNfXnrUgXZJ/D8oxkdzUo&#10;VnZRjcCa+UctbndGNkFrMuzaThsgZxThHt99xpPLG3buA5z75pfPEMaLgluc+1QNq49NqRrnK8/i&#10;BTTIqj5eucZPUihiJjv/AA+lR2zc5Zl4yMt0/OgY7dgjJ259adcRtHbzTMQscIy7k4UDvzUU8ypH&#10;uMi4wevAwBzz7V8tftpftkw+BNEutE0O8M11cECXHEZwQcA85OTzVxjc8fNM0pYWk5TaMf8Abr/b&#10;Gi8KW95oWhzuskyskpU/MV4HP4g18E6x4ouvEd9NNN8qyHJB4Oec4+uaseNvElx4q1q41C8mnuJZ&#10;pSzvy2Cf5CsO6l8zEqMGj5QHuSOtbcrP5z4m4lqYyq1F6DruYiXcy7t3AyScD61XmiUOGVlZcjPq&#10;aryXDqflO5s9D6cUq6j5L/QkEEdu9Q6Z8NUl1K1zGpHyyhWXJx9DTYL57aFdzKWVuAQSMGluQDF5&#10;2PlbgY7jmqwj+03SqpKq2OT61PLY5pExaOY73VizHGCDg0+M7AEkTcy5yQ2MjnH0xTpYBEu7ncv8&#10;Q44qvNIrRNu3bsgg9yBnj9aCGxJlEmVK/LGOOOarrJ9nCq0bKG4BPrU0txi2+Zm2yenLfSvN/i18&#10;UJNNjbSreRvlILuMEA49awxDSR62U5bUxlVU4rQd8TPiVBZefDDIpVhsDg4IYHORj0ryu/1Zbu9Y&#10;s25mIwckjnvk/WjT9ZhuLxluY47rzMvg5BQkHB/lUFxZtAElCZ+bBUj5Sp6Ee9eRUlfc/dcmyWlg&#10;qSSWpr2UEl3GLdc+YB6frnvXD/FK3jNgsjSKrKQpj5y2c8/pXdeFZFE8Mc7MkcZy+Dzg+9cL8b7q&#10;3m1m4NlG8ManARzuYNxnr261jTfvaH0WAS9rdHmssax2eYnXDEnA61m3Tsq/OfpWp5oEyL8zMueM&#10;fKCah1g/aF/efJ0zgc/lXoRufZU5aGZahrmRuQFXt1pjv5ZbqFbsaFtJIGLL5qoTwSCM/SplCvtY&#10;ruXJHvmtDYjWIyDlW2qev41cgxG4LLuVeo6UWrMyG34O9gV7etPWGR97H5Qh5570GcpFuMYjTcVC&#10;56dTj6Uot/JQ7ZJDGrHjPA/Cnq7FIWZlVIic5HOD71IbvFjJ/qyk2M8ZbikjM1PBEqSaiE2sZGYL&#10;7EYr0q3gCD5dq+SM89z61514IgaLVIZU2lVPIHLGvQ4nM06+X5gkZScOPlxXmYpe8fM5ov3isXob&#10;WF4VaSNWYS79/Vj2x9Ks2flwTOn3t3CEHoTVOCfz7qNiRCsZBGO5H9eKt2k+/wA6KOVXCyLgkAZJ&#10;4OD261wVDxKnMWLuDyrPzAHKsSB1wfpTrHT2/syS4+Q7QAe4GT6etFxceUiK8gaOPJJHzc5IGR36&#10;Z/EVH5zRM/zbkZgM/dJJ6DH4/rWRlGNyOWf7Km5du3JAcc4HTpUUlwzxJH5hZBkI2B069Kkv5Y4I&#10;Gj2/PkgnryDWckzRsigrlhnrzg+1dlON+p6FCldFO5tl3GPzfMeMYLk7Qw64FRJaxi6jkkjTy+of&#10;blnI7D2qW7nyNwYYVzx3JqOeePBVsKFUNHjllOfU8jNdMY2O6nGxHqflptZZFY/Mm0YBXGCASO/N&#10;Gnzska+ZJGVjHyDbuI5zVdJ/NRygb94STgYxnuakS9xGG8kbY8AnZTkdGxcj2SzqJGwcAF87TgnP&#10;5ZNXBcLcTR7V3Qsh55UYxg81l20xlfywsfzclnBOAORxToo5xbssnKEbx5YJAXODx2rOVJESpoDq&#10;odbfyVVeRyGJY445zWtoOnLrGoqqzR2nVkeUFlRscZwR15rBCLHOVjUbcnnsPxra0JPtTsqyeS/R&#10;gemBzz78VnOnbVESSjqY+oRNYiVZsuygjeB/rCDjr6cZzWLNcvbMp4Z24Icbuv1710GtP9mvVjl3&#10;MqglyPm4J5xisW7h+2X5KSfcPXocdsA10UrWOim7q5ctjJHA0iybV2AHHU+px6VZt7YXWG2DOQ+S&#10;OSevGO2KzHuZrSyJVm3KQcgbhjNdFobW1xYySmSZZMqYxEAFJAAbI685ok7IzqOyLw0swPGv3svn&#10;fyFY4/8A1UWm64n8yaFty9dg+VSRgHn69asWdw19ZbZGeQBwwBOCB3Gan8wSO5jhWONsRAKSRtBH&#10;f1rzaktTyanUr3Vk0O2Ns8gYxwRxnt1qW2s5JpVWJmVmcIrDpz71JdW/kW4jZJFKEuGbrggce9OS&#10;+EOyTMqwocAxpuYHHUDvjNZ+06GPtNNCa+tPsca27tHI0zlAx53Dt9Mk1TO6GOPdHbyKrlPn+8CP&#10;oeRxUrxyWNqs0bPJJnKvnJznuD09azXmKEjc24knIX6nJ/Gt6MdB046M2VmaNi0vmKuDwBx/+qnX&#10;N1jUPMtShjhRXwVwDjrTbrUYty7ZJGk2KDkYxxzVXzR5Zbd8pwCAcg889Kj2Tuc3sne5BLNvt2jy&#10;nl5ByTjgehrEfVCTIqhVZmOGBzjHp9a3LuFLwEbWRY3xg9Cp9PWsG9T7AWmj2YBKqcA44wa7KFlo&#10;ephIpGVryPNDDgRrtckucg4I9vwrivE94q27r96TPUHtXTard3AKmYthh16L+lcx4ijWVtzfKMV6&#10;ED6TCROI1PfFcgptbzARisqMmMu3+1jHeruuz7tS8pW2+WMgiqcsqT4XlXA59M11R2PZp6RFhnGf&#10;utnOBW/pEjS5jGwedjOexH8qwoYst8rbu5xWnpMjRSLuX5exxzmqG7npnwcuxY+Jd3O7YytjlsHG&#10;P5V67FBDDLMI/OliAG12+XJIz74weK8Y+EcDHxRbyBdqxgiQkbsA8ZIHXHWvbIW8u2keGYNAx2AE&#10;fMTj0PTqa8/FR6nx2cx/eXLVvF5kDK2P3YXYoGGI68+tM1aQR6fDCyJEih5A8Y+aTOOD9MH86bbB&#10;5Z41MmHZgB6jpz29aWaSSKRocAM4IBfBUjueM9a8qR4HK1YybS3kkkDeWrIX/dGQHOSeahu7sRTq&#10;7eXLIoAHGRuA649citq62vaw/Mkc0LHa6qfnBHQ9q5m+t7ixuPMkXduJA7q2ev5VnzX2NoyuzJ8Q&#10;RS3CPI2JPn+aQHgEc9B0rzz4m7Y4EX5l3DIycknJr0LVrryjtjA8uRxgKOvtXIfFRDd+G4JFhhiW&#10;2kYFl4Z8gdfXoa9PC3uj6TLV7yZ5XbQyCVfLMfzE5z1qO4uVhtBGY13K+d/XnNQM3kSMu6TrwfrT&#10;4Fyg7r717Nz6ojeYqrMv3m9qhilVIMMql85z7VNERCzbhzk9OeKhnRPPK7vlP40wJrS4ayJ3LuD9&#10;Pavob4CG3OgRyXTFZoZSwyM5UqOPY5r55gRVkXc3y8YyM5r6E+B6rdeEI4/3PmLna4Uqxxkkk5OT&#10;yK4sd/DseHnkb0D0q6uoTZqYZG3McYI6cVXErKzuJN8ZOA+w4+nIrJ02Upa5kx5q8gEkMD6iry3L&#10;Oi+W0jKDkgZOWOcnFfN2adj89UZR0LGoSQ3NjB5MlxDcRn58gEY7FcVGu7cpk+ZcZye5/wAaktYU&#10;SOOSQeXHI4HYkA5/wotb8W/mbjG6sdgB+px+NbxvbQ1jfoPt5Gvh5fzXCqMlPQ/4VF9hjjdkhhXz&#10;yd+UGWb8uOKiudRNuyyyCNPlKDgqGB4NQELDFnc6sxBDo5yB7e1acr3N4xa1Y6/k8l2Hl3Kssao5&#10;JLAnuPbv+VVm09V1G4tpkZWjjDsTweRkHPp0qUaowKnbn1z/AMtB05/z3qtrdwtvZzzI0KQbAZ3j&#10;XMjDIwAT6VUbnVSu3ZmbrF60kHkt5KvIpjMgbC8eoH0rzyFzD4it428zHmZ3qRhyCOmK7yWKCeAS&#10;QsWRD8kTAhpBwSSex59K5S/jXTPElhmAKuSpC5ZiCQenr0rqpvRo9rCStFxPWZoFv7Z3VoIf3bbQ&#10;xwxOMjJ75qjNp5t9qtNHDIwAHzZUk03TP9JuvIm3q2dmJBtwDjHX2q5faS13A3lNuFu4OQOcjjgf&#10;WuWU7M8WppNmbqWn+TcFYyTNHjkc5GOuaxdRhkkuWbczd+OSPw9q2LqaSOU58wvnY6+h9fXNV9Th&#10;bTFUt8mD8xHUqRnj6UvaXOinKxi6nHCzp5bSNwCcjoaLdfKiVi3ysQTk8gZ7elCutv8APH5hVido&#10;JB/GiO/86+UPG21QN+eAee1UtdzsiYV5chWbaOpIfnDEev196qajfyFlbdu+QJjHOB0/Gtq+0qFR&#10;cTIw3ZO2Mcle/T+tY15bSCAbfk38gEdQa6Ix6nZGKSKMlx9r+Z/u4xgfLuFXvD86SwGPJXHCgDLZ&#10;HeqENqyMqySBVUkfT6VueGdNt/tUjK4aSFN4Pqc4ra1ip3SNTw87WMjq0jKjAjd3z711umXEaWxW&#10;MyfMeOuCcDP8q5BZAtxubnccECtzw7frG6Rzs0e08d8g+lYSp3PKxEG9TY1BWUwqHaSJfmwCc5PU&#10;HrUmtXlhJabbXzlZsNKGcbRwRx+VPhuY4ViZZGWOZjuJGNvb3qneSrarIqyKwkONwA3Y5xnPY1n7&#10;E4ow8zI1pfPgVSiqWJ6cnHQZx0rz/wAWbUm2qNm0YcEHk/jXowEb3tuSw/eEDJ5wM9Tj05rgfF0a&#10;rqsxkYLJ5pCc5zgnkflXVRppM9LCwses+E5/snh+3jjm37sTCbGCcgDHfgYrYt2cfPNNIu4+YPlL&#10;Fxz0xXM/C29a18KN50P7ucGOP6E5yP8APeulg1Fop1kjRYWtUwAAWznqTXJUlyzPExTtUaZQ8VTz&#10;X9gszMJFZyNu/a5AwM468Yrltcu47qNlkVbdvIEYki+7IwYncw9SDj8K6XVSZ5t0nyPhieOME5zX&#10;KattR2jLK+3lSOQcVtGtc9HB1tEkcn4mtcFVaTM23lwNu8HoD6mvK9egiivHLCRWkc4ycV6p4hH+&#10;jeZ8zHeQQT2ryXxbDi/YrvaPPBPOD/hXo0NUfZYKV4oyZpPKHy47gHvU+mSBvKG/5sjHfiqktqYi&#10;u5j8wyPQ1LpsTWbqrKvzHIfNdEtjsmvdZ9K/DqNIvB2mtBIqySRMZADwCGIz9cAVoeKEup9FFxMq&#10;hlYJkjDPkZz9MVmfBSzY+CYbiQRlyzKgJ5IAB6H3/nXQ6latGkn2jcPLUp5Z+bIxxivJqaTPz/FR&#10;UcR8zzDW3VrVvM3ALJmPaMgtg5z6V6V8ArzbpDQyKGWKXe+eckgAA+3SuH8W2bRx7/L8uNugHQj6&#10;DvW/8CrwfaLnaYpGXIw3HB4/OtKi5oG2OXPhtOh7FLeHTlSJoYVljfIAJIJPAPOeawdbaO4vYIYx&#10;JuUeVKFT+PJPrySCK0LyWOHav2ndcEAPlThR1BH0rH1u2aW7mnguDJnDkn5TuOASOvIryYwV7Hye&#10;EUXK0mc/rtqtuvmJLGrSAr93dkgkYwe+Qa4XxHGWkSKQxx7ifnPygDPcgV2l3ai+gMPLKpJYg8kH&#10;JP6jNcfrUPlSyKfMKg9JOWx2/CvQowsfaZbpEwxF51x5UatheAR0Pv8AStSCFLkLCWWOSMklx95+&#10;OhzWRFcSqZGTKrnBwe1WrFvKimjyuWIO88EVpKNz0pNFqNWurleGLNksVGcY9a3dPjjSxX/npkfi&#10;KxdNtnUMI5tqyjpnBJ+uDx0rRs4Zn8tVbZkj5ScKfpUyR5+I1Rqw25ZSygSLnOB8wq5Y+RIhiuVm&#10;yrgoUxwQecZqhZ6vNasw3RKuwoTjaOKnsBJqD7lRdqoec9QD/n8qzdJNannygranVW8cMjL5G7bk&#10;Bg33gPXA+gqw+kzS2d5N+58uzIfO/azqeBgHr0pPB9jaxzL50kyszgPgbsdzjHtWjf2i2WpPCrFo&#10;BOOxBKnkHH4+vFeXOXJKx4cpckjFndk/d7GjZkGQ45Tvn6VDdXE9jBmGRgrEbgMYY+wOe/P4Voah&#10;bR3bo15NdJ5I8uBhg78ZOCTWfKd0Uu/afLwQo7/j9K2o1i6Uveujw79pSK6ZreaS7W4XZwgAVkyT&#10;nIA59fxrzPw3PJDOrnPy8HivYv2hrBbi2tbhmUrJuyiDlcYGD+n615TpojVvlOVfIIC8g179CblA&#10;/RctqOdBXPRfAurrcW7Q+csbNyOvX0r0Kw0+R7RZEmQSFBwO4B75FeceB4Ybvau3cIyN5Aw34H8D&#10;XfW+qQspMIYRoAPmzkD3rGpFtnHjI+8JdWKqhjbduYkHjOSfSsfULfKSKY/LfGwdQDW1Jqyq8cTR&#10;xswkB89Cd2D3/CsnWdX+yxqjGSRVc5OeCfUHFRTpu5z0YSvcx/DUjaZrW6RWRm7EdQcjv35r1A3S&#10;61bxfN5nlxgBiDwAAOPp/WvMvDyPeeJ7d4N7ySPsCOA28k4AIJx3r0nUdNaz1S4t9n2NWO0oMfuz&#10;yffj6HtWeKjqZZhJLRmtod7JBeRrFuZ+gKAhj+VbtzBL56ySuVk4yGPzZ64I9f8AGszwba7lkt/3&#10;cjMR8/RgR6H3rYiifLK3zSM+MHuevTjnpXGqKZ8Zi6tpjftMYt5QFYpvDhCpGDz61j314zWVpZi8&#10;/wBFhleQB0w0ZI55HODgfrWxrci3c25omhbkOuDgknORz+FYur2ZsomkA3TDA8tgcEd8+nFEYW2I&#10;w+I9+xn3AWTfhl+YkHJz29ulc/e6bBY2R8uQq0nXPPOfWr9zL5InCoJGHIycAHIz061VYfKweNe+&#10;AeQOK6I2PpKEbWfQwoismGk/e8/IUPzAjnP1FYOuxy3G4xtvjY5G8jd16fpW/c2y2sEibf3e/IOP&#10;XrisbxLDDb3GyN3kjj5ACYyDz1z71105I97Dcjadzk71vIVt/wArq5B+lZ8uoCRFXPzKfvdARWxe&#10;LG5TzIyu7I56g1npbQmYKzRx4Yj0L11xPXhFFSVlDHcVJ6YA4rX8ATxpr0MO/a0jkJyfw6e9YN5H&#10;GQoY7WZsEg8CtHwGxsfE8MgdZFhkBB69CDTepjiqd6TR9G+DL+H7Mq3kKzQ4YhXzlWIwSOhyP6Vr&#10;wzRRovlr5i7wTFJyCO+fWsjRbv7VYR3EMe0sAPmTARuvetGJ1U78tndgtx1I6jHavMxET8vxsbTY&#10;sj28VwRDFHBEzHhBjg+oPSqerX6tqH2VmbbGAVwOMHrWhPa74w/7vpjnhj9aoyyeVdSbWBbHJGCM&#10;fWuOUE1cxo3vqVZbiE280OzcsZIRx94jrgg1lxXAt5LcSeY0YkJCkD25P51c84wZZlXntjOTVK/e&#10;bT5DcQ+Xny2D7iDs5x0PXODSpxSdj2sOo7M5zxtNCdxXztrPkAn5cf45rh4nK3sixyY8sZweevp7&#10;12mv3Ml7anz9xTsdozyO3tXntxpu+dmhkYSZAABwxGa9bD2tofTYXSFkf1ff8E9ju/YF+B565+H+&#10;g8+v/Eut69grx3/gngrJ/wAE/wD4GK33l+H2gA5/7BtvXsVfeUPgXoj2o7IKkHSo6kHSuhFCMuaZ&#10;UlNZeKRmRsuKbUjrlajoAKKKKDQKchytDjFIpxQA8DFNcc0B8Ux5OaAELcU2iigzCiiigAooooAK&#10;KKKACiiigAooooNApr9adTX60AN3UO3y0Uj/AHaAHx06mx06g0I2HNC8EU5xzTQcVMS4j3GUNYfi&#10;pc6dKPp/MVv7f3TH2rD8UrusZPfH8xUVfhZ91kLs4nxL+1BFiCD/AK/ZP618R+ISq6vL/wAB/kK+&#10;5P2n4cW8H/X7J/WvhnxOuzWJfov8hXxuabH9f+HUvdX9dSmz5FVJf61ZU5FV3Gfzr4vEbn9HZX8K&#10;K8Z+b8amVsmmImGqXbg1lTPoqZG5waFbmmynmmg4raRNQlZ8ioJDmnls1E3WpKpjHOTSU5+tNAzQ&#10;OW5HIOtROuanfpUZXrQIhpzSYFJJxUTvxQKWwssuBVZ5OadK/FV3bmggSR81E7YpzmmkZprcCIvz&#10;TZGyPwp5HNNdMr+FXYmRTuDzVYtmrdxHzVWQYqZWSOGpuMf7tQSnFTv92onTdU3InsU52x+dV5Tm&#10;NqtTR5/Oqs3ygj2rQ8bEIqxD9830qnqnT86voP3jfSqWpLuH51tHc8motDFmf94ar3jZQfWrFwuJ&#10;KrXYwBW6Pj82WjH6A23Vbf8A66r/AOhCv0+/4JyEy+A4yO09p/6LWvy/0Y41K3/66j/0Kv04/wCC&#10;cF55fgaJfWe0/wDRa16eD3PwHixNt/11P008KQk6TJn/AJ6n+Qry/wDaL8L/ANs6ddqqq26aM847&#10;AV6n4Zk26JKf+mv9FrnPHGkDWEmVtuGcHn2/CvolG8D8xwuKdLEKx+Vf7ZXgNrPxkv7teFnPUf3z&#10;7V8u64fJuFTGMrn9a/Qb9uL4fxx+Kd37v/VXJ7f3z7V8C+MrL7PrEK+sQP6tXgZhTVj+juA8ybUb&#10;/wBbmfawlQG9RVqnSQCLTo2HtUYfmvlauktD+hMPXU6CHEZFRO204qWo5BlqXQyj8RDIab5W7mpv&#10;LBppG2sOp7ah+7Krrg0wCrBTdUUq7a7aex4OI+LQaDmnK+BUSH5qfWcgWw7fTScmiipLiI/3aZT3&#10;+7TKBhUg6VHTkPFAAy5ppHFTFcLUbjFBUSu60zHzVMwwaj2/NQUTo37sfSimqcJTqCZBnFAb5qYW&#10;zSA4NA4ssBs0KMmo84pwfmgZMBgUyR+KUPioZH4oAdvpwOar7sU5Zc0rlRJqaz0gfikqkUOX7ppu&#10;6nLytGytYibG7qcjZoKYpqn5qqwuYmVuKN9Npu+pkOMmWUkxSSvUaNzRIcmsSrsfG9P7VCjYoEtZ&#10;lRJH5pqIS9NE3z05JcSUDJHUgVLD92oJJcqfpToZfl71URNiyjLmmwoN3brTJ5SGpsU3zVQuYvOg&#10;2VXeHL055+KYZcmgqLZZjjwtNKVG1z5a/pULXxFA7stbKNlVWvztpn9oN70FRLuykKYFVF1Bs96G&#10;vmoGWicUn2gCqUl9le9AnJFAF6OZc7jUgulA/wDrVmrd4Pel+1/WgDSe7j29/wAqiN4o/wD1VRN3&#10;mo3vMDvQBoS3y7eP5VCbrJrPe7LHApyTZFAGgbwLUiXQK1m+bvqQSlVoAveeKRp1FUHuWFJ9pJ9a&#10;ALrXQC0iXWaoSXDFaIZzQS0aBuwpqN7yqry801nzQQy19ro+0VVRuakU80E6on87Jp2+q5bDU9Dm&#10;gLsmzTSnNCNmnUE2uIgwKRxinUdaBcpHQsuw0rDBpAm40BsydLrpT3udwqqRtNKDk0G0R+7c1PjH&#10;FM6U1pStBXUsELiomXbUS3BzUxO4UFDc04Nmm0UATK2BUitioFbNPRs0ATA5pHOBSIeaJKAGF8Gk&#10;30yR8PSb6AJdwo3CmA5FFADnppGaaz4pC+aAJA21MVDK2TS5qOVsUARls06PpTaki5oAkHSmsCTV&#10;hYwVFIYs0ARLHxT1iyKkC4FPVKzAhEVOWLNSBMGpETIoOiJElvT1tsmrAgxUgg4oNCO2tgtWjGCK&#10;aq4qQcVoA1VwaerYpKKDMhuH+U1RnfLVauWwpqjM+WoM5FeaPNZepwsYm/Gr1xcFMVk6jqLEbfUk&#10;VtTPg+JJe7L0ZzmtzfZ5mz/dFZUds2oyNhc457V11n4bXxBeoGwPMbbz/wDqNegeDPgXa3JYsY/9&#10;Wp7f/EV1Jn8rcWf7w/66nC+APg3cXl4xZU+4p++PX6V1Go/DZ9DDblj+UbuCP8K9y8N/Cq30ZGcC&#10;P7g6Y7f8Brk/i1ZJpzXCqq8QqenvWiObhmP75f11R5HNaeQ2KmjG3FVtUuSLjv8A5zVmEZVfwrOT&#10;P6g4T3RZhbLD61egqpFHhxV63TGK5JH61h9iRFqYdaYoyalQcU4nZGTuSQ/fqwv3Krw/fqyn3aJH&#10;fTd0MIxTQuGqYjNN2c1JqOi45qZGwahHAqQdaAJt9Cvk02lT71BUS7EcCns/FRR9RTnPNBpEN9SB&#10;8iq7Pg0+JtxoKLLS4Smo2TUMkhAp0DEigC5E+DUyNmqsb1OjcVSYE4fFODZqFGzTs4qrmciaM4qZ&#10;GqBDUqHmqiYyLEbVJv4qujVKpyK6IszkLnNFBOKapy1UFtLjqdEGPSm0+JtoalLY4cR8LOo8G3n2&#10;K8Rj/dYV080f29fMX+Lk1x3hw+Yyn2P8660Tm00Vm74X+dYJan4vxtTvSf8AXc474h63H4dshI7f&#10;w54BP8QH9a+SvjP8V/8AhINRmWCeRR5SLjDLkg59a9g/aK+JE1rpsaru+aPPf++v+1XyDfeIW1XU&#10;pGYyckDr6Ae9dlOJ/FfHGlR/10I59OuNW1CeVn3q7luWPqfWrUd4tlH5bDqAOnpU1lIIkGP4hms6&#10;5VvP+bnJOK7KUD8Yxc37QsD5/mWkO7+KlX5RinAV2xijiqbEYXFSq2aQrmmBsVZzk2d4oS3IYUQf&#10;Mfwq5FAKUtg5RI49oply+zpU0nyCqV5NWctiokF7OTHWTcFi1XLmcsKq53UolFdIzuq1AvShId1T&#10;RR7TUgNM4jOK0NJb/SPzrFvpdlwBWxoI33H51lLYUtjprCT92v0qSYFmP0pttFsgU+1OZ6ykQVvN&#10;8o805JftJ2r1pJ4twpunjy7r1wKkmexZFv8AZfvVPZ3HmzBV706f98cVd0TR137j2J/l9KLGPLdm&#10;yulppth5zj7vPr3xXn3xI8dR3IiWJnVlfJ4I7fWu08aeIvsenyRheAqngf7X1rxLXtR+2z87sg/0&#10;pxidNOJTvLe4v23GT5ck/ePenRy+UPL/AIhTrSXC/Nk8CiSDMvmfjitYnXTiKpZW3NUv2kMarXM2&#10;1F+tMglJxXRE7IRLTvuqvcRFzUyncKds+XmtooUkU0hw1OKfNUzptNNIzWpg0Nb7lf25V/EfIMR1&#10;/bhTidGHVrhRRRVHQfyH/s+WP9n+FNOaCVvtCxRcH5QMJknB6k5/SvVIGktVk82NpUbJLRtwQexx&#10;XnPwHaO/0uW4T5hCscau6ndkqAAAeMYHX3r0IK0RmjMjI8YL9OcjtgV8Pjk+ex+K5xVTru5i6rDH&#10;AxlZREqg4QZyfxNeP/Fu8kk0q8kmhnkibIGw4IPYk16146N1punWsMqtGscO9GOGLE5JP446V4/8&#10;aLmS38D3EzLJJ5m1CiAgYIPJI6YAJqsDGTqK5tkdRuurHknw7spJNRnn8sMoBClzkZJ4A9znNfU/&#10;w1urqTQbdvJ2RxwCNUGdqdST9Scmvk3wJcSTSQxqzC3aXeAD3PA6c5FfW3wU1CSLwo1jMs8zQoDG&#10;SAFB5JJJOfSvYzCC5EfTcQK8Fc6C7maDTGb7zSOECYyxHcgelEWmQmSSSOWaRmA2JINuwgjJx6Vc&#10;0WNDciZpUjkQYwQcAdz7VKFgRHaO4ka4YD5THw5+prxY2R8XGyLtl4Y+0lV3GEyAkEDnODTZrRRZ&#10;AtcSb1+UbOue+c1YtNTb+y8RwqZ1/wBZKXO4A5GAPTmq0k0iRSYhO2NOoB4A5Jz61jpfU5KktTOs&#10;o/O1KaGGG4lFrje+zJJ7EDIzjrXPeJraS3lj3NdSbVK5lA3O2cngHAAHua3bgLdSiSRf3LEEgMdz&#10;ED1BzXN62XRpI2Z025Kh8kn6CuinJI3w8byVjyP45x3OmpeQqG3JAxiP3VZioOBnqOcGvl7UWmJZ&#10;Zt2/IBAzkZOelfTXx7uY5tJkdTK0ikLvkJJAPJH5/wAq+b9cul1C9b5WVt5BI4avpMD8B+pZCv3J&#10;7J+ypfzaL4khu9sEklu64hlQnzQQwPXoOf19q+q9PuZEvTMyRr9oy8YQ5EIJ4Ax3xXzP+yXb/afG&#10;FqjrI0akeYSdrDCkjB7AEfpX09aRQmC3VZI2kwd/JZs545IxgY7eteLmk5OVkfLcT1GqmgXVhI/m&#10;fZ42uGcEOQCcKOT9KxxctDI0kkbbYcZGCWI9P5101xeWcEXlxyNKyg7mXIGeuODWJ3YFm+fsP4hX&#10;jRb6nykK7tqdBZ28GsRWphZv3sKySBztKPjkZ/AfjUUcF0iYdPJCoz5znkHnB9TUNnqLfYmElwFW&#10;MgIAuW7j8sDmtW1nhRI3knW4REP7tiVO76856mld3OaVS7MuaZ2hKyRwRx7FcuAdz4OQM571Rv8A&#10;Vt1udxWONgGGIwzdBxwOKuagwgt5G37txwS3QD2/HisvVm8q+2wTmaGFTwQF7c4PccmtYtsUXd2u&#10;Yc8i3kkQXcNzlAehJ+vasrW5P7HE26NvLUMrASD58jHvzg1rW2oRzP5LL5ccDgE5BU+vHc81j/Ee&#10;SzkvRHHJNJDsJMrptTJXt68110Lqa1PXwKtWSPmrx/aeT4nnmaRmhZyoGOgHC/5965q8mURNt3Mz&#10;Nwfaus14R3FzMWEsjHJUe/T8q5PUp48x+UrCRB+8c9Rz0xX11FvlR+q4OVqaOs+F1tJJPI67mfYS&#10;MAHngD8Of0r22x0ebRdNt2vJYGDYcR+YGY54yeOO1eRfAyVooTc/LJJI7xbMc4BGfwr1CB4mtoJl&#10;27g5zGSSpHpXJiNz53N7znYz/E2p2tzeQxMlwvOTgErt/HivN/Gd1tjk2qfmc4x1xXdeLZjKQyq2&#10;W6qhOBz71xurt5dxmW3KqoyO4P5VFGPvGuW07HCiHzHZj8/kkbwT681QhTzJnk+Ze4A7Vs30I3uI&#10;VWLczSBfUkcDNYt3vH3l8t2jBIr1IvQ+phsdV8MSX1+DbIsfzgAsu7nPAxxmvsaC9kkazVoTE0EQ&#10;AjHzDIABYADjPWvk34H6cNQ8T6fbr5fn3EqoiNzvJPFfXNrA2nXcV1PGYxNkbOQ3HBOPSvFx8eaS&#10;ufnvGEbtdCS3SRlYWyt5rAZGPmPU5/SsbxvctPC0cy/OwHP8XT0/St6zuFguPO89uBxGik569Sa5&#10;rxZ95pGXy1BzyfmJPIHNcVOmlO58Rg6CdZWZ8/fF5ZE1RIym2OMEZPByTwR6iuFvL77BHcRCTzFY&#10;AF0XrnqPau++P2qSXV7a72iG1BGoUAYXOcH1+tefvGFAIVeRxk85x/8AXr6Gj8KP2TLY8tBHI6nM&#10;Lm52c8nA7GvpL9hWzt1/tpvtH+l/ZD5aH5V28AnJyc8fyr5vv8DWiAOc8k9K+gv2I7iGXxrNGJIw&#10;11ZSh3kPyqAOAMdySABWOPjekLOYt4bQ9+Qhb1VZ168ggkjjj+ldBoFyLW137f33mLj5M5UdQPeu&#10;ZO5L3y/m8wEA54bJ5Gc4/wAmup0ix36VMsnnGXkIMfy79q+UqRaPynExaYuvXMl8X3M5ZQAEznGB&#10;mufnt3uocP5iq5BLkbRj1z1rajuGSXd5axgDYeeWx9e9ZupTtdndD+88ntk7Qev481nFTOOMp7HG&#10;fF6OC40PbDH5cKljlDlj2Gc+tfNfjJim2Py2jaMgJuwW4OSTX0D8SnafS1aPb9qUMWcA8A/p+dfP&#10;3jR3+0s8y7pmyHweCfUV9Jl8rRsz9E4ZlLl1OTv3Yoyn+I7z9azp02GPOdpwGx2FXtUm8seQvEmP&#10;mP1qjjdlDu6DBx1r1ux9kdH8MkafxdZbNu2OdAnHy9Ryc19XaVcNcFGbZI2COOFAz1yPWvk7wDOu&#10;k+IreTaMRkggnsep+tfYHhXQ2Tw/bK0OPOjBOOMAnIP614OaR1PheLOlzcsLRZ7cRyOsa7dnPJ9a&#10;FtWTdskTy4x3OPyFTO2zy2iTkJsB/PJqA2zLIp+XdNjcxbKgZ9B714B+eNajLuy8y2hmZmMaj5j6&#10;KTgY9etYeo24hm3ecjckQiSQBsEk5A65wBXRbpo1SOS4i8nyyhATOBnI696wdT3QMzRr5B2iMu6k&#10;sx68DHQ11Ubo3w6d9DmdXtfPEnlFsbN8jZO5xntXG+M7yA6YrK0m5ZGRuMZGB0rttYvI7fT0V1Fx&#10;NMwTeW2mNQOnA6c15343tpLiGJNq+Tgu+Dgk+9e5g433PsslvfU4W9k8twAPvDjvwaz3bcvlksME&#10;c5q9e2jJeiOJWbcSAAc4H/1qoTW222aT5WBcoeeQa9VJLY+4jHRWLccebLajsozg7TkYqldHyFwF&#10;Zm9PWrv/AB6W/wB/5GIXIPUmqF0mcsWJ29PU0zQdZyLM485XLemO9TrbbT8zbmbjHXFV45mLqi55&#10;++R2FW41+zxR+ZJjcCzEgjGelTJ6AF0cKVGNw6Drj8Ks2WoQrOq7WIj437cDOB2rNaRbWUs2ZGbI&#10;GPetC0hZm+ZmKyADauPasZPQxkbVhKsMCtJu+9tLj7oGD+texfs83nnwaoqBpiyKqkjaqDBJJ9Tg&#10;CvGfIkW22s0kSlxkHoODg479a9h+Bsa2ljJDtytxh3Q4zkAYIOCeg9e9edivh1PBzq3sGdvfJM8+&#10;zyxtVyi8cknn+tM0m6WZY9u4Nbzs+WGd2BgjHFJqn2iK1Eu5pGkJIycE4/l2p15bPbTbgR5jgFj/&#10;AAliOeleNGVj4CReigee2jZcK2eFPAfnPr6mnXUraYysyM0Lv5b7eSOM8/rTbV1RQrPvbg/LyAeK&#10;uae7TxxqjbmjuPMwRw+B0IPUf4VbqXWxzVLNWsZEbSNO0sS+WiuSMuN34DqaS9n2xbWWSR8EqgO1&#10;nPqfarj4s7x5Vt/MkJBVWGMHI6Z7VRuX3/K0beaxOHA4Tr19BSi0cqjYozyzQ3ckmJIY1RcKDu29&#10;M8/56V4F+0HaSx/FCSRbmNYZI1aNVfczjON7Y6EnPGa9/eb7S6Rt87yKdpHI4H414L8b9CuIPiDN&#10;C6qs0OATwFxjPUdep/Ou7Byu9T6zhWTdaz2Oq+HehrpVnbA3CzNNGrjacBSQSM/gQa7u3t/t07Q+&#10;cqqV+WRunB9RXl/wuZb+OSOSZ4ZIyE24zlcdc9q9P0LVYmWZ13RhgFVShwcdcHt2qcRB3ug4ii1V&#10;ui9pqLBL5LPnzCFcjoT2xViZZrWNZmmtY/Izt3ZViSMDGPrn61Npt+Uih8uSKO4hfzcGLdkggjkZ&#10;z+VUtVSS4uZ2upV8ySQu7gbcA84HoKKF07s+dpSaldnA/F6GQ/DS8t5rxrspgGMxngHLZBI7Z568&#10;mvk6/kxesilmGeOOMdK+vPiod3gPVrqGQ7ljZEH3jLwAR+XU18hXTD7Qewzn04JyK9zCzv00P1Lh&#10;ipzUbHp37M9wLXxHtfLLJ0yRwwOR19K+kbC5jttMaMFXkkIJCxbmAOBtz68ZxXzT+zzsbX5H/d5R&#10;ARv6ZJxx24r6Ns9RjstLMIjjxNIr+cCSwABBAA6jn26V52O0mcedxtV1OkGq/ZF8ra0w8wgAP5eM&#10;gjkDkms7UbWSC0mmaPdDvAb5N2OMDnsDTvC1/D5zQ3kdxNCpDy+XL5bDPA5wfyxVXxL4gMNo0Nqz&#10;Lb5yOCxcgnAPQHGK4Ixd7o+fhF35kcPrcwkmZFMaooz5Z6EnoRnmuV1mTbFIw2Nk4zt4z6V02vws&#10;1586LNJJgIRy2QOAMdu1czeID5iszF2b5iRwhBwa9TDn0OBZzeqXJ8iSOORgrAcEcjnoP8a5eazK&#10;3shGGC9ycfjXXeIbFIiuZt2TyRzxXG6vEGuVHmH5jt4649a9Cm29D6PCybWpTnnHlYbczcKCPXNa&#10;/gu4ZNQj8tQrKQOnc9ax3CrCrLknAz6g1q+EVzqluNzLIz8Y656UVNjTEL927n2Ro9nZ3/2e4t5/&#10;JtLeKJB5+QzqEA6Ec9z+NRrqMFmZGCwzKC0fG5WxzggDr1qNbddR8P27KXUrHGCSfmyEA4HtioLS&#10;VYiV2Z3HYWJ5cdDj0718xU1mz8pxdnUfqb9ro8NrAsHnuzkea5GCqErkAYOeDgH6VVkMpTayDlFb&#10;0bBqT7e1tBC/P2ePjKICwBPJPr/9anXeoQyuXjkEzFAok+6QPQjmoiebyq+xzGqlYru6jG/y3+X5&#10;ueOvWmPZiSKPdtQcAEHPGDjI+vf3q7ru24lZhnay8EdM+4qto9y0WoRm2ZVbYYiDg5HU9c+groi1&#10;y6GytY67wldT2Wg+ZJDGysD+7kOVcAEHIGO2a+cfiigfXplYYTIIGRkDHT1r6W8P3Re3mZ42j8mI&#10;tN0PmDucfQ+tfLvxonNtq9wcNHscnJHIyRgflXdhY66HqcMwtiTh7iJoHPIRVcYJ7dfz601p2Z1Y&#10;4bAwDjt3qxkXyeavltEBgl+59hUdkI2VGaP7pIwDz+FenE/To6Iz74mVQu4en1NSaJDNPeJ5asyo&#10;ckgdB3qrehpZvlBXax69c1e0G7aKRV3MvbI/lxV8uhR6Z4FniikjjaUQqxAkbBPAPX9DXW39891b&#10;Lslkm2ygoHO0SYP6dq5L4caauoW91JlmEJjGeQBnOT74x+tddJGgsCrL8iE9eF5OAfXtXm4p2kfJ&#10;Zpb2om+a4kdb6TydmMgfMpGOORWNqMKxTt8ytzjr+tadsfmKYRljBwzcBB7CqWrySW0axRxiTad+&#10;xRlySMj9Kzpy1OTDytPQ4rxhatbRNmNZHBOJM5IH0rg7+cNG3UMfzr0HxXcre36lY2hbaUkRuCCP&#10;rivPdZg2ytjhgcV6cVex9ZhJXSuaPwfiabx9ZwRtzJIVwSQM4J/Doa+ldSvRBDDG0MkK7AQrnLFD&#10;nBz7184/BGHd8QbJm8xikhciPliB1HT0zzX0Xe6Ykwwsm8qBs5J4zwK4sVufO8RSipq5Z0a9R4bj&#10;eiNHDGGTecAkkDHvjOR9Kv3Nyug2hbarfaCYhtOQGwO3Wso2iz7I1YpyM8cYH+RV6HTEgls76WHz&#10;vIk3+VIfkkxjrg9DXHKKZ8bOzZm3txJuVVZg2CpPfHB61X0DSlLvGzKkluGPzk5fnknOR3FXtXMN&#10;/JNNsjXdJkRICAoJJIGewqld2sZltYpYDarITI7IPvgHIPJ/rVwirWOnDpNWPIP2jIfKuw6ruZRh&#10;TgjIPJx/KvIZGb3yecV7B+0dFm6VojII1J2BwPuHpjHSvHiMjb2z26mvVoq0D9MyeFsOiuCxus78&#10;Ljgd6ngy7D5vvd+lQptinaTGNwxgcmnOyu23pWx65paczRahBJGvmbZOg7mvqTwlb2934fsLdGeO&#10;Q2yvISdzGQAk8+nFfL2ixf6XCVfaVYHg9K+l/h4gttAs5nZhDlVLE5H49+SB+deRmV90fNZ/eysd&#10;do0Ul7EytIu7JwSMEEjOPStSLT5Gt0Zo23NgcY6eo9u2ag8L2MT28c8gCtNvzGCQoOOGH5VfKS2T&#10;RzLIWZcRgKeFPUZHpXzs5NPU+DraSMPWHju7naqt5mCZMjDZzkYP0rD1K0wmxlVpGBBJck47V0Wt&#10;2jt5rsUO5iCEPOfYdq5+9guYrUM4hjV2IU53NgYBzxx+ddeHkx0fiuebfG1IH8EXEatJG0Zj3Ied&#10;7MSCee2K8ACi2kbLYRTwCK+gPjnbySeCzOnEKSCOU+5DYz6civn2eXlsnIz3FfS4WV4H6Rkv8BHp&#10;n7Mt3NbeM4prdIWmX94jP0Qgg8evSvf7NWSRpG+abue2c8/596+ef2aVE3jGNfL3oiNhc7WyQT/S&#10;voOwH7lXiHzMMc884Nefjl7x4eeL96ij4muVs7SR/LWQScHgkpjGD7da8l8TS7kkb5igyB68GvWP&#10;EtjJp2l28jsLj7UTHLjI8sDB5/z2rzHxlHuddqr3yEGMHNa4anomaZXFKx57qT5ZvMz83GKpoixy&#10;BSNuO1XNQkzOckHnioGi8w53D69K9SL0PqovRE9rs85ZTg+X2Pc9q6z4c28uo6tG0YO6MgtwcKM/&#10;pXFW2Z5Nu7kntXd/Cy4aDUlRQsbsQHfJ3OOwI6Vz4qVqbOTHStRZ9OLdGz09VhZSPKEalxzt6nA7&#10;Z6ZrC1O4dpIo5V8sk7n289jiujGnMNLiuJQVWQRAZ4VB3P4g1h30bw3RLbSZCc9xjtzXyym7s/MO&#10;Zqo/URoPtGnbhFlkch3J42kDGPxzWBrMf+j/AC42h8KmCDj/ACK05h5cXmLltoI4J5HbHbtWfqF0&#10;8dqytGVWXGGI+Yf/AK8100Zs7sNJ8xwviZJLK+VeE+UHrniuY8Tw+bIpXpjO4Dkmuj8UT/a72RGk&#10;85IvkOBtIx2zXNahctFCqsf9znPBr1qMrWZ9hg5JJGGknkcyfcXI9DV7wV46vPh/4utNc0+Y215Y&#10;ybw4yPzI5xWXrUnkSfKyuWXIHbBqHQdRVI7hZl3bxtyBnB7V6EXdHtQk9z90P+CUP/BTu3+MOhab&#10;oevatNDqFmojeGSQSZXBABBIIUtxnPBNfY37QHwU0r4++BRcJGzXixB4pEOFKE4IOOoHX61/NX8E&#10;/iZqHwt8W2eraPdNa3lu42uON6jkhvUHuDX7hf8ABM3/AIKI6f8AHDwVaaffTyLcW9ssHlglSWBw&#10;RkjJGccjrjpVRmcuOwUMTTcZLc+cfjb8DNQ+G3iee3uLWSKNSeSQxyT7dfauDluv3cZ2fNGCCcfK&#10;Qf61+pX7Rf7Odl8bvCf2i3hjnvoyRGXJ3bcE9PXJPPWvzd+L/wAOL74b6xNZ3MMiNG5B3DGRnH44&#10;rspyvufzzxnws8LUdaitDj47hTG/zL5yYB9AfUU352RfMdjCrtsA9SOf5CiSyxZujIwlQkH1z3zT&#10;X3CJF5woAA9630PzGcO4KrLE69FYjeD1OOmPSoVlaJljWSX5iG2gkru9cetWLaRcMrbi2M/n0qrF&#10;Ewbd/FnrnkVlK7OeV7ly33GLDMzcknPU0LcFWVTllJOPUCmorwR/dbDA8nqadHcrFK3+sjk2gxkA&#10;Mv45rHlkOnJrcm0q7ayl+Vm9uOvtXrXwA/aE1D4QeMbO+sXkSPfslTcdrg4BOPUda8hM/nM0zYjG&#10;Two/CnQ38lm7Mqq25MZYZVQTk8fTip9g9z3Mpzirg6yqRbsuh+xXwU+Nmn/FbQLO8t7hRJJGTPGT&#10;yjDOSc4yM16Ev7yCOQMS+Oe4AzX5Rfs0/tF3/wAF/FFu0d551izAOhyyYOePev0v+DfxZ0/4qeFo&#10;r6xkTccJKEIYA7cnjt0NaR2P6V4W4jp46gtdTsI1bpu+XBOabHNtkTDeYCc+1TQsFOcdwMdiP8/z&#10;qMnyiWxgAdhQ0faD2iYooX+LkmkklCkL6Y5ppuI2Rdu5vY8c0B9qKD68mlYByHzV2/U81Ch2Hn7z&#10;cY9KmQgpnPPOB/WmsB8zHjc3HcinE0GeZ5pYHLHAAPagDyn+X5cfjSx/cXb97nPFK0HBz+dUAoff&#10;nd3/AApjxmJ/lz9aUNtTn6cjNSAHa2fbOKl3AaG2SNwvzD60qtuXPO7PSmzq0Tbfl6ZBzyaWDaG5&#10;bnGPxqQAyLGoZmGWOOKcVjBzvbJ7Ed6hVvKZj8rLjHIzt9xT4yu0NuZtxxigCQKCdvzF+2PSor9V&#10;ijZd0mG7AZJPtTlK2szSMGY4JbLY/HPpXzd+1l+2nYfDrQ7qx0qSE6tKNu7cSYxg5A9zVRjfU8rM&#10;80pYOm5VGZf7an7YVr8PdBvvD+jTGW8YiC5lLYaAYyQMdzwK/PvxR4rm8T6hNcTXbu7/ADICSwGT&#10;0AJ4FL498Z3Xi/ULi4uWffcPvY5yTk56nkmuZDNZN8zbcZZcjkjj/GtufSx/O3FHE0sbVag9CVJ5&#10;IHIVm8uT/WAHOR9KrS2n2NQ3mHaxYohOQpP8u1S+assDMB+8Y8HOMVTzJcqyjJ2ocgdSRS5j4Och&#10;PMWNcbsyNgEjtTbiFbedmEm5sjA65FRyZtJV3fvDgMBnIH/6qEbY4ZtoXuce/WlzGMndFi3AUq7A&#10;NDGcHJGQPYfjVESfZbzzIZDJiQkb0A4PbFSXksdswOd8bEIeOM5qvNJtuz8qtvPGOwqTMtNuklBI&#10;3LvGVxwR6Yo163ZpmaOLyEb7idGAx15pHl+yxDzN0TAjIIyCD79q85+Lnxvj8M28y2rSSXkmYo9j&#10;lQnYse+RnI+lRKVj0ssymvjaqp00J8TviTB4fsWtbeSOW87mNz8g5B/EV41Jqg1GTOSzzkklnyQe&#10;5x2rO1vUpdRvJpZriSa4xnIOS+ckg/n3o0e2xaxyR/u5Y/nHGSc+p9K87EVOY/dsj4dp4CitPe6s&#10;vW80Z1CZdqrJH8hxywxnririKyLk56cknIx2HpRbBtRYsbVRIMqY4wRzyT9fXNSfa/PXbJmFXAAG&#10;3nH0rypz1PYqT1Vi9oNjstXlEyhpACg3ZxzyMetcD8XImttWk+0L5bSPuyOd2QOv6n8a7SCMKgMe&#10;5mcDA/ixnHauF+LjyR6t5bKysuAVPPbmrw+szty2N6h5/evhNrZ6/KRwT9aqeUQMyMzg8EVo3oCt&#10;91mGcZAzWXK+0tyV+vevSimfVwTEEwWTyyeO3fFKmFOeCM44FU/LMlz3De3Uip5Jcx4Ut1xzWh0F&#10;2wuPJ2fKrLnkkcn29utSId03y/LuPQ9OtQaYQ67HLYXt61bzvG3Ixj05zSlsYyJpgJIW5HJwfwqr&#10;OskTGOONirDIOO9XI7b7PHHJJgLk898GozdtJE3zMRHjGONwqCTrvg9FGmo3DTqrbbdtgIJ+Ykdh&#10;0Nd46raie4ZkWNRsSN8lh7jHb8a8++FtzJ/bKxl/LWYfOOvY969AuDJHdqr7TuwOcEc9sVw4iN2f&#10;M5lH3tB9rcQ3W7y48Rx9F3kliR1rSgMc1v5nkrFIuE46ex+tY9syJI3y+VsQ7z0UmteyfYUdWMkZ&#10;H73jJGc8gd64ay7Hj1B6WkccUgZtzMQcAHk8Z6VVkhm1K/VIF/f8gHIUtgZJ57hRz9KsQXkcyJHh&#10;2ZnK56ce9VdQ06GcIEm8yRiwKnIZMDrnsfesI6PUmnGzuQy3260j6svLhick55JOPxqC1gzYSONs&#10;i7guQ43AZ7d6ui0hVYY44VjVSE69R3P41Rjsls7xoVjjXLs2XXHAz3/KuqjVR2UaiK8jpandCeFJ&#10;H7zk5/w5qrqQjludsY2txv4+/wAc/wCfard6I7S0Xduk3ddgyRVRo8XELSeZ5PIJA+bNdSldHbTm&#10;QS7bCOP5ZGjuDgHOcDvkUs0qwzN8zeT3C5x7GrF1BFpqwzQSbpMkFSeACOvtVeLb9mDbd21WV8nI&#10;JPT8KbdzXmHtCv2xTGPlkBxk4zxU87MW/dtIgwcqDnIPbiotKnhjukW63mNc7cDJBI449KW31D7M&#10;zCFiykkkon4d/SsnK+hm5MdcWrOkcyTKJJGBaNRwAO59K27KzWyVWaTHmZIIG7OPYVjO6xRqvG5H&#10;5kJIZielT2F88V8mzzFdSU255OQRkUpeYbrUzNe1STV76SSRkTbwmF2ZA47EiqdzZyI0fzKZJUVh&#10;g/XvVnUrpVRvMVjtJ7ccnvjoaqWc8cF2rRRhY0H3T82CfrVR20NI9i7ZpIkJhVUCeWSRngkcZz61&#10;c0cRWc0m1p5FKZCrheSOex9Kob4ruwWNWk+YFT7c54q5aQzJCqsyr5I+Y9Gx2/Op33M5a6HTRWck&#10;NlHIwRkwHIQhmRc4OemDUllYQk4EjKrS5B7KM/qah0lv7Qvo42mjtI9hQuRkSdCQfzzUkUM0U8kb&#10;FJNr4BAIBGTgge9YypnFUpai6hlr6R0k3RpgZPXH0p1nqf8AoUcah0lWZ33njqAMD8jUvnqYGBRT&#10;nrgYwO3FVZ4Iba9XrJHMhJA4wcc8+1Y8hh7MfNepLIF3S7ZcjeiZXdnBJGf1ptxpLF5tp3eUQHx8&#10;pK4qWMRv5Me1iscewMBgjPPNR3O7y1Zm27cB3HGc9MmtqVkVGyG6FpMdzfgfaWijbL73Td0HAOTy&#10;OlNkuluI9qyRsN5GRFtJx7Dp0PPvViOP7LF/rvNjYdPbnjp/+umRwR24ZoxtXIAxycnj/CtZTQcy&#10;7FAyM07r8u1SSR0yBnp9aydYvYkjjReImOQCPmJJxXS3AiV5IzGrHYCj5+bPfisLV7e1tWgaSTct&#10;1P5GByVOM9fQcUoy10N6LTexyurkwySRsu0ZzjrwRz+VcX4pdo5pvMboQFx0I612mtp9lDNNJtdm&#10;ypPOV+lct4hRdQtVkVY42UnzAO/uK9DD3vqfQYFNNHEPtnDLwd3GT1rPuYDFNt+UDGD61oXIR55F&#10;Vtp5xiqU65Ubjlif0ruPdGWirA7ccN3rVhcqF/iHQY54rKhuFVPm4wcdOa07a52bPmCtkYOOQD3o&#10;A9B+DcrReKrOaNpFaPOxhyQRyOPT1zmvaNTu2vdRnkbdH5rbzvXackAZwOgrw34X61Hp+u26t5TY&#10;k2ZwcEHg5969rtp/7U1XbJJHGkj5eTngdh+lefiD5bN6d5ljSCt/fLC0yLuGUkf5VHGefyxVkuvK&#10;xqo2HGByGHqD+FU9Lhtpr6aSSSbdboUSOMYMhBPPOex61rRSW8MtuyGWOJSu8EfN1PPHXr+leXiJ&#10;dD56u7aFKGJlLR7mDZyB/DjBrK1X7C1kMRz+eAUIRyU69cevrWpqOteZqR8vbtVyRkYDqT1zWPqj&#10;CR9yffQnnHykZ7+tZU49ysPT1uznrtJrTcpyrKwIz2AB5/HP6Vw3xIubiDT9sO6aGTPJGQCR1/PN&#10;ehXtr9kuo0ui0nyE/ICQSc4Ga4D4nn7JpKQx7Wx8xGeT6V62H3R9PgfjR5dM7Abjt3Zxj1qGWciJ&#10;ti/e4PoKbcPJNMdq7Op296W1K+Sy56nrXpn0pEpPTPJOOmaI41H3erAgjHf+lNn/AHtxhW+YHhfW&#10;nLMsQX5SsnOarmAdHcFjt+zM23uPava/gTfSf2M0b53by4GOcnGf5CvF7O6ZXzuPzEjg9q9k+AMn&#10;y3DBlLRYGX9wcY+mK5MXrE8fOY3oHpN2PLaFHjLRhD5kiH5lz6Z64qW0zHHbtHK24seec4xxn9fz&#10;qKa5+3WarJKoaLsByc9KuWey2uI5Gw6gEBRwc4wPqK8DZ6nwHXVD7mGOWKKSNJEXbgl2yCevH51D&#10;FEZYNjIGzkrIeFz25qaeYMy+ZkdAdg6DoOKrXEMsMStGXaNiQhxyfUEdjSjvoEbrYsXOixTXVvI0&#10;dx5kaYxn5XOSSevvSwiK6PlM21thCccqaSa5WG0WX94sm/Y8bdgQSD69qh0e6W4hm2yRyTRnCoOC&#10;B1JzW6qN6XOmMm1qJdQ/Y0b94jNtOGHUfXNZ1yCjyxBgcOFAA6jggjtxWpd3W+5kbcsO9QAoUMc+&#10;vP41Vv4ibReGKZIBHDZH0+ooizWDszBv7wSSmNvMyuRtAwQc8+mOp/KuU8UN5WtWp3eYMk5B6AHb&#10;j612N6UW3eWF2+0SOGcAHcMA+tcH4v1KFL9GmZcsSuCMDjk5P9a9LDxTR6+Ds7s9T05TayWrSXFv&#10;dSsFZ237mBxkA+4rQS/kjT5ZMhuCuMju2fzrntFSO30yCHy0aRRHh41zlSBkk55OMc+9bUBWML5c&#10;0GFJQgnoR/SvNxcNTzcRH32RX2+e7dt0ZmkIcsAcAAdKxNTvpL2X727aeVIyBXQ3d4kXkGOQSfIw&#10;wOVbPHBwORisHVbNYUkkUNE0mCSfb09q5abs7MujukzKby/Nb/WBmPGMbc/0qaQLLbyKNi7iMM54&#10;HaqLb45PmAVjyvvVi4hbywn7tQxBKOcc+3Fd0Uz1Ix2M3UbL7K+IUg3QvtkcElmJHqTyDmqepA2w&#10;RWHUDHOenapL64beUPKrkng/5NU0ljkDTSM8i7Rtx1U554+ldkdUdcY6WHRyxzXEi7Uy3QnsMdaf&#10;pqyoUkXKrjkjPXoc+1QRFf3hCny2IVCfvCrkcrW/mRwr5gbGDngD/GtOYmorqxpxzqxjCtG/mQbn&#10;3DBQ5IIPvWnZRKE2/K3TYfX3rDFy0dwWGOuCSOpxyK3fDkLGcLtEi4IJJwB3rOUjzsR7qudTpt9c&#10;NoElr5KvFIAfNERO0jqM1U1K2UH/AGdgGR049zT4IprK38lbpo42OSikhcntj86S71aGwaSK4iuJ&#10;I5EGTHjIOcZGa5+Y8hTd7o5+5ufssuDH5iwgoxBxg5yCMfWuQ8RbtTk2rChCAnnuO5z612XiHTWu&#10;LTfukVnXIOAuceuOM1xeuXq2kG5o2jdRhznIP4V00Z3ep62Dld6nqnwa2z6FB80dvLbxbMAcEgDP&#10;UHqK6aW0iuWu5IzvkmRemeDkGuA+D2qwS6T5fyjcRiTecgAZ6Gu3S9mtNNkWC4W3ZnCFJEyZFzng&#10;jgVw4qnJyujxcwhJ1bpFXWoN8ghaRpOPLbYPmwOtcjqcH2OKbZHu2nO7H3B/Sum1/XWs9SjhhVoo&#10;94kG45YnGOvp3rl7138yTcylJsgkjKkH1zTo03uzowMGrNnE+Ipglzl22hwWGPmBH4V5r4hmW4lk&#10;+YDyyenGa9W1bToVnWLECqxwMcLj29Oa818dab9numERVm5D47V7FK1j7bBVItJHJzpIkanduHIT&#10;PNNjDRhVb72c/jRIq2oU/wAWc9e1V7CT7Rcs0jfLnp0yK6eh6Etj6M+CerzT+F4bWSLzIAxIcjJQ&#10;nGRn+Vdhefu9zM/mQ4PTIbPuK4X4GhI9CjGWWJUIJTqxzkE12Vy3lozKu7d3zivIrStI+FzCK9vf&#10;scj4jRrYjEzMrdM9h9K0fgc0dn4mkClWLnL78BSAMk9etZ/iyMhJW67RketJ8HdY+yeIUZYlkIJ+&#10;SQZUA8Eke1a70zaraeFfoezT+WPtTmNWO7ZufJUEDse1V3Ta+5Yf3ch2KxORnHata8i8y4kbzI5I&#10;y+QyLtU9cZFYd/M3nxyKq9QdhOASMjOK8iLu7H57Rn+9t5mDrMbWMEkaNGHzk/3s5J/CuK1uGeZW&#10;b7/rnpj2rrdQiILO7bvOfI9vb6Vzur3PkXcsMW/lCDj5lxg59K9Kij7zK9jkbuARTNIoGWIAOcYP&#10;XpVuKd4B5imLoCSRu3Y9Qe1Vrxo9QnRt0m1VAY/xD/8AVVi3uYjEsbNuU5jyRg4xxmujlsewzSs9&#10;T+zRI+IW88cHH3e3AFSf2n9mAX5myQEkxwDn+X41l6fpy7tu/wCUDqvQ/SrkNw0rR28nmeX5wBwB&#10;uIGRnFY8pyzpq9jc0udr23kaRoVfoigbsjkZI4x+dammxfZ7cRttRVBTHXgk56fWsmOSRo3XcqKo&#10;HSMBiOAOgq5aTfMoDeYGO054OaxmeXiLp2R0mmXstpfxvBIsojhBLFSuDnH6VqX2tKVZgqu7JtPz&#10;HOe5rBtWXyAsk0qr935Fyfx5q9p+noYGEgkViA6ZB3EHufSvOqwTd2ePUim7mnYmK609lk/ebXJQ&#10;dwSMd6xdasHj0tpIyv3xuBHIGDzmnytLBb9l5+Vs8E0zV9WmvrFoRaxxsAElKA54Jz19R6VVGnZ+&#10;Rph6Xv8AkeT/ABvfz9FtdqfNGWG8dTnHX8v1ryPS4DHeqzsyrnOAOcmvbPijpMDeFZroSOv2crjJ&#10;IGTkEDjrXi8f7mUq3zKTz+v6179F2jZH3+W2VKyO78OWLJGNkrCGYBnWPg57fzrsdDtmt4ZfmZs8&#10;YPUHFcP4cchY1ZWmVgqgZKkHPXiu9s79Lgsqq3yDBPvisqzlfQ48dpqyVJ0igI8pGZmwSeCBisjX&#10;1bTp5RJJD5i4jESHcpGMgg+tbKxx30aqokjZfvE42nisLWLZWDKYjujI2Oe+OaVGRzYWq09SLwRL&#10;HceIIRMyxxZA5GcE9/qK9JurhYS0bFXKDBOdxOD1/WvLNFl+zeKLMRsyy+YMAoWUkEHH49K9Rmng&#10;trVbpArXDZDoBgZJODg+x/Ss8VG7OfNYOWxseENQmsrWT7NNH5nQBk3H9a6e/up76KWRoYg2FclF&#10;AxgYJz1Fcb8OryR5bi2ZZFWb597xlV3Z9ecYGDiuumheyWT94JljYRHYchye3v659q8+pJwPj8bS&#10;amQGeUwH955xDAEBckD61na7O118zSs7Y2ruGGAHY1qzXa6dHcRpEyCQAAOPm47jFYl0u23k3kuN&#10;xG0dvesvbMnC0/eTZzGpO0UjcfLkZ9Sahija5lkZUaPywWAxnJHatjUEXcrfddehx1/Cqe+WaeQR&#10;fNuUseccYyeTxwKcajPpKdRpJbnO6jcC7sGb7u0lSTnAPoB+NczqFoyopZmaJWCFx684H55rrLyF&#10;GllRXyrPn5hz27VkXFit1aXEqzKscbBnQjnvyB3NdVKpK56lGTutDkNSgM92WZti8dfWs2ay8yVl&#10;b+I5Q1qazeR207bd0i5/jHWs6KdDGcbnLNyD6e3pXq05XR7dGTaRUvxJeXXkyTKuwYQSYxj2IFHh&#10;GQQeJYY2bblwBgFucjHAzwafe2KvKx8vauMgH5hUWiR7tThG5l+cZYHaw57YxW5vU1ptM+lvCl5b&#10;3EEnmyFZnQnYiEgnAz16c4rQ8uFoGLZSRNvAHIycVj/CmOPU7fyyu2Ty/lZEw2VA5OTnJA9a37mR&#10;4V+ZUZ5gckDnHOPpXh4qo1I/McfRtVfqNAnivAv2c3BZCy7yAMdCcHrjrVLWNJUQKI2ZZJCfNB4w&#10;Ce2O3atBLCW5sg6zNJ5ZBEZfDKp64yP84plzNGtj5KrvhVx+8wc5J4B/xrjlUbM6cFpYx49OW0Fw&#10;s0jqqhTFu5EnPNZVzYx3N27t1kGDjJwPXH4VtXluLWYrIPM252HJ9Pxqg18wmaRXWNgDGTjnkEZr&#10;SNzupxb3MLxlbCHTbaGOYyMI/nzwAPWvL4WW01+eN5CY1X5Tg4Jz06c16RrcP2n5pZvtAwM84J9v&#10;auNltXF1NmRWiiclQSNwB6ADvXpYXQ+iwWke5/VF/wAE9Mf8MCfA7b93/hX+g4/8F1vXsFeQf8E9&#10;zn9gf4H9v+KA0Hgf9g6CvX6/RqPwL0R7sdgpytmm0VoMkoIyKRWzS0AA4FRzHBqSo5+ooAjooooN&#10;AooooAKbJTqbJQA2iiigzCiiigAooooAKKKKXKgCiiiiyAKR/u0tFM0BDxTZDTWODTo6AG0VJRQB&#10;GOtSUHpUdBfQVj81PHSo6kAyKmO5cBQ2BWV4nXfYSD6fzFaAOKo64u6xkH0/mKMRsfaZHL3o+p8Z&#10;/tQWv+iW/wD1+yfyNfBvi6Py9Wm+i/yFfoB+0/b5s7f/AK/JO3sa+BfG0ezVrj6L/IV8bmnwn9ge&#10;HMvdX9dTDTpSyJvNLD1p+MNXxVbc/pLLPgRF5dIy7alc81G7ZqKZ9JSRBL1/GmZxUjDJpGGRWkia&#10;hBI+DTWfctOmXmo6zFED0qPPzVIelRfx/hQNi0jDdSOeKEoKGvHUbx1KzZpjtQKWxXePJqGSOrDv&#10;UMlBBGY803yakLYpFbdQBHLHkVVmjwrVec4Wqcx4agUtipJFVMpsNX3PFVJhQcc9yu3y1FKcipZe&#10;9Qv0oMZ7Eb9KozHMbCrz9KoPy9VE8quVsbVNUbvlT+NaF38oqjNyprWJ5NRGTdR4P51Run4x71pX&#10;wx+RrMuRlxW8Nz43OPhZFp77dThP/TUfzr9IP+CeOqGHwfAqg8z2n/oC1+bsK7b+L/rqP51+h3/B&#10;PaQjwrB/13s//QFr0sK/ePwTi6Xuv+up+rHha9ZvD83/AF2P8lq1a263sjFurZ/nWb4KZpNBmH/T&#10;Y/yWtrS4tsv5/wA6+sw+sdT8SqVuWtc+YP2vvh2up6pNJ5iL/o1x1z6sfWvzG+Mfg7+ytatsOp/c&#10;Z4z/AHjX7LfG/wALx6uk7MGP+jyjgH396/Mz9qLwJHYS28iq3/HuP4T/AM9PrXl5lTuj9q4GzJRc&#10;Vf8ArU+aZW2ny/7uBUCnIqTUV8vxFcR/3XIqOvj68LM/p3J8b7Sgl6fkFJt+bNLSqMmuOR9LTjdX&#10;EYbhUZGDU7Lupu35aw2Z6vtP3diApUN1HwKuFc1FcJwK1jI8avrIz/LyKVRgVMU+Wo2TFaS2KjsN&#10;ppkxQ5qMpUhJDvOoLcVHQTxQSPVs0tRK2aduNAD6aXxSbjSUCuh2+mg4NFFAXRIDUdAOKCcCgLoR&#10;mxSq2KjpQ2KAuiXfThxUYORTi+RQVFoHk2mmGXNNkGajYc0FXRJ52D0pQ+TUIODUinIoGTB+KdUS&#10;tmlBxQBMHpJHwKYr02R6qIDt9OWSoC1CvindCuiZpOajZsGmM+aazYNKQywsuac02RVVZKPMqSol&#10;gyYpDcZqBn+Wo0OamRvDYsmY0onYVX60bW/yKkvlLDXLbTSLeYqsAxPf8qk8nFVEiUR8lyWFLHMw&#10;FIsGRUiW5x3/ACqieRifaWprTs1SG2Zj3/KnLZEj+L8qC4x0IZLhitRM7E1bjtMPzn8qmFkCKCuU&#10;zdzUb2rS+xLR9hFAcpm72o3tWl9hFH2EUBymejEmpo4881a+wg//AKqetttFFyowKfU7fxpdlWja&#10;jdupwt80rofIyiU203ZWk1mCKb9hFF0HIzM8rc1SpDgVfFkBS/ZRRdByMoCLFLsq69tik8ii6Hyl&#10;F0qN48itL7PUb2woug5TOMeaVI+avC1XNKLUCi6J5SoId9OFvjvVxIMU0x0XQcpVWLbTglWAlBTA&#10;oujOUdSuy7jTkWpCuaAMUXRPKNc4ppnx2p0gzUTDaaLoOQf5/tThLuquThqeo3Gi6FyMl306IZpi&#10;JxTmOwVLHyj5XxTUPNV5XJeiIkmkBcKbuahuBhamhbav402VN4oGkV1zipolIpYUwfxqxtCrQWiK&#10;ilb71JQA5WwKVX5pFXcKVUxQA9jlRTs1GacPuUGhXl/1hoQYFOYbmzRQAqnBpHbNFI/3aDMaW5pD&#10;NiimtHuoNEOWTcuabIafHHhacY6B8rIEX5qsRLxTY0+arES0BysdGmaVl2inquaGGKCwgGfzqRY/&#10;np1quVqZEy1AEKx81NGmKfsqQJig2ihiw4qRYsVJRQXYaqYoZc1Ii5odcVoIhZ+KaZcU50qFxQZk&#10;VycrVC461enPymqM336hK5zVCjdj0qrBo3225QblG5h/Or0g2rzWp4atluL2L/eWtFufn3EtS0Ze&#10;jO2+FPwyjvrC3cyJ/rW7Ht+Neq2PhWPR7dQGDcBeM9vxrL+FdqsOhRY7SPXUXh3IPrXRGR/JvFeI&#10;/wBqa9fzIrS93hl56Yrg/ivpH22W4fcB+5X9K7LTbZklOd3T0rJ8dRKYLjP/ADyreMtDThmp+9X9&#10;dUfNviLTPs+qycjv/M1JbDj8K1PGNuBq0n1P8zWbF8r/AKVlLY/qHg+Wq+Rag5P41ZRciq0H3h9a&#10;uRisJH7Jh/hJI0+Wpk5WmIMLT461iaR3JIflarCvwKgVcCnKeamR30o6FgNinsMioUOamqDQRRtF&#10;KOtFOjXJoAkRe9TItNjFSxrmg0HIdooZs0hOKdHQaCBcigx5qVRmnbOKAKoT5qmjTD07y6kRM0AK&#10;jVKDkU1Y6l8vigBE+7UiLmmqOaeTtFaGZPCvFSqu01BDJxU0bbmrQzJEHepE601RninPwtaIzCQ0&#10;RHDU2nJ1rQCYHIpVPNNT7tTwqvelLY462xueFo8Xan/ZNTeN/EDaVpMm0E9PT1X/ABqDQJsTDH90&#10;1zXxQvpDb3C9tw7e61Edz8b40j7kv67nyn8ffHkl9qNrGVbmD2/vfSvLbWy2uzZ+82f0Arqvi6pb&#10;WLUt/wA8fT/aNczG/NdsNj+JfEHSq/66Db+78sKoH3Rj+VWrMfaY/wDdAqnPbea+TV+1/cr9cV20&#10;dj8SxH8QZ5e1qdUkq55qFzXTIyqR0EZs1JFH/OooTljVyFfkqDipr3iS3iytWtvlqahjO0USz4FT&#10;zF1CG5l2hqz7u43N+FT3Umd1UZuWqSSCZtx/GnRR7vwpVjyasxQgLUpGhCUwKjZqtyJ8tVJfvNRI&#10;Cu8W6Tr3rY8LQb78c9j/ACrMtzvk/Gul8N2uyfd6ZH6VEthS2OiW12WaHPYVn3bMkxrQaf8AdBfY&#10;VCIPOb/61ZyIH29qtxAxPY1QuIPsq71+laTP5Ee315qtBbm9uPL524zwM1lImRf8MWX9pEcgfX8f&#10;8K6Z7WPS7CRvvHPb8Ki8LaemnWxJ/XjuawviH4o+yIqqVAZAfvD+99K0ibQjpqed+KPGrT6tJAEY&#10;ZC88emfSsWSxyd2eTVK/Jn1VpPp/Krouiy9a2ii1HUqyJ5bfjVpUzY7vY/zquzbm5p7TERba0SNo&#10;lSZN8lSQwfNTo1zI1TL981tE3jJIETaKHHFOzUM8nNWiuYryS4NRh8USHcaZ5J9/yolITYssua/t&#10;4r+IyCHNf250qLu2a0eoUUUV0Gx/IX8DgdP0XT44zNtaBXId/mDEHg/SvUDJJFHIzxrM7cE5/PpX&#10;C/Ay9t/E3heOazsVtmt0AkG/dz0/DNd09u2nW0cCFVBG9m5Yk9QM9u35183iKMZzPwvNk5V3dW1M&#10;XxhqFvqUC+SjLtzvLvuwABwB2715H8XZIWspLaRmWOaEsyhioIKn/DH416XrELQwSt5sS9XZMjcA&#10;cD09a8k+M2oRDRppLjkrkgkZz6AY+n61WHpRU1Y7sipv2yseS+DY3huYQsbRh3XI6BRn19vWvrPw&#10;L59vp0capG/mKqeaQchQAM57Dg+uc18r+Bb5rrVlLKNmQBn5hnOc4HpxX1T4H1Kb+yrUvJuhWNYk&#10;L8gAAc4HcZ7+tVmT00Pe4ik4xR0FjdtAwaZdsbHBYcn8BVlVuNS1Z5lkVvLwB2Jz074qrBH5OV3B&#10;UznP8TH/ADin28v2WUTMrcSYweuQc5NfOx3Pg1V1NK0uRZ+ZIzeasbgOqAnJPGM9KLq/8y4eFmbb&#10;sICJknJ9cGm2l9/bN0sKlmXl2BIAAHPHHt+lPkfZeI0MbW7RgnLnJf6YFEpJMn2sblS2jgmj3SFW&#10;kVgPLXhgMVj69p0+rSXBtfLWXgokj44HXBPf2rX1nT/7LKmEJcfaIvNYZyQT1z6H2rEaYtDO+5FM&#10;eSATjB9s9a3o1NTswlZKV0eD/HS5MunSq0KxTRkA5JBwAeor511Fo7a+x5ofcckgdCe1fSH7RUYS&#10;ztbhZBOt07+bkc8DjBz05r5rv4kS++fdnf0PTFfV4F3gfrORSvRue5fspXEpubqdSu2Lyy2X+Ygk&#10;ggfUZr6eS82yQ+Yvl+WQVXPbqMn0/Dsa+bf2WNK8xbor58cDiPdsiDAEEkZJxxyema+ntIvoXt28&#10;uGC4kUkAyxjIA4yeK8jNNz47iep+9JLUBZGjk2w28xZsk7RkgkZPpmqM8M1qY/u/MBtI5yD35xVi&#10;6uwWjzAfLUlJAOmO2AMdKhjhaYCTkYBQbz9xexryFHyPk4y7kljYu+n3E7bdyyiJCclmJGcgf7I4&#10;Pua0tKt444VXc32kn0yCR1/Co7C62aZE8UyPJI53xhT1xjJH5VJbXCxyjzG2+YGjPHzYII49/ep5&#10;Ls8+teUtBNQiaxTdtt5lbgtIu4AZPQAjmsLWbcfbpFVVCxnGAPlwecfnxXTXN79h0mC0UrIkQjKh&#10;0w2eScnnPWuT1d2KmTazeY/zYPHP0rSMbPQKaaehVsfD39qarL+8ht1klwS4KrgDkD0JxXM+M4U8&#10;q6YMpjjJVPMOFIOcDnH+RWs2rvHKIbZmjZZQTjlR2JOc56msXxdJprWt/HM13MVUmAxfKrPjgsTx&#10;tB7V2YeDc1c9zLot1keAeKrz7RuWO18lY3I3o+WcE5ya5LWrZbB1OGQTc4Y5PsfpXUatqrR3D7V3&#10;Kr+mB7/T865LxXNCSZCd3IGB0A/WvqKekUj9awsWqaOv+DDvatMsQ5wSSCSQGPP6160bu3j063UW&#10;6wyxxFTJklpX65I7cV5X8H5vLstwmVem/jGR2BPfmvRtQvUlnW4SUxkufL2jcpIHGPXGK5K3xHh4&#10;7WoY+sX7BZI2ZvmPJH9a5PXJvO/5aMsYXGOgJ9a7DULlVjkdpt0kmTjbk8fQcVw95cCS3Mhj3cnG&#10;eAOadO6Z05emt9jmNUYyS7uW29AP8azp5zEMMoLSYAJ5K1ramEikbHzNgf7uTzismSZS24pjbwT1&#10;xXdGWh9DFqx2Xwis/P8AFth5J8uYyKgfJDAkjofXGfzr7Iguv7Q1FZI4jNI0XlgZPB2YJwc9OfrX&#10;xz8Atv8Awn+m+Y0mxpxvdBltvPAHrnA/Gvr7RR/Z9nC1v9oV1JEruRlE4AzjuDxXh5pJ7o/OuMIO&#10;TVi4kCiykzKY54yFRT1J9evSsDxRaw32lRtLu8yFmZzngk8fkADW6dM3QvMgO2MiPex++xySQO/A&#10;P6VheKpvJPmNsjjDjI6ZIHPFeTQlLm1Z8VgdKi1Pm74zv9q8Qtu8tY1JMZAKkjPHNcPOrfMyD5lG&#10;Aa7745xOnisMZPO27cnHAUjIA+ma4mdAU+6dvIzuxz9K+to/Aj9ny7XDqxxms5s5fMkIZmJ+brjN&#10;fQP7EsEhTVLhZbaOWMRld/BwSQCD2+Yg/hXz3r0qy3fl5PynrjNe7/sNQ3GpeK7q3jjWSO3tmlcE&#10;hVIyACc9cFhissXG9MyziLeHdj6BhmurvxdcXlxturjcA7pypYjg4+gGPp713miXDXXlxbm8xQQC&#10;SFIIyTyewrltLKpNGS3mLvUSDAGCDg9PatfTWvNLjaaSNfJny8WUOAoJ65z1rwZUU+p+S1rynqR3&#10;l39mLBEmuJ5CQX2HykIPTPIJNUdZvoYjeSRpGvnsp+XPycYwOlamq6nJpybm2NHwQg6BiM/dB9xW&#10;GsRe0VfvzT5/d4+UH61pGKXQcLI4T4iG+hsmtotyreIHkIx0BPB/KvnjxPatNqDKzbRk4b059K+m&#10;PiVJbNawtG22aBGE+c4LHoBjtgmvnXxi0bX8kiqixrkdev5134L4j9B4c1jc4qZNxkaSTdIXOCB2&#10;qo0p2YZunAzWldTeS/meXwp6Z4xWPf3axwtMflVmwBjivVPrjoPANrFf+JrZZiPLklUEnlTkgYPo&#10;K+ytJfMMVtJMJRhSXU8OOuePTpXxb4DkV9ZtVkPlx+apJ6Ywck5+gr7M0tla1jjWARKyLINo2tgq&#10;CMn3BH514uZRbZ8PxbsmdBHCqW0ccfTkknjjmq1hq6abPdR+VEwmAQ5BJUA549M02zdpbYeeeVyo&#10;APIHvTNUn+0LvbylbAyFG1fb8a8n2CPz3Rk11dMjriFmZoS4C8YzkAkHtx+tYOpyMx2XMcrSMokI&#10;83ZxyAT19Ogqxf3all8xpWYjyy5OQBzgZ/z3rGvgA24KudoAyc5GfX05NbRjbY9DDxT2MjxLceYq&#10;LuDxhMk9AAB7D/Oa4rxLAsKRplpJJCCSDjYOorutedrbTtQhjETuQIy5GSmeTgD3xXCeJrdokxJh&#10;iuMsO49q9XCxb3PrMrp66nA61fql6Vj+VlJx7j61Tge3N4odcBs5OM5NT6vCy6mWEeV9MdqiEIkH&#10;md1JCgV6kUfZU4tJFS6hcJbyFl8mSRsJ34I6jt1pJbtZMncFYHaBjAqzPMJ5WRY/ljJwSMYJx/hV&#10;K9DLKYiOvOR70pGhXkSO6Vt0jenHGTWlp00klsWaRd0ZGAxycDoPcVnxxZmXcuxguwY6fX61NFcj&#10;yh+5+XOBwTnnqfSolsBoXAkEnnuY90rjBThQOmMdqnEH+jKMszHng96rQhpZiuxfkAzjkA+1aVtJ&#10;CbX/AFwygJKnufQetZSM5lrTbn7U6tKTtXGQOvSvZf2fitl51zMkzRwvsBH3iSMAV5Fo1ysC5wvm&#10;NISoCdsdf/rV6n8Bv+JpeiOSUW+7glzgJ1IJ9+P1rixcbxPBzqP7hnod3qK3VxDCIGyFILMPlBBy&#10;Tn0xgfjVWVlaTbHukZiepwAenFXZV8u1XZdQt85J+QsBznAH4VTjKvcKd4WSQbnJG1eW5+gxXlSp&#10;K2h8DONzT0+52WMCssm3AUmMD72eck1pXXk2NxJJC0zSJGSWPQZ47AYPJrDguo42kZstulYIoPRc&#10;DH05/OrFxeu8LRtH8rAAbSVBweMmsdnY53oSTMZL9WUyO6gcPg5HHJ/wqPVLoM+1VjLSDDSZxs68&#10;AdzTtSEelWkLKwZpgHcA9D6ZPORisu+u45Lj95OI93HIyAaFF3OXdkd/asLaGOzR4JI2BEjuME88&#10;Y/D9a8L+Ptzt1uPyWzKo/elxgkjuDz1ycfSvYGsFuJ5A1wX2uANgOCf8mvJ/2kdKFt4otpI42WNo&#10;wZExwrdMA+hABxXpYSKR9Nw7pWRB8N52sYHLMhadAM9cHPXj+Vep6DbyTWTKs5ZYyTvI2qenSvJv&#10;h5p8mozhI0ZtxBCjr+deueFdKkwyuV3REhy7bQOvueldVammjuzymnK5vafBqFvOl4I2WBQELxjk&#10;544wevfNM1eHcjMu9zK2A0nPJ7EnPbBqa3uFh0iVV+8spwSx7Y4GOMGq91qi24VZZHk3HzDGU+VO&#10;gBB75FcsYI+V9n7xwvxfc2/w/kMIYzETW4CLyfk6jHcnjNfHt422eUrn5SQAeSOcf419u+PJPsvw&#10;/wBWvoGQNawtsDLu5YHBA6cY9fSviaS2aW9Zmb7wJ4Ock5JP4+letg9j9L4Vt7Jnefs73rQ+Lgsm&#10;5QyYGFypOQcH0HB5r6UgsktrKHy2jkeQ4Yq3CDPUCvl/4UzG315W+VdpycsVyOM9OvGeK+mIo5LB&#10;47ea3ZZ/IjkAI4CsAQePUYNceYQ965lxBT99SOgSWOSyjZHWR5JGVwIyrDHQnPWs/VNUktjHbs4E&#10;MLMAgGGcEc5xn1NXdIlhisVkb95JNHIjR42+XnjOecH047VUnK3mnxqWX/RA2wAYZt3949TjA5rz&#10;6c+x8zTrNuyOV8RXE1hZW7RrCXbLh0HzRKDxn34rlLuxMTq7Slll3SOxIJGSSf5/pXT6zdNIjLGf&#10;J848ge3fn6Vg6uI4hCwt0jVgVcfxPk5z+H9a9PD7H0WA1WpyevMrwcbk5yMHOev+Fctc2+yeZ5MF&#10;mHyeorrdcjWHT2ZWDGSQALjlRyOv41yd2mydereuTxXfTPpcLqjKuOLnA+VVw2fWtvwZN5Wp2uAw&#10;RnUkkdiRmsuVNiyhfwJrS8IToNfsrdmYq0qhz2APXFFR+6Xiv4bPrHS55odJt5I41bag6DcTk4Bx&#10;9Kuzqubd9okXzWjVFBBB25OR2HSiDT10rQdPRWea4uLeMuQ4KxgAYGB3x71e8P2ZvtX+yxQ+dNKC&#10;AykqcqpJ5+gPNfK1JKE2fkuKqJVXp1F0y12WsbG6XZcFshDuCY9R7Gq1zYtZ3ACuZFLgbsYPOCRi&#10;rUV2yRJtk4mU7MdSD9Oh+tV9QdYAzNE0jSYySfunHUDsRisJVVfY8+VRc5j+KPs9vqbIiyeVuJ2E&#10;+xx+Oao6BAba4WZSwbpkjjJ4qS8jSSRFVJGkYkOWcdeMc9z1p1naYjbbt8zI4PJ4/wD1Vv7ayNql&#10;ZKnc7jQv3Vi0ckJZpMo5YYwOOOPWvmj44W0ll42uLeSN/NQgMj8k9OP5V9LWl5/oLSLJI8jJz8nA&#10;JHT6e9fNXxsnaTxVcXLNMZJXySxyckY6/hXqYCSbOrg+tKpi32PP7y4Yh+ibznZjAFZqyNE643qx&#10;OevH1FXLqSSSZmZjlRjkckGkeSMOu5fl/u5/WvaP1wqPdbvlHJySWbjk1Npqsl0rBtuOpABAFU5k&#10;DSbR/E3H+yK1/Cb4LJN5e1jx3xT6Adr4VmOnhGi3SLIAN78N15OK67f5zN5bO6SYHzcADPauP8NX&#10;0LukKpJ5inlxwMV2lrp2LNSkXlxMT87EljgH/wCsa8zFWufLZn8dy4wV71liTMikHc/IKnjp3IrD&#10;1i8ke8mdvm4JdwMcDg9OnHFa0yy29qzRw42gp5mcbiOcc96x7m+2N8ryYkjw4HTkY/nXLB6o8ynL&#10;U5XxDKPKcRjK5yWKYbJHP+NcNq52P82FPXp1rtfEi7BNJJJtMZwOxJ+lcNqhaeQ+Yx3KMdOteph2&#10;2rn1OWpuOprfCOZLXx/Yhi0YklGWRtpjGRkk9xjPFfSN5cGeZpGXy/3mTgcAHPQenOa+bfhvYtc+&#10;O9NjVkb7RMkYDHGCxxye2K+kdRtP9IDwyLNjryTwvBJ+mM1x42XLI8TiK11cfpbQ6giFX3MrYJPc&#10;g/8A1q04LVpmX5e4453YJPSqWhyxxx7pFUhs42qFwckE09dbuIr+Py9sgjGQT3HPXFee5Xdj4urH&#10;mloV9QDB/kV2h8jJ34VlYk9PpistPnkVrjzlVSC4A3GNSQCRn29PWruoTwKkSRq3mbAXffuycnjk&#10;cdaz4r+O3c7mlcJgFU53gnkn/Pat4o6KcbWseV/tL6e0OyaFma3YkoxGGx0GfTgfrXjaZK/dbr1A&#10;78V7p+1KPsllo7tGscd1G0oO0jepOAemOxrxGKcKdyt3I6cV7OHu4o/TMnk3h0U7hvKfdtwMfiak&#10;iiElqrAY7knkmoblWjPzMWYc8jrTVidf4WX3PArflR7RqaTc+XNGrYG1wfT9a+lvBl01z4Ss3e3M&#10;bNCCM8iXH0HYmvl+12tdK25shhwenWvpbwKhi8LaWBM22NM7GPO45zx2FcGOSseHnSXJc7jwzdzT&#10;upaXK4JQYwvB/TFb00iyyycqZo2AJAPAwOfrk1zOlSNbJBHCWjZQQSTkEEYP0rbtY5bdFbzg0dwA&#10;SByOBgE+uOa+erU03c+BxEE3cW7l+zNJHcboZPLM6kjDEfSsDVLZpxmGSaVTl3DrhQTzxWvrUUU9&#10;y0m4NLGABuJbI7/h3rDm1SOyvFV9zCYguFO7jPOP8KUbLVEU0t0jyz4+yNF4VKlZFaZ1dwD8pIzg&#10;4rwW4hVZFYg819I/tGWsNv4V84YZWTfgcsgzgZHqf6V84vG0suAx+Ugge3Wvo8C7wP0PJJXoo9K/&#10;Zaha4+IPkxx+dJNBII0zwGAzk/QA17xodzsQLJhA2DtxzyP0rwf9mh44/iBDuL/LG+xlBLByCBjG&#10;PU177bWTPvZVEYVeXcnOR2+v+NceP3seTntvaGf4qBVJI88qN6gHkn0rzHxySqMqnLYG4joSa9O1&#10;udoLVrhWVZI2DM3XIPsetcN8SdQOq2wZYbeCOMFAY02+Y3c9TyK1wcnyhlbvY8fu0xMyn+E0Idu3&#10;gdeh9Ks6o6tc5P8Ahg1Q2kNyfmY9PavSPqraImsH2zHDEMpz7Yrtvh5tXWodrbmfAOR39cVxNuEt&#10;pVZc7s8g967jwLLDa61ayDdJHuUtsG5gcgVhiI80Djx0W6TR9IaVcte6XH5i/eRcYYgjGB39Mmh8&#10;L/rHT5suExltw4yfaneDbqzuLKYzGWSSGMiDB2hH9weowaq3N5I0yyIqxzd3UZIXrnnivmuX32fn&#10;Ps/3j9SCRUtdLVI497CQ4JJZcHtj86xdQaRT8vLdeeSAO30reSSW4ika4bzVJbZIRtLAfTHANY+u&#10;Mt3bqoHlkcEjq4HX860i7M2oSSqanEeJpbebYGjjjbkySIfvkg9R25rktQ0//RVxMhkzgIchiCSK&#10;63X7JYfO2p3yg6kYPeuN1rUUSbdNu+UE475Ga9PDyufXYO7sc/qFmLhlXzDnJ46KB6Vl25+z3Lx+&#10;ZkZ/M1b+1NOn8SsxPJ649Kijt2kjOPm2k8kYIr047HtrQ1tLc25XDZb05/mK9d/Z8+NmpfCLxxY6&#10;lpN1cW9xC8ZcByqyYIIBAIzz6145pt2sUm2Qg8YzXQabK0ZjMcnllSHyODgUS0HzWP6Cv+Cfv7e9&#10;j8cPCNrBdOY9Ut5BbBjw0pwDxnPrj8K9E/ak/Zc0v4z6BcX1vHtulQuUABYnAx25yRX4h/skftA6&#10;r8J9Vs7i2upVVZQJADg4zkuMdwD+lftX+xR+1tY/GvwjbQxXW6+jBEySEFyAARwccGqjM8LNMHRx&#10;cHCSufn18TPhld+CdYnSaO4j/eHIlTa2T3I7D+tcfOJJrlWy23bx7iv08/a0/Zms/iT4Yn1DTI5p&#10;LyYF5LZEBOQDjB68E8j3r86/G3w9uvA2syRTROghcxgv2ZeDwfcitoVLbn4JxZwi8LJ1qWxy8tz9&#10;ot1+VRs+QFRyfrVdnZJMrt3HHX071pLZrInmbfXIwetV7i1WMIzFVbByoOTiuiMj82lBp2BL1l+Z&#10;m+YAAHqOapid1mVW+73PvweKZK7KvbrgDrxSRSqsyxsWZFbP0JxVcxBqWzghfM27ueo7etRrIsEr&#10;H5iMjAxweelMllWBB95iCDv74Pb2p8rtKCY2YKCGGeaEyolqDUJIvmXd5hc4PYDHT2r3r9kr9qy+&#10;+FniqGFmeSzlcCcbvmKEYIxwD6/pXgFvcRwCVdwkkU9d2QQeDj1plrOIp/70eBk5xj8qHY+kyHOq&#10;mArKUW7H7YeB/iDaeO/DUGpWckc0MijlPlYAgEbhzg4/lW/GplQds89K/L79jz9rK8+GniJbO+mY&#10;6XNIYyzIWVMKArg+3H0/Gv0e+HvjS38a6Fa31jdNdwzBQJEGQxxz9MVPKf0rw/n1LHUk09bHQY5y&#10;cA4+lPjXz1ZQcYHPvTLdiWbeO+M9fxoTd/DyueT04qT6iJMwMirt47GoR8z/AC7tuevqanib7Srb&#10;ccYz9KbNvRPl2lTxj0qYmoxhsX5uD1+tCS5kxzlevtTpAr9SWYAYzxTVkEJ46dPc1QEqFZlxj3pC&#10;3lAqzfK2MkDkU2Jt+ck7scCnZVIueWzQBC7FF2ltzZypxyRTom2srMfwpyPuZWP8JOPpTM7sBv4j&#10;nj0qOVgPlKjc3C54xULStbOqru3DJAxnj+VOLMvyx/M2ScH0HfmvC/2r/wBqW0+Eukz2dncbtRkg&#10;IOMN5QOQTkHg+lXGJw5hj6eGpOc3sUP2xf2rrX4VeHbjS7W8U391gSbHG5AR0HX1r82vHvxHvPG3&#10;iKS4uJjKWJAY8n/PNavxO+KN9441xr28lnnkkbIZ+SRkjp6YxXCXE32i485QoUk4GMfWteWy0P5x&#10;4u4mnjKrhTfumh9oWWCRnXMpIAwcjFZ+s7ZYh8x81OODxg4/wpRem3j3Bd+7ggjAA9qpT3y3EZ8t&#10;mXzDgrj+tYyTPz6UnvcWxu1eRluLiO1GDtLAnJGMAY9aWafDL83XPI6kH/8AVTYLaE227f8AvFJz&#10;u79On5U3y1eBd3yt39MZNLmMue6HWLRxNJ5zsNylQcZOTUdxuPmbSJFGApPGe+aWWRYxtbaNvRhx&#10;mqnmtKgX7zZ4A60N2KHS3uciT7rEEY6CiP5FzjavdiccH61Xebazbgdq8ke1cL8evita+A/CvlxT&#10;W815LlyBMN0PoCM5B9vp1zWc5aabnsZTlVXHVVSpoPjv8XI/h9ZNA7R3GoXaqYgsudgGRk4GMn+l&#10;fMeu+J7rXdWkuriYl2YnnPGfSs/xD40uvFV/5k0jGMghFLE4BJ6c+9O0dPtG1TwCcdOtctSTt7x/&#10;RHD/AA3RwFBOSXN3Oi0mSG8SNljaNmXEh3Zye2K6e2aG2u1jh3quwIvdj71iaZorW6RsR8q5OCeg&#10;/wD11qaTGUu/3kZbBAyOoOc5H0xXm1pndiLNs2NOe4hvxN9ojj2nYgCEMx6ZPvzTdSik1G8iU/Lx&#10;sHdmx39qszF7VNzRboZCDxw2CM9exzWdJJGlwxhMyxsTgEklemTXnrV3PJbuy5p8sljfqrFWaHG1&#10;h3HpzXD/ABmMkt/uTLhmLoxPzZIHB9cYrvrVfPPmNI+6PAzjIP09q8/+LlyLm4hj+YtzJkDGQeMf&#10;oa6sLF856GV39roeezz4dlkb7ox9TmqbzLLGEZl+XOMDrV3A3tt28ZAzzx6mqF7a7COVbv8ALXsH&#10;2ECC43J/D83Tj0qSNVMO5mAUcD+9mmJkt87bSKHCoDn5lPtmgrQtWcH7vIbqevtVqIlflUjsDjvV&#10;G1Zl8vcvyynYuOv1PtWtbrHBcSeYqtt4+uPSpkRJEzTYOJI2ZcFeBwOOtMjiUxKo+VmGcD0psAkX&#10;cx+XcMgVMkmFVpCQyjaCOv5VJBv/AA6VbTWV24ZSADnqMHNek6oPt7RkqB1yVXvn/A/pXnfwmsFv&#10;tYfdJtkweD3Xufwr0uxtVW4RZeV/gPQEZxnPrzXDV3PmMy/iFHTrHfqkOZFjjWTO9+g+vr9K2ZxD&#10;qFt5kMP2Ys52RIcAj1Hp1qnBYEu21VlTknJxjHp71WtZiW3qGUQvgoT0681zyjfU8reQ8wyWkrKG&#10;Zm3j5jw3TkCpbe8mitvl27W3ApsywPQkEe1LqspW0VhHIR5gcyY4XPAGffmq1tcKq7vmikD580HG&#10;QeCCKylTvqBLL5rBZflCqOBnBz3qtPfm6ikMkiszbPLHQryc5P0q4rb4W/1cibhuI46/1qrcWCvJ&#10;5EW1TyA7kYz6/hURi07lR01M/ULtolljix9wgc5GSeDmoRcGYMHZjtGSE6A9Kbfxb3aNQVCjDkHK&#10;t70Pb3EDBo/kju4g6DIB4yDn0zzXVC1j0KS00K96jebGrD5mxjAzwPWpLSV5ZNu3d3O0YqvazNbs&#10;zfNu6Z+9gkdq0IHCtC0bDdIhyff0+tVLY2d9htvs8qRfJEkkhARhkMMdqTetnBtjVkl5MinJx9Kr&#10;39xJY2vl7fOfeDlWyUyf51O2+ASSLv3Zw6eoIpW0uHLZEOp28koSaPbK0mchyBke1P01lSZWfzkk&#10;JLB0+Y5HQCmQFZZJBLatiQE7d2APQinRFmWHa+1sAkA7dp6cfhRa6FFaWLF/qv2u2+UxhmGJFCY3&#10;ke/86xb4qjsygDoSc8YORxWlb2Ml7bX0o8pTbjBWSQKz5yMj14rElaSaKRo/mtowFJI6Yz+dVGBc&#10;Ik+kHypd6qzBQTjONx/GtzTy2xWuF2hUAyQCSeetc7YRyXChXjVoRwAD1ya2rG1ltrVdyf6w7Am/&#10;JGDxx2py03FUskdPphKqYWU7mJHABIJxyPwqxp/+iXs24TgtGdhD7WyM9c9h/WsqzikZW2xyb1cK&#10;QOqk8f4VY1C5knsoIV3peRFhMSME5Ykfp/Wuds4JSdy1OsjWCzRzL50m05ByVOec+lViJFv8tuby&#10;2Pye5HWrtjJGjbp3jPykY8ssCSCB06UWjK8MjSCOD5GzyR5hzx/X86zlLlIuiNpplmMc2YwoAUj+&#10;LirGZhahlSNkbu69wc5HqRQqJcFVkk2tjGe2asNwi8qHj4AGdpHrg1ySrnJUqp6lcx+ZGSo/eFSB&#10;6c85/DNVUt5LWaFCzlmj3EDIyfUVdluNiFmG5m6YGDis3VL8N5fzHcg2HLYOPalGs2Z0qzuI7kQw&#10;rGu5pAcOeuc9/Q1h+KrtdsNuGTaCXYqMlG7fStQai0TyIvmLjAzjIGRnHt1rD19EbzmVW8/fnPQ7&#10;a2pyaep6GHk0zmdaK3bEu27ygQMenWub8RTINNH/AD0Xv3xXY31tAI45V+ZJHYOCckDAx+Zrk/GE&#10;cd080ip5aqmFAHB/zz+VevhZXZ9FgZXZwV4Mv8oPeoTJ5m47U9AepFT3JCt97cucHjBpLloViXy4&#10;9vOCTwTXpnvFbY0gYL/y06+mRVrRoSGjVjtORyaiWRrCQDG5W6gc8GroCTTeZGrKqnoaAO1+GOE8&#10;W2aqEk+cffGQT159uK9/TS11C8ZY1VzJ0CccAZwK+fvho6x63B8pZg+4HptwD19jmvcrDVpkXzbd&#10;2t5oQCmByehNeLjHJM+Nz6TU1Zli3Rre6WXdtjbMeTzn/Jqwky6jNBDKUt1QESuAdoBOA2BTLa58&#10;yztx/FHneD1yTnPFSecI90m1Y1XGMc78HjNeTKo7nzvtNbPUWaSGz04tJMt3HwiAIQxGcHHp61h6&#10;zGtihVJGkhYB40cAHBzxz15rYh1K4l1JZo/LEgzIOAVIwex4qnc+JZG0q4tGk3RSuXRDGpG4k55I&#10;yB7A1tTqNnZRqdjFk1iTVHjAVI/LHUR4IGPbr3rzf4ijNvJMCGjj4Bx1JzXdajbZsYfL8uOS3diM&#10;NtLqQDn3xg4rgPiXC0mjy/utrbhyr4Gcc8e9epQd2fSYCXvo8t2+bO3z8sT0qtPbMv3OuelOmj2H&#10;bGrdfxzVgwNHMRJnbs7dc16sdj6eOxQnXyZd3zCRew5pbm6k+zIvlrkHsMH606ceV8zE4/h45pyh&#10;rheu3HfHWmMb5PlyKyPu4Jr179njSbjVob5lRjHboHcjJO0Zz257V5NDGxjbyzu3HJ7V6v8As36k&#10;6zTQiSfaRg+Q2M45II9Oma58R8J5uaK9BnqTRMs5RWAZUUbsde/PvzV7yRA6o8qxBk34A3HP4dKr&#10;2Aa0vMxnbNcH5w/frjr0qdGaGWRXmjbgHIPzdeQCP5V4su58DLe5BFeMfMkUyeYoGwg4NaF5FGZY&#10;Y2aRLjcS7AkA5HFV5LSOILIVkGG6ofu/UVYlWKS0877RmbzMgv02/wCRXLUkltuYykr6EdpJv2MG&#10;DSyMcgoSwAz359BRAbTSZmZLVpLibkkn5RnORiprszrA0lpG88CuuZMhdmeox379Kh2tM0zRqoVX&#10;65wfr7iueUnuaXdjPtpl+3r5jR5L7ghB7Hp9Ov50alqVvOc+WULAkbHzg56j/CrktvDDdrIsc0ZU&#10;AEk8HI5/DrzUMhmhAjjW2ihuMjMgDbOhzkgkdP1rqpSubx2M2ye3eePfE0is+TJv2nGOhFeffEHS&#10;9lw26HdHvCZ6jk9DXf31wXDszRMrEfc4GBXE+OJ3mh+XMffkHBII4r08NN7Hp4OTvZbHX+EYIo/C&#10;mmukjiaSLEq5zsYEgY9sAVu29tCUMkhbzthwFXGWxjP071zHgw3B0hNrLJC6B+nzIe9bEkEl3ar5&#10;mWTg4JxnFY1tZWMMR8bJZUmv3XdHIsMIKCTYdoI5IyPrVG7mWWDmR2XHORwD6ZrUg0qS40We+gCr&#10;bxuMx5ILA8ZHY96wbgiLUPLdZPJGSAO+e9c3s7vQuna6sV7yHfJHNuba2ApPRfX+VOedTZyZk83c&#10;pQ9yMH9KhCody5ZNoOzupPbio4za29lcsyTNcyYCc7VQ5ySR3FddOJ6VMovJHZu6+Xu3Dad4IIyO&#10;1Z628drJJ8iyRyc994PoO1at5pj3Vr5gkVW2/dJweOlZLeZ9lwpVmYDjOADk5Oa6YysdUWWobJZI&#10;WmhwsUJG4bueeOlKgjYSKoO5xiMqeh+lU47SQTeX8rMnBKHqOv40WxWCJhHxuYjJ6gk9c1LkTI1y&#10;kIRWjjkHyAOHyRnua1dL1GextFtdxeNpCwzjPTisXSJntYT5m2TOOHyRj1I6mtq0TZIrfuV8whBg&#10;EAk9xnvWcqhxV2rWZ09he74lja3jfMeWyckN3pLuGJbVJvLLLvCZOCBjtj61DpcXkIzSCPepwcnn&#10;Pv7UK5muZA6LsbLYXjB7Vy+012PnpaT0KMt3Cktv5gMkKuXkB6EcDAHbpXC+MRHJE552s7cZ+YAn&#10;gZ9K7bVrUlTtU7udgYcSAdcHviuH8ZBooMsm2RvnTHIKnj869LCyuexl+p1nwHeFdEmkaFXmilwG&#10;P3QOnSu7vLq4g0qNFaS486TeMAYjxnjGOnNecfA2bzLK63Mo7ccHrjp3zXpEVw1hMoQtjGQ/XBPa&#10;uTFVLTseRmeI9nWtc5m8kmu1E8yt+8JHIwRjjisfUGNnaKn7xfMJKM/KsB1A/Ouq8SxNcWPnTM5j&#10;Q4CgYOT9K5+5hj1PSXjaQhoUJi3nueoz7gUU6mlzfC4jnSZzupWsEOnSTLJnamDx0JPGK828eI0w&#10;jdWZH6MR0I967vXpDHo4j4Kydh95MevpXn3iyZooWi/eecpAKSIQQDj1/CvRw67n1GV3vc5K7izJ&#10;gEZ6HNVoII/LZtxVlYZOKsXXmLK3y5bvxwKYiIsJ+b5mYZ9BXcfQHvHwAtGutAjO9FJwASSAOCec&#10;V3kkccfy+YjN0cA5Vc+tcV+zwss3gfUBFt220kLtI7AMGIICAdyeOBXd6hY+Qs48uOK6kQAuQSAQ&#10;epHr714mIp+8fB5lb2zRzfjfTlku5fLx5WQBs47VzvwuvRZeIZoyMq8oAbGW4J4/GtbxKWErQib+&#10;MElT/wDWrJ8MWnkeKyscrMVfBOwZGOcf/XrWFN+zZUY3w7Xke7x3y/YdsVyy7kU7HT5jjn3x9KyL&#10;0r5rszK3OUz3rWiu1ufDcEkjW3nKQvniLayjAwAQevY8Vl3dm9wkkkluu1iSSBtUrj0/rXjbVNT4&#10;ajRSru/cwdaaOwxv3R+ZlkHBHP0rh/FEckFzMvz7lOcrnBBHY/jXXapaRwW6w+SPL65GckE9OfSs&#10;HxHcySWhjWHDMOMn7uMDOa9OlUtsfbYGSglY5dLeNNO8wttZvkMb53fWqO+Nr4xwtgADOQcZ9vWt&#10;C5gWSPzJI2ViAFwcDIPWqtsTqF98sPnZJJOCCnbjFdSk3qevGRoaZF5kccW7yyeuTgHvxVuxgZ5I&#10;mZm7g+556fnVbTY/tUC29upkkwRkjnI7DNaGmWdzmOJvl2468lST0rOUuUxqSa1NTTotkccYj8v5&#10;TndliRmtLTrQagWjhEkMioz/ADDKuRkkD61l20skVzJ8zBuQmwde2K0tL1a40exdFDecXJBPGMjr&#10;yOa5ZTuzy6ru7l/RtVtb20VmM0bMhMZWHcrHBznkY5FaOn6vPc3BXzPKjmTyyMcHGcY/KsqyuZor&#10;SFfJGFGCQPmCnv8ASripbXDQm3EitEh83J4JJ6j8KxnbsedUsWrWWG8gx9pjkHlgjgg7s8iruoFr&#10;u2jEy3EcEytGXCfIW5IOR1IqOR4YUhWKDbsyd3QsDjFU7q9aDb+9u0UHesSP8hPritaXkVT1ascN&#10;8RWnvNMuLNJ5prU/N5TH5NwHXB6dK+d555ItRO7Plhjg9eMmvpLxdrC2CXG6JtjROBvA3EkGvm6e&#10;x33gVpvutnZnOfTp9a9PDzPtsrlemegaMq7YvLLMzICAPcCu08LFJLPy2kAkU5LEckHgg1xfhctL&#10;ZblaFdgCAk4weAK7GztJNOtVTyN02/IlD5Uj8M1pUipMWOpqxsXLW/lr8sbLuIyCQSQeM1i+IWjj&#10;dzG37ljlMjoe4rRv42Z1WRY24GVzxk9+KydQlWKCZnXIRdwcH7oHtWPKkeXTSuY1retpuqW7MzL5&#10;Mgx36EGvTLhPtMDpu/1bAhgfmwQD/WvLryJodSXe1wpmIfDrhip7geleuNewnRY/LjRpcIWOPmPy&#10;gYPvxmprStYnHSVkyTwbqNxbXb2bNkTOCWySEI9h25rsPIiuo5oZZmWUEEbOVKkgZB4OeTXI+E54&#10;9Nuo5Hdo7jd8h9+ozmuoW6OrXxuGjZ5EH7woMZ/Djn6Vw1JJ7nz2ItJpsbrCKL5o1uPtUFvgCUEr&#10;16gk45GDVOPyXTyUdt0hxgDcSfY9qu3lu0NmE3fuC+9Ceq56gnrWW8dvaicyNJDNwUwdyucgfhms&#10;rJvQxVnsZWr3MiSeS25WQ4wRg49zWfGtxLC0cTO1w+Y0jHU5GMDPHPStTVvLvBHu2lcfMT97P1/A&#10;VmvL9luY5EdgIXDjAyODn1reEE0erh7cpy1ytwwmVvMjkjcxnORyOMZ9eKzLnU/7JMkfks3mDYTv&#10;yAa3vEDtMb1o/OjW8lMvlscqGPUiuRuv9HjkVizOCOfeuqlRTPawtG+pj6wN6ZYNuYliD1A9arpa&#10;R2dmhjk3ZXBB5JNTauPJZ/MWTzpMAEnjBqnJB9mXy48uEAJk7A/WvQhCyPYhGyViOa/I3KsjKCvf&#10;1pttJDHqcLL8zHGfQH/Gqs0Bvn+XueewqS2057G5+bdhTjIGcHsaqWxctj6E+Dt2ts1nI7GR5CU2&#10;DqQRjr+NdpZXlrBd3Ec8M+2NiqYOSmORXE/C2FU0SGVGZZhEXQDB8zGOQOxrpruCR5GkbaWIBJzh&#10;iSOtfP4xK5+fZlFe1Zq/Z8RSXUO77OmSxfowIxx6n2qlZWSahYXq+dIrLbF1QdHwQe/tn86o213d&#10;adaRJZXUm2NjI0TDcoPr9KZealJeXjTMFj4JKL8qgY56duv515+z0PPgrPQivx5Vwvl3H2faSmAB&#10;nnuOKgvTJdXwV1CybNpPHJA5P1pIyq3HnM6ydFPcY7VBrNy13fRtCyhVB6+nvXTG73PRp3as9CC/&#10;WzuLO4Nq0Nx5IO4uNrZA5A+lePeIGlGq7t75+6GA4Azx0r0XVLLNzJ8zM2GL+UuT04PuM4rj9Ql2&#10;T8ICuCpJHINejhotHu4Km4o/qe/4J57l/YC+BoZtzD4f6Dk+v/Eut69iQ5FeO/8ABPRt37AfwOPr&#10;8P8AQT/5TrevYk6V+kUf4cfRHvR2HUUUxm5rQofux3o3+9R0VoBMj02c5IpofFIWzQAlFFFZmgDr&#10;SseaSmueaAHVHI2DTg9RyUANDVIDkVHRnFBmSUU1Wp1ABRRRQAUUUVfKgCiiijlQBSMflpaR/u1B&#10;oMPNCnmigdaAJKKKKAA9KjqQ9KjoL6BRuNFFTHccRrNVXVRusJPw/mKmZsNUeo/8eEn4fzoxGx9d&#10;ksndep8l/tQ2+LK3/wCvyTt7Gvz/APiDFt1e47fKv8hX6FftPpmxtv8Ar8f+Rr8+/iMB/bFz/uL/&#10;ACFfG5p8J/X/AIby0X9dTlIm2mpUOar7sPU0Bzmviq25/TOU6xQSnFQs+2pJmxmqsrYNRTPqaSJC&#10;c0VGr5FSVpImoiC7OPyqFT8tTXf9KhT7tZmcRT0qFzg1MelQv1oGxuaA+Ka5ptBQ6RqrsxzVgJxU&#10;bw8UClsVpXIqB5Cf4j+dTzpg1AUoII/NP+TTg59abspwTigAkclarucirDp8tVnGBQKWxG44qo5x&#10;+dW3+7VOX+tBxz3K1weahzmnzNhqiZuPxoMZ7AxytUn5erZOKq4+b8aqJ5VYr6guIh/n1qiybhWh&#10;qI/c/wCfeqY+5WsTzakdDPvoMj8D2rJni/ff/Wrdvh8v4Gsib/j4/Kt4nxucR91lCOMjUY+v+tH8&#10;6/Qf/gns+3wrDz/y8Wn/AKAtfn6fl1Ff+ug/nX3p+wJeeV4chH/Te0/9BWu/C/EfgPGEfdf9dT9a&#10;fAiq2hTcD/Xn+S1rh/IPT8a574dXe/Rpef8Alsf/AEFa19Qudi9e4r6vDP3T8HxV/alPxHpyanY3&#10;G5Q37px93PY18D/th/D6JNMt5FjIxDjiEf8APRf8a/QFH82wm/3T/Kvkj9r/AEpJfD8Pyf8ALP2/&#10;56JXPjfhZ97wnipRqRR+Xvj2y/s7xXqYXcNk7AHGO9ZyPvUV1nxtsPsvirWWC4/0o+nrXGWEvmKP&#10;rXxuK+I/qvhPEOVJX7L8kXAuBRjFD/KwoIxXBNH6tQj+7uFHSimuea5p6E+06DScmmycinU2SiLM&#10;GrsjdRsPH6VA65FWSvy1BKMGti4ld1+aoqmkGDTCuaAkRMvNNxUxSk2mgiyGIuO1NPBqSgjIoM5a&#10;aETnApm6nSdKbQZ3DdRuooY4FAw3+9Gc1GTTkOaAHqu6kPBpydKHHFADc0M+B1oqPNBUSQNuFR5z&#10;TkPFCrmgq4KtPQc0gHNSAYoAjJwaQTYpHPFRyHFAEvm5NI7UxDkUtTIpEgPFAFJHzUqrzSux8qG+&#10;XmmtHx/9arKx0hj3CnEuKKDIVPenxqW9ameLNS21tmqNIlfyc+tPjtPr+VXhaDb0pVtsUG1Mqi1w&#10;v/1qa8GB/wDWrQS39uKSa3+TpQdEYlKCDcenfuKllt89v0qxBDj86dIuaAlEbZ2gZen6VaawUJ/9&#10;aizXCVYkbC0E8pXgs1Pb9KsJZLt+7+lRW0mGq2k3y0FxirFNrZQ/b8RThAuO35U15N7/AJ09Mmgr&#10;lQ3yFz0H5Uvkr6U8rikoDlQ3yV9KPJX0p1FAcqI2hAHFN8n2qaioluNRIfIB7fpThAMf/WqZOTQ9&#10;IrlI/K/zigRD0p1OVqA5RBCMdvypGhH+RUlFAcpCYP8AOKa0A/yKsYzTWGBQPlIVt93/AOqlaxXb&#10;/wDWqRWxT88UD5SqbLH/AOqk+y4P/wBarY604RBqCORFI22f/wBVJ9kB/wD1Vf8AI9qPI9qBezRn&#10;tahe36Uz7L/nFaTW4pnke1AciMx7bA6fpTDb5Pf8q05bf27VF5HtQLlRRa23Dv8AlTPsWf8A9VaQ&#10;ts9qUWntQT7NGU1j83f8qetnj/8AVWmLPPaka1x2oF7NGesO0/r0pZId46fpV77NntTWhAoBwM02&#10;WfX8qFtNnr+VakcQPG0US2wx0oOeUTPUbRSFcnrViWHa3SlW3DUAiuo205pcCpmtvaobiHbQaWGB&#10;9zU5Rmo0GGqaMcUAKBRg1IFzS7DQBEaajVJIMVEw2mgB+KQrmkVs06gCOjGaftp6pkUARiLI/wDr&#10;U5bfd/8AqqaOL5amjg9qDRFdLfC//WoeL/OKueTxTfKFAFWOD5un6VYigHp+lSJDzViKH5aAIRBj&#10;/wDVTXg/zirwg46UjwD0oNCtDFgf/WqaFfn6fpUkUWB0qRI8NQAxYxup5i/zipFj56U4pjtQaRIS&#10;mBTamZcio3XFBogTmnEZFNQcU6tAIyMioHXmp6ilGDQZSKU6HP8AFVeaOrs/Wq0x+b2oOWpsZOqP&#10;5US+5rpPhdY/2pqcS/N1Q8DPY1z2sQ+ZEv1rt/grAtpq8LEf88+v0apvqflfF1Sykl2f5Hs3gvTG&#10;0/SlHzBVZjyuK1ILpfMYNtb6mjSLhZdO2rt5z0FV3sS0zY3dT3rSMj+RuKKj+tN+v5mvsjYNtVRx&#10;2FcZ8RImxcbd2PKFdT5jWw6+3NYXi5/tVndcA/uT29jXRGR6XC9/ar+uqPnzxZJjVpPqev1NZ0R3&#10;SdKveOV8vWpPqf8A0JqpwLzTlsf1NwdLVfItQD5h9atIOKqwfeH1q0nSsJH7ThfhJh0p0dNHSnR1&#10;rE3itSVT8tLSJ92lqZHoU1oTR1NUMdTVAAWwacj4P41E/wB6lV8GgC4h5qVDharRNxUwbC0GgM2T&#10;UkLZaqzvzUtu+XFBoXo/oKU88VHG2KUtg0ASYpYztaoGlxTWuMCgC8rgmphyKzYrnJ61cil3flQB&#10;Nim7M96EORUipkVoZiRip4l2t+FNRKmRMNWi3MyRTijdRTXOBWiMwZqRZMGmO1Rh/mrQC5HJxUhm&#10;wP8A69VI3JFSqPMNBx1tjd8LT+ZcKP8AZPf3rC+KAJgn+o/mtbGgN9jnB6fKRWV8QnFzZXDD1H81&#10;oitT8h4wjenI+OPi8ii+t8gZ8r0/2q4S1LNJjc3X+ld38ZP+P+3/AOuP/s1cHD8j12R2P4h8Q/4r&#10;/roaHEca9Dx3pwXNEUf2iFe/FMeXbXVR2PxOt8ZKXIXrUbfMaYs281NEm6umQqkfdHW8P8vSrsQw&#10;OlRxR8dKm+6tZSOCMfeGzSYqnPdHH/16muZMVm3Euax5tSanxA8pYmiOHzT3psK7mFXrSDjpVokh&#10;FqF//VUgj2j/AOtVqW32r0qIpxVW0uaFeVMrVWW3781dYZNNeDdj61EgKdvafv169R2rs9OtFitm&#10;IXHzen0rEsNNyVO3uPSukiG2Ar75qJbClsVnkbzCOfzq/p5/cDNQxWm+TOKJZ/sny9MVlIgjuX3P&#10;t9q0vB+m51Jd5Y/K3UVT061+3XI744/nXVLp40i287btxxnjv9Kka1IfF2tro1sVTy1/4Ft7j/Gv&#10;H/HPiZ7+aP5uNmOHz3rpPiT4haf/AJafz/2a831CUyuuWJ4rSJ004n1f/wAE5v2Ofg7+1Xqdra/E&#10;/wCLul/CxbjULm2a5vdTsrRIYY7USpIRcMv35Mxg7gM8DnivlIZ6bjxViJd0VJJD5I5710rVGlim&#10;bkqxqcHdFuqGW153U0T4XZmrSDYmSbDUpmOf/r1Eq5oIbNXYadyXzj7/AJ01m3UzDU5EyOaUjWMR&#10;vlf5xR9xD3p0x2iqrTfMeazlI2jTJvPEUWeM/Wv7dK/iFsrdtTu/KXLdTgHH86/t6q8K73NIxsFF&#10;FFdZR/Jd8EdKh8O6U1vDKqpgB9iECRlHUjnOeuc966nXp7jVLpZoRJbwXG1FJXAfAwcdB2+tcj8P&#10;boaf4c0uNklkfyVzvO4ksO/fI7+ldcuq4WJWjRvsjYSQ7iT14JJwByeg7V8VWxjjJn4XmHN7ZtmD&#10;dTr4f+3Nx5twggO8BjjnJHHHrmvD/jtMq+HVtrdpj5cJUO5By5OSeAOB/k17J42s/tWnSbnLBhkl&#10;MqWOc4AGecZrw/4uyX1rp6SW8zQxs7QuroGbbjpz0+tdGBxEpyVz3uHoL2iZyHwUsGutcslv2klt&#10;/tKCTZJ5exSQTyOc4yPxr6p0Xw8lraItvthhWQmOIOWbJ4ySe/Ar5Z+FUO66SFvNUb8EAc465H+J&#10;r6a+FFp9lTzpWmZdhTZgEZORk55yP8itswqPY6uKJN2R0CXdxbW5eIR7uULuNwHTBHvTYG3zBfmV&#10;XPPOd7dzzW1FGWSSEKzeVgxqEzyecnHfms2ewL6yzRQqkUaDeZcg5PUgfhXibs+DdJW3sWLdzbTw&#10;wrbqytn5hx9STVyz8uV9rfvFjJGA4xn+tQxOv2mQsyhghKDBKopGM8dMdasJpdvDaWsgupmWGIhh&#10;5XLkcjoelUqSepnKiuXchu74SyBGQWwMhDM4zyOnTtXDeLZDZXckcckc8DEgbOxP1rqbkedp/wBo&#10;aX/WZLAtzn6dq52/ijgDbEZmwScDJHvg/jXVRp21OrBx5Zo8O+OCQR6dP80ityqAnK54J/rXgVxb&#10;LfXSHcdynJOeor379omC8stAs5JLbbDJukgLj/Wg8E4HUjFeBvcC4vFwmxcD6fUCvpsKrU9D9fyd&#10;2oKx9A/s/wAcsbWqQossbdQG2gkDrz1xzwRX0LNM0bwiX5WaNX+RAqvnjjH0rw39mj7PHo1i0cbL&#10;dJKyPLnJfOcHn0yK948OOunyTWt5tnuZJAiORlUUA5yeg5rycxV2fFcTSvWJgYxGsbKy7jvR5Plz&#10;649cYxVFJZ31RmkcNbk9cYDY6Co9QhWd7fcm6aJCgcOSAMk5xyOevWrlpdx5YszNt2oDjqccjP41&#10;5u0T5lXS2LFqRFMGhzkEHCDBH0qxcBkdJFZvMUEkv8x6+mBWlaaXFpcD+cEWZkWQPnPykZAx61n6&#10;jfQm4VBIsfZu+AetYwk2zl97nKmo3yy28rMWkaNC7tjaM5wABXLahHLheHjjbsejH29TXTXtob2R&#10;hHnylADc4yBzmuY12yUXbXaPJG0KDAJLAHufTmuinFX2NKVNX2MpdNa5kbyZP36vs28hieufQVie&#10;IJpLbRpjI7CS3+XYF3K2T+VdKl39t0uaaS7hNypyMkKXHcgADPFcx4m0ttR0645hbPzhC5C425A7&#10;elelQjZo+ky+n760seFeItOXa0Ks6sW6uc4yeePSuP1CXyfMWTyysTkZA25HrXU6zf8AnTtt2rJI&#10;SwIztAPpnNclrCSiHzPvfvCjnHUiveprQ/SsJFqCud58LYPtGnSTfdjjwNuDnk8Z/EV6Eks0lpDa&#10;tIu23OUGB8mev8v1rzn4QauWsZ4XWOOGNgxwMSSnPAz6c16dGzafpUtvKYVZSpyOW5yTk9+1ebia&#10;nKzx8ZG0zH1XRporYMwz5zNg57E+1cnrmmS2VnI6x5jyQ+R8qk9MnpXYajdtcWPCufLcjcOABjJO&#10;a4nxFfzKrxtIzKzZ2ZO0++B/WpoVJNmmFlJ6M5PV1keJvlXqMFfyrKuJ/s8fl/eLckDmuhuIZGsp&#10;PmSNVB3Z5P4D1rlxbou9klYMoOM16UdUe1BaHqH7M1lHcfEWxLZTaS6EjIyCGGR+Ar6uto301/N3&#10;RTedlpMD5S2c18w/smW4l8aw3kzMohfbvOPm3AjGD2HGa+roZY4tqs8bC3JwPXPc4/CvDzBtzsfn&#10;PFk5xqqxB5skidZAYsEk4WPJ6kDGc9B+HWuY8QyJLLJ9oaSRsHYqgZJIxnnpXTeLJL6z0xo1WGGO&#10;7w+RgtgYJAOeAeK4/VLkhIYbSzbe0hcvnc8o24xg9MHmuXD4fXmkfL4Kk3NSPAfjNqtvqHjL92s0&#10;cbIBg+oAGR+INcuEaWy8tDhgS/TkCug+JrvdeL5Z40WJXRSisckDkdMcE4yR71iXEz+H7VnkjR5L&#10;hFICncUz6+h9q+kpytFWP2DL7LDpdTgfEtq0OqFdw3ZyfWvXP2MrhrPxTLLJI37lQ5RGKtKBn5QB&#10;1AIBPpgV4xrczS6y0rtt8xs7c4zXsX7G1pDqXj0WpYQ+dIoWVjgxrznHqTkDHvUYp3plZsr4Zn1O&#10;LwzXyssawx+YBy+7JPqfWushWK/sw3mN5MK7CDITnrwB9TXNS6bHbzm3hhj5fCL1bjgnv9c+la1r&#10;CLeVvMjVVQYPJVST0r5yV7Ox+P1aclJ27inSFiul8tWuJJCDtcgnPQDPbAwOaztUeO1TyzlbkP8A&#10;OByoXtjHet6KEwWlxMs0e2MlAQpJc4ycZ7AVztyyxJ8+3EiFwSC2AT3wKIczM6dORxvxC0uzlguT&#10;HI7u1sXiG/avmBeQ2R0r531/UGkWRZYBFGNy8nLMc9sDpX0B8SdQay028+yzJPDHGVBRdvmEgjGT&#10;yOvp2r5v8SO9zevu4bJz6frmvcwsdEz9G4bbVOxzmpW7T2sjbT5fPNZjrHJbiNgdyngHkCtS9kMM&#10;bKG3AEEjPGfpVO5QDZJn5mHNd8WfWRL3gx44/ENnHIytH5qh88hVzyfw/pX2ppVyLnTYboyIy3Ea&#10;PmMYULjAxk5B+UfnXxR4KAj8RWckkHnxrKpdOm4Z5Ga+xfDW1PBunyWxkXER3bznADHBA7Agjj2r&#10;zsZTufH8V03KCsdBp8/9q6hMieXHHCDI7yELxjpk9TQIFkHmbl8xXG4OMrj6d6oC182/X5o24WQ5&#10;Gdy9cYz1J7VrpH5PlmRZYbmYs6RvhY0HOOSc8Z9PwrzeSx+bunZ2RT1PTDKVjkVYVyHIT0P1rntc&#10;ja2kbyUDxlyiFj2AyeMdBXTtK10XaaNizLxzwPeubdppGeNWEm19pJIxnnOKcZJM6sK3GV2Yevs3&#10;nTeZJHHJMoZ9vQDA5P5ZxXEeK7mKVJAGdtuNjYwMd+K7nxUnlNuNuyTScFFTcW7ZPtXn3iiZism4&#10;n5TtxjkDtXfRrI+0yuabRxF7NJc3GyNWGSe+M1RiuDBck/6vy+cDnmr+sw+cMb/ljJ4TgkGspzm4&#10;3eWFXIyc84AxXdGpfU+yp7ImvbySS3LqfmkA6jmmzLGVRpG/eNgZHY/SoTdKMZjyemck4qSIeZKB&#10;uG5sEZpczKIjENzcnOflPoKv280YRI2bzAvC7OBn0PrWdMN0Sqp3Pk5H/wBepdLTMcmdxZTkbORn&#10;3pOLFJMtTFbONo8nqeR1JNVba62yqpTYikkZ6k1O0y28TCRGdsDYCcc+9VmhaVVk2+W0j4T0I/ya&#10;qKshLRamt4b1vZd+WnmM2Mk4ztBPWvbPgA9ldS3wuLiTdIhER2Z3k4z9DwcV4jp1lHaXnyySbJMC&#10;RuhIGOg9K9U/ZmTzvGV3G8kcca2xKGTPznIAAA785/CuXFW5Tw86V6DPWNRzGbj/AJZshCCMctwA&#10;cnHTORWbo8P2u6kkmLxxZCx7vmI654P1rcul87cxClmfYAg+aUjqT7defeqFw8av91o9nQfeOfr/&#10;AJ614ftLH5vKVnsTW0DOUD/M2Cdw+Xvxx9P5VtN5cv2eNlkCRkbxj5j71mW0yy2/mHduYIijqMKM&#10;ZBq1cailpC7sgkZiABzxweRQo8zuzCV3IytcMcWqJHG7SbSQC3UjOc8cZ5rIaIzMsjFpNzkADnPo&#10;R2rXSHzYVbcNiSHIxj9ao6nqcdhd/vR82AibOOvt0/GuyFNM3jTjIn0xv7O09oxl1kB2DsOevHv3&#10;rwf4/wDmQeJBG03cHGOD16GvctF8+BLhYW2mVA2ccIoOQOc4/wDr14z+1HZm28Sq8fzKyrlzwoYg&#10;FgOOgaurDRSnZnuZDBLEblb4dzm1urbEnlt5gw/Le+MCvWtDmD5yvmQ+YQ5C9WJzzk8D3zXjnw7m&#10;jMELK2+aFwdvuPb0969c0h49sPk/uRJgOj/MCRzk5611Yi1rHqZ5ozqbHTI5NLkjUqrRyhVRAWye&#10;7E5xVS909RA0kpkRo8ooHzfSjSlmmLNtKpycLkAADrgdB9ahku2v7FnSRY44yC2esmemK8WV3LQ+&#10;Pvd7GL43uIbP4e6nHJHGWkikO8PuyoQkgr0HbmvicXLwzyAbQ7EDHXb6/wAj+dfYHxKMjeEL5beG&#10;TEsflI5Od/UkHjuBXyDfxiO6k8sD92Tkg+/px3r3MHdI/SOF7eyZ03wouZE8UIrSf6xgHJGepxkf&#10;nX0pZSGD5muDIzPsCPkkqAACD6Cvm/4Py2//AAlULzSbMIdo/wBokEZ/I19J6PK2oaXGPsh8yEku&#10;+SeMduO/NZ42Oh1Z7FK1zZtbmaOyaKFZJJbiIbdhA4yRzn6D86pagjQS7du2RSEdRzkkDv61Do18&#10;2n3yyorttfBB+YYOARg+1a+oRpJcTXEq7QziQx9OPQCvF2kfFy92Rx/iaB7XUZIyrYXiMnsOtcrq&#10;E7PJIzffXhR149a6zxZJsV5pv3PRiOW4J4/rXL6pE9rLt2ncwyDjj9a9Wha2h9Bg17uhga/eswMa&#10;quzb82OuDXGS3cctztjz1IOeua6DXHkuVZV+VsgE56VzWqY06R9q7mkPX09a7qcWfRYRNLUZf7rO&#10;7CSdGGQRzxV7wpBEmuW8k21vLdcAk9Sc9qxhcBLlC3zLkck8AVr6BqKR6hDyNqyDPuO9a1I+6dGI&#10;jem7H1PouoyQaFB5LNJbyDkldu5uM49hgc1o6VLKLqGZZp42jJI2kgYIIPPfIOKyvCPl6p4YsY5G&#10;2pakDAJJKkZPTqck/pXQQWyyyvCqyBbfLO7rwq44AIr5mtFOTsfluNpr2r9S9b6X+5iaBSit27HP&#10;fPbqPyqt4inkawgWOPb5YKO6PkznJIY8deg/CrQaK0DWsyv5k0YKSZJCA8HGPXBqheOsBkjVl+ZA&#10;Ac5GRnJH1zXF7Jnkyp6mRe5R5Emk+ZQAF2DO7jnI9gKfaSTyXULq0Ktnyzxg4Pf9arXEi2/Vm8yX&#10;ACEEs/v7Vcs4Io2j+0E+XMCcqRuXHceldEqNoK4VafuWZ21je/aUMLRq3mR+UADtBJBGe/NfMvx1&#10;c2/iCaMSMyq3BYfxdCB7CvprwqY7Vo5GV2ijLPv27mwBkZ9uO1fM/wAYNJb+0ts3zM24ocnk9f61&#10;25bdSsd/BsFHEs82u5Gcqfl246n71VJla5+VSx57d6tyIIpCHyuBgYH86r3R8qDejN5ikYA44r3j&#10;9bIpLf8AcY3NG2PxHtWjpbyIIwq+n5etZUl5kZIIXHJPrVrS2ZXB8x//AK1AHceFrkGSR9yIeBg8&#10;E13sGqte2cUjs1wI1AKE7c8Y4wPbrXCeE1tpcNIw+UDCd3J7CvQJTDp8NuqXEO9oA5EZDYyTwSOh&#10;HpXm4rVny+Zxu9CnrTSNbNs3+XvBAznBPH5VU1eRbGxkXaqtMAMKMnHYg1oyxKbV1Z1+VBjI4Y4y&#10;az4LiGOWNZlRo2ALkgkqB0xz7Vy06djhw9M4nxCv2m4CbACDznnmuR1M/vSsjfNk9OMda7bXLuO7&#10;nnkjGxW6cd8/pXF6+CJGwG+bj+detRelj6jBytGxb+H9/wDY/Gdidsc8qyBk8xdy5wcsQMdOv4V9&#10;JzrJHYR3ES7YZAQSFJHTB5A7k/lXzD8P5FHjCzf5lcOR9QeD/OvpaC5lfSUV5XjhkX7iMdpI7kf5&#10;61w5gfO8SPY1PDen3VxZGZIZJFiUeYQmRGpJHPpnNSxWeZJpkUJtby8A5xn/ABGKs6Ff/Y9L+xtI&#10;yJcMDcBT8sq8FQfxFVVgW1aZl+5IwfA42kdOv+eK8m/Wx8W5K5h63b/YLiVNx7HkY60vhzSzqcV0&#10;wkCLHtB9TnPT1HHNWPEMDT3y/eaSQBcEd8VWs7efTblVaQRLkAuTlQMd8fWumEnY6qc9EeX/ALVe&#10;qRa6bOG3aRYrKCOJFOQoAHIwffP1rxMvhvTpjHQV7b+0bZeVYWzboWM0j8jltoA5PoCSTj3NeIXD&#10;biqr/CccV7uGl7iP0/JZXw6Q64k8w7ZDubtTpbPzrBGEi7mPKsecVXMuTltrEcepqrMrGdmVtvGA&#10;O1dB65oWcy/ao9zdwOB7V9JfD2dW8MWJD+c/ljzQedh5wAfpXzb4diDXSBgc8DpxX0p8O9Am0nw1&#10;byKQIJpWdBnLfLgc+3FcGN2PDzt8tPU7jS4D5a72SPzkwCTu2AnqQKvajLHY2cflN+7BKkDjPqQD&#10;VXw/K0kDTNDJJHJAyZDdyRg/hin6rbzXEUPmSr5K4wf4sH0A5Jr5ypL3rH57iKibsU47mG+m3M3k&#10;7QwVsE7z24qlPEuNsCltoJIJ7etazaBHpsExWTzHXDbWByBjng1izzmSUN8y8EHbwSPSnBX0M4SO&#10;B+NNqbrwLNcK25mcJIpP8OCQR+Ir5zuZmQ8P2wcV9F/GmOSy8HXIjhXyGf8A1rn+Lrx68Zr52u4/&#10;Kfc38XUjkV9Hl8eSB+hcPv8Acnp37Mf2ix8WxXETbWtwZASR1HIP0FfQn2+SeZ5FkWZ2+Z/7rH6V&#10;86/s63HleKEhO8s4IyBnj39q+iLXS0h0yFuBPJk5TqF7Ajsa4cf8R4+ffxdSj4pe3M3mMse8xqXi&#10;CEKTjnqTXmPxAnEVmrdZMk46dTnOK9H1qKYwTTr5bNC4QKR8x6gHHoMV5r4/3Txf6RtjkUEggYI6&#10;/wD1vzqsHcrJ2+ZI80vyzPjb7mqbTFmLenarF5J5aM275gfWqxj81FwcNnkdyK9Y+uGWMrSTtlsZ&#10;4z6V3fgGHybaFshGRxjJIzg5HSuWsbBGcAqBnn8a6jwpuS/gXdwHHHas8RrA58X/AAz6W0PUPtmh&#10;6es0MK3WAjFOBIScDOe/Jp2rxtp+oTq4jjmjBjwWyACOMYOM1YstM8+1jjaNdrSOIifukDIx+lZt&#10;zaMl0iry7c4xn5v896+Z+20fnFWpeq7Drq7jubO1hjXyfIBjES5CkE5LEknkk/pUNtppvY5GMkUf&#10;lvtAJzgdz06DrTbK2uNT1BbfbJ5ked29c4ABx6cZxS3UElpZPukG5kwRvAYk9fwqeV3HCL5jzrxU&#10;4jM/zbpGcjPIBAyMj8q4PxCrPZySbVbaQMjkrmvSNWtyDcQoEeSMFt5I6HjnJrzjV0e1uXCqVXup&#10;9a9jCX2PtMt+FIxrgRRRySc5xwTx2qpZhmlRt3lhuDk4A96sZJnYMnmK5PvioJuW2xjI75616Udj&#10;2i3DGsM7KsiytxzXTWNuI1jMatI56nGRjvXNafab33buV5Hrmtuw1OeCDCNsZQUGe4J5qKl+hnU2&#10;PUfhxdq0CxrJtZXICFcErgkEeoya9+/Zj/ab1b4HeOLO9huXgjs0GU7TguMg+pA7V86+AbxLKO4W&#10;Pc0EipiRxudCOeOeATXVebLPNCsbL8xP3+GJPU5P1/SuL2rTsfL1sQ6dbQ/er9lX9qbS/jD4XgMc&#10;3+kxxbZ0JU4OTlgc59M8Vyf7Zn7J9t4w0q41jSo42uwhlI3AKc8kj34x69PSvyp/ZT/a91b4E+Kr&#10;WXzJpoY5BDgSBRHGSMgkg5Xuc59a/ZX9mX9o7RPjz8Po57OdZGmjCyQF9zxkE5U9scZBxkg9K7qV&#10;RSVmdmIwtLG0ORrc/MDxpoF34X1e4s7m3mhZc4cjjjr+Fc7JHv2/KGaRyoPc461+gH7a/wCxtbeI&#10;rKTxJo67pIgxkgz8zE5+fHoPSvhDWdCl8NamtvcrIskLnORjcPb8K7KaR/P3FnC88FVc6a0Mm8X7&#10;PHuAw2QORmoJJVebc2Bn0q3cWbXPmeXuaNZCTyOBjv7VWNtvbduVVU8A85rdKx8DysdA4nJVXDfN&#10;yD2FWoUZcMxVdrBRz29aozW8eIyrbmbGdv6g1YuR5fllY22yH5O54oauUoE80gjhjiYRNtY4cfew&#10;ecGkjgVpNoDfvMYHTNQ+YXZdq7duS/qfaplkW3jRlkLMeR/eU1mykrGhpuoyafCoY7Q27ADkYPY4&#10;/CvqL9ij9rmT4Y6vb6bqN1JJpc7BwryHbGQeSPQ4/lXybAm8t8rSHj7x5yeKt2Eslk67tytGcjB7&#10;jnipuz6fh/PqmArqV/dP2x8PeJY9c0uG4Rkmtrj5onRwevPOPrWljdCGVcqTjivgX9iH9sV9If8A&#10;sTWpnmt8YjIXc0fQA47dB69favvDw9rlvrOkQzW7M8cqLIrlSBgjNWf01kecUsbRjOLLECmMn7w3&#10;EcVJJIWcKPu/rUlzbNZtgnfuAORyCD1pkKKZGb5lxgYPqc0HvCySKrdyPftSRyBiOOvHvTHjZ1JV&#10;s84Ipy/uQF65796AElVoG5DL74pWl3Jt3AjPYc1YE++EDJ9NvWq+7HzKMCM5PuDQAsLMQob7q5PT&#10;qKbJOqt8xVcZA9/anpc5Uj2J4Ga8Z/ai/ak0z4G+HoWjlR9TushE4by+CQSO2aaVzgx+Op4em5Td&#10;rFT9qb9qCz+D2gPDa3cbajNwgQZZPXOa/Nf4rfFO/wDH2tXDXVxJJ5khJ5xwTkD6Vs/F/wCMF98R&#10;vEN1NdXDTLM5dM87ck9PQV59cJvnZF+ZmI59a1lKyP5+4u4pqYmo6VN6FGW5eNQqs4JOBznFOuCt&#10;syruztG4j0JpNjQ3Gw4LA4z702eTzH3fL6GueVRn5xL3tWV7x1Bj2/d/j55yfaqs0MdvA3lsV5Pb&#10;JBP0qaW3xcem4k4qndt9jlX7zBxk4OME8URlcylHoP8AOeeCMssfygDI6n3pftHlgsTvXO3pxkdq&#10;bGqpdr5qn5cnA4JFLZSLe6lFGG2xtIA7Y4AJwT+ArTlRHL2GGZbuXa21V4OPbrxUM+21iWT7pYkg&#10;89O1WBZud/lMsiqCCe5HPP5VzfxR8Z2Xw28FzaleTNb3ChktkMW5ZXGDtz2xkHOMVMo6HoZfl9XE&#10;1FTpq9zn/jP8XrD4aaGu5mOpXDk+QT8pjHQn33Z/L3r5I8XeLb3xrqzXNxcM8mS7gkhWJPUDsccc&#10;elVPiF8Sb/x14sa6uJiwlckg84Xtj055xVWzcum1RyzenauWR/RvCvDFLAUVOS94uWtvtt93zH+H&#10;gmtbTIDb3UeN3BBwfr6VV06LyYsqpbcc4Ht6VuaFavcXUbBlVmcDLjdjFcVaasfVVpK1mdboUgkt&#10;l3+X+8JVyQeF61r2yRFcwMoVvnYA5YHOP61m6fpjRLJJHIsLRnsmd5J4IB4rY1G5uIJZPNmSRRgA&#10;eWqsBgHnHvXm1PU+cxEk3oOMp+z7fMlkDSgnI4AxjH6Cq7W5DMyBtpyxVfvYA5/lVyU4UyR42MV4&#10;B4JKAmqdzMlpa7Qu2RieeSSCOR+uKy5Tl5e5OuqSWyT7VX7O7LjccsRjj8jXnnxW2HWv9HkLLHGu&#10;4g5AbByPp0rrrS5W4eOIq7N9xAGwo6e1cN42c/2lcK6jzM5fHHA4ziuugmpHp5fHlqXOPmmSKJlC&#10;t5zccdMetUppP9GbcdzdM9SKvXaDfzuUHuKo3MWRsX5t3U98V6Mb7H00blOK53f3uuD2FNe5/h4b&#10;mjy9n7vO4A9RU9rB5cuRjPXnvWmxoT2g3SD7wKjIwORWhmRIEwy/KSD6kGo4ZwIQq5U9+OtSpdqW&#10;jHl4VWwXxk5qJbEyL1uFlsXkeT98uAgxndVa6lCH5vXOO/5U2ObyhhG3HJxnjd9KhnXztzbtrLnn&#10;s3tWfIzOR13wbEj6w8kKyblhbecgAKRz1r1IXaCB9oxJGgKBx0JPOB6GvJ/heWyY93lljjeckgHm&#10;vR7Bp51zcNM3loGORzgEgfSuWtGx83mK98t386xEzSEffzsQf5701x56ySFW+c5GBx+P61CJI5FU&#10;SMxVZBhR39Afxq4l15ErRCP98FOU3bivHJ/DNcdS9tDyZeQ0QNDF5MmxxKgkHzkqMjuB3FNkto4Y&#10;JEYhyYzgjnpUMNxbxQwkNN5keA6kgqfoeo+lXtPaGaaPzFLASEPyAwBH6gHmsOZoz2MrSpWniDN5&#10;e2PGQQdxOcAD161BcP5UqsFXOf8AVk5GSfTitgtYeHMG9U3DIm+ARvt+bPBbHb29q5t/Ll1WaUIs&#10;KSPvCLk4zxxk/jXRBc510Y8+4ak/m6isKjy/O/doE5AfnHpxmoW2w/I6n5PlI5IyMg4/Hn8aNQ09&#10;2jhkVJGWQkA5wQTkAfy5qG4Yxg7ldGT5WCDOGx16Y5x1zW3JY9GnTsh0TslwnltJjg4PTI7ULdMt&#10;5LDG0O3cWYSHAIAzge9H9qoLLZJG67ABgDHJ7k1VlhXEjSLnbIAg65BquU25Sa5abU75w9v5cmA2&#10;fu8dsDjPSrU8jFGyF8zZhx7Dufeq10ztKsyyRl3HIU7ghH15BqWJ90DP5izCYYPy4YHnI/Ssal7+&#10;QpJsabDy2jK/uvM5Lk5DgdsfWrCiIadcTMibowAiEE5ODkDGOeBg+tV2kWYjy5NsceQCwxxnn9as&#10;3dti0Q+ZncChHOCOx4pxkluTFFK5fYFVcS78F0PYgZx+vWq9w+4+SqoqSEYUcDHP51ZlSOOVdoaO&#10;NUA5O5sgHp0pLaG3CpJLEsiqm0ZOCTW0di4xsVbfTVgljZCszAAlc4roYohDFIs0Qt5OWAfJYj6+&#10;lZ2l2flymZVUpCM4KFl2kgY/DNaEVu3l4U+Y2B1wePYHmsKhx1ttTQtRgqy7ssoAIJ5IOQT+OPyq&#10;1JYt5iyZJaZzlu/Tn/P1qGwkLQKF/dttAII4/SrEN55YWGSabbGwKlx8oYk9COg5rDU83mdwnt1s&#10;mZYY5gv1LEnnOMVGk24KJI28vIwCOcHuR19PzrQvofsjeWsjLJliZI3P3h0we3Woo5wJmmlV7hlK&#10;rvlBbZ2H1ORS5Uyt0SiFJr4FWELAgMM5IPtU07q3LMzMhyCeTiqd1BKl59qW6hLNKV8teGB6dD9e&#10;tWybi7k+Zgzx4THAOcj/ABrlq0F0OWrRt1KwvMYaFBI3JG4ZxgZJrFjDyzzGdfm4CHGQSfStrV0+&#10;yXDTKvl4JQxjLBs8Hp0PNQaYEu7hbdneKNnJfuEGOwqqdNJXKowSQzVZFlibau7zEVpAPlIIGK5q&#10;WzjjhZpHZpnQbAOeM85rb1SaS1ufKy0zScAAffUnArJuBLphffC25QVAbsTW3KzspLU5nU0S3tW8&#10;wybvNIAPAAxxXPeLCy6eGkjBjXIGPl/Wuh1iRWhRpUaNlB3A881y/irUC2miFt22QkkdfpXo4WOq&#10;PoMvi7nB3dui3LSLv+cYIJyOtQ3Vk9zYFt2I84ODkj8KvXEWxWDblXsSOtUJQwVlGQp969U+iH6Z&#10;Z/Z0IaVtuM7Tya0LJPLiYllbaAME/fz1xWTC0kTRnqSee/FalrI0oVVALc9s4zQB2Hw4uUtNYjVl&#10;Ksx6/e479K90tyr3rMvlxr5a9QcYIGT9a8J8GxtDfR5V/MVwN44GOO1e+WemvDbQAyF2ZAXJ5XGA&#10;cfka8rG7nyGeL3rssfYJoPMaOaELGiuM8GQE44z6Cq13J5lsTuby432Ak8EHB/HrVm6hjm82TzoZ&#10;BGoMaFeGA4I/liqV4gkWFRtCqCQAnAHAOf0rgdODV7HhKnC2ost/DdXawxsI5NoAA+8B1JFZsFqm&#10;lpiNY5thZCZATknqTzweeCOmKmltXDLIqbfJ5BAw3sc96bNDOUEXlr8se+YFwu8c4IJ7/So5LG1O&#10;Ct7pl6zpq2lsilVeVgTkZOMce1cX8Tyt/ou6NSGV8uC+Tj/IrsdQeQHzFMkZyCBnOQegyetcZ8Q0&#10;+yaLM3lxq7A5bdlskdPau3Cx1R7mWxtNHj8kyNcyFQy9eAaXcMgtuDYyQeuKrOXUk/dYnkA0ksxR&#10;FLbtzDv3Fe0fXR+FC3KN29eARTY5GT5m6YqZ7eRRHjMZYAjPcVDcLtiG4exoANjT27FQfm4PavSv&#10;2d54tHvPMaQxyuxUc84PB/SvOGndbPccbc4GOuK7z4G2MWta15Ms0cJWJ3Vnzgkc447kVz4j4Tgz&#10;DWiz3+ayZQE3JuYgjP3jkfrUNtoH2iCT/lmIXDIW4yTwamhWGKxtbgytPMhKEOMFBgc8ZGP8KkE0&#10;aRLuZpMKSoHIP1r5yfPfTY/NqntFJpbFjSLp4X8obQxPEjkfKPx/GqN7Ki3G352XOOByTn3BGKp3&#10;c/2qCSPcI/O4JI3cEc/TtUkbx3unrHJJcPcwoELkcD0Ix0/GnGl1ZUKdlqI7bLb5c5Db8c8c55H5&#10;VGoWZGXcwkkJzngIc5wD6VF9oWDUY5C9wZFIQnIxg+oxV8eXCFEKmTDknjOT3JqnTdrG3L0EtHb7&#10;NFIirtUBCC4YsRnPHXGBVW/vGjn/AHZWTb24YH1zV3T5WsL0Txt5MkbZSQICxzkYwQR3qpr13MIz&#10;80fmNnEhUKSCe+BTjHY1j5mTGXuppHfdtVFJwmeMjnH41zvjDVLZ7aS1RZAikEEjAJIwePrW1Lvj&#10;86P7pkTbvQnkZHH04rl/E2mSTFlzlWyCT6dcg/lXoYdI9nA2udZ8J72VtGBVUZcFHyPeuiuNM+yS&#10;PMu5vLHIIzj8PSuP+Et3mKOHdyrnndkkc/4V117fmaCQnczcKpz1GfSuTFXVTQ8vHSaq6DUu1SU+&#10;XuVZQT5XJXH06elc3qTNHcSNJI0W5crkZAGT+la3ms0S7NvzIQPUDknv7VjXkb3Ey+Zt3R5TGeOC&#10;eOaKW5phZ63YtqIWsjudWnQZKEEbwO4xVYCP5RG4VpOAX6Yojm/s26V1kAGMFWG7r/SrdjbW6Qs1&#10;xGsjHAGOACTz9OK6uZI9SMomLrN7tn2yKW2kKfL7j1rLl1ZC8cJRY2UkDd3HXn3roNZtkmSNoxGo&#10;Oef4iR0rHa5shazJNDnOSrgbmVhjnP4/pW0UpI7KbutCq107T718tW46DtxyKeZ18v5vvb8bQOc0&#10;y3+zgR7tzoMjg45GMHNWrFBez9ZcNknBG7OOxNTKnoKUS0jta3LbflkWQAIRyRjg4rRW8XUXDT/L&#10;IcARqDt+vXrWeII3ljfMzBQN7OMNxxn9BWrAw81F4EnAQOMZz71zyizza0Wa0F26wvI8PlxtgF+o&#10;c8D8KlS5VrWWTd92Rc84bBOD+FT2eiNJbSZuIlXyVkKbvmO4ngdQSMVoWP2KCNzLCkxVCi5HzE84&#10;+vWsLLseZUiuxzeqagr2caqZfMjJx/dAJ6j04rjfGUqyW+5cqw4AHOBXdeLfJa28y3ikhmwFaMjK&#10;ntn2Fcb4hSKSWRtmFbABII5xz19DXXh7rU7sDFrc0PgeENlcrIMM2SP7w5r0qK4jht2WRxuUYIIP&#10;Ud68x+DEzR6rfKB5jR4JJOAFz1+tev6ytr9lX7KrKtwAPnwWG3qc44Brlxkvf1PBzqyrps5bxTMT&#10;ZfupfvNhhz+dYiXoigVNqs2O/wA3PTpW3qmn+U38ZkkwAOuc+1czrMckKKTEU3dHBwQQa6MPFNHZ&#10;l1OLSsZfiWxt1SMxszTNnz0IwMY4wc+xrzr4iSSJfNI8jNNt4J5YgAY/lXoNxqUdtC6yKZ5GOCWP&#10;GO56cVwPxAhMV8WXaVbIBIyT9K9OnHsfYYGk7qxw+o3UtztYSHfKP3g96rK6xPHHu25I3Z71NcQG&#10;OQbvveveqzMJJS0jqPLI4J5NdXQ9qWx9CfA5bN/CflyB23OPN7NnBAOex6c+1eiancfareYrCsbP&#10;ghwSzDHYjPPFeY/s63f23R3WNsybgQCMqfr616VrME8tyu7apkfHHCg46eleVUl75+e5k2sTZnH+&#10;JrmOJ43STEhQhxs4znqPeub8K6m7eKJGk+VmfIcdPSu11uwvoHYLDp89uyMJFkQLIMdSDk8+lcV4&#10;ctlh1VWJZPLPbsCcmuqOsTuo2dJo950iL7VYRw2zZhi6l1JGSCf8arahF5luV86RmYAKpyFzn/PW&#10;rHg7UZNP0WG4mjkWOR13o5BZwOhGD7nrVW9DR2aqkzKwJXkA8HI/CvnaytUPj5QtV+Zj61pMmi3c&#10;0d2YWUoGUq25VBGR+NcrrN7DGrKsit5aDnB5JyMc966XV7ttRWKO4+ZVG1yPvIPX61jeM47dUkmt&#10;YGZs5JL5bp0xXdh5H1GBlC2pw0rLHCNzM24kAE8YP8qgtJkt2ZIfMj3nqh5pt5LNFJ+8RYlb5trn&#10;k/So9L1NYkkR4GMrDCSZ+UH3GK9Doe9FaG1a3MkCC3O6P5y+/oQfXNWrS8awkMnmPu5B77jWX5jD&#10;bNkM2/Zj29auWWptM4bcp2tvAI3ZP+Fc9Tc5a0TW0vV2vbaSRtrNEQQTkH3rStigm+aR1jYEjcS2&#10;D3xmsM24jO4FVm64wA3Pp7VpQ3TCwWOTZIzEAHncCeMVzVI9jz6tPtodJpcDTTNsbzQAAcfeC1p6&#10;ZZW1jeP5u5oVzx93PHBPWsrwxpTOZWjcttAMgB4A9etaJHlLIPMBWMA7SMg89M+1cM5e9Y8Stvys&#10;SWURPIivJ5LAq4POAfQ07UYwrRw2+6RFjAy69wMnmpLSNRcrJhPLD5cDgkc5A/I1YudV8m3eK2WN&#10;Y2J2b0DMpIOTk8961p1raGcajTsjhfFdlHdWEjH70YOd3PBz0FfPOo2I03V5trLhXIB78k9vxr6F&#10;1CFrGO6W4+fzoyA/fPbFfP3jmRodeaFkXqWYjk5Pv7V7GFlfU+3yepeJc8PXEhuVi8z5mI7Dn/8A&#10;VXp/hQm1mQuqyBhkjO1T7/WvMvCytE5V7eOTdgI5zuQ56jFd/puotFZxqypMcEDfn5+5HsQTiuip&#10;c7sZFtHTvFJFJh41AkIKEHcAPrWZrIjisplVgu4EPx1FW7NXghhbG5SD8gOdgNZPiQFBtxy3Jwcg&#10;j+lc6bPGhF8xizmU6nblm8zbgAkk8dh9K9P0KbzdMCi38tVjCMR3OPvH3xXlQnV2G4bsMBycAeoz&#10;Xq/haJZtDjceZH5mQYmy3QcHPfINZ4jSNzPMk1TTL+hJu1uCRlWWOEjKEbhIACOcV3DR2cVot5b+&#10;TCs25JIopN2zqQ2Ccg8YxXF+HLhdG1BWyyxuCCMZAJB49s810UM6LCG/dpkABiODgen+eteRUk76&#10;HylSs7k13aLtnOQyxLnAOCw9h361iX9nJcQyLbK5DIDjq2QMkj39q0bmZbmHKho2bA44xxjH6CrG&#10;qyx6lLbyQ28No0MaxuIgQZAOdx56k+lRTnJMKcveOX1O2kuNJjPyxyMMgkEH0xVO2hKRNCyoWYck&#10;nBz7ZrV1I5Kr5bMEyu0k5z/ntXOatHKWZ1DblccZwRz0ruotvc9XC67lHWmWZdsce3yRl89Sc9vy&#10;rifEisLuRlVpI5AMELyT0Irqru8fzpNvyqxwwI4OMn8653WIGQ/8fHmFhkDugz2r0qLtufQ4STW5&#10;gam4tJhFNGyyYBCOOxB4rLjKlmHUE5xnj6EVqa7Eup3O9gFYYBdnPaqCyfZBhVHJ+ckdq7Iyuj1o&#10;1LojtbVHu/mRtjfeCnBxUaSCK5273jyepOc+lWpr3+zF3rtHmIW/vZ9vasew1BbqUlVY4zkHnFU9&#10;UVPY92+G8nnaPaxQxSL5GcyIcgkjn3HbtivTNI0eO6gjWSGNGlAIeRzyOmRxXkvwQ1OHVx5PyxtC&#10;DlyCG5zjB7jjFesWF4sUYiadvueXED0A9vSvlcfJqZ+e5xdVTPfTJLLVpv8AlnJHlABna46DFSab&#10;bSGCWGS3haGfMYaQfNE3fB4x9DWtJNNp9xDM0cdxMqDDOpYA9enQ4x3qnrGom6hmH2li91IZ5PKU&#10;ouW6j0I7cHtXPTbbuebSk37xzt1oSmdpLd5JGVCmF4BPbis680r7Chjk4mXAdAcgg85BrXliZJP3&#10;LtuUBzgHoPXFUL68ym9hkMCDuOMHPbvXoUz1qPNuY10ywfM+6AKmCQeoPYn0rzfxfG51F1LbXzxs&#10;PUdQeOtemXdotzHsWFjLLwB69yK4X4gacum6zuVVj3RI4Hfkd/fiuym7HuYSbP6lv+CdX/KPr4E5&#10;/wCieaB/6bbevZQ2K8a/4J0v5n/BPn4Et/e+HmgH/wAptvXsRTJr9GoX5I+iPpVayHeac0bwTUZG&#10;KK6EiNCYJQU4pqtxQW4ojFjk0FFFKq5rRxYREppY5p1RnrUjbF3GkPNFA5oM3IKbJUgTikdaLBzE&#10;VOVc0gGTTwMVm4lcyE2CkDHNOqMnFHKaKxJRUatUinIo5TSyCiims1dV0Z8o6gnAqOii6M+Vil6T&#10;zM01lzQg+as3YnUcBk0hbBFTx4C02RctWehWozeaVWyaXYKRlwKkOVkirvpfswC5/rUBl20C85xn&#10;igLMdIuw00c1HKTKeKVBhlqYR1NoS01Ibw+WMiopZ/NsHB56fzq1ervFRm2H2Nvw7+9bVo6H1GTy&#10;1XqfMv7T2lqdMtWCnP2x+/sa/Ov4nx+RrV17Iv8AIV+kX7UTbdKtP+vx/wCRr84PisjPrN3/ALif&#10;yFfG5tazP648Nqjsv66nFId7VMG2J8tQwDY/41J2r4HEfEf1NksrwQSHctVZl+arL/dqCUZNZ05W&#10;PrqWxGDipkbJqGpFOBXR01OWvcjvDiq4fAqa8ORVbOVrMmmTBsimOqmgdKKDeWwx41xTCFWpHHNR&#10;yjOKCBjz4NJ5xemtHzQU2igBj/MeaiMVTOKjkOKAI2XFNzTZnqEy4oJexYkxt4qnKcinNNxTB8wq&#10;onNJsTZuSqckeTV4DFU7n5T+ND2EtyjNFuamfZ+On61LKTvoUkCpOesQzWy4/wDr1Tlj2NWhM/FU&#10;bk5B+lB5NQp3nzLiqbLsq3MPmqC5GUrSLOGulymffNn8jWbOuDu71euV+eqtzHlT9K1ufF5lG8WZ&#10;krf6fD7yrmvuL9hK7YaNbqG4+02o6f7K18NTDZeRse0gr6n/AGSfFy6Vpsf74Jtntz/D2A9a78PK&#10;zPxPiyinF/11P2t+HUEaaLMct/rj/wCgrVzU5GLuOqg8V8x+DPj3jS5FF6eZSfuxegq7e/G5ZA37&#10;+Vm9Qkf+NexHF8iPwnH4dKd0j3u98Qy6fY3ADKNqtjK56Cvkn9qj4gzPo0cZkj/1QP8Aqz/z0X/C&#10;rXi345qnmJ5lx8ysP9XH/jXgfxX8X/2zZKN0n3cYZVH8QPauPEY7mR9Fw7T/AHkT51+MtydT17U2&#10;bDeZcknHGa8/tYvIQbRivRvHlv5lzdMf4pc1xBhGa8WtU5j+o+EU1TXovyREJiT81SBtwo8mjbtr&#10;kkfseDa9mORN1EkFPiYUSyfNXPI2lTW9irICppB89PkUtSxJtpxRzSjqMIwKgn++cdKtTcioHTIr&#10;QqMSrIMmoylWHTnpSeX7UCcehBsNG3NT+X7UCLNBnylZ48VEzMDV14sCoJIcNQQ4lWQ802pJIqaE&#10;weaCOVDQM0bdwqQUUEyiQyIMVEJ8VPKKr+TQTysmjmoeY4pqJTmiytAcrIWuG9f0pyNk00xZp6Jz&#10;QHKx6UB8U5I6b5TUFRiHmGjzmo8pqPKagrlYhbNOaHik8pqk2s3r+VAcrIcbacgyamWAkU5IOelT&#10;IqMSOOOrEUGfzp0cGO1WIY+RxUnRGCI/Jpwt+P8A69WPKapPKag2jTKH2XkZH61PDCFNSvCQaVI2&#10;zRc2jRHInFSLBupqqwFTQoQDRc6I0kkM8jimyWwK9P1qznC1FI3NFyuREKW2Dx/OlNkC3Tj608P9&#10;akQnNVEuNNMdb2Sheh/OnyQ8EUK5xSOxNUV7JEKW4WSpRbg1HuYv/wDWqaLdmgXs0RLYKr52/rUg&#10;gxUr7iP/AK1MYNjofyoKVMa0WBTdhpdrH1/KnKjUFOmhqpk0phwKljiO+nGM0E+zKroQKjxzV4Q7&#10;utPFnntQXGmUVXApyw7u1X4rTnnHT1qQWyjt+tA/Zmd9m9v1oNuPT9avtDkdKbJBxQHsyiIlBqRY&#10;NwqbyualjjwKA9mVGt/T+dNNpnt+tXnGKAoIoDkKP2bb2/Wjy/atDyQ1NaAAUD5SiY8dqlghyOlT&#10;tCMUKNvSgfKgWAAUphGKUMcUm40ByrsMaDcaf9jUjp+tIW2mnGbC0GcoK5C9kv8Ad/WoXtF3dP1p&#10;88583v8AlT4G3GgzcRsVpn/9dTfY1Ven61aigD+n51JJCAnbp60ENJGa8YWoXFXJ0USVA4BoM9Cs&#10;/FMMW81O4AFQs+xqnqS7D0tlC5xz9aRo6b52Kje4yarlMJA9sN2dv60eXs7UfaOOtQyT/wA6LAki&#10;YjNQzwhqZ52KBPmgoiltwvOO/rToUG2nSHKUkQyKAH9KAc0BMCgJzUMBpTceaikjwatonFRyx80g&#10;IVt8j/69SLBkVIsZxUgQtVkMgFvjt+tPEQqbZhaKYJDETip0SmoQKejYoLsKUpNhprP+8qRMkUF8&#10;oKu2p4eRTViyBU0URzQWokiLmmSjFTolNmTigIwdyOEZFOC4anQpkVIE+aszqjT01I+lLuNSmPim&#10;9KDKWjI2JIqNhmpmWmMua0FHcjBGKY0hFO2UyRaDoihu40h+akVMU/yyaCZpWK88S7TxVO4GDWjc&#10;J8h+lZ1z96tDy62iKbt5px1xXa/DUbdTj47r/I1xlsqq5z6V6N8MLVZNRj6fw9/Y0WR+R8Xy+L0f&#10;5I9W8MH/AEFf941qOuBwKb4asdlivA+8e9aEluoHb86uyP5V4igvrD+f5mXcjzUOawPEjCCzuAP+&#10;eR/lXVvCoH/165Hx8Nlvdf8AXGrjsdnDK/er+uqPBPHP73XJPqf/AEJqrRx7StQeNZ2TXJPqe3+0&#10;1Lbylgv0qj+qOC7fkXVQJT1mwcVXDc04Gk0j9lwj6F2F9wqdVwap2xyavIuag9WMVYDlfpQGOakZ&#10;cLVdz+8/GswpPUtRtUjOQKrwnirGN1B0aDfMyeacvWnKmKdsoDQehAPFSGTK1BQDigCZBk1PEqqa&#10;gjNTA5FAakyyFaa05Peo6QE7qB6k6Dd1p0kSumBTIm+WnqcGgWoRWoB6frVq3XDfhUKvU0R5oC5Y&#10;TrU0fzVXiapk61oBMDtp6yYqJWxSs1XElk280Y31Ejc1NH1rWJIwx1G8eKnkNRM/NaENWEXgVZs2&#10;+fj1FVqltjtPpQY1I6GyBuSs/wARWivo9wSOu3v/ALQq1bzZIqTWYvM0Ob/gP/oQrSO5+U8YU17K&#10;X9dz4r+Ndvs1S1+X/lj6/wC0a4Ex/PXqnxussala8f8ALH/2avNmg+Zq6Ufwx4jR/fv+uhNp7NHD&#10;UM0alunep7cYSmdXrWLPxStH3iK3i+ccd60ra3Ug/L+tLa2owOO9XYYwma2k3Y4cRJ20K7KsYqGW&#10;fA4q5cjCis+fGfwrM4rsrXEzO1RJB5rdKsBNxqeCDa3AoW5MmQwWeHXjj61dii8peKcqYI4qRuVr&#10;dJGHM7kcjkrUZjytKxyamhj3JWEmzeMmUjEoPSpIY9zDirn2Pd2qS2sTkfLWbky9SSzUqo/CtKEb&#10;35qG3tio6Vegj2HkVndkyvYjln+zrleKrvajUpNzZbdxxx7VNfjeGx602xgkBXaD19KBRua+h2H2&#10;AsQCOe5z2pPHnihotEkXzF4df4a0lCxaVKz4BDDqfpXl3i7WxPHJGXzyp7VUVqbxRy2r6w2oyncy&#10;t+GPSs3aKsOq7jUJXdXXGKsddOOhNHqDQ8bhj6UXWomVFy3f0qAxZphg7VZoo6loXWY/w9KpiLMu&#10;6pBwKAdppMHEliUgUjcZqMzYp2/cF/Wo5mgjHUbHLmYKema0be1V0Dc1QkRfLyPvduaqTXF1Gf3S&#10;TN/ux7qylUOujC7LOuSNb7doH3iDmpvDmiNrd7bxtHuWZwpw2OPzrqPhX4E1Dxbq3lyWVwy7Ub5o&#10;nXqR6CvrT4L/ALMC3UenySWMa/MpO6SZcfIDWEqjPWp4dS2PKfgV+ypY65qEM0lldN5kRJxdKM5U&#10;H196/ror+f3wZ8J18KQxFIY12rj5XduwHf6V/QFXVl8ruXy/Uyx1D2aj53/QKKKK9I88/kf8Dyrc&#10;2FtNFNJ5c0aSB3+WTB9h06n612UQaOA7JZGjd97pwQx5wTwfWuf+GD2o0WBJHDSTQK+ANxjGBgHA&#10;44Arr4Y447ZUS4jVroOSg+/tQAnI7Zzxn0NfA4ym3U0Pw7Mo/vWcbrMksZ8xVX5T34we2PWvEPjp&#10;qAhhidkZvJO+QnOCc9fyr3DxnqBkfzolVguUAkHy4xgkY6kc/lXz9+0BeQx6PI1w0bkOCSqY45GP&#10;Y/T0Fehl9JJo+g4bpx50zG8AXs7ais9mHjZiVzEdo59x1H+NfWGh2lna21pbwt9nWG2RJXJLNM55&#10;JAGcEkn0+tfLv7PujR6g1sJj5cSxNOnVi4yMdOecmvqLw9fQx6XDJZ2cUaxx7ZJN5ZskHOAx9PQV&#10;pjou1jo4mg1Y0WkljjjZW+9zs3EA46ZxUtvP/aF4iyfu1KHHXawGenfPNVYNc+1/dlwzHBBG0AVJ&#10;aahHBbRSNGrtkmLn74B579DXjxg+p8NyN7m7oga30+SRpJFXZ86ogYj0GKqXV75UOIPMaGQZII2s&#10;PqOcVHFLuQyWrSRG4XMiDIEZzngn0qxqEVqtozQmSRc4G58k8cn8620VjnqOzsYincRucLHITjjL&#10;ADnkfnXPavIczFmxMZDl+mEArpdYngMEvl25M0cYRAMnMhPJzj+7muM1U/bkbduWPhHPOc9zx9K3&#10;jUekTsw+kkjxf9oDVZLvT1VzI3lMQhPKqDwPpn0FeB3QafUQrNwpAAFe2fGeeO30triScW8Fu5QI&#10;QWaR+ccf414xpcqTXG+RpCzvyB8p/WvpcOv3aP1rJ6dsOj6Q/Zwu/s2i2beUrNDORISNynOQvT05&#10;r3/TpFM8jIFZ1kKfOpKOCMHIByOvb0rxP9m7TVfSZJTHJ9n+QB9pITAI+6OpPqcdK9qlkgZFFq3y&#10;7irgfezjrXz2OqPnsfE8QSi6thus2Wy9uN5jt2yFEcYwgAGBjJJ+v1p+kwslqlu6mfEhYccDIxn3&#10;qZobK4mjVma3CglpWJbJAPY9+PWodMvxLOq26sy5yHfhj0yT6CuD2jR81ztG7GJZrSeTdGkcJXg/&#10;M2DwPwAqvepbSlceX5jAODs4Jz6/rRPOs07lV/d8A44Dnp19Kz5bs/YpIFVF8xyDg5IHPrzWkJJm&#10;XNcr6rqRW+e3O1PLILDPU9ulcx4mjX7TwSyNnIBPGOcY9R1rfMUOoXW5V8k7TgsfvkDvnpWXfWja&#10;pJZQxjy5MEZJAye5J+ldVGNmdWGVncxbfSpr91807UjQeWn9/B5PHpWH4jv/AOzNMuAGYx4YZIz3&#10;I4HXiu406ZtHhhaO8a4SFnUDA2JxzjPPIrh/HOqyX+jTq9vt3SnMiAAhST8td9PdM9nByftVc8M1&#10;MwyAnYsKoxA4+YD0rnNSEd0Njbo4wTg5xk+v1re8UO41eQeSyqxOAx+uDxXLXki2kZt98beYSMMe&#10;hNe5SlofpWDl+7Vztfhhpw+ys0LMdhyxONuOn5969Al1oaLHJCvkzxXCFJC8QZgT0IJGRiuH+GcG&#10;yLyo4zK0e4lEOeQpwT7bsV2DRzT2kP2jG6QZfKbSPQf/AF68TGRvO9zzMVH3rmNLqfnDyZW3qrb8&#10;DgZxjt1zXPeIF8xmYKYyoxW14ktGgG5WTEJGSDyQfT1rlta1dZJ1QbpPM49Oa2wsW7M0w8dmYmpz&#10;urCPKr/tE8ZrBntfN3srCTkgMD1PtWlrYZFX/ZJzmsv+0Ft7dW2sqg9QvGT2FetHY9mnH3dj2j9k&#10;wxy+LWt2ZVkiAlVypZQc4PsBz619JXN5DFLIqTLNvBBdB8uc44rwf9im2WbxhD5pH2aaJt8YG4vl&#10;c4x1I6flX0Ba6fPeX01v+5CySswMYCjGMcZPArw8VUiqnvH5xxRJe1szN1LUftLQwtMSq4T5RyRg&#10;VS1Hw7JGjX4mNrHaqxjDOBI4AzgAnPP0rdk0cLpp2W7brdzulYjAUdvc1xvjLwq07x3kVyskjcEN&#10;/wAs8AtnJPsAKmjWU3oeFgrOaSPAfHepeZ4omdd3mFyHyOhOeAO2Mn9KxdRsowscgj8tVBPXIf3P&#10;ua6DxhbeXrk11cTRw7nIderAnpkfpXO6k8I01pGmZmxtROvHrXrwjoj9RwUWqSOD8UW8bXp2jA5P&#10;AyR/9avVf2Ok8v4gWQkjRo2cn5xlVzxuOPTk15Jq7SR6lJtbcrDHqa9i/Y2MMHxAiWZlKyp5ab32&#10;Lkjnnp07UsVdU7o2zT/dn6H1dq19F/aTrDIsf7wIroDtVOhOevTBx6nrV7wkJJoZ1VpJILc+ZvYZ&#10;yAQATnp19ay7qyMaySIRHJwQGyAQD0561o6B4lntYruFmYwXMRj2qg2uc5HHpu718vJtn5LX1bLc&#10;W+9MltDHcSeWTLtQFmzgA4qhd39u1hDutpknaMZQkg4I5JHY1dtruGa7HnxPIrAIBFIUbIBwQRyS&#10;PSsHXLqSws5LhfMkaMrEiuCxYk9M+gHerpzaQoKyOB+J6CTQZsM6sELbCeozwSe30r598WFYLjYm&#10;VbHJJ6mvov4naQwtzu6y7XAQ5UAnPSvAvF+lR3l9cbZdvlucg9/pXv4WopRR93kM0oHG6iq713bs&#10;SAe3NUbqVVg2kEBT16nFaeqyNBDtPORwTyfwrGRF2nczFsk/j2rvjsfXQszS0Sf+zbqKSOFm8sjJ&#10;OdpJPAr7M8EpBpPgzTZxG0krQETgHILZPJ9RjH5V8a+E7T7XfbisszB8ogJAPpj1PpX2N4csPsHh&#10;bT4ZY5fLhi2CN8hTwOcjqck5+orzcdW5Nz5biKSUNToNE1e1t5Hwsck0h43KOB7fSpriKN5yvlbZ&#10;ppAQwO7IPr+VVtKt2hEixsp8w5KAZ2D6ntVm9nt9Me1hF1HJesglkjGMIDnGcHrXhVMRfY/PKkU3&#10;eKK927RwmRvM+ZNpB56ZwAKw9QaOCIK+6K4yGAVOFJ5yTU3iO/a0spLzcGXOEGc8+mK5y+1q41W5&#10;ikYDbhdwxt/T6U6UZT1NqNBz2E8RmS+s5mBlZkOS4B7d8iuD8U6fi2dt8bBsFpGJHXsM967qSdoW&#10;jSPzIoXDbyrc8njiuB+JXhsS6TDNDdSGOOQo6HI5HOeetehh420Z9Jla5JJM4O7mVS/zKqxjHHX8&#10;Kz0i8xd+7Cg4wetWLy2+1SZjZgjEIFPc+1TNcC0ttjxpuU4x3P1r0loj7SGiVjPurfCMyh9ncgZG&#10;OP8AGqsc32f5lZt6njPoK0JTIImjZwqshzg8DP0qqNOaKASP5rMBvKpyQPqa0izaMraFWOSSa4Vm&#10;G5eScZGc8VejlutNtGt7WVrdZV5yOp+vasy31CeW+Xy5GWNgAQRjCn2q1ps7qrbpgzAleeSfpWpb&#10;VzRs7eSdMN80mCS57ADJqGG5jupNvmYRDjd796HmaELtlXA6jqcHg0+zt45fMaLb8rfdxjJ70EFu&#10;2uwk6L/rMEAcdq9c/Zx02ObxY0zLMrWtsZQEPOcgDOevX+teT2Ub+d/EoIIz0r2D9nuGaDxNGJFm&#10;ZZQIy4HzeX0Y57DpXDjl7lzxc0gvYs9WunmtZttvI8ManaGADMSc569c1SuZlaVvvMigAk8Fieuc&#10;Vo6xeKsH2OJdsfmkpkbnA5wN3HP+NZqGWOIeYrLDlhkDJJAzmvnISuz85lJc5JoqR2LLGu5mYF9p&#10;PCAnjitAxRGCSSRVZeg3HOfoB0qnZtC7yXI2/vo1iEpcFkAPJ29f/wBVSX5jDrFHJv8AfBGfw4rt&#10;iZVpa6FaaZbrftaLavATO3J7EetZl5bNqKFf3e5CWz0bpWtqKfYrWNjGpuVYbMAFUHGc/rTTaNFb&#10;GSR4YmeP5MuN7knBAA+tbapaGcotaozbHfZ2EQbzi0h/eHqpGeMV5H+1zqEmpeIbKWaWYpLDvjQt&#10;lCBheF7HgH8a9blv/wCzYWEckX7tChUHjg9cGvJP2nV8/wATaR5LiSOG1AYMhUhiSSRnqMnj1x7V&#10;ph4N1E2e5w3F/Wrs5v4ZvBF5byNIpfOQnUdhn2r1nQpGjmhaPc6r8hfHy9Oc15J4EH2C9ztZlLqX&#10;bGcDPOB69a9jWa1e2jSyWdVbk7/lyCRziuyvKysexn973N3SNbm+wXEMfmBnGF8uUqCOhz6/Sq81&#10;jLcWMcLJCArDgHJyTjnk0/RYDYTfaY2jVkBCBh8uMc8HqTUAzpc8d1JcRwtK5k+fG3jpnjjrxXm8&#10;8bnyKkrmD40mkt/DN9aqVXzCzguCdhAOMfkRXxvd27JJKq7VaQDcCMkHv1r7V1/VPK8OapIZLefz&#10;EcAy+jAjKjuRnNfFd9Ky6jJudn5IB/T+n617GBba1P0PhZ3gzb+G1tGniazTaxbzV55IPOBx+NfU&#10;3h66Wz8OrK8MckbEpvcnbgHHIByPzr5Y8Cy+TqsdxJIfMz8gB2nI54PrX0zoVkl/YWunq5ZZI43l&#10;ydoGcEkkkDgHk1njonTn8bpG1BbxiTfGysrng4O0fgemPWptbY2OnRyyTO0jMVRNmRgd8+lFr/oG&#10;rt/qvssLshHLb/TB6UzVYjPbRt8+1kJTqAuD79a8lb6nxkalp2ZyOsaj9ptZIJPmErDJHJBHIrE1&#10;a8kvXZPMZuRw4wcEYNdNL4fuNcmjiiZY41LAyA7ctg49zXN6tp/lOzKwk2gDeARk4969ClJJH0WG&#10;qJJWOa8TaOLA+cqqgmOTg7uQMdO1cXqSpcXKyfe5xg9zXT65NIFK+Yx5IA64zWBqNqlrbszN90H2&#10;xXpUpaan0WFn7upjSQtBPu+7Fu5GM8elWtFmzrkA3p/rBgMOCMjrVNo2nI3F8e5wDVjTrVpdSh8t&#10;e4579aqtK0LnZU+Bn1V4E/deHoSkkkbTEgjZ8uRjIB+mK67T7GFJlDMZEmA8zgqVPHAPT8a5vwDf&#10;F/Athay7g/zS8gbiXAJx7cD8/augjWNbXa3mh1IDjH06c18hUk3Nn5PmDvXfYtPbtBDGxYbcgoM5&#10;47Z/KsW9tRd3s3nTSK0bfIqgbSCOnHStu0kt44XjuFZd0X7okZ384wSOnU9ararClpKrr5f7wCQA&#10;c7RyMfXitoyaOHmsZctylpeM0m2GZSuAEJG0KQcH3OKptN9q1KOJUWMKAoyCMZ7n+daWpWUtyjuo&#10;aXyxk4HIGc857VUtbhRcnzLiJ2kC5J4wfc9gPSunmuiKkk1odxoOqbkhguprgRrlJdrbQRjAwK+d&#10;Pj4Vj18tvK4JcYOSR0HT6frX0dpDLPYMsMq/vgpKEBskZGQeeMHNfOXx5spJfFc6bgsauQeMAKB7&#10;fQfnXRhYcrudvDOmK0PNiJPsbTM33ux6ke3tVGKJbiXy5AVxyeKk1KNvldWLtjHXp9KihkcWyyc5&#10;YlT6/lXrc1z9YjL3SleQMJdu3cCeB7VJYOwb7rbh27mp7plzt3Nuxnml04sJN23eScA57d6fMxc1&#10;jsPhu268SR9m1SPkJwcnJBGeoyOldtdXbarfC4Szji+YB1jG0Fh1OBXA+EHWC7TO5lzn6+nX3r0r&#10;T9Kjgsp5jI0cikcE53gjqMd8/wAq4MQ9TwMwlqMlP27y/lMLDEbk55GMY+vWqHiS08jzJpmkWTHl&#10;B+qFRxwR9f1rXieKCMG4Zj82enzH0rB1mZbuBtxm2qxMaP0AJ9PyrCk3ddjhoNt6nKapKsVpIFbd&#10;yDjHUHoc1yOsqwjbnrnHOa7TVrze67gu5Y1jwg+U4zyffmuP8TjzUkdV2tkAAdK9Smux9Bh1exR8&#10;GhoNft/l3yeYAMcsSSBx719QTSQwWVqY90EjDbtPzMQBxx25xXzL4LuX0nxJY3C8ywSrImcY3Agj&#10;r7ivp/xZH5V+pZvMaTacxcYJAP6ZrmxkVfU+f4kjZq5JoMUks0SsvmS8N5YOCPrW3dFbTiFIfNbJ&#10;kDvuZOeB7Vk6RssbsTKrSvIpBB4A9Pxp8Nso1KSQGQG4xnnIAx1ry3a58LKSc7FDUVklla4UXCtv&#10;3kuQVxyPlqPRdUa2ZlkWOReUw/OSe49xVnVLcC3RmBygwDyDjJNZU6TfaBsVV34K8gemTVLXQ7IP&#10;m0SOC/ahbZa2MiRxr5gIzG2cjkcjsa8EcNHIw+8GyQe+a90/aGuB/YNmQuPKLBhxjfgcCvDwyxhm&#10;J2t1Ar28KrQP0zh+LWH1K8f+jp80gDe/emvut2VhtbvxzU15F56ru2tzxzVdW+zKW+9zt2j/AD0r&#10;pPeNbw+/7z5QpeQ45H8q+k/Au+fwhZyM0bKytsAY5AyRz+tfM2kyeVKvzbfnB2HuO9fSHwrma68P&#10;iPMjRxxDPQcZJ4z25rz8f8J8/n0W6R3+jQC2tAzttaNcLwfyGKnugsl4IfusjhUTBBJxnINUdP1Z&#10;mgMcpkYq2UYHB2/QelTWV7IznbGG3fckY4ZcdTzXzMou92fmtSLUrsk1JVE5GZNrHLkvzj0H5Vgg&#10;C3LfMyqMkep9P6VtzFWMS3G7aXHJHJGcH+dZut29ml4wVpPJbA/eHoM+34V1UWa0ZXOE+OBz8Mma&#10;RU3fa1AOPmwQffpxXzXq02yTYuAM819K/Hu3SLwIoVopFVyWcZABPQDPU4zXzNdpi53bujHrX0WF&#10;+A/R8gX7k9I/Z0uVtPFUDMkjR8hwh5IHI/8Ar19E6XeyS28qjcPP5kK/KVB6fTrXzn+ztcLb+J1k&#10;YEqqOhA6/MMZ+or6O01FMIRYztwcnqSDjGfpXnY/47njcRWVRFLWWjsYPOglweUkiIJJ98n6AfjX&#10;l/xKaFGl8sbd+3KsdxB2gnHXGTmvRvEV0sLzwfdkUgdCcYHcH868p+IVxHPeBYYpI1VS0rOf9Y3q&#10;AO1a4Rdy8n3TOB1LasvH8XB4qpjyOdvP5nFSXMzNcNjO1TgVK17HdMvybdoCLxwSO9ekfWE1jI20&#10;joVrqvDEGPJ8nMhjffuPGT6c1y9scsrP6dv0ruvANhHdFVkyvTg1jWlaJyYySVN3PoDQb+bU9HtG&#10;mkjRlQA44wSRyB75qDWrWaC88+JnXapjw2Rknvitdbt9J022j08ILacA5kiDMAEHQ9uc1S1eeW6a&#10;FpcM8uDndkg9MH9K+fcffuj80nL963HuR2MU0CrIwZGIB67fNBJzk1DryRNblkjWMq5O887enGT2&#10;qzDbTCzRWk+TOwKTkYGTTNejjjtWs4ZvmihDEzpgFs5OME5wKjW5pSk+dHmniq6W3u5JN4uBIp+X&#10;Zhd2QMYFcb4xCfK0KNnYNxJzzXc+Lbf7C8ir5brk7SM4z3IzXn+tXXk27xsC25uT3Ferheh9rl83&#10;ZHOXE/ysN21hzx3qi4JGQSrY/OtC6kLS8lc44wMEiorJ1lgYKoZs4ye1eoezfQt+HbdZmYyMFXB/&#10;E1oWC/M5bG04CAms2wl2ptLdwCOnFa0VpiOBxLGyN8+FPzIM45rFoiSPRPA6LLpW1UEYYr84OG4z&#10;/ia6g7f3P2ht0a/ICeq+9cb8KVSSylmabvuQHnLZx+HWu01Lydm2Z3HzqcBdpGOnPNefV0kfKY6y&#10;qlmOyjilXy3w0yYUnB2jnqMcZr3b9i39sLVPgL4st5FuJZNOt33XCEnYfUgjjJ6Ed+OleA2c32iU&#10;SSBY/Mc4Geg6Zx2q5p+oR6NZS2cMkzRyOGlLEBc+gHYAgUoT5WLC4t0Z3WzP37+BH7QPh745eF0k&#10;huIriS6CP5TgB8Fc4PYjn8MV8/8A7a37GIS3fWdKjUwyKZCSCdhGMrkfX8ua+Ef2J/2zNS+A3iWG&#10;zuJxNpzusiYG4gHggE85I5Hp0r9fvhP8WtH+NngOO/guEvLO+iCtEACoBXGMHoRzx+terRrKfqdu&#10;YZbRx+HfMj8l/EmhXPh6+mgbzIz0yCdpH+f6VjN+7b5htz1/x+tfZ/7bH7Hs3h3zNU0u3ha1kxIh&#10;hTaowCSDycHH5nFfG97ZTWchRkYybsYA6cZ5rspt9T+d+JOHamCrPkXukc0giVWhbcVUHAHGc/zp&#10;0ynzFXO1wRhh94d+lNt2kgkC8iN87+Oc9se1PT94yybgpU8EnBzWkj5W1tAKRGdhBKW2yADfxx3z&#10;+OaZGpaANuXcpyeOgFRXoaJmEm07juzn+vemTLKWVkl8vaNuwd8+tCQpbGlp6Zf5h/x8DIPbHWnG&#10;ZofL2nDYwccketUzNtC7XYrHgAdcHvz71KszMw24ZgCDilGKCJp6BrMmk6h51rJKs648vYcMp6f5&#10;FfcX7Dv7aEktva+HtavppFjCwQq5GIwD6/418Fgbn8yNiuOC3Qg10HhPxbL4flikimihm81clE2t&#10;LgnGSSc/UYp8p9zwpxBVwNVcz90/azS9TF9pkcm4LGxZQVIIbGPSplP7rruGefU9f8a+Nv2Mf2x7&#10;fXxDoupXAE/CRB8jHQZyev1r6/0rUor+KOSOSORZBkFDuBHY5/pS5Wj+icpziljKalFlqM7W5b73&#10;b2psrssn95emak8vnplV71GCrS4LbU60j2+lx0LbQMfeJpLqeOEbssV/ix7Ukv7j5mYrzxnjI9a8&#10;4/aB/aC0f4MeFri5vp1E7Lsgi6eYxyBz2A65pxVzjxeMhh4Oc3ZIi/aK/aB0v4FeGJp5m8zUJlJt&#10;kWQdCuQTgnHUcYr8yfjj8a9R+LnjKe4vLyeVYwcJIAFxkjjHt+NX/jl8fr34peL7y8a5xBcEsEA7&#10;4Axn6Aj8q8uunxBM7NuwDk9MDrwK3VoLQ/AOMOLniKrpUnoOurtpG3Kfu8YHWnW9/HJdR+Yu0LjJ&#10;7j3NU5bpUbMLKy4GCOufeo3ucRZ535APuKwqVD80qYi7u9x97ZywsH8w+W7lsjOTz/8AXqNr8LH9&#10;zbGp5bGSafNem8tVU5+UHHUYqqlxG3lxkMu0EyZ5Dntj1rnlJ9gjK5JcuSY5Nu3LcetVrbdbSuuN&#10;zSY69hn/AOvSs7QjlsfJuwe2Txg1HvZpQW+90yfSlG62DlHXrGOVZNzYUYHbrVOxjZJN7Nt24wB3&#10;Bzn+dXHnATdJ/qxxn0Fch8Ufi5Y/DDw4b64uYN8isiW7oS/TjgcDPPOe1a8zSO7A5dUxVVUqaGfF&#10;r4s2Xwx8P3V5I8LPFHtigV18yUkgcA8ngk5wa+J/it8YNR+I+uSzXU0rR7z5URclYgewHQdu3aoP&#10;i58XtQ+I+vS3k0jsAMRg8lV7Dn0zXJWBLRbmXbuyeeDUym2f0VwrwjRwNJVJr3i3YMBc7pG79enJ&#10;ra0tDOh/fNGsWXBALFh+FYlvayeav8SMR3711WhhkljhAWMO+wn/AGTisKjsj7WpZLY0tMumjEec&#10;ntyMZHeuqsIoVvo7i3/dRsQfLJ5yPb0rN03Sbe2XzZNzuCPLTkKRkgnH4V0Gm6S97Mu2RflIPl7P&#10;m4yQM+nNebUPIryRvaUVlCb92JhvIAPHJrRhaI2sjb4oxgFCVJLHuAT+HJqp9h8mxnZ5JVmQ7Ux0&#10;wecfhU1rEZQg2hWVApGflwB79ya45WPCrSja6C7ud43Nu8txkbhtwQMcYHIqjemSaLy8FWwcE8Aj&#10;jnNakwmlj/eYYxjAGOn4Vn3UeyHE0m0MSgjwT8uKz5u5zKp3HaY7LYRoY4mkYDlRzkkj/CuA+Jar&#10;p9+sasVmeLMm7rySMfpXoGieZFNBsXcpPyEeo5/pXn3xqf8AtLxFJMrBey8c4zn+prpwsk5WZ6GW&#10;y5qtjibktt3buD1zVSW5WLcq/exg8Z61Yl3bW+YlVHQ1m3kXlFmjZjkjH9a9eMT6yKsJbQGOf94w&#10;XdzVh5Bgrgexz2qvbkuzcZ6ZzTrgpIMsvXIHp6VRRbsbjfEfmVSO2eTU3ncHa3zdSO9VbG0/dBfl&#10;zgsH64Aq9plvHL5zD5t8YAYdiTzWZMhIG87bltrLwCP6U4nyH2sS316A0y13QztwMKe/Wr9xarJ8&#10;x4DEH6e1BJvfDj95dfwjaDgkkkc9QK75NUkWOSNpF8xnMbDue+PpzXF/CdWi1RpWjOFBQjG4EGuy&#10;W4yGU26tnIG4EEE8da8vFSfMfLZlJ+0HmRvMUrhFGBnrk9c4q15YZmaTPmbCS+drYJznio4NJkWR&#10;VyvzHGR90E+vpT7iBbO7khOJG+420ll7+oHPFcvM2ec9dh1vpyzXirbiBvOIAM529ff/ABqa1ikW&#10;+S3haJZixR95AQn0Bx7Gqs9jMlsu6P5pgGOTgkDocUPaM1u6SSBdpyON3POBx9am9w5Q1Py7qdmb&#10;yxMDgKecY9O1RS2CMd0qlXVgdijJYe3vUVsohjCOzFlyR7E+vtVhr9o1kkgZvtTlSpOCsZ9hVRua&#10;042M7VAbdkVJLiORu7j5U68YHpVKCWWSRdqhfMYoAhKq/oSCcZ/Grkk0n2VmuJApuZS+/GW75P51&#10;Vi2lAjSeYMnGT064OO1dEZ9z0KNR2sxpjkxJD/rGkG9kXBOB1qnJOxb7rjDk+hxjj8atQ2UcU6zY&#10;2vCN/Lld4z0x6cVXu2+03HmBVUqwGwElsHoAPStotHZGxJbWCo/3ThhySdpye/fmnwrMs8LM6+Ws&#10;ilxjnaDzgfSplt5ZbhzhYwoGATgkgdvemvPl0eRVVUynzZBB/rUysOSQ/W4GgulVWiaOVfMiIBwU&#10;Pf69asWF7HJZSbiokt9uI2BAYeoqlYxrcDa0yNtO1HOSyc5wPbrVvbNMqqGbc5OMrgMAK5WzDcy/&#10;EG8fMFIZj1IwAP8ACo7KTyhtVhOzEIIwdpyceo98UawZJnVlZ2GAWGc8cg02z1N7WeWZ1VpJANnG&#10;eRgD6V0wlZFrQsW7XBFwo86Da4jMbBl+uPUcda1tKlngkHnSMzyIduTgIB3rJt9WupLmIyXEi44O&#10;TuHr3z61qw3za1Hb/Z2MjRoUlQJnbz2NKcU9TGrTvubNhcTahHH51vBbtGCmBkFz2J+tWtPsPOw8&#10;wZo1A3gEkKc8YHSqtpAYJ5o3Y5CBo853EdMfWlN7cIfkm8vKYxnqMjrXFLc8upFX0Ro3yxru2rII&#10;8jcC3zHv1qOwv3jn3K8zxscYYfKvOQD64qu9woRmbcN3LgZJJHX61JAim3ZVZlZnYY6KMDJB9/8A&#10;GlK9jGUXbQvX08dva/Zjp9s07Nv80gmT1GCDxzmhZlF7/pHJcZcIcKM9OT3qGxtWeSWSQsGwNoDD&#10;nIBHX61Y06a3W+8u8j327YJBOT0zz6ilKbtZoznKy1RX1Ix3D+ZH5irGQTGX3ZB4yKp2QMUZZQj7&#10;nPQ5YYzn09a2bawVbfy41j2qSxOMHBzxnniqmqXbTRwCS6jVYwwTywGYA8ncByO1KlJPQmjNN2sY&#10;91fzQu+3dGMAkEZJOeuawtVW6kuGT5o5JM43/wARI/r0FdBcnYWkVjJuyOR2x15rnNSvpLm2Zbi6&#10;dmYgIGHXHQZrojo7no0ZJO5j+IoVPlbY5YT5AEiSnkuBzg+5P6VxfiSF2tZGZgNvTHXPpXZatCsc&#10;ndiwDEnpk9fX0rlfEUizQtH8u1e47mvRw8l2PosFUTtocNcXEjwRqzF92RjuKgdihWNuGY4x0qxr&#10;GyylDIuexxWZfgiTcSVZscE9RXdc9mJaQtChZsLtNXdGLSzqV6HnOelZcL5UKx3AkD861LCDyBlT&#10;8u4AfjmmUdl4QnaW9h25Y7sEdzk44r39oJLCwUQ3Uch2gvHg5QgH1r5/8A+Sb6JmYq0bhwDnnBB6&#10;1782jS6YXkkjZYYvLLnduC7gCP515ON3Pk8/+JMSGCafSo5GjZVwQjkcPzg8HGeppkFy8DzETmNl&#10;/dEY3Da2M9elLZX++xSCSS6mEZYRKewJ6/So3075/m3bVHOw5YH3Ga8+Mnex81GTuSW9vI15I0hU&#10;RqcAgnaB7A1hT6i6blbaPMABym44B4Iz0/8ArVryXX9m2jTLkRrk5dMjBwOR+NYev332zdtmV2bA&#10;G0Y4PYfnWyi3qzuoU29WVb7UfPsZUY7ljYNGehAwB/IVwvxSymizLt3M5DAgdPrXWAtEi7nkC7sE&#10;Eds//WNc/wCN7VpdPu5o33W/GN55ByK6MPpI9vAxcZnjt5aKGVZHAypcED5t2eh9qahVE2v+8Veh&#10;POBVrWQzTtIm1sgggetU3XMSr91mPIxxXsH1UdkM1LUm8lVHzbRgHuB6UzzN0SsMuzcHPQCiWDg+&#10;woik/d7Ex83HrQUMFuyyg5yM8jPavTPgFpDP41gWSeOOCWNk3nnBKkAcD1Irzi1BhJz8xz9a774L&#10;3jQeMIv3hjWQYznJGcY478jpWdb4GceOX7pnvlnqP+lLYrA+cgDanDHjn3qxdW9xpyxM0e/7ZKY4&#10;8DaQMeg9DVXz21FfMD/vOEO0bQOMZ68E1ctdPhkSPN1JFIsnybhlRwT17dP1r568VdI/P58vM0U5&#10;bdUVoPLbzDJjf6Adar30zpEv74+Sr4IVQPzPerl1csMLuwZAX2gZXJPYmq88SrMzoQ3APz9Bnioj&#10;UtozON1oOu2so9Sjaxmmmj8sFzLEFw3U8c5xirRRVJjVNssjhwwQrkHtiqz6HJbJHMZlYMA+UcEh&#10;iD29KbNYXUNrHNJMzPJKUQE/NgAHIOenPt0quY0LVpLFAzb4wqqTG53/ADAnIB59KzL6+hubtVZV&#10;3BNiN/CR6ntmpFsJIrxYdyxPdNjJbIzz1NVdQsv7PlaL9zJIpyHPzjHqDTVmzaKTaKckjrCMtGMc&#10;bActjnnFct43gmkCrDNsUqRz3zwRXStC0MzNJtbJAJAPT6/jWJr6RsXjK+ZxwCe/rXXRjZpo9DDR&#10;tNNIpfBySTT7e8gZd2XXnG7YRnoewwa9GjiVYlYttC4ZB1BYHkH1FcN8NrptA1d45IXm5IdV52Ke&#10;M59uK7t5IXMKzRyNCDztcbsZyRjseetGJp3d2c2YQ9+5n6tL5crtJbqyyfMAPlA9gR0rPutrzSuo&#10;VY2IIRuqHHPPetzWPJglJaGVUbITncQD0zismdAUm3LIqqcxkDO7HqT61zxTexzU7vRFG8t9rQMF&#10;V/MJBcHJQe47UCxn+xM4RmVCPnx1GeDTbg+UVYxhccGRTgnjuO9SR3SRR7pGDwsgB2MQwOOuPYmh&#10;xkd1OLVjD16VYJNsfHPX86y52WC2lXzImkUg7XH3lI5P1rX1SzPm7Y8txw7EKz8enryPzrDurRW1&#10;FVCM0bAZyOhHB+mK7sPLuehRl3EceasnlxqsbdMdM+1WIbeeCx89N0ka8YHarUtp9jtVhYqWVsjH&#10;YntT9Om8t/L+8zZUjoD1FdXMjWUkPs76RxJ8reaybAeq7fp61cTU8IrSN0wCW/g68/lUKRrE67d6&#10;7cggHkH1zUjaS1zbIztHukcgfPlgAO4rOSTOapZo6PRZfMkUjayqDsBBCkDPGBz3OK1XWVmabdHC&#10;JEIAQYBz1AyeDTdI09tEs7fcqrcQhWBfkP3zUepSTz3LtMyIrHcVHCgnuB2rzpR1PHn8dijc3E1t&#10;I3zZm2gYxuyOpGDXLeIL1dV0mZmVPOzl8rgk55IH4V18epqoiz5S+Xxvx8x/GuT8R2mftDLNFtkA&#10;wCcMTk8gfjXXh+x3YGV3Zmb8GpGj8TyqcsvLuAcbhnn8O+K9qCxiFvOZYcgFMckq3P5+1eL/AAzt&#10;1/4SpIo2O+VyuR9D/wDWr1xrNhp0LPuWdSQxkIxjrkCscZRjKSOLN8PGc0+pQmZ7SaP7OFkMysjM&#10;4I2vng8+1Yutwi3tVkcBmWRkY9WA2ZPHp1rob/Ulkh86STzpJT86YwRjgE1z97BDNbyXUbcxvsYH&#10;oQRRRk4taDwScbI4qW3FyXlLKluBhmLbcE9MZx1rivGSBIoh525c9xyPSu6l09l0e6ti1wfPdZEB&#10;b5Uwc9O4zXE+O1YRNlfvOc4OBzjt6V6lOofW4OrsrHnN+zC7YSfLyQG9RUPkxmffjdzjjnNW9QQy&#10;sF4bPH41Qhjkiux820K3I6V1Hrn0B+zpaIdPBVpI4mB3hB8wJ9B3Fek68v2K3jaOMN2ZH98DOPXi&#10;vN/gFLKdPcQjc23L4HzIPX2Fem6rFJfWLSv5nmKVB3YKgdsYNeTXlaZ+e5tpibnK+IZfNM0luG3R&#10;jPJ6kj19q5myuGm1CH7pZmGccHPPHv0rqPE2myQXbQpKu5gCR93j8a5FQ1trEbY2bJNm/qAc5/rW&#10;0Z6HVhpe5ZHtGiKo0WCNWGGALErjBHWrd9Cqalbyagsi27EHEQ2h/SqvgC0vJNHaNpEul5YA/eXj&#10;n6d6nudRiuLZo2aaRowBD0KpjrmvFq1Fzu58hUlNV3fuYt9YiIXE80iqioJAiDLZJwM/hXM6mY5l&#10;G6RVXcAGzzz/APrrp9asbjULGTEkPlAAYPysPQH26Vy1/pUkZjjWNpELBTtwCCQRxnr1ranq0e/g&#10;tWjk9Zkhubl/JjkVYW8r99yxPPI+uKyY7ZVZSzKrKehB5J9q0Nd0+4uPMcZkVX2cfeB7Z/IVjw6h&#10;umIcfdcZB65Fegr2PpI3sjatGW7lVWKwhSA59+1XF0/EsawttDEgOeFI57mm2lwl4kjxxRrJkE5b&#10;qP8AGpoGAiZdzbYsEB+QOucVm/Mznqi/pv8ArIZpBGwiG0LnOT6++K2dP8qN2ZlG9WBHHXmsWyiV&#10;p1ZSyxqSCAM9a2tNvWs5lcSf65CMbdw7is5QOWpA1PDuqfZbmRVG3zMIRjJKg5FaCSB7/eytHb5G&#10;SBkcn09KxY7lBEvkylZVBD/U+9aemWjNbFsMVjAD+nXBzXn1IpO54eIjFasuS6THHdMke4szEpIC&#10;cY54xn2onsWe3jVdyylhvD8DaeAQfrmp45kBjVd82CMDHAB4/wA/WprqyaaCdvNjVbcEAchuew9c&#10;Vzqzdzz46u5yfiOCHT7G4hvIbiS7jP7soQNvXqO4Oe1fOPxFudniGXbHtLMScj5hzX0xrOqTXVgY&#10;Zwsm0AI+MNj0z369TXzn8WAsPjOTyoZECkcvg7j3xj0r3MDJM+xyOpd2F8KT+U8MnmCHBzkjPI7A&#10;V6FoMVuliv2yaRlZ5JUIT+IgYA9RkD864Dw5I1zephYxxznpXdaK/wBtsxbquJI85ySAPpXXUkz1&#10;cXUexqafqUjWhPz/ACpsAK856/lzWdq8DQwheV8wE+uDVvTgv2xVYsrKCCxJKkD2puq6ax5Wbf6j&#10;Brn2e55rdnc5uZVYLuj/AHZbBJ4wfU+1ey+HdEj0jQ9PCSs0dzbq+fNDsMj26HI6GvIp9Pa5utwj&#10;C+WRnkkD3xnkV3nw9ZRbR7myuTlsldpz0PHJ6fnUVouStc5cfF1IHYeHWGla1E0rCWFvvoRu3j3/&#10;ACrY8iO/1DG1YbXJYA9j1GD3FY9nJ9mvmI8uRlIRFPzbwSeldDM7JGv7sQw5wF3bucc8/jXnVqfK&#10;fI4qm4NWKEkjhHf70Yco+OChIyM+gwDipJBbrumVm8tJBwx+YrjPX0zVh45jp+FkXZdE7hjBYp0J&#10;96zrmx+yLHJgv5iZAcds9x6VC1Mqcm9ir4oeGKRvssknlthyCM4PcA1h36K9o1wbjyY3B+TYWYtj&#10;oDV3XJ3SRZfJbY4zjnb74PfisyWeSC7aM4j5zjnBBAxx2ropxa1PXwkmtTn723XTd+WM0cg6Ecg+&#10;1YF9a/2llkaP5SUB6Ngc13WvWk0lt+7WOZgAdmMDA5Ppz+NcNNPDJaFY49sjEsXJ4H4f/XrupSuf&#10;RYafOYWrwKjrEzKnTJz0zVK6ij8nasnmyRnGcYBqfxNB/aTx7jHC0OMuBjfj19azZn80bW+Xdz6Y&#10;612R2PWpqyJodMt3ibzGZW7IBwffNYt4PsV20cfMfQsOpPpWtp9gl3fxrNO0EcYPJ/i+lUry1UTf&#10;K27c5AHrWkZHRGR6b8HHjVLeZdnygCRMHIA54PTvXrGk7ntHNxtVVTfEc7sg54PHHb868h+DOsW9&#10;w8dnJBtuMgB1Y5OTgDHSvYj5VrfXFqx2ww42lzgscZHHpz+leFjqLb0Pi86jeoWEnkexZf3LISER&#10;yCrxnqCDnsfaqdjZ32iKYWd3hmdjzhucZzjsT7VoWVm11bSFlV44VEpOcEgenuPSnWuo2890qwI0&#10;klxLsBU9QRjjPevOjzwPBpya0RzmrXMlnay3UMinyyBjlWI78isu3Rrh5GuV8zzDlEbgjI4Irf8A&#10;HOkQ6TfyWvnOYZECb8cg9cY56etYtjYf2dpxyZpYd52SyEkY7jOPyrshUfIetSl7hFbWskbKyzKJ&#10;FI2EnA4//VXmXim2vLt3uLxW3K5Dlvl3c9RntXqUNzDBFEHiTyyeCQSwBGM4rzb4nRpJex27zM8Y&#10;lI254JHII/WuzDy5nZnqYGpd2Z/Ur/wTpGf+CfnwKx93/hXugY/8FtvXtCLkV45/wTsjWP8A4J/f&#10;AtV4Vfh7oAH0/s23r2YECv0ygv3cfRH0/NoRSJxUbJg1Yc8VCx5roSIcgBxQTmjdTsrW0SZSGinD&#10;cad0pNwqZSNKchso2ioqlc7qik+WuT2h0OAE4oU5IqMtmnoeKPaGbiS0EZpqNmhzir9oTyDQMUUU&#10;VSkTygTioXbild6iZ8VRUZDs4qRH4qvv96cj+9BopFjPy01eWoB4pyDms+YfOOoPSiijmLuRmmtk&#10;VK3SonPFDkTFXIXdg3WpY5GIpvl5NSom01nzGiph8xFBVqmXaBTXkXp8tBXIV5A1QEsD7fSrZYH0&#10;qOSMMvHWgmUNCa1mjSEbiN31ppuEIPzD86zbqGUybV3Y9jTorWYEZDfnTpy94lRLNxLvNIULWjD1&#10;x/OoxHtYZ/WrRdRZNyM8fzrWvLQ+iyle8vU+b/2moWOkWv8A1+N/I1+d3xTt9mqXRYfwL/IV+j37&#10;SyhtIs/+vtv5Gvzm+Nz/AGbVbwfd/cof0r43NNn/AF0P678NY6L+up53cbVywokX5V9xzVVJjOp7&#10;81Yd/kWvhsRHU/qbJY+4hH+7UbDNOLZpK5on19HYhcYpoOKklH86jrRSMqwyb5uvpUIwGqaX+lQD&#10;79UTTQ4HFFBOBTQ9BcmDmo5Kcx5qMtQSRnilaQEUS9PwqoZeaALDOKjkORxTQ24UUARSLuHNV5Yz&#10;2q8Y8imPBxQKWxmqjHNSRDirLwgL0qv0aqickhW+UVTmGTVqVvlqrL1py2HHcrOPmpjjinv96mSH&#10;BqDmrELucVSm5yassearS/dag8qoVpDlqhnXC1PtyaimXC1cTkrx90zLoZaqVz94/wC7WhdL89UL&#10;3jP+7Wp8bmGzMLU3If8A4FXo3wi1S4t1jCSbfni/hFec6hy3/A69K+Dln54i+XP7yIUe0sfkHFEL&#10;xZ9dfD7xDetbtum/jP8AAvoPau80/W5VjVmk+bbzwK43wNo+yzk+Vvvn09FrqBb+TGvXoP5USxF9&#10;D8Ux1C8in4lu5ru4BBJ4P8PvXMeJoZRYZb+XuK7WKyWf5mXOPasP4ixR2uj7vlX8P9pay9sj6Th3&#10;CfvIng3xCYk3C9/NFcLEjKgBrr/HOpK2p3Sbl/1vSuXYgvx0qJ1E0f0lw1QtSX9dENRcCldPkqVB&#10;xTmhz2rLmP1DCe7Ap4qQLipJItpqNjgUuW52uXujo8UsyLioRJilaTPemlY5pS1IwuWprqN1SU1l&#10;yaZUdSF0G6jy/apCntTlXFAmiERZpxiAFTBcmmSIVzxQSkQOtQuM1NLu9KjZc0CcSvIvFQmPnpVp&#10;1wab5ftQRylcLjtR5ftVjy/anLFntQNQKLx81D5RNabwA9qiFvj+GgfsyotvjtUggyOlWPKP92pE&#10;hzj5aA9mUvsv+zTktmJHFXvsuf4TTkh5+7QHsymluQelSGDnpV5YP9mnfZwf4f0oKjTM0wY7UCE/&#10;3TWl9kFAtMfw0FezM7yPanmA5HFaC2YP8NONpn+GgPZlOK0BXJWnfZfariw7e1DR1MhqBXSD2qWO&#10;LB6U9RzUirzUm8YCLHx0qwIFPahVwKnQcUG8Y2K7QLj7tMEIH8NWXGKblaDoiiER89KcIjUgK049&#10;KDSRC8fy9KhkiqzhmNMkjYnoaCSuqfMPrVmOLFNSLDD5T19KsAY7VUS4sRYuKRoqlHSjGaormK5j&#10;O6po0wlKE+fpxU6L8tArjY46cYlPapEXNO2ZHSgtMrNCoPSlSFR/DUzR89KVUoGMEA9KXyKl8vIp&#10;RG2O9AFZ4MU3LDvVkws1RG2Oe/50EuViMBmPWnLE1SJbkGgqQaCfaCEbaQjNOBx96hmXHUUB7QjZ&#10;MdKPLOKPNVT1FKbhcfeWgPaEEm4UR7s0Ncxn+JaFuUz95aA9oTRqcUSxYWkjukC/eWkmvlC/eWgP&#10;aEMnFOg2mq8t6jD7y0kV6i/xLQHtEXTtHTigsuKpvqCf31qL+1F/56LQHtEX8hqcelUY9RT/AJ6L&#10;Tm1KPH+sWgh1B8y88elRLKY2602TUEI++tVZ7znhhQZ85rJeDH3qJL1Sv3qxYrwkn5qk88kfe/Wg&#10;yk+pdnuPm4NQST/7VVmlOetNyx9aDNskluM96YsrE9aY6sTT4UIoJ5hzFj3ppUmpsUYrRIkrupAq&#10;PDbqtlc0zbzUS3ArMjMaVIWAqxsx2oxikBBKuEp9qPlp0y5TpTraP5aAJNvy0BeamSL5e9Cx89Ki&#10;W4DFXFQSjLCrgj46VDJF83SkARrhaeoNOSPC9KeqVoVykbICKYUqwU4pjR0FKJXIwaeFFOMWW9ae&#10;sWe1BookQX97wOKtwx5Wo0i+fpVyGHjpQUoiKlSoCKds29qCcUGnKOQc0OmadGQfyqTGaCiJF2il&#10;RRupWGDSA4NZmikSY4pkiing5FRyNQc1TcY4wagdsOasP1qvJ981oKO4BjmgotNoZqDriiOnK3FM&#10;3Ck30CqLQbcH5DWbdHLGr9w3yGs26b560PKxGiZTnbaa9D+DrvJq0P8AwDt7NXm9wdxr034JJ/xN&#10;4c/7H/oLUH4xxjKzl8/0Pc/DySNYD6ntTrrfu59T2q34fkjXTuq9TUF26tKeQeTWh/LnEEv9of8A&#10;XUpqzOa5vx0oNrcbv+eNdZFAW3fL2rlfiDAwguvlb/U1cdjr4Zn+9X9dUfO/jVFGtybfU/8AoTUx&#10;Ig2OKf4yhYa3Jnd1P/oRp0HG2mf1NwX/AJDTGQKaBk1Ycg1Dj5qD9mwbJrY7TWhHKKzov61ZiLe9&#10;Zntr4C4JsjrULpvk/GmjcWq1DF8n4VmYU3qJGoFSiRTUbjFRbivNB0FsNilDZ71WSQmpo/vj60AW&#10;FTNIVO+pk6UjJmg0CMVMOKjAqSgBrnFPQZNJjNOTrQaEka4FOpEGRSkYoAdGcVYQ5NV46sJ1oMyS&#10;M81MpwKgXrU46VoA5WyaHbaKbRISwqoilsTQHcasDheKqwKcD6VYC/LW0CBkpxUDPUkzZFVZJMGt&#10;AsWI3qbPFU4pM96tKNw4oM5LQvWJyw+hrXukVvD8n0X/ANCFZFgn3fxrYuEP9gScdl/9CrWO5+Xc&#10;XR/dSPkz44wBb+24/wCWP/s1eSSy7JW+v9K9g+PEZS7tzg/6n/2avFZ3Zrlv89q3P4c8R6f75/10&#10;L0T/AC1CWzKPxp9lGXTvSm1YSj5W71UWfhuJjaRoWx2xfjTnmAoVNsVV5gwPetrni4iQ6a4J/iqn&#10;I+56HLE0Rws7D5aDl5gQ4PFaNqMNVeGzLH7prRhsyi52npTjuG+gjZqOYsPyqYja1JMm4VuT7PUq&#10;KMtV6zjzH071BFD8/Sr1pFtX8a5p7m0IWJY12rViHaFFQyuFTrUK3YQ43VlI05TXhUEVN92qemzr&#10;IvXuK0Z4t0WQKkUo6EQhM7/KMtW1o2jH7NvaP5upPPvVbwraeffDcv8AC1dNNeW+m2jIzRqVU9aq&#10;IoxOD8Z6tHaWnlltpYAgceoryO/maa5bnKnHb2rp/iLrZur6ALJuXy+cE+tc75G4+taxidEYlRYq&#10;Ro+elXltMfw014cmuqCsjshHQz2hx2qN02njitA2/tUMtvntTkVsUdm6nY+epzFj+GmNEd33azkY&#10;zkVrkYNMtScsMHc3A4qzJbl/4au6NoUtxf2+2FmXcpPTpkVnIzp1NR3hnwPqev6lb+TbySCSTaMR&#10;sc/kK+hvgR+znqN7bPJdadIylXxlZl/iX2HvVz9nDR9OtJtJa8jt123TFt6KcD8q+z/htqvhiz0K&#10;EI2mhsPnES/3vp9K5pRPRw8tTI+GPwVsdElVns1jPloOZZe2PU16BDocFh8kMe1c/wB4n2qWTWLW&#10;7AFq0Lf7gxx2q3YxNMFyP1rCSPdoysh1inlsqsPkx0r9xq/EG4spETcqn86/b6uzK1Zz+X6nPmkr&#10;qHz/AECiiivWPJP5MPDHkw6Lax22baSaFDLmTJJCgHgfjxXStKltHb/6LDuhhwHACu455J61z/gZ&#10;1XQ4jIhmaZ8oR/CADjkc55NdFHNHFAqyHc0shHl46KM4565NfD1p++fgmY1v31l3OX8Sp5kqx/eb&#10;btjIO1UY8579K8B/abivIdXW3vHh22f7tUTG0kjeXOMZPOPwr3bxbCumySzXEVxFuDGLJwpIHHHX&#10;Pavn/wCL+3XoNqt5lxnl2PPfPP5frXp4GOzPq+GY2ndlP4HyNf6jC9jfTWj5ETyIdvy5yAo+oxX1&#10;Ppci6la28bxgzxoFd8kEkDGSOlfLXwTjay1i3x/yxYcom47gcjAzzX1d4eNxa6aZJp2ZXcnlQGIO&#10;OOBxUZhL3jbiaouZXZJq1ugj85WPmMAAcdh0wKFjknhhjZGZy/lRIAMk4ySeOlXClvfOPLjeNV6s&#10;7jPHYj0qO3aOBFkxJuXPzEZAz2BrgpcrZ8bGSZpabbyJN+8k8kMh7ckegqO5l83y4G+XbkdASSeO&#10;nFUI9QjF+sDSXDTLjYuOMHsPStG+hjS4t5rRt/7tS2RuIfqeaudNI46kVcra1p0VlpXkrM0N1hvO&#10;B6g8YxzwcAfnXAeJ4VtY/LWby1k5IOTyR/n867jU1e5fayeZK7l3LnczA9s+lcr4vjjttPm86aaQ&#10;ZDpEMBcgjAJxk4rSnT2OzA3c1ofOX7QmkeRpjN5zcuDIOeucDn6ZryDTIwdUhjb/AJaOAeM98frX&#10;s37QUsk2lbWV43mkBdyfkIIOAB68V4tpdjNba38ku5l6Ac49+a+lw8bU9T9iy+NsMj62/Z/01dH8&#10;KrC0lwvnIJCpxh8Z7j0JNevQzzXZhk+XCkYbYF2jHXA/DrXmn7PtjH4j8KRssy29zZhQfNkyZQSc&#10;gAD+Hge9ekxma2tWj3LGkx8osEP1x+VfLY6L9o0fmeeybxDsO1C+hnEx2opXhABwx65qDQ5CiGSR&#10;oY41BT5zt5PpUVhG0EQhaTO5+GI5wTjgVOljEs7CRlby2435w3vx2rj5Dw5J2NaKQmAozQtGqgrg&#10;gc/So9UtftUCySXG2TaBGvlgDqep44q5ZRfaZSIbdScEh8/KQBk+tPs7eC51eFZm+RlOQck7ucAD&#10;61dOKWtjNR7nHatb7VZmk3MhPzj7oPT8ax9QNxMq/aJm9igCqAeMH2x1ro9XCLiGRWl2MVYgYUDP&#10;/wBYVh+JXltdObar7Z8bCeeM813U5rSyO2lJbJCW8clvpsgLQxxNEwVQm5mcjGc44GAe9cj41SN/&#10;h7ecMNsqjJyuCTj16cE16BDfibQRH++EojcoEh3IMDq3IA45ryHx4lxceHJEWSZIsgHB+RyM9fU8&#10;/r7134dXZ7mWRvUVzyW4ihluJj/rApOcEnoTzXI+J9OhSXzY8q7PnHWuqfzNPSRf72RkDGe1c9rb&#10;kSHd/C2ME9T7V6lNWPv6F1Y7H4VXK2lvH5ZVpGG4lj/nNeiPq9xr0hkO3bGAA2CAAOOPWvOfhN5b&#10;wTL8vmBP4hwAc5x6V3z6nNprCPzR5ZAABHHFeXjNZaHHimnLQxfEdpJZT7tp8uTODjcB649647XB&#10;HPejyyFaMYyQOldX4i1ZktTG0mQ2SFB4BJ6fWuF1Rtruy/ezg9/yrswcdDtwi0MPXbllnKbo+DyD&#10;3rPW/aSHyS37s9FA6mp9QhXz2HzMx5O8bT+HtVYw7kxnDZBAxyR7V3vY9NaI+kf2IYXtr68mjKfa&#10;Le0kKk9RngEHBAwK9z0S2murufaFlZTznlVHXOe5rxL9jtEm0O5iZZo5WyoKNtUKADk+oznNex20&#10;ps2bY0iDAUkck+mBxk/418dmFT96fkvE1e+JszQ1DVooYHZvLiZWDbACST9K4Hxbi0mgunuIY42c&#10;PKhRmkJOTx0GAAK6bUrDbH5haYyKdpz6+/uOfyrlPFsTXUHnM26ADyhkA884x6Gqy6V5Hn5TrWR8&#10;4/E3XJ7jxdcLuWX7RLkFuGBJ9McDrVXUbMx6TmQ8shwAvf3rQ8RHy9dndo1Zt/Rx8wI9PSopWe80&#10;sMAm4A8Of85r62n8J+tYaSVNI8tvpP8AT2UFt2T0r2D9jvTFvviZYrdM8ixh5lRADyBgHB7AnNeV&#10;eIIS+osVSNGTOdnQ/wD169V/YtuFPxf0pFVstLh3TrtGSf5D86yxX8NmmZf7u/Q+t/EU0dzw0ckT&#10;by2XcsWGcDHAwODV19TMmkWcMkNvFHap5aN0kKnnk96ztZi8u+kEjTSx+Z8gP3nHOOnvVzStJWR4&#10;jIWDHIwPmbPI5FfG1Z2bufjuKlaT9SXTLhv7XTbvjgtUMpbGPM9AAay9YkiSC5aSRf8ASOY4wRuT&#10;BJ/CuivFeXTY4GkjcKSRGEO70yT6cDiue14SfZpEXMe75QBENzg5yCT0GKvD1FN2uVh6kG1dnAeJ&#10;tYa20m4Xasn2gYBByyDtzXhPigbL+42nuc8dc8j9DXuXj22k0bRJHaOJv7iD5jkdBgHvxXh3jK4a&#10;6uXkCiFpcb0AwAQAO5OOlfQ4WFkfd5PDS8Tj9YujKfm/hG0e4rMvo1s5B0zgGr+oTyx8L0zzkCsW&#10;7yzbvmK7sevNepHY+vpxslc19AmludWtFVzHukGccYGa+xvBk8s3hHTYZMqbdCQrdiTkknv2HbpX&#10;xTZahDDqMcEgk/ecYj4Izwa+zvD+pR3ekWr2UcsdlDAPKEpyXBzjJ4PJPGfSvLzKnznzHEtLmp3O&#10;yNnJph/e7DJNgnYcgA+pFR6hp8Mlz53krvk+85wDgcDoM4FQ6LO10m6OEtHHhHcMduSPf0q60drb&#10;atH53nNatgMU+9g46V4ns+V2PzaUnCVkYvioxaeY7bybbaASdnUkg8EnuMVUtdEafRuUXz8K7HHz&#10;AkZAz+NbHiHQoLl7uaGKSS3Rxsdz8yKMYHueKxhJJc2m1WZJCT8vQBQMdfwreMrKyOqNaySRgXto&#10;y+Yy/wAB3ZJ5B/wrh/G/+kN5HzsyksVGSAfUV3GsWkn2KRo4W8suAWLcMPX6ZrjfHrXTwzXwjht4&#10;mAREjON+ABkfWuiEm2j38vk5TTZ5fqGoLDcmRlbakgRMDv60GTzgzMofcc5xyBSXMcLO3lu8k285&#10;4wqn0pjRzQjy05OcHHPWvUhHRH2tOPuoGnhjn2SMFhkBHuCOlV7q+YW7Imd7KE+oPWo7uGS1tZpJ&#10;t0fllQCR8pyajgm/tBdq4B5OcYAGa29mdShYHsoYrYzbmSThRGOcjvzTLZ080svyLjnPXNRXoa1u&#10;CvzSLxgjpV6zuvKbLDbtHCY61oaEtuqXduskZVWbP3gQOKt2yyvMqxtFEpPJchf1qrBL+/TcuFye&#10;M9BV60hhl02UyRu0m84BHygfj1P5VDkc85WRr6fMtpIyzQiQ4whBztbsfcV6X8CpbqPVozKhaG7j&#10;aAPk8AkEnPb5gK8j0mJbO6VWUM7Dhck/SvWPgr5kGsSSL52VA2Rg5VeR1HpXmYyo2rHhZvP/AGds&#10;9Wms2063DSNJM2diY/vA8n6D1qrDdyx6hbxt5jKxOAO2SRx+lTCZgGkacRuoIAHLEnr9Oajs0eyK&#10;ydWZskZ5I68elePThqfnV23oV9JtHt5XWRlXyXKA4+Ynk81sWljHcMod980h2gNxtA6DP/1qpiS2&#10;Nw3lxypNcSb2VzkY6Z9utWrBPNmDcboxnnqV7VpKryIipJ213C40lorto1jXzFJfIPAHHQ+vH61n&#10;6grQWEsgm8maMjHyg8d8Zrav4vIhkuSVJYbQQehHPSsBZklh3XETbWB2DGDuPf6ChYh2MoybWpkS&#10;Ja3N3Iwjl/fAFAB1JPJ9q8v/AGp9dur/AFzT5p7hmkW3WBOp4Ukjk8jqa9aFu1hdhNzK2zkgdQem&#10;PSvI/wBobQgt1aSKW3SgqwMmWQ44OO3WvSwdS8kfR5DU/fJHMeBJTDGWkZy2SxYnORjpXt/hFI7W&#10;GKS48tleIANjcenT0rxX4b2sdvKI2EkgIwe5r1nw6zRWxhVnMchAVcYQHPX6+1bYpanq55JM6WRd&#10;8ClE3BnGcjAAqPU9NivZ28zEionzJ2JxxU3h5mlX7DNGsrKwAbnchJODwe3bPpUd5IILiS3k8zMb&#10;kB8YDjtXm8ltT5Fx10OL+Jk/2fw5cbY/mwPLwvzA9DgDPWvk/XJl/tKfcvIJAx25NfavinVpNK8O&#10;6k0ZEc32eWQMIw2AIyV5OcfMR+dfEWrxMmp3CsQrKTuPTknn/Gvay/Y/QuFH+7sTeC7jOvQl8ttY&#10;ZHp6/jX1R4LvReaVvZVZVRU3sN3zHoB6cCvlPw9EY9UTafmY4P0zX1R8PYI4dBhMbyMLg71QIQuB&#10;x/IVWN2O7P8A4LnWaTHDGkcczboGYOeexPIPTAPSo9TaKbcibljjzsXJKoM9AaLG4GqXgsIvIja4&#10;wmMEsMdfpVrxHD/Z7yWqtDuQkk5HIA65r5+c/e0PgakvfVjib8xwSCaMO7rJnIcggkYHFYUrNZxK&#10;u5mVs5B5IFdDq1yEmSYKisxGFH8RA4/Wub1naJ2kw0cecbV5613Um2rH0GEi2kjmfEtnJ5fmj5d/&#10;K44zXE67LLDfNI7NNb4A8s8c12PiCViny+Z8udmeAorjtbkKt975jz+NerQukfW4OnaGpnz3rSOi&#10;7cKv51paPcpDqES/vGOVJUDBIB5wfWs0TqPvD73Gcc1esGFxeQ/wysQoPbGa1qaqx11IpwZ9deBr&#10;aC68Mabcwsw82BfKQfNsPUgn1HH51tadCuXkvmaFpMEENtdOeuPeuY+GN5DbeE9FhmkmjVUaUgkh&#10;VLHnOOoOBx2Fbmk39yL6a4kkt98imPgZUZHQA56Y6+9fOVYpTdj8rzKKVZ27miRZvp3lyRvNJtZm&#10;fd/CenPrWfd2ckGn/aFVRDkDOct35x+A/OpreCa8BjWMyNKRgdwByc47VNdTJLaeXIWLKSPLAwm3&#10;GQcjqQT0pcx5c5aGXeajKkrNIcPImGHI4Pr71Dp8EM9wnnJEydQDypwO+ORn1p2oXCW0m1Y1Zoxg&#10;7jk5PUn1NR6dIoifgbuN5HHX6VptEwlKy1Ok8OLDbXUDqdotyTHBk+WBjnrk4/HvXh/x8uHsvGNx&#10;J5cMSyuHRBkgAgEjntyK928K2hnO7auxVyWA+bHI6H614H+0TDGPEhYrsLdT64yMjk9sV0YNuUz0&#10;+GtcUeX3sryq0zbNzA5AH3OeOPWoJZI5IYo442Q9SSep/pVl38mxMgbZ5nYjrVMzbSNzBjxgj0r2&#10;VHQ/VulhkzyEMrYGMD3qLT7hlm29yTznt7USsuxmJYluD61NY7YmVmRQvXB6mnygdNoURmaPy/MV&#10;VH3jznqf6V6ZpuntJaRxxSyS8A/ONp9T36CvOfBtwEu4fmjjXcOeu33r0WyaTXpharIrAgkPjapU&#10;ck/QCvPrx1Pn8cveI7l90hWSTHlkhDnOSDjqKp6g0k8jSTSbvtHOAOB26fhWh4ghW0tI5LMRzeXj&#10;I6A+v1rnbq7887gu3dznJ+U1NJHPRi5bHPa7IYLiTbt6kDAxk+uK5fVTuB+8W5rrtVs3e6YMvuhH&#10;OcjiuL11TEGG5tyE9etehSlofQYWVvdM/SrlrjW7eML83mjAPB6ivra91VtUj8uPy9jInl/Jg5Cj&#10;JHpzmvkvw1IsuuWvnbh50ypvQZYZIr6ftpY7iNZFk89rgB1J4BBHtnBHANceOuzxOIqXtIo1dAjk&#10;vZvJRlk3AEuTyvHIP0qLUbtrm3Mfmdtg2cHAPrS6cd6x/Z/LteGGR1Ixzk/nTng8ryfTALHGc+uP&#10;1rxZS1PgKlFKZVklEVntk8+QRoRHhxwT3JIOaw7dMX+2SRjGucDuOlbl40ZZvs7O23qHH9Kxp4dk&#10;7PIPvchR1rsoy7ndhU1ucF+0PYq3hm3Zl/5b4TB5clTk4+gFeH31l8yZZl7AL1x619CftJNBD4f0&#10;22SMRvb4lklHLSEjj8un414DLJ/pPKlm6KT9a9bDyuj9GyGTdCxXby1CqV3EfxHg03bGCzD7zHj3&#10;p19tLqv8TVAgxL6Kv510XPeLmnbTdKAWLe3pX0l8M43fwnZyQyYEkeHwMksmSev1FfN0BUXMZ+6M&#10;jLEds819IfCJnu/DNv8AZ93GBntzySf1rixkvdPBzySVLU7S3k+03O6KTbzvYsMYzjgCrkExt4dx&#10;hUryM53c+hHaqtrArwMpLIzZwemen+FN065SOdvN8xlXBKggZJ4HXuOteNZM/P52buWvEUy2saKr&#10;LjyVLYO4Anrzjsa5+5mk2NIphcoG4c4BwM/j0rS1V1jjJ3Iy4JIPYf41nPDC8ckIjV/MwFc9APb3&#10;ralFLUKaSOI+OsiTeApGXO8BeMHbu4GQex5P5V863DgPwpzz+PNfR3x2tWg+Gsi7ireapA2EBwAc&#10;kH0r5xwuTluWPA717mGleJ+g5DrRPQv2cdj+ISpkVBznPU/T3r6Q0+RrOzXy4Zg5AGW4YkZyAPw6&#10;182fAe1aLXGX5sZ4IPT619EWDSFVYLMzQguxL7sg8f1rjxkU3qeRxDFOaKXiW3XzLib5o5c5w53E&#10;gjkk15N47+abOfvHB2jGa9R8V26S20iszSBhgEZB78GvLvFaNbxMNnK9ATV4VWKyXU8+1GPF220M&#10;q56U2NuRhmCqasancCS7wy+Wc9e1VYp/MkKq2frXafVGraw7oF2thuOK7P4e35s9Tt4VZJJJmVTv&#10;GcZIHHuK43QASWZmViRtC9Tz3rsPCUK/27atj/lqoGOxyMGufEbann5h8DPpSCZP7Bs02lVhQqUy&#10;TjB5P41kSP8AarmHeUXzHA464JxzV3Tz/Z+kwNJGsn2pQC5JZkwefp1rL1GCS1vMSAKuAQVYMXBz&#10;6dK8eUVc/NacGqrv3LUUkUUjlGDKrkDPUnuR61X8RbpbOSSFZNynLkAjJ6flUmlsqIyhVfcO3VT7&#10;GpNStDA0zSL5n7hiVLlRgDnJGeeDWVtTro03zHAeMN1zpqqzRsI2JUA/Nk+9eea2FMZYhiAcbgOM&#10;16BqUU+qWKxo0KtzkNIAEAxnt/nFcfrdlHYxXUdxbs7RsQCrnbnOPxFenRhazPr8GuWxxmpMXtfO&#10;x04BA5B96g0d9oLfd3c9O9TX5ZVkWMKsfBI64psF4psti8yLjJAxgV3X0PcJIBxsYKpyckjkitXS&#10;S3l/MSvmZGPwx+VULF2uny3zSYxknpWhBKto0cZ3vIc8KCzCpdzOTZ6P8MtMuBpcn2Vrf9243h8E&#10;beecEjvXWpDLJDvk8vYzAE9ST6/SuJ+DCmO5vmk+WSVFQAg8HJOeeh6V6JO8cNi0jxyJt4+bjr0P&#10;4814+IqNTPi80qyjVIrBIYZW2+XNKwKDdwRnv9RVC8Ec8+6Ft7YIlx/ARkHI7UyLbIzNgqygcY5N&#10;Q7108bd0n75ghCfLkHJyT9TRTu9zCgru7LdlqC2itMxYtx5ZxypHoO9fWH/BO79vC6+EPjaPS9Qz&#10;JY5HySSHDRkbScA4yCc5r5Hm1O0Fjsk2tMznqTwAOKoxau2k3C3FvII5Wk2dSBtI5z7HpXXTunoe&#10;3gazg7PY/o48L+INF+OXghpoJLa7sZ1QSYfLISOBg+nPPtXxh+2D+yLN4G8QPqFnC0djNI5ilC5L&#10;jGQpA4BJOM+9fN3/AATW/wCCjcnwx1aHw94ivfM0+42qgd/nLhhggnjhTnBPb3r9ZrK70X46/D+W&#10;TzI76wkgIjnRd6kuDgjHAYZHBr1oy5kh5tktPG0tj8d763l0xmt5hJ+5BBLcsCev4daiSVZkVfwH&#10;evp79sf9lC6+HOvefpsct3aXAGGSPb8pHQk9xzXzFf2EdvessfmLGrYy46HHI/pWsZX3P554j4fq&#10;YGs1bTuSXdo0dlHJ8vlscAA5b8az7qXzIPlZkbeoPHY5yR9MVaYyO6qoHy8YPGary2rkuzYbacY7&#10;fhWkfM+ULzyCR9yMcDAJ6AkdDimOj7N0bFd3zkjg+4qC3RowoYsEY9BzzV5AI9u75Uk4+lO+pEWQ&#10;LKEZWUMy45yeM/1qy06mPcw8x2wikduvQdutVp2LBVGVjzgnHQ1JBLHCqn7xjcEcE5GacWbU6jWz&#10;Oi8NeL5tEureSP8AdTW7h0IJU4yD1zX6C/scfthWfjzTINJ1aeLTdQTIEsh/dzuM4GQAASuAPXHa&#10;vzf3x222TIkVXPru/wA810Xgv4gSeGr1JoWkVlkD9SCCDxgjoe2aJas+74X4mngqyjN+6ftBZat5&#10;9sF3KWODxn19enbNTfaMMq4Vuevf8K+a/wBjD9qux+JOlrp9/JE19GhAMh8tjjgcn7xPFevfFL4x&#10;6P8AC7w3Je30gUbGOA444OPwJo5dT94o8QUHhvbXQ34zfHDTfhF4RuNQ1CYxlUbyA43ByB6fUivz&#10;R/aO/aKvvjB4mmmuZtsKudiD7oz1/nTf2i/2jdS+Knia4drqZrd3ISHJ2BM5AA/rXkFzKplUMzBp&#10;NxYEZwO3861dloj8X4t4yqYlujSdkPlulJ/EkuBxiqs1y0Uy7m8wOR044pxkZIGyu3d9wZ6iq93O&#10;ryqsfylUGQehIPNZSPy+UnKV+4LJ5vzeZGN3GQcD2H1qaOXIJzwRVWa3Uo21V2nBAHT3P1qFMiPh&#10;vm9PUCokrkayLl7KzD5mJ2nge1VHnXz921eoOF+8B6UyW98td247uABjJP8A9ekliFtKsked3fI5&#10;GauNNdRqbRLeyvOZZU5xg4JzwOnFU4ruSY7pvlbnpwKuRqxtpCu37meeyg8muT+IXxF0vwZYXE15&#10;cKstvESkQB3SsCBtB7H61c4KKuehgcLXxVRUqS3Lnjz4iWPw98NPfX0ka2uGj2E/OzFSQB78Zr4R&#10;+NPxZ1D4layrXE0iwwjagBJwuc9z1ra+O3xu1D4neJpmllljsVceVBv+XgbQce46mvN55mYdPl9R&#10;+H+Arid2z+iuDeFIYKiqtZe+RxyMsm77y4xz16VNZMrh2ZtuKrlCyr1JBJ/CnWTfabf7vCn6HNB+&#10;icqtbsaVi/mnbg9eD0rrNBged40AzIcAE8c1yOnSD7RtXdnvXfeFrZI4QWVpHyAMnBBPpXPVehzY&#10;jRWN61spZiIlXbt+Q85XOT0NdBpcUlrNHIx8zOCVBPX8OtU9EtkTRbcRu8whcBwB8xJBB5OfT9a2&#10;NHsS7xsyvHuHQnJAx6ivLqTsfOYqskbcKvJFDNIoCTfMh6ZHqafaWguZfm5bqP8AZA5qxHEI7dhs&#10;jWGPAjOSTn0qSGBoWLRqWZf3gIGeO4zXHKWtzxZSu9CGCWGFGlk3+V0DD727GRWXNGdQ3bF8xkBc&#10;ITjcB/WrV7DuVI2Y7JMkDHygjIHNQ3c0MFpHH5hLDK7QCG6+vpUyDzI9GgEczSYZNoI254QkHPNe&#10;c/ESZRrVxH837nEbjGSCB/KvRtOlXydv39+TtB/l71578R9AuIrlr5dv2WRAJRvAZ2B646mujCuz&#10;PUy1L2lzgbv/AFjmPceMY71D9r+zNIiptyMcjJBNWLx44D8vf3qhFKzTMG+63Ga9yOx9VEY0hRtz&#10;ct1Pv+FSRy77VvuszZAHcE96jlG3kc9cE9TRGdhXGBk4PcmndFFrTv3US7dzKOD9TxVq0VbdWVWb&#10;6YwKr2c2OM4Lds9as3H+jShdw3MRxWUjNslZMNkMue9SQyeSvkysd2flOev1qOGRXjXkbskcdaW7&#10;tmaZJmRm25Hy89qlSsRfudf8NnXTZ7jzrht0/EaY+XIIJyc8V2JEl55jbf3cZIDKc4J6cVxPw3uv&#10;NVldMlm2AkfMf8DxXZ21z87QfMrNjt1rhrK7PnsdG9QsWw/cc+dv388cdOv1q9qF232NbfzpGViX&#10;5TDAkY69aqqswmm/h8tDnJPBHeg3jTKysWdpFy24/MQPesORI89xSJoyIleNpJJdigIz9hjJ+tLp&#10;Vi1orb/OImGVAPIbscelQTzHCsytubodhwcDge9TWusx3dnB53m+c2QwORgA8EVm3YCjqNtNBMyu&#10;zR7jkfN1FRPcqupLMf3MYxwOCT2Jq3qsvk3HDeYqtgOe1UbjiM/MqnBJyMjFXHY3pFW+ljWAqWYs&#10;JCmOoIJOCP0qJJvOSOPy1RlwAwHLj3/OkgsRIZ3WTG0BI0CZz059jmpdJSaG6CruRowXRnGRwfSr&#10;sjrVrD0g+zFo3eGRrkrjLfcwckc9jToFaeKSWMRs2wxugAGOOo96hltIp2mlnMzSRgyBBgqTnqAO&#10;hpNSkmtlj+128i7gHCH5WIHI6dqTk0VrpYuxXEGnXUS5b5gHO8biR7DtVTWGxCrK27d84GOQQc5q&#10;tfbdTnjkhj8r92erE+uf51Ha7UC7pZsKy+aQuSF749TjpUuTYOXMaL37TaMjQ2+6SNMSIoC8kkA/&#10;jj+VSyDZc7VMke4ZQO2CvHOPao7m9iM7NHGxt9uP3nDEdj9R/Sq6yxXUyoV+VhtU5J2H69qIxvuT&#10;oGo20LLGv7yPzXKkg5AGeMe3PNU7AQyGRZnlWFgw3BMsCOenpxVq8eSxiMeRIzAoOM8HjI9Kzb6z&#10;Q9Jdrw/dCvy5PBB+nT8a6qdNW1No67mjpEtss53LJMJAEQg/MAP61p2aLu/dMtvHI+zzCcHaeD0x&#10;zzXP6RalJ2l2zbkJBEUgXjp3BrThuVhnRPm2KcKJfmYH0yMZrGppsY1GjorO7k0kMomWaTfgP97j&#10;kZ56dKuabAL4J523aqFScdSB1PtWUsTND5jMdxIKBBkEdP8ACls9W8jUNjK3yDDDGc89h3rhlq9D&#10;z6iu7m19jbh4Zo48RF0fd07H8ao20fnM6LNJcXEzbx5Z+V3Iwc57/wCFWra2h1uFJ2jaGRCTHnIB&#10;BwOR61BNqqiYxw26xtDKZP3YPHGCcfQZrSD6GfkS2VwzyxSTRywo2Yy/X5gOg49hUsV099axws25&#10;1Iw4AVsDjmorfUC0vMjPHu3pkHAJGDTv4fmXeo646Hk8UTfQ5KstS3eLbmJoSrFkkBPGcg+34+tZ&#10;0tolveSSoojjkJ2AjkKc1akuIkZ5ANu5M9yUOePyqC5vIWhKxeeZGMg3uAVIABGPTqaUY32IjB9C&#10;rrVzDZwHzJt3GAVBIyfU1lrJbiz/AHbxyNI52bxuwDxxVyfVZreGSIso8wDKkBgTjH9awjN9ndWJ&#10;CrGBsAHBye2K6qdK61PSw9G6M3WoBZyK6nzDEMZUEA9c5z9a4zXFXy3kZsMTyR2z7V13iK/nuY/K&#10;bbG3J4JGfrXKaraM9lKNrN6nsK7adO1j3cHTcbNnDatIxlZT8y5yCB1rNuVaQfdbPr6Vq6nac7mz&#10;7VSktFlwpkx+PWuyOx78NiOyDeYQOVx6dK1rHhgrKZGUjjt3xz+NVrK3+zjO4KV6jrxWlY4WDd8v&#10;J5PeiQSvY3/DbyC7hby41SMFMZwXz2/GvdpS4XcZJtsyIWQnI4UEZ+nSvC/CrfabpY1+7zyOte8a&#10;JA2oWFru/hjAZzxgAYJ/SvLxdr6nzOdNO1y1oI2nc8yx7OCG9PbrzVrUjDNHtjWIqqkB1Ta8g65J&#10;qjNArMzKzNCzAblHX1P0q3KZbm1jU7Wi6Dja2Aeefoa4OXqj5lRfQztQs4rq1MbbY/k2ho1IBAI6&#10;881myadE1hGpVlLltrRj5uDjn64rTupvstwQscaqnCJv3bj3+tUGl+z+WVLM0bh3G3oM5I96d5rq&#10;dWH5r26GJcabJaWnnbRJkrgs4+pGMe9c/wCOZ4/+EWu5FRvMUE5IwrtkA8DtitvVLqS5vpF+aOHk&#10;quOAf8iuf8aoqaBLHJIwZgCAOh7EGujD1PfR7mFl+8R4/c3Kxqzjlt5HHc1Vjk2RfxZZskYzSXIZ&#10;J2ye546U1G3DByDyK9tbH1UNkJdxboshuG7g81Xht/IbcpPPT2odTbbl3fK36VJGVaTarfN2PrTK&#10;GRuyS8feY967f4TQSXGtwI8kcex8sTxkDtn8K4pYlklwWYODkYHeuv8Ahcxi8QQqzMF6uQNx61nV&#10;+E5cXG9M9+sbgyJyFbywCQnG7/Guh0+8F/IrRyCPIAIPRTjBHSuZs03wpJE3UZAB+bHrWr4blNvD&#10;O0rFmY4RgOMnrn8K+brU3e63PgMRD3nYkuUdlkjxu25wRwo5qJNsk8kav50kYVuB8oycGp9T1jHy&#10;qEjIQqxI3Kf/AK9OEemw3EMkjXE0cbr5wUY8xSPmAINZcttzKnG25XkhW0aJGZQkrgSEZDR446Y6&#10;c1YtbxbYMjLHcrG7KHAOGyDxk+majXWYZbiO2W2WHc4CzyZZmB9T6UXO2ATK0y+ZDIAEB+/kE7vc&#10;DH6ik7lFee3FskKxqvyk53nJPUg5pkiLNYsf3K7XAbnkDtip51HlM/kqpUDJJyxz/wDWqhfy+TEq&#10;yQhY0XoPlznpmtqJtBXMy/uDDMF8yUMr49se4rA8RWKrYSz+Yy3Ebfu0CfLIM8kntiuhDNc2vm7W&#10;VowTxyX+uaq3tnImjSSSRr+8HysG5Ugcgj3r0qU7WPWw81Gxz/w21O6s9bbDMG4zxnOOefUcV6Bb&#10;2kl3ebn+VmLPIegJJHT0rgfAMbXHjWNY9se1TkvwB6j616FdRyRXTMh2osmUJ5VxnFGJ974TnzBO&#10;QMsdiWkmRnDADcM8HPWsm/uJruVvMLGMHgA9Rjir2s3eGZQwKkDOOhPtWYsiRx7pGdZFyxGeoxxi&#10;uenTOXD07GRcybnC/wAL84PUnnmpIrU2VrGka53NneRlhnOR9OasTwfaHt1WNs78xkjG4EdM/UGn&#10;WLrdRtG0bLF5gcSAnLdQR9OK3juehEq6neStE+6GKbzMbm2YZCBgYrHhXZullSfcwHA6Ee3pW9rM&#10;DwQqG3tGx4x1Hoawn/eXfDOpAOBn7x/z2q4WWp0Rt0K1zqztL94kZ5yPmFWLYeZG7cCQMCM8e/8A&#10;WqIlfc38Jxg5Gck9qsHyY7aPy5hNLIh3pg5Qjj+X8q6Ci5ZTzT+UkO5nmIBAH8We1aGn2rR37Qzj&#10;MikblBAPP9aq6VbJbsrKH3KA67W6nHP41pb1LBvLaK4znOOXBHQ/T1qJHLWk1obWj2/lP5WZZY48&#10;7lJLMnOf5UusJKoWb5djOE+f5cgnFJpWo3Czho1zIzHzOcAgjGDVy1uo5LpY7gtJCxO8AAnHsDXF&#10;J6nkzlaZjyW+y6fcDt9ByAfWud8VaU7WdvIWjt5t4Hz8BlOef0/Wuxu0QGbyVbymLFABuYDPUjtX&#10;M65dNcJFuZQxcxgNzkDgdenWuqkup6OB+I5z4e30ukePoYbhY18xDsOcYyDgn24x+Ne76xKuu2lv&#10;cx2scESqI22PuV2A64IGDXgGlTMnxHtEnxGY3KnfyqAAntnNe4aTLvtAGkVY+oA6NxwQO1c+M01O&#10;bPrws0ZOs3bJMyKnLDbkjk9aw77UfsunTKg/epKMxlODxjJ9K6jxBeCWaS5htUaGOMdsrnGOfQ5r&#10;ldUtl89lZg24DLqcrjg4P0ow8mzPLZNq7MdrsXFsWkVg2w4CnknsB/KuJ8YSKmnTRLG3mZyXxwFP&#10;GD712V/biF+rRquTlfTH/wCquP8AGLL5M8wkeTcgTAHoMV3Utz6bBvVHmGpL5Fz8rc/yqkZVMrMW&#10;9fxNaN9AkjE7sbufcVnyQ4uV8v58+vQ16B732T3z9k+8S20W+86KO4ZgApBKyRqT1z0Iz2Neq6rc&#10;QxLGGjkjhZwGy5LEZ9sc15N+zmuy1kT93GpjKMGzn14r0u4nFw/mOd/lx7QCcZPr9a8nEU7zPgc4&#10;p/7Rcw/Fl2txbySBV+VioOTuIycdfpXCahfKNQ2hT98O2eOR3FdlrZZUdtsi7iCMjI4+tcdq2mKu&#10;qL5ku4sQc+nrS5XsaYaHu2PYvBerpJ4bWTzJYZshXHPzAjHGPb+dbTWUm3+7Hs24OQeR2rmvhff/&#10;AGvR1s9kaKsglbK8kcA4P07V2Wo3aW7vcBlZf4QVB46Dr9K8fERamfM4yLhVZzeuWiruaZZ2dUGC&#10;Qe3fjt/hWDqLQ3lgxEkkkjE4Q/KqccEHqT3rr7uJdZSObPmNjacHaAO4471xeqXlruaNZvLWMld4&#10;XJBzgEetduGvpoenlsm3see6pdXGka0I442WORwUJJ5IHPam28cNzcs0kK7zknPHNaeuXsl480f2&#10;j7THH0fZt57H2rCTTrq3/eSH92xCk9cE9K7j6mOsUaFhawnb97zWcBxgnA9eKeomjV/m+8cA+w9j&#10;9Kp6aPsU+RMWZnGDnsK2I4RcncjMTkkjO4EHNZykZzehrwafHbLtWQycDOzkDIBNXXhmiZo2VVMI&#10;4B7jr1H1rEs7+Szuo/LXG4ZwDyQMgmuq86RwlncQxhbjY6OfvDscNz1yaxlJnBUk1sM0941tQGG1&#10;lfI2jOQTzz+FdLbwg7442ZlbG4ZwXBPb6GsaKw8rUo4bdZmSRzEwLhsn1zx6ittLy3ugomMi3Cjy&#10;goQbeOOT6+1cNa7Z5GKu3fcbdLcWt/HHGrBI+mUKlxnINa0WqFTcuoWTcrDD4B5GAfwrNtDug8h1&#10;8kA4LRk5c9RkGrMfnWkixyfu98YwSM/Kec5rFvU4JS12MLU7FLGJYZm+Uw/fU7jgjivn/wCMLQya&#10;1CI1LLGME7dvPUk19BeJpWsBuZ1LYCYRcKR6nPevC/jfG02oNcAxo3yxGMdTjuPX617GBjc+nyJe&#10;+czpE8RDErI3IwUPI7ZPtXa+HonMJZmbzI3AK9SVYdfwriPC0AjnVmZkJHQcqR6V6B4evo4FVnjX&#10;r1zj2/HrXp1I3Vj6TFR00N62MP2jMKs6qADnqD3pupy52oW27wSh+6cfjUOjvEJJHMjnBACAZDDP&#10;JJFWvEF2sLbLUbtvypkZGB9c1xezfMePKn75zmpSxQzFX3cq2NmclsZA49x+tdj8PZ47rwvGV/13&#10;2lgewccEHn8vwxXDatLiQeYuJiOcjj9PWu7+FF+q+HpbdrO3unZ98Usj7XTAwRwMEZAI6Y59a2qU&#10;7RKxFH92dPaBob+Cd9wy2C237g9a624t7WC6hZbp7jzow0oxjy2OeRzXBXGrTG880KWUEEJknYOA&#10;Rx1HvXoehWvl2SSQxrNJdqUBKbmQEZ6fTNebiLHyOYw5WU9QvhFb7WZmjj4AHYnv+tZdpcXUEwaV&#10;pZFdCib8kY5HccjPpWgA1vOqyY3Me4yKL+/ulsUsPtUbWtqS6RcExMepBPIHHTnue9cfL2PNpx/l&#10;MLV2aSGRGJUYI/3Sfasy4Km+DRbvOMYBD9SAO2fYVqX8KyeYyySMZDl8jkN3x7VUW6YQs8cg+UbC&#10;SA3XIPX8a2hKyPQopwW5iX9/HpphupriRQr+Xg4KnIIwAa5HWrtGvG8gLHGcgD/P4V1GsiSW2WJU&#10;EjtIAxbAUD1I4z+HpXJ31uxl3N8rh2BwPlOCRwPwr0KGp9Rl6bjoYNxKl2zeYrKyHPTrVe6eO509&#10;YVjjLqS24j5iPQ/StS9he6iaZY32qCORgg1zP75LrPzKoOCR2FdsY6HtU46DRl7cTbcBHIIzzUMk&#10;7BlAVjyD0qbXIWWV5FYSKuDxx+OKz7e/2LHIqtId5yM5AHrWiVjaMT0v4PQeXe/aGhVmUhkdj0Gf&#10;avYxGuo6TFMkrCbJWRHHDYHGCeeleL/CTV47bUGj/wCWcg27SM9RjivaLK8+y6PbI00kzHJcFMCI&#10;54APfIrzMVI+NztNSuT2c4tmhbywvHI5+YepHv3rRuBFbtDNaQ+XPbuWKYyMEdRVNL2MwKrDbIuS&#10;ZO/P8qLzVmsrmN4F+0NJGYyMHaCRjOa83lUmfNqLcuxm6lfzXf2mTy9sdwCASxDcjpz7VlG1ntxc&#10;CISSQIAJMsWVCe+M8ZOav6lE8ssPmssSsS/yZ79OuelZ91I0VyyxMSJRhsHaHXpzXRyK1kepRVlY&#10;ytXt5Ypipb7uMHORXH/EGxj8lJHRVkjYYfPJGOp/Wu3vUYpPF9nMbIQ5O7cCMdQMVxHxJANiq/Mz&#10;OOXHKn2FbUY2Z62BVpn9SP8AwTrO7/gn38Cv+ye6B/6bbevZK8S/4J0N5X/BPj4Erknb8PPD4z6/&#10;8S23r2Xzq/TKMv3a9EfWcuhM71C7c01nyabWnMZygORqkVqhqRQa0UmDgh5fikzv9qY/Apoas5yd&#10;zSnEn37TUb/Oabvo31x6nbbQTA9aVcCm0HpTI5SQPtNI0mTUO40jNirM2TeZR5lRbjRuNVzE8rEI&#10;xULNmpXOBUUlUpkqnqNpytgU2itOZGnJYtK1SK2BVVZKkEmBU8rMYsn3CkMmKh82myTUcppcleXN&#10;Rb+ahe45/wDrVH9oy3/1qk0iXkYAVIJcmqcEq1YVlxxWZuiSQ/L6VWc/PUkjcdarTNjnNTzsuKJM&#10;1KBxVA3Kr/F+lPXUEb5d36UvaaGns9CWS68mXkZqQ6ghHpWfO6yv96oZJI1/iH5GuaWIsx06F0Xb&#10;m/Vm4pPtQ8hsc+1ZMl7CpPzfoaqX2uwwRNtkIx/s1MsXdbn0eU0Pfj6nln7Rf77SbT5f+Xpv5Gvz&#10;r+PulM2rXzbv+WCdq+8vj74sjOm2o8xv+Plv4PY18JfGrVVuL68+ZjmFO1fN5hW5kf1v4c07Jf11&#10;PJrS3a1jIPzc5qaT+H6U8MJEP1pkgwV+lfI4jc/p3J78qGk4FN8ykc5NNz81caPrKOw5m3VEeDUl&#10;RnrWhNVobJyahMe05qZ+tRv0qlcxi2iN+lRh80+Q1FnFUUOZ8imMu6lpxXIFAETrx61U8g7s1oMA&#10;BUMm0rQTzFcDbTgpBpxODQhU0CuxQcU2U8elK5x0qtO9AXElmyKqjrQz1GOtVE5pD3PFVpKmdqhZ&#10;s05bAQvHzUM8dWWXNQzrzUHPWKMnA/Gq85xmrVx/Wq8y5FB5tQrZ5psv3acww1Nl+5VxOOt8Jm3f&#10;3j+NZ94Nxb/dq9eth/zqjc8hj7Vr6nyOYR0Zg36/vP8AgdepfBS5WMR/9dYa8vvx+8/4FXpvwZh8&#10;zyf+usNctWXY/I+JorlZ9p+BJluLOQdPnP8AJa6Y2HnIB7A5xXM/De0/0aTj+Nu/std7aW/7hOP4&#10;R3rz3Udz8dxVNOZmW1p5EbDg/hXF/Fp8aH+HT/gS16Der5Yb6GvOPisfN0kfT/2ZaFNn2HDNG9SJ&#10;8z+Orny9bvDz/rj3rHttRDJz/Oug8eaU0upXbbV5mz1rlUsGi4OM/WtIyZ/RGQU7QXoa0d4pNWY7&#10;n5OlY0TeU3NWluOfb6VtE++oxtEvSHzPaoZU5NEc2e9SBwRW0Tot7pU8k0oTYauhFP1pk8fpRI55&#10;R1KtAGTS7DTlT86kqOg1l20gGakZOOaKChoSnP8Ac/CjO2gfNQBC8e8elQSRbO9XXjwKhljzQHKU&#10;ZEoHAqZk5qMpzQLlG05PvUbKkjjwaC4oQQbz979KUQ5qZF4p+wUFctysYcVJFHkinSKAafEoOKB8&#10;iEVNtAjAb/61TYqJ/lYUC5RThOetKo3Gk+8KcgoDlHKtO8uhBzTgM0FRiAVcf/WpxXFJsNGw0Fco&#10;xxzTWG4VLsNLsNA1ErhMGpEXNSCFqcIqXKjWMQUZFSq2KRUwKcqYNHKjReYmC1KsWT0qZMGnBCKO&#10;VFcxCtrmnJampA2GH1qZZAKOVFJp7kKWfP8A9ag2RLf/AFqtxzBSOeKGuFz/APWo5USyk1rsNHl+&#10;1T3VyoH4elVheL/e/SmVB6EggyKXyMUxb1T3P5U77Wvr+lBegvkE04R7aja8UL1/SoZdRUfxH8qB&#10;F2JcH8KkrJfVVA6t+VRya2APvN/3zQaI1pG2npUYutnb9axJNfy2Nzf98ioJNdH95v8Avmgq50v2&#10;sCmtqKqf/r1zL66Nv3m/75FQSa6CPvN/3yKBaHVPqigf/XqN9WX3/OuVOseacbm/KnLe7h3/ACoI&#10;lY6c6uqJn+tRtrKjt+tc297x3/KmNdMe/wClBkzo21ZW/wD11HJqqj/9dc99oPr+lHmlqBG4dVU+&#10;v501tUXH/wBesWMnfVyC3MqUD0JZtRHv+dRHU8ev50ySxZew/Ooms23dvzoEXYdVGO/50S6oGXv+&#10;dU1tCo6frStZMR2/OgAk1Djv+dEdzvGdx/OmjTWPYfnU8GnlU6D86AIJLnH8R/OoRNlvvNVyWw3n&#10;t+dCaWW7L+dBHMV0myPvGnGXI+8auDSyOy/nTG0/HYfnQZuTuV1fH8Ral8zNTLYtjgD86bJaMo/+&#10;vQPVkKTYqRbvn/69RSwYPSljXDUEO5ajnDVMjA1XiXK1MNoFAtSTIzTsYqENzxTgxAporlJC2KTc&#10;KRY2cZo8lqsOUN/NG3PegxkU5UIFRLcOUO1KF3UbDT4oiaQcpHJDlKdbQ4HWp5IcRUQRcdKA5R6p&#10;8tNVcGpCvpTo15qJbhyjVTcKjmj2sKtxpUVwORSBRIk+7TlXdSBc1IowK0NIpAfu1GeRUlNZcmgB&#10;ijAqWNc0KMCnRnBoAclvk9f0q1EmwVHFzz71LuFBrER+KgMmWp8z5FRoMtQaKxNEc1KGwKiXgUGT&#10;FArEzdBTab5owM0hmGKzAl34qNzzSGYAUwzg0HPJu49jk1C65Y0huAaBIDWg4CMu2o2bdUg+ekeO&#10;g7Y3K9BGak8r2o8r2oFUKtw3yGs65HzVrzRHYazriH5/etDyMU9GZZPPNemfB1gmpx89k/8AQWrz&#10;a+Qqa9A+D3OrRf8AAP5NQfh/GU9ZfP8AQ940OTfZcE9TVuDTGndvm9+lUvDCYgUMR9410dm0cOcs&#10;OR70KR/Lef1L4h/11FttCZQ2cdPQf41yHxHsfLjuhx/qeuK7HVPE8NpbsWkboeiV5b8T/HUTNdDz&#10;JP8AUgf6utIyOzhqX75ev6o8R8b2mdbk+bue3+01ZSXW6Xbjbt9+tN8X675+ryMrNjJ/hH941FA3&#10;mnd+NaH9W8Fv9C4JM06oUGWqxFGSRU3P2fAklvHuq5HBz+NR2sWDV5AopM9u/ukPl7GqZZflxTjt&#10;xVeTO78ayZzw3JfvCmPFuWnJnNTDpQdHMV4otlWEGD+NFFBZYjbFShNwBzVVGqxGflFBUR4TBpwO&#10;KjZvWm76DVJE1SIuKgR6mU5FBpyolT5TUjciokPy09D2oFJKwqrtqZTg0xU9akRcGgxJI+tSK2aY&#10;iVKBgVoADk04R80IMmpEGTVRJkSQrtqUn5ajXhaVjgVtFmetyvO2B+FU5Bk1cmGTVeRM/nVJlDYe&#10;taFpyGFU404q5aPtb8RWiM6nw3Naxt8FfxrZmh/4kMn0X+dZljMu9fXmtph5mhyfRf51R+c8XQXs&#10;n/Xc+Tfj7b4mt2/6Y/8As9eFyw5uW+v9K+jPj1p5fyeB/qvX/bFeCPBtuX47/wBBWlz+H/Eyjas7&#10;f1oP021zCv0qY2+4+m32qxp+EiH0pt1OoFaRPwHG6SInkAFQST57VDJLkmozLg10HhVtWPZc1Zto&#10;8Y+tVYvmNaFpGxj/ABoOaVuhYt4srmrjP8nToKqxnaKWSbcKBw3IpmzJTlXcKhJJmq1CmRVczNFu&#10;CQ7W61ajT5KjjQ7qtJHlKiR0RSsUrs7KoPJmTPvWhfQs1UWtWJ7dfWoE7GtoR3r+IrooU3xlepJr&#10;H8PW+y1O7rkfyrW0piL0Z9DRyok0dE/4lcvmv0wRj6msLxr4xjS5mVQ3Rh94+g9qn8Zauun6exLE&#10;Dco4Ga801vUBqN1IykkEnqMVoooqJn6y/wBsnjIY/KMUWiZYA0kVozL0/WnxNsNaRRrAmuAEWq6r&#10;gU55MtQTitonbTtYjI5qN1qwDmo5Vy1N7DlEqsmBUbLk1YZc0Y/Os2c0qZVLbO1b3hi+S1lVmbdw&#10;vHpWPNFuqSwOx6ykY+zaeh6t4U+I0OjrDy37ty3DMP6V6R4R/aGhtotvmXA4PAmf1H+zXzbs84VJ&#10;An2Mk+vpXPM9DD6H3p8Ovj3DdXXMs/3EPMrnv/u16toXxltWSPO/nvvb0/3a/Nvwt8UI9Dny0sw4&#10;A4iB6V22nftG26Ii/aLr5eP+PdfSsT2KNSx+hMPxftboeWN3rnc3/wATX701/JHpf7StvBPk3F13&#10;/wCXdK/rcruy9W5vl+phjqnNy/P9Aooor0jgP5OfAvmQx2sNw6bZIh1HzRg5IPGBmui1iJ49PiZI&#10;2fcRGjHHJPQkc1y3gSb7RpElw3nNP5gRCXCrIhB7EEkjp1rV1PVpEjVQpUjBOMkcV8LX+I/Acwa9&#10;tp3Of8feXajb5bI1wmA7ncWOSCcA9/6V86/FS7azmETL/rHJGBjgE9Pzr3vxPG1z5HmMrbQQpPBC&#10;5z1714J8aVX+0du5mePhHBwoBOa9TBSurH1fC87zsaXwJtJG1gbYWaDALsMZ6jJXPp1r6q0xY08O&#10;W0bK8My5DmUYySc8Hvxj86+Y/wBnK3W311VlddsakjzAWDE4wPavoy0i33X764fl+ZCdwHAwBXHm&#10;W+hxcUT5qtjWhuI7XSJbcxo25ifMx8wOD0/GkWJkEkzBZGjQKIt/AYAc8Y9azvtwiX5o9x3lgz5A&#10;cDPp61JJKsMsbNIpkZASACF55/P/AArnw9OyPm6Xuo6K10SS7ms5R9le4b5sHkYHOCT27Gku7pV+&#10;99njllkAKpHjYQMceg5qCxukvFjWVmjWIkEpnoT7U5HhN4yx28lxHJKVh5wXB9SenH8q7OUmaZhX&#10;+sXUc7rC0UkcTEk4+Yj6+lc54gnaK5tbgKswUkzI6bgQegGDzW1ryW9tqUywReXCpICBz1PXJPXv&#10;VM6V9q0/h5ftccRdhHHuSAHgsSD1xWlOMuZdjvy/Soj5b/aZuzBdR2rRzQsxV/LfjcQCAcem3pXl&#10;vhy12XkczSfvJDhQewrt/jtqkj+KJpWkklKnEZcFmPYA56Ef1rjPDyyXN6ivjczYH1PWvoIfwz9g&#10;w2mGXofVHwAgew0+KUR/vJSNgzlQDknj8K9sW7N1bs0Ui2/3pNgJ5JIHJ/8ArV5R8E9NuINEaa3t&#10;/tbRhVQoDwRgE16FpWrK91MkrNbQgHL446cAfjXzOMX7y5+XZsm8Q2TXeqssm2D7OqxgoC4GSfXJ&#10;71DZ3bSweTPNtbsQu7IHOOKqPab7dmba24ggk/MR61a0S0WWSIN/y0BI2joOeTk9KxUbnmyhobo1&#10;Se1ZYdp2/Z2iBAyFz/M0kP2jRws8FxJDNyxzjIGR1471CB9kkRrfMjIO5zyep/CluZZJJm3M0ihd&#10;0mV4AA6e/SnypaGEpWVjGvrhWG7czKrkuM43Dk/nkisnUbu41Ff3ixiK34YZ+YdTxj6da6KGztH8&#10;uSS6trWBcvJI6knI5wB3JOB+NctqMi3TSLmORXOCQpGAc9OmDgn1qtVrc0o6O5bu57WHwaym6EK3&#10;KBy+4kAZwQQM/wAIryvx3rVqnh5reOeR1t5SkbomBISM5wcHAx+grvr63juNKkhxGoKEITwqnGBn&#10;Arhvivp9xo3gtrdnt5WBBR42BEjHGQcc9PyxXfhJq59PlMk6ivueOajLJcybcYCgt5h+U/l2rntb&#10;t1RtzOrjkl/f2rpWazsrg/ankVnypIO5VGOmK5fWDbTtthaSWIkEHaVB/A817Wtj72F3FHcfDKeG&#10;20n7QrDfJhAAPQ10j3zXBeS4uizxocAp3HIH5Vzfwy0y3vdLmb7X9jktwPKR0LLKx5AFb0qM0cjy&#10;BlMvyqVAKg8Z9xXn1KfvXOGpH3jN1OS6vIysIjEshGWcY+XviuXvQICPMxkEjA68d667VFjt0kXz&#10;JJNsfB6da4vxCyy7mQeWOQSOn1rqoROrC3bRh6jeQm/3MS65IOecfSoRGtxdwrHIQvPNR3MmYhuX&#10;jJIPc023hkdo2+7u4AHGM8V1dD05fCfSX7Jkq6Zo0PnK6wNPKhkI3YXCgkCvZrC/bUPEy+ZGsOnQ&#10;zs6AJ80iDGGPqT07da8r/ZVtIx8P1dl8uUzFC5+berdSB7Ac/WvSbhIYmYo0kio/7twSuD0wR+Vf&#10;P1sPTlO7PxviKSeJaNC7lmvtOuo28zy/NMjuByN3t27nrXnnidY9Gt5FRnmjTI5BwD0B9+/0rvL2&#10;+2WzqrENwZCMjIGcE+nWvPfF8mLKVpmaONgdp65PPTn1qsLQjCV0cuUyarJI8O8QD7RqUs23cWY4&#10;HRifXNZF7KqGP5dskag4cY68g9auX8M0Wuysr7lJO0g9Aap+IAv2Rp5JFZ2xGABngDrXuRP1zC3c&#10;EcPryeZeuJNsZY9u9d/+yhIzfEfbGkjRGN0Lg7WBIJ+X8v1rzzWZgLv1bGQOuBXon7JmrLa/Ea3U&#10;iNlCPkHLbsjAAxz35rHF603Y0zLTDteR9bQagtzFA0/oBkD5lXjt6+9b1hqun390lnpq3i3iuA7S&#10;SBlKk9hgYI+tc3byl7ZoxtA2jPH3QOoHetzS9MitZopg0ccjkEkfeGQM/Svh6611PxrFP940+5r3&#10;F5JHbJGrsfLc7GPUjpWBroZbe4mkVpJEH3S/zE9OvpWnDfraXqsW8yMP87bC2xfUj14rB1iZLl2k&#10;Wb7QrcswUqcE+ntWmGgl0Ip2Tuch4iv0Hh6aFrddrHeZehQZx+Jya8F8YxQreSSC4VWJPDHJP+fS&#10;vfPGlzJD4fuI/wBwyzoUX5cshPce4618++PUQWjQ7S0m8vk4x0HfHNfVYLZXP0jh3WnocXqiN8wL&#10;bs8jA7Vmp+7Ef8S5yyY5q1fs6rHuDKWHGOcc1V2NJGPvKc/jXqH10diS1tR9pV0O2VnID4zgE4zx&#10;X2F8PbRX8H2M3PnXFuCASSrYYAsD05xgY9a+R9BKw3sKyt8u8ZGcZ/Gvsb4eT29z8K9Btvs0yX1u&#10;j7pScoVJBVVA7AA5+tebjpWPleJqlqWhvaPHdyxRSJF5UMxICOcF8HBJHYVp6hdMt00LFmkUFA/Q&#10;J06DBzVLR7eIT27T3C/Z2kKbSCSO5H51acLe+ZJGsjLNlYynyqOcc5rw5XbufmdSV3cqwXKxxNJu&#10;acmQHYeFYDpx9ax7zasjqkbKG5+pPP4Vb1G5l0VEV1kaPeQPlPNR6rKJjttp5JSwQN+72hSeSBnq&#10;R0z9fSs+WT6k0YtzszlNcuo9iKGOYwAUOTkn8vrXE+MZWOniMMxUZJBOAgA6D8q7zVLIQ3Nw3nRu&#10;0zFyCOBjgDPvXD+NJI7uNmby45Pmd36rtIwBj1rowl+fU+yyxJTWh5rG8TzMmceYMj5c8+tVRezQ&#10;Ssm7dJvP7zpwParEkrfYVx913J3Jz8voKhu3haxi8kyrIAQd42kmvo4/Cj7ijJcq0HpfLfw+XcSG&#10;bPzAE5AH0qtdOsc9wy7VCgAgfewfSq8t9HaQKqxr9qZCjP1J96iXCj743MMMe5NWbR2FcqHOC2QR&#10;jnp71e05bWc/vrhn2scnHB9ADWXDGvnIzgsrZyc4rQtstbrHJIq+Wm/CJgmlLYuWw6Mt8zKjMqHA&#10;NXrW7kQbpFX3D81RtpPJbO8n1TvV/PnwxvtOxueOCecVhNnJOXMX7cedGs28LhxgIOnt7V6N8FZx&#10;B4jUs0y+d/rNnzZGfSvMdNmaKVbfLLCZC5OCW6cD3r1r4MRQ3Gt2Vq2yGbDPIZAQowM4wBnJrz8R&#10;Tdjxc0h+5aZ6xqqR2ssnlqNsgynO7g8kn0rPjia6TYjeZN3APQDqT7VqRxfa/m8tdzfKBjaMDPOD&#10;zjisXWvO0/WF8uZYY72LZKUGFIGcDvjOK8+MT8/jT959iYRSQXAMkfmK3/PM5wPc+1X45N/nbv3f&#10;k4P4GqcEipMVheSXzo1DkZU8Zzj0znrVmK3+xN0bapG0vzz1AJrnrSuctddg/tSFI5GjQySTJsc5&#10;xtI6YGDz05pRHufy4f3jJHvL9RjHPsOtMRGupJF2tJIrgDyxtBOf/r06zt105545IWWbBVwXIWNT&#10;0OB1/wDrVMKLZn7O9jm9XvWW4/epIyyAbXznHQYHr0rzX9p1BZ3VrNCszx3CCSNzgZXGOnXOQa9U&#10;16/M1rGF2+Xv2DdHhiAOTntXkf7St1vXThG0gWJGBL8kgkEYHUDg17WDglLY+hyWNq6Rznw3vC9w&#10;vzbS3Gegx3+ley6AsMVioVmdoyMRr0IHXJrw/wACy+S6Hd90glupHtivb/CUkeoGJzLJHGBgkJzk&#10;DpjvmtsbDS56ef03o0acV9JEzrBJJCtxw4BKkjngkduarxCRpZNzRNkBA8jcpjJOM9elXppoVSLy&#10;/MZlByHTbkA4NUdevFF9JcSLtMY2RARYBX8cfnXkxnLY+VpTbdin4pZdQ8KX0aebGrRne/8ADKAM&#10;4x1wc44zXxb4hjb/AISG4JVlYSnj0r7U8VeFze6VskZmgliJZCfmUFTnkEEY/OvivX3W11WbDbo2&#10;OVPJJ/8Ar17uX7H6BwvpFk2grnVYmzzkYxxtNfS3g7VJLXwjpaRxgsgbLgkkgtn8K+Y9GlZbuPb/&#10;AHx17+1fSnwtuVi0aNtwVRGoKkZy3JOKrHxuj1c8jzUzuJrhhH8iwq8jBt6cSZPBBPpUV6PtZHlo&#10;qqMZyMg4FFvZx/aPMk3NHkMNvT1P5ZqK9l3h1+ZY1OA4PGeK8L2etz4aNHW5kalDCt7NdbpPtTJs&#10;gV0+VB3rmvEmyNZI1b9221AScNkck4+tdBqpikt2cttaMchwW8w9vpXM+IoZry3gc23leUDkoCAe&#10;46n0rso37nu4CErbnM+Jpo7ezVQrMw+XOetcPqYPn57Z4BPQV3fiW2NpErsu4kAkYyFPNcdqcKyu&#10;rZC5BOe2fT616VFux9PhZu1jJysd3swxSTOSOo+nvU1nN5Ei7AzNuAX3Oai8wqPv/dGPcmrVhC00&#10;8fynGQcgcjnqK3lsdlTSDPqfwDNFeeF9PeOO4EKgI4lGMnGCP51uaRPHaX0PnbWWNsDIyBmsPwQ8&#10;h8K6HGys8cMIEjngGQ5OSfXBxWxHBHLeyef8phw2McnPSvnK3xs/KMwi/ayv3N5rhbS/kKFds3BI&#10;JyAfT2qKaZQjKjRbY+d3PA4IwOmagRJXhMjBlk2bVJ7KOnFJGrO8qrI+0ZGwLksQM/lWcd9Dyetj&#10;K1ni9l2zK24g/wB7JqHS5mmmZlX5ev8An6VY1GS2e8lP76F1wM7MjGOfTHXFNuY4o082ORVVXZHH&#10;cAAY49/6V0OOhVWi5I7TwtHG0dyzSNLJ8qQAHbweT0znFeB/tE2sVt4jgjVT+8gDkE5yxLA/ToK9&#10;08M6rBALVrVY4xEgJJBIDdz9K8N/aDTyPFUgYrIIzhJCc5GTzn0Ocj610YP4zv4ZptYo8n1BkY7V&#10;2qoBwB0FZ91LtRYzHuZiMEHoKuTxRxXBMZBLE5znFNnt/s74YrvYDpyMH0r2otH6oU2s2kBG5duP&#10;uk806yTcq/Nt4xk8iiEtHKpf7q5J75qWzCyakdq5XYSATjBz29apSA6rwckME0czbpFjPpgE9q70&#10;an/o0LqrJHghRn5gnAwfr/KuF8LqzoN7bYpHAGwdP8TXeWQ/tQzsrxpHs6EhWdcgfmfSuGtLU8PH&#10;WuS7/sttH5bfNIc4A3KmR+tZN+PtMUNvHE7dSXYY3seDz6Vq2lutuzNHHthyQF3EEHjmqNw5mEkk&#10;LqGhjIweMj0HqamEl0OejKz0OY1yaSzvHB+XaQFBORwK5Dxc32m4VtqjzB1Hf1zXQa2Wndnkdt69&#10;h71y+tbghGfnx39K6IHrYeN9TL05WtLoCOQrsORzwD6/hX08iCOGO4tw0dvlUgbGBkKM4H1Jr5b0&#10;pd2qIshxucA/SvquKJYfD2mpLiG4ljDhAQ2VIHOM4BOD1rlxuh52ePRJl3Tr+OwO7y4LlmQBjICN&#10;jZznAPXpU0jJMjMzyK3AXHp3x6D/ABqnoKR+Y0ixT4j7SgEsc4JwO3Sr18kkckm5Rtn+aNxwPXj0&#10;xivn60kpaHwOIl7xSu54bOzKwnc3JJkGCcDOBWJHI06xyLtw2E7jBIJwM+wNa+tW7ajFCVDIMl/n&#10;4BHQn6VkQ2nn3IZt0m7JwCdpIyOn+e9ddN+7c6aL91HM/tH6hDqeiQNDG0axxCM7ucnJyRx/nIr5&#10;585pW3MOhwM8V9AfHN418FQxMG81ZwQ+eqkHI9hkj8q8FnTygNy+vFe3g/hP0bIdKFyrLIIpFbGO&#10;w75zR5iW44wzSHk9xSFxKu1v4TnFK8cUZDK3zNXYe8TIWupFB3YHHsa+lPg6i2vgiykmVWVoCiIj&#10;gcrxkn1JJNfN9uVIXLbfm79AK+iPg+EPgq3kkhRlwQB6gH098j864cdG8T5/PknS1PQrO2k+1NGV&#10;+aM4YD5tmRnrTryCxu0jW1a6aTkyiRABkgg7epI/xFR7Ps2km4YSK3mhdiEgvkcnPoB+XFQR629o&#10;kxhjYbkOOMtg+/0zXiR3sfBRjeVh+pQLLFDujRUdQcjrjoD9e9Ub+RLfSVaN1VhIEI6seeoqGKZZ&#10;IZpCsixu5ZASdo4HH6iq19A01ipb92JiXDRkMygH2PHSumMbdTeNFdTE+O140nwjkhF2j27XoVIp&#10;EzIjBSdwPpxjH0r5fvJVE0nUk9PbrX0j8a41h+FM20s5VwV3pyTwTzng/wCNfM8uI58Z2nd+Nezh&#10;JLkPusha9lZHpv7OO1/EreZH5ixqGcEkYAPXive5p5FjZopGVWA4yeRmvBP2dYJJ9fuI4Vk3tGzE&#10;54Kg5P8AjXvmnzzXSxwxhYuik446dT7V5mOqNTPHz7+IZeoR/aLGdsvuY5UnI6ZyPevMfGl2k18T&#10;uxxyCK9X1aOVrJpg2fLKgrn5ckkdPTjrXkXjpVN1I6rHuY4AB5XnnitMJWb3HlErHE6rEDce+fzq&#10;pGdrsu3nnBxVzVNodtrD5eo7k1S+1SMuWb5hxx6V6y12PrIbGhpVxzt+bcvT616B8PVW91u2Xd5c&#10;YJJI55HI/UV5zpbtHJtX7pOc+tejfCK4+w6zbzTDKxyggHoeuM+1c2IWlzizCK9mz6A069uBpUXl&#10;ybTI7Exk8AYwSaozny7F4YgpHmrhx95+uR9DWtDpF4PDdnOsS7fLaIuBgOCCScc4+tZkZa2VtnzM&#10;gGPmChBwCSD1r572j5rH57p7Rmjp1nb21vKplUXUi4+dTtTkEYI6HvVfUbe3gtisrM3DANzySfXv&#10;UMrsNMjUyeZNNnIAIHXA/SqdyZDYCGZZNm0D5QQSfSk61maRdmcHrxk02dtoP71DvJAwQfSub8VX&#10;32jTNmCOVc+pIBGB7c12Gs2DXF6VEbbsfIH+XaB/OuS8atbpGwt0dcdQ/r3wfSvQw9Rto+gwNS7R&#10;wwgknm2Ksnzk5X1981XjjNu7RrwCMEZ5JqxqM0lrdKI2aLcpyQeSD2qJFjNumG+bOB/eJr1o7H0w&#10;+NvJcNyf71aNnc+S5mVGdl6ckfyqjYwPLKNuOuOeK04ofIyu5W2nqDwagzO8+GW8LdSFVjMzqQck&#10;kHuMf1rtruf7RC0cjOwbgHJ4I6flzXJfCOF75ZoM/Ko80EDLZAJ6/gPzr0NLGCe3iFwz9zI55yTj&#10;BAHTp+teXifjufFZrL97qc/9rSE7m+dWxu69enSnXkkfmKwZVMYGUC85/GnTw/ZtQkSPfLGpG2Uj&#10;HGc1HdytI5Zm3vIxyCOfasYyOGnU7GdfwpBdB9zGST51XGQAOev4Vnan5ltbCPcZFXLIwBwecZyR&#10;1rSuDLcXCJGVjZcqC5x14/pWbe2Mxa1EhDR+YI3UOQFB5JxnoMV2Uaj6ns4Wt3M1dRl0ti8TqsyE&#10;MAM7sDp9D7ivv7/gld/wU9k+HHiC08K+KL+ZLG6ynmySu0RAGAGXnBHryefavgHUV8+ORmbzHYbY&#10;1xgYzjOa52e+utKu1MRmWdWBV0O1gQQdwI79a9GnK59Jg6yb1P6eNVsND+OngkNJ5M1rfQhreRXM&#10;gQ8EYA6fQ461+e/7Vn7ON18K9daTyzHa7yyOTtBHP3c9f/1VxP8AwSY/4KjTaHHpfg/xbq9vNdiW&#10;K3ilnxulXBBJOQAegr9PviV8PNK+OfglbN9twJo8wOkSy7M8gg9sZz+ArpWp4fEvD8MdQatr3PyG&#10;vYDaOwwwVSMHBIGRn2/OoDhYQvO4tn/PpXs37SHwDvfhv4guIzDMqxgIGK/LIqjAI9Mgc+9eS3dj&#10;sjRiPnOcjOeP85ojc/m3OMkrYKq4y2KcRdyBlfLU4989qWNtk20M/UHPUAd6SOEtc42+2Mck1MI8&#10;AqyBeu7jJxnqPpXQeHyBe3W+4fyyzQ5OOMdeKB+4ijZl/wBYgfYDyVPTPpxSrcHcyK3ytgcjgDFV&#10;p4pIZvv/AC45JOeCf5UBy2JJZUklZm3LDvyEBzip4pNr7l+Zc4Ge9VIbw28DRtt+Zgcjnn0qSFni&#10;nG7Dd8HoBUyHK+judd4O+J198PNUW80+RfOt3WWPzclQ45HFdZ8Rf2ofE3xj0m0h1eaKW4RBHhBt&#10;CoMkDAwD1rymS4X5hu7/AHCOo9aI5/szqwby2zkDPzYrSMrHoxzbFRp+zUnYm89nuV5bknJ9Oaa7&#10;yTHzJJNsbAxr8+GI+mPaqs7tEhZWPU89/eq97dsz+SrZQEHPcE44HpQm+p5PtHJ3ZfWYL97cSxwC&#10;eoFMuLfyyI2VkZk3gkdc9DVNifLVmJyox7nn9aRL7zxtkZ1l+6jl8qAOgqZSRKkiSRgsigsvQZ9O&#10;agnupFK8/u8lYyR1Hse9SSyqR82GboGxwaRLry5FjnQnywVAHITPOfbrUphfsMW4+yyYUbmXHJHQ&#10;+tWlOZyrY/eAucdOBkVCIV87a25U3Yz3x61k+IdbXw6kkkkieTj5Q/3mA7VarKJ0YfDzrzUIK7Y3&#10;xb4nj8K6NJcF9sskZRUI3KcYPI5r49/aD+Kd54y8Xah5s6tGszKhCbQeSSce9eseLPiM3iG9mkkK&#10;w9gADhT0z/Wvmv4o3ofxFeNhTH5pCuP4uTzXPOvKbt0P33gbhuFC1SqtTm9Tu2uJyGbvwAO1RiXy&#10;ogC+Fz0PrUZbzyuPmYnjFNJaNdrdT2NI/XIxsrItQT+W25PmZcj65qO1LK/DY3HkVFczsp+QFWbA&#10;4qzawDy1ODu4yfU0DL2g27TakuG5HPpXpGm27f2YYWG35wdx+9zmuB0CL/TQRjd0JxzivVrGDztI&#10;jkmjJkkBxIDgkLx0rhxDkjy8dJwNzw9byab5ceEAbGQpzn3rpdNQWbLIu3cGbAznbnp+ArmPD9qI&#10;/nKkM3Q56HHFdRpTo6N5kjRqwIVgMnIFePUlqfI4qo27GpaeZ+8k+WRVIJyMD3x60+4aKeQDdtMa&#10;AkAkBwT0GDUWnRMm55Dt2kKD7/SpJklUNHtH7wDl4yjbQc8AjjrWLucepna7ZfZRseSSO38veQCN&#10;wznjJrA1G9821jJRRHGeHCYkI6YJ71sazASGZ8lVOCcFu/H4Vi3101sfOliWaCNcbM7R+f8A9aqj&#10;G50U9Uafh6dP7UhZo1jeAbjkcYxjOPpXm/xQlF5cDfj5HIB6cZ4GPyr0PS3j+yieP/l4GCOrAE8j&#10;Neb/ABNkMGu3HyhlU8IecV04ePvI9bL4/vDiLiRZVYFcs3THtVNATFn5tucHHWtNtlzIqou3PBIP&#10;fvVdpVtpflwVU856V7J9PEo3BzL1ZVAx+FSWqKz8zbfTPc/hTZj5r/K2dx59KcV+xz+Xu3cDt0zQ&#10;MdFthuNzZxjbWlKY8gMu+VsY56CoI1WK3yu2TcOM0wH5l+YBu56n6VLRPKOSX7PN90nGSMetXLee&#10;RbE5QiRQDgn3qGS28uHcCGGCT3OaksZftEKrhl55PfAqTNo6T4b3El7rsNukeY1DPIcnCkA45rvY&#10;4jsVThW4wfUH3rkPhk0ltczGONpI5Bt4wCOa7XzFhutgjLDzAAc8Aen8q46m589mHxluDVJLaJ1R&#10;v9dF5bnAOB+PeqNtaGd42+ZY5O498/4dKsaf5U88wkkVfIySjDk46fWpjPHd3jPtWCGVycIeFJ54&#10;9K59UzzNmOs0VLT5WkElqdxYvnIPoDTfsrLcTFrjLRgAAjkg88VHFtmZkfcMcAoPmNTQXX2pXjG3&#10;n5QWHzDj1rOUGXYy9YkZyrKvmHPK9M1TuY5LmJtoWNo8Agng5Harur26iWSDdsdMEEHOaqGIBLhl&#10;QyLEFaTnDffAyB6ZIraMGkdNOIlvPHa27KZGjdtvQFuc/wAuKiv9YmS8C7ljaR9mVHAXuT6D3p98&#10;rXU1vEYol8vI4bGV6jJOc1Wv3W9lm/0dPMfCZGOFHPGOn1quXQ6IkEn76N5EO1smMvnPJ9qivUkn&#10;u9skzSfJjJXP60j28k/nSQbY1yJOct7Y9qejx3V0qhW2yRqGlLkMpJ5GPSpaRRNDFNY2zLs3bRxg&#10;dasW9nJbpHNjaJAQUP3h6HHpRa3jWMartj2xbsOQSzA/jQdSV3jba3+rILnvnuP8KxMxjwNndvXn&#10;PBHP0qzFeNDatBtUqSMhk+Y/SpLC/wDMdY1YzNkE/J0HQnPap7m28xpG3ZTeYs8/eweP5fnVRuNG&#10;VcTq1vGrcKgOcfeOT2NZk0aw+Y6tlZHAG4ZI5yTVu6RWmSOEruUHcp5yRzxmmDakuGC5Vwdh5z+X&#10;auhXNVcTTpFmuEXzBGAxG7GAasaiVVZIldnX7gcZz9ap20y3WoCPy8rIScrkBOev8q3LMRTWHlyY&#10;WRmJD55PHA/lWdUxrRaVzQgupGsrYquyGEAIpHzP7mrV5azXF4k263RWYsAgxgA9+aztLnbyEhm+&#10;WOMnAUfNjsa0bZ5fse5lCpMShBT5j06elefK6Z5spNM05taknS2iVk821yEkQ8SKeob3Haq0wh8t&#10;pFtV+1Mw/fiQggHORjoQarNGwVljXC55B6+9SxTL9pjYLiNCoIINYXkncw1uO02T7bbIpZnWM/dw&#10;Qe4IH5frV02kkNtjbJtZ8AoQVyOcHuOtJpunLapM24ruyVH454q15EPlytJceVt+dAFyGY8HkYxX&#10;RfS5Eo3KYijjX5lbMrAI2cAD6VW1ErHGsZG6SQkbk7jP9au/u4Im3BpBJFlONwB+tZt7O0EyTFlW&#10;Mx44GSCP5VvR3KowdyvcWUYtXkV5ZpPMKIoT5gPesW7Rro3CrDJ5cfBU/KQB1IrZE8ly/nSiSHCg&#10;4xtMgBxmszXUjdflEzLtO/5MknPqOtdlOVtD1cPdM5XV5lF2flkUsScsTx/9asHULnFtIvmSR+Yp&#10;zjnJ7celbmrrGzs7EmQDadw6c8fTtXO6s0caybejIeTzgjt9K7I62Pbou7SOJuL5llYH5lU42+/r&#10;UMj+WTnkZ4qaedFkk2x5Zs9u+ar3U/mvu2r7oOP8muo9mOxJBIYk3M3360NMO9lG75cjk9PrWXD/&#10;AA7lC9sda2tOt18v7uO1RUehFR2R1HhVFt9WjWFkZmOMkY6+le5aevnwouGUmJR1C8jA4zjPWvBf&#10;D21ZVVm2sHGDnHFe46Jft/ZMMDRbsRAHzBls46g+leFjJanyWcyejNK3Vd8McxYQbwX57Z6YHQU9&#10;3t4USIP/AKstgkkdR1NVp22WMI2s+XI4A24ABpTA0ECSsisrHIP3lB9DXLGpZ67HhRk1uQ3l3DJo&#10;9rth8m52DzWRMK5yQSM55xis2Rl8ho2kIZCAjufm57H1qxdcXm1CxSIYH91AecD261RvI457eRp0&#10;xHuBJJ257AD866Wk0ehRsVdfg+w2cMzN5vmtjABB9+orlfHBt7zw+sML5YB3ckc5PIArpPEEs189&#10;rN9pkEMLv5YbgYAxjFcb4gt2/svUHA+WOBpFx2I5/rWtCjZqR7WFpq6Z5DqllJdS7l+XacD3qBIZ&#10;LXcrt8w6e9aF3OzfKzblyfbrVZwEbLdevXtXtR2PpqeyIZystv8AKreZ1OehqOxuPJlVV45Oc9jU&#10;kBU3O1iQpGPTmmXqtFOu3BX165qihwWRp1KMWznNdH8PL4afrayM+0MQDz3z61z9s3CgE5OQe1bn&#10;gqzju9ctonX5fMGQfr39uKmexliP4Z9J6FdGzsZGE226icIiGMEKMZz78np71YSBmjYL5jSN0AHH&#10;qTx+NUNKm8qRbqTzX+UDAGc8DBHqTVuDVvIHyiWPzCSyOCuMjGTnBHWvHqU9T4GtF87HQXctjcfK&#10;kkeRyJExkHPIBqQS7T+7GGQbgBxnBznFZ2o642myQrKzXXnbQHDEiJRxyT0qwPlL5Ecm3IwDzg8g&#10;8GsKlHZmEo9SSG/mtX2rhVlPzpjOQT29Knktkt7mSBlDRBw2QQWC9SM468n8hWdZzBLdpBbq7BTs&#10;wSWPQD8ef0qa9bZAsscbKyjMjMfm+mKy9nYHcms/LkhkaQOI95AQ8NsHQkfTFUdTmkjeRZGLKANo&#10;fup6YqTUNY+13yN5e1do3DpzipZLDz7ZnkVVXIUvnLgY9+oo5bK41FpXMQ3S20jLh9zcfL0x0ouN&#10;TUafNA0MckcuMlvvDk8j3qaa0jCtGpZppB+7LjaDzWfqkEq6NNtXbdKRjB5GD6VtDdHXRl7yOT0P&#10;dbeIFk3YXzCCh6YORXqWiytqamNWkj2ozoCOCAM/0/WvJZdVk03XEWeQyZw5cqFK98HFenaODdQx&#10;yNMnlzKDHKOjEDOAfrXRW91XOrFRaRem0Nbi5WN5ljZmwTtII/Cql34et7GeNprpWXzTE/lAsOMH&#10;eDxjqBitWbUV+1QTSQq3lgkHeVY4HHfNc/qN411dMI02g5JXOQSP/rfz9qxjU5jljdlLUbmUMsUU&#10;0pSMkR5Jzj19u/HvVazv47NYYdsjcjIHPc5qR3NxNHHHuWRck4znFV4ovL2NhmZCCWIxxzWii7HV&#10;GLsX9Rle90yAswVuQUxg4zgfjWBfQpDdqjKduTh+mDWprd3m7LRr5kKk4Cn7+egrDvLjzVbbvVCT&#10;wecE9uaIo3pxZHeQgStEzLJJGQd6c4yOhx+FRQJ5f7xS+3lN/v0NV5LeaPUJHZvJ8/aW/unAAyQP&#10;pVjyZUZQZFZ2IPy/d9vxrojJm/KXdKUQMVSRmVf4f4gf6VsK2+aGRmZRGCCCc89RWPE8iyBmXDbg&#10;mQMc1rSM00Em3nvz6etEmzlrRZtaRa3F3b+ZEittOTj7yDGc47ipls3uplEW7f0HtUPgO3e7gbz8&#10;5Xcmc4zgZHPce1XbuLbBAqtGrQxkSbeCW3k5z64xXLKSueXU+KxSt7k2xYIuXkQg9QVIOeD+Fc94&#10;i02WGTybh9z8EhOhDcnn1zXR3CPZiOZlHlnIwOeMd/SsXVbWEaS85Ky7zgEOdyc+ldFOVjpw1Rxk&#10;kcH4dkVfGkcmGbEhIzk88j19698uTHpghEMkfyAOmVO4hu3uBXgyWn2PxLbTL+53EheNwye5Fe/6&#10;qYb1obiz8iNZIYiUchVyI13EZ6ZOazxUeYedRU1EzdRke5tNrHbC5yQhwGb0PH0rnL1UjuLjfHw2&#10;QAAQBW9qsjNZyWse63khkO9Mgq7YGcY6j3rAvropGwk+RmyA5BwCOe/Wqo0rHLgafYy70A2728ii&#10;NlIIJOCFP/6q4zxdaw6fxDI0zNJ+HNdPrGoNduzOwkbIQcYyD6VyHjGwkgtmlYsi5OBg13QifSYV&#10;e8jzrWrSSy1KRJGGGJPGDwayHHlS/LubccD1Gas3c3/EwZNxZufmPeqtxfeQu1eueT/h711Jn0Ef&#10;hR7h+z5IzaSuzPmQvsYHknIBr1zWLSG0sYtq7p5M7yOQg968t/ZgvFbRpJPlVlOGBAORkAH2616t&#10;PJD5UnlOv75DvBGACPT65rxsRUamfnucSf1g5u9Ahm8xv9WoBXOSpPpiuL8T3C2uoyTq6ySsBtdM&#10;AIT1GD0rptWaWEsUbaik/wC1zgf4Vw2uKWlkYtyx5Pr9K3ox5joy/U9L+HF9vs9rblbAIJORjrnj&#10;Fd9NIulyRyS2sbwyACRS4feOvGDwa89+EEUt1axwxrHuyctKuflA+vSu0kiZkZfMNrtJ5UDIOepz&#10;xiuHEU0p6ni5hBOtroV7mI2sifY95ZiG2Zzxg8VyGo27afPI0kKtvBBjdCMFu/sR2Ndzq863Np5X&#10;meZPanBnEe1WBweo4rl9YtZiqGC3uJmK7sYJbA5JGeoHrWlHQ6sArOx5/LZwwTyIrSDcD05YMDwO&#10;T0rHmvJFUJ5rKQ5Dj6DHNdFrF/jzAoVWmHULkkk8/Q9qwXtVjZvLK/McMMc/ma6LOx9FG9ixZQ+W&#10;iyLwV7EZU1o2c7SXMK5hVc9jt6c8VlabbNGWjMjs2RgFsDBq410sFr5Ue1mU5xgZ9+azcWZyizYZ&#10;VuJW8tmLQgAbAANpJz+tTabp/O5d6yRgg5Ysr/gTx+FZ1qsyLjlfMIAI6dsZrftlmgtisnkoY3Py&#10;njdnqMjrxU7bmMmluaESxJZK0JaO8kuUCRj7rjBzz2OQKtQzK7zRNuh/eHPPzBiT0I61m3avPHNh&#10;pPLYh9oHGQM8YHpmtLw/aLqRdpI5VwA4xnI54OfUVzVIrc8/EWirm5oFmtshFyzTfOMK4PQZxz+d&#10;al1FEYsrbtDGsYUPktzznqTxzVdJ7iVrdpHS4VgdwyFbGDjggVDeadNa28k2DG0KeaUL7lcAjoB1&#10;ryJVHznz85NzMXXbNr+UKVWfq2zPYDJOfYV4n8b7eO01aOOMSKSnzo/JUg4GPqOa9o1COZl/1ckT&#10;TAmMocZB4OOOleMfGLTYnuizSNHIuAUOeoyM59+K9zLamqTPpsjk+c47w227U4o92zccZPIFehaf&#10;pfn+XGT5wjI5C7ec+/XvXn+iL5XzKqnHIJ5rtvDOrSSw26TF1htyWIU/e9+e/vXtTkfU4iWhuWen&#10;zyXDQ2cMj9S5zgoP8KbcKqWixtIWzk+jAk80611ZYlkkbzI7cccfe56Z56VFqKTf2ZDKqr+8yoJ9&#10;M5/IVzdTzlLUxNaYQzFpJD0CDjP412nwwt5p9NlcSho7fGURcMQciuF12Ux2h8xSsnBHy8PXZfCz&#10;U5hYstrcBG8rLbxweenvVVLuNkTiJNU9DrIT91dysxABwcMPau68MNcWEUJgZlmjQyA9V2gEHnPG&#10;BmuBeeMSq0y+XIzDJ2nk/wD166zw0JTaIyxTMrA4wh6Edj6V5GKg0rnxuZcz1LmoM00W3fGV6g9G&#10;59T+NVWtY7eNo7qFVmuHH7/cCyrnGeD0HHWp3SGWWNWVo0kUF2JyAc4P04FQanZfZJnEckbAEICC&#10;G3DHHb0rni7bnn0rx1Zl6hPHbzMq+c8KkgSFeHxwSKpxu1xb7AAqKTtyMbvc+tXL0sVRVWR1iB4c&#10;fKcnPIz7moZZFTbuWOGOQjr0Q8Z/CtlZq56kF7iOd1+XzDmTDRxHsOfxrl/EsuyAMC3copTHBPr9&#10;K67xNbTQXVxD5kLeW+w+Wc59/cVy/iV2uolWVt3kgKo746V6OG+E+ky+6icnc30kds0cbL++GTnO&#10;cj0rJN95I2xsP3+N4x39q0tQt/JlkXcwKEjDVVnWO3dmdBIsZzlOwNdsD3KZW2RwlfMTc3cdv/r1&#10;BdxxebJNzG7LhEA2qcdsdquX5UOpVSysMgg8is9riRsRu2VBB5HetFqbRdzrPhJpzajqe2QFVDg5&#10;PAPtkfTFe16fLFcXjRnzvJkABx8pQn69QK8X+EjXR1prRcTeYpKLu2kEHJI/DP5V7NYP50CqrHPI&#10;JIzn/H0rycbGV9D43Pr85qXkLIDHuCLG2BJjIIzjt3pLseTmPzW7BSOOBz2/GiXybZYQrM67BuHO&#10;QeCSQQAP/rVYO+WwaFI7dpJpRJFKTjaBnIP1z1rgjTmtWfOqm73OeurkiV2WTeq/IBkHjvVfU8JH&#10;sDDayZBH3h9as32kMjySrHDb4JD4OVLDrzjmsu5uJJ5l3LtZsAcda6qfmd1GNyvqO24iVnkjRlQJ&#10;nJzjPeuJ+IFtIlphSVjBABPSTrmuumSRJGEqhWBx7EGsPxRbQHSx8xM2/KgjAHXrXRTauezgZKM0&#10;f07/APBO75P+CfXwJz3+Hugf+m23r2RVLivIP+CesDS/8E//AIGf9k+0D/0229e0WjxxLiTHXvX6&#10;HRX7uPoj6+MlYg2YpRGDUklxGztgr19qb8rdGrWzL0Y0VIDmoXlC0R3ALf8A16fMRy3JHPHUD61C&#10;7Kp9fpRcPuHHrUcMyp96nHUmWg9SaU8CgXMZ7j9Ka88efvCuj2cDP2rYb6d19KhEwPrTlPsazcYB&#10;zyYP8tIGzSyPx901Ve7EZ6GofKUozLS/NQx29m/KqqX8Y/jP+fxpzXeTwzEfWsnOJqoSZM7g1G7Y&#10;WqckjKf+WlRyXuxfmL8Vn7SCLVORe/g3UMdq5rJl8S29shDswxz1H+NU7jx9YD5fOxj/AG1/xpe3&#10;gaKlI3lfHrT1lrnD4/sQOZv/AB9f8ao3vxS022LZuMfSRf8A4qiWKiUsHI7JnCrnIqvc3scK/NIq&#10;/UiuF1H436LY2vz3Enb/AJaJ/wDFVxfi39o/RYQ225m+XP8Ay2jA7/7dYyxiNI4OR7FJrdqo/wCP&#10;iEf8DH+NU7nxRZKrf6TDkf8ATRf8a+ZdX/af09mHlyy/d7Xa/wCNczqP7S0Jnba9zjPa7FYSx0To&#10;jgpH11H4vs0/5eof+/i/41MnjOxyP9Mt+v8Az0T/ABr40l/aQVhw11/4F1n3X7STD7rXnTteVzSx&#10;8TeOCkfa1546sVQ/6bb/APfxP8ayb7x/Zjd/psHX/non+NfGU/7SE0qf8v3/AIGGqj/H+4lP/L4c&#10;+t4a5JZlHudMcEz7EvPiPZR/8vsPT++n+NZ03xQskXP26Hj/AG4/8a+Rbn43XEo+7N0/5/D/AIVj&#10;3fxmvMHCz/8AgY3+FYSzONtzaOCZ9caz8YbWDdi+j6/3o/b3riNW+PMcaybbxicNjCxH+tfN158S&#10;9QvV3CObn1um/wDiayZfGN5MSDHJzxnz2P8ASvNqZjZ7ndTwLse+XX7QMiOc3Ux+kUVUb749tOhP&#10;2ibH/XOKvCn1W5l/57f99mmNf3BX/lr/AN9GsXmStY+iyvAvmR1nxM+KMmoWkK+bK22Yn/Vp6Gvn&#10;/wAWag2pX0jfNtZAvIA7V6LrvmXMCbt33s8155r9r5LyfQdq4qmJ5kf1V4fYeyX9dTnwnlLt/Gor&#10;g5xip5vv1BL/AFrzKstT+isrjaJA3ANMVsGnyHAaq7yYasUj6SiybzBSMMVB5lTwt5h/CtFEmoMc&#10;VG7ZqxKuKqucH8arlMSNxn86jJxUhOTTGTipNBEf5qcHzUJ+U05XoAfKcCqzSYqS6fj8KpB91BmS&#10;lsmlQ81FQW20ATNgiq9zxQzsR3qvO7A96AI2kC1E33uhp+3c1SLFx/8AWqonPIgOTTPLIq0yBf8A&#10;9VNcA+lOWwFXpUU/3/wqeY4aq8jbmqDnrFWZcGq0owhq7Im41Xli+Q/4UHmVdyiy5NQzt8tWnjwT&#10;UE6/LVxOapsZV4Mv+FUpxgH6Vo3KZeqd3Ht3f7taPY+VzCPus5/UuH/4HXpXwVOZoR/01hrzXUuZ&#10;P+BivVPgXBvkh6f66Ht9K46kWfj/ABN8LPuL4caeVsZDt/5aH19FrtbaDbGuR/CKwfh7bg6dL0/1&#10;h7ey11fk7UX/AHR2ri9nqfjteX7zUy9Qs/MVjjsa8u+K0LR6Wp2np6f7S17G0HmRt06elec/FnTl&#10;Gi/w9P7v+0tONM+z4YqL2iPlzxg2/U7oc5809awEs9xzxzXV+ObURateHj/XHtWBAu8CtIwsf0Vw&#10;/JOC/roZt3Y7SOKqmEo1bl1a7iP8KpT2ZGen5Vqj7+krxKSybKkSf5etRzQNnp+lQtuSq5jphS0N&#10;BLlcU7zg1ZnnMPX86fFccd/zp3MJwNLdSAc5qslxUiXIzTM+UlajGVponUiniVcdqB8o0jjoaEXB&#10;pxKsaAcGgaiErZAqGTmpmFNkWgdmVWizQIamAANLx7UBykHk04ITUvHtSB/agGrDAccU7b9KPszs&#10;d2OtSLHk/dP5UBzWK0oNOjXA/CrTQg/w/wDjtMwqHtQPmQgGabJEzGpPNUUCVSetAKSZEsZAqQIT&#10;TwyD0pfNUelBVwjjOKkA56UguUBpxu4x/d/OgqLQ4DFD4IqJ7+P1H5imSajEFPzD8xQVcl2+4pVI&#10;B+8v51Rk1SMfxfrVeXVkH8Xf+9QVFo2VZQPvL+dKJVI+8v51zx1pc/eb/vqj+1wP4m/76oDmR0Pm&#10;qP4l/OmtcI38S/nXOvrXP3m/76qE61x1b/vqgXMdK14qfxr+YpjX+R99f0rmG1RnPG7/AL6p63sj&#10;H+P86BcxvSaj/tfypo1Ejq38qwzcSE/xfnSi4kP9786B8xt/2tj+L+VRvq3P3v0FZIkY/wB6g7j6&#10;0D5i9caqXQ/MenoKqDVWJ/i/IVGI2JqQWvt+lBomOXU23fxfkKedUb/a/IVEbbA/+tUiW+T/APWo&#10;DmEbVGI/j/75FV5tScn7sn/fNaEdkCf4fyqRNKWT+7/3zQHMZCXsjHo//fNSJcM/GG/Ktd9KWMfw&#10;f9802OwXf0X/AL5oLUjLAYvyrY+lL5JftWu1ku7+H8qQ2YX+7+VBXMUI7PcRxxUg0oN/D+pq9Bb4&#10;YdPyq2luCnb8qB85kJpWW+7+pqaPTti/d/U1oGIL6flThFn/APVVJBuZjabk/dH5mmnTsH7v6mtX&#10;yf8AOKY0Pzf/AFqfKP2ZnGwX+7+poWw5+7/OtDyf84pyQ/5xRyj9mUY7DDdP51cggVI//r1Mtvx/&#10;9amMjKaOUPZkTQYPr9KjNtk/dq0q5NTJECOn6UcoezM8W2f4akFsD/DV3yB7flSiNV9Pyo5Q9mVE&#10;s8HpStbhatOQB2qJhk1DIdMqLaEn+GpYbXHp+dSBdlPjTFBm6bFFrkfw/nUEtp9KtB8CjZmgIwM5&#10;rZlapYrbeKtiDI/hpyRYH/1qC4wKE1krdv1qv9mG/GK1Hj3H/wCtURtsen5UB7MrR2mxe350Pbgj&#10;7tWQuKekY/yKA9mUPJ2/w07YNv3TV9rYE/w/lUcsO0dvyoDk0KgTikAzUzR8VC6NmtDJqw4JThFi&#10;mwq2O9TAcVEtxWG7KkiQA03FOB20h2Y+TlcU1F20m75qegzQFmPX7tR45pznb/8AWqPzKiW4WZPE&#10;eain+8KVHxT9u7n0pCsRD5VpQc0O2GpA+a0AWkZttO6mmycUE8zEL5oRqjc4FRfaMetAczNCFxsH&#10;NS7s9xWYk5yOv51Mk59/zoGpFluTSx8dxUG84pjyn3/Og0Ui+MH+JfzqKZ8dxVL7Ww/vfnR5rSD+&#10;KgSkWPPyKDJnpVOV2U96WGRie9ZmxYabHrTDL9fypVUsKlWDcO1BhKJXBbPepFJ96n8ke35UojA/&#10;/VWhcUNtvnXoaklXHY1Ysol29vyqSaEZ7flQdkUUQjHsaGiZRWh9mXP8P5VHdptx/hQKpHQz7hfl&#10;NULhOavXDVRum+atGeNivhZmXnIB966r4aXotb9GLYwF/ka5G6LNxzWx4f8AMtpFK7ug6H61i5H4&#10;FxzUs5fP8kest40FpbtiRuBngLXNa58VZrd/lkm+8RxEhrDmv5ShH7zp/eNZV5bSXJ79c+tO5/Km&#10;eVv9of8AXUn1/wCMVxPHgPddT/yxSsG48ZzaoTuMx3fLzGo/lU9zonmDlVH1WohpCwr/AA/981op&#10;HqcM1P3y/rqiqLb7Q5Y459TViKDYe1QyP5D4qaBidtXzH9ZcEy/QsRx8/jVmH5WquvWp4jzVI/as&#10;Cy1G1TA81VjbmrCNinLc977Arvk0+NMimkADNJ5mDWRzx3JQuKDToTup7R4FBoiIZqRWzTSvNOXr&#10;QaRJo03c1LkKKajbRTJH5oNojmfmoweaaM7qkEWaDZD42qdZAKhWIgU/bgUFcpOrY5qaAbvm7VW3&#10;fLip7V9q0CcdCwKmTiq/mirEMq0GRJGM1J1GKYs6qKRpxmtAJENSIOKrrLuqZXqog0TB8ChmyKaD&#10;kUVpEnlIzyKjPFSsNtMZcVpEfKIoyalU4FRxj9amIypq+hlWXuFrTrrMy9e9dVbtv0JvcL/OuT0m&#10;H94v0NdhYp/xJMf7K/zpJnwPFMb0j53+OsTMsPB/1Xp/tivn+e3ZbmTPqP5Cvpr406d5kUX3f9X6&#10;f7Qr571aBYbtx8vbtW0T+K/E6j+9v/WxmA+XFzVC5k+b1znpU2o3GHZR2PrVSLlvmraJ/N2aRtUH&#10;eWStNjgYs3FXYArJ2qaOFf8AZ/Kug+dqPUr2lvyeO1akFviP8abDEqen5VM0ijpQckxrxYFQTxbR&#10;U7SZNMY76C6b1KsYzKPrV2JMgVC8W0cfpVjSYmll59e/4UGj3HD5asxNmOk1SL7Mqnjr2FVlu1x1&#10;/WlLY1hIneLcabHZ5POPzp1tJvNXFhDrnK/SoKlIdYIUXA9R0q/eKbeyZhw26k0uzYrn3Har2oRA&#10;2Dbh/EO1BKOB8U3rXfmRtuYbxxisGO0UsflPX3rq9at0E0nyr97+7WVJAozjH5VobUzMe3FvEcle&#10;fesgsVuGXk/QVp6kHOPvdKp2q/vvm6471odEYkUqstRls/xAfWtK4tg44x+VVzZYb7qn8KOaxtFl&#10;VZBS719R+dPl0mab/Vr+QP8AhRa+FdQlc/uyePRv8KnnudEY8xG+KaSAPvL+dbC/DzVJV+WFv++H&#10;/wAKjk+GOstJnyXx/uP/APE0nI6o4VtGJcyYqzpreYOv8Iqze/DvVoFG6Fuv91//AImk03QrrT1b&#10;zY8fLjkH/CspSM5YaxHcXHlBucYFVhdfaXPNP1MMLkrtA4HeobWzYTMd3B/+tUMxceU0ILAEcr29&#10;6tQWUcbqPlyfeo45doHPb1qSOzuJ5FZQ2M+9Q0Q8RympaaemR8oOR6mv7NK/jPslkjRdwbIFf2YV&#10;34FWv8hRqc4UUUV3lH8l/wAPZVEFvC6+YqkEk8EDn19a2NfUagJo4Hjtl6ZD5wAOTWf4Cs54LB1W&#10;S3mV5MhHUBgAMk59OentV+6sokvY12wwRzS/vHi+8/GT16V8HUj79j+d8ZFus15nC+O7N5NQjhik&#10;Z08oZL8Eep/SvAvi5dBtdaPzDJHGdobtgf5P5V9GeIdVh0/W4poVkkhhxIS+GyckcnuPavnL4swA&#10;663y/MxOT/D+H869rLaWt2fccKwtLU7P4A2iXHiZVW4km8wRoh+6uSfSvpXREbyjChtYfLk5MpAL&#10;kcHHXPc183/s427W93DMV+WKRc4cKxIGRggHGCc9O1fT8cFvdabNJDbszxbf3mcY4xjnrWOPtznD&#10;xJFfWDD8SayrynbCfOtyApRMxEex7mmWUi6rLvuY4lRscByM89M0mtStLLt89lWPI8oAhfc8fjU2&#10;nQRldjFT5mADj7vp9K56ckfMtPdGkkX9mytmGaGJh8nOQTjjr2qh50lm7BmZ2ydoJx2rVhhacCLz&#10;GJyAEPJP0zUOoaZJY3DeYY8oQJEY5OD6VotTO1zAnmnkMfzQp5h2En5gnb/GuZ8Si60vTJ4beW4a&#10;W5crJ5RYI4HbIwSOtdas1uLuSNpI4fLJIcjPT09a47xJfXhnLRvN8j5AAIYr1BA/DOa6qXLdHq5f&#10;JRmj5o+Ms8cWoSfKPMEnltG2d4Azg498Hk+grk/CkYbWY2xvOQTj0z2rqv2gXkvfEU0xkbzpZMuJ&#10;Xy+4jIIB6A5Fcr4Jh/4muxW4BCce/avZ/wCXd0frOHlfDJ+R9efB7Vf7M01JY0ZUkBIRnOACOOB9&#10;fxzXcLcLqE8calYVnIBA4UD1PWuG+CUMi6PLGI97fZUh2gFs4IAx78D8q7/TE8i1eO4jVZFXIY8E&#10;tjAFfIYqUvaWPyzNJtYh27mbqaf2d5h3SXEecDZxtAOM49O9WdLX7aVVZFXzAqIRySp5P86XW7W6&#10;066mhuJFAmCxOqHcwBAJAx7GiGyNkskUOAbUgRkjaw4zjH4mqpxelzje2u5rWieWqMy3Bt5UB3Ab&#10;RjParA1BFeSPyWdZBwckYA7d8mq6Q3NvKkPmbYWjDgH7oHOT3+tMutW/svzPLzcNuwkpG0DHXAod&#10;rnnSV5WK3iSKHT9HguPOic3OSYjnKjPH8q5KUgszs0YXA25B+Ynp3/Cui1HUDdW8arDGqopByM5B&#10;zzXN6uBdxQrCB5kec4HUdjWmr0PVwsbK1iXUYprayki8tUuMYcH5ic+np1FeWfHxEHg6zaO4uEkV&#10;wTGOMMTtGfrzXot7cf2VoVxdNNPcXXmrGvIBBIOfU446e1ee/GS4F54NtU8uOGSG58yV85MmQQAf&#10;pkmujDJqaR9FldBqqmzyS107ynaLlnYZy/cHvyawtdiktJ8KrMq8DHXPfB5rqbqeONlVRuUc785b&#10;PYZ9M1zF5dSWSNJ5itG0nCnqCewr34M+7ondfDgsnhlnaFdwmBJZwCABjgfn+VbVkzXMiwDacEty&#10;doBPGc9xwKyfh54Z/tfS/O86DdHCZQpOdxB5/GtqWJpIJF2iOZweV6AZFcdWouexw1qnv2MvUo5p&#10;5BGZF2Llcr83H1rmdRgkhUK24xyEkBh+tdNNhrbaC37nqSQMmuX8RXS3TPtaQ/NgZPb0Fa0ZM2w8&#10;3c5PU1M13ktypxjtj2qMai0LqsY3M7geox6Va1S0WUOVZgFI6HGfWqemP5kix42qpyD1rsex6E5e&#10;42fW37K6zSeAL+WEW7LHgyOfvIq4woHuSeR6V6I3mXFjIskcPQM+ThgD6djivM/2c7KWx8BySCNY&#10;1kcRO2eZDknj8CDXo1vLHIfLZS3AUgcDFfN4iolNo/E8+qJ4p2Zm+INSeSwmjhtlEeApkwdy+mMH&#10;ArlPFWkzT6SguLyN2WMtgycx5HGff2rq9dSaAfu4wU5zGHxk+/t0rl9dsJksmmmWOHzk3oC4yeMg&#10;kAkjt1xW1Go9LHblVNq00eD+ItRYazMGbdNnY4CbVAH/ANas3UIYzalPMXc3AHcZ71c8S3WdbuG3&#10;KzSMdxPI+v1qrqNj5NlMys37tOM8gnrivap6pM/UMKv3aZ5v4hMkOoPG235SRx6fWvRv2R4TB8UL&#10;H55I5TlEKAZBOOuewAJrz/WlP9p+bJ945yO1emfsjS+X8YNLdfmRXYPgZJypAHP1/WscbpSdi8yl&#10;fDteR9aaftTVpJFfzGjlPUYV8Dir1lAyXglj8kyw5LF8kYJwSB0PHrWeJ5IpstIqy8+XGUyQR1B9&#10;ewrS0W2exTzHk875csATg57fhXxNSLvc/I8RRtJt9zRe7k85ma6jVcMAPKAUA49APQdaw9ekuNMt&#10;la1kiLZwYyv+sXvk/wCetbnnRx6b50y4jJXKK/zjJx0rI1nUo7j5kijhjVyQT1x0GfWujCxne7MY&#10;xaZwvja/Yq0020KvJj/hjNeDePYFvL6RUZpNjcY4GO5r3PxvfM/hm62x+ZI0rENjO8ZyPwxXguqy&#10;GOWRm5ZwQRnpzX1OFvZWPveG5OzOVuoBa3pbbnHQHofxqrPdLd3BVVVT6elWNTuHuJPUc4APNZM6&#10;rG65zubOQBzXon2KbsWRzexcLu3gY6//AK6+r/hLqos/BVoPMk2xoqpkZ3AjJIz+PA9K+VdORpp4&#10;9qsdp4Hc19YfDaCbQ/C8MMkcHmmOPJOJACSGOPQjpXm43bU+Y4mt7HU6+znZ12svmqvzguDtHrjp&#10;zVi2uUspcC4EOM7R97B5/TIqlPLGbaMRwx/uwcuPvSE+v/1qsanq0MuhpH5chuyVjUjCp5YHOT1J&#10;JxXi6PY/NHJNjtVv2u4xG0iy7AQCeRnHYcetYN54lksZF3f6xTvCHkHnv6//AF6mmhmubSaZU8uG&#10;LAHBO/2Hr0rPNi6G1uJIWmW4TKbwQuMkZHr0qoxLpqzTMfxXLdT2CsqbWuJFUmNdqgcnj3rjfF1r&#10;DLp32e4Rmyc4zt546kdRx0r0TXr5YtLhgCq/71jnODGR/QZrz3xbG/2OQ7tyklc98etdVKVpKx9X&#10;ldZtpHn91bCwuWZBtJcFNnSPtwP89KpTwb5PNLfvGPJdqss7xylfvMxI5Paql6m59u0eYT69Pwr2&#10;obH3WH2RW1K2juZdoO6TuR6e1NhhW4LF/lhhIQAfecnim3E6wpt/eeaueQOBVWG62FvmbocA+uOO&#10;a0jc6ia9dM/I/liPAwQTkY/nUlpdGPEwkw2zoR19hVJJpLuNvMC/LgHsT74qVZlgTdjK5444qZRJ&#10;lG5q6Vcw/YPOcPvBIwvP51bsWEqbt+NvAXvjrWLayNMvTbz2HWtG0/cDc3HbkVjKBlKmalsxtrbz&#10;sMJMnDg8D0x9K734LXVw+uwStI0r+aHyz4YjjJz2zXCwybWRV5LDOCOR06V3nwkyt9uk2+XCQAgy&#10;C2T6jpXLiNrHjZpd0Wup7tqV9/pDQwp88aAFpPmYdee3ByPpWQ8rC8kUW8cyxoMbwWweQcHsMk1q&#10;yXt1Yam9xHbmB5ArqHAkymM8Z69qybi7kvGllddskjkvwF4JzjjoOa8jldz4CSd3FF6zSFSWRFVm&#10;2khGJVB35Pf2q1IyyZt1Z2k8wnHVcdqp28caRSwwzSbVUON/Q5PQetBgkt/JVVk3SH53POc88emK&#10;ydHXU5KlPXUr6ndHSZzbszFsb94zgEHBziqQ1uT7ZNt3SeaAGkHGcc9609Ys/OmEzROokGGIOFIz&#10;nPfmsWS3keORo4T9ljkB34P5E11x5LWRooqxXnvfNX5VO13IJd/5DtXmv7Unh+40Sw0+6keFTd5E&#10;SbwzhRxk46deK9D1Gy8lk+5GroSAx6+vH415h+0dZwReHNPkNzumknYCM5LqFXJJJ6DmuvCv3ke5&#10;ka/2hHH+AL6S6voolVd+8ZA/jyQP617lo1tJpaKvmL5kLAAAg5bPU+3SvDPhvYrc3cSt/G+wKDtG&#10;TgDJr2q1VdLsIo4d0ybAZNg4GMenX696vHSuj2eII6JG9Nf+aGjkeMOu4coCSSM9cevasqWYzShn&#10;6RgYXHDEe3erFjcYSFJVZoWfzQ+MsGIxxTvEMUdtO626NlSCD1KjqT9a8qFNp3PkqdO0jOudYuBp&#10;mobbyT7QwYlGXPmEgAEHHXBxj0r4/wDGcDW/iK6j27Y4ZGT5hg5B/wDr/pX17c2KzysnmOYVVnPz&#10;bQ5A557Djp7V8h+L9Um1PVLmZv3bOxHP1PrXv4G1j7/hzls7FHSpBHqUDMwG1gR2Geor6S+He2HS&#10;IV8795IhfKkHjqK+bdJHzbXC5cjB746V9BfCOxW6023bzo1dRn589B0+ta4tJo9DOYp07s9KFxAY&#10;mWORpJJAvJ6D+9jFNfSLe2tVMMkjSN1Gflz6857CoLS9aUNax3MTyNIBhIjgA8nBx71Pf2DeSysG&#10;XadiOQQpx1/KvBloz4uUmnrsc7rxa3+baUWTILg/Mc+1YM7MZJo5mmkGzKZOQM8Y59q3NVt18rMc&#10;kbkSHIBJIFZFwkMW1XdJFyQME9frVRnY9fB1ElY5rWr5EiaPaNvTZwSepOa4XxBNGl63lrsjyCEz&#10;nA713PiZFEEu6Fd2CUPQjPf3xXn15GsrMu0sVPX8Oua9XC6o+kwW2hReDF0NitszvOeD+FXtGZmv&#10;0jdnALAADjvxVVJibtfMY4HH0qxZ3jWmpJ5O1mYjGRmu2Wx2Vb8jPq74doYfh/YlkeOORN74BYuw&#10;4BP1OK1LfdK37zO5yFBIySB0yfp+Vcz8M75rzw3axqtx5wQY5O0tjnA9Paussrx7l432RqYdwcBd&#10;pLEEE8183iLJs/Kc1fLVkbNttSJpIctGyDBlIOeOetZeq6TPrlxcJbKq3UiDZEZPLOCOxyOPp19K&#10;soUnsUtzbRxiMY87Jy4HJJpl2/8Aq3G75AAhBPUdxXLTqWZ4NOr72hlalaXVu/75oWmcLiOPLbTg&#10;YBz1IqG3iWF5FeOTPljf5rBQW759qu+Ip2srht0iyMpA3g8n8R3461V0aeO5vpWVmCwqN4lTd5pJ&#10;wRz7d67I1E1dnpxmnG8jqfD0aWEb/Zyyxyr8wI9RyOf8968N+PjFtXkjk3RsqBNmSVyOMD+te7aV&#10;qK3EkryPLNJIhjBAAwTwOOnTivE/2k7Z7bxGztujk3nIJDdcEningqi9odPD9T/atDxm6ULLtywZ&#10;T83OeDSyv5LMuS2cc9gB6VLEolnkY/Mc/TmmOyqWVt21HOOOte4j9PjqivMP3W7hsdSODS6eyiRW&#10;ZWwwxyMAVXvZ9zsqhhtGScUaYFMZ8yR2wcAVZfKdpoDtAFWOTzlXB/2QPSux0O1Jto5UyzZyq4BO&#10;c85JrhPCDBYlO4ru7eg9a9H08QrpTSWbSxzMPLQy42uTnJ9hXn1m0z5/MNJ2FvblJo1Vl/0jeSD0&#10;4FY+p2zLdHltvOSQQuT2FbGjLPlmXaZIYyCSgGSO4yPrWVrAma3iuPK/cqQJHDDJYn0/wFZ02cdH&#10;cwNbhCncqspfkccH8fwrlfEMWFUs25v1rqtTjE0O2WSRgjkbfQZPeuN1qdpSyr8qLnAznivQpan0&#10;GFd0YVszQ64jLz/GPlzjB719OaazXNnDJcTyzeWiuo2BQSVBOR6DNfNllP5mqQn5V/h47jNfTGjI&#10;2qwWW3/WzRxhIx97JAxnPHtXPjo3R5PEErQRsaMZI447dYTI0xYbScYB5zn2q1dhrLakkaySKuOh&#10;YL6kAdKz/sk2mXEizlY5oHKFc5wc8/lU53TbSrBdudxI/wAK8KeHu7nwNald3M7UJBtZUaT5RhQS&#10;eOvA9s1mw3zWT7V3PIv8ePu+v1rW1C6jFhHshAmRvnfkmQHj8O/51mxQD7Sq7vLIHXHrXbTo2gj0&#10;aNO0EcN8eA0PheOSRi3mHHOQR3/pXhd7Kzy7Vb5eK95/aJLWvheG3EispkZx1JyAQf07V4GwVyvl&#10;5y3UH1r2MMrQP0PJv93VxsaKz7lDcdaBDvBb+6eM0rq9mwDbtzfw1DK5jb5mbb6etdB7RK07O2Gx&#10;9K+mPgz5TfDbTfJ2SKrtv/3sgkH2H9K+ZLJfNnHbkde4r6L+ClxG3hGEIJMq5B/u+vT1rjxnwnh5&#10;7G9K531nezXjx2/nEKhIQHk8kk/z/QVY+yxyeakp28YBJxk59e/FU9Ln8l2baCzApzxjtWlGkc0i&#10;5BZd5Qk8bBjr714covofBSj2M2+0l7eynY/LDbkE+gyODWbpt8sMTKyIrSYyTgYGP0zmtPVYI9Rt&#10;7qJpZdzJmPnCuQeAR+tY0tms8DReYqsp24fJJJ7j6VVNN7mlK73MX483sjfCe6jVvlSeKUgDcdpB&#10;Gc9hnGa+YZ2W4lz7kZPY19KfHC3iHgf96ssm1MOd+0EE4AwPoOtfM7yNbuVDZAJ+vWvawMbRPuch&#10;ivZHpn7O1/cJ4pkWNgERGDdg6kEEZ9OK980u5T7KdrbdyBAoPzED1rwH9n0Nc635S7W8xDgfdwRy&#10;TntivfdGtmJYxleU+djwCB6Vw5jHW55PEFO87or+MYrlYVa1XzY2XDqflYEAYA9enWvIPE1obPUH&#10;XO/aTlvr1H4Zr2LxvqnkaW0R37iAUGMMT+fSvHfFDSSzyyfMN2cA9QP6dKMDF7iyek7HFahaobhi&#10;fm3HHFQeWtqwV17H/wCtmrD/APHyy7s881FKc3TfNuOPrXtR2PraeiRo6d5Yig2KrDBDN6123glk&#10;F1D0Dqc4PT/PNcJop2BV+b5s8HoK7zwTZ+Zcxsm5xvAc+gzya5a0bxOPGK9No+gLC/VdKh8t28zy&#10;0TALAHGARg8Z5qtqNxsKqyyKkx+9sw2OMde2RUm2CFoVs3kW3jtx88pyzkADJ981RurWGK8DNNJI&#10;JEBOWLBO/HtXi1IpO6R8LWjFTbLiTNJ8v+rj7vnB/A9qj1vW2v51jeRd0Y+QHsOmTjr65p9pthj2&#10;su7fkDIxg44PvUGow2yTQsqhum9gfm9xXny31MVvc5e5kSe5jilmn+1NvYfuy0YQcEg1wPjY+ZGI&#10;/Ldm5A425IPvXeeI9US2mEf7zdFnys5BIJzjIrgvGeo/aw3+sVo2OM98jtXq4Xoe9lq95XOI1CRT&#10;987TjGO4ptqFjRDtHfGeadNAl4/3VQKDlic80kLL5Kr94rxzxXsL4T6g0LfaIPlZVbPPYmp7MZVQ&#10;PlTlc1mIWib7u7+ZrX06xLZdRhchMMehPtSMmd58KkkjnkaKVgqxnJBxkZAx+Veh2MkMg/du0cfC&#10;vv6kj0rzn4fBbO6/eM0m0/MkZzzXokabC0aqzIoDvgbigPvXl4jVnxObL96RXEnlWssayho2GQMV&#10;l+c0oRmbIPZe5PGK2ntJDPtZGXaAvIOMEf1qjcWC2zZYMyq/IQdD1xz9Kxj7p59GyZi31htkMcaM&#10;PLIGScjOeSfpmsZx5l9KudywnaWHY8A/0rp7yZY59sck3luRkHGR3IPrzxVHTvLtL0lVLeZu3oQO&#10;WIOD7c1p7Wx6VOvY5vUwtrazfK0iY2RuMgLn+tcbqlzMFVpWzJ0z6j3rr/FAlixJLIw28bM/LyeP&#10;5Vy13H57tv8AmZjgA+lelh5XVz6XL5Xjdlfw/qc3hvVor62ZorhSJEfqQR0Of89a/YL/AIJD/wDB&#10;TyLxHFp/hXxReeXcK/khzKcdsNjrjgA+nNfjvdKtjuRt29cAE/dx9K2vAPjG78KeILW+sJnt7i1d&#10;WSWMkMMHrkcnr+ldvNY9iNSLVmj+mj40fBrTfjp4HQBoZpthMcsC8MDnGCeoBGcV+a3xy+DF58Mf&#10;Fs0EsLLGrvGQQQwxjJI/HrXrP/BKL/gpfb/FDRLXw34luo31K3ISJzKI2lUYAOCeoySa+tP2l/gH&#10;Y/GfwtNNCkcepQqQSRlpOM9exAwatT6nxfE3D1LF0m0teh+WFwrRMpjXy5FcfPntT4b9CSjZHUA+&#10;ua7D4ufDC58C6zNa3UbBoS3GckAHqcVxOxV8sttZ1JIUjqK1jJM/nXNMqnharpyRHK2JNzFsMAQD&#10;wKsGdYoOFWRmGCPQetR2dmJpJftDRrGwwinrnPSn3McUe5lGSsoABGAUx1q72PJcbaGYwZsfL3OT&#10;6mpkmKvzn0z3xU9zaOsC/wAMbZcEHjFQAK+FVtzEDkjvQNx0JMEFht3bSMc9RTZirTmZRy2BhuSP&#10;pUjwMqH5W3ZHPamfZ1MbDeu7sM4OTQZW0HNLGTGrq3AbI+vIqv8AY1WQZLRqULkAZY+n8qnRFtx9&#10;4k7OvvTktGuQu0KoRCWJbrk9qylK+xy6lW5nWSLjJkyT04xWezM7fMvCtnitO5iC4UkqnQkdareQ&#10;pg8xfnZWIbIwQo7++aWo4p3HfYpGEXmM3lEHGOuacIeDuX5jwSepzgcmm290zxlvmVVPcEtnOOBR&#10;r+rW+jaczXDG3lGCC52jGCe/0qnotTto4OdWahFbmf4s8T2/huNfMZk2kBzjcpyPWvDfiZ8Rrrxh&#10;cSRzFl8vcmY/lXAPHA6EipfiP8UV8ZJcW1m/ktCC5G/c2MjqRgciuOntFeT5Z5JJHjV5Fx8u4jkV&#10;5dSo+bc/aOFeGaeHgqtVe8SWo+1XKiPbMoJGAc7+M4rxPx1tOq3S8LGrllB6+hGPrXtcms3Gk38e&#10;2G28y3ChQibQRkEZ6844JrxLxwnla1cJIhWQuXx1OCc/j1rajK7P1PK4KLOY+YMpU7cZP4VGZmDf&#10;TirMsajG7IYZxxUc2FQev0rqPdCCUBvmJPtVuCRn+Y5wv61SKN5eatRvltv8OBxjrQBsaK7m5TDd&#10;888V63oMShVYbjHjZmT5VDEA8e3vXlHhm3a51iBVXEffPAJ9Pxr2ex8u5s4VZZFhOwMAc9B2J75r&#10;hxclY8fMppI1dPhU2LGbc1wrgIE4BX1qzZjyrraweP5wQpPINQWUkkMuLfcAowPMG7nnBOKvH7Tc&#10;SrdXEymQnBwmAMcdDXizdj5Ss9bmk9w80G5Xk2rJuwOGz2NaC6s2rWSszXTXiuUOeVKY45PfJNU4&#10;ot0IIIbcOTj/APVUotY4I43Z2/fAjZ0wQeD1rFSTOYqeIbrcArDuowDg9Oc1z9/KwkXzvkjTgkLn&#10;Pp1rfvgos2jaPdJwAe69DnNY92n70M37xOSSeRg8AVtTOylZblmxGP3civ8AvMMg4XII4/pXlPxN&#10;/wCRkvDGMuty/AO4EcY5716cku3T42lkUykqiAZLAcjp6dK8z+IMI0zULqHzGWaJzGcDriu7C2ue&#10;xlq/eaHHyI0UPVVkEhPXselU7i6KxMu3dzjjnrVlo/tBzu3AjByeophhXaxVVUdK9I+kGSvshVvl&#10;VVwAB15pY0E8TNv+bOAfaq98WJXb04OcU2B5ERnQKfL6j1zVKPcC9Hu8n7w46Y6mpLaPyyd3tk03&#10;yVBVvmDYBIA6VIozGwGfMyMZ4qTMmMn8CsTzSxozK23cG/pSWUhjupd0iq6LhT15xxUf2hnSLcyl&#10;sfMo6g56mp5SeU7b4amMXLb2lUN0KDI6YrrhL9nQRt85yQMjK57HAx6etc78Oo41+0SpvkXyggIH&#10;AJ610jS74d0bL5oK7QRnOM5NclTc+ZzCXvj4rrbdJzApwPM8sHDjHPXvVq5m8uDPzLC2SeMH61Dp&#10;iNdSiEqpk34PGMH2PpUoXzpWjCs7KQAmMgn8Kye55vUi1EPb/Z/llHnAMkh+XgA5zip7i4htbRfm&#10;+0PKN42NgxMcjJ/P9Kr38UkUcc33Y8MnDFsYIByO3/16q2c8aOqKsckjAAZ4wc1XKjaJc0uwWJ3m&#10;m3fKSS+MknqBWfPcp/aFxGuyNrobGH+zkHj0OQKuM0iqVLbRIScA5APtWfq2neSyvIv3jvD+oPap&#10;vrY6IMqyRL5jbVUxMCM9Rn161Lp6Wc9zJuM0flgIdn3jx/WopI/sNqr/ACeTGwjIBycnnkelEGpe&#10;fK+IVSRUwdo5Pp9arkOiMdCwkNnZWE0UccjTSAmOQPjaSeMj354qjJcQ291+8LNkDJ4+U8VYLGNl&#10;3MgWRPmP44B/DNRzabbyylRNuIfKSbtoI7jGPas+QOQsxxx3YWSOVhwAN/yqQR1BqsiG3MJ8sbXY&#10;KCT1Gf0FOtj9lcKrIwj4HmD5cd6dPKLhIoVXzjk4AGNnP8qj2ZPKWLqKNLxjCzIOjgHAHrz6Yq1a&#10;X9qoaNry4t2A4CZ2uRnk84PYVnktHAynYuSCCp+oP4UW9tHdXEiEbtsRdJQOFYAnB7Z4rXlsjbk0&#10;KF9d3CR+ciuNrMofZnnnNLp8ilkkZVZpgN4PAGRjI9DV25v2t7UrHDHGp3FnLE7iRzx0FZsEG6Hc&#10;0isqgEAdj6Uc2lg6DJYp7PUhH5myOMcEcq3fArUtpFuba1jaFpnySZN2CRnuO1VbuzVv7snljr91&#10;cYz/AFq7o9ur+SzOyxrkOEHU9h16GolZilZrU1YIxdru3bdvAAHIH1rUtLR9StG33DR+VygJ+Yn6&#10;elZtjbfMixh1eRBvB4wOa04jCLf95GvmMSVIfB6emOa5ZWueRVtcgsp5LdsTq8nBIGcE+/uKvPbw&#10;x6ZJJJ8s0jIY8c4APP41RuLXyDDMzefIqgK3oO4Natjb26vHJH53ldXJGQhwf6ispQRhJFW01Rvt&#10;MKJbmaRc85wXBB9fTFX9Rt57mxh2zQq0aKnlYKsT1PBGCeDzzVOKZft7L5PKn5CwwQMZ49uauSGN&#10;rmJk3McDJwFOeAevWq5FyoiQRt9tiSFQLby0y7MMg49MVU1Ow3yHyYxhkHXvx1xSDUBbHErSebzg&#10;oOWGelCavDcTfKsrKoCKGO1ie+c1leadwjJp3MnVopjY+dNNJ5iuQFfOCD2BHQCq1xMVVZl27NgY&#10;gHg47VssFuIkdkYRElNhfcD6/QVz166xzqqqPlc5zwNvpWsa7bOylWbOc1uO31LVPmk+yQSOCTgs&#10;BnnmuP1OMRi4VctgH5scE+v0rvNUWzk1BZokZ4cHzYsn5HII9MY6Vw+vs2nyyqw+VjnHt616WHk2&#10;0e5g7uaOLnj3OvIU7iapzxLG2eqsOvcGrt9cqb8x7l3A5xjrmqF4xU7eRz6cV6h9ESQyLs/i3deO&#10;talhK0S/eyDz7isfTXaOXPHzDFasW2KTB+YsoAxx1qZRuTKN0b/hk/aNQUFgyscc+9fQmjpYwaLA&#10;Fm3XWFYgDOBjnPPPWvAfDkfkXsamP51YZIORjr+Ne7eFxbnR47hY9ztGEODkA5J4/MV5ONpKx8xn&#10;FNcpoQhUYFdpZT8ofoCR1/SnR3UatJGzpGSSEKD75BPaoLf99exqwH2dXIc9+Qahe08xE3N/qSRx&#10;1wf/ANVeXKm0j5iVN2LMjRrE0jBbhHJBA+8GHrisfxHF/aduY3CqAQdmMcA5H8q0Z7r7JKrRKFXB&#10;w38XTk1TnZYESaRkkef5kRjnkHuKI83U2pqasctrNy06QJ/zzUjH8IGf51z/AIgdodGukDbd0RQg&#10;Drk8j8q6jV4sTzSfek2/LsH3TkcVk63N9s0iSPyVHGdxIyxx19q9LDzvZHvYOTujxC5O26dT93J4&#10;PpUF0gLj7x7g9KvXa/6ZMrAMykgEHrz/APqqq6K4YSMwbt7V7MV7p9ZT+Epyvk/7Pv1pscbKdjvt&#10;3GppCUTtuB4zUbRvn58sw5yBmmaEzhoXjWPBw/X1roPChxrtp/CVkBOOpGeQCPrXMCeSWFVx8ySH&#10;GfStfQ5pv7atfJjYyK4J+fHQ9aUtjOtrE+hNM1e+WFbdZfLhlQJsKAnHQc+tbkVnLLBJIx8xrjET&#10;uT8wwB2rN0q1iuXhkXd5MgGdvL7sZxgkfnWtpulR6rqEPksYwTlxIdvPToCa8ytJbHwuLdmxtykL&#10;38ccO7ylAQcfMemetTWenQ2HnGNyWuGIzJjdgdQKR7ZZLiQRv2OHAxkjI4/Kmx20tpJ8+2SHGTvX&#10;JB6HB7da4Zyex58paFhPJgtfLZD5xkDqyduDx+v6VBcQlZxGy+Z5xC7sZqYX7bQyMrHGCCMkY/pV&#10;GIbHO6XDMw2kZPOeorCMn1JjNvVkY0ua8vZLdV8yaEkFcEMSO3/1qdcvNbyM0sLbiQBkHdxx+VWN&#10;Ru1t9QWazluLeQuAHZsu5H8QP4GiW4kuCrSTPK+8gjqxz3PtW0paG/tNDLvdt7bs8jfNu+TnGKzd&#10;QvvLhcmRQ2M7368kVe1OaLzxFHF+8eQBSz4GScVn69CunXM1lfM26GX5vIw23HBPuOa1pxvZnbh4&#10;XakcPrsS3etRCQhhIOH7EZx1716F4euV0+yjjhKx7ip6FlTHHA6AdT+NcP4igt7LVFEDeZDkhCRt&#10;I7k45wa9C8Ma3Hb6Zst4U3XNokByM/ODnPPTPSunEL3Ed2K1irGvLaXF5ZBVVZpE3B3zyOf0FYF9&#10;YTWqw7tzOwZyB1QA45/z2roJr5dGLjawF9mORPrjnPasq+uoz5hkLBgAnydSO/8AT8q8+mmn5Hn0&#10;009TJNx9kjS4kjNvyEEjZHXpUQmV5ZFDBthGWB3bgehHtU2oaoLux8u6mk8vZtjXG7BHQ4qra2Md&#10;qskMkz282AEAXKuc8jPbjnFdyvY9KK90NWzFaqyqPlAxgYHt+PGa55kfyZHDfLkEgnp710N6pkt8&#10;SbWThMjrnH/66x9WijMabp/KG7ywioTux6mrjY2p2KhuPkdpGy3IAxyQe9Vlu/LjGNzAHB5wVzVg&#10;2SrZMXk+ZTnAHJH1zUNhb/bJWbyfMjjb5yOw9acdyjR0xJJY2WRm2MgdD1JOcVprG+GaORVbBTaS&#10;c4x6VBLPFGY0Vtsfl4TA5J9Kmtr1vtKoqqq7cPnjB6ZqJTOSpN9jR8I6pJYhoZG2rNnrwuTxken/&#10;ANet64UzKwZ7SNYgcgyYd++QO9Yum7IAqyfNt6HhgM/SrdqTs+6p8zG04J6Hj+QrjqR1uebXjd3s&#10;LeXObaNtxyvBA6Z981z2q5sFZcL5Z5PGSM966mzMZ8xpGxux8pTHPfrWN4hiV7aNmK/LkEgdR9B1&#10;rWlPWxdGVpHAXGweLrcxNNJHuAORgZ9q9ss7qQeG4rWaMKiMeSo3bsYxnrjmvF9cjhsr2M+Yrlny&#10;vlk7h/LmvaPDWzVtKt5mlZQ0Yc5GeQOc/WuvEaRTOjNvgiyN7OTVItzLJIqnLnoxHqKwvEkxWQW5&#10;mXyuiCX7yk9vp71t6pdPpK/LJ++XOF6Eqen86wbt1ubZGmjSaR3LPuOG6dj+NKjI58DC2tzCvobe&#10;6RWZX3qNuAeMgkHPp0rlvGU6vpkic/Lkrnmuqu7oT6hcPIskXOwbV+UD1JHXtXK+OLfyreRAyyJ1&#10;yAc+tdkZH0FGSU0eT64vmXny9VzhsYrNZNzA55B7+orY1OL97Ixz6g+1Zcsa74+WBzzn3rc92Pwo&#10;9t/Z0vPsdpd7YzJNIBGE7FTgk8dDxXq11LCLLaFdZVPzDHOeK8f/AGeomtUm2bmbKuXD847AD04r&#10;1W4vzNf7ptxh5ViB1PrXnYiipSufEZxRUq1zFuL1reTzCP4zkAdcVyvi5vtF6AsfyKd6vjGc9fyr&#10;oNa1EQRkKXjXBOcZyfU+lcnfXM8+VbJ2YwecEGt6VO2xeEo8quj0z4TSQvBDNJBKwVCDg456da76&#10;wtoL2aQfLbrvUhCdwwQc8nH+TXnPwkj8rSlaSadVnOxQFwoIPc/lXolpqA+1MjW8QH3CHQsSCCCQ&#10;Qff9K8rG35j5zM0/aXM3VZ/LuriEM1us0oMiRxkxkDoSvv8AlWT4kvw8iBbiT93wChKgKePwHtWt&#10;qCyo8k0Mz7lPl4zlgAMjrXPNL5uoRxSTCNW4Ejr8pPXn86VOeiOjB1FZXOS1axQTj5lVmYjee4Fc&#10;zcHyp5N22SPB6HGD6iuq8QBre4aFnj2qWIcHKsDzwfpiuN1qUxPHkfebZnsTx6V3U7s+kw8rpNEh&#10;L3/lMq/MRgEZHHQ1NaW7RTLCrN8x6kdDUOlXCi4wfMjbZhMHjP8AhVuS7SFYkb3JyeD179ulbOLO&#10;mUdjV06QQ3sckrJIqkrhgQrHseK2rS6R9P2Plm8wnORgf/Wrm7MeT8uwrH1wCWOa6Cykt5YNoi5Y&#10;hsnsa46kX0PMxClsi5c2DSxxszSrzvQhiAw6evTtW9pXmQQQ/OywyEoSh5wM8dfeufgvfIuRCySf&#10;uyVLdNmR1we1aUGrSJarax3CzKuT9wAjNcNaM7Hj4jntZnRAxyRLta4MkbYBK5UqTnOeucf/AK6s&#10;XzQT28g2tGsJAGSRvB7jHv296qrOipI0O2NYgOFySwx7028ikFxNbyxmNoyCjh8jnkg+3Nee6eup&#10;5vK3O5RnupCwVWDOqlBydqDvj0xXk3xi0xf7LuCzI0wc8h8q4x1Fer3Vr586orKOCNw9ema83+Ka&#10;RyRTbmi+ZPLBCYAI4Jx616mXxtI+iyf3ah5Jom63QKZGweOORXbaBeu1jHZxjLZxvPcGvO9I1Nor&#10;0xSbpI45COu3cK7/AMNypPN5agR78OmT2HYV70j66vZR1R1VtCps51Zo2Zio5HOAc9vpVa5eNZv3&#10;YMceSoXezKQfYmpbeeaxtfLCxvHnLqRlmHsfTBp9yomj2RxrEiksMnJ/DPWuc8hzVzK1u4S5kbZ8&#10;0fCZ25A6D8K3vhTe/ZBKGjaQBxGR0VCTwefx/KufuPMS1mhK7lYhyehDA5GMV0nwX1KWx1K5URwz&#10;NelVcSruGQSRj06nmiUrK5OIa9mdjd2o3zeZtbkjZj5h26/gK6rRblrDRbO1F4xEalRIQQqDkjgd&#10;eT+lYV3A1gWQK7NG+CTyQQM/XjPWtTSZPtaWyvuhUkB3I4Q9sH0/xrysVJ2ufGZhNqOhYmtI41RW&#10;kaO4UgHacxSA5JOCODTLmSV41jkkOxfkTAyvtzzzV+6v5LC8W4ibdIBglwGz2yARWfcTSRnDGSTL&#10;5XbhcZ69K8yNTm0PNo1ufRkJsW1DEa7WZU6g4GR71itbeTPIVVZPM5CSH7vAzx9avXupQwzMsqys&#10;rE42naTx681i6mbqfVRJZyeXCMkCU5OcY645rqoRa3PYwdKV79Cnq1s8l55gjCseSqdMd8VzPiu5&#10;W3kRY4wu7gg8njv7V2UlwstlAvlyfauRIfurkHqPbFcp45X5FkaNU5xleua9KlUa0PosHU+ychdg&#10;z3Ts037zuOnNUxbjf8qxs2MEHgg+vpWjPbrGu/b15Vu5Peql3N5S7YyuZPbrXdTkz2oXM3VluLSF&#10;YG5jU5Vhz17ZrHkimjLOeOCfpVp2lhkZZOW3dGY4IqGZcpuyy7uOvymuyKsdkdjpPhZqrR6tDJwG&#10;X5Qc8gngH8M17tp6Np8clvsWSZTgEfdz1/I+tfPfgOZU1SNtu358da980IyXUCTeW3ltgMec8Af4&#10;Vz1klufL5/00OqsNHuorlN0lmrSZ4dwwCn1Bx+lRExW9yWaK3ZYnKDGQGPqOeTUEskiFWd1KxgEb&#10;2OSPoapzXov7vyZmSJQ4IKAsBx1OOBzXHUjFx0Pl6epevbeOeD5biRYmzyEIWM47/jWDqgWMB1ZG&#10;zgbl6k9M1rwXwi85dzSW0ilD1U46gge1YV0+VXzG2+XkgN3GeK5djendMzNRKzo7MzM6DOBznFc9&#10;4lRp3j3RNsVSSmMMQAT079K6i9jjuLCZjIqRhgFOMlsg8ZyMVh+M/MudFMnz3FxbgBP3hBVScHnv&#10;wa2o76nt4K11c/pw/wCCctzu/YC+B2V2qfh7oGATnH/Eut69a1CNnfKen0rxv/gnLbMP2BPgb2H/&#10;AAr7QP8A03W9e1SyLDiv0ajUXIvRH2EIaFCOBw2f61PEMfxU19QVHb60C8QDdn9KbrK5qoMZOStM&#10;gLBv/r1Bd6koIPtVKbxXHbjOF/X/AAqPaJmkaZuCPK5qOSyaX7vNc3efFaOyQ/LGdpxyG/wqpD8e&#10;4bc/NHD1z/H/AIVm8UobD+q8x072kidf51VuJDDnJIrkdS/aKt1X/VQ/+P8At7Vy2vftLW6NJ+5g&#10;4b/b/wAK55Zmu5rHLmeqrrSL1/mf8Kk/4SONBn+p/wAK+ddS/antYulvD0PeT/4msO8/a2t1Vv8A&#10;R7fp6yf/ABNc8szXc3hlrufTl14whUYyfzP+FYep+OIbdvmZuT6n/Cvme+/bAt1/5dbf85P/AImu&#10;f1n9q+C9K4t7fg/9NP8A4msJZpG252Ry3yPqZ/irZw84P5t/8TTR8bdPhGGz+b//ABNfHN5+0JHP&#10;GwEMHT/b/wAKxrv41edISIoPyauSeaLudMctPtuX9oLS0PzZ6+r/APxFY+s/tGaXHE33u/8AE/8A&#10;8RXw/e/EzzDxHF1PZqzb3xq12m3bGOvY1zzzVdzVZYfXPiv9pDT084qZMbBzvf8A+IrhLz9pGzNw&#10;3zzdT/y0k/8AiK+Z9Tunv1ZflG4Y4FYs/h6SV/vfp/8AXrP+1Ey1l3kfWX/DRFlJ/wAtZv8Av5J/&#10;8TWD4l+OENzHN5ckwyuARK/HP+7Xznb6PNCeo/L/AOvTbuNo26jI9qf9pNnQsAj1LxN8Vp7u32re&#10;XnUf8t3/AMK4HxP46vLvzFW7u+h/5bt71zsk7bznb+VNgtPtEpO79K5p5k0axwCJrXUL6XP+lXP/&#10;AH9P+NWYXvGbLTzY95D/AI1c0zS/lbk9a0IrIK3Vs1yyzJm0cEjKUXjDiab/AL7/APr0C2um/wCW&#10;sn/ff/1634LcrirSW2T36+tcU8yZvHAo5yOxuc/6yT/vr/69WILKdWVjIx/H/wCvXQCLB7/nSlMj&#10;muGeYtG8cEjKitpG9fzqRdIkdv8A9VakMar61aRA/rWH9oNm0cGijb6WVtl+VenoKhj0tVk529f7&#10;tbirtjqv5OTWc8VJm8cOkinJYAD7q/lUf2HP8K/lWoYt1OWzyh5rH6yz6HK6Kujl9ctfLjXgD5q8&#10;z8V8NL/uivXPFEGyCP8A3zXkPjI7fO/3V/pXTSrSZ/T3ANGPKv66nNy8tVeVh+tPEnzUzG4H61rL&#10;XU/d8DpGxXmbg1Wf71WpUqu6c1nzWZ7NNjKkjbB69qjxzSqcGt6eu4SJWfIqCX+tP38VHIc1crGY&#10;2grilUZNPIzWJpsVZFwxpueamlSoiNpoJ5hLhc/lVUw7atXBqAtkUEkew0uw06gnFAEbrxUMq5qZ&#10;3qNvmoBkKphulOPC0pGDRIc/lVROeW5DKw5qu8u2pZe9VnGRTlsVbS4yV81HSv8AepKg5awFcVXu&#10;DwcVZd+KqXDYVvpQebUKspxmqsvIqeQ1BL9yriY1Y+6Ubn71U7xvkb6Yq3dH5qpXf3K1Pl8wj7rM&#10;G/XM2P8AbFer/ArHmQ+08I/lXlWocXX/AAMV6p8DDtmj/wCviH+lYzPx7iiHus++/h4u/TpMf89D&#10;/Ja6zZhFz6D+Vcp8NPmsJP8Aro38lrtDD+5X6D+VcttT8Ox02plUqEjb3rz34sRE6P8Ah/7MtelP&#10;DmP8K4X4p6f9o0vqen/sy1UYn0vDOKaqpHyj8RkaLVLw9vO9a5mwlDxj1rtPixpRhu705P8ArxXn&#10;9jN5Sr9aclof0lwzWvBehrTdahlhJzxTRdiQ1MsuTUH6rg4pwRny2pz0qvLaMWJ21sGHfUb2nag9&#10;LkSiYMlsQelNMWzrxWxJYbvWqt1Z7AOT1qonHVgjPaTPSm+aR/8ArqWS3IFVp4jk/SqOWxIbvH8R&#10;p0d6CeprPeI5p0bEHGOlANGtHdZHWpkmzWZFLxU63OwUEl5pMLTXmUj73aqbX2fSoZL/AAegoK5i&#10;95oJoMuKzhfY7UjX2O1A4yNAzqKFulDVlvqHPQUx9VVBQRKR0cWoRiMfN29DTX1SJP8AP/1q5eTX&#10;tn8K1DNrWey/rQY8zOnk1lO3P41BJfK2TnrXNpq3PRaet8znotAczNt79f7x/WmJqALfeP51leaW&#10;5od9ooNIm0L8ep/Og349T+dYD3TL2FKtyx9KCrm0dQx/E35mo5NRz/E351mBywpNjUBzWLrX7erf&#10;nUL3rEfeb86g2NTfsbUD5mSPdMVPzN+dVmumPdvzqX7E1OWyLGguMmRI+e5qVN1TwaZuI5NWRpuD&#10;1NAGeY2JoFuxbFaH9nmrVvpe9/vGgDPgsiD/APWqdLcr2rRk0/yx940xbfFA7Mp+S2aeIc1b+z57&#10;06O396B8pWWLn/61Bgq4bani2wtBpGBSjt2Lfd4zzVj7KfSrMNrnv3qf7F7mg0UTPNv8vb8qEhwa&#10;vNa4NN8j3oHykMcR3AVYhixTliwakSOgXLqRyJxUaw4arTxfLTDDgUFRiyAx/NTvKLdqkWPLVYjg&#10;z3oNI0yskBXtUqDAqYxYXrTMYagr2YzyixqZIaVU4p6jNVE0jGw3yeKYYOasoKdsqjaMSk8FIsWK&#10;uNDzR5NASjqVQuDTvL3DpVgQ05YttBPKymtuW7VIseyrGyjy6ClEgZc1FJViRNhqOSgLFd+lKn3a&#10;e0W4UqR4pWFyjdme1SCPIpQlSLHgVDM+UhERyeKKk6VGetBPswzg06PHrUbnDUeZQPlY9l2mopAa&#10;c83SmbhQWosVE45pypg02Ns1KhwaB8rDYaR48inF8U2R6CZQ0IXj5qMxc/8A1qk8xaC2a0ObluNE&#10;XPH8qkC4FNDYoMmKiW4+QdjJqN0oM2KakvmvSFyjgmBRUpi+WmFMGgOUTORTTgU/y6ClRLcOUjbn&#10;pTg+ENIfkFNLZpCcSJ3waEkp/lFqVbfdWhzyQLLQ2WqUW2RT0tvloFyspyKwqMpg1oGzye9Maxx3&#10;NA+VlLoakRsVJJDsbFIFxQHKxdzY/wDr01gTUmygR5NAakLR8U6NSKkEeTThDigqMRoh3dqVYNp6&#10;VZij+WnbKzOiK0K6xNUiKw7VL5VKiUBKmhmw0jIxFTCPNOWDNaFQghbNcfnUsvFJHHtpJm7UHXGJ&#10;LGckVHf4wPrT4u1R3vT8aCKi0M2fmqN0Ruq9L0qheff/AArQ8HFaKxQkiycdTW54dgLyqNvYfyNY&#10;0Z8yVvpXVeG4f3o+g/ka5amh/PfiA+Vy+f5InmsuOg/KoWsc/wAI/Kte54B+lVhIFojI/kvPaj+s&#10;P+uplXlj8nAX8qyL6Hy930rqNRhVY/vetc5rTYMn+7W0dT2OFqjdZX/rVHPXQ3zNVyHHy/yrPnm2&#10;XDf571Pb3XNbRij+uuCP8jRUc1LwFqpHcVNG+5hWkUj9uwWjJ4zU6Niq8fLVYRc0pbnvr4Ad8mnR&#10;tmmslKq4rNmVPVliI4qXfnvUMdOBwaRQrn5qFODSE5oHWgpMtRninbcmo4zTw2TQbRkL5ftUkQ5p&#10;gbFAnAoNIyZZQCnYqBJ808T80F+0Y5U+apcYWolk3VJHy2KB810A3Cpod2f/AK9N8upoVw1BmPXg&#10;UNyKkUYFKBzWgDIo2z0/WrCq3pT4UB70+SPYKqI73EVuKdUdPBwtbRG1YSSmOMinuc02rsSC8Yqa&#10;L5gahqa0XcT+FMzqK8S9Yp5TDcMda6nTPm0hvov865ogKorpNFbOjfgP51Ox8Nn0faU2meR/Gm3Y&#10;WkbY42f+zCvmfXZNt9Ju9B/Kvqf42W//ABKlP+z/AOzrXyb4inxqEg9h/IVtHY/jrxQornf9dDNu&#10;l86ZtvPNRqmT9OtPgfc7fWlA2sa2iz+W83/i2FgyGH1q0jYqGOPvUldCZ83VXvWLCyU5XxVcPinB&#10;twqjhluT7hQTkcUxFytTQQZahmkF1GQqzyKPetXToPKH61Hb6f8AMrZPrUl3ciyj/Cp5indsh8QS&#10;Yt+vc1zy6isc+1mPUetJ4o8RfuRhV+8fWuft9SM90vyjkj+dG5vBHeadIrxqc1qQRMdtZOgxGS2j&#10;+g/kK6TT7TzAoz2pMvluX9JXbat/s9fyrO1nXoxFtVieh7/4VeuJP7PtJO/yk8/SvMNc8WeXcqu1&#10;fug9/U0LcOU19V1RZJH4/i9aorcKx54rHGufaX+6vPNO/tgR9hxT5jop02ad/ApT5cH8KyPI23Hv&#10;Uk3iZUT7o/M1VtdXW6uemM01UO2NMtTSrA+1/lPar2maLJq9yFjbb2xj6n1qne6Y11IrD3rqvh/c&#10;/wBhX2X/ALxPP+6RWUqhUaLbOy8H/s/X+rWsbAJ8zMOUQ9P+BV6Bov7K2pLH80cPT/nnH6/79d18&#10;LPjvaaNpsCNCrbXc/ebvn/Zr1iw/absZox/o6Z/3n/8AiKn2h6VGgeO6V+zRdrjdHB0H/LKP0/3q&#10;0JP2aLnaf3dv/wB+Y/8A4qvcNI+PNreyfLCnTPVvQ/7NdRp/xIgv4l/dgbjjqf8ACj2lz1KdOyPk&#10;nxR+zhcRpH8kA+b/AJ4x+n+9Xm3i79nTUET5VjG5mxhEH/s9foHeXMetqMbl2nPB/wDrVnT/AA6/&#10;tRSfMkXywW4xRcyrU00fml4h/Zu1aOR5cKFVQSdsf/xdc1q/w8n0FVjk25z12rznJ9TX6R/EvwdH&#10;onhjUZDJKzRwFsHHNfGPx31aM640YX5lMeef9k+1B4uJdnY8IW2ZJj83eun8PhRbqGx+XtVLTNHa&#10;5uGbn1q5NAbHjrj1quU8atLsWXI88gCv7Iq/jTt8u26v7LK7sJG1zfBt63Ciiiuw7D+S3w3a7prV&#10;RIu0EByMqMZGT/WtlrldPublVVZY5FdEkY8KfUDsaqaKNsUflxhgDlpO59hVrUNPls7eDzImjjkJ&#10;KO7DDepAr4mUbyPwDENe1dkcJ4jJt7eSGSRY45AQCAMnuK+efiY5TXn3M/lr0APOPavozxreJLE0&#10;u6NtuUAzyTj+VfOPxRMMfillkmDQsRxGMYOMnn8K9zLYtK59zwwna7R6f+yjB/bN6ySbUjDrtLyB&#10;DuwTwDy3A7V75fH7PeqkVxlZBsQk45HOSK8D+ANiu03lrJtWE7B3bkYz7fhX0BpSxR29v5kazNhs&#10;knnkAHPBrz8wtznncQcntmXC/wBtj2zMs0kKlAyYwSfp1osbWFJt3kt5yjDdwD7DvVW0vI7eSYzQ&#10;xq7D91sOAvPH1NWLeRQI5I5maTggBSTn149K8/m6I+VlJJaF6N4kmx+8aX74bG04/wAKq6l8ku5s&#10;5bB5OWI96lDy3yQRx/M6ZUnHzep59KqSXJVnMkm18Hr1z6Dg1UfU5r3Zi+JLaO2uBczwo3nRlxEp&#10;2sRkgdM9cVzXjO5OkrbXVjG0c8cR3jlgTgAAE9cc5re8TTzJqMkhy0ceY48jooGTj2z/ADrn9ZuW&#10;8QaYszb/ACIIzJL8+0kEY6VtSr2kketgI+8kfMf7QGoSeIfE8106pv3hmP3cgAADH4Cua8BR79Vj&#10;ZtqszjGOorZ+M0kdvq0qr8q+Y2CTu4zxzWR8NT5viG2Mfzqz5Ix1A5x+mK+ljK9LQ/WMPphfkfZH&#10;wWEh0a3aMW9vcRwmaV0JX5UxjJPfk8e9dFqN44jLvGsjSc5J6D1rj/BF2rabD5dv5NuY/kRCQcE5&#10;IJPUf4V23l288IVV+fYCSTxn1/lXyOK/in5fmUf37fmU476P7QzsWdeu9/vA8/41oaVqWEkZoo7p&#10;pHywdirHgjqD0qnLaLGUR1wkZyUA6kHqa1NJt4b+VpvJIWMAhFBJY9ATjtn+Rqfbcp5s4vclkvI5&#10;1jkjj8lkQJtXJGBnPrnrUFxdfawq7ljjtyXcZG45OCP/AK1aVlJHpaJtZlbJGSMAH2J9KzPEeni5&#10;nTaq5UMd6c5GcknpzmpjNsxjTu7mPrr7hLJbqqx8ADps+nvWRNulkjJbiMBAU+Xd6jNb15GslpJC&#10;+1l4BUDBOePxrL1Er9ht4FbasYboeQCcYP0ropRbPUw0XozH8QW0NlDCsLBhJiSSPOSCM4yfxNeW&#10;/GO5VbWCPAKMS5Hcc16d4quI9PsoVij8yJuXPpzgc+nFeN/HK7kLW/lx4XcUyTk5AyQAPTOa9XCU&#10;Lyuz6vKYNyTZw8wLfN93nCc8YrntbGWRVjVmMhJ7jB710WpwNZ2K7oWMzICN33SO/FYl+8Qulk2+&#10;X0+UHdXuRjofXx2O88H3UunaND5caqMBM4wSDya0v7SaMcbW+bPr+FZugwfbNFj2mRo1AJYn+QHS&#10;rkNssTfu2Kq2R84+nNebUgr3PMqxXNcp64m6HeyqJJRnyl7Y9a5y+xHFwPmbORXU3yzXMhkAWWTO&#10;Bjpj3rn9ZZJnkhaNN2CC4OMf41vT6WN8OcvqqrBG25mXkcDkmqtkkenThi23ccEOOxpstz9mEgG9&#10;5GwAx571Ys7Vby4jWdTKueUyRk+vFdUtIndU/hs+tPgXGLL4bWsK5aRnEpJz1YEd/QAfmK7y1sZb&#10;1NwjUKWCGQ8AAZzz07Vx3wWWODwpZySOrsoIEZJOFwMf1rswP7WgSESSdTtUHasY7+gPA6mvlsVF&#10;urofima028U/UwdZmYJI5Xcsm5U3AgHHBIHGa52do4EN08SyLzvyvzBRnv6Y9a6jxfIbu8tbeOSK&#10;aW2QYm80eWi5OQCO/ByK5O/nhbSriCaaSNpN2QnTA6/gea7sPSdj3csp8qSZ8+6sy3PiG6kXiNpS&#10;yAjjBJNM1O9M9lHkeUv8WOrYzVm8sfN1CbADtHIwQg8Ec9fwqC4g2W8m8F3UA+oFe1TjZI/RsN8C&#10;RwGuxpJqLMvC56k13v7LUMcPxd0uVl83a7BUBKndg4Jx2Bwa888Q20ovN0m5VYkjgjIrtv2WrnyP&#10;i7o0G393JdBS7cfiT6VniY3plY6P7h+h9reQ2hak0Mn7x4iQSeQR3/M1qOsV7a/umhhCA/ISQQTy&#10;cVT1C+b+1VmkWM7TnEY3d8d+pziiMQtdxxvNG3mMdhc4LH14/LHtXy8qaufluKotybYR/NAyRjbu&#10;ySgG7eehxWLq1nJqA8ry7fysjeJJAoGPc4rsrKCewieaCNWWFwgI5JLZHGOo4/Wuf8W6V9lECpas&#10;szJ5j/OSzkng89qqnJI5YR6nnWt27m1mEn7tVBGFBYRjkcepHJrwfxNZrZ6jND5yt85AkYbQRmvo&#10;/wCIEi3EV1t8yLzYykcSuSQQByc9zk9K+efGRtzrTwzrIrRpsXAztbuTmvawVS+x9lw7J2scjrdr&#10;C0y/Z3z5acn7oJ/HtWBJct9pjQ5U5PPWt3WTDAgBZdwIHljkkHuaxb7y2fcd3ynAwOMV6vKz7WMd&#10;NS1pvy3Kx7mOSQSfSvqP4WGQ+HNJk8lm8xBjB3K4H9a+WNFk33i+YknDADPGff8ASvq34YW0dn8N&#10;dFjtppFl2NvGcAEEk464OK4MbG61Pl+JkvZWO30gs9rJDP8Au4wT/BlyT6H0ovFULk53Kh8kbcgk&#10;HHP4VDpVxdR2nmb5FXIz8pIPrgkVfNz5dk0bxySRscpsUsxJ69BXhyi09D8xkmnoZWlyTRyzLK3l&#10;xhg7I2dp4OB+vYVa1sXEkFvHcNcKuCkCCPbGmCcICcc56/WqrJb/AGyRJDKyLhyhPJIPAqHUIhrC&#10;mGOSRmt5BId8m5EB4PXvz2ranHuddCKurq5ylzcsF2soE3G8HsTkntjtXKeMbdpUWOORS0i9B/CP&#10;Su48QWn2mZpCuxlAABABznAJFcV4tkQJGUDxyKAGP8J+mK7oRi3ofWZbyuS5dDzi6j8i5kjZdzBs&#10;bs4xVeWJcFg/lvCmRjksa1dY8tZPNKqy557kmsryo5Zm3MscbEZxywHtXoQjoj7CjFtIy57hjOVk&#10;LHccdM1BPC2wcN8x47H8q2gsZ8xY5FaMybVOPmP+FZl4rR3pwfmzhcDJA9c1sdkSG2kW1DMxCtnH&#10;P4/406xiZ777O21vJGc549c025hzKzN8xzxv65plpG63B3so75HX6VMjSJbN1GkwKt8quAa1DN/o&#10;zPCyvJ0wR0FY9xAY7dSu0ljzjk//AK6u6TGySltzM7cEH0HtWMzOfkb+mgXaxtJuaXYACPb1r0f4&#10;V26xapHuaOQMQjA5KjI74rznRtQU2bRqP3jDCkpyB3Ndn8KpZLXX1aSFZLViQxLFASe+Rnocdq8+&#10;vF7ni5hf2bPf9UTfLDKY2l8kgIMHO0AKOOw4rG81QjbpBGzMSylCeCTwPpW1bFzZC6j/AHazOQHD&#10;42joOvr9KyNSX7S8ii3jtY0xjks31z3Oefxrhc0fndSXvMbHN593ZLbqY2VCkgz985OOfpU97fzG&#10;WNZW3eW3PbYf61n2Nu0c3k/Z45JGGCXJJQckEeh6Veuv3cMf8Z4DMRlsDv8ASs5z1RjN9QtC80bJ&#10;td4kBckc7D0B5qtKsFgY/LUzKoPnRM527ySAceoGDVmDU4Ug+Vptsvyvlcb+eg9eKbeJvSSRFZix&#10;wI8DJ9D+WazlUaZnezOfmSOdm8v5powyYxkjBznnOBXB/tSWVvN4c0krFDJdKhllkAIYAk4HB/P6&#10;V3yl/tZVI1ieUs7/AN4jv9OK4747RRt4DiuG3b+UQHqcnJwPbFdeGqvnSPcyeTVeNjyr4cQfbtdt&#10;7Uj5ZHA+YcAkHn8MV7f4VuhpulTWIUKGIyxOWAUnA59cnpXhvgi7Sa737pFmjcKuBt455r2DRLny&#10;7dWkba823YX5yT1J/wA967sUm0fR53TcopnVWttDb2SW7oq7pMlsk8AZIz2qtLAXLYAxyQc9eKuW&#10;V/NPYR2/ymGFywcp3PBJPccCnXFzGlkqybd28jOeMcdq8zn1sfHe05Z2KK6Z9p1GOG1WNoZABmRs&#10;5O3k/wA6+N/iBEi61dNn/lowA9OSK+xlv4ZdXhjeTbZlwXIXBXrx+lfGPjwm58Y3oOVXzZOB0++e&#10;n6V7GBdz7jhqV7mXaXLTEL6cHHXFfQfwgvhJo1vuIDKMAEHB7Ae9eAWka2d0D9OM19B/B4fa/D6t&#10;HHja4I74B/lmurEK8T2s4X7rU73S4Va43yspZQznBC8AcD8avSzzWNgqqf3eBJktkAnJOBms/wCx&#10;NZN5i+ZuxjAAK4z/APWpupost5JHC25WJCYB3fSvDqJM+HlZsxdZldQshyyk8kDHOfasXULxrSCS&#10;NWWNZONxG5gPb0PNbU88EqTQtHP50eQq5wpPvWB4nto7KVY13CZiHILbgOnFEaLZ6eFic9rVziCR&#10;N7NyRnuRXIyrb6fKyyT7Y5MZJ6j1rttUNvJpIzJ++dGzxwDkY/rXA6rbqxO4liD09a9LC02j6PBx&#10;aRVu9v2hlibcrMNpNP0+Jm1EDao989B3qsLpYpRGAT1GTU4ke0lVl+9kE59O+K7pPQ9CpflPqf4a&#10;Gzf4b6XcK08d08jOQjZYqDjgjpntW9bSrG26FGRF4AkfcSM9SeOa5X4PXMH/AAg1pZRwFpGYOZwe&#10;QMcDgAcc12yRAW+5GEiLkE49Ofzr5nGaysfkeeXeIaLVqZJ3WBfmjUb+Bzz1x/ntUk4hsrdVdYWb&#10;ceS5VgMHoMGqMMjaZbRvG7OnOCeuCDx9O1Rvq6/ZfmSPzlO3dyT+HpXL7A8ONGzujKv2SCEDlZUY&#10;HJ6Kpwc/WnwXzWlqiyMJGlG7cetV/EELtZmeFWa4lYfN2JJAxTI55roruiJmWQoQR1AHSu+nQvA9&#10;aEE6d2zs/D0rRWlpMwQtHLvOBjIHQfrXjP7R8iza9nyVjMhyccMT2Jr2Tw/bNe2JWafy3jiZymMH&#10;O44A/KvH/wBpDcNYHzBmjRRuJyR0PBH1Nb4fDqM7nZkcV9aVjxuR083d8yMO3rUK6isbyRyqfm4U&#10;56Vcupfkfy9snIBIGSKzrhi0+1oyqcNk+h717B+oQ2C6kVZlUyf6wBeOeKZbkpKFAX5QSatS6SHi&#10;uFLQq8I3oQc7hx096pwxssxjcYzg56UFHVeC1a5ul3fKseA5Poa9EsX8vY23csYPl8dSQK4TwdZM&#10;wVtzEZ4I9AR/9eu7S8W7sIfnaMRswJPBxnA/nXBiYtnzuYu8y1aus0axM2WkBwMdD1PTtWPf2YW4&#10;AOPNzgH0rV8/fHbwlo/lTYXQYznOMn196oXE0ccPmGNfOXAQJn5j0ya5FJo86MmmYV3OsZaOQOsb&#10;Z37/AOIknnPYVwGtQPb3jK3zLzgA9Qa77WZoJLJmJbzOgjP3eetcJr8qwXEkbsFK4wfXNelhnc+i&#10;y9trUxLBZJL5V2bfmDAk4xzX054UnuL7QLdo5N3lwocsF3EDpgkZ6gdK+YY7v7NL83pge2a+nfAc&#10;llf+HIZljKssQjCPnbuIHIHYD+tTjNjg4gjeBt222a8XcpO44ZQcsxPJ5P1qTXLphErR5jV1JMZG&#10;CCOBk1XeBUh+XKuXOAM8j2Pp2p0UEmoP5bbmmYqoPXA6EYry3ufCuOt2VJrNrzcoMnmRxAMU5Bzk&#10;59utU4LIlV2yNHt3O5+9vwpIHOOtXZ1/s26lCjMYyCCSCcZBPHTGP1rOvL5ZZDhtqsAFHuecD8K6&#10;Iz0sd0JaWOG+NV6moeH4ZNrLJGSGHVTkAjH0wc14Xc25jfc3G4847DNe6fGmzk03w9csyspkCkDt&#10;gHLY/OvDb45/i+Zu3oK9LDvQ++ySzokcyboPM3tuzgHvg1XESxQqJGLc4B69ad5aG2/1nzHtUcom&#10;EaplcYAXPrXQe0WbULADuz1GD6V9D/AnTrxvAzXAH+jSPg4IGxsEj8wDXzk4aKPbncwHTqOa97+B&#10;13MnhxUWZhG2CUzgZwQDj2GfzrjxukTxs5/gs9LSzjRlUMAshGZEO7p1FW5ZUSPlv4uC/OOOpIqp&#10;pEBmX5VLMoyOMsOeeKvywKhMjiPzGkOUwTxgc46V4rmm0fCOVzHuZDJPCNytkEgIe3qfSs+O2la4&#10;kYBZGBJCF8ZPYe1bE1skaSbPlldjlAowVPTB7VBptnC2orJIibdhDB+RnHFdFOSNISRx3xut51+H&#10;l+rL9nmjljDp94ZyQRnjgV8xXso87dtbqR619Q/GmKY/Da8kmKlYCrcD5izAgZyemR+tfMLpuuA2&#10;0FVPI7DmvYwtrH2+RyvT0PRP2ekI8Q7W2spQ4Qgg9OoPt+te/WkuxIl2qqx4+Xkjt/8AXrw39nKe&#10;ObxQ7SERt5TxDjOSwA4+le+Wdml5ZLtfb8oXJXDE5wSK8vHStLU8jOp2qanO+KN8120zHzFjDYTO&#10;DjGP0615f4juGRH2/wCswT1wcHt+FemeNNKlVHcK2Iwd7k44zj/CvKfELMl1t6hT19fx/GuzA2cD&#10;ryi0o6HNaxbeXL+5ZmAwX+v+FVBcMUVRGvysQX7mpr66kF4yxZVdmH3c5Peo7W3fy93Yt0PWu49+&#10;L0NDRVzNHy3UivRPADCGT5t21lIUA9TxivN9PkaCRdp+U8A98/Su7+HlzKdTjaRWZMgKB97OfeuP&#10;ERfQ4cZdQZ74yebax7VMe0EnPJ5A6D06fnVPW5Y9MfcqyXAwAqLwSx4BPsK0Y/Mj0qFrxni862Qo&#10;QPnIJI5I4B4P6VRs28u58uVPMXkZc9CehzXlSi+a7Pg63uzvImtba4ubxTmNpMYAQ7gSOv41X1Fl&#10;+1eXJE+1cFigxznkH0+tX4Y2FtI0cDO0ZDkoCTgk46dOazNVkaOF8N5SsMOC+fx5+o/OsJRTepyw&#10;qNzOd1uNhJvVVXHKhuSB9a4HximTud2ZSNqYHGc8122oSrKV3YIUYU5zketcZ8QrxjFCwKbSNu0c&#10;Yruw8bNI+oy34kcRJEYPlLbWzkDuajijLFmz8oOD7VMhCSM7Nu4wPUH/AAqEO3Vfu8Dnp1616ijo&#10;fUcuhcs4Vcr831rUtwMSbvlxgqM8VlwRF2ZlX93nP6VetR5gUs2M8eprORnKJ6F8LWj8+4MfymRN&#10;pAHXOP09a7oXOwNF5g3fdQAbQQeuT3rz34WslreSPJ+9iUMAv8QODg9uM4rttIn3WzSOvCICc88Z&#10;968yvLU+LzX+IbUIlvJNu7apAC4A4x0HPXnvVbU9VljtfLaKPbuOR5YXDDPJxVmwm+aNo93mK4dC&#10;fujvjFRyxG8SYP8A61jnfnIz9K4vbO9jxvaPocvcgwxyBjuuGAJA6KSc4FZN7K1lcJIsZ7byTznH&#10;Sun17w+BaiRZm8xVGV4Bck8n2wKxL0RbGgmk8v8AeHaTzvP9OldEFc9HD67nM6nC115mVaTZg49O&#10;v51izJHGXdyy7eBxznsK3NXmhsY5Iw0hmViCCOMYH/16w76TbKwmhZVkGME8fWvUoJ2R9JhU9LbG&#10;DeTefIrP6j3z26dqSNWEz7Cy9gRV+fSI0gVhGyx5xvzxVdVWBnaORX2njFdR6HOzt/g38QtS8A+K&#10;rXUNNk2XVpl0bHQ//X71+2P/AATV/wCCjEfx38DaZpuvN/xMIoxbknB3uvBzxkgjufp2r8J7Cx86&#10;aMf89Opz0r1T4G/FvUPgx4uttV0e5a3mt2HGTslI5A44AB5ojIqNRTVpH7zftTfs1WfxB8O3V9Z2&#10;qR3ijkogUSoQSSe/evzz+I/wvvvAviKaCZSqqzADGTgV9o/8E9/27NH/AGgvAFrY6lcW0OrW8WXS&#10;acAsMABMHlick/Sul/a0/ZcsPHHh/wDtTTbYCZlLkRJ8xznnA5z7frWylpdHwvFHDEMVTc4rU/OG&#10;4CrsUEhl59eelKs4ltWjKIZgMB+c9fSt34geA7rwhrM1vKu4xnIOCBjOO/pWDKgQKqsqsrHJzzyO&#10;K0jK5+B5hgamGquE0Pmle2Ty2UM0XGRyMdfyrPuXkz+86tjAxwPpVuabFtlfMV2jAA65ycfhTBcp&#10;cPhhl1Gwh+mfb3qlI4Rl+8loQvyqrAEkHuaGVraQRzfN83b0I45ou7c30DKPLUrgHceceoqJA8Un&#10;lydVxjIzxjNV0JlG6LFpPGyMzfMqqR0wQe1V11L7OVVN/OV+Tr/WnTKZZGCjHGSOnFRJB5Sq25kb&#10;JwfelGCMvYlm+gSADDSMJEVySMKCf6ioSvyRRRySTF3+RQMDuOv1p8KSXTNuDSLgAnJ7cVV17VY/&#10;DWlTzzP5aW6lw2OQMZ/katpLU68PhZVJKEFqyrq2rw6bau0iyWYjiO/klmYAnPtXzv8AFP43N4j1&#10;WVLcy3FrsEZMjHqBg9R2rO+OXx7uvE1+thY3FxHY24Ix0MhJznPUj8a880eOScssm7dI5I5PUnJP&#10;NceIqXR+1cKcIqhBV8QtTqvDUCrNbZR5N0n70AYLr6cdq0hc3FlbzQhtylx8pALADpisvTN9mUzI&#10;8LNjDKcEj14q+17amOFhI3mNxI55yfavIk3fQ+2lHldo7FK6uWk1BlVcpgZbrgnrk15D41m8rxNM&#10;zMWUuQcc9K9ke5W2VxGG2xkFCQFLEcgkZ5FeN+N287Wbhg+3k7vcmunDXvqellt+Yxdat1iuw0L/&#10;ACsAeueapys2VVsnJxUu0hQM8rnOetMe4VW+7zmu+7PeGhtsO5j8tWrK6FxsP8UZAx7VX+0r5flu&#10;vX9KSwlkluGbhQBgYHXGafMB1vhMkalBlVbDqSD3AINe16PbfalUwr+7OSgx0HpXi/g2MCeNnz17&#10;da9wGoWqSm4ty0ceQI12lmBIAIxkcV5uMPBzbsaFjGtuzbS2d3pjBH/6quyGS6gZpNzKqfJx3Jya&#10;y0mmmiVY5pIMoS5Ixk//AF6vWWpyP+7ky7KMISMLz64rw6kJdz5OtTZqW7LaaerL5jsQSAxyM544&#10;qxcQRmzg/wBZ9qyTxwUPX8R/OodMNu0kbeY0ayKEBZDtBzyRUlzr0NvIu6OeV1MkbvkbJAOFIHUd&#10;TmuaV0zG1mjO16W4jZJJFbdIQC5GA+BjtWEZ3XzJPJ3dwh+64zgcepNbN0i3dnhZGkKuT5ZJ+X6C&#10;uavblY2Efzb1ySDyvUHr9MV6NDWx6FD3rFi01gRh5o1a38tyjoByCDkgjnjFeefEeb7beySB/MWa&#10;dsdQWBxz+dd0IreSCR1DKzISGRfvsepPPt1rzXxSZJp1j+ZijHCZ4r0aEbTPcy6FqmhgQWjLuXpt&#10;9artcqJlVx+vGakuVG48MD9eAfeoQkMQULIGYg9u9d59AOmHmLu3LtPUAVWa4a2l2qW8uQYIxUsr&#10;Zj/r6VEvzDZu96d2Js0dOB2szM3zYwKtSxKAByA2QT1rPt4GECsJDuY4xirMLru2Hcy5OcHnNIiU&#10;iRF8gnLDacg8cn05p6QRzNH5jCPqMgdc+tRxzotxh08zyzkA5PFN1PUBLcs64jVgBtHQUrozO0+G&#10;t1gTW+XX95yR3A6GuvtTIpkaHny1ZiW54HPFcZ8K4vNW4ZZO/QjLH1x7V38EXlxIVHmNkBkHBIPP&#10;41xVqiTPnMwnFVLIXS75bdJJJvmeT5ygGBnvirrR/uYY45GXzCCMLtbOOxHWoFXG5Y/mw38S4Iz2&#10;9qlN0YNq7pvMRiEGRwD6DFc3Mm9DzVuVWkaSOOFjJHHGWAwBjGcn3z1qtNDIgcKqyMrAo8Y5yOfx&#10;qaSZoyvDxso6tySD3/GmzzPehI0kk/duSmPlI4GeR9BTUmaRIdNVftbJI21owTl+Dk9vrUz3UN9d&#10;hJf30OzaAeFxUcumyMzbtuIwSyk4crjr71Ta43Nj/VqxKAfewB0p21uaxjd3Kmt6btnJjA8lscA5&#10;AAzj/wDXVa2hW2uPmmKqBkHnPNaBUwyR42qv3SDywPrj0rOuD5c/3mTzCfmZTgr0rRSa3OqLLaBU&#10;mm8tkuEk2xow+UpznOD1p2sx3Muqp5oVXzz8m3b1x9PrVP5bJ42Mm1wAcnnB9fepb65DQw3BuvOk&#10;unZChyWQAcEn8emO1VzXNLsTUp2WFZJkjRWwMJ1Bx3FOs7mOwLSXE0luwThNm7dxxz1Gam8l4rWP&#10;zoyyjJEhHLj6+lLpg+12/mXw8xVOEeM4ZR2yMc07o05hba1D2O+Nfl3KkYb7xyckfmetS6jcfZXW&#10;3byIQr7pCsfzNgYAyevX1qpPfeZN5bSN8jkHC7cjPb14p0kbC1YZ3iY4T+8D0H4VnIiUjOubiWY+&#10;WW/dKSQAM89qrxxMkCyfN8/UfxA844qe4lJDIywxyKcFgCDVrThHJpjfut0zOvlvjJwM5x65zUuO&#10;gyHTtQmW1aF2YxzMQTjJHGMH06Vf069W7ZoY48HooB56dagg1JbaTerN8zjK7MA44P6mjS7Hy5do&#10;3KrEjI+9n/JrDUylY6TRLn7PKqyDe2CDx0Hb8atRkTrxsZVfj+8OnX2qtphWzVbdJd0bJh8D5j7Z&#10;qXIQtujZecYP3uen1rCVPW55Nam7l2EKoGF3quWx7/4Uv2xW0024GAzh2IY5I5wCPxqqk/2dvlnj&#10;RtvAOSQR6+tGoxNa3axhojJjgxnIPfnpRGNtzKzRft4kkm3ec3mSkYJyUQDOQcA/zp80cY86Pzlk&#10;jUBo8ZIJB6VXtr57eF4/tDCPjbHjGSQc5I+tTaVewpA8PkiSQvkOW24HetLtg7y2KJgaSdSAq85P&#10;UHBP41JJp7yzlVZV6nI5BA68064kEV80XykR4LlDnI64HuKY7rc2KIolXaGyfujB9vUetTKBUYPq&#10;RXskMdiHj/uAZGcof89653Una5RW2+Z85BJPUCuiEssUcaNGd0ihUD8FsDvjPWuX1y9MODGrK2ST&#10;GTwCK0p0kjuw9NIztYDJZtsZQXyhPQkdff6Vw3iNHnXeJCWxgk9BXY6nLujPmRuqtxgdzXIajdbI&#10;J1Me5QM5zyB2r0qMUrHuYOMUzk7y4IkbKr1xkDmqVxF5qnbu+vvV+8mNw/8Aq9g54rPmPk/KNx55&#10;Fdx7cdiGyhYyj723Nbgh3qy7ewXOayrZvLz7+vGK19MmWN2zlh7DvQM2fDCfZ7yAbmTkLkcs3vX0&#10;BaWCeHNLt7e3VgVQB2f7xJGScfSvBtHK3E6quAVxg555r2zw8z3WiQxs6mSGMKCzbi5zwCfx/SvL&#10;xrsfL55J7GtpsrwW8jxzR+bgo8bjnJGcipYysKTOu0NEQQAw3EHrx3H0rODNZxqZo9jAAFv4WHPP&#10;1q6ty0dvG2LWaNyAXwGZPTnqK8+NXvseBTlbfYpandhofLeZlVZSUj2Y3Bhxzj17VV+zQSWbtNNJ&#10;DIBiM4BUHPT2q1fWrXCyTRKqtC4z5h6ntgf0qrNGoVeQwk5cIMkdjwe9bc0GjtpyVtjNv9PJsPN+&#10;8rOCCMnBB5zXM+KIN+i38gwpt4RyM9CcZ/l+ddVrckNtG32W4k8lAMo45IOO31Fcr4g1EwaNdboV&#10;b7RGYDycjPcD261tRirqx6WEjeSZ43cotoNqepJzz19PWqcTmSc5OecVevI2aaYqoLD044qhPa+Y&#10;fvYdTnhuc17HQ+qp7CXNusc+6RW3g4waa0rIysrYU8GpruV52XcxZ2GWJHeq4BltiVYbc9uuaCiS&#10;JCy71ZWIP41oaNIbW6jZv7/GOpFZtpGxn2iTb+FXrJgk8O5t5yE444zQRU2Z794JuFfSleRmaRQu&#10;znBHHX8K6OJ/sc8Eke5iw+Zem45rkvh8IHtF81nWPGEIOcEeo712FhcxyNG8cxO35hkcDrxXj1tG&#10;7nwmYLlqNEyTLI67hLbxt/ATuYc9Rx0pz6ldTD7KJNqyZG49Ce5/So3hk8wymTdIxyAfQ9qQyb2P&#10;mM0bLwuRgAVz2uec7WJbzUjc7ZIYoreRU2EoDyehJ9/pTLSP7BbwrNcLNJIBgwxHaBnIBJPX6U+a&#10;6ItGeKPDFAPnQ4JzjINNN15ohjYR28g54fcpI57+vpXLKDSuRKNixPZebAkk0TRhRlMjjGf/ANdR&#10;xiOytmkKybuQhjIGAR1OabeajJq9jtkcllHloAMZAPbH+eappZ+Ta4aSSNiBsYgFSORjnvxU04O+&#10;rJoxd9WUbwyOJLZ41Vvv72THoeprDltGkl/1mxiTkgZ55J+tbl7Kbvb5kkknljYQehPrn+lU/wCz&#10;1OI5BJH1w4GcDnAP516VOVke1RqctrHC+KJVNxHtDblcDOMD6kV3nhO1k/s+Ni0e4YOHGfxrgfGd&#10;w8cq7d2M5Jxg8V6R8OWa/sIV8yMiSIsc84wM4Nb4i/Jc7MTJ+zTNa6tG1GNlkkUNhSAOCcHnmqN/&#10;a/u5GjTdHvKbx2xWhZagllPuuLdZrdlIIJI2kggc9+ay/MDWkm7dHI3IH8OO1cUZPqcFOb6mK8sa&#10;SSkQrJJCDsycAggiobS4EcimRFb5wTuJK5xgEirl+kLvGPLjU4wSCQ341TvLOS1lZWZV2EAAcg8/&#10;/WrojI9Om3bTYvXMyjTpNzRLMrKRgYJxkEAflXM+KIY9Vbzo91rCSrYR8ktyDkVsSCQBHYFm3AMT&#10;1zn/APV+VYd9MzXsarbqsGWBOeT9TVQ3NIRK13dKlvHHvbKjG8cEjvkUmjRtCsjR7mSQYfORUMpN&#10;1MVXbtGcDuBU9vFNBGqvI22TBCAYOK05TRwdi/AkbBeWXyxwD3NallF5zos0y/vPkboSRgn8+BWL&#10;bN/pjPHI2Fz8pHGK27GBpCtwvk/Lhh6ris7WOKXukuieT9luNm5mVwB8pXIziuo/sqH7DEsO3zZT&#10;lTvJEYA7jscg9659L1bKZZFb5ZMu+3/D0rUsLuGRpmm3FfLJRRkZIIP+NYy3scdTV2JrySMWsciP&#10;CzbwJAj7ic9DjHHSub8QXaSOy7mjYngYIGR/Kti8sxZ3Nwtuix27ScIfvAZOM47f41jeIXaCTy2k&#10;b92Dkdhnn/Ct6VOCaNKNNc6OA8Q2629xG25pCCTknnP1r3r4bRTX/g2zRQ67bXYWxuMgGeOPrXgP&#10;ii/VY5Mv97p7EGvafhFf3Gm+CLWW2vIw3IG05wD1/nVY6/JobZxF+yTRfuLmO/s5IWjUyKcK8n3l&#10;GOn6VhvZS35jhhRWfJ6c8AZP6A10EkHnPIQfMEjDPYknrVOW/k8MXn2i1ZVkhYgbgGGPcHIORkfj&#10;Xn0MTrY8bC4izUThZdskw/fbY5vuAg4cnOCMdutYuu2tw9jNIvmNDCh84BM4HqD261t3KtAvmHap&#10;kdtqhNqqDzxjgDnoKxPE9wxtJIZLpo/3u/gkK4IwQQODXq05XSPosPO7SPJ/E0QS8kaFW25yN5/T&#10;9Kx5bvfMGkXd2x0zXQeKNNXLeW3qTz2z/wDqrA2RrENp+bPU9RXat0fSUvgPbf2ZTbvZ3kxuFh2O&#10;nlptyxyDn6DivR9dXybWSZmVvmzgZBIJ6gD9a8z/AGaF8jTrgNbq80so8uQtgBQuD/j+NemXfmWc&#10;YAZuUyCRlOSR1rysRUtOx8XmX8dnPXXlmeRXMZDA4UjBwR6Vzd0tvHuWJmxwMEc59uelbXiKW401&#10;45Jljbzidjp8xB9MVhwXH2uJZ2MKzRnPlsCpYCu6k7o7sPH3Ez0j4YXzXkFnYyPIsORjODjOc4GK&#10;75YrYrHAs8onXuRhX+h9frXnnwqtI9StlvHVbMPuRIxId2QCcjtjmu/sLONypmWRkUEFBwckYB4r&#10;ycZKzPlc1klUKN4kc0nynb2z3zg5/lXPXdoYY2l82PecoEf+YFdBfmS6tVt4/LWNHLgv8jbhweT7&#10;VgazbM8Sqm0mPOfcVzU9WRgdZW2RyPjlbefTbNonMl0wZbhMDaCMYK49c1yt/H/ZqRtPAwjkAAZT&#10;znoTjFdN4ns5bK2j3qqGQEjkbhz+lcvOZph5cjbtudgJ6V6tHRH1uHSirIhg2hS6sSy8o2Oc+9TN&#10;BDqDx/aPOt48EiUJkE+n0NQW6tJCkbbcLkY6E1O+meSY28yVY5McPnaPXHNaOSW5tKpZXNO185BG&#10;yry2CPQgjrg9Kv6dbySt87upyCMDPf0qtFM0ltiNs+QuB3Jx9a2bFEkVFkZdxwevOMZrDmuzzZ1H&#10;fUvvM1xcrJdzBRJjEYG5nHqO+RV/TVjtLpmh2yNuHDjDYIrLa0tWVfssk0su8ZaRNuwY7HJyPyrW&#10;hecNH9oK7VUDIHzHrzWGItY8/FyVjW026SWKRVhVZFIAlydxHpipriPybTcZFjjkkwEyS2TgVnaa&#10;0dncxeYrSJvPQ8kHpW3nzIGLfPCxO0dx6V5NS6Z4dSbTMW6D2UqrG3mCPO/uOa87+KumFdKkQ53L&#10;82B6mvTdWXFt+8zucYynG/nj+VcR8SoYZNBufMV1mwNhQck+/tXoYKTcj2sprfvEfPUEKpqKna3L&#10;EYPrmu58Izx2t5GWj3beh9BXHyI0GqMp+Uq+OevWux8OS/Y5IvlB3cHPOQa96WqVz7jEa00egxjT&#10;SI/M8wCTqEORkg9PxrMv4GsYfs7I3XKv2x247Uml7YER43yyksysMgde3arE1w12MyFSfQjNcTVm&#10;fOyupaGDqWo/2bxJ/Gecc8VtfC22uL3V/LhkjjYkuHJxjHP51hapFGtxIXRWbJzz90e1XfAk7PqS&#10;7W/dqQOOD15Pv9Kup8B0VY3pHpNpPJb6vNNdq8kkgJcxHk54zjkVu6BdeXB5Vvv2scHfyXA9ux/G&#10;uc1OCO2CrZ3PmNIdpGwq2Prz0rU8PxvbWkciyKWU9HOMnPSvMqL2kbHy+ZYfnhodabHfbeZ8zx5H&#10;vtBFZsjMkbR+Xu+cAHowPJ6fjV+w1aK4VtqnbniNycjPXp2qK4ubiS1V2VZmjIIdAMp+XXj19K86&#10;NFwZ8xh5eznZowLiB4zI8m1VVtpH3gc1iXgYysis25s7MDiug1hmS4aFRub5ZGIHUEZFZ91a5WTa&#10;cbckdyR3xXVGbW6PpcPWdkV5NChuPDVxcPeKJbfGyIxn94O4B7H+dcbruqRtAyyR7ivACnJB9xXS&#10;Ty7LNnhkyinG08E9R+nNcjrT27zq8KylmOHz0X3rWjUVz2sDJN3aMO8dQDHCszZxjIyB6/Sse+uV&#10;MqqBk57dfpWtd27RSOTcNGM/KV/jHvWO1mv2pZDyrZ4PGT9a9enLZn0VKz1IL2x2S/Mjdic85H1r&#10;O1S2BUwjcGVsgZ7VpS3e4Ou7cAcEDrWfcSELukyGbpnqRXVGWh0qRe8ISrBqcO7acOMg+le6eFdS&#10;kEUTKv7vOMI2VHHvXg+jHyL+AvG23eOR3r3TwgZF0qM7AsMmcD+JD7+lc2IlofOZ5qtTqozHcwXE&#10;kmY1V1QRsOTnJz7Dj9RVOWGSOO48rG2ZRESfmYqCCOe3IrR1BorkW5WNolgjVAwQB5CABknuKr2V&#10;s1xNIFb5ZgQA3GCOnPpmvKlNo+P5rP3SC2kWW1mjl3ecrjClSD0xn6Vn6jp0jLt2tlchwa0jFhWk&#10;aRt8LgZPse/qKbqEX2i5EjEHzCScHIx09qz5my41LyujkdR07FrJGZGCbw65Pce1VfEKs2izSQss&#10;m04fZ6HjBHbpXRauYbWNWjSOR40ZmRwcORng/l61xfjTTlS3mjXcsjbTmNyEwQGH14P6V3UYy0Po&#10;cGm7H9M37AOuwWH7AfwQ3TQrt8AaEMFxx/xLoPeu81v4i2ttNtM1v0P8Y/8Aiq+D/wBmD9qXVPC/&#10;7Gvwo0+GS326f4P0m2XMKk4SxhUfxe1Q+Kf2xfEEl78r2+MH/l2X1+tfRLMoqKR+nUcDJwT8kfZm&#10;u/GG1tAxElu2Dj7w9f8AermdX/aKt7NXH+j/ACnHb0/36+Ppv2oNc1M4cw/Nyf8ARwP61Tv/AIx6&#10;pqEZZvL+bn/VD0+tYyzWJ1Ry2TPpvWf2s7dAPkt/unsP/jlczf8A7V8Mg/1dv/3yP/jlfM2q+Nby&#10;4x06H+Cs5fEd1Ke3/fFYvNo9DaOWyPo/Uf2jLe7LNsj+Zs8Af/F1zWs/tE28BXEa/dJ+6P8A4uvH&#10;7fU7mTbx2/u06bS2v/8AWBuOPSuGtmqOynl76noU/wAf4bz/AJY/+OD/AOLqje/FOO9BPl/eOfuj&#10;/wCKrkrfwrGrfxf99Vci8ORgDr+deG8ykepHBxNG58W/auij8v8A69UprjzhQNKjj/8A11Itl6Vm&#10;8wkdEMHEo3Fv9oH9361WXRyD3/z+FbH2Hd2apotNyOhrCWOkdH1WJippm4/xVMmj5H8X+fwrafTV&#10;jGe/1qMxstYSxky1h4mYujsf8/8A1qUaYwNagX/ZNOCLmsZYuRfJAzE05kYVbhsnPY/lVyOKM9eP&#10;xqTGz7pFVDEyDkgZ93YvEh6VzOttIhk+Xse3vXXTvJKMH+VUbjw4t8TuVvm68muqOKkYcsTzmaRh&#10;cH5W79q1vD0bTSqNrckDp9K3pPAMTTk7X/76P+FaWi+EYraRflbg5+8fas54hlqMSxpOjllb7w+b&#10;/Parp0EqN2W/z+FaFtYrbr+OetTxrv4rGVWRUeUxf7LdW71KliwrZFkG7/rUclvs71jKUmdEeUzR&#10;Ysacumk1dEeTU8UORXLKMmVFxKMenn/aqX7Bx3zV1YGFHlsp6H8qVOnK5fNEq/YSFpq6efer8MDO&#10;/NTtZgVvKLQlJGWtl838VXbaw/dVN9nCsKswQgRVza8x7+WSWhyHjO12W8f/AF0NeJ+M4sSTc/wi&#10;vcfHcqpBH/10NeF+NJwZ5uf4Vr1aG5/THAL91f11OXdcOaZEMg1Ir76TysV3OPun7lgpaEMo4NV5&#10;Fq1ImKry/KK5Zbns05FeSm5p0hptbU5GkkBOBULnP51K5wKgP3qpyM7WJYzTieKiD0eZipDmGyyY&#10;qF2ywp0zZJqEtlhQSSS9KhqSR+KhaTC0AOzUcrdMc0jPSK2KBcw0nJozRTWG00CbGMSO1RvJk1LI&#10;crVbdzVRMZbit81NePIp6jJpTECKctiuhTlSq8/ytxVy6Tap+lUZjhqg5axC02ajnf5T9Ka33qJj&#10;lPwoPNqFdjmoZfu1NUM5wpq4mVTYzbn/AFlVbofLVq5b56r3BytanzGP2Zg6gM3X/AxXqPwScCaL&#10;n/lvDXmV6P8AS/8AgQr0b4NPi9h/6+If51hUPyfiiHuM/Qb4V/NbSDv5jfyWu+MObdf90fyrz34S&#10;vuD/AO+38lr0jGLZfoK5Iy1P5/zT3ZlVoOK5Tx/YGbTvw/8AZhXXuetYviiy+02wHt/UVtGR3cP4&#10;i1aJ8s/GXRGVr1juH78f56V4zNF9n4r6W+OfhwJp92+G/wBenevnfV7Ly5W+nH5U5WZ/SvC2IvFe&#10;n6IzYZ9p+arkUw71TeCpN23io5T9ry2V6SNBbjjtUiPuXNZf2sp6U5dRYDj+VDVj1Jy900mZc1Vu&#10;xu6etVTqEhPVfyqSG7Mq84oiefUnqRvBuHeq01iWJ61oleKFhDiqMzGewYGmNaEVsy2eWqu9rtoF&#10;LYzPK2HvSSjC1ZuItuarkZoM27FVmINMcbqstb7qPslAuYp4obpVz7JTTZD3oDmM+Tg1X2l60prE&#10;ZqGOzy9BDkUzZs4qB9OY+tbqWSlB/jR9gX/JoIMOPTGFWYrDGPpWn9hT/JpwtFH/AOug0SKKWmKP&#10;srNWiLNSKI7QE0BKL6Gd/Zu496cul4rWSxXH/wBelFmp9aCbMzEsDUi2TVoi0FPWyxQXFdzN+wE0&#10;v2VvetUWWPWnGyX0ag1SMkWpzUi22fWtA2Ck9DQLZR2NVE0SK8MHSpjDj1qxFbj3p0tv/KqsHKUy&#10;uKmgfBpr2xNNjUrRYaiTTNuFRoOamSHNL9nosbxpkW3NSJGRUiQU7yuaLG8aRGsZBqTb8tSJEWp3&#10;2eixqqI22U56d6tUxI8U8DNTIpURjJuNJ5FTbKNlSP2JD5W2nKuakCU5Yc0C9iNiGW/CnPDnNSRx&#10;ANTvLzQVGiVTFj1q1FB8tI0GO1Sx8Cg0jSIZIcZqtIuJKuyHNQvES/egfsxqj5acgxTlU04R81UR&#10;+zCIZNTLHjvTY0206qKUbB5XvR5XvRRQVy3EaLA60wjbUlNfrQHKNoJxRShc0BYYU8z2xTfIqYR0&#10;oSgLEDQECm+U1XDFkVG8e2glxK4TaadUhTd601kxWZm4kclQMSKncZqMpk0FRirEbcmo5DzVgxGo&#10;poKCuVEHmZoD5oWHHrS+V9aBWQok2mnpJzTBFz3qRU20BoO30yU5FBJBpSu4UET2IDyaUJUiwZqT&#10;7Px3rQ5bakIG0VG7VYMIA5FM8pc96iW4FZy2en6U6zGHqdoN3SlhtdhzzSAsAZiH0qN1INOD7Rig&#10;tuoAYFzTxHg96dHHvFSFKiW4FWdah8vBq80G6ozbbjSDlGxx5SnLHg0AeWNtLuNaGbpjxxRTNxo3&#10;GgXsx5OPWimbjRuNAezGTxbmY1D9nxVraWprpQHsyALk1IiZpMVLGuKA9mCQ4NPEOaeic0/ZxQON&#10;MakPSnPD8tSIvFKy5rM6I0yMr8uKZipMUYoCURVXdUqx5FCx4qRBgVoVCJGUqvIKvGHAqrMnNB1c&#10;o6I9KjvTwPrT1XBpl4vA+tBz1dDNl4FULz734VfuaoXbfMa0Pn8dsV7KHdK30rq9BXy5OfQfyNcn&#10;psree30rqtPnwR9K5ah/OHiJU1l8/wAkaN5cqA30qibrmn3D+YDVYqQehrGLP5Iz2p/tD/rqLeXf&#10;mL271i6qN27g/drSfLmq97Z7oX6/drojI97hSX75f11Rx16uLlv896fbffp2pQ+XdsD/AJ5NSW8N&#10;dCZ/X3A0v0JouDVqE/MtRRw5apxFtFaRZ+4YHcmiPzVcRveqMIxU3mbactz6CPwEz8GnKPl/Cqxu&#10;d7VZgbMY+lZGdPckjp1MVsGng0G1gpyrTQcU8PQFh6HinYqMS4FWIFEkXNBUSOms+KkdMCoXGTQW&#10;h6SfSpEfmokTipkTmgEyaPJ7VIr7B9KSFvlpXj3igu45brB7VNHdbqqCDBqeGEg/hQBZSf5aUS5p&#10;scLEU5ISGrQC1BcA1OX3CqkUeDVkLiqiAtOY/LTScU0yYraBdh2aM4qLzMmnFsrWguUfuqS2bmq9&#10;SQNtNBFSPumlLJ+7/Gui8Py/8Sv8B/M1y7P5i10vhtd1ioPoP61k5HxWbRvFnFfGeBm0TOD90f8A&#10;oa18c+LDt1WT6L/IV9tfGGw8zQPw/wDZlr4x8bWHl6nNwei/0reL0P5D8UaXvSf9bGLpxy7fX/Gr&#10;Ai+fvUGmp5ZYe/8AjV0DpXRE/kvO9K7JFi+SmtHzUgf5aAcmt47nzdT4iHZT4o+fxpdlTQxYcfWr&#10;OGW4+CLirdvCfMHWmwQ5FXooMc0pbG9MseXizZvQVyfjTVBbRsPl6f0NdFqmqfZtPlUEcJXm/jfW&#10;WlLdOg7exqDTl1MvU9V+0Ko4+92q54etmndW2t99e1YNlm6nUH1FegeDtCDQK2D95e/0oN4x0udV&#10;oNsY7KPr0H8hXSaNDu2n2/rWbY2git1HsK3NBtdzD/dP86TZpGNzJ8XXKwQsCR/q2rw/xBc51FP+&#10;uY/ma9e+Jl19lu9nqj9fqa8e1VDNeq23PyY/U1FzaNO4+0nwq/SpXnyaitoGwuF7elTpaszgMp6+&#10;lDkd1GiPFsZk6Gp9J0srcKx9DWvp2lRtE24Hr61MLGO3Tjt71KmelTw9yC51D7GucdKqJ4nUSBip&#10;/Af/AF6mvBHc/KcfnVNtEjYfKGJ+tc9SodlPBs6K1+KsemxgbVOOen/2VXrX4/Rox/dJ067f/s64&#10;m68NM4/1bY/Gq1t4YAJyDjtyan2mh108Pbc9n0D9pqO3k/1UXQfwj0P+3XfeGv2t7eLylMduMMeq&#10;j/45XzKdCjtV3L1/3qqvqNxZXGY9vy8j5c1SqGsopI+5PCX7WVrNu4teF9B6/wDXSvSvD37TFrLa&#10;zN/o/wDqge3p/v1+cuh/EDUNPZtoXkY/1dd14f8AjfqVtA6sY9rRhf8AVD/GtIyuefWqJI+lPjb+&#10;07bTR6haqsDeZbgDAHcf79fMvi7xX/wlOsSyKoX7vb0UD1NZ/iHxfP4kv2kk2/OApwuOlN0qyj5d&#10;m5b3+lbR1PBxUr7E+m2TWT7mxyBT7m0a5Zv9qrF2ysmI+T+dEBYR8+npWyR5cqbZTjstny5r+yCv&#10;458N5ma/sYrsw3U6MLG1wooorqOo/k58ITLDbqswk2s/XPb2H5Vd1lY73RkZYJd1rcON5fIEZBx3&#10;/vVL4N0611PR5FOfOUhosAhsDrUOrhpbeT7PJ5Vr5gRg4AY4Pf8AI/nXwfM1M/nvlftrnnPix5NN&#10;uGh8uH5gM5/hB5/r1r51+IZ83XpvmztkKYA459D3xX0Z4/aGG5uGXzjHLtIaVMMCBggc9P8AGvnX&#10;xtqhl11lXG6QkkkBR+VfS4GXuH6Vw9pTuen/ALOGnvZusnlySLs+c87U56n6Zr3/AE8FUEqszqvV&#10;whxmvGfgJBcWeitNuMlvOBFI455GDgD6kfnXu3hu5sbLwtGipdSXTEmR9/ygdgK8bMqn7yx83xFU&#10;TxNmZ9xuQRsrLIsnUEkEc9CMcVqaRK5uN0TLCN3l7N2Ccg59OOnNY87TahNL9nVWiWUbX6sPYnjm&#10;tbS7pdM1NWjjWaM/I5cbjkg9Px/lXn81j5ea0NK3ht4FlVnC7cgyAng+gHr71m3FltkTDLJl+gz0&#10;q5JefZ7pPOXbhwXwucDIzx+lQS3EcYkZmYAkhWCZYZPXtipUnc543uYmttHP5kc0gjRs/LySef8A&#10;6wrjdf1OPU7J4441SSMmIbThmGOh7Y4FdLqcDzTXm+Fo41iZ1OclgCMZ64JyeK4jW7mGy067mGUZ&#10;doRCPrn8eB+ddVGm5SR7WAu6qR82/Ght2uS27NuZTknrnr/hVX4Xw79at0XcTnGIxk5HWpfjNqEl&#10;34m8xtgeRVAIGMAcYGPp+tP+DcbReJY5FdlaBhkgfKAcjmvrIrlpH6xH3MJ8j6j8EI0Oj2Mccbbf&#10;IVdzjJLDIOPxrtZbGGeFDD9oby4iZN7AZcdPfrXL6LJHa+H1b7S1w0aKIxGhHlqCTj6knk12n7u6&#10;0S3VSyTJFFK+U272IBIJPJHI/KvkcVH95c/NMVrUfMU4DOk0fmSGNsjnh25GeB39K0NCvZLOfJkm&#10;aKQhZABt3rn07Hr370W7Ld3xmkjhRlwF8pMGQ5AyMngYp4j2SP5hVVDHofmwTkfiMVzyj1OGtHTQ&#10;09IsJ7u1maGCaQ2wJYlxtQE4BOax9eaGOUqsckk3lgbyeGOcnAB5/wDrVchjVbedlmk8mRgWRs4Y&#10;g5Hft71R1KWSW4hmXy4+QivjIXBGTjp6mtKMU9DCnZswb++aedVViST/AA/eHp9KyJrd4hNltqKC&#10;NhPJJPX3610OtWVvcugkEiwyAESD5HLAck+gzXNyTKsDNNcbVkGI8KWZiDxXtYeMFGx7lGmuWyKv&#10;i+zkRF82Y23nRqp2IdpwBgYPr615X8UNWmh0q2tWkjkVJWlwB8+SMDLY6cdK9o1GSPUdGjjVXvpO&#10;6HJYcYwO+K8X+LUKyagHRTFArFI1PReOh9x6V3U/I9zKdJHDX1x9oRmnkbdgBAR0rAngS0u4/MVi&#10;s2SD3z/SugvZILeREuJ2VSMsQMhe1YupzwpfL8zMqkbDjgj19q7o3PrYbHWeCZVi0dtwlU5GBjAI&#10;5yM59v1rWvCs06sAsccgBABJxn196d4L8PSavYxtDLGp5OyR8YGMkgegFEs8cce4NuYfIAeSBn09&#10;MVyykm9TjnZyKd22yLAmTa7Y4BDZrkdbt5baeZmkBjwTvDZrrNWK/aNyqGTPH8IJwPXvzXMazZRt&#10;GdyhRnkgda2hE6sPY5aWVQyuRuLHC1qaFO0+oww7VPPIX7x74zWZqEbIrso2xqcLk4p3hWH/AInc&#10;cm4lVPQHrng/hWkldanTUiuRn2L8L9X+1fD+zUWUflhmCyLw4CABgR+XNb4vFnsbiOa4jh+zjKIw&#10;Jzk8Dgj86ofDTR10XwbYQ+WyOtsTKjEFcsdxIPqcCtyOGOS2WVrdFjVwHB6SN2r5+tKCmfkWZSis&#10;Q2u5hOLeX99cSeWGBOQmVOBx16Vx11cLc6fdYY48pz8oyScHH4c9a7DxzbBLNVaOSSOScI6Rj5iM&#10;ZIAHTiuX1ZIrTTppLdfs8bRlAjvhl44/DpXRQqu6Rvga1pq54Zd3uNbk2wLIzSbdgGAOnb6VW14y&#10;RrNtjaEKeR0zmrd7fPDf3Em6MyyOcseo7ZFUtUZ7iybLNLlM43Yr1oS2P0TDSukeceKdTke8VGkZ&#10;2Xgd8Cuz/ZylWX4i6WJXk/1wyVTcwXBJIHHYeveuG1Zsaicc5JGcZxXb/s6WkrfEKzk+0Nbr5mOB&#10;98YPH49PxqcS7U2d2N93Ds+ztekvnBjh/cTOFl811C8deBzx/wDWq94GuJGtjb3DLcS53rOUGQAD&#10;wB71kxtNqOnwySbXbZ5RZcllVeAMHvwOa1fh3dx2d2ZJoGnjUnKEdRnoK+WlJ6n5niKyadjotXeS&#10;2t/JklaL7RGQNhBxnjkDp/P2qlc6eskcMdwbmFYYFSN0AO8++ealmu4ZryTzLaaBGByqELyTxwBV&#10;LXZW/tVZI/8AVhBjc3KnHPPriskltc82M03ZHHeNbNotBuW2+WypJID/ABEgEgA9gSBXzP4iaW6l&#10;abDj5jvJ5bOeMnv3r6V8f34sfDIjZo5pbqUu56uqg5xjoAcn8q+d/FDiwn3KFG/J2H6n0r2stkk7&#10;H2XDqRwGuW7MPMXcFkJxjq2BWWbnfCsfzbuFIx0561t+JLkiVQu5VUYXbwM96yoZfssjMWJY9iM1&#10;7ikfbR2LFsczLuZtu8Bc/e9Pw619Y/DS+t/+EJ0mArt8lCp2/MzLgDJ9+K+UIJvMlhaNf4hyex9a&#10;+p/hJq7/APCAaNMrRrc+UYyjxbQQCQHJ7k56Vw46VoHzPElHmpXO4sdUvJdMhhaVruOE/u0ACrj3&#10;wP61a0472k3faI/MwqBX2gEj9KoWNylwkFq0DvJGvztG+0Ek+vOa1jdIJNvls3Rdin5jjjqRx+Ve&#10;DKs0fldeTgzIvE8h2jOFVnJL43HI6ZNVdW09odPePzLVp75llaVH+ZQpyFAxwc1s3cMaTtJ5WFU7&#10;CHOST9Ris29svtepRWdmsP2i4JAyCxHTIz2qqdZmmFxTehjTytdl5tQZmkTavC8uAODj14615v46&#10;sQqo2/YqsCw5BINd0/2idZP3ny5Cep4Pb9eK4j4itH5kq/NN5Q4DkqQcHnjOfX8a6sPKTmfT5XKX&#10;tEzg7sRBGYY2l8DJ5zzzVTYy4ZSvDdxzjrmnXJ2KJBuHOeQemP8A9dU7PUIb6ccSFdhABG0ls/rX&#10;tQ2PvKUvdQ5pMtGWPlrISWI6iqqPC11jcyKcgcZJPPPWpHtmR9kh27c4zUNlayL5jNkLGQQ/49qo&#10;6osSaIQojfey5ALdc9qZHMu9kZV64J75qC+m3n5WYq3A9c+uKpTyrByWbcDzj1NDizTU3oikUCeX&#10;Jvbqc9B7UabHm+jkWRk4OfQ1VB84RqGKooAJ9c+taUMAsrvb8rqvG8/dGaz5bESiaVn8zKIwrbhj&#10;JbaATXdfDR3ku443mjkkeRQEj6gDqB25/pXDaTbRmXdNJ5SqT8w5wD6V0/gzRJLzU40SSST5/kyd&#10;oII49OOlceIsoO55uYRTotM98mWSxtprSRWhWWUEbusajPr0yT+lUTPJPII5rjEca7chd2Qf/wBZ&#10;rQ16A6VO0LNuZVjDHuTtBJ49yazxB9mlj2y7eCeOeOTz/KvnXJ38j8vqU/ed+47Rry3ttT+zzeZJ&#10;G5IznbkYOCT+VajWi3kcwXz04AQRDcABySSe2O9Zc9g1sjSNbzRvIw2OwBJBx0HX/wDXVp75p9Ga&#10;zW88m5vn2fdKleQcFsYxx+tVy3tZmkqKdiq3ktqCwpcybQ+Azpgx+uBTdQLWcXlQyecqyYD4O5z2&#10;+lWtP0hdJvIpJmbd5mXkU7uRk4FV9UP2S0muWkL7HLr/AAkEjHGOn/1qE/esZyik7IxJUlinUtui&#10;bBVz3IIOev8Anmue+PWmWsPw5guFkkXUFnEQR33KYihORx1zj8/auh1HVoJr9fmmZJAuCUJwQOeO&#10;vXFYnxzla5+HMyorMWlR0QDAHGNxyPTtXqYWm3NNnrZWmq8WeD+GLn7PqS7v3jMRjGRyST/9avbv&#10;BkrXDROqlVAGMjI98V5D4KsIzqIVo28w5wewIHX2r17wdf8Am6MkfzJ9nIjGR1J6kn867sZK0EfS&#10;Z1UapI7iy+wi/wDIX9xtITKEsrMT1JPIAyP19Kj17SVtbjyZJI2df4kywOeB+dUtNsJdQlj8sZUH&#10;YDjlyOcn6Vo31nNawF4y+bfaTv4ORj169K8H2l2fCuWtzn4IVt4b5eJJGDJH22H1HvzXyL8QsW3i&#10;+8V+0hHTgnPXHqa+xr9DdW+792smCXLvtzk5Jwe/518i/F0reeM70w7Yo/PIB6hgDgH6cV7mW7XP&#10;uOF7t3ZzcNwpdW4UZx71798AZfMsQu5syERHL7V2gZGa+fUhKuu9c7Tj0GPWvbvghbTXWkmSNgVS&#10;VIAC4G9iMgCu7FStE+nzanekexWUiRSMo/eLuKjaep/yap68y6dBDLuiMkhBAGdwGSMn0NR6LeRu&#10;qwtHt8okuQfvEA8cdKrJarGjbVZpSCBk7ssT3ye3pXzv2z4CMeWpqYmo3a6feSv5e5pDkEnPJ71m&#10;6nCiTMv7yWSXkHHy59M1r+IVm8pmjh3yLnJUZUDHP41Qu7YW6LGy/aHkK7Cn8JYZ5/rXrUT6DDW0&#10;OX8YzJZtDDDGJMoAXK9xnI+grhNTnVZ/vBcnr15r0PxlC0FrFEp+5uyR25J/xrz3xDarHNuDcdvc&#10;mvQp2PocLblM0SN9p8wrlSeOOKdJIZrpf4Qxz7Ci3cEKr7vl7dqchj+1xrllKuMkjtmrlax1T+E+&#10;oPgvK9l8NGjQK8OQC3RlXjB+hJNdpcXUtt5e7yVWQLLiLgDI7++Oorlvgzp0eqfDzTslY+HikOcZ&#10;w3BOPrXQWmnvZ6u0P2i3kt1iGCj7mLHGTjseK+YxEk5vyPyrOop12bMWkrqMA8lWi8oEkgZJB789&#10;ax76zkPmIJPLC4TccBfqfStzTbvYzRySMjfMS/QBAMj+nFZsmkx6jDcPJMuxFDkA/N164/L86zoz&#10;s9TwY6O5Rs7TdMsLNukVxsOflyOc/nVMal5OoLIwZ5cgnPCkg89Kvaoqed+5eRlzhXYYYcdqoyiM&#10;GPczMykgn1rqjWSZMpa+R1Hha7W/W4ZljjmkkIG44AGM8/jXiP7Q9+8Wp+UyKXkwS4B5ByAR+Ve2&#10;+D7JL2JpptqSKnyoQeQQOeO+K8k/aGtI4tYaUtvOwJgfdTHYfqfxrqoVLyPQ4cxH+2cp4zHF5MQG&#10;fb0zRDGhYqzP6H6Vclj37DxzzWbcTsZcMdqt0OMV6ET9Yg3YV5FVX2jrkD+9VG1SRb1nbc3IIyc8&#10;CrKSRxRfeZmJIwOcj1qEXUVtcASbhJL9wA9Pc1pE0TOs8JXDRRrvzCzHgg9R6D613/hvUFWzuI2W&#10;IySAEO67sYOe9ef6Ai3iRxpy0f3yDng13OnXCwzK0MLdgC44yOtcGI1PAx++ppalZtp1lDcM0Mvn&#10;RMmwAKUPQHA7jrWFMzSPuXdtjPUdhW99r/tO3+bb8pP1yccVUubI2Fk7LtMb8Mc8gDmuKO55kNzl&#10;NTh+2Y2yFf8AGuK8XOj3EcTR/vlJ3MB19K7DUZ1MjMrMgJOO3PauP8QOzs0jM27OCTgkivSoSPos&#10;DU2Oba5VpArFt7HAI7dga+ovCA+yeE7FCqrcJGizxp93cRyR+lfMYiVbhPLGS3BP8q+lvBl5Jc+C&#10;9PkkuNsvkL8+MHPOCffFZ4xnFxA/3Z0TyndtVpF+QKDwSp9farFrqjWF75kO5VBzuHXj/wCvUUME&#10;dvMyiZpOnPUMeh5+tMuFSMmQsQckY7Y4/wAa8eUm9D4CpUd7FXULSS+m8wuTHMHeQ98jJI/GubvL&#10;r7PMmA3ykbSDkBucDp1wDXX3zNb6G0kcqtMH2rEELNtI5cAcAD3Nc/e26T30dum6Ta5kAwAcgEjj&#10;8a3oybR2YOempx3xjuZL3wnEZGG0jco7kdyfy6V4TdrknHXp7mvePjLD5fgyZ/LkVgFjPy8LnnFe&#10;C3W21lZWJC4Br18HrE/Qsia9iV0/clfb1ppi86JvnHekZ2V924eWeB3NImSOCME12pWPcJrGBYZl&#10;Vm3EjGfWvfPgVAZdELblEfC843E88AV4HCBHKuGO7I47177+z48UmkTqxKvjeCqZY4IBwfxFefmH&#10;wnj51/APTdPultGb/Wb2QpleMHvn2qe6m/dRqZWbzDwcdun9KoG63wLHHgbMgkjLE5q4IZEt4t3K&#10;9gRwBn/69fONn5xOVmV7zRrqG2kYFmWNgS442g9Bg8ms1boKRksxlygPp1Ga1tcvpJCzxrIqoAkg&#10;L5ZvQj6VgIClxGqrn5shOp9a2o1O5tRm2jK+MjQx/DDUFbzcxyRmQ5zleeD3znH418wX11gyMuNu&#10;7AGMV9R/GAs3gC+Zo/OWRF83kLzk4x64NfLd2BJHJleVPQ8ZPtXvYG/Ldn3HD1/ZO56J+zxcND4p&#10;L/u/kGec4GSB2r6J8MCO6dlkmS2W3ZcSODlwXBP/AI7n8q+b/gDOg1tt25VIyT0xjofzr6Hi1B7q&#10;KOQFdyDBkHGAO/4Vw5hHU8viCPvowfHl0xuLjPzguygY2kgE4BB74H6GvKvEkv2++lzGsfOApPcd&#10;cfl+ter+OZVi0GeOdo5p7512SFCWiHUkHPfFeQ63bLJOzfNuU9+PXnFdWCsoHZk0UoJnN6gF+0Fd&#10;u0sNo96htJY2kmkb/Vw5G3uT2xVjWWxnGMrwD7Vm29vsuWb5iP0r0D6E19PQPOjeWTn7gz/WvQ/A&#10;l1NaGTyhCq4G4sN3I9K8+sj5VxGoJ6jGOor0DwXBGbvc3y5BI9yB/Ws6lranNin7jue6w3Nxc2Vt&#10;5gVj5CiNV+6q8dP1P41Ulh+yw+Y5Y7smNMZGc4JI7VqxSRWPhOzkaFt0kKnPcHHSsfB1CWVYW2jf&#10;gBgckHGcV406iufntaXNUd+hoeHLe5exvGjuJ4WkCpHsfG8kjgj0qr4pmhghupreP7PBmOJI3O9y&#10;4QBifUFtxz/tDinQ5tiyeZKrc4QZ6jgGqOsLHJB8rMz7/nHbA6/jmufn1MaMf3lzkdSjWzWGNNxk&#10;LkF2456gAVxfjW18i1WR12+ahKN/eHTj9fyrudfj2RQzCbHmEnbnOD05rjPGIkez8uT5lgBQY7A8&#10;/wBTXrYdppM+xy611Y4CdWiba5Db8YI6jPrS/Z/u7i3bI9KdNF5zc/w8L7Yp1vGY4JGWYbjkEYyc&#10;V08x73MaEcv+i7E2iNDznqwNWIZSW3LtEnAx2xWbFeLHaruUq2SCT3FWbB2hlO1t3BJBHas5Gc2d&#10;98MmGoBmASN0kEQTGd5Peu/+xNbu0bKM9CAM5I9B6V5/8KcCZnZQFIPGDySCP0zmvRIJygDMJFYg&#10;HzD91MnAx+VePiJanxObS/eFqH78MnlmSNQDgnAYcg1NqF4RFC0Uix/IXOB2B6VXti1yY496yKvy&#10;jPynGck0ssHmlo/l2fcTAxjHNcdlc8W2pnXURk3NK/3yfmOc59MVSuoMBTMoVcAjHOQK0biZp5mB&#10;YTvuDZx0xxgCobqFf7PEis7SLncmMjqP8a6o3todlO62OJ8SaK17JJM1xC6sTkdCo7iuZ1Bx9oVW&#10;j3x8cnmus8VTbQ0at+8dsFeAMd65XVNzxCH7sgxnA64zj+VepQcrH0mBlLl1M+feVaNS2PvAZ4UU&#10;WsPkney/KTgtirlxOpCNtG5AAQByaSaNTAiq24emO9dLZ6LnoT2BFtbFdu9mbgg9BmtOB+QGZljR&#10;gSOo564FUrKyWVWRmMb4GCPTqatwWrhvlLLtB5HXHvUcxk5HqP7PPx+1n4LeOrLULHUJreG3uFYu&#10;iAsqA54BHI9vwr9rv2Ef23dI/aG8EqJJy+pRt5EmBhXY8A4PTPpX4B3d+zMP3wbaNgxwccdfevSf&#10;2Xf2ntc/Z/8AiBY6jZ38qQxzpvQsdoGRzgckgD3pwk+Y6aUlJcsz9u/2uP2SrHxLYTappccPnEnz&#10;ogm1hxkkcdPWvz58deEpvC+tSW8ibvnxwOhGeDX6NfsZftb6V+1H4BhkmulkvpULzROGikkjPI4I&#10;Gcr2GetcH+2X+yJ/atg+qabBHNIrkyCIbWVSMgnHUADFdqjfVHwHFnC8cTFzprU+CZ7Zg0e1js5y&#10;M8jA4qvPOJ/J2rGrMOcckn1NaWseD73wrfNDOr7lBXn8RzmsmC0kFwwijbcwwuBkgDqaqMWfheMw&#10;VTD1HTmthoMc5USHBXK5Pei7bG1Wk2ttAznBGB2oWD5G4I29N3GD61HJYve3qxsVaLIBToenJz+F&#10;UcnXUtfJDeeVJM7nhCcYGOMfzoTzLydLXeqiRyi8ZB9OfeiaXzpW2ruDAgZGRxjH8qnl0T7Mscby&#10;QwXTEOnmyiNFABOSxPAPrUyqLoVCm5yUYLcm1u/g8I6a8d4AsigbyHGOmQQa+WP2jPjJJ4uDafay&#10;yQ2OQBvwXZtpBIPpXVfFT4w3HieWSzhuImso3KnyjuVyMjIJHP4V474s0dpdI+0mQrGsgjTI6kgn&#10;+VcssRrZn67wbw9Gm1Wrr0ucrb2IS5ZSZJNwABByPr/Kt7QrZTJJ8zM0ajAPds81g2bNb3ccO5n3&#10;NjI9TXWWWmLDNtkRoeByTncSOwrGtNbH6rVlBRSRde3ktZNrRtz3QbsD6/jVi4sZLrSZZEVdsMwR&#10;z/ESR2Her2kxxwoq3EknlwggFDjLY4PuPWpbq53wCF5JJYGOD5XDYHpnr+NebKo1LQ8qVbWyOZv4&#10;2LvHGp3YBA65P1/KvIfF24avNu4VjyPfmvazbtbLGrLtSOcyOH4YEAcfTGDXjnjOPGtT7V2q0jMM&#10;+5/+vXpYeSPoMukmrdTm76fypF+YNwOagMvm42/ezU9xGrHbgbu9CbYk+VV5711HrKPcjEIDDLeg&#10;JPrVzTrLKnLe/XGaar+Yu3buUkcgZNOjwXxuI5xigk6rwRPjUbd2+VY3B/AEV7RZ79QlRRt3Nhjx&#10;tI9q8Z+H1k1zfrGGWM5ALkZUDPevcbOFbhdxkUSYBGOd+BjAx9BXlY6XQ+ZzaTuX47SNLbzp2Yvt&#10;AXeTtPP8vwqS0tpLl/LhZY95zlhkcVHBbPqNlbrPDK3mHai527OuDk/hUkKyaadvzSbODk7cE8ZG&#10;OuK8qR85J9Lm1d6Q0MjbpY5BGq7ESQHBKgkYBz3qG4smggj86FjG4wDnaSM5PNNiureW3XfM0byO&#10;PM2LlyAcHn6U6/kt1OIGZkXIwTuOD9enasXTvqY8rM+4tvsZmvFIAPyAc7sHjn8OfwrI1CUxadFC&#10;vltGrsQ3BJz6/hgVs3eoj95NIIs7AEJyCoHAxjgmsO91BpRyysrYHufT6V0Ubo7aPNFXMuW2k+zp&#10;8yv5uUVBkMuPXFedeLrcxaltG5Wyeh5Br1fRdSsbeKZZFZrpmXZu4VOTkD65ry34gQtaeKrj7wZ5&#10;GYAHIAPb+leph53Z72WyvIwJFWJnZsgEYA68+tZ19a/ZTu79vxq5Nd+cRvjKlXwe5I9ahebZcO23&#10;eo6bxniu6MWe9ZlSS6xE3zHJ4xjpT7Mo7EP1YHBYHP8A+uoLi5869dVj2hsHAHAqSzCxupUMze/Q&#10;CtOUJF+CdrHy2/1m08cVZj/1jNtw0nPpyapgZk27tvrire9XO0txxzjpUmchxb7Pdqsg5I6+1LeQ&#10;wmVWi3LuIJB+lQCRXPLE84B7063DSzJuZmDcZI/DA96nlJPQvhpF59tJtVcqByBjBBP612TvFHIs&#10;kW5ZBg8HGD/SuV+EthGuh3kkbTs3mA5CfKGI4+Y9eB+FbtxctYNG5SeW3k4coAMEH36iuGrT98+X&#10;xsb1jVtzNcStM0pbKj5WwTkHtio7hmYs2cFieQOc+nt1qGzia3VpriESw5yg3Y3ZzgcelOYrfTP/&#10;AMs/k3nB4+lYuNmcdrMhe5JCdW24BPpjgfWo7dm+0xqswVZhlip4HPQ+lOjhVIA0bq3PIJ5qrdRN&#10;hmRVCsQBjjANKTK5i5rkDQ3qqxAbYEJHJPTvWPcTRi4ZSxzGRuyMEgnH51a1dQIXV5iVBA3g/NnG&#10;apwRebpUk00jNJIcAEfMf/rVVPuzqoxT1ZLbtG42rLyw2nKEsOTxnv0/WkvrhrnRhb/K0aSlsAfN&#10;0A/KobRI7edkaZmkCfK6HHPpUV3Mtzb5STMmTk98e/r0NanVGzGSLvgWMqHxjJIyeKqQQrJMFkZv&#10;lOF54HFXLTaVKtIYvkbLgZJ4qOzRvKVflk/eZ4X5iPXNBpy6Fu+l3R+S7O22PYro/A/Sm6Jp4lkj&#10;X940TuA5746k064WFYJEiDmQEEAjqO/NV9FuWhn8xY2JXIYE5GD8ucZ460tkSa2r6dHaXs0aZaGG&#10;QxgvwzgcjnvUNzqENjDGdrI0T/cxkMD/AColvHld4w3mRqASMZOain3NKrKm9jnI6AAfWlHXcmKu&#10;Zl3MtzO0i7v3h5z0qbTLhbe43+ZhYyDjqM9jUMlod0gU8Z+cPwVzn/Co7eN7a6WP9384JIJ3DH1r&#10;V7G1tC1JJvZVj33HBJT0JOTzV/Tpfs77R95l+UEdGOPyxWVDZyLcrMsjW4bkkDt7CtiJIVth5j+Y&#10;3mD94ATxWU7HPW0Rraa0MFtNHcI63UqgBwOABzxz3qfT5POkDSswZtqk9QMHGTVeONgqybt0THCj&#10;ODirFm6zXS4UqrEKe+RjHHFc0onm1NQvy09wxjjVlYkI69xmrESLcSTFsqyjJHXPr9Kh+zNYzSbs&#10;+WcAYGMe+auqkctsWW4VZFyhj5DOD/iM0+VWM3FDY7VpruOGPdHG/GXGQM8jJ7CrVtZMsMjbI28s&#10;E5x94A44qq0jRPJ5bPD5jAAk5wBgc/nTo70bfLjkV0XCuUY5Jzz+NHLbYOXqguiv2iNB8pZ8GQjA&#10;TPpj0qPyAl1tmuN8edgdeig9D9Kla1WaXfDu2kljk8jFRJZs+ZA27ZgAE44zxiqlIOYq6hK0UK3D&#10;XVuzRRiQoM7iM45PTPPI9xWTqUsN1aSKqSBmAcE9ffHtWleadDdTxRyR4a3mWQjnnHqOhBrL8S+Y&#10;1+y/KkagEY4IB7cVUYndTta6OV1O5azWFd2VmBfI7c45965/xbdxy2AhhjVFYbC2PmI7nNdFq0cs&#10;bKZGVjgoAecL9PXpXK6hGy2G+Vl+ToD35711U+h62Fjdo5a7g+zuzb29ADWdPE0c+7Pp2yauanc+&#10;ZqEj/dxgAL92o5Z40Y7mZWxx9a9A96PwoiiXZIPmVtx/GtTTdOaK9kPmFlwWIPQVhiRkuY9re5Hc&#10;itmzummQqGbc3X6UClsb3hiTzdRT5Rs9T3r3fw1Db/8ACMWs0MY8zeTKRk5GAB+grwTQptreX8n7&#10;vn/aGOeK9s8EXOPDljHGG+YZbOeQQAP5V5eYK60Pmc8+HTc1r95m02aQNGY4zgB8ZI5PANR6Rc/a&#10;GZm+WNUJGwZyeBzjoOai1Sf+2LZZo/lwxQqB90jjnNW/BrQWOm3SyTBWb92Ffo4bOT+nT3rx/s+Z&#10;819jzJr25mlaTbhSAFbPUkd/c1Rvw0cXnK0fmOAML97ceDx9KuX15HcI8wkWSNSA7Dhgc9BWbrCw&#10;G6MkMci2+VGN+WQcdDgZ55rSjd7nVhOZ77GDdXkiTSbsbpIyhOOo/wAaydYgjkt2eONVMaEvn5sk&#10;98Vram7FdoZtkYKAkcnuM1h+ICsVqWBKgoAfxrupxtY9yjFxaseO6wWbUpI2O1GJB29az/IkEarG&#10;u3k855IrU16Nre+l6bs/nnIrOKsseS+1uce9exHY+op/AiDzWhHludzKfxo87oFXbuwAMdabFHlt&#10;ztnsc96nGACxba44QY4qihHUP1k2svvg1c0yNjfx/MvynByeorLWKScmTZ8ynBPr9KtR2wu543Mj&#10;xuBwR0JoJnse9eCbO4fwdbXDY28l+g4zgHiui05zaSrG/wB3P8OOvasT4PXcT+GTE0qyTxp5aKQc&#10;7cckgcdTmuntWZDuMe7c5HPfHcflXg4idp2Z8VmHxtPcuTxfZ1C+U6szggnO3J/+vS3tnNFKsbCT&#10;zmHIZwwIPTGOlaehQ2N3YTeYHe8Rg6neSu089Pasu8vMD7RITIpLBcduc/XjJrmhNXseREqxaPqE&#10;1/5MYu5lXBaMN8uPXBqa1t1hK5Xc3IIcZIP0603V7qS80qORdjDGdp5PHanWcMlhMqzSbGYhNmTg&#10;8ZOOD2rs5edGiV0ST37aPAswkj3LgAhdygnvj8KiudTimjVVRjHgEYO7k9efxqm88hnZZEPlvjgr&#10;weDzUskDWKxjayo3Q4+UnuAaj2Ftyo0yjdozclmCnn1HXvVMzkhmadlVSAI/74OcH6VsXEaTW8ig&#10;SKZMBHDdB3zWPdKfMhjkkY+WcAgDJAJPP8qqOjsb0dHY4/xsrx24kVlXgtjr35zXYfDC6huPDlrD&#10;yvVGZeGIznOfYcVi+Mx9l0e4upYkWGQhATg8HODgHim/DmVjaxmH/loMJjsfX3roqu9Ox6lZOVI7&#10;ySBYbC6jaaSRYyG+dgQADkYx171TluvPB8vfIwGSRzkY9KmtNKknEbXd9EyuMEKu0j0yMYrNiM0M&#10;zRRybWYEBhwSPauNdjzIx6dSnrMglidm78AAYIJ/rWUkrRyqWY/Kec8kHmtLV0jaKTPyNgEg/eBH&#10;cVUt7dA7OdpKgEhzuBOetbRjZHq01aKLcmpKtoqgq8jOSSeTjHasbWrSZLCTZujjbB34z1/lmt3A&#10;jh+zhIX8t8xuB1yORWBrM2V8sFi28E7XO0Y7Y71pTvc1ptmLbjyDuk9CB7H61oW5W73M8jrJGApC&#10;DcMetNvmkWG4by90e5STjJBqMpM77o2wZBkgdRx3ro6GxetZN3yx7crk5I5Ppn0q7bXoIVVikWRh&#10;jcDgZ656VnWUMdzcJE0jLuYAnpjIOAT9R+tXrUJHBGu4ScjnpyMg/rmsXTZwVab3NnTYlnjbdIrY&#10;GGzxx6VPp7qJTHL5kMGco/XJ7getYdt5guMsGbnHPPWtqws/tl3GvmNEyuBgjIyfap5O5xVNC89o&#10;0jyeXIWVkGTIdpIHrn8ayddRb3TY4xGqzRkiUgfLIpPB69etbV0smot9jtzCtwxMZaQ5DkDpz09q&#10;x9RtGjdbdl8rbhXAI455IqoCozfMrHl/iq0WwkDeWXjz6Zx717B8Jr2NvBFvbxxqjWoLfd+9k559&#10;eK8x+JNtLHFJ9nVj5coUcZ3Dr2r0D4KSwjw75jSMWmIjwPugYBOQehBz+daYqPNTPRzT38Nc7R4p&#10;EtJJTGzBOSFGBjvXP+IJQ08a5Ksx2NyCM+9dRez7oURbiaNGTd8o+U4PQ1yeu3DJ2EiyHBYnnr15&#10;715NOjbVny+Fj72pjeILqODToVaM+ZnYT1XHb6Vx2p6iLETpIrTZBAGMr04NdVqa7kYSMxQ5wB2P&#10;Y1zOtwqbaaMMoJY/MT8w4/SvSw6toz6XAK0lc8p1/wA/7fIwf5WOCB2H0rFltQ8mA3HSui8YwyoY&#10;5tpAxsOBwc9DXPqf33XGeleqtkfWx2Vj1r9n/VWgSezby1Vivl5HzOwyPlPQde9eyahHPdWa+QZv&#10;IjAiAlcZJ7g4x615b+zaGuJJLeG1hmmMQIYx7mABJyCeles6/pVxoVvaxzby0wMoBOc57kevavMx&#10;EU5HyGZxi6xxHiBzBdwqrN5i5JAG4Dsf0rBvpt8E8i4ZkjIAIxySAD+tdBrMiy3WWbaZPlyoxXPv&#10;HsmkWNWKLkZ6gjIP9K0hJpWLovlVjtvhpJ52mJEH3SqcxsOFBIJII9+lelaVPstvMLLGzDBTocgc&#10;GvL/AAQGnVTH95pFBUcY6c9fpXp9vbtqLb5Jk8yP5TjhTx1GO9ebjNdT5nOHeV0GpJE+h+c6PJJC&#10;MswxuXnkYOc8Vzl9Asomjhm8tZAMOeuMg+9dFcTQzW8kUjGHchAYDcQxPUCsTXoFs1aOOZjyoDsm&#10;1sDqRXBTb3PLwspXVjhvFlssK72kX5Ty+0sAM964m+vFtbl42ZZOchwMHB6f/qrtPFM91aX11Gsj&#10;SW7MAwOMMO3bpzXI3Pk3NxI4jUbmB2fd57/XtXt4f4T7rBfw02VbcAOrLxwcEnoe1XoLp5I44XEk&#10;EbJznkOw7iq91BtDbio6Ej0+lS6dMsE0bTZlVcnA5wTxW0qasdM4Jos2MMlvGsmCyZ78A4rQ06VH&#10;8ovIy+ZxtI6EHjJ96jstQiKncsnl9XC9R9M01LgJcwpEWaLIOSMMB34rn5TilTb0OhsLv7JJGrzH&#10;93n5SMkgH6dOK6ObWf7duXeNFjVnwgPAUY/QVhak9rPLJNZxxtI2yIFH3KFA5wDjnnmn2mbdzkfe&#10;OAvc1y1Ys8jFUWbsdq0cXzY3MRgg4H4Vdtr/AOzfZI1jt3Y3DEyDLMVxjaR0IHUH9KowwmDbGq+n&#10;zjPBIyBk98GtFolj0jE0MDfMqfaEcq6g88qDj2JrCy6nBGK3ZQn1LyIP9IhaSTpknAJ6Z9qwfGUf&#10;meH7iPyl2SKygglmzxjn8K2tWg+z3TLI0jRx4MZ6rk+xrC8SrjRptwhO7C7ZGIyM54wa78LDrY7s&#10;FT99SR87ao/latLuZuWOc+tdV4JT7Rcxndwc81zPiWHZq9yrfeVzgA5UA9h9K2vBd7JJZLBs6YII&#10;HOc163L7p9zPWkjurffNE0j7kXnJHt0q5PqIvIY4442S3jOCQMkn1zWbpmrqlp5cillkwuR0B961&#10;pra3nsVijlnt/wC/5ZyxPriuWSPFqR110MHXIh5LzKoO0lCehPHH1qx8KoY4dU2ttXzjkOfuqfep&#10;PFVncXVr5a3BaNSDsZQC2Mc+1VPBUk0WtoiqJGOSfYDrUzjeDNJR/dnoN+iaXdCNmbzpCVKjPGQS&#10;CPbmt7wyvkWQ3b5VVwQrDP1z7e9Z99c/2/8AYVnUqtpGI+E2s5A6k966Lwggsl3LuwobYz4+cgZI&#10;/I15ux8xjKl4W6mlaQQx2cbQrum8xhtRxt247d8ioTeskkLRRtHJGSWI+YOB6gccc1Np8sN3eKpa&#10;OMsSd5UKo4/Sqsdmzwr+/WBlyRlsEgnH5VzyqK587JLm1RR1ltl6rxiPdcj/AJZDkj6Vi3N/t2Mr&#10;MrLwy+v0/OtWQyW8P7z5o1JAJHJBGDg8VQmsVkk3CMRRrHvzzyf5VjNns4fWKM2c7LORCFPUoe46&#10;k5rkNZtld2mjm2dAU/vA12N1b5tZG8qaNZBxkHnI4we4rktVt5PN2lY1aMZweDgA9M10YWN2e9l6&#10;1OSv59t7sUO6c5PNRzybYV+YZIwAeoBrWvVjmZmb5XbgEVm3lnsG3axLDBNexHRI+gjGyM50CmSN&#10;l2yDlT2YfWqGoQ+dcptHy4HfPNaTWsJvPLkfyVYcFzkZ+tZ903lBWHy4yB3z9K2N4xsTaDD52pRx&#10;7fMYtgLnAHvmvbfCF0sOmW0jPu3f6xShyOMZrwfTbmaLVY9silWPPqM8V734Qa3Tw7FuuFNxgZiI&#10;IbPYg9MEVjiL2PBz2m+W51UdxIlzbeXH5kbx8kncR17UbcRujncqvmMg8sp9MUaXfqEjIkWPyYzn&#10;HJIOeT9c4qbUIo7a3t0QRrHGuC8Zz8xJPPvXlyXkfESXkU55ZGynl7lX0B49yfyqpd3jeQq/LtXI&#10;4wGBrRhvZNPilZFZlljKT8HG0kHP5gc1nyxGOTcsZeP753Nng+9XTSNaNjPv76bzI9nKKTlzySMY&#10;wRiub8XzC+kSWdeUQR8DauAMDp3xXWH7PdrIjOsDIQQhPykH0Irl/E1uHjBV12rkEeo9a9Cjuj3s&#10;DUbaifpd8Cr6Y/s5eAIR92Pw7p6jOOgtYxWrcaQ13Nub/P61F+zhpCf8M6eAAw8z/inNO5POf9Gj&#10;5rthosW3/Vr+VeNUxbUmj+gMJhl7KPovyOSstDUS/TI/zzV9dM2jFbLaMEf5VX8KVLDb1UVxyxTO&#10;6NGKOefRhIOnb/PemWvh5Xk/z/jXUCwj/urUsOnRoeFX8qw+sSOhYeJkWuhpEFyOg/z3qwbBV+7W&#10;g9pkfLQmnMf/ANdRKs2P2cUU47bFSCMgVcSy9qmSwz/CKkwRltaEVPb2eRWnFpqnqo/KrC6coX7q&#10;/lQaKoZqWCgU5rcR1fNqQOlRrbbjzzS5UP2hSNvuppsQTWo0Cofuj8qY9vvHApOI/aGVcIkY/GqE&#10;t+sZ/GtPUbGTauPWsN9HuJnx83J/vf8A16n2aOfmZN/afmP8tWrYySjOahsPDUyFdw7+o/xrcsNL&#10;EacqOnpVqKQc7Il0zclXbDSldOf88VeexXZxj8qms7UIv5/yqo6Eq5ky6Qsbt/n+tLaaavm/jWrP&#10;a063swCvyjrRuylJmfNbbB+FEEO4cVoXFpnt2ogssNTcSlcpmNlFRSW7mtlLJSPuj8qVtKDjilyI&#10;09ozEjtiTVq3teVq8NG2CpEsNpodNMXOyGOzFPbTtvzYqytqRUqwbh61UYpD9ozMEfly1YFtkVMb&#10;HM2cVbW1+U8UppFqRjzQESVZhgzbH/PerE9pg/dH5VNBbYt24rilDU+hyu90ec/ERWWCL/rqa8H8&#10;YKTPN/uivoD4hJ+4j4/5amvBvFahrmb/AHRXfR0P6g4D0iv66nMRcU8vgU6RQjVE74Fd/MuU/dMD&#10;qiOWTg1WlfIqWVuDVd+TXJKJ7lOFlcYxyaSmycUgbFTHR2NbJoV+lQucH8akeXioXbca2MhNxpPM&#10;yKRulMAzQTyjZGyabTnjzTUT5v8A69BI6XpVdmyKmuDgVUGTQKWw+ikUYpd22ggKAm+m+dinLOD/&#10;AFoASSLiqxi+arzEOKrvHzVbMiUepEq7abJJt6U+U7aqSS0dBSlZCzPuz9Kp3C5epnYtTXTHvU7n&#10;LUlcpvDUM42qavOOKpTLljVcpwyjcrVDcfcappfkNQTvlTVRRz1pWRmXbYeq8p4q1PD5r1BPalPy&#10;rQ+bxqumzGvl/wBI/wCBCu/+D7Yvof8Ar4i/nXAX6kXX/AhXefCOUDUIR/03i/nXPWPynid+4z9C&#10;Pg6+5m/32/8AQVr0qZttuv0H8q8x+DT4d/8Afb+S16ZP89uv+6v8q4PtH8+Z0veuVTLljVXU082K&#10;rBgbJ/xqOaBpQFrRGGT1OSsmeO/Ha0H9jXX/AF2SvmbxBb7ZT9D/ACFfW/xt8OPNoNw2OsqH/PNf&#10;Lni3S/sk7Bh/Cf5CtYn9HcIYpSSXl+hybRYSomSpnk2UMofsPyqj+gMpl+5RTeKoyGWtD7PupGsM&#10;jdSep6lSppYznVutOhlMdWGg2nH9Ka8QY8AflSSscMotseLrcKfHcYNV9vl/hTTNznNUXyuxeM+a&#10;hkkyTVb7btFMa8zQJxFnGSag8rmpDPupu7caDGURNgo2CkJ2U9WzQRYbsFBhzUyxbu1DxkCglq5T&#10;mh5qEW21qtOOeaTystQLlIyNqU4pUmFxjj8qAwNBUYlcpQpOameHNRmHa1BSHp92p0tttQxnAq1E&#10;+TQUIEK0oSpRg0uKAI0jwc1IDmkK5oVcUASqcinDbmolbbSh8Gg0RNtUimlFzRGdy0hQmqTNCSIK&#10;T+NSGHNRRRncKtJFRzFcpXMGDVfyMGtDyM1E1vgUcxUYjIbfIp/kipbdTViO3Dnt+VHMddOJVjhF&#10;O+zVeWwyOBUg0/bRzHTHQox2+MUrRYq2YNv/AOqgxAijmNooq+X8ppqCrRttw4oFptH9KTdzSyW5&#10;Cq5pdgp7JtoTkUg0GhATTliqSOPe1SiLbQS7EAj2UKcGpGTfTktaCojPvCmVYNvtNRmE5oLtcag3&#10;NUgt80RQ4NTAYoKUCAw4pAnNTOMUBRjoPyqoilGxGq4FIy4NPc7TTWbNUSNopDzSrHQTyjkGTUci&#10;81MkWDQygUDUSFU9acBTjg0mPegTiwI2ikBwadjPvR5dAuVjgeKUR7qaqc1NGny0D5SJ4sVC64q4&#10;Y8iopIcmp5QlAqMMU0JmrD2uaVbTFSZ8rIPLpskWatfZqPsuaBcrM8QZo+zVea129qb5FAuVlVbb&#10;mnfZ6trCB/CKUoMdB+VAcrKDW+TSGLaKu+WvpUU8ORxS5rMJXtYqqMGpKFtmzTjAcVfMc/IRvjHN&#10;R/LUphJphgOakrlFiUNT5F2rUaIYx+NSBvMoDlIfvPUiJkVILanRw4oJGqNnFDNipmQA/wD1qhmG&#10;1anlAb5vFIr5NMxxTkHNHKAONzUmw1Ko+WnYqilEg2GjYanxRsyaBchBsNGw1OI+acUUjpQHIRxx&#10;/u6bKtTb9ny00pvNAchXqSMdKclk5apRYuKA5ARaWneUyLTSMUCiiWNcrSsuBTVkwKdvyKnlOiK0&#10;G0UoG40pSjlM2AfFKJaTy6PLqjSMdSTzsiopFzTwMCmPJig6uUE+9TLoU7NNuTmg8+tIy7roazbw&#10;/N+Fad2mBWbdLkmrueBmHwkGmkCZvpXQW11srnbOFlmb6VuWtq7uKwqRP5m8RqlpS+f5I07Q+fj3&#10;OKnks6jsYvKRfrVx3BQVz8tj+SM7l/tLM1LX5qLq2xbv/umrSR5am3wCW0n+6a2hI9/hWpasv66o&#10;8719tuoMPc/zNTW/3FqPX1/09vqf5mktmPy8muiJ/YfAXvfgaMf3hUxGarwnmrA6VrE/d8HFpjo+&#10;tOPIpqDAp5OaZ7kZe7YiK4ardufkX6VEke4//WqwiYX/AOtWYQjbUdShsUzac04LhaDQkByKKapN&#10;OHNADmXFSwT7UxURBFRljux0pmnLYtNNmmN03VFupytk0hcxIj1Kj81BShiKBJltJcGpo5N1Z4ds&#10;9TU0MrA0GkWXV681Pb1TiVm7mrSoYhnNSmacpaiYYpxfFVFudpxUuWYfLWifQOUsI2TUyNmqgVxV&#10;i3LE81tGJI+RsCoJZMCp5EyKgePJrSOhoMEmamRsiodm2lV9taFcpPT4hkGoA+altgXbr6UpbGdS&#10;Pul62Tdiup8Ox4tR9B/WucgARh/hXTeHm3RKPYf1rLlPj80p2g2ZfxVtPM8Pt+H/AKEtfGfxAtNm&#10;qzf7q/0r7d+I9p52hsPp/wChLXxz8TdM8jU5/lH3EP8AKtoPofyT4oU+Zyt/Wh5/AuyV/rVpR8tR&#10;pD+8k9dx/makQ7R9a6Yn8gcQU3GuwzgUqttprKcZpgOT1NdKXU+Yn8RMjZNTwtl1+tRwQNMT7VYj&#10;t9rj27VRyShqW4DkVekbZAx9qq2Nt52abqV59ggbd/FnFKWxtR0Zh+I9Z2JMvtj9fpXD69N9rJ/L&#10;9K1vEOq+bcTcnHP8zWG0qzHn1pcp1KA3SrLFwn1FeoeDLfbp6/7w/kK4fQdGN9Ou3tg/55r0Pw5a&#10;mxswrdcjH5ChxaVy0uh0NnBvC11XhfR/M2n/AGD/AD+tc3oQ+1TqvuP6V6D4fto9PgiZsE7cEY98&#10;1jJm1OOp418bl+x64F/2H/8AQjXl8sPnSjA7etemftBzCfxdCqceYZFwOP46oeF/gvda9ehEbHB9&#10;D0H+8KxlNLU7qdBvY5PTNGkn247j2/xq+vhqVTux79v8a9u8Ifss3jxws20hkzyq/wDxddMf2V5v&#10;KHyx7sf3V/8Ai6zdZHq4fCy3PnJYJrfgd+e1RXUNwyFf8K96uv2Urwyrtx09F/8AjlWrL9kq7nm2&#10;sqdP7q//AByplUSR6tGi1ufN6aVdM/8A+qtbQ/DtxcP83r7en1r6Qg/ZGaJ/mih/79r/APF1qWX7&#10;J7wy5WOIL7Iv/wAXXLKrqenToqx8/wAnghnt+n6+/wBa57WPDU1g3yr3x1Hp9a+t5f2bWji27Y/+&#10;/a//ABdc/rX7Ks+pSrsSPjn7i+3+3RzkVIpI+VW0y4lX/wDVUB8MvINzDr/n1r6hi/Y/ukkYmOPG&#10;em1P/jlcz4w+Az+GLGeaSGPy7eLeflX/AOKNVGR5mIrJI8ITQY7VMsOvH+eailPkSLt6McCuk8QJ&#10;DHfNCqqu3BwPoKw47bey55x0z2rop7niV61yxZRZRWPrVoTvGfl+7TbZNkNOZ1xXZT0PLqVNTQ0m&#10;7WSX957Vcd1DNj7uaxrber/LV2EuxGWY/jXRExlNFvK4r+xOv46ZcrHX9i1dmH6mmHe9goooroOg&#10;/lRgC2ulw7bNkuFmPmPGSRt9M9D0FUdflheUqsjKioMoBkZOScmnadMzRojSFYZMEnJK4BpNfuJY&#10;9PKW7+TFMAinA+frkkkZGQf0618NTp80mfgqpp1Dyr4jzyNHNI0j7VTJY5xgnH+FeC+JI4bnxNM7&#10;R5JcCP8AukDg/wBfyr6A+JDf6JIiyfLgDn+Pof5/yrwTxBdIPEckTLyki/N1UA98d+9e7g48qPv8&#10;ii1Tsj2T4E27PpUMPKxxucE5GSevt0Ar2fS9Xt4ZoYZNPa+ZkYgK+0cd/wAPevK/gm8ekaeIsefJ&#10;Jko7Z2qcHnH5969MsNIhjt5HeYySeWMbSQCc4wfUV5GNi3UPls5pv6wy5qOpslusdvC0cm8O4AyA&#10;xPTj2q5oV3HcWO7adwfjtn1rndTuQlxthmZGyAQc7h6n8q2PDkn2S0YiZZVYkA7T8ntnvXJUjZHk&#10;1KPuXZteazWskKr5iTEZAG5iAc9ewzis+dW2vuVfJUjcmcn6VpWsaxpG6tJuZyBGOg46kUNBbtBL&#10;+7fcrqOTkkkEkj2GP1rE45Q0VjI1C1W1Xc3lrGi79ifMSPf9K8++KXhdbRple6h2yI0pEbBhnGQM&#10;j8q77XLwrdN5cghjkhKOp+bJye3uBjFed/EWBr7R5hHt/cxECNPlCr2x78V62BaTSZ62WxtUXc+V&#10;/inAtrrEys2542HAO7GRnj6ZrS+CE0v9rKirGyTOqkk7e5xknpisD4hRTWOqyxyLtkkcFweoJAI9&#10;exrofgTpR1LXI4V8ppGkC5eQKxyewJ5xX007Kn5H6pUjfCfI+otBtri1jSKXb+8IH7s7gRjPGPQ4&#10;rsrcNLas00zzSRkADYcFQOOccda53wfer9nyyu1yI8O5TcuT1PtwO3TFdMmoM2m/JIzKybFzwPc/&#10;hXx+Ks56I/M8ZG02itJLbyQt81zGd4ChEzz7nPFT2++4Zmm3yMxPTAySe474rPvHkV5FjYyQq+Ek&#10;A+VyAM4Hcgmrmm6jI8cUm35oxn5Rgg9j7VKouxw1ItI0I1Nq2yRvvOF2Y9TznPoKy7+9e9Fzuk2x&#10;rPsgiAyB2JwPoKtaxdKW8zzHkknkGd4ww4HI7YqtbRg2KyRtHliQPlO7OTz2o5bLQxWmxnanFNDG&#10;I2jbljHktxz9egrBn3ee0azGYRIOYx8qAnkH/GtTUbySWOSMbmztDSg9gfesD+z5NMjNxumjWXIk&#10;ffhcE4A/qa2jJpbnoUZNLct3+nMt5biO6jtdyGWSUSbWQAdCe3/168m+Mczx/Y1jfzoGQyBg25Mn&#10;kn3PqfUV6n4i1KLVHht0sY1WOMI75+WX1yPf1zXjfxguE/t1YljWGOCJUCxnKAe2O/P6D0r08DUv&#10;oz6bJXedmchqmmSRaYtxJLAkLZC5f5mPpiuevn+0Xu87crgAHnn2xWldL5jL8rO2/gen41m3qb7Z&#10;tvlpKHGEHU84OT+FevHY+yjE7rwxaTLHbst3IyxgKTjDYI5AI5xW1cebsm+zhvOkTygH6oTwOv4V&#10;B4Cs7caJbyNDH5uA7SlyRIM4xjt0qTxFdW6PHJEvloFPmcnLvn3rhm/f0POqP39DG1PQX0qW8SS4&#10;mumhIALHGGIBOPpk1zWqXAnChd/l5OOeXIxn+ddaZ/mwzeaZCOvTnufpXN+I5I7SXCRqrwdMcgn1&#10;rqpNs68NJuxyuspg7fmO44AHODTvDdwmn6irN8rq2DkEk+3H9KguJJBI3zNuLbs+5/lV/wAMbtQ8&#10;TW8LKdzOMMeOcjBz2Oa1lsdVZ+4z7J8J3kOraFp7WTM1sbSEMxBUltg3Ag8ghhXQ28SzTs0xj8sJ&#10;yAcbGA4/z7Vm6a66L4M07bH5LSRhpQWDMzc8gj2xmprfbeRqIwrTXBOE7n0yPTrXz1SCc2fkWPpq&#10;VZvzMfxHfvaRLIlxIsm8OD2B6cVh38tveaJdFW8ybYV2lOAvGSTXT6/AtoGhVg0kiEbSmSDXGapJ&#10;dJFceXG22QFTsA2sMYroo09bm+Bor2iPAd32/wARsrkxiSQgcZABOa0vEdgtpbMrKrfTuMVD5Kw6&#10;zNhVDK+MZ6c9B7ijxPrP7vpuwOPWvWUdEfolKDcUed+MJIobhVjh8mPofUmus/Z9uWtPHFkG+aOS&#10;QKPyOCPQmuL8XXU19crJJjGAEwPf0rpPgY/m/EDSYW8xQ0oPB5G3JBoxH8LU7MZb6s0+x9nSwLBp&#10;i28nnQyIBv65zjnj8ateHLiG2UxiRY2kUbWJOc55qO9ge8aOJpgZAi5lc5JJGSas+FZ3S5aZY0Cq&#10;QgkCZ4JxnnPvXzUklFn5LiLJvtc2pz5pDb5HkyMkjDZ/DtUV1dfYrCa1+zpI14Vd3bBeMjgEegAz&#10;mruowLHPHMztIJgTsA2ruBAz/WsTVbYi2nkjVlmbHCgsNpODknpxXFHRnm042locv44eO/064Zi2&#10;FgdEGzczuQAu3HYck/WvnnxhtmumjCqUjOSR1YZx+de6fEKee2fCz8FRgDgLxx07f414T4x/0TdN&#10;JI3mbz2IUn1x2r1sDe599w/F7nA6xAyXDHEyLyUDcZA9KzyPNA3fePrwa1dZuluLlZBvbaCBvbPP&#10;t6CsiN5FlkaTA7DFfRU9j7mmrIlsjtu9obIU9AM5Oa+qPgdcSXvw101ZPJ85SY9hUthA2AT79fyr&#10;5Ys9puo1j3KcjJHc19Tfs+2X2TwKw8uP99IuZG4ZSAeAR2Oc1w5hbkufPcRVOSgek6J4fkkt5Ehu&#10;bcSNIADnawXOOOuKmuIZI7hWkcSyFyXI6kgYHNRabdbPM2Z3HkYHyovY9OtFys0TlmmWSbG4j+Ln&#10;p9BXzctWfk2Ik5z1I7JXXTlmkjZWmLHn5gCDjPtXP6tdeZcqzeanlsU+TKtn1BrotUvbdrKaR1kj&#10;f7kMeCeTjPIPTj9a5nU7SNIWma+ikbOSu47h1HA/Kt6cUjpwtGCfMUrTVFsL9cx3DJDuZQQCxJGO&#10;fzJzXKfEzUEubeKa3a3kmv4meXfGP3QJIAHTnHf2Fbmov9htmuCTuDBTjODkEfjXKeI3+0aapSSF&#10;kUHhhls9MfpXo4aV3sfXZbq0edXum3E7DfKqhgAgTBHp1rPubaS3YQ71jhjBcH1Nal+5WXaFb5eg&#10;6AZ9MVn6luSdVkG3OOCO3rXrR7H2NPpcqy6lvg3Ft0rdfQDHrVea+82IRrIytgg49ajms2uLknzP&#10;l5AFSG0EFt8u4Nn5n6gfStIo7YxSCSWNraNVXDZwvPX1JqvDEbi88vblpDxVe8uRDax4j3SLnkcE&#10;8+lLpd59sZjJGyszYA6EVRoaUMn2VtrbmJOCB/KrkMfksFmbZISMIe4PeqtnD5bxsvzbWyfUjvzV&#10;8xRxSmceY28kLuOSMf0rOZMjYt4jAsPmFV8w5yPmPtxXYeBnhg1OGS5k8uOPk/KW249h1+lcXpyj&#10;Ysmd0jHhT1H4V2nw/uPJ1m3YSmPbICRjJByMH8K8nEHi42Xus+hta023eygmeSaZpdOEsbONu6TY&#10;CBj39KxdC8TNptxHM0SRyLw4dQWI6jHHSti/1CS+gs5JJOhHyxpxkDHc1ianBcXW6bcJFaQ264A5&#10;PUn8K86NNN6nw0qkOdplCPxPJqV5uupNskkrFjjOMnA69selXoZ45h9n5eNZAVfbyh4yR6CsxYpJ&#10;pGV1SM2Z8tgV5c+nfP4VfhtXwJGkWJEYeYB94DGQBVzoxS0OSs1ui8CJbabewVoyoUdN+Sc/iBWb&#10;PdfZUZNhZHbIJUEMOT+Valvcxu8Mihnw53nHRR3/AFrP1izjghaOO5jfHCE5BwRkdeK4IxtK556b&#10;b1MtzJe63DM0P7nA5L7dvOTXL/HLULe68A3DWrTxOs4EgTLRlDnk56YxW5c+YY8qpmVMDHPXr9aw&#10;/i7ftYeCE/erHHcRmIoMZbqf5V6eHre+kexlsn7eJ4z4YEMLxzSLLIqlXdnBVdxPY9wMZ/GvYPCZ&#10;hfT1aS4jhj38JnkgjOcfQ14rompRvHtfcY4ehyevuOnY17V4PFxo+mRX0K7LWQhDnDF8qMDBBIBr&#10;0q8eeNmfYZrR5qSudhp2oLAY0t5GKxnEbfdLZ6EVNdzS3scs0ytu3qu48ggev1rH0e3F/erldiKN&#10;/Bx0roruVZ7Xybf7qAckdieSfpXiyp2eh8LKjyTsjm9f2yQzMzKWkySAOgIweK+R/i3YtZeOtQhW&#10;USRxOFUdMAgEivsSOBb3UjDbtHLkSOR3RQOSfbvXyL8ZYNvj7VFKun78tyMNg4xkduMce1e5l7a0&#10;PtuGW07HIPcM8i4ZmYgJgdB717T8C7ua00xVLI3zliCmdh6Zrx23jS0dTuO7OfWvY/gRC9+l4I2L&#10;FgscYHds5J/SujGfCfTZk/3TPV9Hsle/EMbBpGwXJwqqCPyp2upNplhJtmmhmjfzCEhDjbj68Dmn&#10;Q6d/ZVzNbsRd3Hnqg+bKsNoLDjjAJxmmX0xjtnC/ekjKbQcF8kcfTGa8GMff1Ph3Fc92Z3ia/t9U&#10;VriH7RbQzLkJ1Z8gYPHYntXPtvBWSN9siKBjHzCr9zF5L7SpTaSPp04/CoY5RYCSSVV2SAAEck+9&#10;elTjY9Cic14ltzJbyFyyqoySeCxJ9PxNec6vMxu9uC0deieJ5hcyZaR2UHpnqP6V5/4kiVbnIyFy&#10;Rn1+ld1I+gwMHbmuZqyKxby/vZ796sRSYCsxaTceg5IqF0eCRdw27egxzg1Z02XEo2jbzWstj0Kn&#10;wn0/8CpPs/w9hkh2yKztkZ3EkAAg/Suo09ozqKeYyr5mQnXIya5v9n2ytk+FSeTN/pE9xIXj24aI&#10;AAZyex6/hW5FIkDLPJtby2KYxhiexHtXzGIjaoz8mzhf7S7HRW4kb7pEi8hyuM4H1rML/Zpgk0C8&#10;g7iB8w7gfoKfbXMcaN8zxswzx0we1R3i/YtWaON5D5XG9/mJPfHtWZ5HKUxqH2uzjmjhMcKyGPJz&#10;uPQnI7daoCKSWdtsMk2Dngdqv3YumG8DfHvDuDwpPTtVVNRkUzR52qxGUDenXB4rop07q5MYX2Ok&#10;8I36WaJLDGrRSowfeSSD2A/KvKv2h7neY93Hn5lRB0Ckkf0r0vS9OQSSQrtRflEY38k47YznrXnf&#10;7QumSC7SF41UW0QiBB64Oc/qa7sPGzO7IaSjjEzxZiY5xnr0+lULm0b7TyW24/CrV98hKscnOB71&#10;XlVo5kkk3eXD8xX1/GvSP1insR+bHDEQu3P8LHqDVF4d8/mdW3Y45zWgIY7ghvlCMeM9BUNuypI2&#10;5l3BuCB2rRaGxv8Ag9/shO7dwAeO+exr0XTr7/iTLu+XuOOBXn2jKVj2qu5mIyTwTjmvQVuZI9Mj&#10;FwyxHACoCDgev1rjrxTPHzCmixbas1nqG1o9scmD07d6o+INT2WuIlZdxIcE+pyKvWqG/umVZi/l&#10;r8juMcY7Vj6i8omYSKZt3TC9W+lYxpq55tOK5jDvrhhaq4RdsPTI+8T3965LxFdcySSFWZ8HgYGP&#10;oOldjqoaKzkeNQJM4Ck5x68Vxesp5O5WyVbO7jvXRGNmexg4WZjWcoe5jyvy7gSMY719F+BrP7Z4&#10;IsP9Z5JATI4IA4z+uK+cHYpPEy59Mf1r6S+FEzR/DeGNkyrIIhk5KYO44x07Vz46Ohw8SRfslY6m&#10;0LSW0dvmOSOzyAMfM6gknJ/E0GPfGy/LGFJ5wSQM5A/+vTtMiaOFmCjOBFgE7iD1JHpVqdbe7lli&#10;VSpXG93J56ZAxXk2ufASs2ZE97LYo5XzI9wIHbOefToelYFojzap5jNIrMRl17DGK6LVg0t00bTz&#10;N90DncowMAAcfzqnqEnkWsyrt+YCNDjJz3PHSuqkl0O+hHscX8Y7MzeB7oC4VlhxuUnDOAcgj17V&#10;89z2iyI0ZkyxOOTX0J8ZI4x4Fk+VZWDj5l/gXHf6nAr55hZft+ZF3qCeAeD+NethdEfe5Cv3JHdW&#10;5tZTHxuXjjkH3qOOUhtvFSXa53MrYJOCP7tQrAPL3c7v512HvlqSz3SJNGSy5we2K9//AGfmj/4Q&#10;KGR1QTrO8ZcZ3OpweR6An9BXz4L53QRp8seenevoX4AwSWfgSacxxPFINgLyDchB6hc57VwY+LcD&#10;xc8v7DQ722ULxG+4MR0HJJHNbVukMFozS4kYxgR5J4P4Vz+k3Bb5GVVXd261s+cBZL83Q8Lxk/jX&#10;zko62PzipvYztSlkkkPzNtIJOASpA96yJGX+0FZN/mKRtcfdPOPwrT1cMIDHJJtjdskIcNjGeg7d&#10;qoicQrHE4xtBKED72TwK7KNFJXPRw1FKJhfGVUm8FXUeyfzPLbLlT8qnHI/4EAPxr5gupSZ2Xbyr&#10;4/pX1f460Ka5+HOpzW7K0lpGBLGe6MeTz6Mc18ozt5d5Ntxw5IyK9jBNWsj7TJfgZ3fwE3Qa3d4U&#10;MfKAIb/eGR+n617/AKPdLBC37kMJlGUPIB6n868C+ABdtVuJWZSygMvGcnIPP5V7nCLn7D9q3ndg&#10;bY0X5ic46elceYb2PKzyN6lih41X7TG+xZP3akDJ+Udc4/OvL/FESKGkRmVlIQqehGOtejeMNQM8&#10;ewiQSZ+cEYOcf14/KvMtfJkjYgMVUgEnrnpRhU0kkb5XHlgjmLu5WaXbu281FpvMrL95VPJqG8O2&#10;53KMbTTDNI6Yj25Zhk47V6x9DHY3rBwZl/vZ4z3+lekeCpIVuoTtldkwcKMfjzXm/huxl1C4Qkpt&#10;jBxk4ya7zwLIP7WiEjbY92HPoO+PwrmxGxwY5/u2fQ0W6fw1axt18heHHzH2H5j86y5Ea3h2hWRo&#10;SA5AO5WPODWhJd7NIt5Fk+6FOefu7eCPwIrHu9UK7pmmkNwWBeRD98nnBH5V806cnLc/OZQvNkkU&#10;uJ425EikEvnJPXjFR36NHpjT+W8cezDuccsTzgfXFR28n2hzIzc787Pqev4ZqXUp1hspYplb94M8&#10;DKkdR+tNRaaNqd0cZq2nkR3G2MyOpLnL5wOACPz6VwPjCC4hHlsGjUgkljyTnp9K7q5dnu2kLqm4&#10;juT6ZzXD+Pb+O6vI48KrKpDkZwTknmvXwsndI+oyuTujk1ZhMf4Y2IB4yfwpjNJ9pZFUlVGTxyRT&#10;dUbERCt9CKggnZ492794wI78j0r0eVH0hJGRfxqFDKeQc55xWvpkfkjYzrjqDjLH2rPsk+y+W4/n&#10;WnbMVaM7gSpOeOaylEmcTvPhYSL50xIVk5wD8uR3P+e9eiRzbrUKzLIrJjB46E44Fed/Di3kENxJ&#10;FuDY2A/Xn+mPxrtdKcSRRyM/7xkIIPrXj4uGuh8Pm9P39DUg0ciD7QskcYVwgRj8zApnIHfnimLM&#10;7GJNwjZSDwOc4xz+dEEsltIrbm5yQR1BHT/CmOWa/wBx/eFuU5/iPIP5A1yxi3oeSoN6NlV9Ins7&#10;1WZh+8J5B4xmm3csk0ciR427SMjjGcetX4XFzAGZZPM3kY645P0rMueJTH5cgYAYA7kDpXXDTQ7K&#10;Wm5yXifR2t7vy2MUkkkm7eSSuOpwR35rmdd22+pny33Ip2qOwHAH1rtNbRorh4pB8ygYOflDEdsd&#10;+K5e7sd1zJ9zgY3564Fd+HPoMHP3TJlRnj6Nnnpzmm2FvukKjsed3pV21TzSvG1eM89T3q3pumNG&#10;W+UbWPX0OTWx1SkSadp6wRBmJ8twcEckmltGW0dS0y7WBBw2WXvyKv6fd/2bdL8q+X90K43DJ7gU&#10;6z1Z7bTrq3ltbeb7QD84QBlAORg1mZczMnUIYbRpFB/eOwKnHUHvVTzZRL5flhlBGMDJJ6/pV27D&#10;G3UnaGXjHT6YqrLDsBkfcqqxG/P8RraJ0U5SPcv2Tf2xvEH7Ovj2zuYLq8/s+JBuieUk8EEAZ6DH&#10;BHp3FfuV+y9+1D4f/af8AQ3trNaNcXUSBrbO4bj1I9OeMc/Wv5u7Gb5+dwZieevHtmvpL9hT9srW&#10;P2b/AB3bbbm4t9HvJwgTG6PcMEEDtyBn/wCvXRTqWdmdkbVIcr3P1L/bh/ZCa0e61XTYo9rL5kgj&#10;f7khwSMe+a+NbnQJfDc7SDIe1DbgxwSO9fp38FPjroP7RvgeS6t5ra+XYouYMAkZxyc+lfOv7Xn7&#10;JEOlw3Wp6PBJFC3mF8AlRn88AituZ3uj844r4WjWTqwWp8UtBun3ZZmbJIJ/EVGs/ly4KZycg54H&#10;X/GtbWfDU+mb1kyjIOhHX24q54J8BXXi3Uo7e3ihLMMsDIFG0ck5JHQc1rJ6XPxieX1Y1PZNa3Oc&#10;bVf7NKyS7RGhz852rtzzXi3xx+Otx4jaaws5THAh2vtO7ePQHrgZqj+0X8bPtHii402yEclvYk25&#10;aKQMjkEksMdeT+leU2GptcXUsjMNsgKfN0wfw9hWFXbQ/S+GeD0kq9Y2NPbbdbN2EkwM+pOPXPGK&#10;qeMpGn09YVVvLhlYpgccjr79qs6VEbiSKOJdyu+AT0dj6Grmolkt1/d7ghwQfXuP0ryJ3Uj9BhTV&#10;JpR6HJ6NpwSVGB/fZ4UjPB711Euj/wBnsu8Ttu565OcZ6+nIqkLVbaSFmj+eRcfKcnPpitzwxb4m&#10;aSSZ127gkbqWUEjn8Tisql3qa1ZX1GCEvYKwKszYwWXIzgk59D2pJDPZ2okXY7hyhJ6AY6ge1aL2&#10;2IwyosIj+fk8sf5VGXW4gP7uSR48n1Uk81xyepwyl1MTUdPM0qQZy0hAMhOSM4BJ+n9K8X8f27WX&#10;iGaEusnlSFAR3APWvb7m0kZ12tkyDGM4IPP6V4p8Q492qTSej/rzXpYNts9vKZNy1Oadh56rt+Zj&#10;9ahLDayhsNngGmpJILn5W7kCoWhMjnc33s8+9eofTlqPdH9xto7EetTWb+bLuPzepqrbyNEVXr2/&#10;CrEcapH8udzEc5oE7HceAos3caozL5rAALycknkV7VpKfZWjsw9xLvcCMeXtBbaSP5djXiPgmZbe&#10;9tJtxjkhdSDnIHPHFe5Wgf7Wp845X5wfvYb16/SvNxnLfU+WzaSTNOXUY4NOtzJ9o8xyd+R8oHt9&#10;KgOp+ZMyhfvLkP6elSXNpJLa7WZduPlHrk8/Ssyys2gmLSfKu8EZPHHI/DivNSg2fPrkbuaF/aTR&#10;zNcxbuCvIGACRyCPen6ZbSJc3Amdf32CAx4Ax2NTxz5J2TDbJjKZyCMYBNR315AJmjjVvlCbGJzy&#10;Bg4A96xlOzM/aa2sVNb1ZpdP4h27AQQG3cZxnoBiuda6jjuWZ921eoPHbp7VtarbSR7kMoRcAnjg&#10;gnOMVlG3S4uPKmXcojbYUHzO3Ymtoq52U9VZEb20dyxlRgjKd43dMDn8eleb+Lrs6trkzO2cuXJT&#10;pk5JFeo6PFHcXCws6IZFCEyfKASQD/WvMfGlsuk6hdYmUoJG6c8Z4xXdhVZnsZbpM5yQ+XP937x4&#10;B7ilnlhSDo3zZDHpipp1/dxycs20YJqrOv2kFt3fnI6GvUifQoos20l4+e2e+KLNnjuVUfMvQ57i&#10;pzsQbOvrjtVZnKv8vr1qhmta2/m87WG70p1xIYo1j/iY4BA5/Gm6PqLeSqsvyg9asSy+bGAoLYOe&#10;e30rMx1KazNHywyinpT2uFCeX821uMDtSeSyttx8rE4HvShVLNjj/GgW56X8EpbePT7reshmBIif&#10;zCqAYIxt5HbrXRS3K3Vu6/vN6kYAGVPB6epz2rifh7Bt06ZF/wBZJgqQeVI5NdpoEM0cqttRRCSV&#10;Ln5iSP6dq4asrM+Xx2lW5FaOF2Z3AAgMoQ5B7fzqW/tJLmJo1bYcgkZwSOv51etNOjjuGXzDvm2H&#10;5uOc8n6UXFhjjG6TdjGcnHr71ySqanBKV3dFdXjja4Ajm5GI8kMM4Ge3GMVCbnyxu8sL5Zyc9/ep&#10;pmWK4uCCyfOcAdccdKhuooYUVmzJuO3Dqe/vmrjHmNKcblKVGvCsibmUn5Rt6kmi2jljiZpNqhdy&#10;ZJywPtU7brFY1UyLCqnC4xyelVZg0cKf6za5KJt75Hc/jW3sux2Qp9hlwEkVDCm5lBJwfmcDGcDt&#10;1qld61cbYbbfuit1ZI1KDcgbGeQMnt1p0sksCQ8qu4Ec/eXJGeR9KtWtnagt5gczMOSeQCOfwolL&#10;lR0x9xFElY5V+ZnRgQw7nPX6Va00WsTMokkhdTlG6gjHQ1DNhpl3rtVs8oM9M+lNubeeygG7cgkY&#10;oishU4GOcn61k6jHzX3JJZmuIisSv+6yXbtj60W0URNujSNGJM+aBxkgcc/WpLW3e1tw08MgSTOz&#10;BwsmOmfxqCOwMl2o3bQwySPz/Co5yXI1tTkaL95HujLIAjjqSPWs6W+juJGD5Z2IA+Yjacdat+VJ&#10;fSBvNkkWIBABwQByagnh8mCGFYtuQXLOPmyfeiM7ExlYz7lSwZQoZeuSOpGcE/TNGn3DQw7WityX&#10;z8xQM2PUEjijEkJPzBtwwQRxirFjpv8AaAVmZIVzsHfPpW3MaRkOMqx2pWTczLjaQf8AP5VNpdvK&#10;9sy4ygwxHr9KqxWrX1mqJtPlpvY9DjPv39q6Cy1Sa48K2cLCANlkBAGWIOCCfXkfnSnsYYiWhctI&#10;/s1vD8nzYJAzjtxmpYpm+yruR12uGKjhfwqpaeZdCKMN+8kfygpOMZ46/wBasWkT2ayeZOMqQhV+&#10;Tnpke1YcrPMnzFuV1vFjVtyhc7/eizSOy8xn3GQlcJjgDOODn0ppn+wyLsKv8hJABYHAOR+lRx3K&#10;745EBffglDyR7VJjzNblmcsL7zBIMgnGfQZNJp9pHbmUSwyxtNA0iSOMI7ZHQion23E0hVvLIJxk&#10;ZGO9aOpszRMF2m3Yrxg/IcDpzwM1UanKrGkaiSsUoZGimUx52tgOe3A5qzJJJImxFV9o+cfdJH1q&#10;vZskSbctvQ5zjIwe9X2jjkt2Eai3+9k8uXJx+R44+tS5Eqa6mDezmKVlRX2gbTyepz3rP1ZGEjbJ&#10;GdtoBBGduOn51sXNrmJmRfmJCMQfmGc8gHrWPcxjTYmWSPOH3h3yGJHSumm0z0cPO6scz4nHkFdz&#10;f6Q2MgjGB61zeqwxFJI2fc3AX0Y+1b3iCSSS9a4d97zDaWOTjsMVy3iG5e3JdSjurfkOK6qa1R7W&#10;Hi7o5TU4vKu2U9EJCrj+tZzCN2+b5mU4zVvU7pnu23fekPfpzUctr9nLf7WD9a7T2yK2WO4umZmx&#10;JCMKOxrT0ydlY5QDHcCshSpl+XC84NbGmXEkbbVG7zOoI7UClsbukmNNsuxcnOe5Y/SvatAgkbQ7&#10;N12N5iKdwOGB54A7dK8T0SNjerH5e5e/bjv9K908A/Z59PU3Bl2rGAm0AEEDgZFefi4qx8xnSstC&#10;7PbyWqxrhVLjcQRjfnuPeoUhlBkhl2FUIK4I5BHb8xVmRzOqO07O0YCqHwWxnjI74oi0hpLi4lht&#10;rh4oSS5PCjPQ5HTnNeU7Lc+ehbdlMI7WbwwfNzlxjnGeuKqkt9oImkXgnnuFA65re1WRn02zjt4t&#10;sqoAX2BWZiTkZHUYNYV9G1vvjCrGYiYzkjcD349D9aUGdNGVupz2uGUTskc3mQs2cg5OCMisvUh5&#10;unSJ5u7jAyPmx0NdLLHbmxdni2NHjLp1f61z1232bTbpwu5cHYcZGOc5+ldtN7HsYeV7I8d8QoEv&#10;nLMw2nHrWTKfMk+aTjsD1rX18SXdzI0eNp5I6EH6VlQQbCZGyy169PY+no/AhzOsB5VZNwx/n3qK&#10;KTa7A87eR3qUJHcW21WO7cDmoRKokIC85A471RqWlkV14Y7uw7fjQix+biQt14x0wajjLANhcNnA&#10;78U4s0bgL8y5APrzQTLY9s+Cjwt4fuFG9ZVQBA+Sp55/TFdxbTSRwxxpIY8nIPYDjPGPrXC/Aryj&#10;oMqtIyysSck/KCDwPxFegLJ5ERPmKJI3AAA42nrXz+KjeZ8VmD/emnYyQxaeph8sycYMQKhhjnOe&#10;9R3pZLb5lTywQUwMHBJzxVbRb4q/kL5fzn5t3QEDj9ak+yy3l60LKDNGDGAg9/T15rmp02pXPKlH&#10;UatnJcwso2o24nB7j2NUn2/uxJI20nLYJJB6GtUedZIreUWZm2oCcH06eueMe1NuNHmFt9oaOGKD&#10;OzJ+8Gz0Ppz3rrjVs7BGp0MeZmi8wjdNHb4C8YYKev14qxf6rJdWC2qsVj3hkD9QSMc+n/16hju4&#10;7y1Z/mjmXcGTBO/BwRxSedHsVSm9mA3hgcH8armRvFsYt0sCwqiLJJysgJBXj+ffmsm8dwWWRfvZ&#10;K88rz0z6YrUurUX0ccMUax7SMlBhiCcnn1rPu7CPzGLO425UDOT0wDSjK7N6ck2jjvGDxNYShV8v&#10;zEKZGTuORgYNaHwpVhZxr93yxyQOBnNUNY09hbs0lxEkZJKmQ7dxHp71qfD8M9vJbxrI32iRQhXn&#10;OOuD+Nbyjpc9apH91c7ieRTEqoI/LUKGcZJzxknk+lV7m4SPVJow0bw56oNuFA5IzVy2sPKgaOVp&#10;I440kVwgy+5RkBh6Hue3vWFHP5jLN/EUChcc46d/rXLH4jy4R1uZviG+kudQaNeUUBQcYYg8/wAq&#10;fJYLD8qMWEwUgocc/Q1Y1qxZ0aduGYhByBnHGMD2osrdZLMGKZYpVOX3DoB9elbcx6CdkrEKx4Rm&#10;aUKkbq7ED5gcEZ/+tWPq0jf2n++XAUgIVXaCPXFb13OtkkisVZZPvHHXGSKwdV1Fb6GRm/eGMgRn&#10;vyP6VtSkdFKRRvJ2AkhVuWwSRyKmMpszHMNpmxg47+xqGeLztvmNHu7leDSRxtIjfK0hb7j5wAa6&#10;YpM20sOt7rZCy7pAWkDHjP0Ga07CdZYGVo5Gkc4BBwB68etZ89oVk2KyrtAJz0NXbAi2sAzHbKp3&#10;YAwT7iiUdNDGcbrQ0bGAG6+XzM9CpHP1rejCidWG3bLjk9uxrm/D2uNFcCWGRvOUk/MAQAfr1rfW&#10;28zTlkNxJ5zrkDbxnPPPGKykrbnl4hWK99GFibJVgN2HHfn+dRXGlSTXKwSRyK0qrsyeSD70+/0h&#10;5bZYJL7cvlnOEwCSc4471TkvXiMaybt0QC538jFTHyM6N7nHeLbbymkWHzm8pyMEnOea774AWEmv&#10;RzYaJVtgZGSRwpOAOg7n+dcv4jSO6WZlnWNuSSeMn0+ta/wDso7iadjIcxAk8ffIzjFXW+A7cZLn&#10;w1j0LVQtvx823kYQ9PqO9czrZSSFl3AgdsZJrdki+12zzn5GVsY6YA9+9ZNxbZtZJF+6xCjHBBri&#10;pyb0PnMLvY5W5Qh1EeXGdoPv/k1i3Fs08siRxZkjBJJ5349c9q6jU4ZFkkdlkB2gjA2qDk8+3esD&#10;WQzIG3q25GTK8MQc5z64rohdM+iwyakjzL4hi2Eqra3E7JID5iumNrZ4wATkYribkNbSZDEDtgV2&#10;njq2bQ9Tns8xuECklDu6gEc+tcff3XmvtjXHr3NenDZH1dH4Eeufs16pLp15uh2tIBhhtycNx2x6&#10;gfWvZNQ1hbshpnMbQnIDE56cge1eP/sw2/2bW5mEmxY4GBOfv56AevY/UV6ZrkZv5y4G3nBLHCg9&#10;/oOtclaKvc+azBQ9t5nP6pfqQ235o1ywyM8k8jNYqzIkbboyGbOPm7npWnJArJtRlxkhuflx61Dd&#10;6P8AZolklikMbjgj7prHmIWx1HwvtIbJI/tD+WXO0jO7J+nuDXp0MP2a3KlR5JPYYY/SvIvAitO8&#10;kWyTdDg8grkfiPcc1614duY7nTPJMii6V8oSCWfJ4A9Tx0rhxKbPmszg+Yh1gtDYtcQ7ZIt3TB3A&#10;jnr7VzuuStfDzPM3MecckgEe9dRfhbOKZlt9pkONrOcbjweD0rB1KxZ5WWZUhZYjhM7SGAOD7jNZ&#10;06Ssc+FopHG63cxQSlZpGWPglgNxx0OPWuHutRWCKR44R5RdsZGWIzwcfhXda48d3aBdqrtIjdsY&#10;Prn6VyOqaXFpesSRxTRTW+QflO5kzzj9a9GjFJH1eB0jsYTQteqrL5jFiUVQcN71Y08SWFxGA7bp&#10;flw45/Op5nUMqhs4YOhHUjpg49afiO6EKsWUKAo3DlByfrXT0PRb0LNmVkMithc8ODwo9xVv7GrR&#10;MVmUkKCADjd/hVCCJUlZWVpBjtz361rQRBU2QxPCFA3gjqD0Oayascs4i+GbOVbhmaVljznI6k/j&#10;XW2zqluSrLK0hBYnhkIzyBWPAnlwRs3Pf04rWQNNcLsWNSUycDBOBXBWbbPExV2zW0qaVJoY7iSR&#10;ooyN4c7ucYzxjtVqS6EkUzbd24c9s49qyYdRd3Zlb5mIz74qzDPIY/m3NIxPyNxiuaUb6nnSp3Ev&#10;4pdU/dx+YscoEiRjljgZ4PXHBrm9fsGmbzo03FT0fnI6Y9q7mee1kj3LDbTTfZ1COjMslswHKeh7&#10;/hWBfo09sVURKqjA/hOTnr6114epbQ7sHV5ZJHzf45ga08TTN+7Tc5zg5ANangWWJ4pldiGZQYiO&#10;xBOc1X+KNgkWu42/eY7iowCc1W0C7WeRYol8uQZ9s17UdYn20ffpJnfRgRLHCjqxwCZD0Hsat22q&#10;SQ3gDbWG8bX9x7+lUdLnbUEj+UDgAoB94jvV60eK3kHmR7owT+7zyTWJ5soK9hms3cc5k86QIz8g&#10;84/OmeF51stS/dsfMYbSQc5+lVdWvtj7vL+Xd9wjgjn/AApnhe0La9FKMj592B2Hp+lHL7hM42pt&#10;HqunobuQbWba57gnHbFdB4X+06skmnzGSSO1cyxiOAOYuACTjBAAAJNczDfmEKNxWFpNgZhg5Ire&#10;8NaxNocsjWsg8yQNE5GNxVgQR3xkd68WpTe58bioPVmpa2iJceXukWJzskKc4PTIz0we1QXLeXK0&#10;at5hyACRz6cVNHfmLMbKWWQ5OOp49eagvmEkkiqrLIwBTrkmuXknueTyyvcp6tcy58szR+TDISgP&#10;3hwOCMe1Zv25p0dd7IGPJCBiPYZ6DrWuz2M2nSxzQXP2vIO9CCzgHkYxXNy3t09m8kccSRwvtJ3A&#10;OeTxjv1NaQp33PawceaOpc1nXri206SwjkklhkQHDjdgDqcdvzrktXP2ezBZY/MlByxQFuRjgnuK&#10;6FjK0c0o8x4Y1ALgZ2Z6An0Nc9qlnHcPsWUx7kOfM5Ab2rqoxaZ6+DupWOT1lWe3j2yMsaj51x1O&#10;eufyqlJrsEu5VY+ZgZB7n2q/f3UMJUxrK+wkTJJghv8AdwOnWufvTHPeBo18tWP4/SvVhHTU+lp3&#10;aTLF7qv2y3VPKjVs8Pjmsm+uIfs6tkrg44HGat+WIoFRW+bdn1rM1BXkHlrIu3rsPrWp0RE04f6a&#10;jN1Y4yeMivaPA07XukAk+ZtIAIOCABwP/r143Y2ypJGXbc2fudvrXsPwWMMlq0cjCKRfmDkZyDxg&#10;+1Y1naJ5OcX9kdz4b0RZNRimeS4hmYCNkIDK6+vWtFrWazk8yMxGGQ4ZBy2RxkjH1qOO8WRfmZIW&#10;h4BjGVOO4B9e9Nu/EVxqrbZDHuUBYyqBSfQcCvDnKbZ+f1OdsmuJI3t2+WaOVnAbkEOvcVnXzRrG&#10;saqxGCOcnNaWvWy2WmJt89bph85cbcf/AFqyprhbIt5m6KWQqfmUMOh6EjjOaqFx06fW5lai/wDZ&#10;8yxtAsvmA5zxgeuawfEkr4WRo44oWO1FQ55HXPvzXR6ksk1tH55bEhBjJ64JIB47Vg6vYRXMbRKz&#10;fKxfOMc89P1/Su7Dz1TZ7uBVmmz9Tv2a1Dfs5/D87c/8U3p3b/p1jru1iBQfJ+lcj+zdZNH+zt4B&#10;U9V8OaeD/wCA0dduIcDrXzNaT536n9HYT+DB+S/Ipy2646VC0Cg9K0JIOKZ9mHtXPc6LlAW9SxwA&#10;1ZSyz6VYjsQD2quUqM2VYrMN2qYWirVyK0xjpTjacdqOUzqTZRW0UdqkS3GOlXDaAmpI7TPpVGfM&#10;VI7Wphb8YxVpbbAqUW2aA5igbT5ajjtPm6fpWm0OF7UxLfmgOYyru2O/iiG0O2tSex3H+GnW9j8v&#10;agOYy59OyBlf0qO20eMv9xfy/wDrVvzWYIHSkt7EBui0EmfFpKlP9Wv5f/Wo/s3aelbkNqNnake0&#10;UnoKAMwWm6nLbFK0fswHpS/ZhQVyme1rupUttpFXxbZNO+y4oDlKLWm6hLTHSrwizThBgVXMyilH&#10;CVNW4oM04Q49KlWPbRzARPCu3pTGiUDpVl1+WoX4NHMBEcCkL4FDnFNo5gJ40Bj3cU9GycUQJmJa&#10;ciYb8az5maIjuYxinRLi1b/PepJ4/l7U3Zi3ajlPpcp3Xqea/EmXZDH/ANdm/rXgfiSbdeSfQfyr&#10;3j4oDbBH/wBdmr5/8REm8k+gq4ux/UXAsbRX9dTJuG+eoXGDUxXLU2Vea1jUZ+55fsirIvFQuuDV&#10;qRagkGTWx9EkuUrSLUdTScCo34FTy9Tn5uhDMeajqSbrUdUAUh+Wlpr0ClsNJyaazbTSucCopD0o&#10;IFmO6mCDbSeZmnl8rQKWw1kxUcq4pzvTT81BBWkO2iN8VLJHUJTmgCRLnFKZt1VpG2ioknbOMmpb&#10;M2yzOciqjpmrCncO9Rsu6qT0MaktCIDaKZM3FSSfKpqtM9VE52yN5sVVeTLVJM1QKuaozcRJ03Cq&#10;NwjVpFP3dUbzgfnTjucOJ2KoKqeahv3UJken+NLI3zVWvH+WrPmcW7pmPfnM7f71dh8J5dupw/8A&#10;XeH+dchd8v8AjXU/DR9mpw/9d4v51hU1Pyrij4H/AF1P0L+DFxud/wDff/0Fa9XhXzIE/wB0fyrx&#10;f4IXDNct8zfefqf9la9qsfmtYv8AcH8q4uXU/AM4V5Ci0ytQLDideM8elaKJ+7qJYcXC1UUeXhJc&#10;tVHE/GG0VvDU3y/8tI+1fJXxPiWC6k4x8jf+grX2F8U4PM0eZTyN6cGvkT4xw+XfMP8AYb/0Fa0S&#10;P3bgvFO6Xl/keZzEuVxVgRbaakYDVJLxD/WqP6ayKfNQQ0MBUglXy1FV4v3gqaOH5aD2JbkEuGak&#10;S23inbP31WJGCRqAMfSg1hTTKslizCoX01sVcjmy1Tbt1ASpmO+mNnvUL2Dj+9W95W8dqrzRYz06&#10;0GTpmK1sw9aaEaPk1oTLyeKhMPmUGcqZUabNKk4qaW0CjotV5LfaRQZ+zLUd0oFEl2pFQrF8maDF&#10;QZ8oNKrGpBIrRmo1hzUzwqF4AoDlKbSZmK1KoyaaYf3vap41zQHKNprj5aslAe1RSJigOVkNPWXb&#10;SMuabIhoKjEkN3t70q326q3kknrTvLxQVyltbnmn/aKpr8tG40EuJcDZp3mVUSYrQbphQEYvYvx3&#10;KpTmulPpWaLhmFAmYUF2aNRLtV/Dmpo9RUmsRrhgetKt4VNBaudAL1TUb3ikVkLfMBUol3+tBtTi&#10;acFyParlrMN1YS3HltU0epsDQdUVY6aKdQvanNdKRXOpq7erU7+1W/2qDoibE1wpzUf2isptUIH8&#10;VMfVTig0izegYMfxqw8YIrBstWIz97rVz+1jjvQEmWpocmohFg1BJqTNUY1Bie9BN2akEOOakZMi&#10;s2HUmz1apf7Qb3oKjsWVj2tUinAqkL3ce9SiTcneg0iWC4zTSVNQrLgc80GSg0iTM67eKjM2DURk&#10;x60jPmg0iTl9wp46VVRjnqatAfLVRJkrsjlGTTdlTYoxVE8pCqYNPTrShKNlAcorDIpjRsakAxTl&#10;GBQVGJX8lhR5TVZZd1JsoK5UQKu2nqlSeXmlVcUByoRUwe1BfaadVeZsPQXGKLAbNGM1EjZqdBkU&#10;BOmAj9aYcCpQeKhn4qJbkKKsNZhmnKQRVd32ipLVt9IlxRKUDUxkwakqNjzQZ8o1lpucmnsMimYw&#10;aBcox1O7ikbgc05mwajlORUS3IlEN60jTKKgc/NUbk561Zm4ErXCionnWoyMCmZy1A1El8zeOKlt&#10;l+aoYVyKs2/36B8pMF+WkB2mpSPkqNh81Bm4i/fFQTLxUwXC1HJHmgOUr7OKcic1II6ftFBPKMop&#10;xSnBN1ADVSnrHmnhcU5FoCxGE5pxTAqTFNTmgdmV5YvmJp0MW4VY8ndzRs2UBZj4tq/w/pUobj7o&#10;/KoQ2KXzPrQFmEm0iq8sRY1L95qcsWaBRiVxGRThxUwjx2FNeOg3jEbGvNSbKckXyjpTtlBhPRjc&#10;UYpSu2koOiirjdlQyR1YJwKhZ8Gg6KuiG55qOc4ApxbBqO6NB49Z3ZR1JtoNZU8mWrR1J8rWTcHB&#10;pxPBzWXLEm0395O3Hb0rp9Pt8MuV9O1cxojbZ3z/AHa6u1k3ce2Kznsfy54j1vel8/yQ+eQROVFQ&#10;pcM7YqaS33A+vrUPl+Ua5pM/knOqn+0MuQR7jVXWW8uKT/cqN9VMY4zWbq2qNJHJnd92nGR7/C1R&#10;+2Xr+qOT12TN834/zNOso9zLVPVJDLet+P8AM1oWTbdtdEJan9oeHrT+5FpRg1YgG41Dv5qWF8Gu&#10;uOqP3zCExTApjHDCnbsimscUHrRJ7cbqlb5RTLX7g+lPPJrM0iG/mnq/y+1R7vpSZrMom8xRQso3&#10;VDQDigC0ZQ1NON1QiTmnCXNBLkySnhcUwHipFORQRzO4qjJp+MUxD81TBcjpQWpCKi9aN2H4p2KN&#10;oz0oNYPUt2hyPwqxK+UqlA238qsI26qidIigtJV2HhKqovNWIeK0juBcbhPu/pUYnxTo2yKSXCr0&#10;/SuiIkh4kytNZqjSbnpQ77qovlGSSYNRtNkUsimowMmq1DUmifIq7ZfeP1FUolwKuWa/N+Io1IqX&#10;5TTT71dD4fbZGv0/xrBjGGrc0Y4t/wAB/WnynyGbS9xl7xp+80ds/wCeVr5J+LNoDqMx2/8ALNO3&#10;vX1p4sO/Sm/z3FfLfxjg2Xtxj/nnH/MU4rU/ljxEo8zlf+tDyVYv9ImH+2f5mq8vysKtyHZdSf7x&#10;/nUEqCR/oa6In8gcVU1HEMaJRKm0YyeKdBp7uW60+2gVSvAzn0q7CdtdkT4WXxBbolv19Kkjh82Y&#10;Y/iqq8/myfTNdFpWkLKsbH1P+elU7D9m2VbdlsVw1c34w1bfANp7t0NbnjeX+y3UL6jp+NeYa14j&#10;knIXLdT/AJ61F0XCnZkWpbpFds9qr6Za/aJMe/8AhSrcmWE7uaveFbTz7zPbcOP++aqNjq5dDq/B&#10;NkkMzblz8q9q6yFQx445xxWTomnrCcjb90dK2rddrD6im7GMnZm14Yj8m7Vj6j+YrvLeYSwQ4/iw&#10;K4XTX2GP8P6V6d8OtDXWltd235h3/wB7HpXJWdjsw2rOR1b9na8+Iuu295GjMkc2Dwx6sD/cNe7f&#10;Cj9mz+y9Q3SWkDLlvvxZ7D/Yr0b4S/D+G10Yttj++p6D+6PavSLfTE02LKqvXsK8yrUZ9Jg6aOV0&#10;n4aWem2cK/YrLcigH9yv/wATV/8A4RCz2j/QrP8A78r/AIVrz3ucrinWx3qK43VZ7lOMUjBPgyy6&#10;/wBn2P8A34X/AAqxZeFrGJwzWFj/AN+F/wAK6JrIbe1V2t/Lc+laRm2W7dCq3hSxlXd9hsv+/K/4&#10;VXm0/T7Fwps7LkZ/1S1sWkn7vBqjf2AuZVPHTHNYykzoi9Bp8N2t5B5i2dn6cQj/AAqGz8M2cZ+e&#10;xszx/wA8R/hWxFN9nttg/wA80sI8wjIHQ9K0ps4cTUaRQvPDun2+nyS/YLHjH/LBe5+lfIX7TfxL&#10;07T4tUsFhgjdrVQNqKMZ/wCBe/pXvPxO+LcvhqxulXzmAkK45xw4H94etfnn8bfiVceJPHMwkaTE&#10;kcanJPp/vGuymj5zFVmc/rWpLea1NIv3WA/kKjWPaBxiq+nRCW+kY8jaMA9ulWDL8v0FdUI2PJq1&#10;dB5k2R0xZNxqN5cimp83SumJ59SozRt7hUq7DcKdprNtIv6datKdiHgcV0RMZVC1dXQ8uv7HK/jQ&#10;v7jbBnnrX9l9ddDqdmDd7/IKKKK6DuP5RNJs9miwnzG3ZOYypH0xUGraa+oTLh/9WmXL52pz0GO+&#10;KvaMv2LT/MuJGjCAf6w7upwOKzdai+ylZIbr7QrplmERABJ6Y74r5OMEp3Pw2nG9TXuea/EO/jn0&#10;6Y/NI8GY/wC4FwccAjmvBNfkEPiGRfKCKuMEHOSD1P6/5NfQfxJ1C3NqVaQqxwjgxhRk8da+etW8&#10;zU/E1xGqeXucjg4AAOM59+tetReh+hZPC1O59H/s9WAuvDsCttLQRlou/mDJbk++f0r07XJzdQiT&#10;91CwKIQg4BweAB9P1rzL4FwNbaTpXllfmjECJyvAGASPfNd9eTCxt5re1s/tdwJCWuMkAH8eMDJr&#10;x8RG8z43OHbEMpNZmW/gY/uzkglxuU8ZOa1NOgWK/htY7xZY5fnYomMccgCqcFkZX3XUzHySZX2A&#10;joOgPT8Ku6YJbOCO5RV3SHCkncyjkfhWNShdHkTva7OnjSOzu3uIxIyMQRkdCBiqNxq32KVpo1XL&#10;IVyVOACeT7VYbUTPp8MMVw5mkkGRswScdMfX3rBvbtzbzRyRLIGJj3jOc5ORWMcKtzCNG+rZn6iZ&#10;oLzzEUb+Tt+9n+nfNcj49s3tU8qV0WVrbz3UttwhDHBPrwePcetdxrl4+nrv+0I00cfylU+UHHQD&#10;jnpzXnOo6pbv9ouL5muG8tt0YOfNzkAA88/Su7Cx949jK6a9qrnyp8Rr0at4kmn+75pBIOeMAAV0&#10;PwPn8rxVYNHlWW4Q7gcFQTzj0Ncd49k/4qa46rtcgLklgDkgY78V2XwStJGvo2jk2neGIwST3I+m&#10;O9fQT/h2P1CelD5H1b4FukitpCWlkbzCRGU3Ag8DJ710ksa39nKGkjtZIwAgIwPfoOO1crocc1lo&#10;ltcmNI7VhuwZQeBjBwDnua2dQv8A7UtuRH5cbxbiAwYEnP8APivBqRgm+5+b4vWbFF8tr9lWK63e&#10;VuTATO9iSTgenvV61u3sYfKjkB8/5pAOSOf0rHs2FszzfZ1PQISS2zrV3SItqBdy7gCcnnJ5NTOS&#10;tscdWzVjXjZb4KNq/IBu56g8c+nX9KzZZmjuZIG/chSB5p+6vfAxV2z02S3tfnuIVWcF8k5JI/gz&#10;2H4VXvLaRtNt5541ESy7wACN+D39c4rG6toY+zSWhzlvoiqzLJcKrbyBsBYsCTz1FUZ7Yzlty55Y&#10;AOflB7MB+HStTXtThSaaTb5asSQAOR3x/KsvR9TjhubhmiS6Z0VI9/PlNnJOO/WsvM6KcW9zI1u3&#10;+wlozI3kt8hYJ1yOMCvKPi5bsmtGRIWjhAVB6nrzXr2rbZHkjbylm3gcjO1TxkADtXjfxevb1r2K&#10;Ka88yGMttj2BTjOB9TgD6V62A1Z9VkiXMcTJJgsu5s5zUM0aK+1FOxiee5Jz/jWlPpErWqvIhSM8&#10;g8DIzxWXNmxuvutGePl64r17NH1h2/gq+lhtoV8yMKoAIfpgZ/xqXUpppbrDR74YySDnjP0pvhG0&#10;ZtOb90z4TDuRwDV69W3Szw0sgYcogXk+tefJ++eXOS5zDvEldXGzbGQArA4xXM6ncG7luIVmkjWP&#10;qAud5+ua6zV4kmghZdysxEeDnAPr7Vymq2kalpFIEjHseoruoo9LD2tcyJEjQLnceMnPrVzwqI4d&#10;WtXZWcxzo5UnAkwwOPocYqnNcR4PnKTk8YrY+H93C2rQs+0fMDGrjIdgcjPpjFaVHaNysU7UmfYN&#10;rEZNPtIrjbas2C5QbjADyR7kZx/Wrdt5mmyRyFyvlkBGcAnb0zgfUnrUEMq6xzNZlm8tEdEYqvQZ&#10;YnsSSTimPGRbLGWbczkCPqAB718rWrPndj8fx1R+2fqU/EF2DNcPvG8A7HIwT9K5DUZI4tIuJpLr&#10;aykqEUFmI9h6Zrob2+F6rW8jL8pJ3YzgD3FZM9vBrIjs3823Vi3mSqu0hQpPGa7MLUbdj0Mr1mrn&#10;gX2Zkvrgqsm7fkg84JPOTVu+0mOWxjYndJtJIzwuPes9J45NZuIyJFLOQSx465yQO9aGqaf5Wjyy&#10;RzK0KqQ23IyfQZr2XLY/SKfwo8u10s13J/ejYhMdBzXTfs9CZ/ifpflyI00khjBbsXG04HPPP4Vz&#10;Wu/vZi33Vzj0rq/2aSum/FnT7qRWZbUs/uDsIHTryRx7U67/AHR0YzXDv0PsmxtJNP1CMMFaWEYH&#10;mDIIAxnrit6wigh0vcbhsySEiCJAcMOBnngdKx9PuJhpTTMv2gNjkJuOTitjTUtBHMY48LIODJ1U&#10;nrxXytS73PyXG03dvzLd7NNbS26wR7JGjHX5iQfr3rG8RrcWty6T/aYS0QPllSuT6kVs20E8UAli&#10;f/SFYFCRwpB9+wrO8TX11fySm+uHlkkwGcDLYA4Ax0HNc0XroeXHR6HFeLGt9TsmMm2B7dByP4we&#10;AP1r5/8AiHGJ76Ymb5Gc85OODjp+FfQutIklkkU0Kxs38QHzN6fj14r59+JUcdjq1xCsedshGCfm&#10;Hrn/AD2r6HL1dn6Bw3K+h51d25S4b5vl7Z6mqV8GHzDHUVsXdu2HkGWKjcQece1ZZiMrfdz3xXtH&#10;3QaOd1/GdrNyMD1Oa+pvgpqMx+Gv2f5VkMvm4UchcbRn3yP85r5XtJVt5Msu35+Mc19Sfs6GI/Dq&#10;G68tvMluJI3dzkYAG0DuRzk8da8/MF7up8vxNG+HuejaBqEUN0JmZWTyxHskzgkdjjvxV6aa4v7p&#10;iY4vMlHPGAijP8hWbYgfYlLJH5SnqByTz1qS2kkun8zzuG4OR1HcfTBr5mUrM/KpSSlqWlmt7n/R&#10;5JtsEIL5QEgHvzjnvXPava28eoho3WeMlefLwuOvQ56frXSXrpGrJE/7lwQZZEEOT3AIJ4Axz71z&#10;13Gba2aaGXzpI5WABywGB1yOwrSLbRrTk3qZF9ZsLZSrQzw7w+FBUEEkAfh3rz7x7pzafBJcM0fm&#10;AFiijaEAPAHPXmvRNRuXurZoWmSKSQg7FT5icZH0rz34gWEiWG5dzyb8FSDjoDzXqYSTvZn1OT1p&#10;e0SOHdoYB520B1IPkvnce+f0rK1DV5LqRnmjTIyAR1A7Voa5Kx81m3KzEZ4xgc9KyFhV1HX5uv4V&#10;6x97CXuoqzEiEMG+Zj0q1BITp+59rEnGwfzNEwWGXaoDJkYJ4NNA2BnjKb34GegzxVKRtGRT1AIW&#10;LJ5eOMBR1FRJAsPyspV2PBHUikuI3WQiTgLn7o4IFPFwCkbKWWTPHqBWnMb3L9rIssCr5aoFwNpP&#10;P1NaFzcC4MeFVWVQAE5HXr+lY+ixu025f3kjHv0z6mta909rdlVmCvwT5fKnP9azkzKoaUQWxcsr&#10;ocJkuDyCe31rqPAcqwarA8knGV/iBPUcmuPsITFImNjBgcA88Dua6Xwj5VrJbvHGkbs6gnlsgnk+&#10;3Ga4cRblPLxkU6bR9D314sLCGBlnWKMTFkclSDjkEetYckUk135rRui8uAMlRn2/Dk1NcSR3Hh+N&#10;vNjjkhRIwMHcVB4Jx1oF3D9tfbLsjYAGRyeRz29BzXixmr2Pz2pyqbSLWl3KuGje3LEkds5I6k+5&#10;rQ86T7CttHEoQEDfgBnJ49OlYOgXUtxYzMtzG7xysBJESQVBI7jp/jXR6cskUMMckildgmLAjdnP&#10;Az71s9jindSsQxKiag9r9sjSRUY+WmSxJIwCcYA65+lQa1qtsNDdEj2yW8qgN/DIAckHPc4qW+nU&#10;TfNdRrPNIcnAwi4zzj3/AJ1V1RbW90lo5mmhbjAgA3EnggZ9qxnTMraowNQumkka5wse9jKVQ/Mf&#10;w6j8Kzfi/cw3/wAJo1W38uaGV2wcMSAhGeme5q9qGnxRaxLb28lxN5aDeZRtZCDyCeOntWZ8R7JT&#10;4J1CZk8xrW0kmck42kDgfjkCtMPSfOj1Mvg1XieAaBYySoiuqrukxgDGMd/zr2rw/J/aFoke1v3e&#10;Nx+6MDjgflzXiPhua6a+jkZfJW4BIznAGeT/ADNe6eCr1TpNvaKjSNs3SSKMnp0z2Gea9erGSjof&#10;a5pf2at2Oq0eyjjsHkNuzO7tFES+OmMnHPFXIDHNBt8lnaVGTk4KnBz0xxVSxRbCeNX/AHyyIriU&#10;na0RxkgAdeSa1ZJj9kZYX/0hicnpkYxivIlN8x8RUb577HPwWVvaMzLNdWsaoI5pYCA4U8EAmvln&#10;9oi3jtfifqaLNJMvmjl/mdgQMZI6nHX3r6insp7i4LKxWMtiSPhhjPGR35r5l/aPi8j4qalGzBmj&#10;lIOBj5sZI/Dp+FetgZan2HDcve1OBwTtP3Q3GPavZfgHqUenxsq7jNMNmBwQvc+/b0rxxZmTBX5m&#10;HbHavUvgbNHdSTZG1hGxBHUYwB+HJrvxMU4n0uY/wWew2U6iS4ZT5fClH5JBycgY9qm1CCGJkkl3&#10;MwHAHLHOMH2xVPTyLYf6xmU8Z2ng+lW5ozHZncMMwBAzkkHpXiOnrofESfvGPJDGsknzSCRskh+e&#10;tVZdsZVfLVnxjp096r6xqrWtzIiq2WHJxgim2V7mKVOpxkseT+HSuqMWdVNMz/FEtlZ6a0ksUzyA&#10;bUVRhcnuT6V5Xqbyedu/iJxtxwBnqK9K8SXmdLDSSbZc4wR2rgdcf7XKWUfvBwT0BHrXdRufRZdL&#10;Sxi3d4JxtZm8z1PHSpdPC+Yi7m3Me1VJoQ7jcDlTj61YhX94Nq5+Yf8A6q6D1pfCfUXwBg8v4fyT&#10;28NuQxyZJN2VxwcAEdciuo02BjOrNhdxPQZ2dckA1xnwB1ZrT4e/ZofO+0PuaRTyNpI2gD6ZrsbS&#10;6axaNjIu7JEkZXJwePXvmvncQvfZ+V5tD/aH6mq9utpEqhnuFZBmQryreg+lTwwvZw7f3becQSSN&#10;zgAE7fQZB/Sqth4guNLt7opAkmYxAC8e489wT0PuPSrYikisYFaxmXbEzyyyyglyQMAKOg5PXmuJ&#10;6HiyizG8U36wpmAtBDImCp5GehFZkBWxVpIyreYNmHGfryadr2oK1go2iQgnAxyh7VUsNRuH037L&#10;JI0cYO8IcEE+vAz+tddOT5dDSnHTQ6nwnEssqhlZQ2O2Bt9q82/aGmxqG1SVO4jBOTt4wf0r0Dw2&#10;zSrF5eSMhDnhSa5D9pG+jeONUjhjaGNYpHX+M5PP610UZOUkb5SmsYjwbVLdYrrBbcFbHHeqt8qt&#10;8is/pyOKvXsyswVj9zOPU1DbRRtdLIzNsUHKE5ya9eMXY/WacfdRnz3iqzLxxgD0x3qOGbzpRszt&#10;BxkDvTbuH7RKzDhVOR24NQwv5LY3N1zzV8ppynYaP+6tQW6h85PXGOldppRe8hUy7VVYTs+X5iTj&#10;864Tw9c5RfMIKkj9a7/w48F6+0eY6xqRn3HT6Vy1ZHiZi2tSSyt/IuMyLIRgEg9M5o1basjSRr5a&#10;8kAHkdia07mdYbwqN4jxg8ZySOn0rP8AEqi8HmRuqxMijy0ByOxJ9M1jF6nkQlqmc1q84SJmPluj&#10;DJIBLA+9cfq5AbqdvX3P0Fdl4g0+EQL5azbcEuuf5VxniEizMcOOcZJ7j2rqp6nvYO7OdlZvtK7X&#10;+YHPTPFfR/wiZW8A2cLfaneVA6bAFXB6DkZPvXzXe6g7X6R7V2ggHAwTmvpT4UJI3w+gjkk8sRy8&#10;bz8wBxwvsMVljk+Q5OIov2J1+lwMJLgRr+86AAbjk4HGKs/Z3WJ43QqzDJGORjPWq9m32C9M0O8R&#10;/c4OCc1a81ZLoOH3LISDg5PPY+vWvnOZ3sfnlncwtbJ0/wC8GVpQHj4O4gkjI/KsyAlppGGdrMAS&#10;SQc8jNbWuglpGW6d4xgDIyy4GcL/AJ71zturBNkm5lkIyT1Heu+jJJHpYdaGf8aLaGfwAZGj+eJw&#10;plRsKVJA2kY5wec+1fON8n2GN1CjGeD3r6O+LwhtvhjMGMbXEl0qLHnHyAEhsfWvnPVrndIq7OmQ&#10;T15r2cLL3T7zI/4RT8k3MO3G3PU0TH7PBw33ePxoWT5tv3R+VRyXbKuMho1P93qa7D3gRwjDcePb&#10;tXv37PM9vd+E7rzIWabzBGHV8sF2g4xj1P6V4FEm9h8v3j16CvcfgHqMmm+HJkVVXzUJyO56D9DX&#10;NitYnmZor0Wj0iwEkV2u6RdvbI5x0/E1uRaa8lubhf8AUpjk/dzXPadcMbhZFjb5cErncMj14rat&#10;0jh/dq8katzsc4HPXOeB1r5utNKVkfnmJppTuQa0bVdKi8mNVkBPmv1eU54yfT2rJknYSLFvJYYP&#10;X7uegFXtU077TFMIyrpEFJKnd75BHBqnYzxSoq7VLLkE7OemfzFdNOorHVRklEyPiXrskPw/vrbf&#10;+7mTMhXhiRyOewzXy1fJ5Mu0nd1AJPevp74kaY114Kv5osMY0BKg4O3PP5CvmG9ZWvWHo5U9+a9b&#10;BJWuj6/JdYHffs+hpNcZY5RHuKg9+M8/yr6CtpJRCfLkZeQMjg/WvDP2etOiudVZF5dQMDOGIOef&#10;oO9e/W0TLZrM6rhvkHbpxzXLmG55GeaVNDiviHqP2iaRidzcK74wSQMV5nqjrGCcja/Aznk16144&#10;VZC0jSJMqpngdzxivJfEJ8s9GCqSce1bYWn7qZ3ZSrxRyt5Hsd1buQQabYriU/e47eoqxdhZP+ej&#10;N2zwKr2ku2Xn5e3vXce8dBpMihvlUqeBgD+Vdp4Bga41aNSshaR9qBe471wloHEsO1m55PvXofw7&#10;ikXUl2SeU2Bg5zkngj26n8q560XY4MZT9x2PcrW4DeFY08td8cQjGBnpjk/yx7VjXCSPEqtGhaZi&#10;6DHL8/5/OtW7upIdJt7GFvJaNQ4cjcWB5IJHbrVGSVPtlvtkZvJTAJGOSegryOW19D4aUbSbIld3&#10;t2kZfL3EIdny4I9qpaneNLBHGsSquAMg/M2PXnvXQNaR3GlXEjbY/JBkfB5J9h61zur2rCOPDMir&#10;gHKdzzwe9Z819LGcal9EjD1BFAWXayxtnchboa888Vqm922/KeR612WtXgiJX5/kJKnrz9K5DxfH&#10;bhLXypfOk5MgAxjJ/pXbhotSTPoMspy50zjtTIXHyt8xqS3RRborBdvX5fvGp7i3UFvm7nIJ5FVW&#10;GwFV+buD6V6R9QTBWeVREpw33B/F+VX7G1mttvmjazHIqjZzNHIjxthsc1qxX6yFVK7j90k9c1Mp&#10;kykeg/Cu6WGxu2kb5mGwZ55PQiuvtmU3A+UdRke2K4f4X26vK6uzKVHyDsTyR/Ku8trANZmRmwxP&#10;C+vFeNiPj1Pjcyj+9NK3KJayNItxEGA8sgArnn1qqsnEe3PA2u3q1SxQNc6bDIzTEt8gjHPPPQVJ&#10;Pp0NlmaN2ZpNu6N84TI6georDQ8uSRA8YhhkLfM6kbVB4b8aqTXTXMaw5G7eTjHQH3pNUulWVFj3&#10;bWUD6nn8qgIaN1YIrNs4zyMnipegGF4l8y5WFRtaG33MUXhmJwMk9+g/OufbSzM52vGIUTJUHLOS&#10;e30rpdTgkDGORWKzdTjAABzWUvk2/wAzxiZScAfdzz7V2Upux6mHrOKsiha2axuyNtbyienTB71p&#10;Lpiizby3VmduB/8AXqXT9JijWZpV8pdh8sEHv0qG3l+03Xlrv+zqAvmAfdbFaXZp7WbKMyvaSrHM&#10;rIuTsBHOTVy1jWG1fevQZBxz7VNLbM+nbpLnIyTyCzAZwOccVViijji8uSSZmlwnPAHNbJnUpaK5&#10;QllMtyHkkVkUE4x2rM12dXjeOHlZmD/UgY/CtW4giEjBflOSAc9ulZdyf7NvVR1VmXPBPBB6Gtoo&#10;7KDbIC+xF3MzsoHtj2+lXY5GVI/IeQtG4dVLfKCSOnp/+r0qh5qqsssioGyFG05wKcZ2aFVVu4Jx&#10;1xmtDojdO59W/wDBPj9ujVP2evG8S6hqB/smSTEiSktwSTwBjI7EV+1vwV+LmiftG/Dq1u9Na3kt&#10;9Vs2JgchmCng4HY4555xX80cV41vKrbvMbeTjt1/z0r6/wD2B/8Ago5efs1+KbOPUJ5o9IUs8eGJ&#10;UHYcA4BIyR71vTktmdUoxqrlkffv7WX7Kz+F9cW5sYGayuPnTggjORz+IPFfEH7SXx1tfgxGthp5&#10;N3qWGVyj7VQ4wMgdueTX0fdf8Fe/CfxDsLi1nulSKaAyR287SAho0LkKzHAYkcduRxzX5f8Axf8A&#10;GX/CwfFt9rcjfNdOW2KSQoJ4GfpjOOOTVSnofM4jhrDOsqzWpSmja6mDSbVlkIOIzwMnOOvPWktt&#10;P8icLySpOQear2upebb8Mi9D93DDHarFrBJLcM26TzGJwF64xXFOszu5fZrljokaml28kMiK/mbN&#10;+VAPQ4PTHTqa6KERiPa2G8sEDIySTgZrJ8Py/wCj7WRvMUhwwGd+Bjmt77F9piYsdowCpIPXjj9K&#10;4akrs4KsveKK6avlPKdvyjjjOSTjj86s6eiRQLH5vHBPHzIT1PFP05IxdKrNkKQCg/pViMGDXfNh&#10;Td5xIZNucDtis/aGftrabkagO6/duFUEEYI7nmoI4/Im3xh/myPXn0Aq3JBLI26L5W8wqcnGeT29&#10;Ko6vLPA3lxqfOLYwGxx6is/i6GEvfZj6pdutx8ysrJxz6c9PfmvE/Gd402sTL92POAexPNeyX8jX&#10;QkIL7oQQA56nHNeM+LzjV5Y2/hJP4162Fp2Vz6TKI20OekLWz7gvelMJlMfylec0u3zWx3B45pYL&#10;rdMI5PlABxniu7lPoguoskFeAxHSi0G1sYZmY4HtTnbfHtjxhc5p9pIrzrz8/t6UcpMjt/h0Rd6l&#10;bWpjRmlYIQTzjtXuOnyo7x42w+WACSerDIzXhHw3RT4jtVkDlWcDKj5u9e4WyR2sEkqHLNxg+n07&#10;V5eLij5XN6a5jeSf/j1Dfu+MNx/rDknI/OqN/BHdSnbmGPeAAD39cU0yyGCNnMgkwHAY52jGciqt&#10;nqIa+jk271VwHA5zmvL9m0+Y+d5WbGn/AOjNJKqRu0m1MkfcAPQemf6VHfX0UCxyfZmkmEjscDBZ&#10;SAAPqOadBch0naJdscbYAbuT14qrqkK3s8cb+YnIO/0yMVnyNvUinG7uzPKyyFpJo2VcYKk5Kk9P&#10;6Vm3xZJU2s0ZXHPUgYrV1zR4dLwwkabd+7dycMDjJzjtWXJcuVyMtIoGOR93vXfTilZo9SjpsRXW&#10;19Nb7xY8gjlsmvPvFlr5cz7o12qxXBOeRkH+v5V6H9oVbZlVo4ZAGclupIGQM+9eb65Os91I0iHc&#10;/vxkknj9fzrupWep7WCS3MK7dkVfNPzcdOmO1VpZPN5A2+2c1a1CBZl3Mw4xz61A9uNq+X9K6T1Y&#10;yRS2tajPGTnNOtLcOdxG5WOD7Gp1j+YBsbs8c1WluHh/dxv8pYkjHeq5ijQhTaPlPQ4x7U5mZn2o&#10;zL7iorItGFP8WAD9akZ97Nx83Y9Ki6AfGduDu3MvI71Wu717b/Vruz97Izmn28ixXCqz9jk4qSeJ&#10;5G3Ix47446Zo5idj0D4VRtJZSXE0ZZVQu4HABxXZ2tyt6vnYZF4CjHHSuQ+EustBoV1BJiQXhUEk&#10;ZwRkYH1zXZC9+zkFVXaPbAI6YxzXlYjWR8tmGtQSe5Uqi7j05K9Qc9PrT7C+wryL8skL7VDDg+9Q&#10;yO06eYo2suQQBgg56/WleVo4G7iTG0dMdeaxS6HAokWoosUauud6KN/90nPPH5UQzLNpzCaTcQ29&#10;UYZ465z2xUckjXBMfynzsIfc/wBO1RxlbaZY5FLRxgoY9+d+Rg8/jW0b9DWJCJvtojbdxzhj0qHW&#10;7pbm2tYo9/7sDLH+9k8j2qSP/Qr0m3/drGTgHnYcY4/SpBJGUXzVSRe5cbcjjpituZrc6ISZmxab&#10;g/6Q23byGPQmrV1fblZUtmHmvneBnP0qtezNNMyb28pjwDzge1W0nZ7VXeYjyzjpgD0/lUyuzeMr&#10;i6dpsmqwuha3t1hjLuXcKxHcAHqfasYySRyHzmkkAQhGJJAOR09OBVqZWi1FGi3N5aF334IfPUDj&#10;iiazFukZUsVkzJhhg59+tZ8rNIkllIzhfNLNGoOFzkDNTwX7aOfNjVGwNgB+Y88HP51Uj1GN/wB2&#10;zeW33TgZP1ol/wCPrbnP8Y9cfSpa7kyiW7OcpFu/giXlwOSx9aWe52R4O1t2MY5xms7Urjy4WVWP&#10;QHj/ADzSNPNqUy4kZY1T2x754pOmL2V9Sa6i+ySNu+VsY9hmqVncNbygMwLAjGPbvVuYNPbqu5Y+&#10;AxcnJI7Yqnb25jO4qN2cB8465pxjbcuMLI0r7UvtenWqxrGrWkZDPja0ozkZx1PNOsb2ZkUMZNuS&#10;yZ+7k4zgfhWeLW4kWGNYZG5HzjoFGSTW7HqD3NlZwzRr5dqzHAXa7gjB+tbcuhNSKsXYY42tGkZj&#10;5jOoQDsOufapbRZVfazbipGCTz7U3T4mnmXyY2Ctzg88DipdG3PdNJcTfupAeNvIYdB9KiWxxVGW&#10;PtUlnceWioyzZKrIcA9jyPp+tVikn2jyYdsMjOFychcEjnvV66so2thJMqyK3MfYkZ5H41WWPzg5&#10;jZkCOQAxzsHbBrJyj2OSUkWtQnmiuJrEWrs/99V/hyST9Mc/jUuWLj52kVUxjo3J4OP0piznY8vn&#10;SDyxk/PyRgdPyotdUH9mjy9oLAZ+X05B9f8APWplG+pjJXD7RbyxRiGZpo5OC+zbyDyPcjFW4Znt&#10;7Qxq3mYJ2Ag8jOKqxqjJsg8uPbkgIvDEnJ+hJqSXUJrjT47Uxxr9nAQOThgdzEg+owamS1QcuqMv&#10;UbtzqHnyKzJkgY+bHHtxxmqFzqEYihDxx3KggOJMg89x71bvoPkXyWjhj5zjOHJ4zWJqu6KNlO/t&#10;s/rW0ZHbTla3KYPiCRWaSPb+7YkDnG0HoRXJ+JSzaWyDau1gpOOT75rodSEjy/vPlVjjB6nNc94n&#10;XyYsL91vU967KUndHu4Ko3JXOWcJHJtX95zzntVe9uvIl8vbz2B64qZ8W53febPPoaqylpHJ/vdz&#10;XoH0BB5G6U8be+a2tHZlI2g7ugNZ9osbwEtndnpmtbRVVyF3fKufY1Mr2IqXtoa+laisEitIMlsK&#10;fUDoa90+HssQ8HW8ZjbLZO/HUE8Y9cV4pb263MeVUMuMcD5h717F8Obgy+ArG3bcrQySD8CQfwxX&#10;l4qTsfM5xfludKYIZxCot2X59jkd84/X/GoDdut7Nbx+fFHdAgZfbvA5zjuBTY0aBGaPzCu4nOcn&#10;j0qF70XfltjzWs8hGdSNgPOAa4o6nzlPUsW5hvFjaa6mt/Jy6FMfMwxgEe9UNXvlkvrqZ02tMSwI&#10;6H3NSyawtq0ke2KZZAw6YKZGB+IPOaxirzrsdX+UYDDqRmrjRuddOj1KV1HDIgWRpI8kZI9exFZ+&#10;qX0fhq1kUxQ3n2iMjY5O0EjGSB3rS1Wb7LOkdvEska4ADg4cnrzWRq9m82nM5RWWMknj5UBHrXRC&#10;Fj1cPG0kePahtt79gfuKSCQPXuB1/WsS/Y25UBJGjYnLDoK19cnhhkmyrGRScYOQKyzP9oX+Ij06&#10;V60NkfV0V7qI1ARNo/XrUEsBV22jGOtSu+18LltuSc0RxGQbmflucHiqNSFXdWH8xyc1Na6gWm3F&#10;G256j1FN3/PuWQqy9MDOamtQkTBmORnn60AetfA9ptQtZosPs2NIAOMkAk/pXqGlXsktjbWMi29v&#10;9niZPNZNzOeSCT3OTXlfwW1VZ55tpMYihLbgM5xxggeteladItu0O/duOHkyc5B5/DivGxmj0PjM&#10;1lapcmjjkmmBZmifhSuMCTPcGrxlTT5Fjhj/AHokJeZiS+eCD3HtzVW3ura6jZfMySScEHjByME1&#10;YmkH2tgyp5igEYJIYY6j3rk1Z42snqTX95JFcqt3dCPdIZC4HEZJJzgcAZ/nVVNRutRuZpkugdoJ&#10;OB98dckHg9KLq8eWJbabaRzzj5iD61L4bjXTJpnkRfLZDGgHOQfX3GP1qbq22pF7CwRG6k+0fLuk&#10;yCmNqkEc8DFVdQjxaLHHJMI5CxdMjbuHIwetaumwRm+cP5YDRspSQ7VHHWqEk8MccgkZvly6HoSg&#10;7Y9eKmEmOjJ31MZ1mtn+bdGyg7CDnJ44NRX1r/aDxtvEUjHaeflx71bu5obm28yFMZYA4zjJH8+K&#10;g8vKjcuFXOcDBJH+RXRDRnbT+I5TxLA1st3C/kyLGDlx82B7fnVD4ZSNE7MbiQbJQwxkMo56fStf&#10;xUnlW8iqrRTSA5YHtkdR+FVfha1vLqQVVkkt0c+aVQjAJPXOe9djleB7UaidB3R6DFPJrKxyGOXa&#10;dwdgv+sPuffvVW8W3iWNm/dxbyjKibjxz0PfmrltpmbiO2t5XhReSckkt6HnHNQ6hp/KqzBeeT3B&#10;PH9K8/ZniRqRUzD1VLeRoV82Q27vkkrtZBnHTPWqVlttr+WNZPMjcMAX5DAcgH3NX73TViSbzriN&#10;5FQSxOCSM7sFenJwayLhmt52iYxfeBBQdfxroPSi7rQs3zG6jdhGq9AEBHHSs+eONIpk2sm0Ag9s&#10;1sSzRnTYyqqHMmWG3gqQByawdXusQqohk2s5BGeh7H6UU5O5rBsz7ub7Jcsu5YyOcMvJB7j2qOUi&#10;6mX95JhcHaDgE8ZqQOqXUck0LSeWu05yTipIkAk+4y78npnA9feuuEzp5h8Eyh1YLIVxjnmr8TG7&#10;tw3m+TtXCEruDn0OKopJGB5Mcj7o5DmQjGVI54q1Z3IRY41j8xlJ+X1Pqa23JlI1dH8n7KPJEwnz&#10;nBAK4HU+v4VshWhMbM275FfIBK4I49hWHpzyJqfytGu5ydg6g45z7Vq+azzxCOaaPClDETuUgdKw&#10;qpnl4ovNaR3a+Z5LM2AU8tyNjZ7VgayZpppfOMYbYeS+18jpxXQJd74xIy+VJ144AI9qxNZeHUbn&#10;z2Z1kiGPnxtPvgjNYU5NMxoSaepxHiCGQ2OfMIAAJUjPPpxXRfAq7aK8ZlfCs5UgDdge/TjmqXiC&#10;AXlpeKvBSMbcHgtkdfzpPgjcTJqc0cUbecrAkocnHIzj866pq9M9StFyw+p7Jq8K3WS0kZYEMUQE&#10;Aj3rl9Qut820ELHkAx9MHNb17qT3jmNZJFjWAyyZXkkYHB/Gub8SyzXlwk23cinAIGAfx9a4KNNp&#10;nz+Hpcs9TO1W9VJ9is20EA5GQVye1c5dlV27tzx72AKctgn+XNdBfhjbyed/rVQqg9cDNc3eXMN5&#10;F+53w7SeOmM+9ehTij6HCs8z8fottrM37uSJWPAYc9MZrkLkKJw2cbua7H4ju+9mZnk5IBJycVx4&#10;h8yI7ztKg4r0I6I+lo/Cj1v9m+b7LdXD7l/1BUfLuAYkcY+hPPtXrNzJDbqwmZdsgIAc9umfzxXj&#10;f7MkBh165VR5odBgbsAYOfxr1bxfYG61KNGAhduFLAlUDc846jpXHW+I+YzK3tjmXTF+0O3dHuI4&#10;9Ov5VLfyDy5Fy6R9gMlS2OvWrVzo89tfRmd1ZSB80S/K+KZqESz2vlxrlgd4J9Bz0rEUbNKx0fwz&#10;sW1HS9zXCP5bgFHk/eAYByAecDFd3pcVq1xbwxxXH2hfnDwPuZmHJwM8V5P4EuG1DUvMYeU20gOO&#10;OQBj37eteteEtPB09p5Ckc8ZaMSKcNuxkZx68V5uOlyq581m3uyJNVVowWkaQOrAjfywOe4rndfk&#10;kv7tJSytty5BAGRnPHr3rpb0Qz/MzGNuCXJOMjqfXtWFqhV4sNGrE4VJBnace9cFOtpc4MPWZy/i&#10;OC11SBljYRFsuwA6EdK4W9ZrR2dWSRiSHBX5TwR/jXe31j9igNwqB1kBIRHDH3yM5HWuN1+X7JbR&#10;wtL5i5ZghTDAk9Ce/SvXwtRtaH1uXym1qYESMJ1Zt0gVhwDtwM5wCORV6W6aedxu5I4Lnc3A6ZNZ&#10;8km+bGWVfvcDPFNt5FimXK7wT1JxXobo9WUbrUvC4DSqDncwxkVqWFw8jsr+bhgB1PTsfwqnbNGt&#10;uvRZFJwMZyKaLxrYszMrBsIecMOcggCs5K5hKJ00cUccEaN5nncAFTz19DV62lWCXbulVl6Z7ms3&#10;TbuKdPO8z50ARQwJJOCc57cVpaLDI1tNcMjSJF99yCQM9K4amh4uIdnaxq6XbDzdu75l5Lenf+lT&#10;yXTLKzxhVDn50J3bzk89scVDp13HtXy1UMHBMgJ6fT8asRAI8zRybcAlRjOTng/hiuCUmeY27liU&#10;/wCmmZf3TMoBHqT3I/GsvV7zyn23DblwwfCfl/Wt21uLe6fzvsrtM6ckPgFumcEcVheJY9kcgkV2&#10;mc4OBnA+orXDy1NsLL30eKfFmyWDWisa4zhxuOcA+/8ASsjw1qYgdY/l3KeTt/rWp8XY5Dqu1mLS&#10;MDzjaMA4H6Vy+gwSRvlTuYckd6+ip/AfdUI81FHpujzLBtWPgMQcg/Nk1oXNqGhjUL828EOeDjqO&#10;frWR4Y06efS7i9WSziWx2iSOSXbI5PQoMc479K1LmYB3jMgZW5BPUCspxszhqU+V7mXq2nvbmN2l&#10;jk3ZJCtkjr19Kl8M6h9lu1iWTbuYA4G4/T9abe3nyt+6jXHOR1aqegTs2v26ptj3SDkgnB9/pik9&#10;UTUjeDR6nq0u7TYY9pVo/vAjuR1qbw0JLi6lkaNUbGWI4zgYziqekRXAeYySQyW82N/mD5iB02nP&#10;9K3tCaO1y33GYY6ZBGfSvLq+6fG4r922tzUsdqxMXkCtx16+9W7hAunrceZ5h3kRgqQxA9vSs+6i&#10;Z71WIjZbhd+RnnsR7GtHUGZLCO3uNqyKA6l/vKDjGPbgVj7RHnqSMa9WC2t1kt5pRc5zIikhSDkE&#10;EdqykUXSuVSJPLwCuTux65J55reuW2urOqzMpAyBksPw9K5/UoPMvPMZlt4YwGDEEl8nsBnJB5ra&#10;nqerhW2rDjcLb2MmYWZZGwVyQrEdAQP0rk9QvWvrhgYfLZQXwBjA9R7Vva/fwz3cgivo7reFw6Ao&#10;D6jB71harp8010qwM8aMBHvc5UZGfWuylGx72EpJfI5TxBF9lvZGVs7sE9/89aw7tmt5F2srDrwM&#10;811V/bwzXCQsywsfkMmcZOCMn68Vh3ultbXG35ZNoBJU5GK6Yns0Zqxz99eSMjMsQjLHIH+FQXU2&#10;6KNs7ZGGDjmr2tT+c8Shm2qMAYyAD1qqIl+6nzHtnrmtTqiRwz+XsO75lI+avY/hCrLaXEySLuWL&#10;94MZ3AnH4V5B9gZIlaQBPMyBk16T8H5ri5VoUhfcoO8oC3y54Jx2zjn3rKuvdPPzaP7hs9Ykg36e&#10;yrDHelsbCpO8Hr75HsaqC2mtZDHJBIskeNy45HqcelXtIRtLCzxtt5KEZwQSOvbFMF9P9qmk+aRp&#10;lCMSSWx2rxudN2Pz32iu0WNR1T+1Y44djLHgZDPuOR9QD+FUdcvrOSWdZL5fOUAQRmJlLdO+CDV7&#10;U7RoHtlEa+XOnmA456+tYes6NDeY3Fo9p4znueSOf1oi+htRlDaxHJqUx2q27y4SEHHAAOR+VZuu&#10;WzXkCrCxkdSxEhXaxB5wa1Jrl5Ifssr/AOpBQELhiB0571n3k8MWjOWjma6UBogDhck4OeOfpW1O&#10;97HpYWL5kkfq5+zbbtN+zr4BdvvP4c05mHoTbR12htMVzf7M0cl1+zf8PpJBh5PDWnM2Bjk2sZNd&#10;v9i3da+dqfEz+kMLJewh6L8jLNjuHUUqadx1Fa8dlUyWHH3f1qdDRmQum4PUVINP56itf7GKctlg&#10;9KC+ZGWljgU42O3vWmtr81EtvQRLXYy/sX0qSOzwO1XVhzTxDgdKDMqLaY704W2KulMUmwUAUvst&#10;Ohsck1bEYoCBDQBWa0zQlrtq4iDbSMMGgCH7PkUxYdlWVyDxTXjI6UARLwlCdacUJFSQwEUAN8uj&#10;y6kJING/IoNCPZSquKWl3cUAN2ClUZNFOTrS1AAlO24FOC/LTRRqAxk4qJ05qwRmmmMfjTApyQ01&#10;YcVcMee1N8gE0ASW0X7ofSpEgy34063TZHTl3bhSsaKQ2aDJpskP+it+H86sSDIpsi/6K34fzpWZ&#10;9Nk+sl6nkvxST/R4v+uzV8++IRi7k+g/pX0H8UziCP8A67NXz74i/wCP2T6D+Vaxjqf1NwLH3V/X&#10;UyMfPTXWpDQRk1rofuGAi7FeRKrzDFWZ+DUEgytWmfQLSJXcYqEippetQOcCruYRVyKVcGmmP5ak&#10;PNI/C1IWsQsNppj9KmYZFQv0oJlsQyHBqNjUrjJqJ160EEZbFDvgU1+tNblaCb3HF6FbFRZIp6FT&#10;QSSN0qGZsU9ioFQTSAmgnfQhuH4qsmd341PIcmmrHzWcr3IkPR9q0159lDjYKqTTc1UTnqPSw6a4&#10;3PUMhy1Rs+TTkJYVpEwI5EzTVXYv61Y2cVHIMoaoCKWTCVQu33r9DVqZsA1RumwvFVE8/FbFGVvm&#10;NU718LVyQcmqd3y/4VR8vi5WuZdy/wA3410vw9l26pD/ANdov51zF2f3p9M1v/D6XOs265/5bxD/&#10;AMerGoflvE0bwZ+gPwA/0m9b/ef/ANBWveLS38uyi/3B/KvB/wBnAF9Rf6yf+grX0FJB5WnQsOux&#10;P/QRXLfU/A83i1IbE21DQFDyKfrUAdgfxq3Ai4/E00eJR0qK5yPxQB/sub/fSvkX4yri+b/cb/0F&#10;a+vviRH5lhMP9ta+S/jRZsdQfv8AI3/oC1Vz9k4PrK6t2PK84cU2V8w0TjbIv0o8rKUz+oeHa69g&#10;gs4ciryIPKqrA2wc1ObgCPig+lfvPQqSNianP81Ru26WpFPJzzQd1KNkCQBasQxggVGzBVoSfAoB&#10;otoiqKSSBXqv9rUUovKCJRGy6erGmR2Cq1T/AGsUqur0GcokE1grrVO509Q1aZb0qGVdxoM5QMt7&#10;UKtNFtmr00DMaYtsSaDKUSulrxUht8rU4tWWnSREJQTymebX94adHa1YRP3nNSKuDQNQIPsXHWmS&#10;WmBV3YKR1GKB8jM17X5qaIMmr0kS+lMWBVNA1BkEdnmg2GO4q0PloJzQVyFM2WB1pjWea0Am/wDG&#10;lFpigPZmcthu7ig2e70rVW3wKkW1CjpQV7MxDa7D2pVt81pXMQ39KbGgzQNwRQa1yO1M+y1sfZsj&#10;pTTaDFBSpmWsGBU8Fphe1W/s1TRQhU5oNYxtuZs1oT/FUXkMg6ittLISdqc+ljHSg0MLaw9KTe1b&#10;Dadg9Ka9mAelBtT21MlmYimsjFOorXNmD2pPsS46UFGZbuw/OpvtbZq79hU9qP7NoKKv2htlN+0t&#10;Wgun5Sg6d7UAUUvGWpo7xqsf2dUkdh7UDRHbzM7/AIVeSfCYqH7NsFGMcUFxJ93y0tRrwtTR0GkQ&#10;8ugRZNSbOKkjj4oNYkSRbTVtVwlNjhUnmnVUSZbht4ppSnUVQiMjFFSUUDsRgZNSxrkUlG/bQWOc&#10;YptDfN1pNgoFqOC7qQjFC/L0oJzQGoZqN4N5p7nAp8CbxQXG5XWPyzUwOKdNDtpjNg0BKQpfAqN/&#10;mo37qAM1LRKIXj3rUlqmw1MkRP407yNtK1iHcbUZ4NSAYpNopGfKxlNZM1Iyc8U2gnUjMe5qjlix&#10;VjGKDHuqWguUTb5NOWzz3qw0O1qVWxVC5exB9hG2omseetXi3FQSuBmgqxX+z7DipIV+egvuNPhG&#10;WzQBMU/d1GR81TgZWmlOaCeUhIxRUjxAnmhYwTQTYYsdPMNSCLb2pwSgViqYsmpFizUjJzQBighx&#10;Y0R0eXUwGVprLgUFcpGy4FRZ2mpZKhPWgOUsQvlBRKuTUcWdoqSgOUYV20xs4qYrxTTHQHKNQ4xU&#10;qPxUXSjOKCVGxMo3UrR0kJ4qTcCKDRDRwKKCozSbBS5jnrIUtio3ekcmmE5pnVhmDtkVXeTmppFJ&#10;qNoM9adrF1k2iPfzTZ+gqTyvao7lKVzzJRszPvRuqnLArCrF22Kru/FNHzedS91sn0e3V5WPtXQR&#10;/uSKwtKlSJ2PqKvajqapD8p5rCpM/k/xFrJzl8/0LlzqSxP91qp3mqLhflbrWFeahJLPwfTtTZEk&#10;lUfnXHKaP5TzqSddj7nU2kI+tMZ2mibnqMVPZafJLJ83NaUekYtm47GqhLQ+g4XkvbL1/VHGXdri&#10;5bn/ADmrNo3NSaxB5V0wHr/U1DC+w/jXRT3P7L8PKn5It7jUsL81VD5qSJ2313Q2P6Bwcy4DQTim&#10;RE0rDLVR7VOaaLlqeF+lWY03CqVs3Iq5FNtWszSMkP8AJFMMantTjKpoMi4oK5kN8pfSjyl9KUPS&#10;7wBQUM8kUhi21JTcfPT0AEPNPT71IFxTk60tCfZj0+9UyDAqFPvVJuNAKLH0DmmhuakA+WkaQVmM&#10;8zaaswPuaqrjFT2hw/tSijqNCBNwp5G00WmDHRKGNaRWpXKWITxTpRuWq8LNnrVgnK/jXTHYLEaQ&#10;jNK8e38qUcUVfmUQsuTSrHk0pqRFo5gCOPAq3ZLlvxFQxrkVasRg/iKpGFSWhohcmtbTDttvwFZh&#10;HFaOmHKAVpynyOaaxdjQ1799p2Pf+or5t+NVlsvLj/rnH/6FX0bqDNJYH6/4V4J8dLMLeXHy4/dR&#10;9/8AaFTdI/mjxAou0v66Hguo/ur2T/fP86p+fh2+tXNbGy+m/wB9v51SC/MeK0hJH8Z8YprEtFyz&#10;lB2/WtG2CyBuKy7S3dyuPWr0dvLD/kV2RkfCwjeZaGmKG3etWJ9TfTrRmH8AzxRDKsSfMewrG8S+&#10;IYVtpVHI2e/+FTOR6tLDtq5geOvEcl/KpOe3XHofauZt7NLj5m/CtDUZv7Rb92OKhOkTKFCjlvp/&#10;jXP7TUTo2ZCLFXcRr/FxW94T0JoJVbcvLZ/Uf4UeG/A11d3cDkZBcen+NegWHhE6XZKzL83Pf3+v&#10;tWkZMJU2kU7OPy8fQVp2Me4Z/wBqopYfu465q3Y2+2Mn8avmOGoncuoPKVfwr1r4H3f76z4/h/8A&#10;agrx+S4/de+cV6h8EmYy2e3+7/7UFc9WXc2w90z65+HVw02jnbxgqP8Ax0V0E8zMvNYPwiiY+H3L&#10;eq/+giujl2151TU+owctiksO+SrtqmxB7VGiqG+7z9aez4rlcdT6Cja2pZe7+WoXkL1GhYtVqC38&#10;w1pFWRdSyK5QxPVuK3BRt3WluI1HOKpXV1IJV2t1HPAqfZ31L5vdI4nb7R7f/WrG+IvjJfDKRtsk&#10;PmPt+XHpnvW5q1wuk2rSNxgAk/U4r5b/AGv/AIypaNa/Z5dhNxz8uf8AlmPVauNOx5OMqKx45+0j&#10;8dLhJZRHHJ81xN1Cf89F9q8GuU/ty7+1ScOcD8vyq/4s1JvE0u6RvM+Zm6Y6kH29KgeQJZMrfexz&#10;XXTPmcVWRGoFgdy5O7jpSM241VQ+ZKw/hqzL7fjXZE8uVVMay5NS2qbxUSFiatWi1tFHPN3NG1te&#10;PwqU2wCNTrZlA/CkuLhUDc1vHQz5bmZq0e23b61/ZhX8ZuqTLJGfrX9mVdeHe56GDja4UUUV0HYf&#10;yq6lMt1c8LD+8IcgDgjJwDnr9Kz9avpCHa6+0YboUwq4HRT7VDoGtNPYieaeXzpSCFMfTPPXH0qL&#10;xlefbtJuFaZjJsGxEHys2ec+tfH81p8qPxGMf3ll3POPiNGXs4ZpbWOZVc7RISFfJxyepP0rwB9T&#10;/wCKmuYise4ysAIxhUOT0znp6/pXs3xbuH0LS7e5Zri4dcDyxksFGDxjI/TtXg1pKv8Awlm7y5lh&#10;kcu6feY5Ofr1PNe1h4+5qfo2V0+XDn1R+z7oDWWl2811MktvtCRh3wzA55BHTB5r0Z3h1S5X/nlF&#10;kIgG0E56kc5rzn4MWC3fhiFv3sAVAvl7CyoxPQHPpXcpM0dirW7bmVihG3bgZx1rxcVK09D89zq/&#10;t2WdasI5Svk3u9fL3SQJEwKHgHJPB61YtbXBjijZ23upOAB8vU4FUX1JVgiVisW0EE4OWB5OfXpV&#10;jRb77dDG0Mse49OcMKxliHax5c5OyRr3S/YrqB7S1kjnVid5JYj39OKrKitc7vKNxHjIQts3YxyT&#10;jjvVi1vGurIY86RkBxtOBzkfjVPWoPI0ZljkkEzOFcEcBcdAa55YhtmHtnsYeuSWWpGSPZJC2xmc&#10;793POPwrybXZv7ITMQSVGc/PnIwPQV6bessFvJuZUZsglSAxyCP615v4t0pdQtpIbVpyrRhI8J99&#10;j3HoNoPP+FetgYtnv5SveR8x+PJYh4hkmSJl/ec5OWcA4x7V3nwU1Sd9bEkdrtjkUxjfn932BB9a&#10;4Hx3bSWmvuvmAPHKUk78g4P65r0L4GQG0u1e4+dZvlQFsdfpXuVNIH6ViNMLr2PoLw+H8kqys8aq&#10;AfQADpntXRaWsVyiqqxr+9GUMm1pFHJ/DisOyCwW0e1fJXA35yQw7fXt+dWrO6WO1ivLw+YtvJ5Y&#10;jQANtzx9epr5qpO83c/OKzvNmw9w6LceTBtjlkBVWBKBRnIzxnrV7R7mxnvGN1cRw8BQChbcRkkK&#10;Bz29e9YttHHcXFluPk2/mGR8udxUEnGM+361YsIma8iuViLLvYxhPlwDn6+tKUtDKWiNzSbiaeyl&#10;/wBHha3gbeQRjcCSARn161TvIzDaqss0kcczhwmS+FGeAO1aF+zQ2qt5DRrHEoLAk7j/AA9fYVg3&#10;WpxWtp5itiRT8qHPSudVHexjGWpk674bN7PGrXE6ws5G4DnHuCfSq62Nvbaa8UfzHcMSbQGfnrmp&#10;DrU9ynzfvGySO+c8Zz+mPeo9UvZI2MLxrHIsYGCNojxyePWqUm3Zmym27FO9aKz1XdI2+KQ7HKfe&#10;x3A9Ca8N8es1145uLW0tftCvKwjSV/mCnJByeMivUte1CKSe+khWYRSEeTKXCnoAeOwzmvH/ABZH&#10;bz+K7gfMu0EDr8xzyc++c8dhXvYGnyn1+S07GS+vtNHHC0IRbd2UDOQ4B4/Wsa1d/tCtKzFmfgnn&#10;jNbNzJbyWIG3bJG5xx8xGOp9qwIL1f7VEb7lycA+lepyn0p6j4dkvGt5I8qY2IJIPtVPUbeX+0pJ&#10;vtEiyYCYAyuM9h2o8Nt/ocLO37nBAAzyfc1Yv52QLJHNt2sAqpw+R0JBBrz5U3z6nlSi+fUq3Z3R&#10;fMzOqEb0c9GINczqieT5iJsXtyMnB9K272Oa+tZFZz5kpJJYgFj3JxisG+dl05YcLIFJAk6Nmuyi&#10;rHoYcwNQtclSuVKk9/6Vt/DdUHiu089lWGOVfMbbuyB2rAvriRC235mHYcmuu+C1oNU+Iul26Ltk&#10;uJhGBINwyc5yPoDzVVX7jKxztSZ9faJbTx2V7cNK80enom+RhtLsxAGB3x/Sq3iKPaITtmjkYlhk&#10;ABx6jBrTW5ZLSFJzHbxui+Ztjz5rAEA/ofxNZEFtudRIzMTkDIJyMH8q+Zqx9+5+TYqH7xvzMGbU&#10;Ps1/cWrWsjLFEHEg4IJ6c1znjKeRtPkvP+PhI0Kswk24YocJjqSOMnHeum8dwqNIb7PHukm+R2Jx&#10;kY4GK4HxOPsugSQvG9vcRjBB4z2/M124enqmepl0P3ibPIVga2l3chmIHqSfWr2oO81ksattjYZH&#10;UgnOKjt1+033mLJGuMjkHJNWNQtfsFntwd0Y3gHJOBzn6Zr1dND7+MkopHnXjGCW2vBGw27TyOeD&#10;1rof2dNQWL4u6a0ziOPzcIxQtvYggDAxknpz061zfjK+uNa1WW4+bMhBYjO0AcVqfA6Y2nj6zk/1&#10;nkyK+wnbvweRntWlSN4HbiLewfMfb2m3zW6tGVVbgptZDkbADkjjj2/Kt/RtM26hb4gaTcAyAHO8&#10;H1rmoLd71PtRUxi6IKIGDFFwNvf6D8a6TQdRuLKzdI932h3Xyz3XGcj6HI+mK+axCjsj8lzCSdRp&#10;dzQmwlvh1aEnCHJ7gknisDXlvNiCEs0eBv2AE4981q3tys77UiZpHwncnIH+NZq2jXM6LI+0s+Mc&#10;8HpzXJCyOFQ6mDrN7Hp1pHNbi7eWGQXAEgHl5ByTgdgAa+ffiXC2r+KLq/8AurdSPOSBj5icnA7A&#10;Zx+Fe8eOElg0qZI5twhBQFSASCcEe/Wvn7x7M1veSRuZE2nBGeP/ANfSvcwckldH2nD3uI5DWmmn&#10;hWOGNFZTmRx1I9DXL3okhl8xCducYHrW7qobLFZGVXOCRycViXEux/vdM4zwTXsU9T7ilK6JLfbc&#10;BGMe3HJ/z2r6X/ZvtDF4GjZJI8NOA5By5GBg4PfHpXzJpl5uSMbstJncCO3avpn9mZJr7wPGyws0&#10;JMoLlMZkBCgD6KR+tcOYp+zuj5zia/1e6PTbi1ktIGdG22bymEOejtjJ/IfzoEm27Kq42rnA7+lL&#10;pDtdW/2aTzJRbv5hGC2DgAnHbpWnd6b5EV0PL/fxxgKP4cEjJOepwTx7V8uo8zPyrlU3qVdShWO3&#10;8uaFJ0ZchCQw569OO31rMjs1hiWOBisPluNg4UM5B59wAfzqWSTzrNpfK3DdjfyrA46Y/rVa8v2F&#10;mq7V8ybIyTggV2U420OynTSVkZninTJpB5sMPyQkZfPBAGMk/jXE66JLu0k2yqvlAyHJwCR0Ga6z&#10;V9WY6YYUjaNWZgxHR+P/AK1cdrMyR6ZMJNvlsPKHGTuIJAr0cPHU97K6bVRWPPdajF3byTfJb9I2&#10;IbLMSM5rG+zQ2sX35GHPUdfxq9qkMiLtSMttOWYdh34/GqOoSyNIoY5RRgew/wAa9NLQ++o/CiO0&#10;nt+y7gCevrTg6MfLZV4PA6VDbKsSMh2ZYkgk4/OpLm0WWJQ7NFIuWynINCjqdEbEeumSfT4VVhtV&#10;89MHrWe6rvwFZlUchecmn3lww2RDLLkjJ4/GksoljUnaztnIwcHPrVGhPYAIMfN1K4PXNbFveLbz&#10;KvzFWHTrx61mCX7Ii/unj+bPzncxJ7+wrXt3G2Vo5D5UeAMr8zZ7fSs5GdSJZtIhFIsq5G5cAkdf&#10;wrpvBU0cd7FJt3NGwwCPlyD056iuZidrVFdmb5SCobnit7wjb3N9diSGVVbOcHBAB6nmuWtH3Tz8&#10;TH92z3RriJ7KaNY4GaUA5PXHGcY4qWCaDQtQt9QtkWZFkAdHHyof14/CoDpM11p+mtH5LSSxbQkY&#10;IbPqfeqaeHriezXEwHmSFQWbHzDr7V4Maa5rn5/VopTb8y5pkyR3M/kN8qKQx24yDgdPw/St5ore&#10;PR45laZpt4TysDbt45J/pWHZxmZWDSEcbCEAKueh6dsVqC/jgtVh3KoJw+/gIQeOa3Z59Zak13LD&#10;p4ZY/LZrlyuSRuCjnjg92/QVVGmyW9upjkc3TM3lqE3ZAGSWz06nFTahHG92rb444I0wCvzFz1J/&#10;lVWHUY9OkhuFU28hGyWTlt4OQT7HB7U73tYzlK6VjPivpbqB5iVhXz1kcvEGYkd+ecc9K534xta3&#10;nhe/+ybit1btAxMW3cTk4JIx19K6bVby1uRJ5JaHYBl5Dky9iQPSub8T2zar4W1SAyN5NvaSzAZ+&#10;VcISSAe54rqw+kkeplsn7dHzraStBdR7/m2AIAMYwOOPxr2T4Q/apbe8kVtqC2JO5DwCQoxjvkiv&#10;E9Fl8/Uo423bVPOeSB6e/wBa9r+HF7LpsTeWzHzk2Nh8Ajg/kMCvSrfAfcZhL9zbyO7t7doIYlbd&#10;5nljOfpn8q1NJ0iW9hlEi+XzkO56YGenpWXp95AyMs/mfJEx3jgl8DH4Zrc07UbXUIFa5j8yTBBY&#10;kgIfXHtxXzlSLUrnw9Sm+a5zlnZSXIuoQu3zCqiQk7ep547ivmD9oqG3f4o6k1qWZYHEKsc5fAwW&#10;OfVjn9a+pr65Fpfi1gmWRN+QQMDnGK+TvjjfSL41vFCr9o8xkO3nocde/NezlvmfXcOpp3OKZGHO&#10;75s4wOuPpXffBq4aHUdyyMoI2FQPvgkV5+hc/Mzbe/PBzXovwNjj+0Sbss00bImOx4OR+Ax+NerV&#10;2PqMZFOk7nudzqa6hemOaVUW3HloOgfnjHqalvLpxCrzMBsATIHYdKztFgWcLayKuI2EmSOc9RzW&#10;leKupuVUj5Mg564HHSvLclc+IqWUzn9RO1GXcsnnDhupwao3dibSYxspO5QQy9Oa2Joo7VNu1V8s&#10;45HOKztWvpryeNlj+QgIvYE+lbxkbRkcp43RreKNuvyHpycmuFvIWnaTc2G4IByOK9A8V2rMPKLL&#10;5i9QD+VcJqbtG5wuNvy/jXVTPp8viuS5krJtTbuAXPT1NLDKd+3DKpPXuB7VHI+cq67dpySaksty&#10;TKTkbj8mTWh3yeh9Efs/W5m8GXUreY1wHALDgImAQPrnNdvbzM2pbhu3SYyMZGTxzmuN/Z21O5/4&#10;QO9SORUhmu1zlckkID357/nXbxwCa6WVV2soAId8ZPYj8q+axUnzn5pmy/fyNfzWW3b5trbgDjPJ&#10;9R9OtZxLKWXzHTcM5OTnPvWsso1N23LHGyjtnBySM49aoy3EMDL5Uhd43KvkZHXAx7AVxXbPnXex&#10;k+JjE93Ike3y4+MpzngZNZZnFm6ptWRW4BPU/StbUbZreYFrWaUzEgZPlq+ccjisxmSPUG86MbEI&#10;QBDnn2PNdFFOx1YeLtc3/B8yrq9vaxW7rJM4IJz5eOeprhf2iNNWG7aAtuZCx+QHBYnP6ZPNej+C&#10;o8yrMzFWj3BSPmYAk9T9K4P9ox/NvYWW43xsi/cPPc4P1/rXoYX4zqyqKeNR4RfoVnVQy7mPb0ps&#10;b+SfmXzBz8o6Z9auauwjvY9sSrtByw57/wA6oSyzRTIn3Wbt7V7ET9Qpy90ggtvOOdwXk8etZ91d&#10;skjBUzyRmt5oUgmCbhyc9D1rKu7NXK7iw3E59MVRrdG34XeOa2jLOu/HTByD2r07w8kllbxQnb84&#10;ySMDeuOv6V5xpe6OwjVWXGMDpxXV6DdMlvteRrjcRgseYxzwPbmuXER0PJzKmmjphP5YVt3lw5yF&#10;PVgBjOKju9RMNrJhY0SYgkkYbA6DHbtUbRrcwKsm7CgbmHUD29KgkinaTbF80mdn7zDZ+o9MVzxP&#10;GpwiYusTfahlmUDHB9Of5VxGtKDI0nyyLkAv6n2rqtY85WwzKo3knuQPQe1cfqUojmdXRm/uA9M+&#10;v1rtonu4G2xj3dvGlz8y8sx6c9elfQnwYX7V4Ps7dlZVWV2255cEjv6V8+zndOqnqCOlfQXwUjt4&#10;vhzHcL5n2p7t4yD0EYRSCB2+YtWGO/hnNn0v3Fjs4I5IrrbsZVYkAZyAe4z9K0DYtdkvYxzSeWha&#10;VzGEjhIAPJJ59azNOvBdyRQyS+SN43vwRjrVpLT7PA3lyTRyTs2wAlVI6cj0xXg+z6s/Pba6opah&#10;ePckxyf6tQcbB8uT3zWdcRIisvmMQmDkDkn0q5dwkQu3nJG6tgEnr647/nVGW/FoIwzFxMBkgcCt&#10;KaOmjF9Di/i3byf8IhcSZXag+XJwSeRxnqfpXz7LdeXafN1ZutfSvxQihu/Bd2zTGNghIBTOD2Az&#10;0J559q+cL2zVXbaeMkZPU+9e5g53hY+/yOonTsU43DRlssQTjp3pkkbLBu3DGenrVmKFYxtzuXJ+&#10;mapw3Pm3DKy7PTFdx7xLbyKsi+YxxkjG0kCvb/gXaRzeE7mZpbfa04jiTOXIAOeOw5A5rw7ZmTt1&#10;6kA/zr2X9np2u7K6hQKkiIrbym7eck4OeB9RXPidYHn5l/CPYvCl6kUohWZYAuCc4+b61f0pvs9l&#10;dMzR+Zvbccbty888555rndJuJDeTO6xBpDhhtHXPYVsxSLAN3RWG088AZr5WvT9/Q/O8RC0mNv8A&#10;zNCijzHsWb50XGFYcckDtWW9vcTN5sMax+YWbbkDIxknHpVrxQYbGKMq8kiHnJy2Bntz0rNllKlQ&#10;qyKk0W9SeoyQM/StMPBpammHg0tSh4v1hNP8Fam6qxdrZ0GF3E5Bzn25z+FfL19gySOqjk46H1r6&#10;c8Z2YXwdqQJadUtJPuNtIJQjJz2HpXy9fbY5GjzuDE59fzr6DAr3T7TJFamz0X9nK7j0zxOJmiFw&#10;VQOVckKQTjkj65/AV7/bahGQrLzkkOOo57D296+d/gVMq680cjNHGwHzqMkc+ncV77Jt/wBHS2YD&#10;zCA+OAcDGfx/w9anFwTZ5+dU05oyPGMtxZWEkTQCP7Qu6IlPmK+o9jXj+uxyTPukYNyQcDH6V6v4&#10;4hnhiLtJJJJCCp77V64HtXlOqy/P6MSTyMiqw2x1ZS1axz9yoQd93Ye1Q2sauSf4s44q3dKs7jbl&#10;Tz36moIAEXLFVOTj1NdR7Rt2c7LbrD8u0YIPRhXc+DdQBKNIqq2QMoMe3+frXn+lSmX+IHtmvQPh&#10;/apc3cMcjSKrfdx2I5H0qKmxyYqVqbbPcLS5+3aErXNt9nunAACkqFUcZwe9Zt3bW63EDF9zRuAe&#10;pYg84xV61Waa3jZ5i+yPBLkEnAHeqsp+yP8AvEWRGkDMo+9jHPPavMbVz4OTXO2SXF0bm1/dx+XC&#10;pwQMgkZyOtYeu3zMGb58ZzsJzjtW5fW8MTq0ck3ksd+xxhlHp+FYmo2zPF5isxZs8fxHmsYpcw6M&#10;VzHJ+I42iO4sQvTbjANcfr8rXUKIwVZFBGRwQPr3rtNb86SGZGj3K33S3G0jnP0ri/E7GGNhIu1Z&#10;QQMfoc16FKNj6rA01ocxch4pXRlZWVuc85pvmF16Ipwc+4pzjdJkcnHJzyTTYomupgq/e7+mK6D2&#10;B1tEJplKt5YbgZ71chZ0LJuBbdwRUFrItvIqyJu8vODnvWjp9vC8nmGTbk/d7Cs5ysZ1JWO6+GiO&#10;YY5N2WByCOcYyTmvRZJ4/wCzvtjSq0NuwRsgg5JIHHccdfeuB+E97Faaoxkt1uFXkDJUJ1GTjr2H&#10;4iu7MPnZjkjXaxJA5GfYeteHiNXqfI5g06upYttVNu0d1DIo2g+X3GDkGoZZClm0jMshK8Yx19ab&#10;HYwxwMkMXlIxHGe/PPNVdaglhgWO3Bkj/iI6g+v0rNanlySbsizFcwssLT+XtDcJ/F9c/jVDAjjV&#10;fMXqeSccZppt3uI418vc2MjZySKWRU/dqxwygggjIIx+hrSMV1KjHUpaiF+zLGjEbicnklh+uKyo&#10;LLeDh1YL27j/AOvWnaJJc2tzJkrDDGSM+ucD61TjZYZm/dx7WxuHfINdUdEdkNCaPMtkyySSByQC&#10;CMjAqv8AZFUmVmZVmzhR8qnHQ471M94GlKsrFfLJwRnJz2A+lVxLG08bRyM0ixh+TjGDnHPbjmnF&#10;mkddivJugYwt5m5iA4JIAHbIqG5WREDMqs2ehBPJ4AFO1CdRdlgyspw8jgkliRz175/nVgRNJC/l&#10;jY/l79zdCAM4HvWikdClZq5k+ItKmtL17Ui4huVwJI3TbsyMjH86xf7OVZQDIxk+7s69K6DU4mit&#10;2ZlNwzAEkthgf6gVz0TOmMsUkVyd4GWA9K6acj0sPIpsBDK4I+XOcY54qS3uY5JQ23avQEVCJ/nk&#10;Ayzckg9c+tMim3wLtbcyk546DvWh2JXLCwq0indtXnPY4onuniMf3tvQ44z/APXoE8cxJiZmUYxv&#10;659qhkA8o7pGLZxj0FBVrbMtQ3/ysZDuXnjqB9Ac06C+kS0ljjClZzsOR05yCPT/AOvVG2ZomEcy&#10;7VznPXjtVy3KiPG4ANn60SuTO/qTadBsjVizNJg544rZgupYRwxU9Qyn5j7Vl2c247WlKsMACrqN&#10;shYD5ioJyfSuaUb7nHUjc6TwjNulZpGbDAgl+B+FdZpkf2zTRIzLJuOwAZ3Y+grldCZZLKJiqq0a&#10;AHHO4102n+VaKY9hbnJw5Qg8cZwa4Kt0eDiLqVkWLhbaFVkkj3P5ZKbflOSOCahsJFjj2kSMzKDl&#10;DtZWByQOtNKrJvTy0YZIBJLMg+vfFOFskgYLIyrGhbPvWPMznjJ3Kst21u8m2Tc2CQCOQSf1qhek&#10;yt5mzG3jHfPenalI8VoIwiqchy7D5nBHGPQVSuFmht2mW5QBTscA5OTxnmuylTuehRgmynfiOWBv&#10;lyGcggZ3HjJrxfxm4/tqZV6K5r2iC5FvZRSNJ5knmNGg2Yb5QDnP415H46hMfiS+85gzO2RgYx+H&#10;1r1KCtoe9l0bSOWjaOK48x/m9ulRGZVc/Ln0HU4qeeD5cj8Paqvk4cZbn19a6j3ieAqi4x97jip7&#10;ImJeVGc4BHXFV4iqpweff1qzazqz/N1zge9AHbfDmNX1mLFw0bLkrxkvweK9usdAkQxr5wYzRLIj&#10;pypOeVz6/hXiPw9maDV4Wj58sjBxu/MV7tY3DQRqpVljb+71GfT0HNeLmE2nZHxufVJKasV7yHyo&#10;9zSbPLwhA5344pkS+bAzRDy0ZgCR16VJdRRyuw+Zo/4z35yM+1S6RYtLaxxxxyGNXKH+8cDJI9sd&#10;641ex4d7oGlIVmRcMBkepIzUttLJbqstwPtDSEvszwM8Y9hTECNMud+35guepx/WpJZzHaRhSB5m&#10;UPHIH+TWa7GcZWVjH1RpIZ2Zi0QlBXB5ByMiqMNnb2TyNuEkrBee3TJH8q09RtWmtw33vLcptc9C&#10;MgHH51jJpUkUTzJ5ku1ssegA/wAK6KctLHoYfVWITL58VzLdRLIkwIQIDlGHQn2rzvW4Nk/8O5Ty&#10;Dxn3/GvULWSSXTJ4VXccFySefw7Z9q8z8RGRJiy+W6zDHJ+ZCO5Fehhz3sFF7GHPcbU2qO3Ppmml&#10;jHF935uTSXMflSY9vzNVJJWL/wAS9s118rPYSCWYsq7vlbPXvUltBGRjae/NV3kjmKrv+bPOe1TQ&#10;u3lbY2wy5P8AvCjlZXKOt28vd1fnqDVyE+YVXGcnjHJqjHDukUblBk7571asUFnI3zHcpIz9ahoO&#10;UncApuXIb0IpUvZtojj+ZW4Yd+mKd9qXtyF4IPH4g+tV7V97swba2T+VHKSodz0T4YRNcRNDAqmT&#10;eNufWuwknks4NshjaVXOQnPGefxrkfgvCzS3BXc62+HkxwQDwOfc8fWun1GONbrzMbvOkJkDHv6j&#10;2rzcQlc+VzD+JY3YpbW6tYmhLK7ridj0zniqaRrMWVk3Nk7CG6DJ/Sm2kiWVmzIzKxI2xYyAPX3q&#10;vcNuRW8wqGLbgM5Xrz79a5qcbM86Cs/IawjuG2BlVlfnjoOapzQh1jaMbt+QrAdMGpLu6efa8kym&#10;SR9h2JggDGMgfqamDFLBowwGVJI6DHet4m8UQX9s1uY7eRgvl5IKfxk4PP8AKq0dzN9raFbfck+E&#10;LOvAI54p8l21iis8br8pxk53cdj71CiyO8PO2SVlcHcQACOD710qKZ2RiJfx/aL1iIclWGEHYdP8&#10;mobm5WNJV2MqswwCc4I9KkmOxG3NllJBEfJcetVpo4boLIscnllCVGfmBGMk0+Q0jERWjvxH5asv&#10;yne+S3I+nSo7hX2KPMPynGevGafocMYS4lZtsoYGJcEFhnnpx+dPvIo/KVflaQkuTv4HPQj8Kznu&#10;iuXUheYmTdjcFA5C4PNQpp8mqTN87KVwA5ODUl2guAyxpJGxTrn5cDripbSSDTrzbukYMnBI4J/p&#10;WMpFE98N6wtIFXyeGZF2kjkfnx+tUSWZNu75ckAn9M1r39yLj92yq2QHcj9cVnvP9nvJPLj3BQE5&#10;HH1xUxk2EW3oVLj/AEdd6qVZgPxOf8/nUfn77lY1KxhtvOdwyRzReBvI8zdu2jJB9yf5f0py239p&#10;aisgVbaJn8sDOSCB1x7/ANa2Ubo6FTuifz1gVSssnyyEd8Y9ql02UGXczSlckKTknnrn2qvcRSQT&#10;+VGy4DgZP59KvaXchI2Lr5jSHZ+OQOKltpHPUjZG5HdGJVjmkdVTaRt4Kdf8atW0iiPpJ5f3iSME&#10;n1/Ss+3s5LxHGFW3kIzvOG4xwT/Stax0TLI3m+ZHIxPl53DavUZ/Gp5jhnEmvLdXt4fM85ZI1Gzj&#10;5CCOv1qvBc/ZgokhRg3GT3NRpcTQySL/AKxM5UEdBzxxUdtHMZo54423g7wDypIPOPbrWEoo5JU1&#10;3NCWNZvNj2+V5ikEoOw9qdGjrGFtwylo1jfeNxOODj6059QjFusknyyHcHUd88Zx2qaJ5Ldkk5xk&#10;FXP4YI/KubnktDkm2tERT27aesUiMoK5TG05B7mqkjTSXbRlS3mnkgfeH+e9XL+ZmZHIkbe5B56m&#10;opxJCdq+Ysa5Mmev4elb03c1p7WZV127DSyNIix73yqR8ogPbNY+vWsaCHyftEnnIXXecqcdcY6V&#10;sTQKMBWQrGQRkcEkZ59ayppxa3aqPLURkkhM7TntXTGJ6OHppnF+Ibo23z+W0gbIwf4T6/hXN6v/&#10;AKRZ/Mud3APbJrqdbUsxk27VByeD1rlPEt+kGmxoqDzJMvjHQ+1dVJansYWGqsc3eWf2G4kgkYZB&#10;x146dqzZHjheNFVuuCScjmpbqdp5fnLN29TUDQAfe3de9d0T3I7Fi2tvLLZztPHrVyw/duu5cBT2&#10;64qCyvGgULjdzjNaa6fvjB/vfnVW0KNixk8udfnaPcAQM9c17D4XvGl0O22snyjgoMMxxyTXitqX&#10;cKApZlAGTxwK9h+HN7ay6ArA5mUhCB1z3rz8XT0Pn84pfu7nQWVy1i7RsvmJMPm5OVJzzx0q1dTw&#10;wW32eL73yyB8E7yM8fmaq2erTWFrOijy1uCYmYjc23t1/nVOzvHsZ18zEismQp5OM9a8teR8jEse&#10;XGZN0q7fM7DgjiqdxC9k25JNwkBwM5IH07VqW0qSpI3ys2xtgOCcjBx7dTVfUYreO2Zo5GjuGRcd&#10;wSeo9sVpGR1UZsxV1JtPRfMzcRxupCFOQee5/A1j3omnsL794yxyKW2E4GCR0HU4rV1eSGG28xWC&#10;yM+SCxZsgck54xWS0zXCs2cSMGGHGeO2D2rojI9ag7yVjxLX02aywYlYySpI5x/nNZq/uZWUN9B6&#10;1teLkxrMx/i3EY7Z/wA/zrIitw825iPl6V61PZH1tH4FYTafNx8y7u9OnPlunzbl702Wby03L8zM&#10;ajULPtzlcHp61RqDScLKmFVeMEc5zVgWTSQDa/3+c+hqvvR5WQMFVScZ65rQsQqQLhtzZ6YoJkd7&#10;8GR9giYqu6RgUZwccH1r0vTZGvdyTXEasqDBKn58Z/pXmPwulYytHt4YFTxzzXqHh2ya+nWOCNpO&#10;cDI7kV5tazd2fLZik56mhbP9lS32xksSCxfoaLt5oi0gj2qp+Uj0PvVwRNcWsfyKrqxTGNvPTGPW&#10;q99cR28SLIu1VYoxzuXI9R2rgXLc8NpX0G2izzyjZE7dzI5+XA7Zq8WVo2hZxGz/AHCATz6cVDHc&#10;rHIrLGVYKCCDxzzmktoJLlnZ2DSNl1B6n6Yp6EaMQa95Akt3ghuInAUg/ePbIPbFUZUa3hhEMcnm&#10;W48t3chiwPfH6Ve1DSWtVtWlt1t1uEJB5IcZxkGoNMK/ammkRJgEMRLnbxzgj3B9qPQ2p2tsJeWk&#10;ltpSSbrfbK4Lj+IEZAwB061l6pOsk0cck032ePPKDjJ61qXirEse/a7YJIHKgYPI9TWLdQx3Mcis&#10;zEkDZjjP+c1MdzamtTB1ctGG2v53zME3/eIx3rG8Ba1NoOtyxwsY4JMBwx3LICckH1rqpYLW3sZl&#10;aLz5Jrd0XI5ikIGGz7Vznhq5i0nxkDGsLsV2eXKu7cT3HvXoRjeJ7FKP7pnomm7jqySxyTLGycxu&#10;3AIGcg/1rQuJVu0kaRs9NidSw4Oc9+/51j2Ucn2l42XyymV29c8+vetr7LGlt8u1UiIAJPrg/wBK&#10;86pC2x83Wj72hh69ZyTRqqjbKvICDg+1YcdtM8qKyqWyRgn5uRzW/eMZ5Wj3bdzk5HBH/wCuse/g&#10;MKrIV+6SQT1J781tTjoelhZaK5LZKklnIvWRjuOOcYyDWNeFUZVk3JklskE4HrWrZXEfkv5bfNgA&#10;j0J//XWfq1pJNdbZmzvGwuvK47VrTp6noU9zHuJGEqeXIR12nnnJ7mpk1aT7MLbdukj+VeMtk9ef&#10;89KjeIW9okccm5pCVz3xRqnlwJCv2byZOMkZyT6n0rq5UbOxehhDxLHIu2cH74OCfQGnJAxukjn/&#10;AHbFuCnXFNsNQjDw7kZGjBDuRuye3FWIr1b2Zvu7lGQAcEj1FVqmZyLS6WI5m2pNHLI33x1IxWlp&#10;fmeS7bTGY8E7+D+vWs+ydJpoWuGdVJ+ZgTwPzq46NPI7ws0seT82eMDvz6cVUrNanJWiupoOGnPz&#10;feAGMcZrJ8QWyjT8L95iAT1YV0ElhJa6UsxaGHgH/W7mkUDntxmuavdcbTtRVxC8iyHnuBWGnQwp&#10;xVzmtbs5rSQx+YwZwdxJ46Z/M1L8FrJpfGRk+0NG0sbR4U4zkZA/Aj9au+N7xdZZ548RMEXfGPly&#10;QME/jXOfD2dj4wWM/JG2cBD8xPbBrf7Nj1l71Fo9jF4Y4xExbc0bW4IJYHOCeR9KguPOWw+yoV2k&#10;h1D8lvpW/BNb6bHaq1uZJ4zsOzpsIznHrzzVW/tmW1WHymZV5CnAbGc8GuFytsfPSlZ6HJ6h9njj&#10;h3W7xSeYQ5c554yR+f6Vymuy77LaYlLRknKHB9ifau08QN5a5h2sqkbujEHHI+lcnqNkqK0jL+8f&#10;IdAeMev15rooy7nq4KpbRnm/xEj8ywU4Ks2Bj+ufxrhprgxoq7VbmvQvHcjyaW26NhtJAc+lec32&#10;4S8dM8mvQpyuj6jDyvE9B+BMxGsyRxYaXaXAOcrgZOPpXtGqajHqU0KpC0MkcaoZN5bzGwAeoGD7&#10;c14f8Cpvs/iqKTy45FUkENkAg8HpznFe8ztaRMpiLfK7YyCCyEkocnvg98Vy4hanzmbWjU1K9wqQ&#10;WPLSeevJzyuD29q5TWPPXdJHO0aqCAB97J9K6u/kEEJKfMuQSH5yRzXN30EckbMNitC2Rnggf41y&#10;rQ4sLa5c+F0gXUW/698YYE5J4P48V6xpE/2KKezWaRYbwpKJ4gGIIGAOfxzXjXw38RPpPibd5m/5&#10;GIQjO8+mK9J0XVlvLo4jaBwxyp+714x0rnxMObc4c1ot+8dJZ2s17AZI0uJdhKPgDJyeCf8ACsTX&#10;3MQMZXYynCxsDyfp6/jW3LB9hbH2iSPywHAQkhjnocd/esjVGjuHk8/5pJPnUnrn1B7147p2eh87&#10;S3uc1JbxyNN532eMsCCSdo7AAHB56VxHjGxt5dPURzSLN5mc4HA9K7y+s1KjzH5kyh4yMH29a4rx&#10;KyQyyRyLtbAGGXaT0A/lXoYXmVj6zLZ3S3OVINr5beYG+Qoc88etWbfYI9x5464x61Fd3Copbb8q&#10;nqPeqsF1JFGrNuXa+w55UnrXt6tHvatam1KPItirbmbgpjHXvU1vc27+RLJFiRQQR/F06/hTdONr&#10;em3S6jztfeSHK5GeR044q/qthasIpLfaIt5GxTlh/jio2MZWQ60Nvp1ozSbvMuEzGm48decdzW9a&#10;+XHBu+0zQx7ACgBZXOMkkDriuZ+xSwTQswaSFTgZ59c/zres55NIgt545Ghkkco57p2GQexFc9aK&#10;Zw4iCZp6U3luFLKI0AY9gQeRj9M10+nTxy6esMkcfzNujcDJHJyCazbWFZbNm3maeQrglMKQPYce&#10;gp7rNAzfu/njfBAHy49vzry6kdTwa0FfQu3UQt+PvxxgglBwxJz19qztRkjF1k/6picZJJzjArV0&#10;1W1CLy5mbzFJ9sjHf6VnXO1IljZA/wAxAz0z25qKV+YmjdSPE/jaFS7jZS3+pCnPUtk/4iuR8Nwf&#10;aJFRkZehJHJAFd18bdPZk3TMsTqcAjB6HmuL0PUns73hgU4G7ocetfS0Ze4rn3WDk/ZHZaSdkLJH&#10;uYMw52joO3PTpV+aZb6Ibv3ZjyCCMHr61maPJ5KOzP8Aexg43d81uW9zvSGRYEmVsrlgevqaie5z&#10;1r3M8y+SknyRtHIg4Yc56ZB7Viw3Umn+Ibby90i+YMBOWJJx/WtvUYthWNvlPOB2wc8VhwGSO8WV&#10;G2ShhsIP604yJirpnsujWJuInVlkWRcA5HIBH+NalpZzTS5aTkkxIgHIYc81yujWN1PZwT3V49z9&#10;oUbzHJhhjPX3rY0q5nDKhuZjhw+TzyOM8e1cNammrnzOMorU667e1tza+S7SOYyZE6gN0OKquEnK&#10;s0jSORs+cksKZcXC3mJjF5CqMb40IUk8Z9MmpF8mS1mVz86hXQk7Secf1ry5waPn5RaYmUhCq25Z&#10;AwPpxjnms+G5VGZxNH8gK7JPvFSSSAO4561eYQiwlkmmaOReBxuJH07CsWadVjVWwwHQjqQSO/Xv&#10;VU5NM6MPUkmjJn0e0055PJ84p1QD7oJB4OfesjWpY1hbKruYjHz4wc89K6G/jNu2du7glAOc1x/i&#10;ZWsjGzL8sxBwcHnPI/nXq0ZJn1WBqc1kzEv3EM7P5m5Mhf72AKo3eoB4m8ssrKdpBGMg1qvdNBA8&#10;fkptZSgGOxORWHesizKr7l+fk46iupLsexCGtkZWpW6kybcrtwOehNVLoyXSoFVVZRtyOM1pXN0s&#10;okCSKduMfJ1rPvQyqrBunXjpWp6FPojPM7IVWZmzz05xXq3wK1qa1Mgs3jQXUDW8rDh9pIPc9iAR&#10;9K8rmXMPycg9c9fzruvg9IBqCxyLsXOzeOvPrntWeI+A48yjeg0e6aLPb/Y/vSSTL1RxkP7g96dH&#10;qp0+8D+Sq7wU5HGD39sVQ0+BrZ3VdshJCB+hHXBrRit2hdEkZZN2SRkE4zj+deDyu7sfmdSLU2wS&#10;7ZJkVlDDGxA2SMH054rPuLdY2k3fPt4KZJYA/wBKsMEsZGb5n64R/mWq/wBsgNw3nRvDERztyTn/&#10;AArSMWzakupVukUwBiypxgEnnIFYt7G7oq575Qn8/wAq0tQ3WcrNGfPgz8jOnzYPbGap6hJGNIdZ&#10;Yd8ivujkDEbARggjvW0Yvc9TD3Ukz9gP2Ybff+zV8PGb7x8M6aTx/wBOsVd0LcDt+lcb+y3hv2Zv&#10;h0397wxpp5/69Yq7zFfP1IvmZ/RmEl+4h6L8iuttj/8AVUqQ/L/9apVXHpTh0qeVnRzEPk+1Gypi&#10;c008f3aOVhzEapimT8VNu+lRy/0o5WHMRKuTUyQg1Gg5qaIUcrJGmKmlamc1CTmjlYCKuKGXNKDg&#10;0uN5o5WAQLupJ02tU1rGCDUd58pP0o5WBGhy1WGgBFVYTk96vHJAo5WBWaICTFTrAFX/AOtUcin7&#10;StXNn7taOVgUHjzTDFgf/Wqxso25HajlZXMVcUYqwYcU0pijlYcxCy/hSR8SVKRmhYxuo5WHMOH3&#10;KbUmMCoyMUcrDmFVc09IsnvTUNTR9qOVhzDTBn/9VNEAWrFNZNwo5WHMIsWUpYxzip4Y8oBTFhxK&#10;v1o5WVEbLHgd6ZNxaN+H86tyxbhVe8XFqy/T+dHKfWZJH3o+p478VJP3Uf8A13avn3xA+byT6Cvo&#10;D4oDdFHn/ns1fPuvjdeSfQfyFUf1VwPG0V/XUzw2Wp3emqMPTnOBxWh+24DZEE/U1BIcLU83NV5c&#10;laqJ7v2SCQ5qCQYFTyVDI+eDVGFPYjJwKYzZpzn61HuoHIRzUb9Kc781G70ES2GP96on71I7VG5z&#10;0oIIX602lznrTN/NBmBTNN37BT2k+WoJHoE3YJbggVXkuMmkkkJqLG40EXJBJmpY/u1CiD3qUNio&#10;luTJiTfdrPnzmr8rZWqrx76qOxzTKuMmpIjtFKYgOaa3A71cTIeZKhkl+Q/41FJcYphk3JVCZHcN&#10;u6VSnyQaunpVedPlzTjuediHoUZelUL47cn2q7cNg1n3smcitYnzOLjozNuOSxrV8CT+Vrlv/wBd&#10;4u/+1WdJGGB61Y8LN5Ou24H/AD3jP/j1Y1Nj8z4kj7jP0M/Zjv8AzdWdfl/5ad/9lK+lZIRJo9u3&#10;/TNP/QRXyh+yvelteYf9dP8A0Fa+srQ+dotr/wBck/kK5eXU/A84j7xmvbfN361aih8te/U042/z&#10;fjU23Cc461Vj5jmtNHK+M7E3NvN977y9q+aPjH4T8y6ZsSfcf+D/AGVr6z1i0Wa3Y8ckV4z8VPC8&#10;c07jsEbHT+6vtQfqPCeI5ZL0PkLW9JNlcx/e5XPK4qIQ7hj+ldd8R9JWzvIcf888/r9K5WJt0+2g&#10;/qDhfFJ0UirdReV0qurszd8VpXtrvxTLXTwUWg/QqesUyksLbu/5VYWDJ/8ArVefThEM1XH36D0K&#10;cdCKSAle/wCVRNCy/wB78qvM+BUTvnPAoJtqUHVge9GW/wBqrEnPpUeQDQS0NVmIqSJmppcAdKI5&#10;+aCOUtDpQajS4zUc11igiURzuAe1EbKW7Vn3GobWNEeo4xxQT7M1lVWFRy4Kdqqx6lkdKb9vZ+MC&#10;gXsxx/1tOBwaaCNu7mnUB7Mcz4ppOaKKB8gYzQE3UVJGlBUYDPs+aXyv84qbp0xUZOaCuQZjaaUP&#10;TjyKETmgOQcHqYuCO1NSDNPS2zQHKQTRbzRHbY//AFVZ+z7RSiKgOUakPH4elBgyP/rVMo21LEgk&#10;FBcYlL7L/nFNaPaP/rVotCoNRTQqBQXykdrU7HI6VFH8lSIN1BUYjSqn0qGSIVYaGo5U4oNIxIfL&#10;WlWIE03HzVLFEWoK5WCwruHHenNGq9v0qRYcMKSVcUDQwbQe1TJCrDp+lV1xv71aifAoGN8lfT9K&#10;PKUVI68E1C7Y/wDr0DSCZQU49e1Q+VzUyrmnCHcaDRIiWLipVjwKeIsUqpigsFSpE6U3tQTgUGhJ&#10;nFNZsmmebj/69M847qqJLRMjZp1Ro/NSA5FUHKwooooGgprnmnU1+tAxVbNLTY6eoyaB2Eop2yjZ&#10;QPlY1huFS252iohR5uw0DRNK2+oXjyaEkzUi/NQTLchWHBPX8qcic1Y8vfTfLwaBDo0UCh04pv3T&#10;3pwbdUyJkR+Xg9KNnt+lSUjHFSKxGyfhTWj4/wDrVITuNKy4FBDRCI+aekWaWnoeKCeUimj25qqx&#10;w9XJhuJqAQZag0USI5AqtOcA/WtE2+RVS7tgM/WgTiVYzk/jVyBMCqqRYarkJyKBcpKgyacYsimw&#10;/fqc/dFAcpWePmhE5p7LmkTrQQ4kij5aa3FP6mo5htNAuUQtz0o3e1NooDlHK3NOIyKjBwacHJNP&#10;lDlGSLimKm41NtyeacsAp8rDlI0XAp2ypBGAKGXFHKw5RuOKa3Wmu+KaHzRysOUUrmkMO71pyjJq&#10;aOOpDlI40wKcakMe2m4z1oDlG0U5lwKbSsY1Ikci4FR1NJULZ3VaiaUdCRfmoeEYqNG2U5rnPX9K&#10;JG1Qa8OKq3a7cVcklx2FVb3oPrWcjz6hi3YxVZ1//XV+6jyKrm2ytJyPj8+qcsGQozR9N1Epkn4y&#10;3WtKw0gXkjKTjaM8f/qrSi8LLDJndnB7n/61cVaofyF4hV/3k/n+hg2GjG4kUsJOv92tqDw0rL91&#10;un9ytjT9PjhdflXr6Vo/LGOET8q5HM/l7NZ3rmDZ6Gsb9G/75q5Lpyx2knH8J7e1XrdAzVNd2o+x&#10;yf7hremz6ThmX75ev6o8u8SQBL1sev8AU1lJ9+tfxY+zU2Xtk/zNZEZ+fFdlPc/sXw9qWfyRKDip&#10;IHzIKixip7aPLqa7o7H9DYKV0XIFzUpTJpLdOKndAKo92ivdFghxg0rOVbFTQJ+7H0pjw72asyoS&#10;I/NagSNTjDimonzUGkRwY04Pk0BKVY8sKDSI4PilUZ5prpg1Ig+SgoKVPvUBd1Kq4NBfQdmnK2TT&#10;aC+ygEiQHBqRDuqHfUkLfLQWkOZcmprdef1qNRuNTQDafwoNi7aNhcVK5yKrwSVOq7lrSJoCNtap&#10;lk3VWYkGpIGy3HpWyYErNimFqcy8ZphGTVALnNSx1EF21IhwKBSJAcVasXy/4iqasTVqwOH/ABFa&#10;x3OWr8LNtkwlW7A7QtVVZivOKsWxIWtYnzmMp3TL5HmWh+v+FeNfHrTwt1cdf9VH2/2q9pijwPL7&#10;Mc815V8eoAZp8/8APGP/ANDrCe5/PvH2Fupf10PmHxJDs1Gcf9NG/nVOFRluK1vFcK/2pcdf9Y38&#10;6owW2Q3SnGR/FHG2FaxMvmW9NaNWX5V6960ZbmFUX5U/MVjaf++YL0O7AxXX+E/AP/CRK26TG1c8&#10;t749DXVGpY+BoYd+0SOX1Gdii7N3Xsa5a68I3ut3e0TXaiTC4VGP9a+idE/ZwXU3bdcLwoI+f/7C&#10;vQPBv7Jdv5kEjSQsyyd2B/8AadZ1Kh9Lh8LofL3gb9nu41OFmkm1A9f+XYn0969F0T9k9rm5QM2o&#10;OMj/AJcs96+tPBvwBs9EtMeXatnP8IPcf7HtXoOh+ArO0lBNta8Y6Rr2/CueVQmphLM+WdB/ZMh0&#10;3SkmMd5ujUNzZAdh7VzPxT+Hi+FtPbasg2pn5otvZj/SvunVLS1j0eWFbWAfu8Z8sV86ftN+HIZ7&#10;SYhVX9z/AAgD+F/atqdQ56uH0PkpWLXG0/3q2ra0zacenp7VT1bTf7NuWIOf3hH61c03UcWwXaPm&#10;OOnsK059Tx61GzM+5hZM/e+96V698BMFrAMozt/9qCvObmyWaNenzEGvWPgPooa4svm/g9f+mg9q&#10;wqMKMHc+qvhhHjQG28fd/wDQRWy8LK3VjWX8P4vsejY/3f8A0EVqvclpeg6VySPpMHEdDDlu9Okt&#10;8Hv+VTWx4B9qJpcM3Arne59FRjoQwxYNW1cQpnioohuou+bdtv3lweenWtYq4VBsl35x28fnTfs6&#10;+WZG/h9aLHTvNVW3NubPeqvi7VW0Lw9cSbdzLtI49WA9qtROapW5UeefG74uromn3EaNbKyxxn/X&#10;7Ty4r4G+OnxPu/Gt6o8wYjkDDZKX/gA9a9J/aJ+Ms9/r11b/AL1VaGLpkdwf71fO2myNfzyM7M2Q&#10;OpzWiieHi690Jp8h2fNzwOtMnnaZyvY8cVYuLJrY/KR+NQx2pR9x9a3pxPnMTUGw22wbuefUVMPm&#10;oluMKFxRb8hfpXTGJ5vPqSRw1ZtosCkhjyKtW8G6tY6FXuODEL3qteXDeW30rQa02r1qje2uI5Kv&#10;mKiZDTtK5U1/aFX8XqxYnNf2hV14V7ndhOoUUUV1nYfyeaTdq8jTbY9joSsYyvJ4HTBAxx1qp4q1&#10;Jl8Ojy/sqyQhlXZ82ATkZzyTWlY2W7R2+VZCoGSOM5JJrH8VQxxxW7LtzICnzr8oIOcivi6c/fPx&#10;KhJ+0u+55L4z1Bmsrj7S0nnRxs42R/NuODn0A5NeO6NBJeeIwx8vdvbl+OO3TpXsnxIvM6ffKr+X&#10;Iy44yA/PIz3+leQ+G7nzfEbRsv8AHgYPeveoy/dn6Ll8r0D6e+F+sz6X4Whto/JWP5cmMlhIcdTn&#10;vXTRK8t4u9tyrg8nCnnPI/OuR+C9k09lDG0jR/umlRyOCBxx+v5V3G3dEzBd3lRgZJxnnk189iov&#10;ndj4HNaX71tdySZJFikm2xKrfIo7/UU7RIWsZS0KqjSIA7EDAHQ8VHdbbeSOOTcwxuKrkirtnpbF&#10;lZmDA4OEbJHfH1rmdFniVKLW5qiI2s4bcQsYHTKhvw4qprEDRqP4vMQsGByck8VYvvE8gustukXG&#10;wCQBiMA1kHxDNjbiJdwKs+zkA+npWUaXU5fZu5h3tq2oRRq0O5oyeEGWcfj14rzXx/viebdDIgmD&#10;PEpyuwEnAwD0Hp3r0TxNeyQGFreZpDg5ZBjyz25+ledfEQNq2l3Ek0w6cl+N7HGBn869/Lrpo+ny&#10;X+Ikz5g8YMttrc3ygbnPyj7pHqP8a9E+BVkuoanH9pZlt4ULuQMnHbjI615x4wWJfEEjRyNIDKeT&#10;37D6c16X8C1kiuFVo2aaQjAAJyTwOnHvzXuV/wCGfo2O0w3yPorS0juQZFaRLVdsaKRliAMCtKzM&#10;YuiJoxPsLfIifNkqQDVaK3W30TT4WtpoZthEp3hg7ZzkYxjAJGKtwairrKqMsMkAAkdDhnB6fn3r&#10;5WpfnPzepfnY3UPJv47WOGFmS16GQ9TxkZ/CtHQpZDqC+XFt2ocxjJ4OR+H1rHuNLl1eSPyW8i3D&#10;mMle5HJ49f8AGtuwjjtpJBC0q7kCKUc5fGOT+pxWcmZ1JWRfuZZNX0+4jmMUKkiT75wAAQAPfmsD&#10;7IFTzJo1eOMEY3AF85A9xmtTULz7UzQny13KMkZBB7596p3FxHp9nOGCq0iDLkZyBkjHpWdnc54t&#10;X0Mm90620u2gkimY3SnMiKvyhRjAHqayNS8ybVvPlke48wguCMtjvk9sVfe/WexSQxvlidmQQcYP&#10;P0JrFlv2eVo92FyN/sCOa3oxa1ZvQ5r6mFqMtvp2sTjynuImPCB9pH44Pc15r4/8Qxz+J91pZx6c&#10;sDjK5DuWAwSWPJyTwO1elavFDp53LtkXzAVDj74GevtXj3ixY5NanZWUSSOxIwQAcknH+e1e/g9b&#10;H2mS3epks5YlnGeTk9zWTdp/xMVdRyG78VuSWbuvlwo0knPJGB/9asK5ikN0yuw+U87DkD8a9I+l&#10;5Tv/AA4fP06NTu+XOADwa1okWbZD5S4d/vHgj3rH8JQ3VppsNxEwkRW53j5cYx/k1e1HdbndN821&#10;SAOgBPXiuWW5xSjqVr+0W3lXbMsg+8OwAOR1yeeK5fWNMlhun+YFc7sDpWlqE/2cmNF2oBx+HfFZ&#10;N7qYeJldtrN37kfStISN6craI5+/tnydh2s2R8tdj+ztaNJ8SdJjmMi7rlQXAOQM8/jgEfjXLyur&#10;7fm43EH1r0T9nKAv48tciRmjLOpJ4XAbGff0qq3wGOZSth2fVBkaIyY2yxyDCDIYRjPA59BVVyFh&#10;kHmRq3llCpHzAHvx3q79itpbMxxzMsMMauX2YZ3PHTPriqepCT+0IY1hlfdHvlZxjJ7Y9iBXz3Km&#10;9z8jq1n7R69TnNfA1N1eRZo4TlEIIySB2/xNYPjqBbvwXeXAjt47e0iESLLIBcSSADLep5P6Vtag&#10;ZLQ7mXaqknDnJyT61yfjm+hXRbjzAmWyd5TcV4PA/Cu+nZKx62X1v3iPF7KzY3EJztJckjPI5P5V&#10;eu5z5PPmFWJQknPFZsU621zJIrFvn5PU4q14gvZRaeSu2FowOR1JI/nzXVyvQ+9p3djznxNctFcT&#10;LCzFMkYHHFbHwQuIV8c6aWfCi4XfgZyoOSO/JAI/GsvxOY4omUhvM3ZJzya0fggY9O8bWMlwR9n8&#10;3DjqWB44/Ouqa9w9fEL/AGd37H3ZHcLBpkJjjt41uoxJvyGYKeRwOnGKu6fOsE0bRyMVjKnOzkE8&#10;5/z6Vg/6Pb6Mi2cLLbgAooBLAHgDnnPStizvr+LSbOC8Z5pELO4kIYgZ4HHQcV8riba2PynHUl7R&#10;tGg+n3GnXSz/AL5Xkk/dkjAJBHI9qp3uosjyl5Ejk3nkDnk5yTUl3qc100c1xJCzKAsYBPyKOnGe&#10;tYeqnyy29mZdm8kdCc9OelckJdzijDXUyfEsUUq24LeY11OUXg4K5Gfp1rwX4waVPY61ceTH9oj8&#10;5kBHscA4Pr/SvoXVp0vtOSV4Us47dSYxGxZnJA5Jxx0Jrwn4gzoLqVt25lyc5xn25/CvbwOstD6j&#10;Jn+8SR5VrE5z5YUqQxyfQ1h3KF7le9dJqlzGZ5UVk2sBnuQe9cxcRs0uRkbT+de9HRH39NWiX4Ix&#10;aybgVZQAMHvX0p+y75beA52jkkOJAnJyHYEklQMYOCMnvx6V8xyD/REKszSZx+FfS37OV2LH4azM&#10;D5Mn2lQMLuLggEkY9xXmZnJ+y0Pn+Jf92seradd/Ziud0isCCM7cfUjk1NdatJLcSStIwEm0bgDt&#10;QgAYwc/nVHTYpLx/OOHjBAK527h3rWlj8ySRSFRpSSiueEAxnOOvAr5anzXPymlFxbM2+f7bfJ5I&#10;M0KOMBjtEnGM9OlZNza5J3YG1yeG3BDnoDW3qb+cWk+VsAcopVQB2H59ayMiYnaERlQ7MnarGuqn&#10;Ns6afM9jP1BV+w3G4bhH8oJOMk+nrXnvjm18lY1z+7jcykDuSMcn6V393BNbGNb3HmY3oIXDLg9S&#10;T2rkPHkwgnWDdGu1yXfI3BcE8joa9Cg58x9Dld1VR5nPcve34h3ELvITbwCOOtZeoKtpI0e4Hk81&#10;pajuGrNMDgMCcAdiKx7uLaUQ/wCtmPyj05717ULtH31OLcUNNtDcSFGk27RnkdT6U3U5W06Mbo2Y&#10;7QQRyAKs6hAYLpvlEmeMDkAYGaq2yNLMrLnrkgtkAVXKzeMSoLbzv4uHfJ9s1JYzfZ3fblWX5Acd&#10;vWi/1VI0ZVH3jnpnNVP7QWWJfmA55/vYqZFl9Pnk3ybZTn+JsfyrU0stKgz6AcevasW3/fHjueMi&#10;tazdraNtv32AHPQVJjNl1p/IdkZWdkAx3ArZ8G3S293E0irJHvBcZwpGTwcc1iyQLcJnEnmNjIHc&#10;V0GjWEdncRpJxIxB9eOvSubES908/GVbUmj3jT1jvPDunTRytHuBGIz8yAZIzzwaW+tFSaOGNHMU&#10;DeZy27cDjOAPqcmotFt5NG060WCGaBZIgN2QS4wSSevXNSafM0D+YzLI0j8Hpj8K8Hl1Pz3EN8zL&#10;OmiOMjy9sO07ShH8POSPyqzfacikhZPMjkIkIwe3r+dV0tza3izL3IyD90nPX9RVuLUDJfN50Ks+&#10;8EguQqkHoMfTpWsY9zkcL7jgbeKzS5VwyTA+WAQWQg4OR2zWVqBuNVsUj3fu4XwnYnJ7064gSNJF&#10;HmLIz5CJnGCSMVFKEhVllZljUE56YIHWq22ItbYp3dv9osbhm2ReWBHk9z7Vz2uRS6ppt5DGcxvb&#10;SI5Py8bD3/Ct/WGWa0Xy1Z42JYkjgjHBx3rKv5VsfCt1dRKxu4VIO8ZjAyB/jXXR3R6GAlapH1Pn&#10;TSdObS7hRu3bn69SRXs/w/tRPawhsYcgAgc4PHSvHVvN2rNCykBGwCB15H6da9g8K6hHBpEUSySJ&#10;LwN+AEQA565znn0rtxF3A+zzK7opnbSrC9t+7bbKhIIPGQMf5/GppHkltPIhVvOmwuSMKQTjAPr0&#10;5rJ8Nyw3Vyd0zSbgcl+mRW3Jdxvb2kSEi6YMc5wRg9v89q8nrqj5aUrMzEjh0m/LXE8iNan50Kbl&#10;JPTB9jXzB8co10j4kakse5ooJ2RXPG/J6j8TX0vrk7fa2hVVmXuSTgse1fNH7QVhJYeLpY1kZpGQ&#10;SuhTlWfJI59OK9DBPWyPqshqRcrHDRr55IYbtxzXoXwFMUOtKjSbSqMBxuwSDivNbV2R9o+99e9d&#10;38E2ZdUZOFaQgbj9Tn+f6V6lS9j6TGfw2e/6PJHNdxx4aa4kB5ztU4xj+dXNU0NdPtZWjkj+0S5Q&#10;7HztOe5rC0m2ll2xqypJH05G5M8jGTWzqMFvBL8nmjG3eOrFu5rx5bnxFWPvXM0wtcSFfkaTgDfw&#10;T71Q1SRrGdst5TR52bDldxHXIqXVLrydyqdylhyRyD/9asm7lNvBtVm29ME5yOtaRlY6aMVpc5nx&#10;DcSXAbzGYyKQNxJy9cbrIZ2+Z+/T1rv9VQyxv827yyMAjnFcN4ht0gZcH1Y/WuynUPoMLLojDuk8&#10;0bSW65PvUjWSXu3E2DHzjpz6fjUS3TSO2RhmPB9qZbXTLej+JcjPua6tbHp62PpH9mZLi58H3lvH&#10;Zxz7iD5rPiSJiABj1wARj0NdzdwZkjtWUM0eASRlgfY1xH7OS21n4YkkljaS4VlaOKMlVJxncx9s&#10;jiu7uo5H8xgFTzirps6jH+NfO4umubc/NM40xDub+tQrOGW3Vo9oAw/3hjvx2rKMH2S22MsY3EuT&#10;/ER0p+nXs4sI2e4jaOQ4wGyR35PbrRfW8d5p9rcNIg84uMngqFIxnHqSfyrijHXXY8PlTepQ1Odb&#10;qZmWSZpJCBk5IAA7dqyyqwR4jh8yPg7j1zkfrUzvulELFVLFnDjPI9Kqi4+2QyfvPLW1IOAPmcnH&#10;+FdcFb0OyjFpaHWaFeW8KyQrJHGrFR5qHgHjPB615v8AtXrDp+oWK2bF4pULJI6bS4GAMjH1/OvQ&#10;PBuirc6nDb7ZJpJiZTEBwB0H48Zrkv2o5LWSS3VIZRIqAO75Vs5IORzgcdK2w8ff0OrLVy4lM8Dv&#10;bglVfaP3meFPuef1FQLIzyJJ83BwSasyzB3wQQFBCL3qmqszHyzlhnIz0Fe5HY/Q6b90S8lkS6Ur&#10;cNJGo5wMDP1702aIzRkbdwHc/nUN3NkMFG5VGWHoajmvPOlznLcAZ4/DFUa6m14ekWK5h+YsucMp&#10;FdpaWklxG32faD2B45ri9FlaOSLayq3r1xXdeHVV9MjdpPMm3sHycYHY1z1onn42LauaVhL5OmRx&#10;SSFppCdwIyqnPHNWLi6kugYQYY9spYSbcMTjGCfTmqwlXyovlxyQf9vPrTL2eNHZdrLtIXrhfy96&#10;4zyOXUw9d042twxSRZexwc4PpXH+JZZBJGCy8cAY54rrdWMSv5ysyyNKQAOw965jXpYw7K65fOUP&#10;UnNdVG6PTwCaepzM8zLL94bcgkgc17p8F7hR4QJcyMzvwnPHTn9a8Cu5i033f4uv/wBave/ghcNJ&#10;4NaELt+YfMfvEEc4P4UY74CM91pJnY6QseoaxDDJIsMMhwztwqDuTWzq6tHcM0MguYXcCMuOQBxx&#10;6A1jx2YM33ZNrcAv90g9/et1rSPcoL/dIxg54989q8WTPhKr2sUNWi+zWUc0iquDvKZDEgd+KwXd&#10;Zmmbp5cgOwjGAT2/KugtpLV9QlW+VltdjIhByQx6HA96w50GZFabbGxwBjPmAd/1rSnE6sPFWML4&#10;lwb/AAnebm3eWC4Qc5GDjp9R+dfOd2GzIWG1lPA9u9fR/wAQZJYPA95J9yGQrGOCN5OeAenG2vnH&#10;V5V+0SMS25iRk9xkV6+E2PuMhiuRlG8u/OiVVXbg9u9NhjkPz7f3anB9qd5OU4Yq2ehpNzBSm7Cs&#10;cnPc12nvDAu6YlS3WvavgHcFNOlVjIVZCMpgYOfWvF7f5h8wFe1fs5xrHp2oTSKrbUMSEnDBjkgg&#10;cjHHNcuKlaJ5ea6UrnqWmaf5VnbzMPNJJVgOCuD69yRW7ZWtne2kcdx58ZIYMAAQ+TgDNYGn3jRS&#10;KLp/NbK5RON/GOO2a3ra2aC0kkm3R+XIBGg5Ixzn3r5mtK2p+f4iVncpano76bBG725aLJYCQ5Up&#10;yOvTt+tYG5i0m1SkYU4JP3R6D2roNYnZVkihmuLjzlIERBKoCcn6c1l2trllUjzGUHgrhifStKDu&#10;i6EtLnM+OFkm8MXm9Ttkj+QjqRXzVfw/Z7qYZ53Ht/Kvp/xxBnwvfMW8uQIAF/mK+Y9fj23swPyn&#10;J5H1/wDrV9Bg/gPssld4nXfBhmh10SKiysqYwfQ96+hdOmYxRt+7V9oOB24xjpx/9avnj4G3DDxP&#10;Asas2Th1bowz0J7CvoXR7pYY2Pl+ZtBGCCBt9j3Pt7Vz4yTucGeNqpYzPFWuJbaXOn2YMCMeZnDF&#10;j35rx3xE8ZZ13SBmOQMfLXrXjiKFbLKyIyyDI9jnpzXmGuQwr6tKSQO4xVYY0yW6V2cnOJI5vmYb&#10;e2DzT448bSy52nJHep9UxFECyqp7DPNQRyq0v7vfnHOTXcfRGjpMeyFiMbSfxBrv/hpcSPdtNu3R&#10;xAZyhbaSeOPfpXnul/vJdoDZPOR616d8LrZoV8tdxWQDeR6g5GfXkVz4iVkeXmUuWkz3LUNMmh8m&#10;Zo49skYMaBNqvgDJ9/eub1CSa5neZtscjZGB0HoBW9FqMx0CNZrhzJGqmINnu4z1+lYmpXKvfNI8&#10;e/dhPlOCAe+PWvD9o72Phea82OkkkKFmaRvMAZzIvfPOPaqVxdwxLIxVlWMErtOMk9MVOsTM+Xmj&#10;8uM7cb8kjscVQ1KeEIqBjuwOG4Wqje5tRvzo5nxFc29tb4RjJIVOTuycnsRXC69JJLE24+Z2GecY&#10;9PSu21xVlnmYRR7VATjkAdc/WuL8TztZfuwF7kDHrXsU9kfYYK3Kk1qc3c3CgAKM4PJHekhy4DAs&#10;p59qimjFq7JnDMc4+tTRLsiAYN7962PUSGwxM0uxc5zzk1t20X2OJRjcSQCRzj3rFhxJJ8pxtbB7&#10;HFbNuUaBUZnXjkg9amcLmdSN0d78JJQmoXkalZF8j5lDgHlhyB3I54967lNV+zaurW3mLBGT5Yn5&#10;KgjHP9K4T4YaTDO4kxILnmMvkLHzg5x1Pb/GuvVt02G5ZeOPUV4uKjZnyWZO1QvX9rJbXXliYTNg&#10;YI6ZPeoTK0D5j8wsCQ4I4JP86uQWqzOyRlt3AjP5ZqOZmF1nzHZ9xGSMkAccflXLE8eMluQ2EKWy&#10;yyMzwgKCAj44Jxz+OKrX0TQRqVk3SMQcYyeferNxp0YjV5FZ7eQbCD94kc5/lWfPerj5cp8gI+nT&#10;OfWqUtQjLXQq3QkhkYhmmjXCNgYXr0P50wWqtBCqoNw/jDbsjPf3qtLM0WrqNrMuCdhfauTzn3Iq&#10;aO6jBWSMeWzcO38I69q7EnoejCLsNkaTTtwVlV2IyCv7wADt6A5rPlbcVDYEjZIPTkjnnt3qe7u5&#10;ri4ZtzNKMDJ5BGPX8KrQTR3F027axjGCWPG4nnHrW0YnUqdkTtI0cJU+W0cgG7YuenYe/WkVd8aq&#10;zeXu+cA+npTm1aOCeNWjjVUGDt4B+tVLjUVeTzMYhbIAwecHBFHK2VGm5GfrV3LK6s67c8Z6Csi/&#10;fzI5FRivmKVyOvJ5rc1W8S5kYrGcMeFHp/kVjSRNGoYDauCeeuB+FbUos78LFmdYwvFMzISZGJHz&#10;cnGKkgixKreZD5hyGXvg+1SOwgMb/aEkYjkdxzVaSZbydMgJzgsBkkda31O2NwvroiJQg27SAeOP&#10;rTEVpbVm+TcCCeecU27EiK/ltt4PB54qG2X7Mm5jktjAzmi6NCxJHlWb5vl6Z5pyxLG7Lv3MpAx7&#10;kA0kkoYqu7/WHselSkNbO+5ldcgn1JwB+NPnJ5tCfSI2muVf5WEZySemBmtTIuHP3fTg447VRg+W&#10;0VYguN3I2c/n+NaUFtHHbLIpzNkDYRge34VnKRz1JI3NKkm0/TY/L2xNHgSHI+cZ4P6frXT6Vei7&#10;g2zMyrvL5xznA6+3Fc9o+7dE1xDDuYKXRPu+oH1robG5kGnrH5eEyUyFOO5wT+NcteKZ4+MinsV4&#10;b2YuSvl5ycj0FTE291bGBvOkjcAyAfKevQHt9ajeF1X95Gq7mAznqKdZuQMhtq5Ix1OB3rhqRtse&#10;fKNiabS4rbTFjjEpEePLyd21T6k9cVlpiK48udS8AJIIAAz2rc83fEqbVaNchudpIPTFZGrXwtE2&#10;qVb5AAR2OMfnSpVmpWNqNVp2MgSA6oxdtvkkuB2OSSfzrx3x5embxFdyNn95IX57EnPavVmM13I4&#10;3x7sZO8fMf8A9VeTeO1aPVrjB3DPHp+Fe3h5XPp8tleRgZ3dsbsAZOKrz/um2sO/J7CppPMEUfyh&#10;hnr6Uy2lCuybd27sa7j3RIDuZQ33WbGasW0Za6zztX1HNVcvBIP7oOfpWtazLKFbbtOMHjigDsvh&#10;Qvl6ukEh2Jnf5ncjrivbtPv1jsBHHHulcAhzzXhXw93DWt3mMeAuO2PWvbdKSOOMP+8XcMcjPp+n&#10;+NeRirN6nyOcRvO5YB32cYkX5SOYn+6Sec5H1p1heyRzQ/P5aqjAn+9kHFCKxjePcNrMCiD1Ax1o&#10;IjhijX/WSMC4Yfd2jjqff+Yrkcex4fL2LFzC409bgLH8vyYj+85x1xVdUYpH50CsuwMQTkxj1IHT&#10;pV+BoruGMbVjkDguw9BwfpVKeJI3k27/AN5IxbBwABjA+lZ8tyI002VdURTOyb1bEh5HQAnPH61z&#10;+qRsb5I90iw5GcZ6Vva88P2tkjZWQOqA/d3Lg549elZepOy2G3erSE7EIJ3AZ7H9KIXR34em4jrm&#10;Xfoklu2/ZETIPLG0k9Bk9a8m8Sz7bnAX5oyQc9SK9PeQWOl3CtuXdE0aFj8xY8857V5Tr8jS6syt&#10;n5pMZr0sHd3PbwEXe5n3T+YvGByO/NVnZXcbvm5AI9R3q/qYWFpI413Lgc/3TjtWaE8hwrt96vQP&#10;ZiRXMcbPtX93tBxTYo2ikDISGAx7Ut1GIBlW3+1PiX5FZlO0EZHSg0iaMVutqodhGz4yB1555qON&#10;jMrNjYW7dRn1qqlywuVO044Hrxn/AOvU4k3ls7R0xWZIryzOm35fmPX/AD9KdHG0G3dzu9Kkwu9V&#10;O3auO/POeabax+dKF+bOeO2BQO+iPUPgwZoNCuyu8s4VCUOSCDkZ9h1+oreuLZoZo/MDSbvm3Hnc&#10;QRXM/CbVFsba6/0X7RHcKYBmQx7DnO4EA5PA4retzdSNLI0jxqB8g+9j6fWvNrL3j5DMP4pfS9aO&#10;DCrtkWUMHOD8oBGP1/SklmmV1xLviYZKkYIqrE27c+6RpDhEymFI9farUTs0HG3nIz378Vi9Dhdx&#10;15PbvPIytsdSHdwM8HiqNzdsN3zbmDcHGPMU1ejdtNt5PLKbZAAxdA386ht5E3LuVW+c+3HY4GOO&#10;avmj2NoyKWph7mCNRuMCE7R1OCOn51S1BGnMbLLuYYTkEEADA4q7qVwxs12xRwyI5ACk7iAepHaq&#10;lzMpfbGWdFUcsOQT1pxqHVTFdt86LC2xlwN2cA9uKY21odrR8rkFy2CenPHWhlUSKs00MO4BhuGQ&#10;ee2KSeaG8jVVX7OsYPmHGSTnt7VtCTZtHYSayXZGUk2bUDnaTtc9xn6VELlUuY5pYV8veBtJ4OOu&#10;fzpIdmNof7inI/hPpUcYjdGHzrJITgE8ZHp6U5FGpfWdu0Ec0M0XfEAB3Z6457dKy/Lm8+bzFkxk&#10;cAbhgkjjH0rSbW7y9s4YLmYSLASUTywWAwOh79KzxF+6WON5obhWO/5+XB5zWEolcpcg2zCNN3l7&#10;cgZHJ/xpZJfJjTauw9WfOQT2NMilyihm3CPkAA5z3+pqOdxlstIsWBkHqSfrUQRUI6lV1hubSTzm&#10;l3AZjIGFJJwc+lQzWHnQyNHHJ5kOCHBwFJz09etNlkYmOMM4XByD0OCRz+VWUlkmiZuP3Y55wQOA&#10;ePxrp6HZzNLQZaeVbSqpZnZlHMh5GQePwNaOmWSy2itHL+8aQZTvgdSKoXVuqpuDRszMykA8oQQD&#10;VjSN0S71+VlcjBPUGs5q6OavFyRvXEVrqMawss6XEjK6EH5QvqRV+2vZIUdVfb5efLIPXIAP54H5&#10;Vjw6hItws6ssnkgIcH+HJAH61L9kXHnRJMylxjc/y5POAK53E82pTZ01nAi2rmdmQTRkjYOQeP8A&#10;GotT0t9Ois4YZluVuB5qCIltg759DVOy1GWS1X5WeRCdoI7UttPdafeNM8y27qAcAHlTzgVzcruc&#10;Hs3cn+xt/aSxL5ceRvILArgdST6+1Pn/ANDlYzNvXcEjAOc9+Kr2issE1wVBWb5UJI+9kZ4696ks&#10;Fkljj3bg28lM889KHGxMqbjuLHOtzJJ8rSKyDYQThD3J/wAKkui1in7tWVsYL53CQH0HbrViF/sD&#10;L+8jCqCCMbQ+eKrTpJG8nlxlYyAfv8gEDpV07MmNnsV2TeTAseyRzw56nj0rnbjTSLhtwG5skI5I&#10;JPsa3LlJU2K0n3XOyX+Js8jmsfW5ViEUkpVmjGJAX7ngHrXVHc7sPe5h3t0rwSq42sr4CHnHvXF+&#10;KFjuNvTCnGO9dZrVqtrKu5lVioIwcgiuS8RO9wu4AemMZ49a6acbM9zD3UzlrvapVVUNtyfQmoQT&#10;/dYc59cU3VC0dwVTkdMjjNRidk+UsdvTNd6loe1HYUSNG7HuxOPetXTJ921y5+ZsEVnQWgS2yNzF&#10;SeetT2+5DEPbJ9/eiUuwOWh0cf8Ao7rl/lbHI9K9g+H2kSaf4Wtrho4/sszN5coIYlu+e47dfWvG&#10;tJ1DawfGCuMHGc+1e4fDbVW1DwnFbKqxyLIE4Awwx1PoeTXDipe4eBnUmqehaZ/IvFhlYDcc8nPX&#10;nt7VPbRRgNhPMVXIyO4/mKn1PUEn1NZpGjeSECLhMEkDGRjoeKk/cRvHDHJ5buMnPOSBkjNeWfKE&#10;d27yQ43KPLOAdg3c9ckday7m1U4AZmUZ/Otizgk1O6kiMcYLYKSF9o5HpWbexLbrzN53XIQEYI9c&#10;0F09zJFvHZajGLmNmV8hgwB2AjrjvjNZ+r2sdjett/fW6hgBjrwcHrWhrZ+06rcXDK0kBgwhJ5Rh&#10;jn8Oawb128qRfvbgAGHH1xXRGOx7eHhqjyHxOV/tu4Zo/vZIUcAZ/wA/pWPHNGk6RoNrMOh5ya3P&#10;HaRx352fK+SCSfXH+fxrl5MQ3qtuzsb9K9insfWYf4UXC6llVsrgnkDFR7PLbj1+vFEl7HKHwrbv&#10;fp+dMgnZSknXoOmQcVobEbDE+7+9275qWz8yOQhu2CKkuJY7u42pH5PQH0B9angh8ncX+Y8KDQB2&#10;3wj1B01klmbaExwP1616zJdtA9tLbqLVtmQUYkydgT6GvH/hlGE1lV8woXPHXnkcdO9euXCwwLuh&#10;XZuxvQndg9OPbmvLxl76Hyua6TL0OrTXFwvmNuBOfQ5+tLMIzMyuvlrIN2D82TyM4/Cl02FbsRQr&#10;lZn7+nvUF+0kkFu0VqqrtKSyohO9vUntxXn9Tw+XW5ptMPl8z5Jt2ELrhNoFTXc6qF2qsayJnC8r&#10;9azbWZmtljmZi2OE+8P/AK1XLGVreMsU81eYwAemRx+tR7SxlezKWranJc7XWNg0kZCEOWVsEA4z&#10;wBz0qpZ2kkqyZjKtCSMluvfp/nrWlNafZ0WNl+Rc4T3JBJHp0qnPc3EV3tUBVkHIA5x6/lW8Zcx0&#10;03zbFczZgby929gCyn+HtgVXvD5EbPHIpAQbh/ECcVaEOZ8LuDTr1b5RgHPeobzTJoA2OfOGwkDc&#10;B0/wrSMTqhGKZi6g7T27bo245BHPT8q5XQIyniRFG3b5oO85OOc813d3bw6hCYlZk8w4AdcAEdcY&#10;9a4C7R4PEhg+78+AQcEAHNehTty2PYw8k4NHqUN3G9wrGVk8snkDOSev4cVMk8xVtzCZZMYTGTjP&#10;X68Vm+HbMvpkc0ssacZA6GQcirllMttbfu/miUnfgkOoORkGuepTR49anG7IbnUFikKwbeuRu5bP&#10;1rO1w/JGrzPuUDchHQkZ4qzf6Zb4BhUsoi/jOW3Ag96rwwreSKskixtuy+V6jjHP1qeVW906KdOF&#10;lYg0yCO41FoV4V0HJ4BIqLVotp2rJuO0AgDAzk/lVmFJGhUjavJKkDPOfWoLs7JGYSHaoAJxnn2r&#10;PmaZd2mZdxG1qvmGLEUhwQoyQR1xTNQuY4pEmyZMBThueDjGannuJLf5V6c5Oc4J4yAe+KhUW94m&#10;ya4uFXYVIAHJHTnFdEZPdnRHUbBei4EpZV3ycHAJXGPWponjsedsTMwA3AcqPQVBpVnNGi7f3isx&#10;49Pciros3n2sqKy4ycdvrVe0FIsaZ/pEqxbmCvkDArZsbH7LbiGRmjZRwJAQDWNHFkfvG8llzjDY&#10;OCM5BFXbXV/NuovNkklRiApclgR71m2zjrLS6NWzC2LDcqzbshQ/Kke2KzdTtlhiaTzvLkkJwgHA&#10;HpWxchbtYB5bL5YOCAduevWs26aG4t/m+Y5wOx9qy5nc4VKVzk5ytzHNvbLIMqOm/Peua8OR/ZfG&#10;EfzquSAPYk11HiOL7QpVgY9mACBjjNc9pupx2XjS3YLGViK4JGc+tdcL2PWoyaptHvP26TSrby4f&#10;stxJIVR3ALMgIHQnpjHv1rM1NvKaZZJZl+U4IPzA+/tWkl61nGsg+fzMSoCAOGGR/Os/UZoJSzLD&#10;tlZCJD1D571wtvmPC5n7TU5R51hlkAbKzYDA5zwc8fWsrUISLiRY2ZvMP7sYzkVuXumG0udkMnnZ&#10;9OmCORmsW+fzEfazoVBBxwQe5rbm1R6NOfvJo8/+IZ2WzRE/dchl9/auEa3Cbi3Gc4zXf+MI2isJ&#10;GZTIZCAGPXArzvVZmMyr5m3aa9OhK6PqcE/cOy+Cektq/iNbdZIYyRktJIE2DIGcnHTOfwr6EFnI&#10;qzwQx267Y9pET7lJA4IJ69O1fOvwdu/s3ikHKszRMAcAjOQRxX0cVE+jQ3mMLGVjkCJtIJBI4Hrg&#10;1y4x2Z4GeSamjJu9Y/tHRrSz/s+3t5o5HMrsT5kgJyOTnjj0rB1WGWRvJaGNQqFiQPmIHP4mtq+i&#10;e3LOu+Z8fIS4yCOec/jXP+Jdca4CLJGFkbHzA4IJ659qwgceDTbTZX0awjtddknLTRqqBoyqchsg&#10;kV3ng64EmqK/DsxAzJkAHPU15fYTTaTfLmRmSRsEZJGeOf8A61egeDJZp7qONpsmPdvjxgn0OfT2&#10;rLFRSWhrmVO9Nno19eyTTK0gtgynAMI+UketYeryJFlWPmbSRx0BOPy61vzWi3YH2OJ5Y/lLZIVg&#10;ccn6dfyrK1LT1lu/LUqoXknpx9OeRivHp1Pesz47DxSnZnLavLcWKSRrMu0DkEA8+meuK4nxNb/a&#10;yDIsizSOASGLLj1559a7rXYmjXzhIreYcByM8+4rkNfu83MkNzjzFJG5eBntXt4dppWPssukmrRO&#10;ZurKNJNrfNHG5HzcBh0/pVdwFhaNijR5B4PFXL9DI3G7OPlzyKp2MH2mbaI1XaCck4zjqK7pKyPZ&#10;expW9nmbc24r199vt61cghjiZQNyJk8P0OfpVCe5kMUTdduQB7elX5J1NsywtJubDAFMgHvzWMjm&#10;qGlBr39lQvbyKGinKuMjOwjjIz0rVt1h1yPzJWZmUDHOCT9PWueV01C0iWRd00JHPTj6VtaUy2lx&#10;NPlWMnRCPuE8ZFc87WOGva3mdJayJaWccOxwyjndnOakadhC00dwJmXB8oAgHnp9eKzbWVY1WSZp&#10;GWQjPOWOeBj/AArY0XzNLVQqLIpPmKHGCTj3+v6VyyijyakUSNqZneOd5JY+T5gTpg9MY/zzVe4u&#10;IZ4lt41VmY4MryAbTyeR26U4RNLNtkCsJ2HCHC4z04+o5pur6Cuh3Ua4Mcdwikox3Mh9CcD0/Wsq&#10;clcypySkeX/G7Q1ntoX89Jo4xgkEHGeSMjHOf5V5fZReRqkMKsGVsDnj/Ir1T492kMWmPNDI8Ykk&#10;HloBhcHr+X9a8oNzJHbW5MMfmK4OfUe9e9hXeJ9ngZXpHc2Vu0bRQ/eyuTjkCtCxjjjuo2aaRfJb&#10;OwE4PNU/Dkn9oWiybVVt+zjg4xWgIvKuwAi/N2PetnZk1LXsy1qTQtBGy+ZhgWKEggck9awZrJjq&#10;lpJGvkwqTw53KRkn+v6Cr1zG7MGVu3T+lVDGs1zHtdosyggNyMdxUcqsZ6I7/wAISMLAOvkssYLF&#10;PUZrWsIvNvS0f7vcS4XsPbHFZeh6cumwQq3lXCr/AKwwvlsEHA5xWlp7LcalGS7KigAA8Hj1ry6s&#10;tz5vHLdo6o3so0cWphMkLsG3A/dIOemaL68+1pudPmwvzFPmTHA/MZqxbXEbWTQ9H3jYCvJBHXPt&#10;UE0LLd7nkEgUEH0Ixgfl1rz5VNdT5l1tdSBLCaWwad2YqoBLFcZU8YwKxdY1KG2lVLeSPacZjdMO&#10;mOcg9x/hWzc3M2lD98jMihQ8fIyuR07ds1i+JrRLm+TyWDDqI/vMOPbrWtGzZ6WB5ZPUVbncI/la&#10;N1QOp4Kup5BA9TXNeNvJkmSSRVEigk7B8oJ7+xrRjaOIRrNLJbrbgRqw+Y4B4znoMH9KzddeORZA&#10;s6zbhkH2FdcaXKz2sPR5Jpo5P7eYLgKxV1VSASO1Y2oNm8E+75c8gVr3NsZg5Xjy8H6mqd80MCiL&#10;BEkmDjGQa7on0lPSxiyyQxTyTW6sy5OUc8kn/Csu71Z7ZWV8bpD0I6Ctq6tRE+4MPLbjjsazdS0l&#10;muiWV90eDgg49f61vHzO6nIz7e6+0rtWPB5554rtPhEWn1Hy5d27eDuHUjHv3rk3l23HyxmPGOgw&#10;DXSfDef7TrBG373CD0561liF7lznx0eakz3qCMQssf7xVJDAN97GDzkZrUUrY2E8sU6iZiY5IyP4&#10;fXJHXI6A96xtLZLi6VYR5kaoEDlipBHJ5rWmeOXT/wB4qm43ku4UDeDjjI69K+fqVkj83xEUpMqT&#10;wNKq+YRGzYI9/rjpVedZJLZty7ioGRjitBrWMzFmWRo2ADGMjcD1B54wKoatcxaVqUkI2zLgA5+X&#10;I45471VOpc543TKrNDc2awqSrM+c9No9KzbwsI2OwyR25Kuw45/qKs3Z8+4LxsqBh90ccVRvEaew&#10;lRfL8uMiQ5O0k9MZzzXpU0mrHsUI7H7IfsuQY/Zl+HXT/kWNN/8ASSKu8EfFcL+yynl/syfDlf7v&#10;hfTB/wCSkVegAYFfM1PiZ/ROEa9hD0X5FdztqNpiKsTJxUDQ7qk6LoZ5zUGQmnDmn7M0BdDAcims&#10;uak8umsNtAXQJHzUqpxSAZNSDgUBdDHXFRFc1YPNR+XlqAuiMR7qcEqQRZNO8nHvQF0NjTZTZYPN&#10;NSGgGgLohW1CmpHbZinUOd4oC6I25fNON0cY9KXb8uKb5PNAXQlFP2CjYKAuhhOaRlyak2CjaKAu&#10;iLZSiPJqWgDJoC6GeTTHh5qyEpDFmgLogWKpY0wRRinRpk0BdDlSpFjBNCJxUirmgV0LGgFPEAzn&#10;8aaPlapC2Fp8rNIMa6ZNVtRiC2jfh/OrNQ6icWb/AIfzo5WfaZDF80X5nhHxYvGSKP8A67t2+teA&#10;axdH7VJ+Fe8/Fr50j/67t/WvANXb/S5F+nP4Cnys/q7giPuL+upHDJ5hpZxsAqKNvLFNkkJ/wq+V&#10;n7NgloRzTbAaqXF2x/OrUi7garTJTij2vskJl8ykZc0ki4qMPiqMacWEiVGRtpXlyaaRxmgJEbnJ&#10;pCM0O2DTS+aCJbDXjpjLtp55qNhk0ECx24kpX09V5/rTFfyvele5JHpQZsrzxCM8VXdKtP8AOfvU&#10;1196DNszZI8mmhdtW5Y8CoJhjFBnexHv2UedUcklRtLjtUS3JlqSNPzQGzUBbJoE5H8NVHY56hOV&#10;zUbwBzQHJFDtg1cTEgmsVH/66rtAI1q1JNu9qgblTVAyFxhKr/eVqsS/cqsTgNVRODEFa4tg9Z99&#10;YKTn29a0JZcVSvXyM1R89irWMq4j8rdRoHOuW7f9No//AEKnXI3Buaj0M7dbg/67J/6FUyPzXiKN&#10;4Ox9yfsqTlvETfSX/wBBWvsLQxv0a1/64p/IV8Y/soT58TEe0v8A6CtfZ/hn5tJs/wDrgn/oIrE/&#10;A87jZ6jrh/Jepbf/AEgfjRexZlWp7WHy2/8ArUWPi6svfIL2ICHH0rifGOgR34dm/uN39hXf3cWY&#10;657XbffHJwcKh7e1S0fb8P4jlaPjj43aCtpeW+3/AJ4+v+1Xk0Z23p+le1/tDFknt2wf9T6f7dfP&#10;z3zLqjfN26fgKmx/TPB+MTppX/q50E54qJLpoapx3TTCrEY5xmg/ZsLLmii2bpp4+35VVmXaamfh&#10;KjiHmHrQetTasV/LOaQkgYq6YMU37LkUEtooN1phWtL7J/nFONmoFBLsY0v9KYGxWxJYq1Qtp6j/&#10;APVQETPWTNJJEG/GtBbJc0NZrmgHEx5bJSf/AK9RfY1U/wD163DZLUf2RdxoJ5TMS3wKnSzw1Xks&#10;lpZLfaM5oDlIPI2xim1JKcDFRjk0DURVXNSBOKREzUyplaB8pHsqNZitWCmBULxUDSsKJtxqQQ1F&#10;HHzVgUDE+yinCBRT+gphbNBSQ5ZNtTBsVWFTeZQVYcZe1App+bmkVttBMolhRmnr8tRxtuxUjGgI&#10;xAnNNZN4pwoHAoK5SFkwKI5ChpzNk0jLuoLUR4n3KaYy7qVRtFFBXKyPysGpUQqKQ0BiBQHKx+WF&#10;NY+YaFBY/e/SpFXdQXGLGC0BOakSDindFoHFA+Vg0PFRtbgmpDQKA5WRFPKp2/aKXZTTwOlBaQed&#10;zTkbdUa/NJUyrigrlJBFkVG8VSAe9Ncc0FEeynJagmmsuKmhORVRAFt9pp4Til70VQEZ4NFK3Wko&#10;AKMZop6cCgLCLFinBcUUUGiCiinR0AIYs1G0HzVPTSmTRYCJYcU9flodcU5VzT5WQxwmNKPmakAx&#10;QDijlYhxtlPNNMew07d8vWmr89RImQU4JmgJTqVikNCU2RcCpKa53DFHKyWiEnAqvPctGasONoqF&#10;o99IEiNLhn5NWrc/LUcVthquRwALQaadRpfiqV42QfrVyReKrzR5/OgOUoH5TVi2G808W/FS28W0&#10;0Ejo4Qqihhg1N0jqJjlqCWhojyaekGaRPvVODkUEuLI/L4zULruarTJlBzUPlfNnNBPKN+yhk3VD&#10;KfLq3u+XFV5VzTsw5SBXyamjXK1GifPViKrDlADAppfBqbtUckeRQHKIstIzYNKFxS0BykLQD86R&#10;YBUpXNN6GgOUkjjxipFAFRjpTg+BUcrDlCRsVH5hBqxs3L+FQyRhKQWHCPeB70GALUayEUrT57VU&#10;TOURjxY6VHjFOMuadGoJq0THch8uj7KGFWJF2GoWfiplFlSZVllIFMjbz+vakn4SjTzgt9Kykc1S&#10;Ltcramnk5x6VQhui8+3/AD0rQ11uD/tAj+VZNguL8D3P8qzk9D4DiaVos9A8HaMp8xm/u+vvW5q9&#10;gkEG4fz+lZ3hafZblvUf1NaGt3ZMO3Hr3+leZWep/G/iFU/eS+f6GYoAcVI8QIqqZvn+7Tjcso+7&#10;XIfzbj5XrXLFvCsbZFR6pe+XbSr/ALB7VDDdsT0qvqlzujf5f4fWuyifUcOO1RPz/VHn3icb9RY+&#10;5/max42/emtnxJ/x+sff+prDVtsrV6NNO5/Xnh/U1+4tAZNWbdcMKghTB/GrUI5rujF2P6MyuV0W&#10;oDg1KWxUUPUVJt5pvQ+mp6RHJesp2/0qZZ2YVTdNsm73qxC+5Bx29azsRF6khemtNiik2Cnys3iK&#10;suRUqyZqNFzUypzRys0iKTmjfipkTimMvz0crKSE3mhXyaGwKN/FHKzRDqa/SjzKUjeKOVlxiLU1&#10;uMrUQXJqe2XBFLlZdiZI8VKq4pEWpdvFHKyhEbBqZZ9tQ+XTo1rQ0J1Hm1LGgjbNNi6UuD61UQsS&#10;g5prjApA2KVz8tWgI2eiOTNRyU6NcGtFuZyLUPNXrGFd/wCIqlbfIo96vRy7RmtYxdzmqbF68naJ&#10;Pl9au6PcNPD83YDH61Q09PtrgNxwTWjGq2kbY7VotEePVje5pmXbIuPevL/jczTyzFsf6qMf+PV6&#10;Hpl19pvlXHHPf2Nc58Z9LVY5mwT+6j9f79c9SR+MccYVuLdv6sfK/i6yUahM3OfMbv71mG3AStL4&#10;ru9lqdxsVm/eNxj3FQ+C9Mn1PUYRJDMysM42Hj5Saz50fxdxxhP9pdl3Nb4P+D08S61ZxzHiS4KH&#10;DY7A+lfWXwW+AdjHBK25uU/56n+8fasn4KfBi2s0srjZIrLOzYKP9P71fQnhTSF0a0Gw9QRyPcmr&#10;VRH5tSw9qqVirpnw1tdKz5eegU5cn+ldFZ2v9nwoFxxz196hlvWQn+LmpoWZkX5vwxWc5n02Go6D&#10;L7WJEfb8v5U/T9QY7gf4gO1R3dssj7qmsbZUVj7Cubm1HWw5Fcw+eWz/ABV5f8ftBjm0x/8Arl6/&#10;7L16nnF2v1rlfjLp4udIb/rke3s9dEKiseZWo6Hw78S9JS1+7/z1cda5yy04CFWz39fpXoPx2svs&#10;McfB5nkFcTpY32XX/OBW0ZXeh4dWlqWNLlM1wsZ6Agfyr6E/Z80hWaxJ/wCefr/00FeH+CdJ+16u&#10;nyscsOin1WvqT4F+HfsiWJIb/V91I/5aClJk06Wp6hpsPkQhV6cVpfYwG3fhUb23luFqxHkL+NYS&#10;eh72Fp7D4Fz8tJPFtagHFSqu9K5+p7VNWRHCMA0ucsy+oqNnw2KuWFsryruYL1yTW1MxqyRJYwiz&#10;hZmySuOlfL/7U3x7vvC8MFrFt2XEIc5hB6SD39q9P+PXxL/4RKCSSOaFsY+QyKP7g7g+tfB37Qnj&#10;u412/smZlk8mEjAK85b2HtXRGx4uLrJaHnPifV5vE/iWSeQjLBV6Y6KKuaRoaQJn1Hr71nWsTPN5&#10;gVhuOcY9sVry3LW4FaI+fxFbQbf2Sgf/AF6y54cyGPtWg7tIud1UmRpLjPT8K6KZ4taoQHTlBy2f&#10;zp0Nrh/btVrZtHrTo0DGt0csbti28AXFW4lCJmolXaKR5do6UzaKZJNf7B0/SqM160m4dm9qJ5Mi&#10;q6HLfjSdzaI63thJJX9mVfxr6eu+TFf2UV24TqdmE6hRRRXYdh/KbbavPBZXSAbeMqCmM/41zOpQ&#10;/wBsypHbibzMkAEDHvySAK/rYorw45LZ35/w/wCCfEQ4N5Xf23/kv/2x/G38VVklt44GiUPb5TCH&#10;czk+461434OuVfXr2NrPzGiJVmfOY2JwM/l+hr+4iivQpYPkjy3Pfw2U+ypez57/AC/4J/JD8LNH&#10;tdJ0LTXWRZWYH5pCcq3RsAHgce/SugdUt7sr80oZyOvyj6Cv6vqK4amT8zvz/h/wTxcTwk6snL2t&#10;v+3f/tj+UyW8jSNFk/fSZwSeBg9uKv8Ah14fJZppFX58DGdx/THqPwr+qSipjk1t5/h/wTl/1J71&#10;v/Jf/tj+V7Wba3aTfGjqgGE5ySe+frWXewhVIeMr0z75r+rWiplkd38f4f8ABMZ8B83/AC//APJf&#10;/tj+TPVWUxeWzLFGxJyOWGOB0rzz4gpDLpdwkkhjhYbg+3cVI6HHrX9h9FdVDLXTd+b8P+Cd+B4R&#10;+rzUva3/AO3bf+3H8H+unbrNwwZpAshwSuGPPGB2r1T4JmWYNIs1xbvjl4z1IOMe3Wv7bKK9CpTc&#10;o2ufS4jBe1p+z5rfI/kV0y5Z7OOP7RMVjXguSSR3+ualiZmnRtu0XHCjHzFR0Nf1y0V5cspu78/4&#10;f8E+blwlzO/tf/Jf/tj+SSzuyYktoY5maR2eWUKeMjHXtXQSTu9nHGpVWgACOgA/E+9f1d0VMsnv&#10;9v8AD/gmcuDb/wDL7/yX/wC2P5NfLmu5JAkLCO3A8x/vb2Of8Kk+xNqdptWESEEcN2GQMn25r+sa&#10;ipWS2+3+H/BMv9Sf+n3/AJL/APbH8k+tafi6kj3Bl5XPYkHHGO1YYkRTKJLdNofBOOSR/Ov69KKr&#10;+yLfb/D/AIJpHg1r/l9/5L/9sfx13WnSXOo77gN5gOBG42hVzXjPjaQWnia8hkWPzFdiGDcoSSR9&#10;a/t6orvoYX2ate57eByZ4b7d/lb9T+HG1neef95JIy4O9EOM8Y59M1ViCwLi3ji37HR3JLMoIwem&#10;ORjrX9zFFdPKep7DzP4kdG1hrrRdxkmMUREQJcsuAAeBgf5xU1+ZLi6kTbKJFAAD8NuIz+XSv7aK&#10;KxlQu73OeWBu7834f8E/iG1Oxe1twrQurrkF9wbJ6muc1WFHuNyybWYfdr+5yiiNCz3KjgrO9/wP&#10;4UN0cOFHzOpOfevT/wBl2zbVvH9tDHJCu4qMzEiPOTy3f8q/tgop1qPPHlTsTisD7am4c1r+X/BP&#10;5Qbr/R5Zla4tmmjkA2RxsFOCcEZ7U7W7iS5VZpsOSFAIGCQBgZwelf1eUV5rylt35/w/4J8XU4B5&#10;nf2//kv/ANsfyH+NY2kuTJ58cCqi543A5OAMDv1zXJ+JZ1XwteOq/vhEfLIT5QeucHviv7HKK6ae&#10;BcPtfh/wTuw/BypNP2t/+3f/ALY/h5tps3wXarKpB5HUdSD+v8qu3qLON02UjYEgAc545PsMV/bz&#10;RXZ7PSx9JDLuVJc34f8ABP4Q/HAD3LJHtCkADAxn/wCvU3wqia38VW6zYK7xg9SDkY/XFf3bUUSp&#10;80bHTUw/NT5Ln8n8MEtrbW8xuYpGYqZEXpjGSPp1ptqmJ5W83a0iEjBznJ/liv6wqK8Wpkrk2/af&#10;h/wT5Srwi5tv23/kv/2x/KTHpai2VY1WSWYktkHKjPAB/OqOp6XcWn3GV0bG8H5sY+tf1iUVCyFr&#10;/l5+H/BMv9S3/wA/v/Jf/tj+ScXNjc+Fdae8uPs81vhLaIoR5+eMj0xx9c185/EE7r6Vf3nl5+TI&#10;69Of1/Sv7ZKK9HC4D2P2r/L/AIJ6mA4d+rO/tL/K36n8L2shVVtkCqx6nv7muamLhZM8AnjPX8K/&#10;vGoru5dLH0Eadlqz+Dq3AiaNmbPOcetfT/7Jkcdt4WvrqSJrmHymESMw2iQjCnHbB/pX9k1Fc+Iw&#10;vtVa9jzsxyv61Hl5uX5X/VH8lPh3y0TyZLdZpccls8PnPHNamoXk7tuj+VGwHbAUYAxx6V/WFRXn&#10;/wBjr+b8P+CfNy4Ju7+2/wDJf/tj+SmMuhZZHMkeCFQfhnmsjxLbsJ40aGZEmUkHIChemcnv7V/X&#10;bRVQynl+1+H/AAS6fBvI7+2/8l/+2P4+JI4fNEYZrrZGQ3GACT6DjrXJeOY0s9RjWbdIZEDkABlw&#10;RwK/s0orpp4Hld7/AIHfhuG/ZS5vaX+X/BP4htVSaW5kljXbGvyfM20kc+1ZFrbNc6lGN25umG4U&#10;e9f3IUV1xhY9yOFsrXP4dWmW03LuXzM4HPUVVuJQ0Mj7hGFOOOpr+5Siq5TT2HmfwrRxSZkLMvzE&#10;kZ4wPSkRDFOu3a2096/uqoqfZh7DzP4a9KiQQ9G87OWJ+6BU5eRZ1C/NucAfLjPNf3G0UvZkPC36&#10;n8QmnnfcfvTtVuOvQ+tbPhq+a1uWby2kTIQFjknntX9sVFZVMKpq1zmrZb7SNub8P+CfyLaCn2vw&#10;3pvzH7RtAd95JOQCAM8cAin2hhtbuWPAZPmU7xkk98EV/XNRXAsps78/4f8ABPn5cH3bftf/ACX/&#10;AO2P5I57Zmkijk/d7iAoHoRnj9KvW8P9mQLGzNL8/mOmMsD/AIYxX9Z1FN5Tf7f4f8EzlwZf/l9/&#10;5L/9sfyV3UpF59oSPySpKqCc8npmq93ClzE+5vOfvxhSe+fav63KKf8AZX978P8Agmf+pH/T7/yX&#10;/wC2P5A9TlaQqolUKq7QM9RzwKw9cvGj0K4jbckLRnagPJIB59zX9jFFbU8v5ftfh/wToocHqnJS&#10;9r/5L/8AbH8N7SRy6y742sTjGecev6V7B4B2waUkZgjb5AST8xJzmv7MKK6JYfmVrnsYnJvbU1Dn&#10;t8v+Cfx/2Vt9ptoWVY4jkgADbgcc5/OrWuW8Nm0YhkAkaMmQg5U5PPNf17UVyPLU3fm/D/gniy4P&#10;bd/bf+S//bH8fslhJcXKQNH5bswTkhVOeMk84HvXzr+1XZx2XxHuI1uLeSVY1R3hcspIJHU9+O3F&#10;f3GUV04fC+y6nrZbkP1SfNz3+Vv1Z/BBDuMq7RhvXNd38IblYNfh3K0kiksV/vDBr+6SiumUeZWP&#10;arUvaR5T+MTRLj7VZybRHJKpEjPIcHgY6+tdGb+1uoo2h/0XCggufmkbGSfbnpX9jFFcLwF3fm/D&#10;/gnhzyHmd/afh/wT+Ma83FmEkiuzEnYBxn61iawzJFzjcCPwr+1SiqjgrdfwNKeScju5/h/wT+JX&#10;VrxZUk2BG8w44Pp1rh9cl8vcOeuK/uiorZUbdT0oYRR6n8Hc00cYDEnqenJqxpsa3cTbl5U4HfJ+&#10;lf3eUVty6WOj2elj+MX9me3dvD1w0e0s5MfLjcFAzjHb616BqSyrqy7PljjwAEOcAcDPvxX9fVFe&#10;dWy7nd+b8P8AgnzGO4Y+sVHU9rb/ALdv+p/IvcWeyxMkcYCRgFlPHHQkflVOWH+z9qhMx7AcKdwB&#10;PNf16UVzLJ2vt/h/wTgXBbX/AC+/8l/+2P4+rrbDOfMaTGCoIHQYrMgP2eRo1OJZJASHByy9Bjnn&#10;/wCvX9jFFbRyu32vw/4JtHhBxVvbf+S//bH8ivhe8aAwtt8tlYHzAxVgSMAZ44yK439pBCRHdF8m&#10;8cyEucljgZP8uK/scorSnl/I7834f8E2w/Cvsqiqe1v/ANu/8E/hwuDbrNFtRm2j523cHPp+Yqhc&#10;uA58uPYecY5Jr+56iu7k0sfRRwtla5/CxNEFjYPuG7jnrmovIaMBWzke33hX91lFVymiw9up/DXp&#10;VwzQoirGpX2xmuw8KIIx++ZUViMkc8+1f2yUVEqfMZVcHzq1/wAD+L9UVfLYBgynKk8g56YqldGT&#10;GZAf3md5x3HXHuM/rX9ptFZRw1upxLJ7O/P+H/BP4mriPy4mkjbIyU+YZOfeuQ1LaPMVpG81X5T0&#10;96/uUorVUzqp4Hl+1+B/CRqMflsw48wZPXOa9z/Z+ha88KyfJI/2cr855UZ4xn8K/tEoqa1Hnjy3&#10;JxmXfWIcnNb5f8E/jvmvAl4sbSH5SQBngAe1bUdrLcwxttVW2BiQDjHXk4r+vaiuJ5Zf7X4f8E8C&#10;XCV/+Xv/AJL/AME/j7vSUhaMD5iQ3A/zxVO7tI72O3t2K2yly+8AlnPAwfpk1/YhRVRy+ytzfh/w&#10;TWnwvyr+L/5L/wAE/jJ+JGqLF4FvbBh5yxylxMSRsGMYA5A6D35r5q1RTPM23naxx/n8K/vLorro&#10;0eTqe3gcv+rx5ea/yt+p/BbGWkUfNlgKj3maNgVw2cCv71qK3O/lP4JYD5aKMszcivYf2crmS9W6&#10;h2qqqgX3yTjIHcgCv7eaKyrU+eNjnxWF9tDkvY/jfsb6OG6jXLExkhcmtqx8yb7zmFGUY3AtuOf5&#10;1/YNRXlSyjm+3+H/AAT5ypwtzf8AL3/yX/gn8depal9juV8uTPOMjIJ9ag2SacBJOtwmwiRcL/rA&#10;x4P6Gv7G6K2hlvKrc34f8EceF+VW9p/5L/wT+MfxpfST6DfL5YI2MSvQ4I65/GvmHXpl+3vtO4qT&#10;k+/Ff3rUV3UaPs1Y9rA5f9Xjbmv8rfqfwt/AQ+b4nhyrMrOPlA69Rj9a+hrOeSKOOHYFkgYkA4Kg&#10;jnB9a/seoqKmH53e5jjMp9vLmcrfL/gn8VvifWHnSVZVUNzg46DNef6q7ea3Xqcc+tf3JUVVOjy9&#10;TbDZf7JW5r/L/gn8ImuP9oHyj5fXGTkU5bqG3RETbJI+N2PvJX93NFa8p2eyP4W9HRh8y7g30616&#10;N8Ny0V1GGkdNzDdt5H/66/teorOpR51a5y4rA+2jy81vl/wT+RRZI760tlWR9vkAyGTHzkZzjHfp&#10;XNSTsJGh8ndI/TI5OM4wfyr+xCivP/svW7l+H/BPn/8AVNXv7X/yX/gn8dYnighUKuw7A56E5Oe1&#10;ZesxmR18za0cxJOOGH/6q/soorWnl/K7qX4f8E6qPDns3dVPw/4J/F9fI7SKFbagIBwMDB7+5/wr&#10;h/F87LetG7EKznB2YJAwK/t5orrjRt1PUo5e4fa/D/gn8L9/b7ouTlsnr1Io0xZBd8uVU8AV/dBR&#10;VezOr2HmfwywWyzyHzG8vjOcYJINWo4WHlsz8Zxjrke9f3IUUOmJ4e/U/iy+Esu+7K+WrNgkHPQD&#10;kY/Kuz+zeVeLsUtvK5JOcE8n6f8A1q/saorlqYLn+1+H/BPIxWR+2d+e3y/4J/H/ABp9nZdr/vEB&#10;Ax13DmoLlyJf3nylcjjHXqf51/YPRXH/AGR/f/D/AIJ5/wDqn/09/wDJf+Cfx2ardXRgMlmEaWIE&#10;rnqT3/CszTpZLi3gab+JQJAOq9c4r+yaitFldlbm/D/gmkeF0lb2n4f8E/jF19AshlV/3PmHaOrY&#10;A6+1U4LddShhV5mhXIHQ85HQ1/aNRW8cDyxtf8DsjkXKrc/4f8E/jHNhHbwMiiRWyOudpA4/WqsV&#10;nvib93uG4BcDvX9oVFX9T8/wK/sX+/8Ah/wT+LSe38gNuT5jkMRyMik+1zfYhHs+SMEYAxjPX86/&#10;tMoqlhbdTSOT2+3+H/BP4nZpm3eYoYFSVbJ+tZ0jKU+aRuM9zX9udFWqNupvHLrfa/D/AIJ/D2sc&#10;k06oq7lxyamtkQRqu3a3PU8Hiv7fqKfsfMv6j/e/D/gn8O93a+WdzTeZu7HtSQIAi+Z3PA71/cTR&#10;U+w8w+o/3vw/4J/DyxWPcuNu3Jz3NOhuw8ykkOScYH86/uEoo9h5h9R/vfh/wT+IqC9PktsO3nn1&#10;rTjuTEiNvVmYc8djX9sVFJ4e/Uylll/tfh/wT+MDwjM13atLLg9NndXHfn2xXVRy+XaxtubyNxBQ&#10;HjkcnH4/pX9itFZSwd/tfgcVXIOd39p+H/BP45lRZWaNJR+7ycHoTxn+VItvtlDLI0aqMkdM+v4V&#10;/Y1RWMstv9r8P+CY/wCrf/Tz8P8Agn8dUU7RDaoZVcglUUEsM+9YGr28d1dybA0XUYPQY5P4/Sv7&#10;NKKUcsSd+b8P+CXDh3l/5efh/wAE/i901VvLfzn8m2jhBTLy4Zu5+ua8b8eT7tZkVfukkjByK/um&#10;ortpYfk6np4XLvYu/Nf5f8E/g3kEnmsrMQuCRio2gby87vvenWv7zKK6D0OU/gzQ4VQWOfc1dtJ9&#10;g2g/Lj8M1/d/RQHKfw9/DK48vVEMStJKARwC3B4Ne0QWkggRlk3wNgnA6D1r+xyiuSphed7nk4vK&#10;fbu/Nb5f8E/jztJfIgMYdVY5GCPvKR0qHyppluE85ZFtxsGeAikknA78nNf2JUVisvt9r8P+CcK4&#10;ct/y8/D/AIJ/HrbvCYANrMu1fmL4yepHT2qquoAXAUqdoZyQTng4xziv7FKKf9n/AN78P+CEeHeV&#10;/wAT8P8Agn8btxceVJ82zYnIyMk+1Zpu/Kn/AHb7gpJYAcD6Z9K/s0oo/s9d/wADqjktlbn/AA/4&#10;J/GP+91S3IkDtIqNK5fkbQpJ6Dj8a8x1lI0m37lxvORX9w1Fb0cP7PqdVDL/AGf2r/L/AIJ/DFI2&#10;1i25iGPTNVXVrh2YqW25w2eBX909Fb8p2ex8z+FG9ieWPfkALxxRbEsgd25yARX911FHKUqZ/Czb&#10;LwW3L171KoVmjbaCufnPt61/dDRU+zJdM/hhWZWZsL90kA+o7VJHLmRQvEi8fUV/c1RR7MPY+Z/F&#10;P4CWS80SSMtjyyMBR0z3966IK4s428wLnC46k49R261/ZtRXPLCXe55NbJfaS5uf8P8Agn8ZUEv7&#10;ncTI7RuBtHAYf0qxFdrGyphlkYkFMZH51/ZbRUPA/wB78Dn/ANX/APp5+H/BP4z4Lw+b5cjKsbMR&#10;nqfwqPWoJ9MmX5mXjp1OCOK/s0oqHl1/tfh/wQ/1eX8/4f8ABP4yPLW4MMWV3ngu/wAvJ9TWbPC1&#10;pqGx2HzkjI4XA9/ev7SaKuOBt1/A6I5LZW5/w/4J/Fjf2crkXDWreWqBC4OQjZyBVpR9rsw00u7z&#10;MpgDBByDzX9olFXHCW6mn9k/3vw/4J/FiRs86NpAoYhQ4GCgx2ptnJNplzI4KSCNSeej54yK/tQo&#10;qvq/mV/Zf978P+Cfxe2sySyx+XHKbpsFQ3C7fY1TjuhqjvJ/q5VJHB7d/wDCv7TqKn6ou4/7LX83&#10;4f8ABP4urZWCtIkxQKNv41Uu5RLMu6QGTJIL9AR0/Gv7UKKlYPz/AAHHLbfa/D/gn8Uq7WTCs2/O&#10;SmDg8gkg1HOY0kkdd5MjEdeCOOPzFf2vUVp9V8y/7P8A734f8E/ilCCOE+ZxuOBzy1TRQoEaaRmX&#10;b2HVgeOlf2qUVP1TzIllt/tfh/wT+L7QNNWRyrfL5yERk8AleR/T863mtWibyXkVjCCTgEHBx045&#10;xkg/Q1/ZHRWcsDf7X4f8Exlk9/t/h/wT+OG21NTLHHypXIyOMgjP51YuZY4ykflyTSAAFySRnBAy&#10;R9K/sWorL+y9b834f8E5/wCwf7/4f8E/jbu7dRE67XWVZDJH2U5GP51oaOPMsMyLIzR9xzg81/Yp&#10;RTllt1bm/D/gilw/f/l5+H/BP47tTP8Apn+ivJ9nYKCGHIPGaPKSVG3FjJkHOOvBBAPpX9iNFKOV&#10;2+1+H/BMlw3Z39p+H/BP43b2RraJmwW8sgBNu7tjI9K53Vbvz28too2XAJVwNxOfXjIr+0Sit6eC&#10;5ev4HVRyTkd+e/y/4J/EzrYOGYKu3qF7Ae1czfQthowcMwOD7V/cZRWn1bzOyOXcrvzfh/wT+Ea9&#10;TbdYHzLyM571XniZYfl6qea/vBoreMLI7PY+Z/CDDNMkarubaxzj1q1p0ZeZWGS2MfhX92lFL2Ye&#10;x8z+Ge1t1A3LNHlSNwzyPwr2D4ZTta6B5LL++YqQ3HHXrX9nFFY1MNzK1zhxWW+2jy81vl/wT+Oe&#10;60m8uL6FpGjh3BnG8BFlAGeD3PIqSxUSab5kjQK/mZECnc54wTnHSv7FKKwll91bm/D/AIJ5suHd&#10;LKp+H/BP4750U7fLG2NhkeZwMDnFQHJuGbasXmJ9zlhx6c9K/sXorL+y/wC9+H/BM48M2d/afh/w&#10;T+Ma7yPNl2eZZl2XeAVXcOq5x1GM4rN3W89sxSR1kfJVMcAD3r+0uit44G3X8Dup5Ny/b/D/AIJ/&#10;Cz8QIka/uvkK5l4556AHj6j9a5aRA3zbT15PpX959FdcYWVj2KdPlVj+DSWH5QrdWOAelQ+X5KlN&#10;zNIpIr+9Giq5SuU/gsGI8h/4j1zzVuBmQYVTKrcAZ5r+8iijlDlP4Zfhjqf2TXo1X5XkIxnk49K9&#10;okuo5IWZ4WLXDja+dvA6jn14r+zKisKuH53e55eMyv27vzW+V/1P410ZlnjkRfLOdqbfpVqC9mhg&#10;mhWRlikBR0zkHoenrkV/Y9RXNLLr/a/D/gnA+Hb/APLz8P8Agn8cMcdvb24bY5uCeHz8u2m2h+0N&#10;97sTwM5Ir+yCisf7JV7834f8Ej/Vv/p5+H/BP469PsF1u5AY4bngnbn2561h65DtvF8lkZs4OM7h&#10;7Zz0r+zCitI5a4/a/D/gmkOHuV39p+H/AAT+M+EYSNbjd5eBjJ6c84o1ad7XzI42Hk8BDjByR1/C&#10;v7MKK0WBt9r8P+CbLJbfb/D/AIJ/Frd3EktoqbVVlPySL8rY46/kK4rxKG0/xTCVDfvBk545Nf2/&#10;0VtDDcvU6KWV8n2vw/4J/Gfo2pWmsixtU82GPyzGXIBwQM8+2anutP8AsQJYqysMAowZSO2ccZr+&#10;ymip+qef4HPUyNSd+f8AD/gn8YtzIbidpJD3ABUbQOP8+lZ8kqh/lK7jgAkkZ9K/tKoqfqet7/ga&#10;Qyfl+3+H/BP4v4YZw7SQwt5S4UkAsvT+tVb2by/3e/5WGTgYYfSv7SqKPqet7/gP+ybu/P8Ah/wT&#10;+J2+hE6N5b7lYgBz8vPeqdu6gbTu3ggZHIJHev7bqK0+rK1rm6y2ytzfh/wT+J+zuJUlLfd4ODgg&#10;nsa2NKhtb1JN/lwyGPaSZCA6nqMf1r+0iip+pruZvK7/AGvw/wCCfxW2tj+8SHdHD5f3DjcvXA57&#10;10cFjZWaxLJtZmJBwCAR2PtX9l9FDwfmZzyfm+3+H/BP407uVYNDiWOaZZhlVUPgMMgYx7g1QudO&#10;aK0jmjkV17xdWGK/s7ooWDS6mf8AYaW0/wAP+CfxS69dSCIswUlQVwfSvPZYpIPFsMajcZGznstf&#10;3OUVpGhbqdFPK+WNub8P+Cfx0x3LX1rDMsaoPLUjuSuBjioJY2klEbKYyeDxjrmv7HaK5/qOt+b8&#10;Dz5cO3lze0/D/gn8X2pxCKVWTcC3HfAIOKxNVk+zuvyhljznAwzcdTX9rlFaLB26nRTyPl+3+H/B&#10;P4Z/HMuLJVDbSxyOegPtXmtzG/2qRZOWzwetf3xUV004cqsetRw/s42ufwifC9lTWUOdrKw6feNf&#10;RdvciS2t/Ll3eZEC6pkhG7ZHrX9mFFZ1qPtOpw47K/rDvzW+V/1P4yruFQWbypvljOHGNpboAc+x&#10;rldTuSkDQzRx+Yz45X5lI9/Sv7X6KyWFsrXMaOSun9v8P+CfxAwXflSskv8AfLgryRivTtA8Nalp&#10;6zXD2s81rayKks8cZeNGOCAWHAJBHWv7MKKmrgudW5vwNK2U+0jy834f8E/kNjnjSzWVBG0LHYMv&#10;8yHnGO+Ov6VWuAs6DaYWbyznHJJPB+hr+vuiuFZKl9v8P+CeN/qkr3VX/wAl/wCCfx36jcRxWxt5&#10;CssYAJJGGB6YH/66878UKGvmaHasMhGc/N82Dxnt1r+1Siuqll/J9r8P+Cehhch9j/y8v8v+CfxE&#10;izSeWMMxiOSM4xVeWzFtGzI2QhI3dOtf2/UV1exfc9FYF/zfh/wT+H6GdUCoTu/+vV+2n2/KGbbk&#10;Zx6V/blRUywt+pMsuv8Aa/D/AIJ/EvFJGpOyQquM88ZPpWlpVyqt5gLNwD1z1Pf0r+1aip+qeZj/&#10;AGT/AHvw/wCCfxm6fPHpbQm4hjkbYX2t8y7jnHFbWm6s1sdyPG32rgo6bgg54BJ44Nf2MUVjLL7v&#10;4vw/4Jx1OH+Z39p+H/BP48J5FgH7n94qgfPjAQ5z/h+VVddnuJWE0rNcOoALgdfT8ea/sZorL+y3&#10;e/P+H/BOePC7Ur+1/wDJf+CfxS/Em3ml0yTcqzQoTlT1U9fwrxc2bPfyMpZY88DGQDX94VFd9HDu&#10;mrXPbwuAdGPLzX+X/BP4b/CMyvYzOG2soBIOQTj0FdLbRWbWrTSCV88ADhlPqD9a/troqpUm+o6m&#10;A5nfm/D/AIJ/EfZwwy7JA+3aSMN/Ws3V5fsuo/fUqx3Jt+v/ANav7gqKlUWupn/ZveX4f8E/i08L&#10;y79Lyvls64fDcMSfT161v6ARBLDI0DeZvzkjoMEEe9f2WUVz1MDzdfwOGtw+qia5/wAP+CfyB6SY&#10;7CBt371G5QkfNGeev5dKHg81/M2rMhPzjByePwr+vyiuN5Lr8f4f8E8OXA7cub2//kv/ANsfx+y8&#10;QGQwySR84DgsAO+T2ArmdV0prHUlZW8xwodHjGPlPX8vev7KKK0p5W4O/P8Ah/wTsw3CTou6rf8A&#10;kv8A9sfxmeTFcQyRzyK0KEOGMQEj9cjIrE1LTGh3GO3aSMg4DDGfxxiv7TqK644SSd3L8P8AgnpU&#10;8jcXd1Pw/wCCfxB3W5lMkeU8zhou4IP61m6hYyC6Vl7YHXmv7jqK3jSsenDB8qtc/hfur9RMytHu&#10;RuMLxk9OPeo9b1u4eVpADH0Qbhz0Az+gr+6Sir5LGyo26n8JP2hn5kkAPJOO9bnw4d49VSSMsORh&#10;gMnrX9zVFTUp8ysRWwvPBxufxv2F+2opHI3yrgDIG0Ejvj1rauEjis4pPmXcOjjjHrX9g1FeVPJ+&#10;Z35/w/4J8zV4T55X9r/5L/wT+OpJCz4Rj16A8kHioNXihNqzN5y3LAKcqCvfpz1GK/scopQydx+3&#10;+H/BIjwjZ39r/wCS/wD2x/GYRFCFUO8u3OcLg471RvMTRSfu90bc4xuI9z06V/aDRXbHBNfa/D/g&#10;nZDhvl19p+H/AAT8W/2VkDfsxfDjC7R/wi+mY46f6JFXfBK/WaivPlkd3fn/AA/4J+h0c65IKHJs&#10;kt/+AfkvIvFR+X7V+tlFT/YX9/8AD/gmn9u/3Px/4B+Sawj6VIsKmv1ooo/sL+/+H/BD+3f7n4/8&#10;A/JfyFpkkQ/u1+tdFH9hf3/w/wCCH9u/3Px/4B+Sca0/bxX600Uf2F/f/D/gh/bv9z8f+AfkvigJ&#10;k1+tFFH9hf3/AMP+CH9u/wBz8f8AgH5MhAKdtzX6yUUf2F/f/D/gh/bv9z8f+AfkuY+OlNKYFfrV&#10;RR/YX9/8P+CH9u/3Px/4B+S2wUbBX600Uf2F/f8Aw/4If27/AHPx/wCAfkv5ftR5ftX60UUf2F/f&#10;/D/gh/bv9z8f+Afkvs9v0o2e36V+tFFH9hf3/wAP+CH9u/3Px/4B+S+z2/SjZ7V+tFFH9hf3/wAP&#10;+CH9u/3Px/4B+S4T2pyx1+s1FH9hf3/w/wCCH9u/3Px/4B+Tfl+1Aj56V+slFH9hf3/w/wCCH9u/&#10;3Px/4B+TnkinLEMdK/WGij+wv7/4f8EP7d/ufj/wD8oVSpFTFfq1RR/YX9/8P+CH9u/3Px/4B+UM&#10;n3zTq/Vyiq/sT+/+H/BKWfW+x+P/AAD8o6g1L/jyf8P5iv1joo/sT+/+H/BPey/jr6q0/YXt/et/&#10;7az8HPi1JhU/6+H/AK14Fqhzet+H8q/pgoo/sT+/+H/BP1bI/pEf2crf2fzf9xbf+4mfzL0da/po&#10;oqv7F/v/AIf8E+ypfS25P+ZV/wCV/wD7ifzKsPlqvcDiv6cqKP7F/v8A4f8ABOz/AInA0t/ZP/lx&#10;/wDcT+YOYYH41Vdq/qGoo/sX+/8Ah/wRR+l/y/8AMp/8uP8A7ify6l8Ghm+Wv6iqKP7F/v8A4f8A&#10;BFL6X13/AMin/wAr/wD3E/lwc5NJX9SFFH9i/wB/8P8Agk/8Tef9Sn/yv/8AcT+W+oz1r+pSij+x&#10;f7/4f8En/ibr/qU/+V//ALify0yHBqB3461/U7RR/Yv9/wDD/gk/8Tcf9Sr/AMr/AP3E/lfdyKb5&#10;px1r+qKij+xf7/4f8Eh/S2v/AMyr/wAr/wD3E/lZd8io5Bmv6qqKP7F/v/h/wSX9LS//ADKv/K//&#10;ANxP5TzFz0oa3UDpX9WFFT/Yv9/8P+CL/ibT/qVf+V//ALifymG3X0pGhVa/q0oqv7F/v/h/wSJf&#10;Swv/AMyr/wAr/wD3E/lHkGwVXeUg1/WBRTWT2+3+H/BI/wCJrv8AqV/+V/8A7ifycs5JoBypr+sa&#10;in/Y/wDf/D/gh/xNd/1K/wDyv/8AcT+TWX7lVJTgGv61aKP7I/v/AIf8E56n0p+b/mWf+V//ALif&#10;yQyniqF+cKa/rtoq1lX978P+CedU+kvz/wDMt/8AK3/3I/j/AJmOGqHSZCusw8/8tU/9Cr+wail/&#10;ZP8Af/D/AIJ87jvHj6wmvqNv+4t//cZ/OL+ybeMfFeM/wy9/9la+3vBrb9Isf+vdf/QRX6uUVn/Y&#10;v9/8P+CfBY/xA+su/sLf9v3/APbT8truH94tWbaH/OK/UCij+xf7/wCH/BPBnxNzSv7P/wAm/wCA&#10;fmDdQDy/yrF1aLEE3y/wHt7V+rFFH9i/3/w/4J6WC43eHlf2N/8At7/7U/ny/aLsNywHb/yy9P8A&#10;bFfMWq2zRatIct27ewr+qqih5L/f/D/gn6Vknj08vSX1Hm/7i2/9xs/lh0+RgOc1a+1Mr9f1r+pS&#10;ip/sT+/+H/BPvsP9LH2at/ZV/wDuP/8AcT+W9rxiOufxqbTp8sd3p3Nf1FUUf2J/f/D/AIJ1r6Xl&#10;v+ZT/wCV/wD7ifzCu0e3+H86b5ihe1f0+UUf2J/f/D/gi/4m6/6lP/lf/wC4n8wayAr2pzSAntX9&#10;PVFH9if3/wAP+CH/ABN1/wBSn/yv/wDcT+YFnGaazA+lf1AUUf2J/f8Aw/4I19Ly3/Mp/wDK/wD9&#10;xP5fSVX0qFzya/qIoo/sT+/+H/BH/wATef8AUp/8r/8A3E/l2Q5FPEYr+oaij+xP7/4f8EP+JvP+&#10;pT/5X/8AuJ/L0FAqKTla/qKoo/sT+/8Ah/wQ/wCJvP8AqU/+V/8A7ify3SLnNMCe1f1KUUf2J/f/&#10;AA/4If8AE3n/AFKf/K//ANxP5blXbUqjiv6jKKP7E/v/AIf8EP8Aibz/AKlP/lf/AO4n8uZFNKV/&#10;UdRR/Yn9/wDD/gh/xN5/1Kf/ACv/APcT+XJIuaeEr+oqij+xP7/4f8EP+Jvf+pT/AOV//uJ/LueR&#10;TfLr+oqij+xP7/4f8Er/AIm+/wCpT/5X/wDuJ/Lr5dNya/qMoo/sT+/+H/BD/ib7/qU/+V//ALif&#10;y7L0pHOK/qKoo/sT+/8Ah/wQ/wCJvv8AqU/+V/8A7ify9xPgVNEd4r+n6ij+xP7/AOH/AASl9MD/&#10;AKlP/lx/9xP5htmKZJ8lf0+UUf2J/f8Aw/4If8Tgf9Sn/wAuP/uJ/MAq7qXyvev6fqKP7E/v/h/w&#10;Rr6YFv8AmU/+XH/3E/mB8r3o8uv6fqKP7E/v/h/wR/8AE4X/AFKP/Lj/AO4n8wJTApCMLX9P9FH9&#10;if3/AMP+CH/E4X/Uo/8ALj/7ifzBwru/OpvLr+naij+xP7/4f8EpfTD/AOpR/wCXH/3A/mJK4FNr&#10;+niij+xP7/4f8EP+JxP+pR/5cf8A3A/mHor+niij+xP7/wCH/BD/AInE/wCpR/5cf/cD+YkJQYwa&#10;/p2oo/sT+/8Ah/wSl9MW3/Mo/wDLj/7gfzEGLHNOVMV/TrRR/Yn9/wDD/gh/xON/1KP/AC4/+4H8&#10;xuzimunFf06UUf2J/f8Aw/4If8Tjf9Sj/wAuP/uB/MQy4qWIYFf05UVSyX+/+H/BD/icb/qUf+XH&#10;/wBwP5kU5NOxX9NlFH9i/wB/8P8Agh/xON/1KP8Ay4/+4H8x8i1H0r+nSij+xf7/AOH/AAQ/4nG/&#10;6lH/AJcf/cD+YunJ0r+nKij+xf7/AOH/AASl9Me3/Mo/8uP/ALgfzH0V/ThRR/Yv9/8AD/gh/wAT&#10;kf8AUo/8uP8A7gfzIKu6ngYr+myij+xf7/4f8EP+JyP+pR/5cf8A3A/mTor+myiqWT2+3+H/AAQ/&#10;4nI/6lH/AJcf/cD+ZMrmiv6bKKP7H/v/AIf8En/icb/qUf8Alx/9wP5k6K/psoo/sf8Av/h/wQ/4&#10;nF/6lH/lx/8AcD+ZM9KdbjcK/pqoqf7F/v8A4f8ABD/icb/qUf8Alx/9wP5mguKXFf0yUUf2L/f/&#10;AA/4If8AE43/AFKP/Lj/AO4H8zLjBqNxX9NVFH9i/wB/8P8Agh/xON/1KP8Ay4/+4H8yMnWiKMMa&#10;/puoqf7F/v8A4f8ABD/icb/qUf8Alx/9wP5mREo7CnE4Ff0yUUf2J/f/AA/4If8AE43/AFKP/Lj/&#10;AO4H8yr9agl/rX9ONFH9if3/AMP+CV/xOR/1KP8Ay4/+4H8x0bALUsZB7V/TZRR/Yn9/8P8Agk/8&#10;Tjf9Sj/y4/8AuB/Ms/3aiYZav6bqKP7E/v8A4f8ABD/icb/qUf8Alx/9wP5k0TmplSv6ZqKP7E/v&#10;/h/wQ/4nG/6lH/lx/wDcD+ZvbxUbR4r+miij+xP7/wCH/BJ/4nE/6lH/AJcf/cD+ZRhg1A4zX9OV&#10;FV/Yv9/8P+CH/E4n/Uo/8uP/ALgfzGrHipEWv6bqKP7F/v8A4f8ABD/icT/qUf8Alx/9wP5lUGaC&#10;ma/pqoo/sX+/+H/BD/icT/qUf+XH/wBwP5kmj+ak8uv6bqKP7F/v/h/wQ/4nE/6lH/lx/wDcD+ZE&#10;pimla/pwoo/sX+/+H/BD/icT/qUf+XH/ANwP5j6K/pwoo/sX+/8Ah/wQ/wCJxP8AqUf+XH/3A/mU&#10;V/l/Co5RuNf030VP9if3/wAP+CT/AMThf9Sj/wAuP/uJ/MaEoMf4V/TlRR/Yv9/8P+COX0wr/wDM&#10;o/8ALj/7ifzEsuBQjYr+naiq/sX+/wDh/wAEj/icD/qU/wDlx/8AcT+YqduagkfK1/T5RTeT3+3+&#10;H/BCX0wL/wDMp/8ALj/7ify6znKU20crX9RlFZvI7/b/AA/4IS+mBzK39k/+XH/3E/lv1Y79v+fS&#10;s+0j/wCJmv8AntX9UFFRLIL/APLz8P8AgnzGa/Sd+uq39m8v/ca//uJH80Hh5ttmP89zV3U5c7fx&#10;r+lKiueXDHN/y8/8l/4J+NcReILzSTfsOS/9+/8A7aj+Z7eDJ2p7FcdBX9L1FY/6p/8AT3/yX/gn&#10;5zWl7R3P5l87RWbrVyyrJz/B61/T1RW0OGeX/l5/5L/wT1svzb6s0+W9vO36M/lK1ydnujz/AJya&#10;zojuev6xqK6o5Db7f4f8E/WuH/Gb+zP+YPm/7iW/9sZ/KPByfxq1AnNf1XUVuspt9v8AD/gn6RhP&#10;pU+w/wCZXf8A7j//AHE/lbhWpK/qgopSyi/2/wAP+Cet/wATee7b+yf/ACv/APcT+VqX+tPif5a/&#10;qiooWT2+3+H/AASI/S6t/wAyn/yv/wDcT+WFXp1f1OUUf2P/AH/w/wCCX/xN7/1Kf/K//wBxP5ZY&#10;6mBwa/qUoo/sf+/+H/BK/wCJvv8AqU/+V/8A7ify4q2BUUrcmv6k6KP7H/v/AIf8EtfTBt/zKf8A&#10;y4/+4n8srSHNAkNf1NUUf2P/AH/w/wCCUvphf9Sj/wAuP/uJ/LUpyKsQLn8q/qNoo/sf+/8Ah/wS&#10;l9MS3/Mo/wDLj/7gfy+RW4OKlWDaen6V/T9RR/Y/9/8AD/gj/wCJxv8AqUf+XH/3A/mFVcVIVwtf&#10;07UUf2P/AH/w/wCCH/E43/Uo/wDLj/7gfzD4pyDBr+naij+x/wC/+H/BK/4nH/6lH/lx/wDcD+Y5&#10;DxTtxr+m+ij+yP7/AOH/AASl9Mj/AKlH/lx/9wP5kVehm4r+m6iq/sn+9+H/AASf+JyP+pR/5cf/&#10;AHA/mPxmnxLzX9NtFWsst9r8P+CTL6Y1/wDmUf8Alx/9wP5nYl+Vatqny1/SvRWiy+32vw/4JnL6&#10;YV/+ZR/5cf8A3E/m103904PsanuZWc9a/pDop/UP734f8E5ZfS4v/wAyn/yv/wDcT+cnQk2Xy/j/&#10;ACNZ3xki8+GbBx+6ToP9uv6R6KwllV/tfh/wT5XOfpJLHxcXl3L/ANxr/wDuJH8lfjLwK2r6tIW8&#10;xg0jH/Vk+nvXtfwh+BVkrpJJahv3aHm3PHyt71/TTRUf2P8A3/w/4J+N55xxHMajqfV+X/t6/wD7&#10;aj8MPDfhmz0rS41S3iXaSR8uMc1dnYKFCfKB6V+4VFH9kf3/AMP+CfLvMlzcyh+P/APw3bLnqavW&#10;52pX7dUUSye/2/w/4J1U895fsfj/AMA/EWVsmpIm2iv22orP+xf7/wCH/BKln9/+Xf4/8A/EtIsz&#10;K3vmsX4iRLcaeykf8sz/ACav3Ooqlktvt/h/wTlqZtz/AGPx/wCAfy9/tIaRGtopC4/0iXt7GvJd&#10;GXMwi/2lH58V/W9RWkcpt9r8P+CcUsVfofzG/BPwJDe3sDtFuyVP+rJ7p719ReCvC8OlW1sVjVds&#10;Y/hx3Br90KKqWV3+1+H/AARRxCXQ/E65RWmHFKy/u8471+2FFZyye/2/w/4J3U825Psfj/wD8SFf&#10;MmKmDYTrX7Y0Vn/Yv9/8P+CdH9vaW5Px/wCAfiXbp5k3NR+OtcTwxoH2hdissirkuF65r9uKK0/s&#10;f+/+H/BMZ5xzfY/H/gH8sn7WvxVvNR3eRdMo44SYN/zy9q+ddQvbjW5185pG2jHPPvX9ktFUspt9&#10;r8P+CeZWruofx5W2kpFbKfL5/wB33qpq0WFXtzX9jFFaf2b/AHvw/wCCcVSjzK1z+OC3h3L+VMeA&#10;Kxr+yKirWX2+1+H/AATllgL/AGvw/wCCfxsv0oi+9X9k1FaLB26/gTHL7fa/D/gn8b9RXDYr+yWi&#10;n9U8zT6n5/gfIH7BP7BHwL8Z/sLfBbV9Y+C3wl1XVtV8CaHeXt7eeENPnuLyeTT4HklkkaIs7sxL&#10;MzEkkkk5Nes/8O4v2eR/zQb4M/8AhE6b/wDGa9morqUUlY7FFJWPGk/4Jz/s9xn5fgR8Gl+ngrTf&#10;/jNey0UVVktirJbBRRRQAUUUUAFFFFABRRRQAUUUUAFFFFABRRRQAUUUUAFFFFABRRRQAUUUUAFF&#10;FFABRRRQAUUUUAFFFFABRRRQAUUUUAFFFFABRRRQAUUUUAFFFFABRRRQAUUUUAFFFFABRRRQAUUU&#10;UAFFFFABRRRQAUUUUAFFFFABRRRQAUUUUAFFFFABRRRQAUUUUAFFFFABRRRQAUUUUAFFFFABRRRQ&#10;AUUUUAFFFFABRRRQAUUUUAFFFFABRRRQAUUUUAFFFFABRRRQAUUUUAFFFFABRRRQAUUUUAFFFFAB&#10;RRRQAUUUUAFFFFABRRRQAUUUUAFFFFABRRRQAUUUUAFFFFABRRRQAUUUUAFFFFABRRRQAUUUUAFF&#10;FFABRRRQAUUUUAFFFFABRRRQAUUUUAFFFFABRRRQAUUUUAFFFFABRRRQAUUUUAFFFFABRRRQAUUU&#10;UAFFFFABRRRQAUUUUAFFFFABRRRQAUUUUAFFFFABRRRQAUUUUAFFFFABRRRQAUUUUAFFFFABRRRQ&#10;AUUUUAFFFFABRRRQAUUUUAFFFFABRRRQAUUUUAFFFFABRRRQAUUUUAFFFFABRRRQAUUUUAFFFFAB&#10;RRRQAUUUUAFFFFABRRRQAUUUUAFFFFABRRRQAUUUUAFFFFABRRRQAUUUUAFFFFABRRRQAUUUUAFF&#10;FFABRRRQAUUUUAFFFFABRRRQAUUUUAFFFFABRRRQAUUUUAFFFFABRRRQAUUUUAFFFFABRRRQAUUU&#10;UAFFFFABRRRQAUUUUAFFFFABRRRQAUUUUAFFFFABRRRQAUUUUAFFFFABRRRQAUUUUAFFFFABRRRQ&#10;AUUUUAFFFFABRRRQAUUUUAFFFFABRRRQAUUUUAFFFFABRRRQAUUUUAFFFFABRRRQAUUUUAFFFFAB&#10;RRRQAUUUUAFFFFABRRRQAUUUUAFFFFABRRRQAUUUUAFFFFABRRRQAUUUUAFFFFABRRRQAUUUUAFF&#10;FFABRRRQAUUUUAFFFFABRRRQAUUUUAFFFFABRRRQAUUUUAFFFFABRRRQAUUUUAFFFFABRRRQAUUU&#10;UAFFFFABRRRQAUUUUAFFFFABRRRQAUUUUAFFFFABRRRQAUUUUAFFFFABRRRQAUUUUAFFFFABRRRQ&#10;AUUUUAFFFFABRRRQAUUUUAFFFFABRRRQAUUUUAFFFFABRRRQAUUUUAFFFFABRRRQAUUUUAFFFFAB&#10;RRRQAUUUUAFFFFABRRRQAUUUUAFFFFABRRRQAUUUUAFFFFABRRRQAUUUUAFFFFABRRRQAUUUUAFF&#10;FFABRRRQAUUUUAFFFFABRRRQAUUUUAFFFFABRRRQAUUUUAFFFFABRRRQAUUUUAFFFFABRRRQAUUU&#10;UAFFFFABRRRQAUUUUAFFFFABRRRQAUUUUAFFFFABRRRQAUUUUAFFFFABRRRQAUUUUAFFFFABRRRQ&#10;AUUUUAFFFFABRRRQAUUUUAFFFFABRRRQAUUUUAFFFFABRRRQAUUUUAFFFFABRRRQAUUUUAFFFFAB&#10;RRRQAUUUUAFFFFABRRRQAUUUUAFFFFABRRRQAUUUUAFFFFABRRRQAUUUUAFFFFABRRRQAUUUUAFF&#10;FFABRRRQAUUUUAFFFFABRRRQAUUUUAFFFFABRRRQAUUUUAFFFFABRRRQAUUUUAFFFFABRRRQAUUU&#10;UAFFFFABRRRQAUUUUAFFFFABRRRQAUUUUAFFFFABRRRQAUUUUAFFFFABRRRQAUUUUAFFFFABRRRQ&#10;AUUUUAFFFFABRRRQAUUUUAFFFFABRRRQAUUUUAFFFFABRRRQAUUUUAFFFFABRRRQAUUUUAFFFFAB&#10;RRRQAUUUUAFFFFABRRRQAUUUUAFFFFABRRRQAUUUUAFFFFABRRRQAUUUUAFFFFABRRRQAUUUUAFF&#10;FFABRRRQAUUUUAFFFFABRRRQAUUUUAFFFFABRRRQAUUUUAFFFFABRRRQAUUUUAFFFFABRRRQAUUU&#10;UAFFFFABRRRQAUUUUAFFFFABRRRQAUUUUAFFFFABRRRQAUUUUAFFFFABRRRQAUUUUAFFFFABRRRQ&#10;AUUUUAFFFFABRRRQAUUUUAFFFFABRRRQAUUUUAFFFFABRRRQAUUUUAFFFFABRRRQAUUUUAFFFFAB&#10;RRRQAUUUUAFFFFABRRRQAUUUUAFFFFABRRRQAUUUUAFFFFABRRRQAUUUUAFFFFABRRRQAUUUUAFF&#10;FFABRRRQAUUUUAFFFFABRRRQAUUUUAFFFFABRRRQAUUUUAFFFFABRRRQAUUUUAFFFFABRRRQAUUU&#10;UAFFFFABRRRQAUUUUAFFFFABRRRQAUUUUAFFFFABRRRQAUUUUAFFFFABRRRQAUUUUAFFFFABRRRQ&#10;AUUUUAFFFFABRRRQAUUUUAFFFFABRRRQAUUUUAFFFFABRRRQAUUUUAFFFFABRRRQAUUUUAFFFFAB&#10;RRRQAUUUUAFFFFABRRRQAUUUUAFFFFABRRRQAUUUUAFFFFABRRRQAUUUUAFFFFABRRRQAUUUUAFF&#10;FFABRRRQAUUUUAFFFFABRRRQAUUUUAFFFFABRRRQAUUUUAFFFFABRRRQAUUUUAFFFFABRRRQAUUU&#10;UAFFFFABRRRQAUUUUAFFFFABRRRQAUUUUAFFFFABRRRQAUUUUAFFFFABRRRQAUUUUAFFFFABRRRQ&#10;AUUUUAFFFFABRRRQAUUUUAFFFFABRRRQAUUUUAFFFFABRRRQAUUUUAFFFFABRRRQAUUUUAFFFFAB&#10;RRRQAUUUUAFFFFABRRRQAUUUUAFFFFABRRRQAUUUUAFFFFABRRRQAUUUUAFFFFABRRRQAUUUUAFF&#10;FFABRRRQAUUUUAFFFFABRRRQAUUUUAFFFFABRRRQAUUUUAFFFFABRRRQAUUUUAFFFFABRRRQAUUU&#10;UAFFFFABRRRQAUUUUAFFFFABRRRQAUUUUAFFFFABRRRQAUUUUAFFFFABRRRQAUUUUAFFFFABRRRQ&#10;AUUUUAFFFFABRRRQAUUUUAFFFFABRRRQAUUUUAFFFFABRRRQAUUUUAFFFFABRRRQAUUUUAFFFFAB&#10;RRRQAUUUUAFFFFABRRRQAUUUUAFFFFABRRRQAUUUUAFFFFABRRRQAUUUUAFFFFABRRRQAUUUUAFF&#10;FFABRRRQAUUUUAFFFFABRRRQAUUUUAFFFFABRRRQAUUUUAFFFFABRRRQAUUUUAFFFFABRRRQAUUU&#10;UAFFFFAH/9k="/>
  <p:tag name="ISPRING_PRESENTERDATA_0" val="SFXhu7JOSCBUSOG7iiBM4buGIEhVWcOKTg==|R2nDoW8gdmnDqm4=|aHV5ZW5seXRhbmNhbmhAZ21haWwuY29t||e0EyQThBQzZGLTgzMTYtNDhFMS1BQjI0LTgyQkFBRTNGNUM1N30=|VFLGr+G7nE5HIFRIQ1MgMjQgVEjDgU5HIDQ=|SVNQUklOR19QUkVTRU5URVJfUEhPVE9fMA==|MQ==||SVNQUklOR19QUkVTRU5URVJfUEhPVE9fMQ==|MDMzMzEyNDY4OQ=="/>
  <p:tag name="ISPRING_PLAYERS_CUSTOMIZATION_2" val="UEsDBBQAAgAIAA6GPlPDxJh2RwMAAOEJAAAUAAAAdW5pdmVyc2FsL3BsYXllci54bWytVltv0zAUfu6k/YfI74tbCmyrkiFAqngANKnc3io3OU1MEzvYzrLu13Pi3ENamESlVsnx+T6fy+fjem8e08R5AKW5FD5ZuHPigAhkyEXkk69f1lc35M3d5YWXJewIyuGhT3LBSwBLiBOCDhTPDILvmYl90jO4yEycTHGpuDn6ZDlH7nan5YJcXszQRWifxMZkK0qLonC5RoSItEzykkS7gUxppkCDMKBoFQZxGuzK/B2N31QKao4Z6B4yM8/fuCZpOR41H5AUS1eqiL6Yzxf0x6ePmyCGlF1xoQ0TARAHKzmzpdyx4PBJhnkCurTNvCrIDRhTBmFtM8+s+OJGOFoFPqkctilozSLQbiIiQlu/hrMhqDCNdctEuBXsgUeszG2ray/boo5Ex1KZIDc1+gDHnWQq3Lb2nr9HJyL29gnTcc2nB7lY/gOvk7F+2/J9MhabUb5LuI5xqQ/prNNJ0OGuXmprbGX7tZHtumQijoJfOVcQ2tdv7QmYL0i1YStzG6eriwAX8GnNAiPV8T3CULq1bNxWKW6lFNeCWg633X3TUZAm2z0wkytoSjXzHngI8jNTyvbrzqgcPDoy1lg6BHu0SrluUtcQLzZp8uofelP6jVrzU5/rjAX8j8Z8QKK2JlyE8Ljm6GMgxZoawGKXNtdkiVvu2cWk813aO0wDU3cSsCmYiGOYigDPfsgMo52dnoKCYhpdglyNsL2Fk+CYR3GCXzPJMF49SZMydZhk6C2cBCcyOExAW/NJ4E7JAjPUeZbhAPizeH+utx2h45aMdNmK0aMT49ALcm1kyp+s0gdz0qyspM+c3ssL59SnAb3NeAu5np9DjCbBIK5mLuzPEeBceOBQbAY8V7XVzXCIT8z68mk04EvTfTljmulcGrZZZRnPcTB5Vnk15zjPRj4h7FmemPf9hIaXh4WOEp6+N6a4vuNZlcWGP4FT8LD8a7BYYqmdGEq9++T1zbLHgFrEyTjY3ppO7biXoqmD61L7Vv3adjQ3VK2VSmanJOXVvagw1Tx4h3KMlMxFOBKAbVhNrxOcx28VMCeBPWa0eIHHQ2Y+eYkPdc63r267lK8Xtw3WxnVfbVzF8ozrqA64kx+tD1KbiFfPNXz8DVBLAwQUAAIACACArEpTyqMDbmwGAAAoGQAAHQAAAHVuaXZlcnNhbC9jb21tb25fbWVzc2FnZXMubG5nrVnbbuM2EH0vsP9AGAjQAtvsboFdFEXiBS0zthBZ1Ep0vGlRCIxF20Qk0dXFifvUr+mH9Us6pGTH3gskOQGSIJIxZ4bDM2eG9MXHxyRGG5HlUqWXvXfnb3tIpHMVyXR52Zuyq59/7aG84GnEY5WKy16qeuhj/9UPFzFPlyVfCvj/1Q8IXSQiz+Ex7+unp2cko8ueNwixZZEgsAcOCbFv49DBA+KEA2xdh4yGAzKy3V5/pFABPyuB7sRSpikEgdTCvMhjGYmLNzVqNyeUMToJPewSp9cfqKJQCRrw7DQ0F9/YI8xs6oaDKQC7Qa/v8o1c8gJSiO5KgE/z07ADwpjtjgARz+dgIO9kLIstCkRRQC5ORXXsIen1g9MzyKi3Sx9T6665mw5tCmnz/SprBhJWWEZSoZRnmUlcB0DPwbfEDwOLAKiGpiwMpp5HfUaGEKFmi0zKuNoQmaNUFSgv12uVFSJCMjWE4kcZTlSn3ATXthuCe7O++rXt2Ow2nFCda1ZmKQLnL+bEpf4EO0foi8ULwHs+CYjLIJ3emDLa63uZyEVaiAytV6pQXfA0zUI3pFehRacuqxmHzj5NSWB23p1OBsQ/0yV9xiiD9ew+Cs46OLoBP98g1A04O41QMwwJmGD/usqJ5RN4MQxnNhv3+lYmuKbNgyxWSAbrTIuS2PC4rPhVa2eTu53SYc+rdWMX94DP75usLTqB+rsNHToCsbRHEJZK1jzdIkct1Y+/fPjw+O79h586wQRAKOcYCBmk929bALnMp04lCqFLPsNu67/d7OiUObYLhK7/6WYN1L0BvsLfRrup7wPJa4bagVEMnQuHGMW4VSVa8Y3QzWcjxYPRBygCmdV9R38wV/AiLRsrbEgnGEgEdcV829IEhUJQWbZ9XclOWaxUBu5yFMmc38VALe1Ts0p/vq7qr+KW0lIFAhaphMv0vNn1zHUoHhqSTYDdeKTVYr8oQDqCN5Te6LJ5DS4e0ljxCC0yAYA0QHy9juW8FtGa917Mt41R+HgGTQzITp0A9Gu4e9PrkzRCw4zrxXZE8XFAfADIeC6yE2xDw3VjjnAcd0MY26OxA79MhzCWy1UMv0XXODwCTPBEo1LUcoyDYEb9oU6aVmOO1jzPH1QWHbH0cD+bgG3XolAIFjsA181yDwz8kDD7ZZmYF81gECU2/K7rCpYKBAyZEQNdUkmZF1A2yToWhTDRSr0UPq8GJbFQUF+xgNnJcB+8m2JrpLmDp641DgdsL6EOL9P5qqUdFOc36+OwGkqgySHnG2Oq0WDW/AzqAmJIu1jQa9DA6y4WtwSGRPjTZHMwrYLu7URpJ3pzrjUm3taDhGbTRqoyhzc6JSBNZkfy825uAgJ93WU2dr6jrRXqbhJbyo2AOLJIZI2OQO4tMtRF9Wlq/x5eYdsxnfpL6vGtmfp4tOHpXB8n5lzv6RY+i2RkPtO0N/7/KuXfiBe11J/VXcIdks9nXeM5aizfqQheFCJZF02udcLq8E+JQpf4d0Nos/TT/O+H8hfZmYMx/tn7c3Rc6LJHjUE8M1Ptd+ulI6knfwIDi26OMGPE7a3G2u3AprojNp87nuxs9+romGGnC9Xe2qU1gKvQqRjBGHJsIg9g1EmgC7W3NWePw/DNqaO9/YwMAptB15mJu1wWjZ5NPbfur6acT2+sBzPrUbNhNnPI0S0HQMYygfijFpjTCdlloGoRRyuZqTKOTPnH8t60CchtmYivp+FFphLzNub5jv5Vm/r4nCiqxfmVU6/DPLWv4Nb7c1DAp+9SQLAPY4yFXUvPPpau9rilEZSPToXDgt3oBHWU8GK+gna8UGUatQSqjmBDcoUBrF5zIHjWPIXVAF+EUb1F9dvfOoHoiQ5ElOzB/nBVIfI/O4PoZewxqsuLQjwWzUDTgWFRENKrK5jkFosmC4YHxyGbhzZW9VF5Z9fy5MxsYP+LHEl51RQTlcCr82a/TF/YGbJgxrA1nkD9BabcVJnB0NkFYUc3i059ONLVlWsBEAwQTBaxQOSR63rrgqovfkCZzSGt15/w7B5knSkVd4rNbKAup6Lbmp7uQMoilmmnyJ/XVPWCme2FeDg0F0KQSTjv31czRAQHznl9MxSrZWswa4xd6Bpf4IlIFl0BfUL2Fz76UsNcIDiK628m/vvn3yb76pKw1mSQver5SfQ2X/ft/VNuvtO4eHPwFcf/UEsDBBQAAgAIAICsSlM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gKxKU9WZjcx6BQAApx8AACcAAAB1bml2ZXJzYWwvZmxhc2hfcHVibGlzaGluZ19zZXR0aW5ncy54bWzlWd1y2jgUvs9TaLzTy4aQv6YZoEPBTJjyt9hpm9nZyQhbYG1kyZVkUnq1T7MPtk+yRzg4EAiR29DpthedFPl8n47O0fmzK28+xwxNiVRU8KpT3j9wEOGBCCmfVJ1Lv/XyzEFKYx5iJjipOlw46E1tr5KkI0ZV5BGtQVQhoOHqPNFVJ9I6OS+Vbm9v96lKpHkqWKqBX+0HIi4lkijCNZGlhOEZ/NGzhCjnjsGCAP7Fgt/Bant7CFUypq4IU0YQDUFzTs2hMGsxrCKnlImNcHAzkSLlYUMwIZGcjKrObw23WW4eLWQyqiaNCTc2UTVYNMv6HIchNVpg5tEvBEWETiJQt3x47KBbGuqo6hwdHBoekC+t88zZs8Njw9MQYAWu7zaIicYh1jj7me0oyZhIcAdRNS1TAqQra0uSmnzW+UK2FM44jmngwxNkbFV1mv710G25Q7fXcK8vh51MVWuE3/Y7rhXG67Sb7nWv77ve9YXf7RQG+e5HvwCoqGbW9IOh67k93x1ev233CyLslbrHuN16u1MQ88F967X9ojv16t2ikMFFv2eHafS7g3rvqpBqF1cDd9hp995d+/1+x28P7lHze790wyul1WCpQFCJVC6HhI7SeMQxZZCgHsSFIhpSHMNyQnzRohDBY8wUcdBfCZn8nmJG9Qyi+gAy4Q0hSV0lJNBDE7FVx0Shc0+XEYJiEMZ5Pjh5naeDV2crRy9lu98fa6OWlTxBDiKhxXfWvnxwkqv/+ni7+o8oWoEEnWA+64jJd9f+5DTX/vD0dLv6m9SsTGlIRA9LOU/R6+o/ab6lalA+ekqFR3arYK1xEEHp0IvMv7yykKLG9jjQdAp1iTzQdZwy5qVJIqS+Lx7Li7kSj9BUxoKvxI75jUaChbnXSDwiYQ/HZKngejeUt0Cy7KAxRDkDf/YTwpGHORR5qsHHQU6g0pHSVM+Le+tOui4pZgj4oAshqOut+TyIsFQrYZ37xxTWoPZHT2ii/szMnS09KuoxcAEyycVK3uUhakp8C02JjfiAcBuxC7g8zFwgIq2UkFgVkER1xqyEY8hENoIfyEhRTaxERcpCNBMpYvQG7CwQ5Iw0hv9FBC03Q2gsRTxfhYZNIzV3y5SSWxK+sdnoCraIU0CaqGZEZzt8SukXNCJjIYGX4Cm4Ddapyvj3CxEnWKl7UrzQ8UXWUrR7TffjC3NAHE4xtGfFyCG8SZzonfDjGeJCL3BgjgCncCuMU0Iazp/ZnG3/692QZxjw8zN5Y4Vf0Thl+Dnpc4MsUe/Q5bvZpYjjn9TAetsIT+eBboJ3Tg0hTsElGSc8CKA6UJ4SW8IAcyQ4myEcQIunTNqYUpEqWMkSREatvl7DDA/XdP5rApUMdpQhkVaUB+XDo+OT01dnr8/3S//+/c/LraC75nfAsNku634bW8csa+SDke4J3COjkx3qwQD1BOjRMcoaV1TNLSOVNXLD9GKNfTheWQPXhqwnkFtGrZ0ht4xqa9iWkLHJdOHaHdo86VvA28ZQ9Ybfft/2rzYQzMNvvUmslEwDu7mfnc8WP2o767n1YeMCwRW57PjeuU1K6gnI/jqIIKmNzesuS8x8HLGR7V/64H/Xita42apXHrrvrQjB4VaZ3m7bXt/qwO9spIZZbztY6mutVIBeZZLVXuhWGI2huQ6/W+X5ljpgFcPPXEJ2llr/H6nqm0fvLNftKFURLINoZ1f31ygmu3TQT2z2H/ud1M/84mi4eP1uI9zF8oZI5AvBrOQHi5fMqM3HVs2JRwiKhSR2BgyJXXOk7Y73bAG2GiGe222/7Xeav0AN+UEtmP3Kv0CtfHLKP4Wsftc1T2LKaQxmNW8Y8o/BtZPjg0pp86O9PWBb/bhe2/sPUEsDBBQAAgAIAICsSlNL4MDDfQMAANwMAAAhAAAAdW5pdmVyc2FsL2ZsYXNoX3NraW5fc2V0dGluZ3MueG1slVdtT9swEP7Or6i673QUtg4pVOobEloHaDC+O821tXDsyHbKul+/c+wkdps0hQgJ3z3P+d58JyL1TnlvB1JRwe/6w/74oteLVrmUwPUrpBkjGnoxUfCQ3PXv/yyX/YGFCCbkC2hN+UYZSSnrUQTGudaCX64E12jnkguZEtYff7kvfqJBgexiCXTrXM6arKC+5tvwx3R+FsXdcTMdzWe3bYSVSDPC90uxEZcxWb1vpMh5Yly7Nl8bbbvPQDLK3zs9YlTpBw1p4NPiajFcDM+jZBKUAuPS7XwynHzvZDESA6uiH938uJmcyamvOl2YA9qOKqoL2mg4uh7dtNEysoEwybPF/Gp+3Y7naD2sykm/LEHDX90ZOTb/HuSnjIsszz7TI5kUG5PQA87IfJ0cJkiCzw8J81vzdRJMQOaizoZUjCZYBiET24pfzdcGbsul+9MfEpF521KwZ1OEg+lhOiRmMNYyh2hQnqxObcXHU67xMcF4TZhCgC+qQc8Y4TPJVWkmlNW43/BBeeKBnKBGvAmWpzCz/nrAUF7jZ7NpMVd8/yqZ56CEnRN6HtbCGvmIaT1CesIa+WKq9cTZ/gh+qLGcsh+mxBXzdPZRC5zgscxXeSq15qaleeXKu9oJSkwqEhgXbfVKUzBViwaFzLo0OPIp4mRHN0TjXvplcPG+CEZFgwOF67Tmvoo01Qya2m0lcqnQGVS/uWhd5Ro0lmIXh5roJax1iQ6FdVHMtvDTYY7dje6sVWmz557GVXLXT4l8B/kqBFP9nuPh80MzdikfM8ywxlUK8oGvxZkcLjSca1/YB+ihi6y0wYnWZLVN0aO2C6p82rI2Vy9y1zaVledpDHKB3UChbMdQZnFbutky/NVvFD4gCQktSsvUWzTHCa263RO48gORq21ZfHuwmjRnmjLYQTlRPEERcFtkkcLeb4rX9FbYkJ7knG5086duE99OqGggvKFbIpxkvqK74TWJVRFXME3KwV4bDkZ9OSFNp/ruWoFrpMAy6psSiKUKsklyLV40kdrdXJ9d7GQHE07TYvqgQlct06SxHCZE5tJSKEuHj+S1C2ZjVcaqCBs0bRQzY8fDJkqhORywr/g6x2sJ4A/XQnjhjf+fsI8FkcljBQn2QYPasjFG3JjFrMYpn2Y6GngiWxy/Jinl1PxbMsuVFin9V9haBBvoJOQC7aFu/B9QSwMEFAACAAgAgKxKU6q1aah2BQAAMR8AACYAAAB1bml2ZXJzYWwvaHRtbF9wdWJsaXNoaW5nX3NldHRpbmdzLnhtbN1Z3XLaOBS+z1NovNPLhvw0aZuBdCg4E0/BsNhpm9nZyQhbYG1kyZVkUnq1T7MPtk+yR3ZwIBAiuiGd9qKTWpzv09E5On92/d3XlKEJkYoK3nD2d/ccRHgkYsrHDeciPHv5xkFKYx5jJjhpOFw46N3pTj3Lh4yqJCBag6hCQMPVSaYbTqJ1dlKr3dzc7FKVSfOrYLkGfrUbibSWSaII10TWMoan8EdPM6KcWwYLAviXCn4LO93ZQaheMnVFnDOCaAyac2oOhdm5TplTK6WGOLoeS5HzuCWYkEiOhw3nt5bb3m8fzmRKpjZNCTcmUaewaJb1CY5japTALKDfCEoIHSeg7f7BKwfd0FgnDedw78DwgHxtmadgL8+ODU9LgBG4vt0gJRrHWOPysdxRkhGR4A2iTrXMCZAurM1JavJVVwvlUjzlOKVRCL8gY6qG0w6vBu6ZO3D9lnt1MeiUqlojQi/suFaYoOO13Su/F7rB1XnY7WwMCt3P4QagTTWzpu8P3MD1Q3dw9d7rbYiwV+oO43abXmdDzCf3feCFm+7kN7ubQvrnPd8O0+p1+03/ciPVzi/77qDj+R+uwl6vE3r9O1Rx7+dueL22GCx1CCqRy/mQ0EmeDjmmDPLTvbhQREOGY1iOSSjOKETwCDNFHPRXRsa/55hRPYWo3oNEeE1I1lQZifTARGzDMVHo3NGVhKAYhHGVD47eVung9ZuFo9fK3e+OtVLLepUf+4nQ4pm13987qtR/+2q9+g8oWof8nGE+7Yjxs2t/dFxpf3B8vF79VWrWJzQmwsdSFil6Wf1HzTdXDfYPH1Phgd3qWGscJVA69Czzz6/MpKixPY40nUBdIvd0HeWMBXmWCanvisf8YqXEAzT1keALsWOe0VCwuPIaSYck9nEKEdw/4w4aQVgzcGAvIxwFmENRpxqcGlUIlQ+Vproo5me30k1JMUNQsKHrIKgbLDk5SrBUC3FcOcRU0uj0D19oov4s7VsuPSgaMLA5MtnESt7lMWpLfANNiI14n3AbsXO4LczcGCKtlJBYbSCJmoxZCaeQemwEP5GhoppYiYqcxWgqcsToNdhZIEgSeQr/Swia737QSIq0WGVYaaQKt0wouSHxO5uNLmGLNAekCWNGdLnDl5x+Q0MyEhJ4CZ6A22CdqpJ/dyPiDCt1R4pnOr4oewjPb7ufX5gD4niCoR/bjBzimaSZ3go/niIu9AwH5ohwDrfCOCWmcfGbzdl2v98NVUoBPz+RNxb4FU1zhp+SvjLIHPUWXb6dXTZx/KMaWG+b4EkR6CZ4C2oIcQouKTnhhwgKB+U5sSWMMEeCsynCEfR0yqSNCRW5gpUyQZTU6vs1LPFwTYunMYyKsKOMibSi3Ns/OHx1dPz6zduT3dq/f//zci3ottvtM2y2K9vd1tq5yhp5b4Z7BPfArGSHujcxPQJ6cG6yxm2q5poZyhq5Ylyxxt6fp6yBS1PVI8g1s9XWkGtmsyXsmZCpyXTx0h1aPdpbwD1jqGYr9D564eUKgiL8lpvEes10rKsb2GKYuNe/Dn9cAxu4zUHrHMGluOiEwYlNEvIF5HsdJZDGRuaNliWmmDhsZHsXIXjctaI1jrXqjgfuRytCcLFVbrfb1u9ZHfiDjdSg7Gb7c52slQrQnYzLagv9CaMptNPxs9Wa/5P5raL2iYvG1pLpz5GcVk7XdG12KvPZlpITwTJKtnZZf+KC8eN88gtbeuXtV6uKMwpISg3omar0r/wuaDB7hW4j3MXymkgUCsGs5PuzF8XI4yOr7iMgBKUw19sZMCZ23Y+2O96TBddidARu13vf67S3GibULk5+itz0tOYrn6pPSAvfjKpvGYsfZndgffEz9+nOf1BLAwQUAAIACACArEpT1KYfTsABAACSBgAAHwAAAHVuaXZlcnNhbC9odG1sX3NraW5fc2V0dGluZ3MuanONlFFPgzAQx9/3KRZ8NYsylM23OTBZ4oOJezM+FHZjZKXXtB06jd9dyjYtcOjoC/33x/96V3qfg2H1eKk3vBt+1u/1/Kk5rzWwmlE7uGzqvEcvrO5pnq9gmRfAcwFeCylPn/7IX78EZeyJ2jTZP1tb7fh5aFfWjGsXl4SFIjRNaCWhvRHaOxX4o5HZMatDRk6Zk50xKEYpCgPCjASqgtWMd/FQP26CLRhLUP+ga5ZCw/TGn9xHveSvY3AfRvOpy6VYSCb2j5jhKGHpNlO4E6tj/LEdLr3ZS1DVgW/7wvJcm4WBoh04vo792O8npQKt4Rh3Gs382S0Jc5YAdxMKg0kw+wNtGHcL2qLLXOfmRId+OA4Dl5Ysg06V5nF0HY2bmKi8OtXsBD9wBt5NXzKSsz2oc6xQ7uQZBygVZrYiXTS0g0Q5slUusgMXTe0gObtZa9v3b9QdY5SgWv38FVd2uEynGI1rVjRv6aE1ONduQ9zioq/ZnNEpDHnZdSvqI9UnentcG0QClBRYkpsx7c5j5y9V2kxtQS0RedVM7SGBrpoLqIVYoxUEGqhXmDEs3RTVYpXXq9tBOLWL9NxkW9sdfH0DUEsDBBQAAgAIAICsSlOUE7MiaQAAAG4AAAAcAAAAdW5pdmVyc2FsL2xvY2FsX3NldHRpbmdzLnhtbA3MMQ6DMAxA0Z1TWN4p7daBwMZWltIDWMRFkRwbkYDg9mT7w9Nv+zMKHLylYOrw9XgisM7mgy4Of9NQvxFSJvUkpuxQDaHvqlZsJvlyzgUmWIUu3iaOJTKPFIscdhGo4VNe/8Aem666AVBLAwQUAAIACACBrEpTEFrmxXw8AADsWgAAFwAAAHVuaXZlcnNhbC91bml2ZXJzYWwucG5n7bwLVNNX/i+K03Y6dabtWFFrRajhESMKBSoYIDA+EMMjSBAi8tJCoCghGgpIIInT1qqIYB4QkQAqLxWE8jAxQpJWK5AEiPKGQFIlIRIIkYQQQwg5warQuZ27zrnnrnPu+d9xLVc2v/36vvfnu/f+/S4chPl+uPqz1WZmZh9CD+yDm5m9izEz+1PPX/5seoIV2habflalwH33mNV2WUyY/ng3YXfgbjOz+ry/Lhx7z/T3BycPhKeYmX3yzdL/VaJ4q9NmZkf+Cd23+9DpaMWooi4p/JjlS53yHwcWzbaoNvyFyDG7sD18h+du63/Qd66/Npj1tc0CYCf9c8vP8n7cOZqNon1JbnooGW64PGGZZxGQcPKLMeFXn+WNor8bCez0bGPVIhzrbh+523U7JPU23nviya3hTAX1dsocM8E7HdFHYKwyUfRr9EGJ6cdsZG22hennTOYe4jum35NBWzFLj6c/8PnI9PMTxClUsvDc15vk8Tetr1Kf/sEtzTh/0VRTc/IgsccDTGz+q+yOFtJcHvkw1jPN9DzZn5iS9yBjEidwAA28+DRvs2ls4WcOGCzQFqN9mqVhxwBQS832ElMED3RyHGff8BIVP1DDRstOirDiRn/eTs/W2PdNFNLNwdqtNIZIO0XCfJg3M7jKrFawCd1Sn2HQDLjVseaGx6XUmPVE+yD8Bkn6HrxbB1wyUvYLg62RucWAvY1STla1HtdM+Y2yM5MkgjEmQ5o/zaWdj0xXNR+bs9htIvWTbJq6op2IMw1+sfrkvjiEyuOrVtYOzOKCgMPSCTkG4XRLCo9n+JtP12feC08/Rjsk6Js5+mZG5UgJwHfuPbN7Dqy1bmuI7i650ZKFbkeDajzG+MAxTYbEjmvHFXxf/HwMalESxB4qdiNP+fYPxacZ/RpyQ/UbXXy6/B1ZTbpqznx1p5ZjNHTGGDUxYvNPZV+FEjHtuy/LxprFhunOFOKehPxCkrV3jHFiMkYJQ1dpSKQXtas7hZ6tFu+DRZwXjwiNOh7akJY+svNdEz0a7hFVbjr7xInhegCG0OPR6j9cv0Sd5N1piFFSKooshAcJDAGCBez812HrbVAqyVylQGKRTaPsAqF5oVsJMxsI9RmaPoT4aqb7UCkFZB8HKZvkqZ0yf5pyDsFIZGMG41Spscw5fvbeARCmZuxaJ8oyds5JkMkev8epxnkxzMwGKiDHTgQ9lzfF+kgWK9NzqE2xCSNQItlIRNfxQIixXmBNjEGu9P6s1Misq6p6yYWeKOB/cAwM7ljo0BeW6pi+wIfMB1v4wHB6DXCy80qA4KUzK7BkJO0Iq8tGf3Bcmgap84Le0bqMNXhvJGs2Y219RirbQRgk7BOmu7TTTdwC2h2dNfOoKFGKh+L6AvrJiQS1G0FNrw6H/y1/RvNxLGuRNCJwb4xhOtvF8J0rRqANl3IudQhaAvhsBkJFQQLGnNmiKngk0tjYqcQpM92El2qqc/zlMvnfG2198bXC0rb5e+34OTxbtdP28TnjI07LxhheN8rbGC5AERaTQyQUPVLMM6D0RW0hlQN8pfv6SdkOrlNMCbWm2QAhSfD9ZOXuIZgO8kS4vzXuSIH9pOWHZiejVG6JxSggBoDRMdN9YLBvVZwXmlla1vj3N71meBeCYd2kjiXlQUOmE7DgJ9uA58BPb9e95A7kdEIjxqkKCpKHaYb9NAyoSrIGng131Yco01miqdjWArIEm1kYbbm33ykFwLrRDmWSHgB43KRx6ld2Z2EmArLJHY49ITfisPhf/cAkKTwn7ohJzEPRBTv4NqkXDmWTARWBrJIce7V6p7qhs2H6CKu2wxGxWZrGHseDCMOyMvxHvEH455u/oku2xqgbn8AcGXzBE3ppnXOaUGC8XcpZ5wPzo8AHk4RiC700jVk6o899NDd4hzGqh5ASh0obilW08l6QsJ3Od3Vm5Qi8BsSNxCVLot3MT/IgriXyBfQxQmuxOVh6ApzBH6D9Qxp30+uDarIOyiwm38biC/jQQ+APtvfwoWHMmLqq7SHjKP9M5ytrmTWMkgL7LZhPrkrSII6x/AsJ9EIDNPiyxhKrigTGX6TBs8uvJfpfgrfvY8Ir54qVWbLxE/1EaURh9Abr1Fvdtd5jvPnJU8Tum2xxrgLVfHMgXwqf720oacjTKCgHmXuqCtrIOHAvKps2FYLPVd0t8ZpXhwomDQsJLHv8YrxVbG5P1g4GH7/Eec9GRCV1yn19SjMkbVIGnEQR8srNbyuBGbUNkZA7NW7C5IFTB0zRqrvkRyk6u7zYAUAtRbUZczzsMZivwpJlJ2AFmG9DK6X7thuFxXoorAvzLD9DKnFg+POuzMu/d2Z5JQb4PSELNdAxOoVMJ6GEgvvytoPwvDpG4SegvHqvGU+bU0IA8D0fQ0N5h33FfkladklA3Vqmny3SLzvv/iHugjlQ81L1TqFQMe+yQ66yxTS39N4uT6raLLwtGxBuxXCmfHHNbmliOp0ZSCRLEipHHGM+1um2aRmGhbqXuiJcDuhoQ+nQ3PPF+MIOvpcsk5Koia0bCO4fsmzWtIgaFC9txtSZFaIqG7Wq2c4HZtkWcP0ds0jq3Pco4QVTbMbTNxtdpmvaoRgMhVxOuyLFJ1N1hQjYr6T58ur0PxVIMV9dndC48maxSZA6Wq/CLxNDNRwPGsZ8W0h+Sjs6vqRjRpQTkYKUt3mQDs903z7i4cgQVodj4X/Jtw9vyJ2/XXQEbShcjzpGEgpr7w8hanvVkyhzDb6XEXL8bp6b/uQAQkKRyADeHkjsnOZyad2IOL0vPFzWIRBPxW7XX0H15yXEERqT8N6S08LU7eNpmVP9wmmDJffl3LaKHHSpOloFOXC9p4ixw+yn1MSgQXpx+4V2aYJwxnsMdpFGO4Ns41+IgF3hLWTtAFaB63kfwMET8uIzfcCvwRPb1Ck3ENk3bICnpfvuRMcjTDZmwDwrqmOWpvYDTxYiLEOGtM50UXxhQZyVsK3J8dQUAAh/TNHyuaG7pGk426DKfGqk9FxdSzAmLjojrzDNwCxOJD6zRaxeF06gRxV0Gho6Y9eBg0WZwAbF1F7DYd87WzGqxtDaP4N65gxZ+WN2Qxp1TAE03hTCIpZCWClDgYZW5rfRUiVOJrv1fxpSYC89Na3F50kq4CzZlsmagZDkAcGxyrsc+1fLoeKDovMHijb6OmLkRogAejCzO2xclga7jSFRncA/+zvXsaNIUvnaO9sRsAYM6YreFhnJ6qiNK0w7Qo/ppxpqBshCZDQ85thBdKMlue0w7JDvWhcfWO0XIGRAtZujNuRHiS6AF+qs22LfQ5o/54D4sVfNcxdqZGnhMX7ktCjQIbmGMqE7gq4LFdQxgnv1T4RV2CJhrcNwQqXkZl4eaWGhvyfdkFVRvrWHLxiilxqxw1O/KfZyXOmk+B2WAWWVYmDvas595Okm1R5gx48i8UrtgZLvnL1A6sYACCvLW44aGPNdMlqV2+3z7fSOXVii9eQnLj4fpcdWSu4FMX9oOz21FLrSu+0A8IQfADJLW3OwzJ9orf+TqZMIapJQ8cZsWibloITm6JM79VdT4McCUQBAavxWzHTwHmIK2xzc4Ggyn4nipgvnewuvtzN9n7Zo2AlUyonTOW0f/b79LjRLOWQr/cxyrP6d341v3hWhzEyD/gE9Z9X9+pIoeO1TJ0uP/7lp3l8HfmICgmPn9Ne1rObve7FqJMEUwHo8EteuueUy9ivAhOXOGN4OY0J7udfe0LEE8/7yP1jVutunK52t3rxm6R+xunPL60YWkUuANtLaJ/d8TdffluDrT2b/fWULUlUJFquuzyN8pWZrCUfVJvQ0acc0dLjETOZSJzveNpzi/9Wx5ceMhRlBsshQovXahsZCuT0R0bWOLuZg0+TvmIO7+Q/PfYzOLmyz1B9gNA0VULxYGm4q8hU/R88AfOWe2hF1URBe3pNZxx4qAJa8zEpnYaJMkjeh8k+vtRMxms73vWefJoNTDqjwYBaqfbmzDKv+9efviqrR2LMdKFI1FiskT3LfENeVaosQZ01wHTmKkKowoPQgWoiBvB2WmSsZ+1ld/5T1DJmqWnRn4S6v6Cm1K/08383Ka7zPTfisrL3O4y03VCpla3qqppMep0cSVCVgEEVV4ulVsuDuvHcpXfjiH8SUjdDdqpdjpcWLgy9iyymuGTEladFeW+yRQatLWqbsbYP0VySL8W85WIyXtv0gsBGOpmqC/K421JUh/iJFHs2DzBGLkI3J7wkMb4XdZfCPvk0J+sH9UZ/bUDw9ivDL6WRtayUFFIvpC0R3fN0wau7JlG8tvS9FHpGZjN2UxZxZlU3TE1X1T6vuz9vZ8mrdvhDN/cDTrNvZhu2RTkXwbJUPU7zeigSsLL9yAPrE/ovcYnNHkO/+bCIlgJUaJ+ZfiQzs2ZRSc9qqpGdZ9AukZzaP2utrjw5RKVYgL6yevmNIJrqvIt2MDGw60REFFJzIsCrZa1WVs9wniwQ/Nhv4TwRQup9XBr/fESdkDzhy3fv8H6bZ5rHwAism7jfT/vNWDKwosoJkvxd2ShOYMfYs1BHsd6xHCOMV4WJhxfO8LStbkiNXkajaWb+zsVVZSS+dsi+aA1ioAu0Q15VxCZyK8YHrT8c5vFVhemnkqpQB5H461W2Tw1lefYPiUmGjYmnYli9r8NudS9+KrlkQxc7ZJv2lNu/DmOLIxF5hnue4s51PGLrjFtm+XN4GUC+bk3DE5wKxO2429mEeEeUTavggOMMS/oXUr9h8q+wFpnr+9hZm1FuKp13btmPC2KdmUCTt1SE6gTVjm2GkTRH8buawJoPu3efbUx0gywQXoRwhVwN5uUJ80kt5XAxWf7VjKqGkMbKT/C0QobSYrEiUHfw2ym95eC8GbmNwgWCdPWgXdtL7nISVgdWzVeTr8JY4XHV0SZ/wh45lpUyT7f2xPg/Y5TW7+tt+qIPVXpuA/BC5u3cTZ1tGzDWVqoYCLXMU3BbnhCevEE0Q74fowsf+q39ofmmy8zjhOueqe6StwoAP6Hf2qS+EnnB56w9Xy3c9X7falnm1fJFSpb9ifpDVlsYLOjccdqPi14lLVGbHq7z7b6bAb8d0L0dslaym6U9rAh2FokEwQj7bKvZRNVSLvHS/3L67bKpRXRMVvm08uvYmOPRUg6Ii1Kv+OGrZIqgmifGAcE2ruE0SUoHNc3LcPHnJO40OkbHqVyi4R2oRg21y131/RxQbAJv5pEGUuTaqW41zWJ4I1aUwTXSglj0BaY2807OJ0DEb3TW+tro/4a0Am4bmKtuohxwkPQzTTOipkU2EmqRm9+eU0hupt1aMBHdIyuwZ89fN3pZYiAYzhMCw4me8a/6Ctw4+QXZzm173N+o3Fe30oIv3+W5pojQNOajmyAqKE4T5AOqsXYvQMrZ7EyEnyZ6MCT2EbulYJseTpL04kf+3DEKh6KW+AKUkk0f61jl51cunl2OUJVff1GS7lxSUJb/EceTqFyT1qMw8mqQ2myYCfm8S9VjcivEelO3Y6Dc9VmQpM3xNx02dLmrehsEK2Xztc2blsvaC6OusMtBU0csUf69/bkM/bpmUF7mma7orpyLQeq2UyUIvy6I0KdOqsIUAQy+AbdDmNCpME01vcgSdmpaPtTFYQ6qoqA+/QS03rxuhukG6FnPY39wOXE1rKZ9wiHGmK9ZWT4/x+6f3vlV7l31GIrzu5K5zbhDYxKnn/lVyyaWzahGYlWrlAcrF6ns32TOWpZ2BHDBxhAxgIXMLk1yk/A7/KlLkMUr1MRhO6q8sa8N91TezLDH8RP5HUNHFSrfFT7n+VfSoR86k7Zkwx/cno3wka6tzqW81pPavPZPof04yiMbSquMxmg66dmKIGnmXjPN+lL+3mWSYUNQF1bhHL1PtCLKksz7ulAeFb3MsHk5b95gd561mg9M1EyEuQ3MXQmVzf+6mUpYn6KBTd97Bgg/yLtWcmLt0UT3Or8KOPdtLppZrLB+CqUHa5dAhK6T8jaXaUoibgEe758Nj5ypC9KJ796IIfjciJ8j2ac4Q6RNQdNpdRVlbZiwycJkmN6EXSP7Y/pizF+LxbP9OUiSzcdI26lwtx9wzHO1XUKO/Unq8L3PocIlQdDicvExbJ5367iXK35k3ZK4mXrStj8IJtU2FUUa6RdmvE1H/pDy75RbWv2xbWeRPKnZ87odVKkkzjIyJQ36FFBchj9ywiEKs3uyC+tllftFVWPKwpsotekWvFrLqBmJf+eDWWNWE/1K3gs26d6vMtzL9gLYHCsA+13vs9JdxXC+pU9N7QUpk6AWTvJOXefMABWF9fkGRq9MwqZ3ZVAfk5iEBBQQqgZfU4Ll98pzoJ9Ypy7Zn7GAfuh3IyzffAYrCCsOLW2pusbOB7wlut2GEs3OI/hUrIvmTcsT+nHjxpg2lACbAzhF9u+7ZhELvBOdsD8xdIaSg6PvfPPfPx0j5tW4OXgMUaqIUGTNkjG0JsJcGo4UNy2uV1roMIc0xLRS4AIPznSG3CBjoGxjCLur4cqwPgkfP8i6oWh8NHDkoQR6xRtNpiSLJy+Rl0+XAaw9AMRFO9RBpZ4F/5IWU9LfcrSH2/Zcp6/Semt6eV0iyKJ0jYxWlt6ij3HS/nvMa2Zx5IePZBQHaMnPKejQjPT/J6B+E142nsdlKg9XpWVa7VlqYwJ6jz3xs6XlaeCXNqO0UU2UlmYvjCZ8LAj3qahphEOPZDdH3hqLRi21eixeKcNVtMUfeKiGaDTqJeVBy43PgIDS7mL7rnoR2v52bEo02zrR562/2Qv3qQ6a9s16+GMezg5BHinFqra3QP4OSmmSPGU5MhfdLZLfdHPVpPNm8w2u9/TpsSowPyco9ETGz41TJ6ou0x1QJHsKhTVXtaleYrwpPh1ferdgTbnc2mBUAqUxiUAI0aY3sEQE7IQBeO7sVeWhjBAlFcUptmKrFbNHnI4UKSpMgCDokxvEThCzDDq4qNYOUOjUsjlI31nbUlU5ij5AAIH1JahyWlVVZJblV1ceN5S9gDSi4apb9MZX02n4HoiXlnw+lSfdBYe38/I1QmCqF4xUcxL08gQyofcG9UtMcwL8yv610JCj4crWbs3fMJDWl4outalLOHe1OLRnbDPp7QyRJM6A/XCk9URgG7xfDHLn4PiE3tvri+Q5H/dVTQ7BkKkpxxMvnUKtym2tDyTyTy57ehp/rFLDjCTzDyLTBIg4yJMYemUsZSMmf0eMrne30j4vSP3htCicVPjDQBqzaDwOPLp0FKi4QIvaV/5hYx2t3Tl312IFcX0hXyK+Zry2MmU6IQh273FDmWULvaF/nlLoRDuQn2QMbctOYnmyKE7O47bLhttUJlsIkM468rc+/pDnHXuvi5XOgZGzEQesrS4hxcdSXxBnlBkfu2NcEL95YYEOkh52W7Ml2dmBMahI2D+GZhMQVhCn3sQJhv6Q8iwqyB6o1V9Lw/VFBJ/iktMLy0VLaQkIUaC98uJcfl9Qco1Gh/kkSVkQm9kxHFKeV+vHU8Nqbty5mJ1Vvb0TrOuwrYI4swFZ+PEvhylfXo/FwXnmAOKwEJdS6S49fV43EF9Yw2CrQ5M0BcsZQG8bYvcKyKNaK0B0ov6cHg/iG+X0tEJBggfZ4oAcDiAmaLG4feLSbPX770lRM7f7EukjuYBpHLiVvL+2+Zv5+an1w1SjDXeHu38BuMEzFbqRWJ/DSXNBiVTO9GGOjHjZ0NWj4vaSaqqQE8QJpSlZL3WWiyFUnorQ9jqjUqi/japQx8NeeE5lJJJucRi1cnWuDQDRV/MPQfa0cArLagRlWxBeD3vObgcfsJqf2C7n3/YjwoGr/7ynbpEho8+rqNLE8jllTVlJg6GJTGuwQTRQDlDcbJ1YNpRnu+fHyd7GUgZUyp76ehhLVoLYzqCEIdKpBrNAyynFeDNtYvy2H+iMEaIIlLzRAc8Wf9xsoOHPCEUOizQJRIDhpz3WIk8Aw/y4HAkIHjZBz6qqQhfeTtgK1Fe9yFfO23kPxrOKa6lEZ/XT7ffghTWt/ovYObO76jkMNYs1LeH/cJo0XUF8gcM6I1CxE2cJI0sk/OcSEfJuPUhaVPqvsEKRQMlJ1h7q9SqEeDpMd9/0mCvQsZZSB1TWIEmhtl9c6ZZAqZJ9E0gzD/alUBx4ScNPZdMSVuCwcoamd22S+vjCaugpKD0a7xE4q4ubZgKoAvkrT5IocRfHm+esOhCOGxHASRbexdCLDQpoGIQhVuqszmlAnpB4lbwtjJ4Qj+kfxQfROR2lYVFN5HBefr7cNp+O8XOieBTbCrxnFytihNKWO9zKt8I2YTNjJ2wY4B3LwG9aBzOidRVDYrHon8GV4QtR2CgUn79wUmKl5jIJbEqL8ypsOgIJjbpF0oC+GZbcZWaTuCpY80QaJE5aU4tQJIcbtTYjnFIoyqrvLn9iEYvq3L6NheDYt1g65h96zHmhPrg6U21/wg0ty1m8F7RyujnPYacIYpLpW6ArQH7sezFxtg3haHhCeurOLTqHaIj1sMyaCaxsmLokLKLuoWfl+UEuZ08W7KSum6c7kdt6mUBdHQp3gdATmQ0R/+9xbVHu+Xf5fsHwPRfxtS0fxzRrmQpLHYsIbIe6Lc30V5j0qTWvr0Kun01cAvvviy5Yi2L3YbIs1hZdebUXl3jElAYlt2e2GQOWnjoltXcvTHMC2nYZ6pP1mwz+hLlqsIbq+hjQfQaywirsD94HJAAAU7/uanl2zWc8vuYmel7RcOG+j2+z0W6A6Op71vNNNPNIyL68eJe9aw+x6c6q51Oek17u0d35TomzvT+CD/2sfXgFbYccuubnWcRbnx+8ORAtbFlR8AEbKVX67AGtX/hD+22J5ruRjw3Nf7+EWFc9+lAxew5yWpO9dyXZ76C5Ag/1bln99rL4uuvDbZuVvaNFiTfh/yv8fKdP4HQ/PfewWg1Xxi9os9e2BS3ueyaKZrvTi0IYgpLGhbkgmiiXql5NBvv9q4sf45w9HVRIaGRc2Hrn/bbhycCxd6K1q9uHiDsyxtFck+OVEQoXJdSz7LHDp8Zz0VlXJNIzas7wiqLrtD0yHYPMSEfBnHduBbfzlbcuKHfunI0w1EX4XUp5jMCNvXT8yWg4vh3ltlP/83fujyGlnAUS70MmenXOa2NHjH/XMooFm4b1ij/P+yM2eTZm8pfpLqJ6CXWV87uhKAtZb2LLqqwLQVmTRoDvrk4Q4MLN5xVxYW9/uN913DIU9s2HNYK7+m/rAtPxdUPRGcOAKwbBI1hOXIEis/sps67T9KZII82+6J7ZdouyCNtNoDiuIj+YSZ1tLnFm4ALlTmS0M7gis6lwhIgTG5jXtzsbLnwBvDez4N9UdHk2/QIc1/InlTCpjIt8Cip4C9Qjb4ip/gWKFl3+vFzBJNBhSychjQNGb/pjkGdcJ1F4YeYWB1EkOYGODCkVeIjsWqj3xDycTljM+/GMJnS6apW+p4v4hA0uZ0OiEvlv4A83uD+XjjK7sSBxwrOL/G/E8dq6KZtBc/41sz1HAGgxm+N8ppgCswGDu/xutbwalYPncP2a23M11CDE+W0D8Y9lC0UncWucqt+g/lqIdqz6Vng9m1f9bi0P12KdgxyRfLu/dtjS958ullixg0hdAqt6QoHStqZmyYkcKNvZ3zXqlrbgApRPKP2p8dpy/kvpb/kT9FVHscD7cVPM7vpbyz4U8HlFPmspUOin8eTTRN79TZZDnjC4ZirEi4ZQQO2bMiuk8s16eXDp+uRZBoaU0CIa0oliSPn+Z6YDVxDzcwtrRBxILMi70WSQsfnkVT/0vX5awZabQKPJcfJnQrF6pJr3n6RevT6yUmcb3XZfOUjqXkvbOFAFEvJngEM4igI6qXmaqvXS3gsSSpw/PuQl6/urY8ngz1XPmFxm65KHIc4WKpr0q2rkKijWzFCAbVWYoux486+UuaioFlZQvWd9uFWLHC+tGR7rUPV11Ze1gzlurG8HJAVXllM+YfrZa9c4KGLvy5lbk/lbcBNdRHFBdRaXMQLMv3/+UN+jsONl+Xy51dq3w2xiCdnGM4i3mZyCZUXqy0LYQYRlRHJnaw96+TR9F3a+ZI5nyrq4s1EUaNkB/mDyfIVdQR1aebVD+hiKSX11Uyb5A+VthQUNZ5F3Vzx/jXo5LDxRS/1SOT4QXdC7AD9ogmRRrZFRhyanUfxIVtuEJ4fTILZQ4ZjSx8QSB11QDnHTIuwOLGLZBMUO8EeG+rVRD+72Ouos0XN5OPiUDmlHLz1pxBjPtxQIAH+2J+ro8cquPX2GBM8Dx521a8oijrU8/sTpIrrMFHZZTv5CmRd2PywxnjwT5gShCFk7E8A535ZcfvtXWxB3bHouRBhTc0t4VJffHUD2hc40OmDRIv2dpeAzuLGwo3hDJVyx7lhZUcaDYfE2q7nGzn00Pb5aEjVxNoQB0RzasQ2ZqMNDKvsmuexhOgP3k9Dqwfq5qpI46YfseHERsUKb+TOkVdirSvCcVU5k1mkF3DZ6vWD6w0E7kA1Dw7bPZ+fBdvbfapLwCCgC018+p/s7IVjX/fqbQPharb0ETeAZsYbScitDU3rvFKBIq8PGbhvJGRNrD6rs5d0K8w34vHnh5YPZZ+o8HdvcUWAhJ9hj4eNxmFnXt3QlUnYPbq/Hkf0LG8PjVw1SyrSYtpRl3Kyyqy0Qf8xnQ8dHxKoayzJqxHKlHE+jtXIP5Zo3/j/KmnpAGCsB20t4xRo5sar/lX4DTpxwgknGBhd324XLZNsRUr5IfsroaLrFptjzRmmBKTmVplm21N/w/WjFiFQXAyrBlfWXL7dsa7qomjziMYTiUz6CrL8JhkhMQDgLfJOQ33T/PdUYy4d9PDZfuzabVOPLnRDXgHr4ih+8lqUdm6q522zH4V3B5d83dCsPGqW3WJ5Z1ZiR1b0FC4TE+pGokbxZe2csdNK1B97byGY64Ybp3m59h1zBu4tLQ3GHtnb3jbzViDaj+T/m/bHkp5xmIzryT+cwOQJKk//J6L2av4Jzo9Nilaa4pGyKJ17wOcfFd50RZ6s7O6jr2MOTCWuJkAB4oSX+4/X9bIrj88Eyh+rqb6HSsen6yDh2dqbjbyXfkbAcgShYc2pXfLyRfqfhtE/C57nEefras076upRtSaGIBhnf7HduRZ60Bzcssm1JmefG93y6j/K/YST+J8OlyEWShlm9+BL/Kc9izEqrYdbq+zQvjolzKIyaWoEuRXoMdboodTs1vUjdGFob1B8PH8+t1R1r7E6lrma1vNhwuAmRMWQnh0DdZL/ZasUFI1d0A/oJzWpMphmEhoLO8pqoS7Hx8QLgxgEjWQLJevngyGOUDG0pmoYgnXt9LOdO8FeM3pKrPIzxD9fiDSTrkEd7l+18kVjEQLZQ9turJCWiltv8uCj9UStmlm+cG4eZfDbLRGkB4c4Da5oCJPv30rO9ZX5w0kGQfzWvJ4TelbMVYEhYa88bzcWGS8zmvT1J/qjetdWd9CxGrSaYGqp2IMUlauLIWUNVFR12IDHkb2heP4aMkkuPXVZ9Ud4hDJXFCW0WoL2DgyvKMcmpYPjVIcRWxuoieBepR3jYxnXUjbFrWQ09bB0biACrtG9FPAYAgKw8Re+hUhuPVDsceZ7se+YNKtrudVWx0JbBtO4ak2t8pdTIhobk3ZEaZg0ExfhPEPTYV/oaZsVQwOU/p0OPiALL149GwLK5pHUDlp9pKpUHIRRP1Dknyes0sdtQLH7lvyf1OfpkeLLEBefFCd9oyY7KJ7pqq/fnlHRMsYwDoEPxGk3o4lUJB0bWZPjC46OU9ywi6sDIqTPLZG+etzabZOBL9VsFJetYpqMilylK4yRogK3zNfnq45Hx76lsg77svLOE/5f+e8k9ygOzRhpiRLHWReCRrbJN40FM/1QjAbOE6Fcd6tJ1WDta9VsHRVOKrW1CpeKNeLF54cc7bnPhXaO6EhRDcmtmGf7N7UX2RtiDAKW0O7nOw/l1FtsUasM2r4lq4SVlbgpc8lnbZRMtHF17t9H1vDgZgDrwKRsByU6DYe2PJWHdt8clt10je937587h9jI43XmZleF62MCIwjIxr8Urt/bHMNyPJrIDAu+dog9kj57K0zeLRhZd5xpfjbfiptvs6bukCdxqD+m30b2A+XRs4Lx8xig8vPnNcfNa57l1WfVtALfzld94vv5v2NCVZFr6g45hI6a7qvGpzT+a2KosUDYb1yhdhzyOzaWiTqNyAJNDBxSnB4tQT/39gY/OKI+8+LnLAxIT4daN8AqNmJYenLoF+o+0x0xwMftKR/wUrA1r7WfsVUhp+9bUAAfTr1gLq/nwhOLhzYd42BFkMyoFbIo+wx793HWusNSHwnHZcR9DCL0Ej5hRN/i6UX+F95W2LV1Hqg2J/IvlbW2CREPZliKr8KHSmO3rn5QwwtLOlxnoMr6MSdPHRfldpV8YrrKHhtTmdAx2O7wWx43UdfHdnRy2fvm86FtMxtc3Pf38r6C1bqu5c862pUHJ50q0gh5TmlqltiGcSPOgM/BdJXFNLW2D2lZG6utvc+ZCF2domaEbIBh/mHqBWeAqgBVm/F+jsDHvl6ntkJgAIivUjwjneMCbGTuqXXWhC6AG80vlLF1zs+NSvqtjuVTaTX1flS2xc1XxDDVry7mEJjTx2zcsByz1FcRLmXvrkNZshxBB47RUuNIEkBIWQzN013K8zMUeib5gCMIk8rCrZhXJms+FAoTD9K3vMNFdwCk+fJDXAconwuSQPV7/XCs/1gZHW8szdm2vPc1toWf09cvvjWDW5prm4QPIu3eGfpJa6rlteEP84pF8wObbcwY0vwI3bbhwoKE19PcJHPjCYzWT1UZMottFGumYxqbDCmNaCtY+dHc/6txa4OXQZRH1fhtvZBnlAxoT26xvYosNEfYEFEGTnf6zRvpn3Rm97iWT7d+XkdvMdGr4HvDYO24qMBh0n0U7GH2HHY1spN4D8vlh/5zsmyCtFAlkz4UGtivvuuyXsipbdp6E6ZlBieO7PcRGFr3bKd103LRokczemCinsc0RG46QmPjsD6i6WEuMgzXQgBsV1OkQFM0c9al/z4eCTe57mVdGxtF/2/8wbz1u81g0Is09y+Tef+NoUHC6ZnCK+mLX2H2uYYm59cWxL+tTA6wXnx/vtGTOPNrjFGOcH0IsD0fsc7MH0lBxtrsH9NfoI2wAGAN7ml4AG9//DyrnBkoVf3/ceXJhxW4xTZxoXTxSJsfPiZPyYGwcA0H4BxqdYyE53nRr1EGWuEMrLF486N7Bni4qA7BfeF9rfs21LzVWKTonjl6NzofFFktYUTqcJmCxtrt51WWC1rWuYI5KX05u1b66k1Sy970UAYMATy8+2Lmlpdrnj9O12ndJ4Lo9/tkqLo/L9lffQbxZZh4s0ajQW6vBlEERzSKt3oFKXSTEtGmH7iCmQ340c52MOHiD/p9F/Gv2f0EhyJJvmiJ8giBbmejg9xQPjYrxGnF5V5zdnre8pSu9Y4STm4AZAo08XlaPiJLHVG8SbHXwXtcYxgatxIAaSFeEMiUnIJidx3HARDZcaOufTHJ8Use0Vi72TX8s6vcaFlekjjOWb5esKQRj4ngWxo+GommE0Cjq/3lJ/p+UKy93WFo6ep/dKO9nVKTfccIhhwy2rEx5BrxbRs0skuPh0cfQxxrHOgb2rL6BiUypgoFCMhy3fbVHC9JX6jkvx8AJjPyNmcIHjvfC0070xIBwBRRdm7fCBjQ/wDW3G2VKrSwLFVjVvkTJb+65cETQUFh4zTU3UHfHeYNTlLb58Mp8peHL7XzhnZOTR6JcH81GxkxPMqOmqJOjPRHsCxptryOErcqoHQpwbAnAePoF+VyghhaL1YBAF3kVJ1dAj6urKo31xHtzB7WRheAKdqIfOIcdXVxD/ZXwTWi8/yh0oZ2MqaqwZ/D4vqF/+9pBpalxWK72HTETKhSA4xicQ4mpKh8RNQpBaPjtXZYkQw5zpnuPmbsLxO7DlqGXK8e0xyQhJUyxvnSvzeEVLDSjWmW6JSBA7axQqUmVD0ifIyAzuoWJs0sYBmOPk12jgxiIkrwU7Cs24NST/F9Jk0RJKHNYvn2LBLK5nnUql7wgRwy70sAUwyilWdeawiZCaMlZxb55LrgZ+25U1xn57qpNb084DABEcSUWgxoTwktBYD7v3fEFg1d0sv7Buts2tuAHncELlAKNRsDGkQNCyVetSF7mFrNHUFkwogli5WxF/ttWMdfDvY94LLkRUWln/y+CobFokF75hE2tPWflmYZEol6ugWNpqMockaZV3ET1JEXY9/MH5NJJWCjIBkG+c6Un2iQxE93RQMjUDdJynYpY6haOTqyxuD8Q4Mtz/L4NbMGP+E0T+0+j/R41GkERralGecco4aGDzpRXLQdsEzXQPqPjGTBUQoPUGszPbcEXL+W3C4sPG0SWYa+TOjHpMC19vPh2OknhmvbxRjdnn8AW4NuVfwBqXoJ+OSS6ZL65LC/qzj2TRti0ld1I0I3q9MX4mdglvj/6/tK+mXJxW8l7huzcvUZ1p3o6Jxk7YMh97anpDRpXNkQm/ExU8YaWYrFP/U/m/v7KWuZQgPB1nykqUXZPSy0vXhp/DvLVvj/7asy2OSMo7Ti+9F7d059hNN9jmXZ/x9OyG+7GT5YNb+TbhvuiRqMqpEHS0o+Yljs8eK1bKfz9Chzl46YKIVVSxKcFOwcb6w2db9BDlqKe6YyB59eWl/dLxE+ipqHFXny4TTDEHRywReOZEhQnXMBX+1ft5l3MyxHrvx8XU8l+Xbj+LbWyDCkv+9Hzp6nM8lncDvhiH3VhKmYDWzkK5cIHA4MypqYsTsqvKQbG8+cm2qzpNqM+Q0tmLMQmoGi0l2l+BvT18tggnCk3wYsdcFJEMsEZIyvclyir+vnTWndVYYm7LjMomUyyZz4BaMry9PADqvMP2YH+UoJrKVdioMZwaTsfkOvCQABs5pBxxGJsUSmf6EBZ9PrCSUooXMoqFKvFfIe3kEImER6J8AtqKVU+WTx04RXpg/V4gKNpvAt6aXx2G8Yjlz5LMvRV9kHBfUESDN+gQr+X+Seh1EqnCrQ7WWt6eWDVgmmMoDXTRz48YUlImaknpWLHCJhHJ3wJ8/KMe5NjwK2a3+kD9cke6Bkhw+uzqvGgdnOpdiFCGQPADLa7S2zSKt7TioOblfBrLQGpQbqTKQLGTvbEC0AqksvRubiWUGxwzijnQkAVyhx/vRTzu5V7BSGEmODV3vLAl6RYbkBAR3pNcXcLYUXGem/+PpRH9aHMh9+QmUYtTulaQd90HBjoFp5WXb+XOUrazMMCekO8p+o0h0Zb5Qk3mVFwkCG0aObPCn6Sg7rGLbazF9AXw8qeCNhYJK04mMvJTtdm0msapveGEDBoLABTWxkznZ2j69hUiLAn9CO8NsoIVSt17kUbZAvpimGIfhlWe6HEgO1c4uMBX96knu62RsMISTRx23CTM6iQMMoA1PVJbV8BVYJlzflfLowgZxiJslALbWOvMZu0Bxk62PRGOM+NWoHxXdNp2KnV5tjU+ub0rwHiwZMWtt/+JSuI6n66xPEKaeiRFkC6DLJ3odxcBZSsmJhYCZOTS+VnhtPfSGwMbok8/faJ43+TEV6vaV9zAIK4DN7Vz892UeEGmOOwxBQDMmKrPGzGHFFL1KCI5EYQlwRfbdStYjKtsz2jzEGtu5nCbKG4VV5YcokXXTY5hM40vnj5krAMzjWwt4dfgJ2Qhj6bmrVBzh381XNKr9Sf2iGByAFBZoe5wicn80lHL9wTnrQgLprWRnMH8ChhDjiSWtYPrVlalEkMEZDX/97atbQZphQAgGh85bvIw9rj0ELKEFrPCv+KzaUvXSPKiAfn6VCLZzb3Lv9J5BzoncgMYRGhIGrfVzdojntMQv+tiwRxZMfNWTPkKkz0P8JX/p/K/ZOU9PsDXwU3gpU/S6h0G3h7yhErOt2v+c8jzv6Hc+rNP7vmlf+07xyuo0djJjq8DlOWB+8q7cr579R2r1lnY8L59r/Vnsfu3ut90u+Z/sCrnu4s0RDQhRS0ZMGLVM0DjcfXPMbrpcYhx3uipj/Nu5Awpp7zNzBjqWStjZ6cYwdVbGi9Oi482eOcZ5rXJJQ/bCDJ9kXH+2cdibNrHVM6p0tPjFb5isogu+ZEicxZMToH3vSWetsFYymnWGg8mGNW7zMyukFXXtekFI14fszXyCIHqnvk/eE1jdgJlwJP+1x9WuAYAGkMe6x+liUltq8x+eoqxhSmV9uFk8z+fm+9FcwajqDWBJbK9mt9Y23WznUmpJIxbHTAzc42mp7yfschhLfY3QioZH4FhH/W9HbRKy59i/9nszMOM8L6ZlOf8auzk5THJQRbZdekjV+bgn4ojDJUTjeivk73NPqKKHVliSINDbTtYbHH77acb7oW04XtmazIlH3Yq3v/JwqdrpuxfG6TPVE5YvxpkfCsm18qnSze+PMdfIUt3AV289SlFaIL+LKNySvtXzouLbvw+9qLGqIiHeBt6jHI7jiaCY+i3CNOPu3F0z5ldA/OZM3qOUWmJ+xg/QSUgJ3fTT4w8dz/CKr24Xf/IcbHId7Ka4ODsyqdkZERC9K3ITUOCKW29hVpOJiXFWulXfeFLTFlYeh30HE8cBgA0O+8lNh6AnfdecFyUjpcaGglsjc39/AdAfhPm2xJnoLi3ZnKzMmtgt/TvYyoDL6VYBhZk+uUeeBrMpkL9SqKZ9a+mF+IdGpL6g/upTkP74zghqjisZRBd2Hgisj9fk8DamLKdNTbz6VAVo8OpIQhdGPvu0XVvBQY5tnZNossrKrJjB/r+fidS9wXmbueWybhIdgLI4bhSBzTOjh89znFLZZIelJlvbm5VXGXw6SaGIzZgN5Lrh8RT6TvyqhcCKs14AgH7lO6qU0ZSNi11SHYZmax23n4m1BzclgeQZaXcXEDZAhrsTdK/uBl+n9J9tDRyZ3DpT437637cKuaItE6I/T7sDRVmwzuTB1qi6IbIJn6/vrDu7nx9xRQU2oiOfFJEhytPJ6lvifEz42UI9bmppIz6JYbiSp8gk/XR7mbVNdsx8gcARmZsrVM2TWehT5Af1HCvnj/g6AI7ImnaL7vTXj8LE2Vi8vdlbBQ4MOU3WMe/34k96xOV0yRui/6gcUmcx5vxDvEXaV99E4ke9mON1UvqY4yicQ775UPG/kVW1vdp6Cn2VE9EfAxdwa/VKFwaOqZSDr5/ND/Up2utoGW2/zO3oldebfLl5PRIxyDjjHiEVg4ELaoznW8NEAkhvCvlOVCn6Dy+ARsJpRNPSfFKSCd7boHvplZZ/V3RIrSZ9NyH3syAGhboeXc86zaGVCqwH6lb8vWK+xhOB18QymTt0DQIScpwfEn2Ak3T2rnCtC9qTAzKqU1JZHvQ8Fp0/8S69alO3Xgr5Y32IU3KqQkf2OLjam87D4baNyLT1m/xc35LgFiz/2f9bMFQgcr3OV1KDwya2xhuR7g8/rFMNPjErKbhRjtX2TR83eeArniEp+Sr0HvnUoruf3+A2ROS/Z0KHaJXBq/+7obDD2FxwjFhJSNXWC7CWxIgdZ51Uh10DnIug10WhchIdiEMaKtvUkfzFzz7kvXor4vfxI6Dku39HhnofLefR20R8RJIcDynfor6oJw1nCiBYI43t16qLRvUpjjpLcGPnt8LWQfWWF3Sffejmx3X2NKv4lxneT+eS2xD+y/+WGNMqCtBTFPrWFONJwo96Te8wIUf/LTNPps2L+cvRCsvDeWr0PvxQePlLIdPnHfEyr+6lnOLUFegqthehOM520rFBfA9FE1B+eCF7YigGOK8+Jc1rNQRO8XcJIHKVx/xuxonTjlsTAgMR4Tb9bh4g/h9iBN9k/bCTVCD9gFP+eS6Sks93167xJIrXEJZ+wLld4GsofQCX9SQvyrzZIC+5K2zLyyAV1gclvaUAM76s31NTlybAdHjHZw5DiU8wYE4LOhSA0Gjn4qLcdmRdskeFiyheP9QZtjL7HTVWBU2t67TDLo2N43Jl5hEFaq8OZoUsve+BL7FmdCPINeTQ2C/xtLLHXz2Gpo5lC8rjrbj1yMD4JS24LkqBzs5xR7dUKeZhZs3IeQ1ByLKTabchoLTY9hztd/cLq3DCY7Ba0nc+3Kqt6a2dXiO5WEzJG649LURdqXzuiq94DVvBWtncBX+sOf8C6lBvO9dm2EvCqnKvbxLnm26I1YHQFCsgFA5gKAnbdrQPH53zhC5z+9KAxtu5zPnMemolpf+POIo7aw95dMfUZd5VzRzePFTB6P9wCZyE9VP9nHTwrH+5nJcaVpWcRRvQTQQPTexo6fEXEL4Un2YPMR/uCqMGUgMKb3WNnXf7+fH9hjeOi+W87WS/mgimfAdprlcxDCfCPY7txAR2mEerIdbim+K3JPJDYbIS4c4CyA1L2XQHpMGOQc1KHEUZWiRSJtsp8HeGC0ttLhNu3nhfNIS4D9ZlbY5T5r3C+qW44W8KKqfsieiMo7qzNHepeKwpvz4Twn0X6BmYcxO7knQvq+E0IUDfk8u7/mcMfmsjPJUAc26w55vpPz9ToBjLM8fx+OESL3XJ6s/TavAe1pjJ+8F8ubUFr3GCyRV9ZJ7t+Z5noMubq5G6dPvLIo041YkuOWjbOrhzSvXs+bctrmP2a7Sj3nzH7eK7sWVipxtmyk6lskITMHoS5Y9kf7e0XyhOZihK7/tzrphPVlt3Hs0gtjD/p6xUEQiL2wPgSsjkn2zy0YcjfUnc6ihtrJDpgwpJJsiu4uQTGE/ImcRjgsX36lKssaqfckKmezG4ZkPws7J33y5adV0b+3YKfE6sK3G6luWjuvFQvqlgdSZMZlLa8sBzCdPMm/10Y2j7x62BQ6xxC5l4afO7gOtVzX/SPmzwp827HyN8qFuNDxvR8/kVzeomJ3B/RG8f8a21GwD5aEPLcW7ITwII7dP5K1zZwESBlIO15Xl5Ik4EQptsqs0c311bYn7oTegqusaZ4HPGfHUSchFAtx0Ctq/Emn5RWW6Z4H3p3zjN9P+uodJAx/89IrExLa+30hk9xJ+7Ueacja8h9eqw7ac77CchP1kVZn5lmDet3u713/ImuWdUSnbrtvug4uy2DVlrIYEJG9sU5/JQ7oz8XzCDYqWAZ4FbxdEgA75XR/QM7J8iCFzoGHVtCt4mTRLUCJ8MGvcpXRo4YmV4cm4ULw4J1RNNQqS8YsywmJ8zp735yaXrGtsUOObAeeEEQZsu03hd6Jice8X8gwpXjfMNxG+H+6doHtnp5Z/IRjt+dM2xg4MaT49Y7aWN5gf/eRxJeLPlAcePM4WhVJ3Y4ct/N1e1adynX3Ia2sXqYXrT2rUjUrwdvXknoroGD2uxZRjK1NQUq18ebHwaJkbPuFmG8i7GuVca+7O/DBpwMOSrPLOerK4G0Hy/oVnhdNYfffKwiJU7yOHktGL9Iklxe8PoYLvig6fCQ0zB0MzSgvbQzc246sYE+s+RNHzV0lxWFUmRHm9oe77myG1AG6DoiX/tZK5dBljMb0Kjzd5oEbfG6cTzfO0NwI4gURyaRlGE1TDxqykb2G4zjDc6V+139CKXmgdRxA0CLc6zuL9dp/xc94L57xz4jW5beWLMd3tVsd0D38sxwedHdRyTiwtZvkLxwb1ZV5Dd9kmj7UgiawErFMmhLANo8q86zDjKwYqPsPIATKvKrwVayFrM/zvuW9BqAks0Jz1EmQI88H4QW99o3ezrseECKehP7bbSujYtljoolvtYkxTCQViDVxjmgy83xSjXK7SF7ZhY1eFhYdK2udeoby3vjMEQDyTQE4dYVq4EX6ykXaPDFstPrVKZr846/hN0Bkfhy2MPg/LSQmhC5PUZ/TfxCw1IqsdWaL8JdKtTRNs5NI/AWLHVoUFSyy8l74Lcv3tl8voLwfbvOgZExWMDTtZA4P9dcrc7eonefimzD9tx3zAvDP3qXuYibqUHJMWxz9dddjnDQRdJu6ZtZWuPYKxuBsNgU5W4eVV94E/AaiXhUcMRzTRDZdwU3+EsRP+6pN7wJvRh//qkVODood2fO6do7kA2ctgCQ39Bu6bgKWPsiI0Q5ybBlHoJacT8yOxyZOfln4eDJxMFsdUteHNOv6Ao3bfPK1o6t6iWC0yYmSdubh3mZGYsHZgyOaxfZ9PjmhvIXbqV528F7vAJjFMiJq9wvnWC7yNCybf03VEaFuRhdv/anbywlsEuvxBubYs8C9Rdnmx+/wKE0pxc3cy9cipAN07ZidjRh5lZkZlfoSDTr1PkDaPatqHJRlevSfqWP2QU2vXQJe+3rvbp6ti4SFkvrU0g1PUguhCcOb7GJWzUq7gikgvNzOLJNVBjBjtUq5U2PAPZprbRsi5m6yZ1k2jZLc1RBuOdbzFIYmFPtBPCTjHnknILmyJgakUpkTkzi3jtZZ37dX5u8x+2nl6aoAzYPDwTy59X4zV3EnIGLFduISfBs9a3JgbL0InR+M0fdNQ2vnIBJXHFs6m+M2HJL/UiyhqB0yR22LHJivCdEpps+6wyr2wPzMkzuyMv4Y3ib6/Ou4UxrYr4ELIiIzzRABhgM+Z7frhu4tLqa0ZbO8ff6L51Qae2T3gqz1ZM+33S/my2a8l//ffdz7bOW58J552SfpYsfMvS0+gPrB9tXuOfvvfAFBLAwQUAAIACACBrEpT425WeU0AAABqAAAAGwAAAHVuaXZlcnNhbC91bml2ZXJzYWwucG5nLnhtbLOxr8jNUShLLSrOzM+zVTLUM1Cyt+PlsikoSi3LTC1XqACKAQUhQEmh0lbJxAjBLc9MKcmwVbIwNkOIZaRmpmeU2CqZGZnDBfWBRgIAUEsBAgAAFAACAAgADoY+U8PEmHZHAwAA4QkAABQAAAAAAAAAAQAAAAAAAAAAAHVuaXZlcnNhbC9wbGF5ZXIueG1sUEsBAgAAFAACAAgAgKxKU8qjA25sBgAAKBkAAB0AAAAAAAAAAQAAAAAAeQMAAHVuaXZlcnNhbC9jb21tb25fbWVzc2FnZXMubG5nUEsBAgAAFAACAAgAgKxKUxUeYBujAAAAfwEAAC4AAAAAAAAAAQAAAAAAIAoAAHVuaXZlcnNhbC9wbGF5YmFja19hbmRfbmF2aWdhdGlvbl9zZXR0aW5ncy54bWxQSwECAAAUAAIACACArEpT1ZmNzHoFAACnHwAAJwAAAAAAAAABAAAAAAAPCwAAdW5pdmVyc2FsL2ZsYXNoX3B1Ymxpc2hpbmdfc2V0dGluZ3MueG1sUEsBAgAAFAACAAgAgKxKU0vgwMN9AwAA3AwAACEAAAAAAAAAAQAAAAAAzhAAAHVuaXZlcnNhbC9mbGFzaF9za2luX3NldHRpbmdzLnhtbFBLAQIAABQAAgAIAICsSlOqtWmodgUAADEfAAAmAAAAAAAAAAEAAAAAAIoUAAB1bml2ZXJzYWwvaHRtbF9wdWJsaXNoaW5nX3NldHRpbmdzLnhtbFBLAQIAABQAAgAIAICsSlPUph9OwAEAAJIGAAAfAAAAAAAAAAEAAAAAAEQaAAB1bml2ZXJzYWwvaHRtbF9za2luX3NldHRpbmdzLmpzUEsBAgAAFAACAAgAgKxKU5QTsyJpAAAAbgAAABwAAAAAAAAAAQAAAAAAQRwAAHVuaXZlcnNhbC9sb2NhbF9zZXR0aW5ncy54bWxQSwECAAAUAAIACACBrEpTEFrmxXw8AADsWgAAFwAAAAAAAAAAAAAAAADkHAAAdW5pdmVyc2FsL3VuaXZlcnNhbC5wbmdQSwECAAAUAAIACACBrEpT425WeU0AAABqAAAAGwAAAAAAAAABAAAAAACVWQAAdW5pdmVyc2FsL3VuaXZlcnNhbC5wbmcueG1sUEsFBgAAAAAKAAoABgMAABtaAAAAAA=="/>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quot;studioSettings&quot;:{&quot;onlineDestinationFolderId&quot;:&quot;1&quot;}}"/>
  <p:tag name="FLASHSPRING_ZOOM_TAG" val="19"/>
  <p:tag name="ISPRING_SCORM_ENDPOINT" val="&lt;endpoint&gt;&lt;enable&gt;0&lt;/enable&gt;&lt;lrs&gt;http://&lt;/lrs&gt;&lt;auth&gt;0&lt;/auth&gt;&lt;login&gt;&lt;/login&gt;&lt;password&gt;&lt;/password&gt;&lt;key&gt;&lt;/key&gt;&lt;name&gt;&lt;/name&gt;&lt;email&gt;&lt;/email&gt;&lt;/endpoint&gt;&#10;"/>
  <p:tag name="ISPRING_OUTPUT_FOLDER" val="[[&quot;)\uFFFD&gt;@{49CA28B4-9C92-4706-BE6F-285053676E82}&quot;,&quot;D:\\2021-2022\\E-LEARNING\\bài dự thi-sp&quot;],[&quot;\uFFFDF\uFFFD\uFFFD{F1444412-8A4A-4C56-84F9-4125336DFC78}&quot;,&quot;C:\\Users\\Administrator\\Downloads\\Bài dự thi\\Bài dự thi&quot;]]"/>
  <p:tag name="ISPRING_RESOURCE_FOLDER" val="D:\2021-2022\E-LEARNING\mới\ĐỊNH LUẬT JUN-LEN XƠ_1\"/>
  <p:tag name="ISPRING_RESOURCE_FOLDER_STATIC" val="D:\2021-2022\E-LEARNING\mới\ĐỊNH LUẬT JUN-LEN XƠ_1\"/>
  <p:tag name="ISPRING_PRESENTATION_PATH" val="D:\2021-2022\E-LEARNING\mới\ĐỊNH LUẬT JUN-LEN XƠ.pptx"/>
  <p:tag name="ISPRING_PRESENTATION_INFO_2" val="&lt;?xml version=&quot;1.0&quot; encoding=&quot;UTF-8&quot; standalone=&quot;no&quot; ?&gt;&#10;&lt;presentation2&gt;&#10;&#10;  &lt;slides&gt;&#10;    &lt;slide id=&quot;{ADF0B014-E130-4B4E-86C2-5E8D62FD54A7}&quot; pptId=&quot;296&quot;/&gt;&#10;    &lt;slide id=&quot;{1ECC22CC-6338-46AC-80F7-DC3E92A3FC1B}&quot; pptId=&quot;300&quot;/&gt;&#10;    &lt;slide id=&quot;{9B63E5D2-42A6-4F3F-8079-C616EEC4A928}&quot; pptId=&quot;276&quot;/&gt;&#10;    &lt;slide id=&quot;{A7AE7C77-6BC7-41EF-9001-A9EE9A1F1ADA}&quot; pptId=&quot;288&quot;/&gt;&#10;    &lt;slide id=&quot;{30F59817-915E-48A1-BBDD-3FBD05C80AE2}&quot; pptId=&quot;297&quot;/&gt;&#10;    &lt;slide id=&quot;{52D7BFE6-76D4-4202-9B82-73FF21730515}&quot; pptId=&quot;289&quot;/&gt;&#10;    &lt;slide id=&quot;{609CFF43-061B-448F-A6EB-06D0DDE1D5CD}&quot; pptId=&quot;259&quot;/&gt;&#10;    &lt;slide id=&quot;{213496D9-9918-455F-A12F-A6A477F91237}&quot; pptId=&quot;290&quot;/&gt;&#10;    &lt;slide id=&quot;{702C4E5C-9914-4D67-AFAE-225909E22C3F}&quot; pptId=&quot;298&quot;/&gt;&#10;    &lt;slide id=&quot;{FAF9CFD1-EAD3-42FD-90C2-F468E197EEA4}&quot; pptId=&quot;299&quot;/&gt;&#10;    &lt;slide id=&quot;{BCBE3710-C683-408B-A15A-E69A8F1FA77F}&quot; pptId=&quot;301&quot;/&gt;&#10;    &lt;slide id=&quot;{0A504DF5-AC04-41E9-967C-5017045ABB3D}&quot; pptId=&quot;302&quot;/&gt;&#10;    &lt;slide id=&quot;{D5A2DB02-3F54-4D0A-A53B-30C906032297}&quot; pptId=&quot;303&quot;/&gt;&#10;    &lt;slide id=&quot;{501887ED-CEA4-40BB-84DE-9C0A93DA84C8}&quot; pptId=&quot;264&quot;/&gt;&#10;    &lt;slide id=&quot;{050AA1D8-521C-46DE-97A6-7F9202B8372A}&quot; pptId=&quot;267&quot;/&gt;&#10;    &lt;slide id=&quot;{2041798E-9A1A-447A-861E-DB91B5C2843E}&quot; pptId=&quot;269&quot;/&gt;&#10;    &lt;slide id=&quot;{FBC269EC-EB7F-4C47-929F-D6EEECFEC0D8}&quot; pptId=&quot;268&quot;/&gt;&#10;    &lt;slide id=&quot;{A326BC84-BE8C-4E92-A9D3-7953A38FA506}&quot; pptId=&quot;270&quot;/&gt;&#10;    &lt;slide id=&quot;{EEA45BE0-9CB5-49D8-8AC9-D9A45751A6FD}&quot; pptId=&quot;309&quot;/&gt;&#10;    &lt;slide id=&quot;{4969396D-9A03-4187-B69D-BE7F0CB3F8F7}&quot; pptId=&quot;310&quot;/&gt;&#10;    &lt;slide id=&quot;{14ADEDC9-8160-46AE-A994-7110649BF093}&quot; pptId=&quot;311&quot;/&gt;&#10;    &lt;slide id=&quot;{AC303A95-4D67-4292-ABCA-706A44E56794}&quot; pptId=&quot;312&quot;/&gt;&#10;    &lt;slide id=&quot;{F423A572-5F8F-4C30-8E35-044F9C225C90}&quot; pptId=&quot;305&quot;/&gt;&#10;    &lt;slide id=&quot;{035886D5-1C8F-46E1-BD5C-B3B7469E9601}&quot; pptId=&quot;308&quot;/&gt;&#10;    &lt;slide id=&quot;{A721F59D-BA76-43B1-9F75-DE900F4D6484}&quot; pptId=&quot;271&quot;/&gt;&#10;    &lt;slide id=&quot;{AC353D3A-86B0-4970-9B5C-9EF37589D54D}&quot; pptId=&quot;313&quot;/&gt;&#10;    &lt;slide id=&quot;{E94A2EA5-D264-40D8-B1AB-B7BD0CA2501C}&quot; pptId=&quot;307&quot;/&gt;&#10;    &lt;slide id=&quot;{C0170ACF-90CA-4B33-A55A-0DBE200C8DBA}&quot; pptId=&quot;278&quot;/&gt;&#10;    &lt;slide id=&quot;{B5BD986A-E097-41D0-B423-C48B3DD1F619}&quot; pptId=&quot;293&quot;/&gt;&#10;  &lt;/slides&gt;&#10;&#10;  &lt;narration&gt;&#10;    &lt;audioTracks&gt;&#10;      &lt;audioTrack muted=&quot;false&quot; name=&quot;Audio 1&quot; resource=&quot;5002b2f8&quot; slideId=&quot;{A7AE7C77-6BC7-41EF-9001-A9EE9A1F1ADA}&quot; startTime=&quot;0&quot; stepIndex=&quot;0&quot; volume=&quot;1&quot;&gt;&#10;        &lt;audio channels=&quot;1&quot; format=&quot;s16&quot; sampleRate=&quot;44100&quot;/&gt;&#10;      &lt;/audioTrack&gt;&#10;      &lt;audioTrack muted=&quot;false&quot; name=&quot;Audio 6&quot; resource=&quot;77d76823&quot; slideId=&quot;{213496D9-9918-455F-A12F-A6A477F91237}&quot; startTime=&quot;0&quot; volume=&quot;1&quot;&gt;&#10;        &lt;audio channels=&quot;1&quot; format=&quot;s16&quot; sampleRate=&quot;44100&quot;/&gt;&#10;      &lt;/audioTrack&gt;&#10;      &lt;audioTrack muted=&quot;false&quot; name=&quot;Audio 7&quot; resource=&quot;c784aa30&quot; slideId=&quot;{702C4E5C-9914-4D67-AFAE-225909E22C3F}&quot; startTime=&quot;0&quot; stepIndex=&quot;0&quot; volume=&quot;1&quot;&gt;&#10;        &lt;audio channels=&quot;1&quot; format=&quot;s16&quot; sampleRate=&quot;44100&quot;/&gt;&#10;      &lt;/audioTrack&gt;&#10;      &lt;audioTrack muted=&quot;false&quot; name=&quot;Audio 8&quot; resource=&quot;b50a08ab&quot; slideId=&quot;{FAF9CFD1-EAD3-42FD-90C2-F468E197EEA4}&quot; startTime=&quot;0&quot; stepIndex=&quot;0&quot; volume=&quot;1&quot;&gt;&#10;        &lt;audio channels=&quot;1&quot; format=&quot;s16&quot; sampleRate=&quot;44100&quot;/&gt;&#10;      &lt;/audioTrack&gt;&#10;      &lt;audioTrack muted=&quot;false&quot; name=&quot;Audio 9&quot; resource=&quot;bce5bfc4&quot; slideId=&quot;{BCBE3710-C683-408B-A15A-E69A8F1FA77F}&quot; startTime=&quot;0&quot; stepIndex=&quot;0&quot; volume=&quot;1&quot;&gt;&#10;        &lt;audio channels=&quot;1&quot; format=&quot;s16&quot; sampleRate=&quot;44100&quot;/&gt;&#10;      &lt;/audioTrack&gt;&#10;      &lt;audioTrack muted=&quot;false&quot; name=&quot;Audio 10&quot; resource=&quot;6294c045&quot; slideId=&quot;{0A504DF5-AC04-41E9-967C-5017045ABB3D}&quot; startTime=&quot;0&quot; stepIndex=&quot;0&quot; volume=&quot;1&quot;&gt;&#10;        &lt;audio channels=&quot;1&quot; format=&quot;s16&quot; sampleRate=&quot;44100&quot;/&gt;&#10;      &lt;/audioTrack&gt;&#10;      &lt;audioTrack muted=&quot;false&quot; name=&quot;Audio 11&quot; resource=&quot;e35870a4&quot; slideId=&quot;{D5A2DB02-3F54-4D0A-A53B-30C906032297}&quot; startTime=&quot;0&quot; stepIndex=&quot;0&quot; volume=&quot;1&quot;&gt;&#10;        &lt;audio channels=&quot;1&quot; format=&quot;s16&quot; sampleRate=&quot;44100&quot;/&gt;&#10;      &lt;/audioTrack&gt;&#10;      &lt;audioTrack muted=&quot;false&quot; name=&quot;Audio 12&quot; resource=&quot;e85a82e1&quot; slideId=&quot;{501887ED-CEA4-40BB-84DE-9C0A93DA84C8}&quot; startTime=&quot;0&quot; volume=&quot;1&quot;&gt;&#10;        &lt;audio channels=&quot;1&quot; format=&quot;s16&quot; sampleRate=&quot;44100&quot;/&gt;&#10;      &lt;/audioTrack&gt;&#10;      &lt;audioTrack muted=&quot;false&quot; name=&quot;Audio 13&quot; resource=&quot;ffcd6d4a&quot; slideId=&quot;{050AA1D8-521C-46DE-97A6-7F9202B8372A}&quot; startTime=&quot;0&quot; volume=&quot;1&quot;&gt;&#10;        &lt;audio channels=&quot;1&quot; format=&quot;s16&quot; sampleRate=&quot;44100&quot;/&gt;&#10;      &lt;/audioTrack&gt;&#10;      &lt;audioTrack muted=&quot;false&quot; name=&quot;Audio 14&quot; resource=&quot;86617b91&quot; slideId=&quot;{2041798E-9A1A-447A-861E-DB91B5C2843E}&quot; startTime=&quot;0&quot; stepIndex=&quot;0&quot; volume=&quot;1&quot;&gt;&#10;        &lt;audio channels=&quot;1&quot; format=&quot;s16&quot; sampleRate=&quot;44100&quot;/&gt;&#10;      &lt;/audioTrack&gt;&#10;      &lt;audioTrack muted=&quot;false&quot; name=&quot;Audio 15&quot; resource=&quot;0a1a47f2&quot; slideId=&quot;{FBC269EC-EB7F-4C47-929F-D6EEECFEC0D8}&quot; startTime=&quot;0&quot; volume=&quot;1&quot;&gt;&#10;        &lt;audio channels=&quot;1&quot; format=&quot;s16&quot; sampleRate=&quot;44100&quot;/&gt;&#10;      &lt;/audioTrack&gt;&#10;      &lt;audioTrack muted=&quot;false&quot; name=&quot;Audio 16&quot; resource=&quot;1dd1eaf8&quot; slideId=&quot;{A326BC84-BE8C-4E92-A9D3-7953A38FA506}&quot; startTime=&quot;0&quot; volume=&quot;1&quot;&gt;&#10;        &lt;audio channels=&quot;1&quot; format=&quot;s16&quot; sampleRate=&quot;44100&quot;/&gt;&#10;      &lt;/audioTrack&gt;&#10;      &lt;audioTrack muted=&quot;false&quot; name=&quot;Audio 17&quot; resource=&quot;75b076ec&quot; slideId=&quot;{EEA45BE0-9CB5-49D8-8AC9-D9A45751A6FD}&quot; startTime=&quot;0&quot; stepIndex=&quot;0&quot; volume=&quot;1&quot;&gt;&#10;        &lt;audio channels=&quot;1&quot; format=&quot;s16&quot; sampleRate=&quot;44100&quot;/&gt;&#10;      &lt;/audioTrack&gt;&#10;      &lt;audioTrack muted=&quot;false&quot; name=&quot;LoveIsBlue-RichardClayderman_3da28 (2)&quot; resource=&quot;1c8b509c&quot; slideId=&quot;{4969396D-9A03-4187-B69D-BE7F0CB3F8F7}&quot; startTime=&quot;0&quot; stepIndex=&quot;0&quot; volume=&quot;1&quot;&gt;&#10;        &lt;audio channels=&quot;2&quot; format=&quot;fltp&quot; sampleRate=&quot;44100&quot;/&gt;&#10;      &lt;/audioTrack&gt;&#10;      &lt;audioTrack muted=&quot;false&quot; name=&quot;Audio 18&quot; resource=&quot;16c5c133&quot; slideId=&quot;{14ADEDC9-8160-46AE-A994-7110649BF093}&quot; startTime=&quot;0&quot; stepIndex=&quot;0&quot; volume=&quot;1&quot;&gt;&#10;        &lt;audio channels=&quot;1&quot; format=&quot;s16&quot; sampleRate=&quot;44100&quot;/&gt;&#10;      &lt;/audioTrack&gt;&#10;      &lt;audioTrack muted=&quot;false&quot; name=&quot;Audio 19&quot; resource=&quot;c4a229b3&quot; slideId=&quot;{F423A572-5F8F-4C30-8E35-044F9C225C90}&quot; startTime=&quot;0&quot; stepIndex=&quot;0&quot; volume=&quot;1&quot;&gt;&#10;        &lt;audio channels=&quot;1&quot; format=&quot;s16&quot; sampleRate=&quot;44100&quot;/&gt;&#10;      &lt;/audioTrack&gt;&#10;      &lt;audioTrack muted=&quot;false&quot; name=&quot;Audio 20&quot; resource=&quot;d3dc1f8c&quot; slideId=&quot;{035886D5-1C8F-46E1-BD5C-B3B7469E9601}&quot; startTime=&quot;0&quot; stepIndex=&quot;0&quot; volume=&quot;1&quot;&gt;&#10;        &lt;audio channels=&quot;1&quot; format=&quot;s16&quot; sampleRate=&quot;44100&quot;/&gt;&#10;      &lt;/audioTrack&gt;&#10;      &lt;audioTrack muted=&quot;false&quot; name=&quot;Audio 21&quot; resource=&quot;ae3b8457&quot; slideId=&quot;{A721F59D-BA76-43B1-9F75-DE900F4D6484}&quot; startTime=&quot;0&quot; volume=&quot;1&quot;&gt;&#10;        &lt;audio channels=&quot;1&quot; format=&quot;s16&quot; sampleRate=&quot;44100&quot;/&gt;&#10;      &lt;/audioTrack&gt;&#10;      &lt;audioTrack muted=&quot;false&quot; name=&quot;Audio 22&quot; resource=&quot;9fd603e6&quot; slideId=&quot;{AC353D3A-86B0-4970-9B5C-9EF37589D54D}&quot; startTime=&quot;0&quot; volume=&quot;1&quot;&gt;&#10;        &lt;audio channels=&quot;1&quot; format=&quot;s16&quot; sampleRate=&quot;44100&quot;/&gt;&#10;      &lt;/audioTrack&gt;&#10;      &lt;audioTrack muted=&quot;false&quot; name=&quot;Audio 23&quot; resource=&quot;3d45f696&quot; slideId=&quot;{E94A2EA5-D264-40D8-B1AB-B7BD0CA2501C}&quot; startTime=&quot;0&quot; stepIndex=&quot;0&quot; volume=&quot;1&quot;&gt;&#10;        &lt;audio channels=&quot;1&quot; format=&quot;s16&quot; sampleRate=&quot;44100&quot;/&gt;&#10;      &lt;/audioTrack&gt;&#10;      &lt;audioTrack muted=&quot;false&quot; name=&quot;LoveIsBlue-RichardClayderman_3da28 (3)&quot; resource=&quot;97e832a5&quot; slideId=&quot;{ADF0B014-E130-4B4E-86C2-5E8D62FD54A7}&quot; startTime=&quot;0&quot; stepIndex=&quot;0&quot; volume=&quot;1&quot;&gt;&#10;        &lt;audio channels=&quot;2&quot; format=&quot;fltp&quot; sampleRate=&quot;44100&quot;/&gt;&#10;      &lt;/audioTrack&gt;&#10;      &lt;audioTrack muted=&quot;false&quot; name=&quot;LoveIsBlue-RichardClayderman_3da28 (4)&quot; resource=&quot;a023979b&quot; slideId=&quot;{9B63E5D2-42A6-4F3F-8079-C616EEC4A928}&quot; startTime=&quot;0&quot; stepIndex=&quot;0&quot; volume=&quot;1&quot;&gt;&#10;        &lt;audio channels=&quot;2&quot; format=&quot;fltp&quot; sampleRate=&quot;44100&quot;/&gt;&#10;      &lt;/audioTrack&gt;&#10;      &lt;audioTrack muted=&quot;false&quot; name=&quot;Audio 24&quot; resource=&quot;e2250119&quot; slideId=&quot;{30F59817-915E-48A1-BBDD-3FBD05C80AE2}&quot; startTime=&quot;0&quot; stepIndex=&quot;0&quot; volume=&quot;1&quot;&gt;&#10;        &lt;audio channels=&quot;1&quot; format=&quot;s16&quot; sampleRate=&quot;44100&quot;/&gt;&#10;      &lt;/audioTrack&gt;&#10;      &lt;audioTrack muted=&quot;false&quot; name=&quot;LoveIsBlue-RichardClayderman_3da28 (5)&quot; resource=&quot;c8bcf13a&quot; slideId=&quot;{B5BD986A-E097-41D0-B423-C48B3DD1F619}&quot; startTime=&quot;0&quot; stepIndex=&quot;0&quot; volume=&quot;1&quot;&gt;&#10;        &lt;audio channels=&quot;2&quot; format=&quot;fltp&quot; sampleRate=&quot;44100&quot;/&gt;&#10;      &lt;/audioTrack&gt;&#10;      &lt;audioTrack muted=&quot;false&quot; name=&quot;Audio 25&quot; resource=&quot;800f8571&quot; slideId=&quot;{52D7BFE6-76D4-4202-9B82-73FF21730515}&quot; startTime=&quot;0&quot; volume=&quot;1&quot;&gt;&#10;        &lt;audio channels=&quot;1&quot; format=&quot;s16&quot; sampleRate=&quot;44100&quot;/&gt;&#10;      &lt;/audioTrack&gt;&#10;      &lt;audioTrack muted=&quot;false&quot; name=&quot;LoveIsBlue-RichardClayderman_3da28 (6)&quot; resource=&quot;14df6c21&quot; slideId=&quot;{AC303A95-4D67-4292-ABCA-706A44E56794}&quot; startTime=&quot;0&quot; stepIndex=&quot;0&quot; volume=&quot;1&quot;&gt;&#10;        &lt;audio channels=&quot;2&quot; format=&quot;fltp&quot; sampleRate=&quot;44100&quot;/&gt;&#10;      &lt;/audioTrack&gt;&#10;      &lt;audioTrack muted=&quot;false&quot; name=&quot;Audio 26&quot; resource=&quot;cdcb8672&quot; slideId=&quot;{609CFF43-061B-448F-A6EB-06D0DDE1D5CD}&quot; startTime=&quot;0&quot; volume=&quot;1&quot;&gt;&#10;        &lt;audio channels=&quot;1&quot; format=&quot;s16&quot; sampleRate=&quot;44100&quot;/&gt;&#10;      &lt;/audioTrack&gt;&#10;    &lt;/audioTracks&gt;&#10;    &lt;videoTracks&gt;&#10;      &lt;videoTrack muted=&quot;false&quot; name=&quot;Video 1&quot; resource=&quot;006e846a&quot; slideId=&quot;{1ECC22CC-6338-46AC-80F7-DC3E92A3FC1B}&quot; startTime=&quot;0&quot; stepIndex=&quot;0&quot; volume=&quot;1&quot;&gt;&#10;        &lt;video format=&quot;yuv420p&quot; frameRate=&quot;30&quot; height=&quot;720&quot; pixelAspectRatio=&quot;1&quot; width=&quot;1280&quot;/&gt;&#10;        &lt;audio channels=&quot;1&quot; format=&quot;s16&quot; sampleRate=&quot;44100&quot;/&gt;&#10;      &lt;/videoTrack&gt;&#10;      &lt;videoTrack muted=&quot;false&quot; name=&quot;Video 3&quot; resource=&quot;ad8bd913&quot; slideId=&quot;{C0170ACF-90CA-4B33-A55A-0DBE200C8DBA}&quot; startTime=&quot;0&quot; volume=&quot;1&quot;&gt;&#10;        &lt;video format=&quot;yuv420p&quot; frameRate=&quot;30&quot; height=&quot;720&quot; pixelAspectRatio=&quot;1&quot; width=&quot;1280&quot;/&gt;&#10;        &lt;audio channels=&quot;1&quot; format=&quot;s16&quot; sampleRate=&quot;44100&quot;/&gt;&#10;      &lt;/videoTrack&gt;&#10;    &lt;/videoTracks&gt;&#10;  &lt;/narration&gt;&#10;&#10;&lt;/presentation2&gt;&#10;"/>
  <p:tag name="ISPRING_SCREEN_RECS_UPDATED" val="D:\2021-2022\E-LEARNING\mới\ĐỊNH LUẬT JUN-LEN XƠ_1\"/>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6807BBA9-A9E2-4B14-9672-224B5C061B09}:264"/>
  <p:tag name="GENSWF_SLIDE_TITLE" val="Định luật"/>
  <p:tag name="ISPRING_SLIDE_INDENT_LEVEL" val="0"/>
  <p:tag name="TIMING" val="|31.964|5.924|2.323"/>
  <p:tag name="GENSWF_ADVANCE_TIME" val="53.962"/>
  <p:tag name="ISPRING_SLIDE_ID_2" val="{501887ED-CEA4-40BB-84DE-9C0A93DA84C8}"/>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E4664AD9-6A20-4879-AEF3-E92C99FE0957}:269"/>
  <p:tag name="GENSWF_SLIDE_TITLE" val="Ứng dụng"/>
  <p:tag name="ISPRING_SLIDE_INDENT_LEVEL" val="0"/>
  <p:tag name="GENSWF_ADVANCE_TIME" val="61.510"/>
  <p:tag name="ISPRING_SLIDE_ID_2" val="{2041798E-9A1A-447A-861E-DB91B5C2843E}"/>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6E5D5D97-FD57-42AE-B12D-FAA6839D39D8}:268"/>
  <p:tag name="GENSWF_SLIDE_TITLE" val="GDBVMT"/>
  <p:tag name="ISPRING_SLIDE_INDENT_LEVEL" val="0"/>
  <p:tag name="GENSWF_ADVANCE_TIME" val="25.346"/>
  <p:tag name="ISPRING_SLIDE_ID_2" val="{FBC269EC-EB7F-4C47-929F-D6EEECFEC0D8}"/>
</p:tagLst>
</file>

<file path=ppt/tags/tag13.xml><?xml version="1.0" encoding="utf-8"?>
<p:tagLst xmlns:a="http://schemas.openxmlformats.org/drawingml/2006/main" xmlns:r="http://schemas.openxmlformats.org/officeDocument/2006/relationships" xmlns:p="http://schemas.openxmlformats.org/presentationml/2006/main">
  <p:tag name="GENSWF_SLIDE_UID" val="{1E6EFDE0-D52B-4D61-B906-0705AAC59211}:313"/>
  <p:tag name="ISPRING_CUSTOM_TIMING_USED" val="1"/>
  <p:tag name="ISPRING_SLIDE_INDENT_LEVEL" val="0"/>
  <p:tag name="TIMING" val="|28.414|4.626|0.737|29.888"/>
  <p:tag name="GENSWF_ADVANCE_TIME" val="72.760"/>
  <p:tag name="GENSWF_SLIDE_TITLE" val="Luyện tập 8"/>
  <p:tag name="ISPRING_SLIDE_ID_2" val="{AC353D3A-86B0-4970-9B5C-9EF37589D54D}"/>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01065F33-6C1B-4742-B80D-9A413F0B6C45}:278"/>
  <p:tag name="GENSWF_SLIDE_TITLE" val="Kết thúc"/>
  <p:tag name="ISPRING_SLIDE_INDENT_LEVEL" val="0"/>
  <p:tag name="GENSWF_ADVANCE_TIME" val="11.384"/>
  <p:tag name="ISPRING_SLIDE_ID_2" val="{C0170ACF-90CA-4B33-A55A-0DBE200C8DBA}"/>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FE68982A-64D5-405E-AD18-38A6D2E0530A}:276"/>
  <p:tag name="GENSWF_SLIDE_TITLE" val="Đề bài"/>
  <p:tag name="ISPRING_SLIDE_INDENT_LEVEL" val="0"/>
  <p:tag name="GENSWF_ADVANCE_TIME" val="19.955"/>
  <p:tag name="ISPRING_SLIDE_ID_2" val="{9B63E5D2-42A6-4F3F-8079-C616EEC4A928}"/>
</p:tagLst>
</file>

<file path=ppt/tags/tag3.xml><?xml version="1.0" encoding="utf-8"?>
<p:tagLst xmlns:a="http://schemas.openxmlformats.org/drawingml/2006/main" xmlns:r="http://schemas.openxmlformats.org/officeDocument/2006/relationships" xmlns:p="http://schemas.openxmlformats.org/presentationml/2006/main">
  <p:tag name="GENSWF_SLIDE_UID" val="{A5E6EAA9-1A01-433A-AA55-853648A0B388}:289"/>
  <p:tag name="ISPRING_CUSTOM_TIMING_USED" val="1"/>
  <p:tag name="ISPRING_SLIDE_INDENT_LEVEL" val="0"/>
  <p:tag name="GENSWF_ADVANCE_TIME" val="44.834"/>
  <p:tag name="TIMING" val="|5.438|3.472|11.398|9.441|3.272"/>
  <p:tag name="GENSWF_SLIDE_TITLE" val="Mục I"/>
  <p:tag name="ISPRING_SLIDE_ID_2" val="{52D7BFE6-76D4-4202-9B82-73FF21730515}"/>
</p:tagLst>
</file>

<file path=ppt/tags/tag4.xml><?xml version="1.0" encoding="utf-8"?>
<p:tagLst xmlns:a="http://schemas.openxmlformats.org/drawingml/2006/main" xmlns:r="http://schemas.openxmlformats.org/officeDocument/2006/relationships" xmlns:p="http://schemas.openxmlformats.org/presentationml/2006/main">
  <p:tag name="GENSWF_SLIDE_UID" val="{A5E6EAA9-1A01-433A-AA55-853648A0B388}:289"/>
  <p:tag name="ISPRING_CUSTOM_TIMING_USED" val="1"/>
  <p:tag name="ISPRING_SLIDE_INDENT_LEVEL" val="0"/>
  <p:tag name="GENSWF_ADVANCE_TIME" val="44.834"/>
  <p:tag name="TIMING" val="|5.438|3.472|11.398|9.441|3.272"/>
  <p:tag name="GENSWF_SLIDE_TITLE" val="Mục I"/>
  <p:tag name="ISPRING_SLIDE_ID_2" val="{52D7BFE6-76D4-4202-9B82-73FF21730515}"/>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D965E73F-7844-4D8F-951F-E9CE44C83EF7}:259"/>
  <p:tag name="GENSWF_SLIDE_TITLE" val="Mục I.2.b"/>
  <p:tag name="ISPRING_SLIDE_INDENT_LEVEL" val="0"/>
  <p:tag name="GENSWF_ADVANCE_TIME" val="44.554"/>
  <p:tag name="TIMING" val="|10.013|2.807|1.632|12.649|6.629|1.964"/>
  <p:tag name="ISPRING_SLIDE_ID_2" val="{609CFF43-061B-448F-A6EB-06D0DDE1D5CD}"/>
</p:tagLst>
</file>

<file path=ppt/tags/tag6.xml><?xml version="1.0" encoding="utf-8"?>
<p:tagLst xmlns:a="http://schemas.openxmlformats.org/drawingml/2006/main" xmlns:r="http://schemas.openxmlformats.org/officeDocument/2006/relationships" xmlns:p="http://schemas.openxmlformats.org/presentationml/2006/main">
  <p:tag name="GENSWF_SLIDE_UID" val="{45A1CE22-15CC-46DB-9A4A-492716714B9B}:290"/>
  <p:tag name="ISPRING_CUSTOM_TIMING_USED" val="1"/>
  <p:tag name="ISPRING_SLIDE_INDENT_LEVEL" val="0"/>
  <p:tag name="TIMING" val="|8.093|14.373"/>
  <p:tag name="GENSWF_ADVANCE_TIME" val="33.331"/>
  <p:tag name="GENSWF_SLIDE_TITLE" val="Chuyển ý"/>
  <p:tag name="ISPRING_SLIDE_ID_2" val="{213496D9-9918-455F-A12F-A6A477F91237}"/>
</p:tagLst>
</file>

<file path=ppt/tags/tag7.xml><?xml version="1.0" encoding="utf-8"?>
<p:tagLst xmlns:a="http://schemas.openxmlformats.org/drawingml/2006/main" xmlns:r="http://schemas.openxmlformats.org/officeDocument/2006/relationships" xmlns:p="http://schemas.openxmlformats.org/presentationml/2006/main">
  <p:tag name="GENSWF_SLIDE_UID" val="{A32ABD3E-4541-48B5-A7F3-FAA8FCEE533F}:298"/>
  <p:tag name="ISPRING_CUSTOM_TIMING_USED" val="1"/>
  <p:tag name="ISPRING_SLIDE_INDENT_LEVEL" val="0"/>
  <p:tag name="GENSWF_ADVANCE_TIME" val="29.151"/>
  <p:tag name="TIMING" val="|8.255|20.895"/>
  <p:tag name="GENSWF_SLIDE_TITLE" val="Mục II"/>
  <p:tag name="ISPRING_SLIDE_ID_2" val="{702C4E5C-9914-4D67-AFAE-225909E22C3F}"/>
</p:tagLst>
</file>

<file path=ppt/tags/tag8.xml><?xml version="1.0" encoding="utf-8"?>
<p:tagLst xmlns:a="http://schemas.openxmlformats.org/drawingml/2006/main" xmlns:r="http://schemas.openxmlformats.org/officeDocument/2006/relationships" xmlns:p="http://schemas.openxmlformats.org/presentationml/2006/main">
  <p:tag name="GENSWF_SLIDE_UID" val="{D6895613-69D6-4345-ABB9-220B20C05D07}:301"/>
  <p:tag name="ISPRING_CUSTOM_TIMING_USED" val="1"/>
  <p:tag name="ISPRING_SLIDE_INDENT_LEVEL" val="0"/>
  <p:tag name="TIMING" val="|1.048|27.858|9.449"/>
  <p:tag name="GENSWF_ADVANCE_TIME" val="50.508"/>
  <p:tag name="GENSWF_SLIDE_TITLE" val="C1"/>
  <p:tag name="ISPRING_SLIDE_ID_2" val="{BCBE3710-C683-408B-A15A-E69A8F1FA77F}"/>
</p:tagLst>
</file>

<file path=ppt/tags/tag9.xml><?xml version="1.0" encoding="utf-8"?>
<p:tagLst xmlns:a="http://schemas.openxmlformats.org/drawingml/2006/main" xmlns:r="http://schemas.openxmlformats.org/officeDocument/2006/relationships" xmlns:p="http://schemas.openxmlformats.org/presentationml/2006/main">
  <p:tag name="GENSWF_SLIDE_UID" val="{D9AE22AF-0CCF-42C7-AE1E-1F1F966E0E3E}:303"/>
  <p:tag name="ISPRING_CUSTOM_TIMING_USED" val="1"/>
  <p:tag name="ISPRING_SLIDE_INDENT_LEVEL" val="0"/>
  <p:tag name="GENSWF_ADVANCE_TIME" val="31.282"/>
  <p:tag name="TIMING" val="|1.656|12.771|1.697|3.616|4.103"/>
  <p:tag name="GENSWF_SLIDE_TITLE" val="C3"/>
  <p:tag name="ISPRING_SLIDE_ID_2" val="{D5A2DB02-3F54-4D0A-A53B-30C90603229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3170</TotalTime>
  <Words>1900</Words>
  <Application>Microsoft Office PowerPoint</Application>
  <PresentationFormat>Widescreen</PresentationFormat>
  <Paragraphs>216</Paragraphs>
  <Slides>26</Slides>
  <Notes>16</Notes>
  <HiddenSlides>0</HiddenSlides>
  <MMClips>1</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40" baseType="lpstr">
      <vt:lpstr>.VnTime</vt:lpstr>
      <vt:lpstr>.VnTimeH</vt:lpstr>
      <vt:lpstr>Arial</vt:lpstr>
      <vt:lpstr>Calibri</vt:lpstr>
      <vt:lpstr>Calibri Light</vt:lpstr>
      <vt:lpstr>Century Gothic</vt:lpstr>
      <vt:lpstr>Tahoma</vt:lpstr>
      <vt:lpstr>Times New Roman</vt:lpstr>
      <vt:lpstr>VNI-Helve-Condense</vt:lpstr>
      <vt:lpstr>Wingdings</vt:lpstr>
      <vt:lpstr>Wingdings 3</vt:lpstr>
      <vt:lpstr>Office Theme</vt:lpstr>
      <vt:lpstr>Wisp</vt:lpstr>
      <vt:lpstr>Equation</vt:lpstr>
      <vt:lpstr>PowerPoint Presentation</vt:lpstr>
      <vt:lpstr>PowerPoint Presentation</vt:lpstr>
      <vt:lpstr>PowerPoint Presentation</vt:lpstr>
      <vt:lpstr>           NHIỆM VỤ HỌC TẬP:  HOẠT ĐỘNG NHÓM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ĐỊNH LUẬT JUN-LEN XƠ</dc:title>
  <dc:creator>Huỳnh Thị Lệ Huyên</dc:creator>
  <cp:lastModifiedBy>Administrator</cp:lastModifiedBy>
  <cp:revision>565</cp:revision>
  <dcterms:created xsi:type="dcterms:W3CDTF">2021-10-06T06:31:04Z</dcterms:created>
  <dcterms:modified xsi:type="dcterms:W3CDTF">2023-03-12T06:58:03Z</dcterms:modified>
</cp:coreProperties>
</file>